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"/>
  </p:notesMasterIdLst>
  <p:sldIdLst>
    <p:sldId id="399" r:id="rId4"/>
    <p:sldId id="421" r:id="rId5"/>
    <p:sldId id="383" r:id="rId6"/>
    <p:sldId id="400" r:id="rId7"/>
    <p:sldId id="414" r:id="rId8"/>
    <p:sldId id="401" r:id="rId9"/>
    <p:sldId id="402" r:id="rId10"/>
    <p:sldId id="415" r:id="rId11"/>
    <p:sldId id="379" r:id="rId12"/>
    <p:sldId id="403" r:id="rId13"/>
    <p:sldId id="385" r:id="rId14"/>
    <p:sldId id="404" r:id="rId15"/>
    <p:sldId id="380" r:id="rId16"/>
    <p:sldId id="405" r:id="rId17"/>
    <p:sldId id="407" r:id="rId18"/>
    <p:sldId id="406" r:id="rId19"/>
    <p:sldId id="381" r:id="rId20"/>
    <p:sldId id="408" r:id="rId21"/>
    <p:sldId id="409" r:id="rId22"/>
    <p:sldId id="410" r:id="rId23"/>
    <p:sldId id="382" r:id="rId24"/>
    <p:sldId id="411" r:id="rId25"/>
    <p:sldId id="418" r:id="rId26"/>
    <p:sldId id="397" r:id="rId27"/>
    <p:sldId id="339" r:id="rId28"/>
    <p:sldId id="419" r:id="rId29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951BA43-FC92-407B-8434-4896757AF104}" type="datetimeFigureOut">
              <a:rPr lang="zh-CN" altLang="en-US"/>
              <a:pPr>
                <a:defRPr/>
              </a:pPr>
              <a:t>2016/2/25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panose="02010600030101010101" pitchFamily="2" charset="-122"/>
              </a:defRPr>
            </a:lvl1pPr>
          </a:lstStyle>
          <a:p>
            <a:fld id="{2B2E5D3C-B778-4F5A-9C13-A9D0E55B5B0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352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0899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603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457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0063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270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2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06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5235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6315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7433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506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25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4559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5944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1417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6677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9380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197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286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14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381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246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880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635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302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119689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6F7C-AA7E-48CB-AA57-D2E8CAD890D0}" type="datetimeFigureOut">
              <a:rPr lang="zh-CN" altLang="en-US"/>
              <a:pPr>
                <a:defRPr/>
              </a:pPr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A8158-67CF-489B-AEC5-D19F4951370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91026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29063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871960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358134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058848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32513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52590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54122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65133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0EA6-1403-4078-BA36-7ED791250862}" type="datetimeFigureOut">
              <a:rPr lang="zh-CN" altLang="en-US"/>
              <a:pPr>
                <a:defRPr/>
              </a:pPr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08E2-0910-41AE-9EFE-2EC110B08D6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05796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E68B-9E3F-4FF0-A4C3-320154148CF5}" type="datetimeFigureOut">
              <a:rPr lang="zh-CN" altLang="en-US"/>
              <a:pPr>
                <a:defRPr/>
              </a:pPr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0DCF1-B32F-477E-9794-D13255E048B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066389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50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92956633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6272399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8"/>
          <p:cNvSpPr>
            <a:spLocks noChangeArrowheads="1"/>
          </p:cNvSpPr>
          <p:nvPr userDrawn="1"/>
        </p:nvSpPr>
        <p:spPr bwMode="auto">
          <a:xfrm>
            <a:off x="6477000" y="176213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</a:rPr>
              <a:t>参考文献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64563" y="258763"/>
            <a:ext cx="184150" cy="13811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329613" y="258763"/>
            <a:ext cx="182562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097838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86130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62635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383463" y="258763"/>
            <a:ext cx="184150" cy="13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微软雅黑" pitchFamily="34" charset="-122"/>
            </a:endParaRPr>
          </a:p>
        </p:txBody>
      </p:sp>
    </p:spTree>
    <p:extLst>
      <p:ext uri="{BB962C8B-B14F-4D97-AF65-F5344CB8AC3E}">
        <p14:creationId val="17967215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39664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114878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702410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752386-1701-49C2-8810-094709A2DCDB}" type="datetimeFigureOut">
              <a:rPr lang="zh-CN" altLang="en-US"/>
              <a:pPr>
                <a:defRPr/>
              </a:pPr>
              <a:t>2016/2/25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BEC0B7F-EF34-4F1C-87CA-51F8506DCC0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/>
  <p:timing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2016/2/25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9917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74638" y="158750"/>
            <a:ext cx="4175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668338" y="187325"/>
            <a:ext cx="3413125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800">
                <a:latin typeface="+mn-ea"/>
                <a:ea typeface="+mn-ea"/>
              </a:rPr>
              <a:t>某大学某某信息学院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3838" y="1363663"/>
            <a:ext cx="5529262" cy="6705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3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稳重复古论文答辩模板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82600" y="2022475"/>
            <a:ext cx="5307013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lang="en-US"/>
              <a:t>Athletic retro thesis template Athletic retro thesis template Athletic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52525" y="2789238"/>
            <a:ext cx="23717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600"/>
              <a:t>答辩学生：代用名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36650" y="3455988"/>
            <a:ext cx="237013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600"/>
              <a:t>指导老师：代用名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52525" y="4098925"/>
            <a:ext cx="30702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600"/>
              <a:t>答辩时间：2016年6月30日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921250" y="2168525"/>
            <a:ext cx="39639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856089" y="3430048"/>
            <a:ext cx="216000" cy="358503"/>
            <a:chOff x="6499674" y="3862507"/>
            <a:chExt cx="323003" cy="536101"/>
          </a:xfrm>
          <a:solidFill>
            <a:schemeClr val="accent6">
              <a:lumMod val="50000"/>
            </a:schemeClr>
          </a:solidFill>
        </p:grpSpPr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6547495" y="3862507"/>
              <a:ext cx="218132" cy="294478"/>
            </a:xfrm>
            <a:custGeom>
              <a:gdLst>
                <a:gd fmla="*/ 8 w 110" name="T0"/>
                <a:gd fmla="*/ 92 h 147" name="T1"/>
                <a:gd fmla="*/ 17 w 110" name="T2"/>
                <a:gd fmla="*/ 105 h 147" name="T3"/>
                <a:gd fmla="*/ 57 w 110" name="T4"/>
                <a:gd fmla="*/ 147 h 147" name="T5"/>
                <a:gd fmla="*/ 96 w 110" name="T6"/>
                <a:gd fmla="*/ 105 h 147" name="T7"/>
                <a:gd fmla="*/ 97 w 110" name="T8"/>
                <a:gd fmla="*/ 105 h 147" name="T9"/>
                <a:gd fmla="*/ 107 w 110" name="T10"/>
                <a:gd fmla="*/ 92 h 147" name="T11"/>
                <a:gd fmla="*/ 99 w 110" name="T12"/>
                <a:gd fmla="*/ 80 h 147" name="T13"/>
                <a:gd fmla="*/ 87 w 110" name="T14"/>
                <a:gd fmla="*/ 32 h 147" name="T15"/>
                <a:gd fmla="*/ 28 w 110" name="T16"/>
                <a:gd fmla="*/ 25 h 147" name="T17"/>
                <a:gd fmla="*/ 13 w 110" name="T18"/>
                <a:gd fmla="*/ 81 h 147" name="T19"/>
                <a:gd fmla="*/ 13 w 110" name="T20"/>
                <a:gd fmla="*/ 81 h 147" name="T21"/>
                <a:gd fmla="*/ 8 w 110" name="T22"/>
                <a:gd fmla="*/ 92 h 147" name="T23"/>
                <a:gd fmla="*/ 18 w 110" name="T24"/>
                <a:gd fmla="*/ 82 h 147" name="T25"/>
                <a:gd fmla="*/ 18 w 110" name="T26"/>
                <a:gd fmla="*/ 82 h 147" name="T27"/>
                <a:gd fmla="*/ 19 w 110" name="T28"/>
                <a:gd fmla="*/ 82 h 147" name="T29"/>
                <a:gd fmla="*/ 19 w 110" name="T30"/>
                <a:gd fmla="*/ 79 h 147" name="T31"/>
                <a:gd fmla="*/ 22 w 110" name="T32"/>
                <a:gd fmla="*/ 62 h 147" name="T33"/>
                <a:gd fmla="*/ 26 w 110" name="T34"/>
                <a:gd fmla="*/ 57 h 147" name="T35"/>
                <a:gd fmla="*/ 71 w 110" name="T36"/>
                <a:gd fmla="*/ 46 h 147" name="T37"/>
                <a:gd fmla="*/ 93 w 110" name="T38"/>
                <a:gd fmla="*/ 83 h 147" name="T39"/>
                <a:gd fmla="*/ 94 w 110" name="T40"/>
                <a:gd fmla="*/ 83 h 147" name="T41"/>
                <a:gd fmla="*/ 96 w 110" name="T42"/>
                <a:gd fmla="*/ 82 h 147" name="T43"/>
                <a:gd fmla="*/ 97 w 110" name="T44"/>
                <a:gd fmla="*/ 82 h 147" name="T45"/>
                <a:gd fmla="*/ 102 w 110" name="T46"/>
                <a:gd fmla="*/ 85 h 147" name="T47"/>
                <a:gd fmla="*/ 105 w 110" name="T48"/>
                <a:gd fmla="*/ 92 h 147" name="T49"/>
                <a:gd fmla="*/ 102 w 110" name="T50"/>
                <a:gd fmla="*/ 100 h 147" name="T51"/>
                <a:gd fmla="*/ 97 w 110" name="T52"/>
                <a:gd fmla="*/ 102 h 147" name="T53"/>
                <a:gd fmla="*/ 97 w 110" name="T54"/>
                <a:gd fmla="*/ 102 h 147" name="T55"/>
                <a:gd fmla="*/ 94 w 110" name="T56"/>
                <a:gd fmla="*/ 102 h 147" name="T57"/>
                <a:gd fmla="*/ 94 w 110" name="T58"/>
                <a:gd fmla="*/ 105 h 147" name="T59"/>
                <a:gd fmla="*/ 81 w 110" name="T60"/>
                <a:gd fmla="*/ 133 h 147" name="T61"/>
                <a:gd fmla="*/ 70 w 110" name="T62"/>
                <a:gd fmla="*/ 141 h 147" name="T63"/>
                <a:gd fmla="*/ 57 w 110" name="T64"/>
                <a:gd fmla="*/ 144 h 147" name="T65"/>
                <a:gd fmla="*/ 44 w 110" name="T66"/>
                <a:gd fmla="*/ 141 h 147" name="T67"/>
                <a:gd fmla="*/ 33 w 110" name="T68"/>
                <a:gd fmla="*/ 133 h 147" name="T69"/>
                <a:gd fmla="*/ 20 w 110" name="T70"/>
                <a:gd fmla="*/ 105 h 147" name="T71"/>
                <a:gd fmla="*/ 20 w 110" name="T72"/>
                <a:gd fmla="*/ 103 h 147" name="T73"/>
                <a:gd fmla="*/ 17 w 110" name="T74"/>
                <a:gd fmla="*/ 102 h 147" name="T75"/>
                <a:gd fmla="*/ 10 w 110" name="T76"/>
                <a:gd fmla="*/ 92 h 147" name="T77"/>
                <a:gd fmla="*/ 13 w 110" name="T78"/>
                <a:gd fmla="*/ 85 h 147" name="T79"/>
                <a:gd fmla="*/ 18 w 110" name="T80"/>
                <a:gd fmla="*/ 82 h 14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7" w="110">
                  <a:moveTo>
                    <a:pt x="8" y="92"/>
                  </a:moveTo>
                  <a:cubicBezTo>
                    <a:pt x="8" y="99"/>
                    <a:pt x="12" y="105"/>
                    <a:pt x="17" y="105"/>
                  </a:cubicBezTo>
                  <a:cubicBezTo>
                    <a:pt x="21" y="129"/>
                    <a:pt x="37" y="147"/>
                    <a:pt x="57" y="147"/>
                  </a:cubicBezTo>
                  <a:cubicBezTo>
                    <a:pt x="76" y="147"/>
                    <a:pt x="93" y="129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3" y="105"/>
                    <a:pt x="107" y="99"/>
                    <a:pt x="107" y="92"/>
                  </a:cubicBezTo>
                  <a:cubicBezTo>
                    <a:pt x="107" y="86"/>
                    <a:pt x="104" y="81"/>
                    <a:pt x="99" y="80"/>
                  </a:cubicBezTo>
                  <a:cubicBezTo>
                    <a:pt x="99" y="80"/>
                    <a:pt x="110" y="43"/>
                    <a:pt x="87" y="32"/>
                  </a:cubicBezTo>
                  <a:cubicBezTo>
                    <a:pt x="84" y="0"/>
                    <a:pt x="28" y="25"/>
                    <a:pt x="28" y="25"/>
                  </a:cubicBezTo>
                  <a:cubicBezTo>
                    <a:pt x="0" y="40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0" y="83"/>
                    <a:pt x="8" y="87"/>
                    <a:pt x="8" y="92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4" y="59"/>
                    <a:pt x="26" y="57"/>
                    <a:pt x="26" y="57"/>
                  </a:cubicBezTo>
                  <a:cubicBezTo>
                    <a:pt x="51" y="59"/>
                    <a:pt x="71" y="46"/>
                    <a:pt x="71" y="46"/>
                  </a:cubicBezTo>
                  <a:cubicBezTo>
                    <a:pt x="88" y="33"/>
                    <a:pt x="93" y="83"/>
                    <a:pt x="93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7" y="82"/>
                    <a:pt x="97" y="82"/>
                  </a:cubicBezTo>
                  <a:cubicBezTo>
                    <a:pt x="99" y="82"/>
                    <a:pt x="101" y="83"/>
                    <a:pt x="102" y="85"/>
                  </a:cubicBezTo>
                  <a:cubicBezTo>
                    <a:pt x="104" y="87"/>
                    <a:pt x="105" y="89"/>
                    <a:pt x="105" y="92"/>
                  </a:cubicBezTo>
                  <a:cubicBezTo>
                    <a:pt x="105" y="95"/>
                    <a:pt x="104" y="98"/>
                    <a:pt x="102" y="100"/>
                  </a:cubicBezTo>
                  <a:cubicBezTo>
                    <a:pt x="101" y="101"/>
                    <a:pt x="99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16"/>
                    <a:pt x="87" y="126"/>
                    <a:pt x="81" y="133"/>
                  </a:cubicBezTo>
                  <a:cubicBezTo>
                    <a:pt x="77" y="136"/>
                    <a:pt x="74" y="139"/>
                    <a:pt x="70" y="141"/>
                  </a:cubicBezTo>
                  <a:cubicBezTo>
                    <a:pt x="66" y="143"/>
                    <a:pt x="61" y="144"/>
                    <a:pt x="57" y="144"/>
                  </a:cubicBezTo>
                  <a:cubicBezTo>
                    <a:pt x="53" y="144"/>
                    <a:pt x="48" y="143"/>
                    <a:pt x="44" y="141"/>
                  </a:cubicBezTo>
                  <a:cubicBezTo>
                    <a:pt x="40" y="139"/>
                    <a:pt x="36" y="136"/>
                    <a:pt x="33" y="133"/>
                  </a:cubicBezTo>
                  <a:cubicBezTo>
                    <a:pt x="26" y="126"/>
                    <a:pt x="22" y="116"/>
                    <a:pt x="20" y="105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4" y="102"/>
                    <a:pt x="10" y="98"/>
                    <a:pt x="10" y="92"/>
                  </a:cubicBezTo>
                  <a:cubicBezTo>
                    <a:pt x="10" y="89"/>
                    <a:pt x="11" y="87"/>
                    <a:pt x="13" y="85"/>
                  </a:cubicBezTo>
                  <a:cubicBezTo>
                    <a:pt x="14" y="83"/>
                    <a:pt x="16" y="82"/>
                    <a:pt x="18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6499674" y="4155307"/>
              <a:ext cx="323003" cy="243301"/>
            </a:xfrm>
            <a:custGeom>
              <a:gdLst>
                <a:gd fmla="*/ 163 w 163" name="T0"/>
                <a:gd fmla="*/ 91 h 122" name="T1"/>
                <a:gd fmla="*/ 163 w 163" name="T2"/>
                <a:gd fmla="*/ 90 h 122" name="T3"/>
                <a:gd fmla="*/ 163 w 163" name="T4"/>
                <a:gd fmla="*/ 90 h 122" name="T5"/>
                <a:gd fmla="*/ 163 w 163" name="T6"/>
                <a:gd fmla="*/ 39 h 122" name="T7"/>
                <a:gd fmla="*/ 163 w 163" name="T8"/>
                <a:gd fmla="*/ 39 h 122" name="T9"/>
                <a:gd fmla="*/ 126 w 163" name="T10"/>
                <a:gd fmla="*/ 0 h 122" name="T11"/>
                <a:gd fmla="*/ 91 w 163" name="T12"/>
                <a:gd fmla="*/ 59 h 122" name="T13"/>
                <a:gd fmla="*/ 87 w 163" name="T14"/>
                <a:gd fmla="*/ 33 h 122" name="T15"/>
                <a:gd fmla="*/ 91 w 163" name="T16"/>
                <a:gd fmla="*/ 24 h 122" name="T17"/>
                <a:gd fmla="*/ 81 w 163" name="T18"/>
                <a:gd fmla="*/ 14 h 122" name="T19"/>
                <a:gd fmla="*/ 71 w 163" name="T20"/>
                <a:gd fmla="*/ 24 h 122" name="T21"/>
                <a:gd fmla="*/ 76 w 163" name="T22"/>
                <a:gd fmla="*/ 33 h 122" name="T23"/>
                <a:gd fmla="*/ 72 w 163" name="T24"/>
                <a:gd fmla="*/ 59 h 122" name="T25"/>
                <a:gd fmla="*/ 37 w 163" name="T26"/>
                <a:gd fmla="*/ 0 h 122" name="T27"/>
                <a:gd fmla="*/ 0 w 163" name="T28"/>
                <a:gd fmla="*/ 39 h 122" name="T29"/>
                <a:gd fmla="*/ 0 w 163" name="T30"/>
                <a:gd fmla="*/ 39 h 122" name="T31"/>
                <a:gd fmla="*/ 0 w 163" name="T32"/>
                <a:gd fmla="*/ 90 h 122" name="T33"/>
                <a:gd fmla="*/ 0 w 163" name="T34"/>
                <a:gd fmla="*/ 90 h 122" name="T35"/>
                <a:gd fmla="*/ 0 w 163" name="T36"/>
                <a:gd fmla="*/ 91 h 122" name="T37"/>
                <a:gd fmla="*/ 81 w 163" name="T38"/>
                <a:gd fmla="*/ 122 h 122" name="T39"/>
                <a:gd fmla="*/ 163 w 163" name="T40"/>
                <a:gd fmla="*/ 91 h 1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2" w="163">
                  <a:moveTo>
                    <a:pt x="163" y="91"/>
                  </a:move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0" y="23"/>
                    <a:pt x="146" y="9"/>
                    <a:pt x="126" y="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9" y="31"/>
                    <a:pt x="91" y="28"/>
                    <a:pt x="91" y="24"/>
                  </a:cubicBezTo>
                  <a:cubicBezTo>
                    <a:pt x="91" y="19"/>
                    <a:pt x="87" y="14"/>
                    <a:pt x="81" y="14"/>
                  </a:cubicBezTo>
                  <a:cubicBezTo>
                    <a:pt x="76" y="14"/>
                    <a:pt x="71" y="19"/>
                    <a:pt x="71" y="24"/>
                  </a:cubicBezTo>
                  <a:cubicBezTo>
                    <a:pt x="71" y="28"/>
                    <a:pt x="73" y="31"/>
                    <a:pt x="76" y="33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9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108"/>
                    <a:pt x="36" y="122"/>
                    <a:pt x="81" y="122"/>
                  </a:cubicBezTo>
                  <a:cubicBezTo>
                    <a:pt x="127" y="122"/>
                    <a:pt x="163" y="108"/>
                    <a:pt x="163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  <p:sp>
        <p:nvSpPr>
          <p:cNvPr id="23" name="Freeform 36"/>
          <p:cNvSpPr>
            <a:spLocks noChangeArrowheads="1" noEditPoints="1"/>
          </p:cNvSpPr>
          <p:nvPr/>
        </p:nvSpPr>
        <p:spPr bwMode="auto">
          <a:xfrm>
            <a:off x="825500" y="4125913"/>
            <a:ext cx="271463" cy="271462"/>
          </a:xfrm>
          <a:custGeom>
            <a:gdLst>
              <a:gd fmla="*/ 49 w 97" name="T0"/>
              <a:gd fmla="*/ 0 h 97" name="T1"/>
              <a:gd fmla="*/ 83 w 97" name="T2"/>
              <a:gd fmla="*/ 14 h 97" name="T3"/>
              <a:gd fmla="*/ 97 w 97" name="T4"/>
              <a:gd fmla="*/ 49 h 97" name="T5"/>
              <a:gd fmla="*/ 83 w 97" name="T6"/>
              <a:gd fmla="*/ 83 h 97" name="T7"/>
              <a:gd fmla="*/ 49 w 97" name="T8"/>
              <a:gd fmla="*/ 97 h 97" name="T9"/>
              <a:gd fmla="*/ 14 w 97" name="T10"/>
              <a:gd fmla="*/ 83 h 97" name="T11"/>
              <a:gd fmla="*/ 0 w 97" name="T12"/>
              <a:gd fmla="*/ 49 h 97" name="T13"/>
              <a:gd fmla="*/ 14 w 97" name="T14"/>
              <a:gd fmla="*/ 14 h 97" name="T15"/>
              <a:gd fmla="*/ 49 w 97" name="T16"/>
              <a:gd fmla="*/ 0 h 97" name="T17"/>
              <a:gd fmla="*/ 55 w 97" name="T18"/>
              <a:gd fmla="*/ 47 h 97" name="T19"/>
              <a:gd fmla="*/ 54 w 97" name="T20"/>
              <a:gd fmla="*/ 45 h 97" name="T21"/>
              <a:gd fmla="*/ 68 w 97" name="T22"/>
              <a:gd fmla="*/ 24 h 97" name="T23"/>
              <a:gd fmla="*/ 65 w 97" name="T24"/>
              <a:gd fmla="*/ 21 h 97" name="T25"/>
              <a:gd fmla="*/ 50 w 97" name="T26"/>
              <a:gd fmla="*/ 43 h 97" name="T27"/>
              <a:gd fmla="*/ 45 w 97" name="T28"/>
              <a:gd fmla="*/ 43 h 97" name="T29"/>
              <a:gd fmla="*/ 42 w 97" name="T30"/>
              <a:gd fmla="*/ 52 h 97" name="T31"/>
              <a:gd fmla="*/ 51 w 97" name="T32"/>
              <a:gd fmla="*/ 56 h 97" name="T33"/>
              <a:gd fmla="*/ 52 w 97" name="T34"/>
              <a:gd fmla="*/ 55 h 97" name="T35"/>
              <a:gd fmla="*/ 69 w 97" name="T36"/>
              <a:gd fmla="*/ 61 h 97" name="T37"/>
              <a:gd fmla="*/ 71 w 97" name="T38"/>
              <a:gd fmla="*/ 56 h 97" name="T39"/>
              <a:gd fmla="*/ 55 w 97" name="T40"/>
              <a:gd fmla="*/ 50 h 97" name="T41"/>
              <a:gd fmla="*/ 55 w 97" name="T42"/>
              <a:gd fmla="*/ 47 h 97" name="T43"/>
              <a:gd fmla="*/ 74 w 97" name="T44"/>
              <a:gd fmla="*/ 24 h 97" name="T45"/>
              <a:gd fmla="*/ 49 w 97" name="T46"/>
              <a:gd fmla="*/ 13 h 97" name="T47"/>
              <a:gd fmla="*/ 23 w 97" name="T48"/>
              <a:gd fmla="*/ 24 h 97" name="T49"/>
              <a:gd fmla="*/ 13 w 97" name="T50"/>
              <a:gd fmla="*/ 49 h 97" name="T51"/>
              <a:gd fmla="*/ 23 w 97" name="T52"/>
              <a:gd fmla="*/ 74 h 97" name="T53"/>
              <a:gd fmla="*/ 49 w 97" name="T54"/>
              <a:gd fmla="*/ 84 h 97" name="T55"/>
              <a:gd fmla="*/ 74 w 97" name="T56"/>
              <a:gd fmla="*/ 74 h 97" name="T57"/>
              <a:gd fmla="*/ 84 w 97" name="T58"/>
              <a:gd fmla="*/ 49 h 97" name="T59"/>
              <a:gd fmla="*/ 74 w 97" name="T60"/>
              <a:gd fmla="*/ 24 h 97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97" name="T93"/>
              <a:gd fmla="*/ 0 h 97" name="T94"/>
              <a:gd fmla="*/ 97 w 97" name="T95"/>
              <a:gd fmla="*/ 97 h 97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97" w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zh-CN" lang="zh-CN" sz="1350">
              <a:solidFill>
                <a:srgbClr val="000000"/>
              </a:solidFill>
              <a:latin charset="0" pitchFamily="34" typeface="Calibri"/>
              <a:ea typeface="+mn-ea"/>
              <a:sym charset="-122" pitchFamily="2" typeface="宋体"/>
            </a:endParaRPr>
          </a:p>
        </p:txBody>
      </p:sp>
      <p:sp>
        <p:nvSpPr>
          <p:cNvPr id="25" name="Freeform 25"/>
          <p:cNvSpPr>
            <a:spLocks noChangeArrowheads="1" noEditPoints="1"/>
          </p:cNvSpPr>
          <p:nvPr/>
        </p:nvSpPr>
        <p:spPr bwMode="auto">
          <a:xfrm>
            <a:off x="863600" y="2774950"/>
            <a:ext cx="217488" cy="314325"/>
          </a:xfrm>
          <a:custGeom>
            <a:gdLst>
              <a:gd fmla="*/ 21 w 78" name="T0"/>
              <a:gd fmla="*/ 36 h 112" name="T1"/>
              <a:gd fmla="*/ 21 w 78" name="T2"/>
              <a:gd fmla="*/ 11 h 112" name="T3"/>
              <a:gd fmla="*/ 58 w 78" name="T4"/>
              <a:gd fmla="*/ 11 h 112" name="T5"/>
              <a:gd fmla="*/ 57 w 78" name="T6"/>
              <a:gd fmla="*/ 36 h 112" name="T7"/>
              <a:gd fmla="*/ 53 w 78" name="T8"/>
              <a:gd fmla="*/ 47 h 112" name="T9"/>
              <a:gd fmla="*/ 39 w 78" name="T10"/>
              <a:gd fmla="*/ 53 h 112" name="T11"/>
              <a:gd fmla="*/ 39 w 78" name="T12"/>
              <a:gd fmla="*/ 53 h 112" name="T13"/>
              <a:gd fmla="*/ 26 w 78" name="T14"/>
              <a:gd fmla="*/ 47 h 112" name="T15"/>
              <a:gd fmla="*/ 21 w 78" name="T16"/>
              <a:gd fmla="*/ 36 h 112" name="T17"/>
              <a:gd fmla="*/ 13 w 78" name="T18"/>
              <a:gd fmla="*/ 107 h 112" name="T19"/>
              <a:gd fmla="*/ 67 w 78" name="T20"/>
              <a:gd fmla="*/ 107 h 112" name="T21"/>
              <a:gd fmla="*/ 64 w 78" name="T22"/>
              <a:gd fmla="*/ 112 h 112" name="T23"/>
              <a:gd fmla="*/ 16 w 78" name="T24"/>
              <a:gd fmla="*/ 112 h 112" name="T25"/>
              <a:gd fmla="*/ 13 w 78" name="T26"/>
              <a:gd fmla="*/ 107 h 112" name="T27"/>
              <a:gd fmla="*/ 70 w 78" name="T28"/>
              <a:gd fmla="*/ 67 h 112" name="T29"/>
              <a:gd fmla="*/ 76 w 78" name="T30"/>
              <a:gd fmla="*/ 90 h 112" name="T31"/>
              <a:gd fmla="*/ 68 w 78" name="T32"/>
              <a:gd fmla="*/ 103 h 112" name="T33"/>
              <a:gd fmla="*/ 66 w 78" name="T34"/>
              <a:gd fmla="*/ 103 h 112" name="T35"/>
              <a:gd fmla="*/ 66 w 78" name="T36"/>
              <a:gd fmla="*/ 72 h 112" name="T37"/>
              <a:gd fmla="*/ 42 w 78" name="T38"/>
              <a:gd fmla="*/ 72 h 112" name="T39"/>
              <a:gd fmla="*/ 49 w 78" name="T40"/>
              <a:gd fmla="*/ 56 h 112" name="T41"/>
              <a:gd fmla="*/ 51 w 78" name="T42"/>
              <a:gd fmla="*/ 54 h 112" name="T43"/>
              <a:gd fmla="*/ 65 w 78" name="T44"/>
              <a:gd fmla="*/ 57 h 112" name="T45"/>
              <a:gd fmla="*/ 66 w 78" name="T46"/>
              <a:gd fmla="*/ 57 h 112" name="T47"/>
              <a:gd fmla="*/ 66 w 78" name="T48"/>
              <a:gd fmla="*/ 58 h 112" name="T49"/>
              <a:gd fmla="*/ 70 w 78" name="T50"/>
              <a:gd fmla="*/ 67 h 112" name="T51"/>
              <a:gd fmla="*/ 70 w 78" name="T52"/>
              <a:gd fmla="*/ 67 h 112" name="T53"/>
              <a:gd fmla="*/ 14 w 78" name="T54"/>
              <a:gd fmla="*/ 103 h 112" name="T55"/>
              <a:gd fmla="*/ 11 w 78" name="T56"/>
              <a:gd fmla="*/ 103 h 112" name="T57"/>
              <a:gd fmla="*/ 3 w 78" name="T58"/>
              <a:gd fmla="*/ 90 h 112" name="T59"/>
              <a:gd fmla="*/ 9 w 78" name="T60"/>
              <a:gd fmla="*/ 67 h 112" name="T61"/>
              <a:gd fmla="*/ 14 w 78" name="T62"/>
              <a:gd fmla="*/ 58 h 112" name="T63"/>
              <a:gd fmla="*/ 14 w 78" name="T64"/>
              <a:gd fmla="*/ 57 h 112" name="T65"/>
              <a:gd fmla="*/ 14 w 78" name="T66"/>
              <a:gd fmla="*/ 57 h 112" name="T67"/>
              <a:gd fmla="*/ 28 w 78" name="T68"/>
              <a:gd fmla="*/ 54 h 112" name="T69"/>
              <a:gd fmla="*/ 30 w 78" name="T70"/>
              <a:gd fmla="*/ 56 h 112" name="T71"/>
              <a:gd fmla="*/ 38 w 78" name="T72"/>
              <a:gd fmla="*/ 72 h 112" name="T73"/>
              <a:gd fmla="*/ 14 w 78" name="T74"/>
              <a:gd fmla="*/ 72 h 112" name="T75"/>
              <a:gd fmla="*/ 14 w 78" name="T76"/>
              <a:gd fmla="*/ 103 h 112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w 78" name="T117"/>
              <a:gd fmla="*/ 0 h 112" name="T118"/>
              <a:gd fmla="*/ 78 w 78" name="T119"/>
              <a:gd fmla="*/ 112 h 112" name="T120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T120" l="T117" r="T119" t="T118"/>
            <a:pathLst>
              <a:path h="112" w="78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zh-CN" lang="zh-CN" sz="1350">
              <a:solidFill>
                <a:srgbClr val="000000"/>
              </a:solidFill>
              <a:latin charset="0" pitchFamily="34" typeface="Calibri"/>
              <a:ea typeface="+mn-ea"/>
              <a:sym charset="-122" pitchFamily="2" typeface="宋体"/>
            </a:endParaRPr>
          </a:p>
        </p:txBody>
      </p:sp>
    </p:spTree>
  </p:cSld>
  <p:clrMapOvr>
    <a:masterClrMapping/>
  </p:clrMapOvr>
  <p:transition advClick="0"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32"/>
      <p:bldP grpId="0" spid="2"/>
      <p:bldP grpId="0" spid="33"/>
      <p:bldP grpId="0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552450" y="915988"/>
            <a:ext cx="8039100" cy="993775"/>
            <a:chOff x="552805" y="1050290"/>
            <a:chExt cx="8038391" cy="994503"/>
          </a:xfrm>
        </p:grpSpPr>
        <p:sp>
          <p:nvSpPr>
            <p:cNvPr id="18" name="TextBox 30"/>
            <p:cNvSpPr txBox="1"/>
            <p:nvPr/>
          </p:nvSpPr>
          <p:spPr>
            <a:xfrm>
              <a:off x="611538" y="1050290"/>
              <a:ext cx="868603" cy="2973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35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添加标题</a:t>
              </a: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552805" y="1418860"/>
              <a:ext cx="8038391" cy="646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28650" y="2178050"/>
          <a:ext cx="7805737" cy="2200278"/>
        </p:xfrm>
        <a:graphic>
          <a:graphicData uri="http://schemas.openxmlformats.org/drawingml/2006/table">
            <a:tbl>
              <a:tblPr/>
              <a:tblGrid>
                <a:gridCol w="641309"/>
                <a:gridCol w="1358815"/>
                <a:gridCol w="863546"/>
                <a:gridCol w="1371514"/>
                <a:gridCol w="2563598"/>
                <a:gridCol w="1006955"/>
              </a:tblGrid>
              <a:tr h="355862">
                <a:tc gridSpan="6"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1" i="0" lang="zh-CN" smtClean="0" strike="noStrike" sz="1500" u="none">
                          <a:solidFill>
                            <a:schemeClr val="bg1"/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点击添加标题</a:t>
                      </a:r>
                      <a:endParaRPr altLang="en-US" b="1" i="0" lang="zh-CN" strike="noStrike" sz="1500" u="none">
                        <a:solidFill>
                          <a:schemeClr val="bg1"/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263488">
                <a:tc gridSpan="6"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  时间：</a:t>
                      </a:r>
                      <a:r>
                        <a:rPr altLang="zh-CN" b="0" i="0" lang="en-US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20XX</a:t>
                      </a:r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年</a:t>
                      </a:r>
                      <a:r>
                        <a:rPr altLang="zh-CN" b="0" i="0" lang="en-US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X</a:t>
                      </a:r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月</a:t>
                      </a:r>
                      <a:r>
                        <a:rPr altLang="zh-CN" b="0" i="0" lang="en-US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XX</a:t>
                      </a:r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日 </a:t>
                      </a:r>
                      <a:r>
                        <a:rPr altLang="zh-CN" b="0" i="0" lang="en-US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- X</a:t>
                      </a:r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月</a:t>
                      </a:r>
                      <a:r>
                        <a:rPr altLang="zh-CN" b="0" i="0" lang="en-US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XX</a:t>
                      </a:r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日</a:t>
                      </a:r>
                      <a:endParaRPr altLang="en-US" b="0" i="0" lang="zh-CN" strike="noStrike" sz="12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26348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序号</a:t>
                      </a:r>
                      <a:endParaRPr altLang="en-US" b="0" i="0" lang="zh-CN" strike="noStrike" sz="12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工作任务</a:t>
                      </a:r>
                      <a:endParaRPr altLang="en-US" b="0" i="0" lang="zh-CN" strike="noStrike" sz="12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日期</a:t>
                      </a:r>
                      <a:endParaRPr altLang="en-US" b="0" i="0" lang="zh-CN" strike="noStrike" sz="12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目的</a:t>
                      </a:r>
                      <a:endParaRPr altLang="en-US" b="0" i="0" lang="zh-CN" strike="noStrike" sz="12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网站</a:t>
                      </a:r>
                      <a:endParaRPr altLang="en-US" b="0" i="0" lang="zh-CN" strike="noStrike" sz="12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0" i="0" lang="zh-CN" smtClean="0" strike="noStrike" sz="12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备注</a:t>
                      </a:r>
                      <a:endParaRPr altLang="en-US" b="0" i="0" lang="zh-CN" strike="noStrike" sz="12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8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b="0" i="0" lang="en-US" smtClean="0" strike="noStrike" sz="11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1</a:t>
                      </a:r>
                      <a:endParaRPr altLang="zh-CN" b="0" i="0" lang="en-US" strike="noStrike" sz="11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8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b="0" i="0" lang="en-US" smtClean="0" strike="noStrike" sz="11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2</a:t>
                      </a:r>
                      <a:endParaRPr altLang="zh-CN" b="0" i="0" lang="en-US" strike="noStrike" sz="11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8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b="0" i="0" lang="en-US" smtClean="0" strike="noStrike" sz="11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3</a:t>
                      </a:r>
                      <a:endParaRPr altLang="zh-CN" b="0" i="0" lang="en-US" strike="noStrike" sz="11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8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b="0" i="0" lang="en-US" smtClean="0" strike="noStrike" sz="11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4</a:t>
                      </a:r>
                      <a:endParaRPr altLang="zh-CN" b="0" i="0" lang="en-US" strike="noStrike" sz="11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88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b="0" i="0" lang="en-US" smtClean="0" strike="noStrike" sz="11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charset="-122" pitchFamily="34" typeface="微软雅黑"/>
                          <a:ea charset="-122" pitchFamily="34" typeface="微软雅黑"/>
                        </a:rPr>
                        <a:t>5</a:t>
                      </a:r>
                      <a:endParaRPr altLang="zh-CN" b="0" i="0" lang="en-US" strike="noStrike" sz="11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800" u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</a:endParaRPr>
                    </a:p>
                  </a:txBody>
                  <a:tcPr anchor="ctr" marB="0" marL="4807" marR="4807" marT="3606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82638" y="280988"/>
            <a:ext cx="1722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研究思路</a:t>
            </a:r>
          </a:p>
        </p:txBody>
      </p:sp>
      <p:grpSp>
        <p:nvGrpSpPr>
          <p:cNvPr id="26683" name="组合 7"/>
          <p:cNvGrpSpPr>
            <a:grpSpLocks noChangeAspect="1"/>
          </p:cNvGrpSpPr>
          <p:nvPr/>
        </p:nvGrpSpPr>
        <p:grpSpPr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9" name="椭圆 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gdLst>
                <a:gd fmla="*/ 310 w 563" name="T0"/>
                <a:gd fmla="*/ 372 h 461" name="T1"/>
                <a:gd fmla="*/ 321 w 563" name="T2"/>
                <a:gd fmla="*/ 370 h 461" name="T3"/>
                <a:gd fmla="*/ 552 w 563" name="T4"/>
                <a:gd fmla="*/ 248 h 461" name="T5"/>
                <a:gd fmla="*/ 559 w 563" name="T6"/>
                <a:gd fmla="*/ 226 h 461" name="T7"/>
                <a:gd fmla="*/ 537 w 563" name="T8"/>
                <a:gd fmla="*/ 220 h 461" name="T9"/>
                <a:gd fmla="*/ 311 w 563" name="T10"/>
                <a:gd fmla="*/ 339 h 461" name="T11"/>
                <a:gd fmla="*/ 59 w 563" name="T12"/>
                <a:gd fmla="*/ 285 h 461" name="T13"/>
                <a:gd fmla="*/ 38 w 563" name="T14"/>
                <a:gd fmla="*/ 253 h 461" name="T15"/>
                <a:gd fmla="*/ 71 w 563" name="T16"/>
                <a:gd fmla="*/ 232 h 461" name="T17"/>
                <a:gd fmla="*/ 313 w 563" name="T18"/>
                <a:gd fmla="*/ 283 h 461" name="T19"/>
                <a:gd fmla="*/ 321 w 563" name="T20"/>
                <a:gd fmla="*/ 281 h 461" name="T21"/>
                <a:gd fmla="*/ 552 w 563" name="T22"/>
                <a:gd fmla="*/ 159 h 461" name="T23"/>
                <a:gd fmla="*/ 559 w 563" name="T24"/>
                <a:gd fmla="*/ 138 h 461" name="T25"/>
                <a:gd fmla="*/ 537 w 563" name="T26"/>
                <a:gd fmla="*/ 131 h 461" name="T27"/>
                <a:gd fmla="*/ 310 w 563" name="T28"/>
                <a:gd fmla="*/ 251 h 461" name="T29"/>
                <a:gd fmla="*/ 59 w 563" name="T30"/>
                <a:gd fmla="*/ 197 h 461" name="T31"/>
                <a:gd fmla="*/ 38 w 563" name="T32"/>
                <a:gd fmla="*/ 164 h 461" name="T33"/>
                <a:gd fmla="*/ 71 w 563" name="T34"/>
                <a:gd fmla="*/ 143 h 461" name="T35"/>
                <a:gd fmla="*/ 298 w 563" name="T36"/>
                <a:gd fmla="*/ 191 h 461" name="T37"/>
                <a:gd fmla="*/ 306 w 563" name="T38"/>
                <a:gd fmla="*/ 189 h 461" name="T39"/>
                <a:gd fmla="*/ 538 w 563" name="T40"/>
                <a:gd fmla="*/ 69 h 461" name="T41"/>
                <a:gd fmla="*/ 535 w 563" name="T42"/>
                <a:gd fmla="*/ 48 h 461" name="T43"/>
                <a:gd fmla="*/ 310 w 563" name="T44"/>
                <a:gd fmla="*/ 4 h 461" name="T45"/>
                <a:gd fmla="*/ 249 w 563" name="T46"/>
                <a:gd fmla="*/ 12 h 461" name="T47"/>
                <a:gd fmla="*/ 41 w 563" name="T48"/>
                <a:gd fmla="*/ 114 h 461" name="T49"/>
                <a:gd fmla="*/ 33 w 563" name="T50"/>
                <a:gd fmla="*/ 119 h 461" name="T51"/>
                <a:gd fmla="*/ 7 w 563" name="T52"/>
                <a:gd fmla="*/ 157 h 461" name="T53"/>
                <a:gd fmla="*/ 25 w 563" name="T54"/>
                <a:gd fmla="*/ 214 h 461" name="T55"/>
                <a:gd fmla="*/ 7 w 563" name="T56"/>
                <a:gd fmla="*/ 246 h 461" name="T57"/>
                <a:gd fmla="*/ 25 w 563" name="T58"/>
                <a:gd fmla="*/ 303 h 461" name="T59"/>
                <a:gd fmla="*/ 7 w 563" name="T60"/>
                <a:gd fmla="*/ 335 h 461" name="T61"/>
                <a:gd fmla="*/ 52 w 563" name="T62"/>
                <a:gd fmla="*/ 405 h 461" name="T63"/>
                <a:gd fmla="*/ 311 w 563" name="T64"/>
                <a:gd fmla="*/ 460 h 461" name="T65"/>
                <a:gd fmla="*/ 321 w 563" name="T66"/>
                <a:gd fmla="*/ 459 h 461" name="T67"/>
                <a:gd fmla="*/ 552 w 563" name="T68"/>
                <a:gd fmla="*/ 337 h 461" name="T69"/>
                <a:gd fmla="*/ 559 w 563" name="T70"/>
                <a:gd fmla="*/ 315 h 461" name="T71"/>
                <a:gd fmla="*/ 537 w 563" name="T72"/>
                <a:gd fmla="*/ 308 h 461" name="T73"/>
                <a:gd fmla="*/ 310 w 563" name="T74"/>
                <a:gd fmla="*/ 428 h 461" name="T75"/>
                <a:gd fmla="*/ 59 w 563" name="T76"/>
                <a:gd fmla="*/ 374 h 461" name="T77"/>
                <a:gd fmla="*/ 38 w 563" name="T78"/>
                <a:gd fmla="*/ 341 h 461" name="T79"/>
                <a:gd fmla="*/ 71 w 563" name="T80"/>
                <a:gd fmla="*/ 320 h 461" name="T81"/>
                <a:gd fmla="*/ 310 w 563" name="T82"/>
                <a:gd fmla="*/ 372 h 461" name="T83"/>
                <a:gd fmla="*/ 296 w 563" name="T84"/>
                <a:gd fmla="*/ 57 h 461" name="T85"/>
                <a:gd fmla="*/ 404 w 563" name="T86"/>
                <a:gd fmla="*/ 78 h 461" name="T87"/>
                <a:gd fmla="*/ 357 w 563" name="T88"/>
                <a:gd fmla="*/ 101 h 461" name="T89"/>
                <a:gd fmla="*/ 249 w 563" name="T90"/>
                <a:gd fmla="*/ 79 h 461" name="T91"/>
                <a:gd fmla="*/ 296 w 563" name="T92"/>
                <a:gd fmla="*/ 57 h 46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61" w="563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82638" y="280988"/>
            <a:ext cx="1722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成果形式</a:t>
            </a:r>
          </a:p>
        </p:txBody>
      </p:sp>
      <p:grpSp>
        <p:nvGrpSpPr>
          <p:cNvPr id="28675" name="组合 32"/>
          <p:cNvGrpSpPr>
            <a:grpSpLocks noChangeAspect="1"/>
          </p:cNvGrpSpPr>
          <p:nvPr/>
        </p:nvGrpSpPr>
        <p:grpSpPr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gdLst>
                <a:gd fmla="*/ 310 w 563" name="T0"/>
                <a:gd fmla="*/ 372 h 461" name="T1"/>
                <a:gd fmla="*/ 321 w 563" name="T2"/>
                <a:gd fmla="*/ 370 h 461" name="T3"/>
                <a:gd fmla="*/ 552 w 563" name="T4"/>
                <a:gd fmla="*/ 248 h 461" name="T5"/>
                <a:gd fmla="*/ 559 w 563" name="T6"/>
                <a:gd fmla="*/ 226 h 461" name="T7"/>
                <a:gd fmla="*/ 537 w 563" name="T8"/>
                <a:gd fmla="*/ 220 h 461" name="T9"/>
                <a:gd fmla="*/ 311 w 563" name="T10"/>
                <a:gd fmla="*/ 339 h 461" name="T11"/>
                <a:gd fmla="*/ 59 w 563" name="T12"/>
                <a:gd fmla="*/ 285 h 461" name="T13"/>
                <a:gd fmla="*/ 38 w 563" name="T14"/>
                <a:gd fmla="*/ 253 h 461" name="T15"/>
                <a:gd fmla="*/ 71 w 563" name="T16"/>
                <a:gd fmla="*/ 232 h 461" name="T17"/>
                <a:gd fmla="*/ 313 w 563" name="T18"/>
                <a:gd fmla="*/ 283 h 461" name="T19"/>
                <a:gd fmla="*/ 321 w 563" name="T20"/>
                <a:gd fmla="*/ 281 h 461" name="T21"/>
                <a:gd fmla="*/ 552 w 563" name="T22"/>
                <a:gd fmla="*/ 159 h 461" name="T23"/>
                <a:gd fmla="*/ 559 w 563" name="T24"/>
                <a:gd fmla="*/ 138 h 461" name="T25"/>
                <a:gd fmla="*/ 537 w 563" name="T26"/>
                <a:gd fmla="*/ 131 h 461" name="T27"/>
                <a:gd fmla="*/ 310 w 563" name="T28"/>
                <a:gd fmla="*/ 251 h 461" name="T29"/>
                <a:gd fmla="*/ 59 w 563" name="T30"/>
                <a:gd fmla="*/ 197 h 461" name="T31"/>
                <a:gd fmla="*/ 38 w 563" name="T32"/>
                <a:gd fmla="*/ 164 h 461" name="T33"/>
                <a:gd fmla="*/ 71 w 563" name="T34"/>
                <a:gd fmla="*/ 143 h 461" name="T35"/>
                <a:gd fmla="*/ 298 w 563" name="T36"/>
                <a:gd fmla="*/ 191 h 461" name="T37"/>
                <a:gd fmla="*/ 306 w 563" name="T38"/>
                <a:gd fmla="*/ 189 h 461" name="T39"/>
                <a:gd fmla="*/ 538 w 563" name="T40"/>
                <a:gd fmla="*/ 69 h 461" name="T41"/>
                <a:gd fmla="*/ 535 w 563" name="T42"/>
                <a:gd fmla="*/ 48 h 461" name="T43"/>
                <a:gd fmla="*/ 310 w 563" name="T44"/>
                <a:gd fmla="*/ 4 h 461" name="T45"/>
                <a:gd fmla="*/ 249 w 563" name="T46"/>
                <a:gd fmla="*/ 12 h 461" name="T47"/>
                <a:gd fmla="*/ 41 w 563" name="T48"/>
                <a:gd fmla="*/ 114 h 461" name="T49"/>
                <a:gd fmla="*/ 33 w 563" name="T50"/>
                <a:gd fmla="*/ 119 h 461" name="T51"/>
                <a:gd fmla="*/ 7 w 563" name="T52"/>
                <a:gd fmla="*/ 157 h 461" name="T53"/>
                <a:gd fmla="*/ 25 w 563" name="T54"/>
                <a:gd fmla="*/ 214 h 461" name="T55"/>
                <a:gd fmla="*/ 7 w 563" name="T56"/>
                <a:gd fmla="*/ 246 h 461" name="T57"/>
                <a:gd fmla="*/ 25 w 563" name="T58"/>
                <a:gd fmla="*/ 303 h 461" name="T59"/>
                <a:gd fmla="*/ 7 w 563" name="T60"/>
                <a:gd fmla="*/ 335 h 461" name="T61"/>
                <a:gd fmla="*/ 52 w 563" name="T62"/>
                <a:gd fmla="*/ 405 h 461" name="T63"/>
                <a:gd fmla="*/ 311 w 563" name="T64"/>
                <a:gd fmla="*/ 460 h 461" name="T65"/>
                <a:gd fmla="*/ 321 w 563" name="T66"/>
                <a:gd fmla="*/ 459 h 461" name="T67"/>
                <a:gd fmla="*/ 552 w 563" name="T68"/>
                <a:gd fmla="*/ 337 h 461" name="T69"/>
                <a:gd fmla="*/ 559 w 563" name="T70"/>
                <a:gd fmla="*/ 315 h 461" name="T71"/>
                <a:gd fmla="*/ 537 w 563" name="T72"/>
                <a:gd fmla="*/ 308 h 461" name="T73"/>
                <a:gd fmla="*/ 310 w 563" name="T74"/>
                <a:gd fmla="*/ 428 h 461" name="T75"/>
                <a:gd fmla="*/ 59 w 563" name="T76"/>
                <a:gd fmla="*/ 374 h 461" name="T77"/>
                <a:gd fmla="*/ 38 w 563" name="T78"/>
                <a:gd fmla="*/ 341 h 461" name="T79"/>
                <a:gd fmla="*/ 71 w 563" name="T80"/>
                <a:gd fmla="*/ 320 h 461" name="T81"/>
                <a:gd fmla="*/ 310 w 563" name="T82"/>
                <a:gd fmla="*/ 372 h 461" name="T83"/>
                <a:gd fmla="*/ 296 w 563" name="T84"/>
                <a:gd fmla="*/ 57 h 461" name="T85"/>
                <a:gd fmla="*/ 404 w 563" name="T86"/>
                <a:gd fmla="*/ 78 h 461" name="T87"/>
                <a:gd fmla="*/ 357 w 563" name="T88"/>
                <a:gd fmla="*/ 101 h 461" name="T89"/>
                <a:gd fmla="*/ 249 w 563" name="T90"/>
                <a:gd fmla="*/ 79 h 461" name="T91"/>
                <a:gd fmla="*/ 296 w 563" name="T92"/>
                <a:gd fmla="*/ 57 h 46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61" w="563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1863" y="1492250"/>
            <a:ext cx="1352550" cy="1354138"/>
            <a:chOff x="1003844" y="1472285"/>
            <a:chExt cx="1352926" cy="1352926"/>
          </a:xfrm>
        </p:grpSpPr>
        <p:sp>
          <p:nvSpPr>
            <p:cNvPr id="36" name="泪滴形 24"/>
            <p:cNvSpPr/>
            <p:nvPr/>
          </p:nvSpPr>
          <p:spPr bwMode="auto">
            <a:xfrm flipH="1" rot="10800000">
              <a:off x="1003844" y="1472285"/>
              <a:ext cx="1352926" cy="1352926"/>
            </a:xfrm>
            <a:custGeom>
              <a:gdLst>
                <a:gd fmla="*/ 679134 w 1680168" name="T0"/>
                <a:gd fmla="*/ 1503514 h 1680168" name="T1"/>
                <a:gd fmla="*/ 176653 w 1680168" name="T2"/>
                <a:gd fmla="*/ 1001034 h 1680168" name="T3"/>
                <a:gd fmla="*/ 679134 w 1680168" name="T4"/>
                <a:gd fmla="*/ 498554 h 1680168" name="T5"/>
                <a:gd fmla="*/ 1181615 w 1680168" name="T6"/>
                <a:gd fmla="*/ 1001034 h 1680168" name="T7"/>
                <a:gd fmla="*/ 679134 w 1680168" name="T8"/>
                <a:gd fmla="*/ 1503514 h 1680168" name="T9"/>
                <a:gd fmla="*/ 840084 w 1680168" name="T10"/>
                <a:gd fmla="*/ 1680168 h 1680168" name="T11"/>
                <a:gd fmla="*/ 1680168 w 1680168" name="T12"/>
                <a:gd fmla="*/ 840084 h 1680168" name="T13"/>
                <a:gd fmla="*/ 1680168 w 1680168" name="T14"/>
                <a:gd fmla="*/ 0 h 1680168" name="T15"/>
                <a:gd fmla="*/ 840084 w 1680168" name="T16"/>
                <a:gd fmla="*/ 0 h 1680168" name="T17"/>
                <a:gd fmla="*/ 0 w 1680168" name="T18"/>
                <a:gd fmla="*/ 840084 h 1680168" name="T19"/>
                <a:gd fmla="*/ 840084 w 1680168" name="T20"/>
                <a:gd fmla="*/ 1680168 h 168016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80168" w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37" name="TextBox 34"/>
            <p:cNvSpPr txBox="1"/>
            <p:nvPr/>
          </p:nvSpPr>
          <p:spPr>
            <a:xfrm>
              <a:off x="1202336" y="1811706"/>
              <a:ext cx="794288" cy="4567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kern="0" lang="en-US" sz="2400">
                  <a:latin typeface="+mn-lt"/>
                </a:rPr>
                <a:t>40%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5650" y="2881313"/>
            <a:ext cx="1512888" cy="1514475"/>
            <a:chOff x="827584" y="2860726"/>
            <a:chExt cx="1512620" cy="1513898"/>
          </a:xfrm>
        </p:grpSpPr>
        <p:sp>
          <p:nvSpPr>
            <p:cNvPr id="39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gdLst>
                <a:gd fmla="*/ 811275 w 1879944" name="T0"/>
                <a:gd fmla="*/ 455670 h 1880638" name="T1"/>
                <a:gd fmla="*/ 198108 w 1879944" name="T2"/>
                <a:gd fmla="*/ 1069063 h 1880638" name="T3"/>
                <a:gd fmla="*/ 811275 w 1879944" name="T4"/>
                <a:gd fmla="*/ 1682456 h 1880638" name="T5"/>
                <a:gd fmla="*/ 1424442 w 1879944" name="T6"/>
                <a:gd fmla="*/ 1069063 h 1880638" name="T7"/>
                <a:gd fmla="*/ 811275 w 1879944" name="T8"/>
                <a:gd fmla="*/ 455670 h 1880638" name="T9"/>
                <a:gd fmla="*/ 939973 w 1879944" name="T10"/>
                <a:gd fmla="*/ 0 h 1880638" name="T11"/>
                <a:gd fmla="*/ 1879944 w 1879944" name="T12"/>
                <a:gd fmla="*/ 0 h 1880638" name="T13"/>
                <a:gd fmla="*/ 1879944 w 1879944" name="T14"/>
                <a:gd fmla="*/ 940319 h 1880638" name="T15"/>
                <a:gd fmla="*/ 939972 w 1879944" name="T16"/>
                <a:gd fmla="*/ 1880638 h 1880638" name="T17"/>
                <a:gd fmla="*/ 0 w 1879944" name="T18"/>
                <a:gd fmla="*/ 940319 h 1880638" name="T19"/>
                <a:gd fmla="*/ 1 w 1879944" name="T20"/>
                <a:gd fmla="*/ 940319 h 1880638" name="T21"/>
                <a:gd fmla="*/ 939973 w 1879944" name="T22"/>
                <a:gd fmla="*/ 0 h 188063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80638" w="1879943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40" name="TextBox 37"/>
            <p:cNvSpPr txBox="1"/>
            <p:nvPr/>
          </p:nvSpPr>
          <p:spPr>
            <a:xfrm>
              <a:off x="1114871" y="3493898"/>
              <a:ext cx="793927" cy="457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kern="0" lang="en-US" sz="2400">
                  <a:latin typeface="+mn-lt"/>
                </a:rPr>
                <a:t>60%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303463" y="1279525"/>
            <a:ext cx="1566862" cy="1566863"/>
            <a:chOff x="2375123" y="1258934"/>
            <a:chExt cx="1567555" cy="1566277"/>
          </a:xfrm>
        </p:grpSpPr>
        <p:sp>
          <p:nvSpPr>
            <p:cNvPr id="42" name="泪滴形 34"/>
            <p:cNvSpPr/>
            <p:nvPr/>
          </p:nvSpPr>
          <p:spPr bwMode="auto">
            <a:xfrm flipH="1" rot="16200000">
              <a:off x="2375761" y="1258295"/>
              <a:ext cx="1566277" cy="1567555"/>
            </a:xfrm>
            <a:custGeom>
              <a:gdLst>
                <a:gd fmla="*/ 205247 w 1947680" name="T0"/>
                <a:gd fmla="*/ 1146936 h 1946960" name="T1"/>
                <a:gd fmla="*/ 800320 w 1947680" name="T2"/>
                <a:gd fmla="*/ 552082 h 1946960" name="T3"/>
                <a:gd fmla="*/ 1395393 w 1947680" name="T4"/>
                <a:gd fmla="*/ 1146936 h 1946960" name="T5"/>
                <a:gd fmla="*/ 800320 w 1947680" name="T6"/>
                <a:gd fmla="*/ 1741790 h 1946960" name="T7"/>
                <a:gd fmla="*/ 205247 w 1947680" name="T8"/>
                <a:gd fmla="*/ 1146936 h 1946960" name="T9"/>
                <a:gd fmla="*/ 0 w 1947680" name="T10"/>
                <a:gd fmla="*/ 973480 h 1946960" name="T11"/>
                <a:gd fmla="*/ 973840 w 1947680" name="T12"/>
                <a:gd fmla="*/ 1946960 h 1946960" name="T13"/>
                <a:gd fmla="*/ 1947680 w 1947680" name="T14"/>
                <a:gd fmla="*/ 973480 h 1946960" name="T15"/>
                <a:gd fmla="*/ 1947680 w 1947680" name="T16"/>
                <a:gd fmla="*/ 0 h 1946960" name="T17"/>
                <a:gd fmla="*/ 973841 w 1947680" name="T18"/>
                <a:gd fmla="*/ 0 h 1946960" name="T19"/>
                <a:gd fmla="*/ 1 w 1947680" name="T20"/>
                <a:gd fmla="*/ 973480 h 1946960" name="T21"/>
                <a:gd fmla="*/ 0 w 1947680" name="T22"/>
                <a:gd fmla="*/ 973480 h 19469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46960" w="1947679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43" name="TextBox 40"/>
            <p:cNvSpPr txBox="1"/>
            <p:nvPr/>
          </p:nvSpPr>
          <p:spPr>
            <a:xfrm>
              <a:off x="2915112" y="1698508"/>
              <a:ext cx="794419" cy="4570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kern="0" lang="en-US" sz="2400">
                  <a:latin typeface="+mn-lt"/>
                </a:rPr>
                <a:t>60%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303463" y="2881313"/>
            <a:ext cx="1727200" cy="1727200"/>
            <a:chOff x="2376067" y="2860726"/>
            <a:chExt cx="1727248" cy="1727248"/>
          </a:xfrm>
        </p:grpSpPr>
        <p:sp>
          <p:nvSpPr>
            <p:cNvPr id="45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gdLst>
                <a:gd fmla="*/ 875297 w 2146050" name="T0"/>
                <a:gd fmla="*/ 621837 h 2146844" name="T1"/>
                <a:gd fmla="*/ 1524443 w 2146050" name="T2"/>
                <a:gd fmla="*/ 1271223 h 2146844" name="T3"/>
                <a:gd fmla="*/ 875297 w 2146050" name="T4"/>
                <a:gd fmla="*/ 1920609 h 2146844" name="T5"/>
                <a:gd fmla="*/ 226151 w 2146050" name="T6"/>
                <a:gd fmla="*/ 1271223 h 2146844" name="T7"/>
                <a:gd fmla="*/ 875297 w 2146050" name="T8"/>
                <a:gd fmla="*/ 621837 h 2146844" name="T9"/>
                <a:gd fmla="*/ 2146050 w 2146050" name="T10"/>
                <a:gd fmla="*/ 0 h 2146844" name="T11"/>
                <a:gd fmla="*/ 1073025 w 2146050" name="T12"/>
                <a:gd fmla="*/ 0 h 2146844" name="T13"/>
                <a:gd fmla="*/ 0 w 2146050" name="T14"/>
                <a:gd fmla="*/ 1073422 h 2146844" name="T15"/>
                <a:gd fmla="*/ 1073025 w 2146050" name="T16"/>
                <a:gd fmla="*/ 2146844 h 2146844" name="T17"/>
                <a:gd fmla="*/ 2146050 w 2146050" name="T18"/>
                <a:gd fmla="*/ 1073422 h 2146844" name="T19"/>
                <a:gd fmla="*/ 2146050 w 2146050" name="T20"/>
                <a:gd fmla="*/ 0 h 21468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46844" w="2146050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46" name="TextBox 43"/>
            <p:cNvSpPr txBox="1"/>
            <p:nvPr/>
          </p:nvSpPr>
          <p:spPr>
            <a:xfrm>
              <a:off x="2961870" y="3651322"/>
              <a:ext cx="794090" cy="457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kern="0" lang="en-US" sz="2400">
                  <a:latin typeface="+mn-lt"/>
                </a:rPr>
                <a:t>90%</a:t>
              </a:r>
            </a:p>
          </p:txBody>
        </p:sp>
      </p:grp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240339" y="1458913"/>
            <a:ext cx="3148012" cy="74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240339" y="2265363"/>
            <a:ext cx="3148012" cy="74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5240339" y="3049588"/>
            <a:ext cx="3148012" cy="74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240339" y="3835400"/>
            <a:ext cx="3148012" cy="74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589463" y="2382838"/>
            <a:ext cx="506412" cy="506412"/>
            <a:chOff x="4589463" y="2382980"/>
            <a:chExt cx="506412" cy="506413"/>
          </a:xfrm>
        </p:grpSpPr>
        <p:sp>
          <p:nvSpPr>
            <p:cNvPr id="52" name="Freeform 13"/>
            <p:cNvSpPr/>
            <p:nvPr/>
          </p:nvSpPr>
          <p:spPr bwMode="auto">
            <a:xfrm>
              <a:off x="4589463" y="2382980"/>
              <a:ext cx="506412" cy="506413"/>
            </a:xfrm>
            <a:custGeom>
              <a:gdLst>
                <a:gd fmla="*/ 135 w 135" name="T0"/>
                <a:gd fmla="*/ 36 h 135" name="T1"/>
                <a:gd fmla="*/ 135 w 135" name="T2"/>
                <a:gd fmla="*/ 98 h 135" name="T3"/>
                <a:gd fmla="*/ 98 w 135" name="T4"/>
                <a:gd fmla="*/ 135 h 135" name="T5"/>
                <a:gd fmla="*/ 37 w 135" name="T6"/>
                <a:gd fmla="*/ 135 h 135" name="T7"/>
                <a:gd fmla="*/ 0 w 135" name="T8"/>
                <a:gd fmla="*/ 98 h 135" name="T9"/>
                <a:gd fmla="*/ 0 w 135" name="T10"/>
                <a:gd fmla="*/ 36 h 135" name="T11"/>
                <a:gd fmla="*/ 37 w 135" name="T12"/>
                <a:gd fmla="*/ 0 h 135" name="T13"/>
                <a:gd fmla="*/ 135 w 135" name="T14"/>
                <a:gd fmla="*/ 0 h 135" name="T15"/>
                <a:gd fmla="*/ 135 w 135" name="T16"/>
                <a:gd fmla="*/ 36 h 1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5" w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53" name="Freeform 155"/>
            <p:cNvSpPr>
              <a:spLocks noEditPoints="1"/>
            </p:cNvSpPr>
            <p:nvPr/>
          </p:nvSpPr>
          <p:spPr bwMode="auto">
            <a:xfrm>
              <a:off x="4687888" y="2467117"/>
              <a:ext cx="322262" cy="322264"/>
            </a:xfrm>
            <a:custGeom>
              <a:gdLst>
                <a:gd fmla="*/ 0 w 82" name="T0"/>
                <a:gd fmla="*/ 41 h 82" name="T1"/>
                <a:gd fmla="*/ 82 w 82" name="T2"/>
                <a:gd fmla="*/ 41 h 82" name="T3"/>
                <a:gd fmla="*/ 64 w 82" name="T4"/>
                <a:gd fmla="*/ 55 h 82" name="T5"/>
                <a:gd fmla="*/ 77 w 82" name="T6"/>
                <a:gd fmla="*/ 44 h 82" name="T7"/>
                <a:gd fmla="*/ 64 w 82" name="T8"/>
                <a:gd fmla="*/ 55 h 82" name="T9"/>
                <a:gd fmla="*/ 16 w 82" name="T10"/>
                <a:gd fmla="*/ 38 h 82" name="T11"/>
                <a:gd fmla="*/ 8 w 82" name="T12"/>
                <a:gd fmla="*/ 27 h 82" name="T13"/>
                <a:gd fmla="*/ 59 w 82" name="T14"/>
                <a:gd fmla="*/ 27 h 82" name="T15"/>
                <a:gd fmla="*/ 44 w 82" name="T16"/>
                <a:gd fmla="*/ 38 h 82" name="T17"/>
                <a:gd fmla="*/ 59 w 82" name="T18"/>
                <a:gd fmla="*/ 27 h 82" name="T19"/>
                <a:gd fmla="*/ 44 w 82" name="T20"/>
                <a:gd fmla="*/ 5 h 82" name="T21"/>
                <a:gd fmla="*/ 54 w 82" name="T22"/>
                <a:gd fmla="*/ 14 h 82" name="T23"/>
                <a:gd fmla="*/ 44 w 82" name="T24"/>
                <a:gd fmla="*/ 22 h 82" name="T25"/>
                <a:gd fmla="*/ 35 w 82" name="T26"/>
                <a:gd fmla="*/ 7 h 82" name="T27"/>
                <a:gd fmla="*/ 38 w 82" name="T28"/>
                <a:gd fmla="*/ 22 h 82" name="T29"/>
                <a:gd fmla="*/ 28 w 82" name="T30"/>
                <a:gd fmla="*/ 14 h 82" name="T31"/>
                <a:gd fmla="*/ 38 w 82" name="T32"/>
                <a:gd fmla="*/ 38 h 82" name="T33"/>
                <a:gd fmla="*/ 23 w 82" name="T34"/>
                <a:gd fmla="*/ 27 h 82" name="T35"/>
                <a:gd fmla="*/ 8 w 82" name="T36"/>
                <a:gd fmla="*/ 55 h 82" name="T37"/>
                <a:gd fmla="*/ 16 w 82" name="T38"/>
                <a:gd fmla="*/ 44 h 82" name="T39"/>
                <a:gd fmla="*/ 8 w 82" name="T40"/>
                <a:gd fmla="*/ 55 h 82" name="T41"/>
                <a:gd fmla="*/ 38 w 82" name="T42"/>
                <a:gd fmla="*/ 44 h 82" name="T43"/>
                <a:gd fmla="*/ 23 w 82" name="T44"/>
                <a:gd fmla="*/ 55 h 82" name="T45"/>
                <a:gd fmla="*/ 38 w 82" name="T46"/>
                <a:gd fmla="*/ 60 h 82" name="T47"/>
                <a:gd fmla="*/ 35 w 82" name="T48"/>
                <a:gd fmla="*/ 74 h 82" name="T49"/>
                <a:gd fmla="*/ 25 w 82" name="T50"/>
                <a:gd fmla="*/ 60 h 82" name="T51"/>
                <a:gd fmla="*/ 54 w 82" name="T52"/>
                <a:gd fmla="*/ 67 h 82" name="T53"/>
                <a:gd fmla="*/ 44 w 82" name="T54"/>
                <a:gd fmla="*/ 76 h 82" name="T55"/>
                <a:gd fmla="*/ 57 w 82" name="T56"/>
                <a:gd fmla="*/ 60 h 82" name="T57"/>
                <a:gd fmla="*/ 44 w 82" name="T58"/>
                <a:gd fmla="*/ 55 h 82" name="T59"/>
                <a:gd fmla="*/ 60 w 82" name="T60"/>
                <a:gd fmla="*/ 44 h 82" name="T61"/>
                <a:gd fmla="*/ 44 w 82" name="T62"/>
                <a:gd fmla="*/ 55 h 82" name="T63"/>
                <a:gd fmla="*/ 64 w 82" name="T64"/>
                <a:gd fmla="*/ 27 h 82" name="T65"/>
                <a:gd fmla="*/ 77 w 82" name="T66"/>
                <a:gd fmla="*/ 38 h 82" name="T67"/>
                <a:gd fmla="*/ 71 w 82" name="T68"/>
                <a:gd fmla="*/ 22 h 82" name="T69"/>
                <a:gd fmla="*/ 57 w 82" name="T70"/>
                <a:gd fmla="*/ 9 h 82" name="T71"/>
                <a:gd fmla="*/ 71 w 82" name="T72"/>
                <a:gd fmla="*/ 22 h 82" name="T73"/>
                <a:gd fmla="*/ 26 w 82" name="T74"/>
                <a:gd fmla="*/ 9 h 82" name="T75"/>
                <a:gd fmla="*/ 11 w 82" name="T76"/>
                <a:gd fmla="*/ 22 h 82" name="T77"/>
                <a:gd fmla="*/ 11 w 82" name="T78"/>
                <a:gd fmla="*/ 60 h 82" name="T79"/>
                <a:gd fmla="*/ 26 w 82" name="T80"/>
                <a:gd fmla="*/ 73 h 82" name="T81"/>
                <a:gd fmla="*/ 11 w 82" name="T82"/>
                <a:gd fmla="*/ 60 h 82" name="T83"/>
                <a:gd fmla="*/ 57 w 82" name="T84"/>
                <a:gd fmla="*/ 73 h 82" name="T85"/>
                <a:gd fmla="*/ 71 w 82" name="T86"/>
                <a:gd fmla="*/ 60 h 8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2" w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94225" y="1568450"/>
            <a:ext cx="501650" cy="506413"/>
            <a:chOff x="4594225" y="1568160"/>
            <a:chExt cx="501650" cy="506413"/>
          </a:xfrm>
        </p:grpSpPr>
        <p:sp>
          <p:nvSpPr>
            <p:cNvPr id="55" name="Freeform 6"/>
            <p:cNvSpPr/>
            <p:nvPr/>
          </p:nvSpPr>
          <p:spPr bwMode="auto">
            <a:xfrm>
              <a:off x="4594225" y="1568160"/>
              <a:ext cx="501650" cy="506413"/>
            </a:xfrm>
            <a:custGeom>
              <a:gdLst>
                <a:gd fmla="*/ 134 w 134" name="T0"/>
                <a:gd fmla="*/ 36 h 135" name="T1"/>
                <a:gd fmla="*/ 134 w 134" name="T2"/>
                <a:gd fmla="*/ 98 h 135" name="T3"/>
                <a:gd fmla="*/ 98 w 134" name="T4"/>
                <a:gd fmla="*/ 135 h 135" name="T5"/>
                <a:gd fmla="*/ 36 w 134" name="T6"/>
                <a:gd fmla="*/ 135 h 135" name="T7"/>
                <a:gd fmla="*/ 0 w 134" name="T8"/>
                <a:gd fmla="*/ 98 h 135" name="T9"/>
                <a:gd fmla="*/ 0 w 134" name="T10"/>
                <a:gd fmla="*/ 36 h 135" name="T11"/>
                <a:gd fmla="*/ 36 w 134" name="T12"/>
                <a:gd fmla="*/ 0 h 135" name="T13"/>
                <a:gd fmla="*/ 134 w 134" name="T14"/>
                <a:gd fmla="*/ 0 h 135" name="T15"/>
                <a:gd fmla="*/ 134 w 134" name="T16"/>
                <a:gd fmla="*/ 36 h 1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5" w="134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56" name="Freeform 184"/>
            <p:cNvSpPr>
              <a:spLocks noChangeAspect="1" noEditPoints="1"/>
            </p:cNvSpPr>
            <p:nvPr/>
          </p:nvSpPr>
          <p:spPr bwMode="auto">
            <a:xfrm>
              <a:off x="4683125" y="1669760"/>
              <a:ext cx="323850" cy="323850"/>
            </a:xfrm>
            <a:custGeom>
              <a:gdLst>
                <a:gd fmla="*/ 38 w 77" name="T0"/>
                <a:gd fmla="*/ 0 h 77" name="T1"/>
                <a:gd fmla="*/ 0 w 77" name="T2"/>
                <a:gd fmla="*/ 39 h 77" name="T3"/>
                <a:gd fmla="*/ 38 w 77" name="T4"/>
                <a:gd fmla="*/ 77 h 77" name="T5"/>
                <a:gd fmla="*/ 77 w 77" name="T6"/>
                <a:gd fmla="*/ 39 h 77" name="T7"/>
                <a:gd fmla="*/ 38 w 77" name="T8"/>
                <a:gd fmla="*/ 0 h 77" name="T9"/>
                <a:gd fmla="*/ 24 w 77" name="T10"/>
                <a:gd fmla="*/ 39 h 77" name="T11"/>
                <a:gd fmla="*/ 38 w 77" name="T12"/>
                <a:gd fmla="*/ 24 h 77" name="T13"/>
                <a:gd fmla="*/ 53 w 77" name="T14"/>
                <a:gd fmla="*/ 39 h 77" name="T15"/>
                <a:gd fmla="*/ 38 w 77" name="T16"/>
                <a:gd fmla="*/ 53 h 77" name="T17"/>
                <a:gd fmla="*/ 24 w 77" name="T18"/>
                <a:gd fmla="*/ 39 h 77" name="T19"/>
                <a:gd fmla="*/ 70 w 77" name="T20"/>
                <a:gd fmla="*/ 52 h 77" name="T21"/>
                <a:gd fmla="*/ 70 w 77" name="T22"/>
                <a:gd fmla="*/ 52 h 77" name="T23"/>
                <a:gd fmla="*/ 56 w 77" name="T24"/>
                <a:gd fmla="*/ 46 h 77" name="T25"/>
                <a:gd fmla="*/ 58 w 77" name="T26"/>
                <a:gd fmla="*/ 39 h 77" name="T27"/>
                <a:gd fmla="*/ 56 w 77" name="T28"/>
                <a:gd fmla="*/ 31 h 77" name="T29"/>
                <a:gd fmla="*/ 66 w 77" name="T30"/>
                <a:gd fmla="*/ 27 h 77" name="T31"/>
                <a:gd fmla="*/ 70 w 77" name="T32"/>
                <a:gd fmla="*/ 26 h 77" name="T33"/>
                <a:gd fmla="*/ 72 w 77" name="T34"/>
                <a:gd fmla="*/ 39 h 77" name="T35"/>
                <a:gd fmla="*/ 70 w 77" name="T36"/>
                <a:gd fmla="*/ 52 h 77" name="T37"/>
                <a:gd fmla="*/ 51 w 77" name="T38"/>
                <a:gd fmla="*/ 7 h 77" name="T39"/>
                <a:gd fmla="*/ 51 w 77" name="T40"/>
                <a:gd fmla="*/ 7 h 77" name="T41"/>
                <a:gd fmla="*/ 51 w 77" name="T42"/>
                <a:gd fmla="*/ 7 h 77" name="T43"/>
                <a:gd fmla="*/ 46 w 77" name="T44"/>
                <a:gd fmla="*/ 21 h 77" name="T45"/>
                <a:gd fmla="*/ 38 w 77" name="T46"/>
                <a:gd fmla="*/ 19 h 77" name="T47"/>
                <a:gd fmla="*/ 31 w 77" name="T48"/>
                <a:gd fmla="*/ 21 h 77" name="T49"/>
                <a:gd fmla="*/ 28 w 77" name="T50"/>
                <a:gd fmla="*/ 14 h 77" name="T51"/>
                <a:gd fmla="*/ 25 w 77" name="T52"/>
                <a:gd fmla="*/ 7 h 77" name="T53"/>
                <a:gd fmla="*/ 38 w 77" name="T54"/>
                <a:gd fmla="*/ 5 h 77" name="T55"/>
                <a:gd fmla="*/ 51 w 77" name="T56"/>
                <a:gd fmla="*/ 7 h 77" name="T57"/>
                <a:gd fmla="*/ 7 w 77" name="T58"/>
                <a:gd fmla="*/ 26 h 77" name="T59"/>
                <a:gd fmla="*/ 14 w 77" name="T60"/>
                <a:gd fmla="*/ 29 h 77" name="T61"/>
                <a:gd fmla="*/ 20 w 77" name="T62"/>
                <a:gd fmla="*/ 31 h 77" name="T63"/>
                <a:gd fmla="*/ 19 w 77" name="T64"/>
                <a:gd fmla="*/ 39 h 77" name="T65"/>
                <a:gd fmla="*/ 20 w 77" name="T66"/>
                <a:gd fmla="*/ 46 h 77" name="T67"/>
                <a:gd fmla="*/ 7 w 77" name="T68"/>
                <a:gd fmla="*/ 52 h 77" name="T69"/>
                <a:gd fmla="*/ 4 w 77" name="T70"/>
                <a:gd fmla="*/ 39 h 77" name="T71"/>
                <a:gd fmla="*/ 7 w 77" name="T72"/>
                <a:gd fmla="*/ 26 h 77" name="T73"/>
                <a:gd fmla="*/ 25 w 77" name="T74"/>
                <a:gd fmla="*/ 70 h 77" name="T75"/>
                <a:gd fmla="*/ 27 w 77" name="T76"/>
                <a:gd fmla="*/ 66 h 77" name="T77"/>
                <a:gd fmla="*/ 31 w 77" name="T78"/>
                <a:gd fmla="*/ 57 h 77" name="T79"/>
                <a:gd fmla="*/ 38 w 77" name="T80"/>
                <a:gd fmla="*/ 58 h 77" name="T81"/>
                <a:gd fmla="*/ 46 w 77" name="T82"/>
                <a:gd fmla="*/ 57 h 77" name="T83"/>
                <a:gd fmla="*/ 51 w 77" name="T84"/>
                <a:gd fmla="*/ 70 h 77" name="T85"/>
                <a:gd fmla="*/ 51 w 77" name="T86"/>
                <a:gd fmla="*/ 70 h 77" name="T87"/>
                <a:gd fmla="*/ 51 w 77" name="T88"/>
                <a:gd fmla="*/ 70 h 77" name="T89"/>
                <a:gd fmla="*/ 38 w 77" name="T90"/>
                <a:gd fmla="*/ 73 h 77" name="T91"/>
                <a:gd fmla="*/ 25 w 77" name="T92"/>
                <a:gd fmla="*/ 70 h 7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77" w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589463" y="3887788"/>
            <a:ext cx="506412" cy="506412"/>
            <a:chOff x="4589463" y="3887930"/>
            <a:chExt cx="506412" cy="506413"/>
          </a:xfrm>
        </p:grpSpPr>
        <p:sp>
          <p:nvSpPr>
            <p:cNvPr id="58" name="Freeform 29"/>
            <p:cNvSpPr/>
            <p:nvPr/>
          </p:nvSpPr>
          <p:spPr bwMode="auto">
            <a:xfrm>
              <a:off x="4589463" y="3887930"/>
              <a:ext cx="506412" cy="506413"/>
            </a:xfrm>
            <a:custGeom>
              <a:gdLst>
                <a:gd fmla="*/ 135 w 135" name="T0"/>
                <a:gd fmla="*/ 36 h 135" name="T1"/>
                <a:gd fmla="*/ 135 w 135" name="T2"/>
                <a:gd fmla="*/ 98 h 135" name="T3"/>
                <a:gd fmla="*/ 98 w 135" name="T4"/>
                <a:gd fmla="*/ 135 h 135" name="T5"/>
                <a:gd fmla="*/ 36 w 135" name="T6"/>
                <a:gd fmla="*/ 135 h 135" name="T7"/>
                <a:gd fmla="*/ 0 w 135" name="T8"/>
                <a:gd fmla="*/ 98 h 135" name="T9"/>
                <a:gd fmla="*/ 0 w 135" name="T10"/>
                <a:gd fmla="*/ 36 h 135" name="T11"/>
                <a:gd fmla="*/ 36 w 135" name="T12"/>
                <a:gd fmla="*/ 0 h 135" name="T13"/>
                <a:gd fmla="*/ 135 w 135" name="T14"/>
                <a:gd fmla="*/ 0 h 135" name="T15"/>
                <a:gd fmla="*/ 135 w 135" name="T16"/>
                <a:gd fmla="*/ 36 h 1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5" w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59" name="Freeform 178"/>
            <p:cNvSpPr>
              <a:spLocks noChangeAspect="1" noEditPoints="1"/>
            </p:cNvSpPr>
            <p:nvPr/>
          </p:nvSpPr>
          <p:spPr bwMode="auto">
            <a:xfrm>
              <a:off x="4710113" y="3978417"/>
              <a:ext cx="322262" cy="325439"/>
            </a:xfrm>
            <a:custGeom>
              <a:gdLst>
                <a:gd fmla="*/ 67 w 127" name="T0"/>
                <a:gd fmla="*/ 0 h 128" name="T1"/>
                <a:gd fmla="*/ 55 w 127" name="T2"/>
                <a:gd fmla="*/ 13 h 128" name="T3"/>
                <a:gd fmla="*/ 67 w 127" name="T4"/>
                <a:gd fmla="*/ 25 h 128" name="T5"/>
                <a:gd fmla="*/ 39 w 127" name="T6"/>
                <a:gd fmla="*/ 56 h 128" name="T7"/>
                <a:gd fmla="*/ 11 w 127" name="T8"/>
                <a:gd fmla="*/ 56 h 128" name="T9"/>
                <a:gd fmla="*/ 32 w 127" name="T10"/>
                <a:gd fmla="*/ 79 h 128" name="T11"/>
                <a:gd fmla="*/ 0 w 127" name="T12"/>
                <a:gd fmla="*/ 123 h 128" name="T13"/>
                <a:gd fmla="*/ 0 w 127" name="T14"/>
                <a:gd fmla="*/ 128 h 128" name="T15"/>
                <a:gd fmla="*/ 5 w 127" name="T16"/>
                <a:gd fmla="*/ 128 h 128" name="T17"/>
                <a:gd fmla="*/ 49 w 127" name="T18"/>
                <a:gd fmla="*/ 93 h 128" name="T19"/>
                <a:gd fmla="*/ 72 w 127" name="T20"/>
                <a:gd fmla="*/ 116 h 128" name="T21"/>
                <a:gd fmla="*/ 72 w 127" name="T22"/>
                <a:gd fmla="*/ 88 h 128" name="T23"/>
                <a:gd fmla="*/ 103 w 127" name="T24"/>
                <a:gd fmla="*/ 61 h 128" name="T25"/>
                <a:gd fmla="*/ 114 w 127" name="T26"/>
                <a:gd fmla="*/ 72 h 128" name="T27"/>
                <a:gd fmla="*/ 127 w 127" name="T28"/>
                <a:gd fmla="*/ 61 h 128" name="T29"/>
                <a:gd fmla="*/ 67 w 127" name="T30"/>
                <a:gd fmla="*/ 0 h 128" name="T31"/>
                <a:gd fmla="*/ 55 w 127" name="T32"/>
                <a:gd fmla="*/ 69 h 128" name="T33"/>
                <a:gd fmla="*/ 47 w 127" name="T34"/>
                <a:gd fmla="*/ 61 h 128" name="T35"/>
                <a:gd fmla="*/ 75 w 127" name="T36"/>
                <a:gd fmla="*/ 33 h 128" name="T37"/>
                <a:gd fmla="*/ 83 w 127" name="T38"/>
                <a:gd fmla="*/ 41 h 128" name="T39"/>
                <a:gd fmla="*/ 55 w 127" name="T40"/>
                <a:gd fmla="*/ 69 h 12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8" w="127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594225" y="3135313"/>
            <a:ext cx="501650" cy="506412"/>
            <a:chOff x="4594225" y="3135455"/>
            <a:chExt cx="501650" cy="506413"/>
          </a:xfrm>
        </p:grpSpPr>
        <p:sp>
          <p:nvSpPr>
            <p:cNvPr id="61" name="Freeform 21"/>
            <p:cNvSpPr/>
            <p:nvPr/>
          </p:nvSpPr>
          <p:spPr bwMode="auto">
            <a:xfrm>
              <a:off x="4594225" y="3135455"/>
              <a:ext cx="501650" cy="506413"/>
            </a:xfrm>
            <a:custGeom>
              <a:gdLst>
                <a:gd fmla="*/ 134 w 134" name="T0"/>
                <a:gd fmla="*/ 37 h 135" name="T1"/>
                <a:gd fmla="*/ 134 w 134" name="T2"/>
                <a:gd fmla="*/ 98 h 135" name="T3"/>
                <a:gd fmla="*/ 98 w 134" name="T4"/>
                <a:gd fmla="*/ 135 h 135" name="T5"/>
                <a:gd fmla="*/ 36 w 134" name="T6"/>
                <a:gd fmla="*/ 135 h 135" name="T7"/>
                <a:gd fmla="*/ 0 w 134" name="T8"/>
                <a:gd fmla="*/ 98 h 135" name="T9"/>
                <a:gd fmla="*/ 0 w 134" name="T10"/>
                <a:gd fmla="*/ 37 h 135" name="T11"/>
                <a:gd fmla="*/ 36 w 134" name="T12"/>
                <a:gd fmla="*/ 0 h 135" name="T13"/>
                <a:gd fmla="*/ 134 w 134" name="T14"/>
                <a:gd fmla="*/ 0 h 135" name="T15"/>
                <a:gd fmla="*/ 134 w 134" name="T16"/>
                <a:gd fmla="*/ 37 h 1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5" w="134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latin typeface="+mn-lt"/>
                <a:ea typeface="+mn-ea"/>
              </a:endParaRPr>
            </a:p>
          </p:txBody>
        </p:sp>
        <p:sp>
          <p:nvSpPr>
            <p:cNvPr id="62" name="Freeform 215"/>
            <p:cNvSpPr>
              <a:spLocks noChangeAspect="1" noEditPoints="1"/>
            </p:cNvSpPr>
            <p:nvPr/>
          </p:nvSpPr>
          <p:spPr bwMode="auto">
            <a:xfrm>
              <a:off x="4675188" y="3222767"/>
              <a:ext cx="323850" cy="315914"/>
            </a:xfrm>
            <a:custGeom>
              <a:gdLst>
                <a:gd fmla="*/ 110 w 115" name="T0"/>
                <a:gd fmla="*/ 36 h 112" name="T1"/>
                <a:gd fmla="*/ 86 w 115" name="T2"/>
                <a:gd fmla="*/ 1 h 112" name="T3"/>
                <a:gd fmla="*/ 86 w 115" name="T4"/>
                <a:gd fmla="*/ 1 h 112" name="T5"/>
                <a:gd fmla="*/ 77 w 115" name="T6"/>
                <a:gd fmla="*/ 4 h 112" name="T7"/>
                <a:gd fmla="*/ 32 w 115" name="T8"/>
                <a:gd fmla="*/ 39 h 112" name="T9"/>
                <a:gd fmla="*/ 36 w 115" name="T10"/>
                <a:gd fmla="*/ 56 h 112" name="T11"/>
                <a:gd fmla="*/ 42 w 115" name="T12"/>
                <a:gd fmla="*/ 73 h 112" name="T13"/>
                <a:gd fmla="*/ 98 w 115" name="T14"/>
                <a:gd fmla="*/ 81 h 112" name="T15"/>
                <a:gd fmla="*/ 106 w 115" name="T16"/>
                <a:gd fmla="*/ 78 h 112" name="T17"/>
                <a:gd fmla="*/ 106 w 115" name="T18"/>
                <a:gd fmla="*/ 79 h 112" name="T19"/>
                <a:gd fmla="*/ 110 w 115" name="T20"/>
                <a:gd fmla="*/ 36 h 112" name="T21"/>
                <a:gd fmla="*/ 102 w 115" name="T22"/>
                <a:gd fmla="*/ 73 h 112" name="T23"/>
                <a:gd fmla="*/ 99 w 115" name="T24"/>
                <a:gd fmla="*/ 73 h 112" name="T25"/>
                <a:gd fmla="*/ 93 w 115" name="T26"/>
                <a:gd fmla="*/ 67 h 112" name="T27"/>
                <a:gd fmla="*/ 83 w 115" name="T28"/>
                <a:gd fmla="*/ 43 h 112" name="T29"/>
                <a:gd fmla="*/ 80 w 115" name="T30"/>
                <a:gd fmla="*/ 18 h 112" name="T31"/>
                <a:gd fmla="*/ 82 w 115" name="T32"/>
                <a:gd fmla="*/ 10 h 112" name="T33"/>
                <a:gd fmla="*/ 84 w 115" name="T34"/>
                <a:gd fmla="*/ 8 h 112" name="T35"/>
                <a:gd fmla="*/ 87 w 115" name="T36"/>
                <a:gd fmla="*/ 9 h 112" name="T37"/>
                <a:gd fmla="*/ 93 w 115" name="T38"/>
                <a:gd fmla="*/ 15 h 112" name="T39"/>
                <a:gd fmla="*/ 103 w 115" name="T40"/>
                <a:gd fmla="*/ 38 h 112" name="T41"/>
                <a:gd fmla="*/ 106 w 115" name="T42"/>
                <a:gd fmla="*/ 63 h 112" name="T43"/>
                <a:gd fmla="*/ 104 w 115" name="T44"/>
                <a:gd fmla="*/ 71 h 112" name="T45"/>
                <a:gd fmla="*/ 102 w 115" name="T46"/>
                <a:gd fmla="*/ 73 h 112" name="T47"/>
                <a:gd fmla="*/ 28 w 115" name="T48"/>
                <a:gd fmla="*/ 58 h 112" name="T49"/>
                <a:gd fmla="*/ 25 w 115" name="T50"/>
                <a:gd fmla="*/ 42 h 112" name="T51"/>
                <a:gd fmla="*/ 11 w 115" name="T52"/>
                <a:gd fmla="*/ 47 h 112" name="T53"/>
                <a:gd fmla="*/ 4 w 115" name="T54"/>
                <a:gd fmla="*/ 49 h 112" name="T55"/>
                <a:gd fmla="*/ 0 w 115" name="T56"/>
                <a:gd fmla="*/ 61 h 112" name="T57"/>
                <a:gd fmla="*/ 3 w 115" name="T58"/>
                <a:gd fmla="*/ 70 h 112" name="T59"/>
                <a:gd fmla="*/ 11 w 115" name="T60"/>
                <a:gd fmla="*/ 78 h 112" name="T61"/>
                <a:gd fmla="*/ 19 w 115" name="T62"/>
                <a:gd fmla="*/ 76 h 112" name="T63"/>
                <a:gd fmla="*/ 34 w 115" name="T64"/>
                <a:gd fmla="*/ 73 h 112" name="T65"/>
                <a:gd fmla="*/ 28 w 115" name="T66"/>
                <a:gd fmla="*/ 58 h 112" name="T67"/>
                <a:gd fmla="*/ 47 w 115" name="T68"/>
                <a:gd fmla="*/ 77 h 112" name="T69"/>
                <a:gd fmla="*/ 32 w 115" name="T70"/>
                <a:gd fmla="*/ 78 h 112" name="T71"/>
                <a:gd fmla="*/ 50 w 115" name="T72"/>
                <a:gd fmla="*/ 110 h 112" name="T73"/>
                <a:gd fmla="*/ 54 w 115" name="T74"/>
                <a:gd fmla="*/ 111 h 112" name="T75"/>
                <a:gd fmla="*/ 66 w 115" name="T76"/>
                <a:gd fmla="*/ 102 h 112" name="T77"/>
                <a:gd fmla="*/ 66 w 115" name="T78"/>
                <a:gd fmla="*/ 98 h 112" name="T79"/>
                <a:gd fmla="*/ 47 w 115" name="T80"/>
                <a:gd fmla="*/ 77 h 112" name="T81"/>
                <a:gd fmla="*/ 96 w 115" name="T82"/>
                <a:gd fmla="*/ 53 h 112" name="T83"/>
                <a:gd fmla="*/ 95 w 115" name="T84"/>
                <a:gd fmla="*/ 53 h 112" name="T85"/>
                <a:gd fmla="*/ 93 w 115" name="T86"/>
                <a:gd fmla="*/ 51 h 112" name="T87"/>
                <a:gd fmla="*/ 89 w 115" name="T88"/>
                <a:gd fmla="*/ 42 h 112" name="T89"/>
                <a:gd fmla="*/ 88 w 115" name="T90"/>
                <a:gd fmla="*/ 32 h 112" name="T91"/>
                <a:gd fmla="*/ 89 w 115" name="T92"/>
                <a:gd fmla="*/ 29 h 112" name="T93"/>
                <a:gd fmla="*/ 90 w 115" name="T94"/>
                <a:gd fmla="*/ 28 h 112" name="T95"/>
                <a:gd fmla="*/ 91 w 115" name="T96"/>
                <a:gd fmla="*/ 29 h 112" name="T97"/>
                <a:gd fmla="*/ 93 w 115" name="T98"/>
                <a:gd fmla="*/ 31 h 112" name="T99"/>
                <a:gd fmla="*/ 97 w 115" name="T100"/>
                <a:gd fmla="*/ 40 h 112" name="T101"/>
                <a:gd fmla="*/ 98 w 115" name="T102"/>
                <a:gd fmla="*/ 49 h 112" name="T103"/>
                <a:gd fmla="*/ 97 w 115" name="T104"/>
                <a:gd fmla="*/ 52 h 112" name="T105"/>
                <a:gd fmla="*/ 96 w 115" name="T106"/>
                <a:gd fmla="*/ 53 h 11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2" w="115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013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6667" fill="hold" id="5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decel="66667" fill="hold" id="1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decel="66667" fill="hold" id="1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decel="66667" fill="hold" id="20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48"/>
      <p:bldP grpId="0" spid="49"/>
      <p:bldP grpId="0" spid="5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形状 2"/>
          <p:cNvSpPr/>
          <p:nvPr/>
        </p:nvSpPr>
        <p:spPr>
          <a:xfrm>
            <a:off x="1900238" y="2071688"/>
            <a:ext cx="1525587" cy="1527175"/>
          </a:xfrm>
          <a:prstGeom prst="leftCircularArrow">
            <a:avLst>
              <a:gd fmla="val 2837" name="adj1"/>
              <a:gd fmla="val 346575" name="adj2"/>
              <a:gd fmla="val 2122086" name="adj3"/>
              <a:gd fmla="val 9024489" name="adj4"/>
              <a:gd fmla="val 3310" name="adj5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35" name="组合 34"/>
          <p:cNvGrpSpPr/>
          <p:nvPr/>
        </p:nvGrpSpPr>
        <p:grpSpPr>
          <a:xfrm>
            <a:off x="1087438" y="1757363"/>
            <a:ext cx="1587500" cy="1431925"/>
            <a:chOff x="1087372" y="1757964"/>
            <a:chExt cx="1587583" cy="1431012"/>
          </a:xfrm>
        </p:grpSpPr>
        <p:sp>
          <p:nvSpPr>
            <p:cNvPr id="2" name="任意多边形 1"/>
            <p:cNvSpPr/>
            <p:nvPr/>
          </p:nvSpPr>
          <p:spPr>
            <a:xfrm>
              <a:off x="1087372" y="1757964"/>
              <a:ext cx="1428825" cy="1178760"/>
            </a:xfrm>
            <a:custGeom>
              <a:gdLst>
                <a:gd fmla="*/ 0 w 1905098" name="connsiteX0"/>
                <a:gd fmla="*/ 157131 h 1571307" name="connsiteY0"/>
                <a:gd fmla="*/ 157131 w 1905098" name="connsiteX1"/>
                <a:gd fmla="*/ 0 h 1571307" name="connsiteY1"/>
                <a:gd fmla="*/ 1747967 w 1905098" name="connsiteX2"/>
                <a:gd fmla="*/ 0 h 1571307" name="connsiteY2"/>
                <a:gd fmla="*/ 1905098 w 1905098" name="connsiteX3"/>
                <a:gd fmla="*/ 157131 h 1571307" name="connsiteY3"/>
                <a:gd fmla="*/ 1905098 w 1905098" name="connsiteX4"/>
                <a:gd fmla="*/ 1414176 h 1571307" name="connsiteY4"/>
                <a:gd fmla="*/ 1747967 w 1905098" name="connsiteX5"/>
                <a:gd fmla="*/ 1571307 h 1571307" name="connsiteY5"/>
                <a:gd fmla="*/ 157131 w 1905098" name="connsiteX6"/>
                <a:gd fmla="*/ 1571307 h 1571307" name="connsiteY6"/>
                <a:gd fmla="*/ 0 w 1905098" name="connsiteX7"/>
                <a:gd fmla="*/ 1414176 h 1571307" name="connsiteY7"/>
                <a:gd fmla="*/ 0 w 1905098" name="connsiteX8"/>
                <a:gd fmla="*/ 157131 h 157130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571307" w="1905098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bIns="325372" lIns="72840" rIns="72840" tIns="72840"/>
            <a:lstStyle/>
            <a:p>
              <a:pPr defTabSz="1066800" eaLnBrk="1" fontAlgn="auto" hangingPunct="1" indent="0" lvl="1" marL="0">
                <a:lnSpc>
                  <a:spcPct val="150000"/>
                </a:lnSpc>
                <a:spcAft>
                  <a:spcPct val="15000"/>
                </a:spcAft>
                <a:defRPr/>
              </a:pPr>
              <a:r>
                <a:rPr altLang="en-US" lang="zh-CN" sz="1000">
                  <a:latin charset="-122" pitchFamily="34" typeface="微软雅黑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404889" y="2684473"/>
              <a:ext cx="1270066" cy="504503"/>
            </a:xfrm>
            <a:custGeom>
              <a:gdLst>
                <a:gd fmla="*/ 0 w 1693420" name="connsiteX0"/>
                <a:gd fmla="*/ 67342 h 673417" name="connsiteY0"/>
                <a:gd fmla="*/ 67342 w 1693420" name="connsiteX1"/>
                <a:gd fmla="*/ 0 h 673417" name="connsiteY1"/>
                <a:gd fmla="*/ 1626078 w 1693420" name="connsiteX2"/>
                <a:gd fmla="*/ 0 h 673417" name="connsiteY2"/>
                <a:gd fmla="*/ 1693420 w 1693420" name="connsiteX3"/>
                <a:gd fmla="*/ 67342 h 673417" name="connsiteY3"/>
                <a:gd fmla="*/ 1693420 w 1693420" name="connsiteX4"/>
                <a:gd fmla="*/ 606075 h 673417" name="connsiteY4"/>
                <a:gd fmla="*/ 1626078 w 1693420" name="connsiteX5"/>
                <a:gd fmla="*/ 673417 h 673417" name="connsiteY5"/>
                <a:gd fmla="*/ 67342 w 1693420" name="connsiteX6"/>
                <a:gd fmla="*/ 673417 h 673417" name="connsiteY6"/>
                <a:gd fmla="*/ 0 w 1693420" name="connsiteX7"/>
                <a:gd fmla="*/ 606075 h 673417" name="connsiteY7"/>
                <a:gd fmla="*/ 0 w 1693420" name="connsiteX8"/>
                <a:gd fmla="*/ 67342 h 67341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73417" w="1693420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algn="t" blurRad="63500" dir="54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9083" lIns="66228" rIns="66228" tIns="49083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z="1200"/>
                <a:t>添加标题文字</a:t>
              </a:r>
            </a:p>
          </p:txBody>
        </p:sp>
      </p:grpSp>
      <p:sp>
        <p:nvSpPr>
          <p:cNvPr id="6" name="环形箭头 5"/>
          <p:cNvSpPr/>
          <p:nvPr/>
        </p:nvSpPr>
        <p:spPr>
          <a:xfrm>
            <a:off x="3681413" y="1049338"/>
            <a:ext cx="1709737" cy="1709737"/>
          </a:xfrm>
          <a:prstGeom prst="circularArrow">
            <a:avLst>
              <a:gd fmla="val 2534" name="adj1"/>
              <a:gd fmla="val 307384" name="adj2"/>
              <a:gd fmla="val 19517105" name="adj3"/>
              <a:gd fmla="val 12575511" name="adj4"/>
              <a:gd fmla="val 2957" name="adj5"/>
            </a:avLst>
          </a:prstGeom>
          <a:solidFill>
            <a:srgbClr val="404040"/>
          </a:solidFill>
          <a:ln>
            <a:solidFill>
              <a:schemeClr val="accent6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形状 8"/>
          <p:cNvSpPr/>
          <p:nvPr/>
        </p:nvSpPr>
        <p:spPr>
          <a:xfrm>
            <a:off x="5487988" y="2071688"/>
            <a:ext cx="1525587" cy="1527175"/>
          </a:xfrm>
          <a:prstGeom prst="leftCircularArrow">
            <a:avLst>
              <a:gd fmla="val 2837" name="adj1"/>
              <a:gd fmla="val 346575" name="adj2"/>
              <a:gd fmla="val 2122086" name="adj3"/>
              <a:gd fmla="val 9024489" name="adj4"/>
              <a:gd fmla="val 3310" name="adj5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37" name="组合 36"/>
          <p:cNvGrpSpPr/>
          <p:nvPr/>
        </p:nvGrpSpPr>
        <p:grpSpPr>
          <a:xfrm>
            <a:off x="4675188" y="1757363"/>
            <a:ext cx="1587500" cy="1431925"/>
            <a:chOff x="4675155" y="1757964"/>
            <a:chExt cx="1587581" cy="1431012"/>
          </a:xfrm>
        </p:grpSpPr>
        <p:sp>
          <p:nvSpPr>
            <p:cNvPr id="8" name="任意多边形 7"/>
            <p:cNvSpPr/>
            <p:nvPr/>
          </p:nvSpPr>
          <p:spPr>
            <a:xfrm>
              <a:off x="4675155" y="1757964"/>
              <a:ext cx="1428823" cy="1178760"/>
            </a:xfrm>
            <a:custGeom>
              <a:gdLst>
                <a:gd fmla="*/ 0 w 1905098" name="connsiteX0"/>
                <a:gd fmla="*/ 157131 h 1571307" name="connsiteY0"/>
                <a:gd fmla="*/ 157131 w 1905098" name="connsiteX1"/>
                <a:gd fmla="*/ 0 h 1571307" name="connsiteY1"/>
                <a:gd fmla="*/ 1747967 w 1905098" name="connsiteX2"/>
                <a:gd fmla="*/ 0 h 1571307" name="connsiteY2"/>
                <a:gd fmla="*/ 1905098 w 1905098" name="connsiteX3"/>
                <a:gd fmla="*/ 157131 h 1571307" name="connsiteY3"/>
                <a:gd fmla="*/ 1905098 w 1905098" name="connsiteX4"/>
                <a:gd fmla="*/ 1414176 h 1571307" name="connsiteY4"/>
                <a:gd fmla="*/ 1747967 w 1905098" name="connsiteX5"/>
                <a:gd fmla="*/ 1571307 h 1571307" name="connsiteY5"/>
                <a:gd fmla="*/ 157131 w 1905098" name="connsiteX6"/>
                <a:gd fmla="*/ 1571307 h 1571307" name="connsiteY6"/>
                <a:gd fmla="*/ 0 w 1905098" name="connsiteX7"/>
                <a:gd fmla="*/ 1414176 h 1571307" name="connsiteY7"/>
                <a:gd fmla="*/ 0 w 1905098" name="connsiteX8"/>
                <a:gd fmla="*/ 157131 h 157130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571307" w="1905098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bIns="325372" lIns="72840" rIns="72840" tIns="72840"/>
            <a:lstStyle/>
            <a:p>
              <a:pPr defTabSz="1066800" eaLnBrk="1" fontAlgn="auto" hangingPunct="1" indent="0" lvl="1" marL="0">
                <a:lnSpc>
                  <a:spcPct val="150000"/>
                </a:lnSpc>
                <a:spcAft>
                  <a:spcPct val="15000"/>
                </a:spcAft>
                <a:defRPr/>
              </a:pPr>
              <a:r>
                <a:rPr altLang="en-US" lang="zh-CN" sz="1000">
                  <a:latin charset="-122" pitchFamily="34" typeface="微软雅黑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671" y="2684473"/>
              <a:ext cx="1270065" cy="504503"/>
            </a:xfrm>
            <a:custGeom>
              <a:gdLst>
                <a:gd fmla="*/ 0 w 1693420" name="connsiteX0"/>
                <a:gd fmla="*/ 67342 h 673417" name="connsiteY0"/>
                <a:gd fmla="*/ 67342 w 1693420" name="connsiteX1"/>
                <a:gd fmla="*/ 0 h 673417" name="connsiteY1"/>
                <a:gd fmla="*/ 1626078 w 1693420" name="connsiteX2"/>
                <a:gd fmla="*/ 0 h 673417" name="connsiteY2"/>
                <a:gd fmla="*/ 1693420 w 1693420" name="connsiteX3"/>
                <a:gd fmla="*/ 67342 h 673417" name="connsiteY3"/>
                <a:gd fmla="*/ 1693420 w 1693420" name="connsiteX4"/>
                <a:gd fmla="*/ 606075 h 673417" name="connsiteY4"/>
                <a:gd fmla="*/ 1626078 w 1693420" name="connsiteX5"/>
                <a:gd fmla="*/ 673417 h 673417" name="connsiteY5"/>
                <a:gd fmla="*/ 67342 w 1693420" name="connsiteX6"/>
                <a:gd fmla="*/ 673417 h 673417" name="connsiteY6"/>
                <a:gd fmla="*/ 0 w 1693420" name="connsiteX7"/>
                <a:gd fmla="*/ 606075 h 673417" name="connsiteY7"/>
                <a:gd fmla="*/ 0 w 1693420" name="connsiteX8"/>
                <a:gd fmla="*/ 67342 h 67341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73417" w="1693420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algn="t" blurRad="63500" dir="54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z="1200"/>
                <a:t>添加标题文字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72013" y="4003675"/>
            <a:ext cx="2071687" cy="598488"/>
            <a:chOff x="4671292" y="4003427"/>
            <a:chExt cx="2072775" cy="598103"/>
          </a:xfrm>
        </p:grpSpPr>
        <p:sp>
          <p:nvSpPr>
            <p:cNvPr id="17" name="任意多边形 16"/>
            <p:cNvSpPr/>
            <p:nvPr/>
          </p:nvSpPr>
          <p:spPr>
            <a:xfrm>
              <a:off x="4671292" y="4003427"/>
              <a:ext cx="503501" cy="504500"/>
            </a:xfrm>
            <a:custGeom>
              <a:gdLst>
                <a:gd fmla="*/ 0 w 1343223" name="connsiteX0"/>
                <a:gd fmla="*/ 671612 h 1343223" name="connsiteY0"/>
                <a:gd fmla="*/ 671612 w 1343223" name="connsiteX1"/>
                <a:gd fmla="*/ 0 h 1343223" name="connsiteY1"/>
                <a:gd fmla="*/ 1343224 w 1343223" name="connsiteX2"/>
                <a:gd fmla="*/ 671612 h 1343223" name="connsiteY2"/>
                <a:gd fmla="*/ 671612 w 1343223" name="connsiteX3"/>
                <a:gd fmla="*/ 1343224 h 1343223" name="connsiteY3"/>
                <a:gd fmla="*/ 0 w 1343223" name="connsiteX4"/>
                <a:gd fmla="*/ 671612 h 134322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43223" w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algn="t" blurRad="63500" dir="54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30385" y="4093857"/>
              <a:ext cx="1513682" cy="5025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900">
                  <a:latin charset="-122" pitchFamily="34" typeface="微软雅黑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Freeform 538"/>
            <p:cNvSpPr>
              <a:spLocks noEditPoints="1"/>
            </p:cNvSpPr>
            <p:nvPr/>
          </p:nvSpPr>
          <p:spPr bwMode="auto">
            <a:xfrm>
              <a:off x="4765003" y="4125586"/>
              <a:ext cx="330373" cy="314123"/>
            </a:xfrm>
            <a:custGeom>
              <a:gdLst>
                <a:gd fmla="*/ 131 w 200" name="T0"/>
                <a:gd fmla="*/ 0 h 191" name="T1"/>
                <a:gd fmla="*/ 69 w 200" name="T2"/>
                <a:gd fmla="*/ 0 h 191" name="T3"/>
                <a:gd fmla="*/ 0 w 200" name="T4"/>
                <a:gd fmla="*/ 75 h 191" name="T5"/>
                <a:gd fmla="*/ 59 w 200" name="T6"/>
                <a:gd fmla="*/ 148 h 191" name="T7"/>
                <a:gd fmla="*/ 59 w 200" name="T8"/>
                <a:gd fmla="*/ 183 h 191" name="T9"/>
                <a:gd fmla="*/ 64 w 200" name="T10"/>
                <a:gd fmla="*/ 190 h 191" name="T11"/>
                <a:gd fmla="*/ 67 w 200" name="T12"/>
                <a:gd fmla="*/ 191 h 191" name="T13"/>
                <a:gd fmla="*/ 73 w 200" name="T14"/>
                <a:gd fmla="*/ 188 h 191" name="T15"/>
                <a:gd fmla="*/ 111 w 200" name="T16"/>
                <a:gd fmla="*/ 149 h 191" name="T17"/>
                <a:gd fmla="*/ 131 w 200" name="T18"/>
                <a:gd fmla="*/ 149 h 191" name="T19"/>
                <a:gd fmla="*/ 200 w 200" name="T20"/>
                <a:gd fmla="*/ 75 h 191" name="T21"/>
                <a:gd fmla="*/ 131 w 200" name="T22"/>
                <a:gd fmla="*/ 0 h 191" name="T23"/>
                <a:gd fmla="*/ 93 w 200" name="T24"/>
                <a:gd fmla="*/ 73 h 191" name="T25"/>
                <a:gd fmla="*/ 85 w 200" name="T26"/>
                <a:gd fmla="*/ 103 h 191" name="T27"/>
                <a:gd fmla="*/ 63 w 200" name="T28"/>
                <a:gd fmla="*/ 111 h 191" name="T29"/>
                <a:gd fmla="*/ 61 w 200" name="T30"/>
                <a:gd fmla="*/ 110 h 191" name="T31"/>
                <a:gd fmla="*/ 61 w 200" name="T32"/>
                <a:gd fmla="*/ 98 h 191" name="T33"/>
                <a:gd fmla="*/ 63 w 200" name="T34"/>
                <a:gd fmla="*/ 97 h 191" name="T35"/>
                <a:gd fmla="*/ 74 w 200" name="T36"/>
                <a:gd fmla="*/ 82 h 191" name="T37"/>
                <a:gd fmla="*/ 74 w 200" name="T38"/>
                <a:gd fmla="*/ 77 h 191" name="T39"/>
                <a:gd fmla="*/ 56 w 200" name="T40"/>
                <a:gd fmla="*/ 77 h 191" name="T41"/>
                <a:gd fmla="*/ 55 w 200" name="T42"/>
                <a:gd fmla="*/ 76 h 191" name="T43"/>
                <a:gd fmla="*/ 55 w 200" name="T44"/>
                <a:gd fmla="*/ 43 h 191" name="T45"/>
                <a:gd fmla="*/ 56 w 200" name="T46"/>
                <a:gd fmla="*/ 42 h 191" name="T47"/>
                <a:gd fmla="*/ 91 w 200" name="T48"/>
                <a:gd fmla="*/ 42 h 191" name="T49"/>
                <a:gd fmla="*/ 93 w 200" name="T50"/>
                <a:gd fmla="*/ 43 h 191" name="T51"/>
                <a:gd fmla="*/ 93 w 200" name="T52"/>
                <a:gd fmla="*/ 73 h 191" name="T53"/>
                <a:gd fmla="*/ 146 w 200" name="T54"/>
                <a:gd fmla="*/ 73 h 191" name="T55"/>
                <a:gd fmla="*/ 138 w 200" name="T56"/>
                <a:gd fmla="*/ 103 h 191" name="T57"/>
                <a:gd fmla="*/ 116 w 200" name="T58"/>
                <a:gd fmla="*/ 111 h 191" name="T59"/>
                <a:gd fmla="*/ 114 w 200" name="T60"/>
                <a:gd fmla="*/ 110 h 191" name="T61"/>
                <a:gd fmla="*/ 114 w 200" name="T62"/>
                <a:gd fmla="*/ 98 h 191" name="T63"/>
                <a:gd fmla="*/ 116 w 200" name="T64"/>
                <a:gd fmla="*/ 97 h 191" name="T65"/>
                <a:gd fmla="*/ 127 w 200" name="T66"/>
                <a:gd fmla="*/ 82 h 191" name="T67"/>
                <a:gd fmla="*/ 127 w 200" name="T68"/>
                <a:gd fmla="*/ 77 h 191" name="T69"/>
                <a:gd fmla="*/ 109 w 200" name="T70"/>
                <a:gd fmla="*/ 77 h 191" name="T71"/>
                <a:gd fmla="*/ 108 w 200" name="T72"/>
                <a:gd fmla="*/ 76 h 191" name="T73"/>
                <a:gd fmla="*/ 108 w 200" name="T74"/>
                <a:gd fmla="*/ 43 h 191" name="T75"/>
                <a:gd fmla="*/ 109 w 200" name="T76"/>
                <a:gd fmla="*/ 42 h 191" name="T77"/>
                <a:gd fmla="*/ 144 w 200" name="T78"/>
                <a:gd fmla="*/ 42 h 191" name="T79"/>
                <a:gd fmla="*/ 146 w 200" name="T80"/>
                <a:gd fmla="*/ 43 h 191" name="T81"/>
                <a:gd fmla="*/ 146 w 200" name="T82"/>
                <a:gd fmla="*/ 73 h 191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91" w="200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4338" y="4003675"/>
            <a:ext cx="2073275" cy="598488"/>
            <a:chOff x="414847" y="4003427"/>
            <a:chExt cx="2072775" cy="598103"/>
          </a:xfrm>
        </p:grpSpPr>
        <p:grpSp>
          <p:nvGrpSpPr>
            <p:cNvPr id="30750" name="组合 28"/>
            <p:cNvGrpSpPr/>
            <p:nvPr/>
          </p:nvGrpSpPr>
          <p:grpSpPr>
            <a:xfrm>
              <a:off x="414847" y="4003427"/>
              <a:ext cx="2072775" cy="598103"/>
              <a:chOff x="414847" y="4003427"/>
              <a:chExt cx="2072775" cy="598103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14847" y="4003427"/>
                <a:ext cx="503116" cy="504500"/>
              </a:xfrm>
              <a:custGeom>
                <a:gdLst>
                  <a:gd fmla="*/ 0 w 1343223" name="connsiteX0"/>
                  <a:gd fmla="*/ 671612 h 1343223" name="connsiteY0"/>
                  <a:gd fmla="*/ 671612 w 1343223" name="connsiteX1"/>
                  <a:gd fmla="*/ 0 h 1343223" name="connsiteY1"/>
                  <a:gd fmla="*/ 1343224 w 1343223" name="connsiteX2"/>
                  <a:gd fmla="*/ 671612 h 1343223" name="connsiteY2"/>
                  <a:gd fmla="*/ 671612 w 1343223" name="connsiteX3"/>
                  <a:gd fmla="*/ 1343224 h 1343223" name="connsiteY3"/>
                  <a:gd fmla="*/ 0 w 1343223" name="connsiteX4"/>
                  <a:gd fmla="*/ 671612 h 134322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43223" w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algn="t" blurRad="63500" dir="54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9083" lIns="66228" rIns="66228" tIns="49083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altLang="en-US" lang="zh-CN" sz="270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73512" y="4093857"/>
                <a:ext cx="1514110" cy="5025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22" name="Freeform 947"/>
            <p:cNvSpPr>
              <a:spLocks noEditPoints="1"/>
            </p:cNvSpPr>
            <p:nvPr/>
          </p:nvSpPr>
          <p:spPr bwMode="auto">
            <a:xfrm>
              <a:off x="503726" y="4125586"/>
              <a:ext cx="325359" cy="310950"/>
            </a:xfrm>
            <a:custGeom>
              <a:gdLst>
                <a:gd fmla="*/ 67 w 197" name="T0"/>
                <a:gd fmla="*/ 189 h 189" name="T1"/>
                <a:gd fmla="*/ 64 w 197" name="T2"/>
                <a:gd fmla="*/ 188 h 189" name="T3"/>
                <a:gd fmla="*/ 58 w 197" name="T4"/>
                <a:gd fmla="*/ 181 h 189" name="T5"/>
                <a:gd fmla="*/ 58 w 197" name="T6"/>
                <a:gd fmla="*/ 147 h 189" name="T7"/>
                <a:gd fmla="*/ 0 w 197" name="T8"/>
                <a:gd fmla="*/ 74 h 189" name="T9"/>
                <a:gd fmla="*/ 69 w 197" name="T10"/>
                <a:gd fmla="*/ 0 h 189" name="T11"/>
                <a:gd fmla="*/ 129 w 197" name="T12"/>
                <a:gd fmla="*/ 0 h 189" name="T13"/>
                <a:gd fmla="*/ 197 w 197" name="T14"/>
                <a:gd fmla="*/ 74 h 189" name="T15"/>
                <a:gd fmla="*/ 129 w 197" name="T16"/>
                <a:gd fmla="*/ 148 h 189" name="T17"/>
                <a:gd fmla="*/ 109 w 197" name="T18"/>
                <a:gd fmla="*/ 148 h 189" name="T19"/>
                <a:gd fmla="*/ 72 w 197" name="T20"/>
                <a:gd fmla="*/ 186 h 189" name="T21"/>
                <a:gd fmla="*/ 67 w 197" name="T22"/>
                <a:gd fmla="*/ 189 h 189" name="T23"/>
                <a:gd fmla="*/ 69 w 197" name="T24"/>
                <a:gd fmla="*/ 17 h 189" name="T25"/>
                <a:gd fmla="*/ 17 w 197" name="T26"/>
                <a:gd fmla="*/ 74 h 189" name="T27"/>
                <a:gd fmla="*/ 67 w 197" name="T28"/>
                <a:gd fmla="*/ 131 h 189" name="T29"/>
                <a:gd fmla="*/ 75 w 197" name="T30"/>
                <a:gd fmla="*/ 140 h 189" name="T31"/>
                <a:gd fmla="*/ 75 w 197" name="T32"/>
                <a:gd fmla="*/ 160 h 189" name="T33"/>
                <a:gd fmla="*/ 100 w 197" name="T34"/>
                <a:gd fmla="*/ 134 h 189" name="T35"/>
                <a:gd fmla="*/ 106 w 197" name="T36"/>
                <a:gd fmla="*/ 132 h 189" name="T37"/>
                <a:gd fmla="*/ 129 w 197" name="T38"/>
                <a:gd fmla="*/ 132 h 189" name="T39"/>
                <a:gd fmla="*/ 181 w 197" name="T40"/>
                <a:gd fmla="*/ 74 h 189" name="T41"/>
                <a:gd fmla="*/ 129 w 197" name="T42"/>
                <a:gd fmla="*/ 17 h 189" name="T43"/>
                <a:gd fmla="*/ 69 w 197" name="T44"/>
                <a:gd fmla="*/ 17 h 18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89" w="197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43175" y="4003675"/>
            <a:ext cx="2073275" cy="598488"/>
            <a:chOff x="2543069" y="4003427"/>
            <a:chExt cx="2072776" cy="598103"/>
          </a:xfrm>
        </p:grpSpPr>
        <p:grpSp>
          <p:nvGrpSpPr>
            <p:cNvPr id="30746" name="组合 29"/>
            <p:cNvGrpSpPr/>
            <p:nvPr/>
          </p:nvGrpSpPr>
          <p:grpSpPr>
            <a:xfrm>
              <a:off x="2543069" y="4003427"/>
              <a:ext cx="2072776" cy="598103"/>
              <a:chOff x="2543069" y="4003427"/>
              <a:chExt cx="2072776" cy="598103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2543069" y="4003427"/>
                <a:ext cx="503117" cy="504500"/>
              </a:xfrm>
              <a:custGeom>
                <a:gdLst>
                  <a:gd fmla="*/ 0 w 1343223" name="connsiteX0"/>
                  <a:gd fmla="*/ 671612 h 1343223" name="connsiteY0"/>
                  <a:gd fmla="*/ 671612 w 1343223" name="connsiteX1"/>
                  <a:gd fmla="*/ 0 h 1343223" name="connsiteY1"/>
                  <a:gd fmla="*/ 1343224 w 1343223" name="connsiteX2"/>
                  <a:gd fmla="*/ 671612 h 1343223" name="connsiteY2"/>
                  <a:gd fmla="*/ 671612 w 1343223" name="connsiteX3"/>
                  <a:gd fmla="*/ 1343224 h 1343223" name="connsiteY3"/>
                  <a:gd fmla="*/ 0 w 1343223" name="connsiteX4"/>
                  <a:gd fmla="*/ 671612 h 134322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43223" w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>
                <a:solidFill>
                  <a:schemeClr val="bg1"/>
                </a:solidFill>
              </a:ln>
              <a:effectLst>
                <a:outerShdw algn="t" blurRad="63500" dir="54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01735" y="4093857"/>
                <a:ext cx="1514110" cy="5025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23" name="Freeform 948"/>
            <p:cNvSpPr>
              <a:spLocks noEditPoints="1"/>
            </p:cNvSpPr>
            <p:nvPr/>
          </p:nvSpPr>
          <p:spPr bwMode="auto">
            <a:xfrm>
              <a:off x="2641470" y="4127172"/>
              <a:ext cx="322185" cy="309364"/>
            </a:xfrm>
            <a:custGeom>
              <a:gdLst>
                <a:gd fmla="*/ 128 w 196" name="T0"/>
                <a:gd fmla="*/ 0 h 188" name="T1"/>
                <a:gd fmla="*/ 68 w 196" name="T2"/>
                <a:gd fmla="*/ 0 h 188" name="T3"/>
                <a:gd fmla="*/ 0 w 196" name="T4"/>
                <a:gd fmla="*/ 73 h 188" name="T5"/>
                <a:gd fmla="*/ 58 w 196" name="T6"/>
                <a:gd fmla="*/ 146 h 188" name="T7"/>
                <a:gd fmla="*/ 58 w 196" name="T8"/>
                <a:gd fmla="*/ 180 h 188" name="T9"/>
                <a:gd fmla="*/ 63 w 196" name="T10"/>
                <a:gd fmla="*/ 187 h 188" name="T11"/>
                <a:gd fmla="*/ 66 w 196" name="T12"/>
                <a:gd fmla="*/ 188 h 188" name="T13"/>
                <a:gd fmla="*/ 72 w 196" name="T14"/>
                <a:gd fmla="*/ 185 h 188" name="T15"/>
                <a:gd fmla="*/ 109 w 196" name="T16"/>
                <a:gd fmla="*/ 147 h 188" name="T17"/>
                <a:gd fmla="*/ 128 w 196" name="T18"/>
                <a:gd fmla="*/ 147 h 188" name="T19"/>
                <a:gd fmla="*/ 196 w 196" name="T20"/>
                <a:gd fmla="*/ 73 h 188" name="T21"/>
                <a:gd fmla="*/ 128 w 196" name="T22"/>
                <a:gd fmla="*/ 0 h 188" name="T23"/>
                <a:gd fmla="*/ 95 w 196" name="T24"/>
                <a:gd fmla="*/ 106 h 188" name="T25"/>
                <a:gd fmla="*/ 57 w 196" name="T26"/>
                <a:gd fmla="*/ 106 h 188" name="T27"/>
                <a:gd fmla="*/ 53 w 196" name="T28"/>
                <a:gd fmla="*/ 101 h 188" name="T29"/>
                <a:gd fmla="*/ 57 w 196" name="T30"/>
                <a:gd fmla="*/ 97 h 188" name="T31"/>
                <a:gd fmla="*/ 95 w 196" name="T32"/>
                <a:gd fmla="*/ 97 h 188" name="T33"/>
                <a:gd fmla="*/ 99 w 196" name="T34"/>
                <a:gd fmla="*/ 101 h 188" name="T35"/>
                <a:gd fmla="*/ 95 w 196" name="T36"/>
                <a:gd fmla="*/ 106 h 188" name="T37"/>
                <a:gd fmla="*/ 139 w 196" name="T38"/>
                <a:gd fmla="*/ 79 h 188" name="T39"/>
                <a:gd fmla="*/ 57 w 196" name="T40"/>
                <a:gd fmla="*/ 79 h 188" name="T41"/>
                <a:gd fmla="*/ 53 w 196" name="T42"/>
                <a:gd fmla="*/ 75 h 188" name="T43"/>
                <a:gd fmla="*/ 57 w 196" name="T44"/>
                <a:gd fmla="*/ 71 h 188" name="T45"/>
                <a:gd fmla="*/ 139 w 196" name="T46"/>
                <a:gd fmla="*/ 71 h 188" name="T47"/>
                <a:gd fmla="*/ 143 w 196" name="T48"/>
                <a:gd fmla="*/ 75 h 188" name="T49"/>
                <a:gd fmla="*/ 139 w 196" name="T50"/>
                <a:gd fmla="*/ 79 h 188" name="T51"/>
                <a:gd fmla="*/ 139 w 196" name="T52"/>
                <a:gd fmla="*/ 49 h 188" name="T53"/>
                <a:gd fmla="*/ 57 w 196" name="T54"/>
                <a:gd fmla="*/ 49 h 188" name="T55"/>
                <a:gd fmla="*/ 53 w 196" name="T56"/>
                <a:gd fmla="*/ 45 h 188" name="T57"/>
                <a:gd fmla="*/ 57 w 196" name="T58"/>
                <a:gd fmla="*/ 41 h 188" name="T59"/>
                <a:gd fmla="*/ 139 w 196" name="T60"/>
                <a:gd fmla="*/ 41 h 188" name="T61"/>
                <a:gd fmla="*/ 143 w 196" name="T62"/>
                <a:gd fmla="*/ 45 h 188" name="T63"/>
                <a:gd fmla="*/ 139 w 196" name="T64"/>
                <a:gd fmla="*/ 49 h 18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88" w="196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99263" y="4003675"/>
            <a:ext cx="2073275" cy="598488"/>
            <a:chOff x="6799514" y="4003427"/>
            <a:chExt cx="2072776" cy="598103"/>
          </a:xfrm>
        </p:grpSpPr>
        <p:sp>
          <p:nvSpPr>
            <p:cNvPr id="19" name="任意多边形 18"/>
            <p:cNvSpPr/>
            <p:nvPr/>
          </p:nvSpPr>
          <p:spPr>
            <a:xfrm>
              <a:off x="6799514" y="4003427"/>
              <a:ext cx="503116" cy="504500"/>
            </a:xfrm>
            <a:custGeom>
              <a:gdLst>
                <a:gd fmla="*/ 0 w 1343223" name="connsiteX0"/>
                <a:gd fmla="*/ 671612 h 1343223" name="connsiteY0"/>
                <a:gd fmla="*/ 671612 w 1343223" name="connsiteX1"/>
                <a:gd fmla="*/ 0 h 1343223" name="connsiteY1"/>
                <a:gd fmla="*/ 1343224 w 1343223" name="connsiteX2"/>
                <a:gd fmla="*/ 671612 h 1343223" name="connsiteY2"/>
                <a:gd fmla="*/ 671612 w 1343223" name="connsiteX3"/>
                <a:gd fmla="*/ 1343224 h 1343223" name="connsiteY3"/>
                <a:gd fmla="*/ 0 w 1343223" name="connsiteX4"/>
                <a:gd fmla="*/ 671612 h 134322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43223" w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algn="t" blurRad="63500" dir="54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/>
            </a:p>
          </p:txBody>
        </p:sp>
        <p:sp>
          <p:nvSpPr>
            <p:cNvPr id="20" name="矩形 19"/>
            <p:cNvSpPr/>
            <p:nvPr/>
          </p:nvSpPr>
          <p:spPr>
            <a:xfrm>
              <a:off x="7358180" y="4093857"/>
              <a:ext cx="1514110" cy="5025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900">
                  <a:latin charset="-122" pitchFamily="34" typeface="微软雅黑"/>
                </a:rPr>
                <a:t>您的内容打在这里，或者通过复制您的文本后，在此框中选择粘贴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25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gdLst>
                  <a:gd fmla="*/ 75 w 110" name="T0"/>
                  <a:gd fmla="*/ 0 h 110" name="T1"/>
                  <a:gd fmla="*/ 75 w 110" name="T2"/>
                  <a:gd fmla="*/ 6 h 110" name="T3"/>
                  <a:gd fmla="*/ 12 w 110" name="T4"/>
                  <a:gd fmla="*/ 63 h 110" name="T5"/>
                  <a:gd fmla="*/ 2 w 110" name="T6"/>
                  <a:gd fmla="*/ 63 h 110" name="T7"/>
                  <a:gd fmla="*/ 0 w 110" name="T8"/>
                  <a:gd fmla="*/ 65 h 110" name="T9"/>
                  <a:gd fmla="*/ 35 w 110" name="T10"/>
                  <a:gd fmla="*/ 87 h 110" name="T11"/>
                  <a:gd fmla="*/ 45 w 110" name="T12"/>
                  <a:gd fmla="*/ 87 h 110" name="T13"/>
                  <a:gd fmla="*/ 65 w 110" name="T14"/>
                  <a:gd fmla="*/ 108 h 110" name="T15"/>
                  <a:gd fmla="*/ 70 w 110" name="T16"/>
                  <a:gd fmla="*/ 110 h 110" name="T17"/>
                  <a:gd fmla="*/ 73 w 110" name="T18"/>
                  <a:gd fmla="*/ 109 h 110" name="T19"/>
                  <a:gd fmla="*/ 77 w 110" name="T20"/>
                  <a:gd fmla="*/ 103 h 110" name="T21"/>
                  <a:gd fmla="*/ 77 w 110" name="T22"/>
                  <a:gd fmla="*/ 86 h 110" name="T23"/>
                  <a:gd fmla="*/ 110 w 110" name="T24"/>
                  <a:gd fmla="*/ 43 h 110" name="T25"/>
                  <a:gd fmla="*/ 75 w 110" name="T26"/>
                  <a:gd fmla="*/ 0 h 1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0" w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>
                  <a:latin typeface="+mn-lt"/>
                  <a:ea typeface="+mn-ea"/>
                </a:endParaRPr>
              </a:p>
            </p:txBody>
          </p:sp>
          <p:sp>
            <p:nvSpPr>
              <p:cNvPr id="26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gdLst>
                  <a:gd fmla="*/ 153 w 154" name="T0"/>
                  <a:gd fmla="*/ 67 h 148" name="T1"/>
                  <a:gd fmla="*/ 154 w 154" name="T2"/>
                  <a:gd fmla="*/ 58 h 148" name="T3"/>
                  <a:gd fmla="*/ 100 w 154" name="T4"/>
                  <a:gd fmla="*/ 0 h 148" name="T5"/>
                  <a:gd fmla="*/ 54 w 154" name="T6"/>
                  <a:gd fmla="*/ 0 h 148" name="T7"/>
                  <a:gd fmla="*/ 0 w 154" name="T8"/>
                  <a:gd fmla="*/ 58 h 148" name="T9"/>
                  <a:gd fmla="*/ 44 w 154" name="T10"/>
                  <a:gd fmla="*/ 115 h 148" name="T11"/>
                  <a:gd fmla="*/ 44 w 154" name="T12"/>
                  <a:gd fmla="*/ 140 h 148" name="T13"/>
                  <a:gd fmla="*/ 49 w 154" name="T14"/>
                  <a:gd fmla="*/ 147 h 148" name="T15"/>
                  <a:gd fmla="*/ 52 w 154" name="T16"/>
                  <a:gd fmla="*/ 148 h 148" name="T17"/>
                  <a:gd fmla="*/ 58 w 154" name="T18"/>
                  <a:gd fmla="*/ 145 h 148" name="T19"/>
                  <a:gd fmla="*/ 86 w 154" name="T20"/>
                  <a:gd fmla="*/ 116 h 148" name="T21"/>
                  <a:gd fmla="*/ 100 w 154" name="T22"/>
                  <a:gd fmla="*/ 116 h 148" name="T23"/>
                  <a:gd fmla="*/ 153 w 154" name="T24"/>
                  <a:gd fmla="*/ 67 h 148" name="T25"/>
                  <a:gd fmla="*/ 39 w 154" name="T26"/>
                  <a:gd fmla="*/ 40 h 148" name="T27"/>
                  <a:gd fmla="*/ 114 w 154" name="T28"/>
                  <a:gd fmla="*/ 40 h 148" name="T29"/>
                  <a:gd fmla="*/ 118 w 154" name="T30"/>
                  <a:gd fmla="*/ 44 h 148" name="T31"/>
                  <a:gd fmla="*/ 114 w 154" name="T32"/>
                  <a:gd fmla="*/ 48 h 148" name="T33"/>
                  <a:gd fmla="*/ 39 w 154" name="T34"/>
                  <a:gd fmla="*/ 48 h 148" name="T35"/>
                  <a:gd fmla="*/ 35 w 154" name="T36"/>
                  <a:gd fmla="*/ 44 h 148" name="T37"/>
                  <a:gd fmla="*/ 39 w 154" name="T38"/>
                  <a:gd fmla="*/ 40 h 148" name="T39"/>
                  <a:gd fmla="*/ 84 w 154" name="T40"/>
                  <a:gd fmla="*/ 78 h 148" name="T41"/>
                  <a:gd fmla="*/ 39 w 154" name="T42"/>
                  <a:gd fmla="*/ 78 h 148" name="T43"/>
                  <a:gd fmla="*/ 35 w 154" name="T44"/>
                  <a:gd fmla="*/ 74 h 148" name="T45"/>
                  <a:gd fmla="*/ 39 w 154" name="T46"/>
                  <a:gd fmla="*/ 70 h 148" name="T47"/>
                  <a:gd fmla="*/ 84 w 154" name="T48"/>
                  <a:gd fmla="*/ 70 h 148" name="T49"/>
                  <a:gd fmla="*/ 88 w 154" name="T50"/>
                  <a:gd fmla="*/ 74 h 148" name="T51"/>
                  <a:gd fmla="*/ 84 w 154" name="T52"/>
                  <a:gd fmla="*/ 78 h 14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48" w="154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833688" y="1504950"/>
            <a:ext cx="1635125" cy="1431925"/>
            <a:chOff x="2833233" y="1505432"/>
            <a:chExt cx="1635612" cy="1431012"/>
          </a:xfrm>
        </p:grpSpPr>
        <p:sp>
          <p:nvSpPr>
            <p:cNvPr id="5" name="任意多边形 4"/>
            <p:cNvSpPr/>
            <p:nvPr/>
          </p:nvSpPr>
          <p:spPr>
            <a:xfrm>
              <a:off x="2880872" y="1757684"/>
              <a:ext cx="1429176" cy="1178760"/>
            </a:xfrm>
            <a:custGeom>
              <a:gdLst>
                <a:gd fmla="*/ 0 w 1905098" name="connsiteX0"/>
                <a:gd fmla="*/ 157131 h 1571307" name="connsiteY0"/>
                <a:gd fmla="*/ 157131 w 1905098" name="connsiteX1"/>
                <a:gd fmla="*/ 0 h 1571307" name="connsiteY1"/>
                <a:gd fmla="*/ 1747967 w 1905098" name="connsiteX2"/>
                <a:gd fmla="*/ 0 h 1571307" name="connsiteY2"/>
                <a:gd fmla="*/ 1905098 w 1905098" name="connsiteX3"/>
                <a:gd fmla="*/ 157131 h 1571307" name="connsiteY3"/>
                <a:gd fmla="*/ 1905098 w 1905098" name="connsiteX4"/>
                <a:gd fmla="*/ 1414176 h 1571307" name="connsiteY4"/>
                <a:gd fmla="*/ 1747967 w 1905098" name="connsiteX5"/>
                <a:gd fmla="*/ 1571307 h 1571307" name="connsiteY5"/>
                <a:gd fmla="*/ 157131 w 1905098" name="connsiteX6"/>
                <a:gd fmla="*/ 1571307 h 1571307" name="connsiteY6"/>
                <a:gd fmla="*/ 0 w 1905098" name="connsiteX7"/>
                <a:gd fmla="*/ 1414176 h 1571307" name="connsiteY7"/>
                <a:gd fmla="*/ 0 w 1905098" name="connsiteX8"/>
                <a:gd fmla="*/ 157131 h 157130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571307" w="1905098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 bIns="325372" lIns="72840" rIns="72840" tIns="72840"/>
            <a:lstStyle/>
            <a:p>
              <a:pPr defTabSz="1066800" eaLnBrk="1" fontAlgn="auto" hangingPunct="1" indent="-214313" lvl="1" marL="214313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altLang="zh-CN" lang="en-US" sz="75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198467" y="1505432"/>
              <a:ext cx="1270378" cy="504503"/>
            </a:xfrm>
            <a:custGeom>
              <a:gdLst>
                <a:gd fmla="*/ 0 w 1693420" name="connsiteX0"/>
                <a:gd fmla="*/ 67342 h 673417" name="connsiteY0"/>
                <a:gd fmla="*/ 67342 w 1693420" name="connsiteX1"/>
                <a:gd fmla="*/ 0 h 673417" name="connsiteY1"/>
                <a:gd fmla="*/ 1626078 w 1693420" name="connsiteX2"/>
                <a:gd fmla="*/ 0 h 673417" name="connsiteY2"/>
                <a:gd fmla="*/ 1693420 w 1693420" name="connsiteX3"/>
                <a:gd fmla="*/ 67342 h 673417" name="connsiteY3"/>
                <a:gd fmla="*/ 1693420 w 1693420" name="connsiteX4"/>
                <a:gd fmla="*/ 606075 h 673417" name="connsiteY4"/>
                <a:gd fmla="*/ 1626078 w 1693420" name="connsiteX5"/>
                <a:gd fmla="*/ 673417 h 673417" name="connsiteY5"/>
                <a:gd fmla="*/ 67342 w 1693420" name="connsiteX6"/>
                <a:gd fmla="*/ 673417 h 673417" name="connsiteY6"/>
                <a:gd fmla="*/ 0 w 1693420" name="connsiteX7"/>
                <a:gd fmla="*/ 606075 h 673417" name="connsiteY7"/>
                <a:gd fmla="*/ 0 w 1693420" name="connsiteX8"/>
                <a:gd fmla="*/ 67342 h 67341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73417" w="1693420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algn="t" blurRad="63500" dir="54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z="1200"/>
                <a:t>添加标题文字</a:t>
              </a:r>
            </a:p>
          </p:txBody>
        </p:sp>
        <p:sp>
          <p:nvSpPr>
            <p:cNvPr id="30742" name="矩形 26"/>
            <p:cNvSpPr>
              <a:spLocks noChangeArrowheads="1"/>
            </p:cNvSpPr>
            <p:nvPr/>
          </p:nvSpPr>
          <p:spPr bwMode="auto">
            <a:xfrm>
              <a:off x="2833234" y="2086666"/>
              <a:ext cx="1492189" cy="77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66800" eaLnBrk="1" hangingPunct="1" indent="0" lvl="1" marL="0">
                <a:lnSpc>
                  <a:spcPct val="150000"/>
                </a:lnSpc>
                <a:spcAft>
                  <a:spcPct val="15000"/>
                </a:spcAft>
              </a:pPr>
              <a:r>
                <a:rPr altLang="en-US" lang="zh-CN" sz="1000">
                  <a:latin charset="-122" pitchFamily="34" typeface="微软雅黑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69063" y="1504950"/>
            <a:ext cx="1587500" cy="1431925"/>
            <a:chOff x="6469046" y="1505432"/>
            <a:chExt cx="1587582" cy="1431012"/>
          </a:xfrm>
        </p:grpSpPr>
        <p:sp>
          <p:nvSpPr>
            <p:cNvPr id="11" name="任意多边形 10"/>
            <p:cNvSpPr/>
            <p:nvPr/>
          </p:nvSpPr>
          <p:spPr>
            <a:xfrm>
              <a:off x="6469046" y="1757684"/>
              <a:ext cx="1428824" cy="1178760"/>
            </a:xfrm>
            <a:custGeom>
              <a:gdLst>
                <a:gd fmla="*/ 0 w 1905098" name="connsiteX0"/>
                <a:gd fmla="*/ 157131 h 1571307" name="connsiteY0"/>
                <a:gd fmla="*/ 157131 w 1905098" name="connsiteX1"/>
                <a:gd fmla="*/ 0 h 1571307" name="connsiteY1"/>
                <a:gd fmla="*/ 1747967 w 1905098" name="connsiteX2"/>
                <a:gd fmla="*/ 0 h 1571307" name="connsiteY2"/>
                <a:gd fmla="*/ 1905098 w 1905098" name="connsiteX3"/>
                <a:gd fmla="*/ 157131 h 1571307" name="connsiteY3"/>
                <a:gd fmla="*/ 1905098 w 1905098" name="connsiteX4"/>
                <a:gd fmla="*/ 1414176 h 1571307" name="connsiteY4"/>
                <a:gd fmla="*/ 1747967 w 1905098" name="connsiteX5"/>
                <a:gd fmla="*/ 1571307 h 1571307" name="connsiteY5"/>
                <a:gd fmla="*/ 157131 w 1905098" name="connsiteX6"/>
                <a:gd fmla="*/ 1571307 h 1571307" name="connsiteY6"/>
                <a:gd fmla="*/ 0 w 1905098" name="connsiteX7"/>
                <a:gd fmla="*/ 1414176 h 1571307" name="connsiteY7"/>
                <a:gd fmla="*/ 0 w 1905098" name="connsiteX8"/>
                <a:gd fmla="*/ 157131 h 157130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571307" w="1905098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bIns="72840" lIns="72840" rIns="72840" tIns="325372"/>
            <a:lstStyle/>
            <a:p>
              <a:pPr defTabSz="1066800" eaLnBrk="1" fontAlgn="auto" hangingPunct="1" indent="-214313" lvl="1" marL="21431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altLang="en-US" lang="zh-CN" sz="24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786562" y="1505432"/>
              <a:ext cx="1270066" cy="504503"/>
            </a:xfrm>
            <a:custGeom>
              <a:gdLst>
                <a:gd fmla="*/ 0 w 1693420" name="connsiteX0"/>
                <a:gd fmla="*/ 67342 h 673417" name="connsiteY0"/>
                <a:gd fmla="*/ 67342 w 1693420" name="connsiteX1"/>
                <a:gd fmla="*/ 0 h 673417" name="connsiteY1"/>
                <a:gd fmla="*/ 1626078 w 1693420" name="connsiteX2"/>
                <a:gd fmla="*/ 0 h 673417" name="connsiteY2"/>
                <a:gd fmla="*/ 1693420 w 1693420" name="connsiteX3"/>
                <a:gd fmla="*/ 67342 h 673417" name="connsiteY3"/>
                <a:gd fmla="*/ 1693420 w 1693420" name="connsiteX4"/>
                <a:gd fmla="*/ 606075 h 673417" name="connsiteY4"/>
                <a:gd fmla="*/ 1626078 w 1693420" name="connsiteX5"/>
                <a:gd fmla="*/ 673417 h 673417" name="connsiteY5"/>
                <a:gd fmla="*/ 67342 w 1693420" name="connsiteX6"/>
                <a:gd fmla="*/ 673417 h 673417" name="connsiteY6"/>
                <a:gd fmla="*/ 0 w 1693420" name="connsiteX7"/>
                <a:gd fmla="*/ 606075 h 673417" name="connsiteY7"/>
                <a:gd fmla="*/ 0 w 1693420" name="connsiteX8"/>
                <a:gd fmla="*/ 67342 h 67341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73417" w="1693420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algn="t" blurRad="63500" dir="54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altLang="en-US" lang="zh-CN" sz="1200"/>
                <a:t>添加标题文字</a:t>
              </a:r>
            </a:p>
          </p:txBody>
        </p:sp>
        <p:sp>
          <p:nvSpPr>
            <p:cNvPr id="30739" name="矩形 27"/>
            <p:cNvSpPr>
              <a:spLocks noChangeArrowheads="1"/>
            </p:cNvSpPr>
            <p:nvPr/>
          </p:nvSpPr>
          <p:spPr bwMode="auto">
            <a:xfrm>
              <a:off x="6472623" y="2081157"/>
              <a:ext cx="1533218" cy="77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066800" eaLnBrk="1" hangingPunct="1" indent="0" lvl="1" marL="0">
                <a:lnSpc>
                  <a:spcPct val="150000"/>
                </a:lnSpc>
                <a:spcAft>
                  <a:spcPct val="15000"/>
                </a:spcAft>
              </a:pPr>
              <a:r>
                <a:rPr altLang="en-US" lang="zh-CN" sz="1000">
                  <a:latin charset="-122" pitchFamily="34" typeface="微软雅黑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</a:t>
            </a:r>
          </a:p>
        </p:txBody>
      </p:sp>
      <p:grpSp>
        <p:nvGrpSpPr>
          <p:cNvPr id="30734" name="组合 40"/>
          <p:cNvGrpSpPr>
            <a:grpSpLocks noChangeAspect="1"/>
          </p:cNvGrpSpPr>
          <p:nvPr/>
        </p:nvGrpSpPr>
        <p:grpSpPr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42" name="椭圆 4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gdLst>
                <a:gd fmla="*/ 310 w 563" name="T0"/>
                <a:gd fmla="*/ 372 h 461" name="T1"/>
                <a:gd fmla="*/ 321 w 563" name="T2"/>
                <a:gd fmla="*/ 370 h 461" name="T3"/>
                <a:gd fmla="*/ 552 w 563" name="T4"/>
                <a:gd fmla="*/ 248 h 461" name="T5"/>
                <a:gd fmla="*/ 559 w 563" name="T6"/>
                <a:gd fmla="*/ 226 h 461" name="T7"/>
                <a:gd fmla="*/ 537 w 563" name="T8"/>
                <a:gd fmla="*/ 220 h 461" name="T9"/>
                <a:gd fmla="*/ 311 w 563" name="T10"/>
                <a:gd fmla="*/ 339 h 461" name="T11"/>
                <a:gd fmla="*/ 59 w 563" name="T12"/>
                <a:gd fmla="*/ 285 h 461" name="T13"/>
                <a:gd fmla="*/ 38 w 563" name="T14"/>
                <a:gd fmla="*/ 253 h 461" name="T15"/>
                <a:gd fmla="*/ 71 w 563" name="T16"/>
                <a:gd fmla="*/ 232 h 461" name="T17"/>
                <a:gd fmla="*/ 313 w 563" name="T18"/>
                <a:gd fmla="*/ 283 h 461" name="T19"/>
                <a:gd fmla="*/ 321 w 563" name="T20"/>
                <a:gd fmla="*/ 281 h 461" name="T21"/>
                <a:gd fmla="*/ 552 w 563" name="T22"/>
                <a:gd fmla="*/ 159 h 461" name="T23"/>
                <a:gd fmla="*/ 559 w 563" name="T24"/>
                <a:gd fmla="*/ 138 h 461" name="T25"/>
                <a:gd fmla="*/ 537 w 563" name="T26"/>
                <a:gd fmla="*/ 131 h 461" name="T27"/>
                <a:gd fmla="*/ 310 w 563" name="T28"/>
                <a:gd fmla="*/ 251 h 461" name="T29"/>
                <a:gd fmla="*/ 59 w 563" name="T30"/>
                <a:gd fmla="*/ 197 h 461" name="T31"/>
                <a:gd fmla="*/ 38 w 563" name="T32"/>
                <a:gd fmla="*/ 164 h 461" name="T33"/>
                <a:gd fmla="*/ 71 w 563" name="T34"/>
                <a:gd fmla="*/ 143 h 461" name="T35"/>
                <a:gd fmla="*/ 298 w 563" name="T36"/>
                <a:gd fmla="*/ 191 h 461" name="T37"/>
                <a:gd fmla="*/ 306 w 563" name="T38"/>
                <a:gd fmla="*/ 189 h 461" name="T39"/>
                <a:gd fmla="*/ 538 w 563" name="T40"/>
                <a:gd fmla="*/ 69 h 461" name="T41"/>
                <a:gd fmla="*/ 535 w 563" name="T42"/>
                <a:gd fmla="*/ 48 h 461" name="T43"/>
                <a:gd fmla="*/ 310 w 563" name="T44"/>
                <a:gd fmla="*/ 4 h 461" name="T45"/>
                <a:gd fmla="*/ 249 w 563" name="T46"/>
                <a:gd fmla="*/ 12 h 461" name="T47"/>
                <a:gd fmla="*/ 41 w 563" name="T48"/>
                <a:gd fmla="*/ 114 h 461" name="T49"/>
                <a:gd fmla="*/ 33 w 563" name="T50"/>
                <a:gd fmla="*/ 119 h 461" name="T51"/>
                <a:gd fmla="*/ 7 w 563" name="T52"/>
                <a:gd fmla="*/ 157 h 461" name="T53"/>
                <a:gd fmla="*/ 25 w 563" name="T54"/>
                <a:gd fmla="*/ 214 h 461" name="T55"/>
                <a:gd fmla="*/ 7 w 563" name="T56"/>
                <a:gd fmla="*/ 246 h 461" name="T57"/>
                <a:gd fmla="*/ 25 w 563" name="T58"/>
                <a:gd fmla="*/ 303 h 461" name="T59"/>
                <a:gd fmla="*/ 7 w 563" name="T60"/>
                <a:gd fmla="*/ 335 h 461" name="T61"/>
                <a:gd fmla="*/ 52 w 563" name="T62"/>
                <a:gd fmla="*/ 405 h 461" name="T63"/>
                <a:gd fmla="*/ 311 w 563" name="T64"/>
                <a:gd fmla="*/ 460 h 461" name="T65"/>
                <a:gd fmla="*/ 321 w 563" name="T66"/>
                <a:gd fmla="*/ 459 h 461" name="T67"/>
                <a:gd fmla="*/ 552 w 563" name="T68"/>
                <a:gd fmla="*/ 337 h 461" name="T69"/>
                <a:gd fmla="*/ 559 w 563" name="T70"/>
                <a:gd fmla="*/ 315 h 461" name="T71"/>
                <a:gd fmla="*/ 537 w 563" name="T72"/>
                <a:gd fmla="*/ 308 h 461" name="T73"/>
                <a:gd fmla="*/ 310 w 563" name="T74"/>
                <a:gd fmla="*/ 428 h 461" name="T75"/>
                <a:gd fmla="*/ 59 w 563" name="T76"/>
                <a:gd fmla="*/ 374 h 461" name="T77"/>
                <a:gd fmla="*/ 38 w 563" name="T78"/>
                <a:gd fmla="*/ 341 h 461" name="T79"/>
                <a:gd fmla="*/ 71 w 563" name="T80"/>
                <a:gd fmla="*/ 320 h 461" name="T81"/>
                <a:gd fmla="*/ 310 w 563" name="T82"/>
                <a:gd fmla="*/ 372 h 461" name="T83"/>
                <a:gd fmla="*/ 296 w 563" name="T84"/>
                <a:gd fmla="*/ 57 h 461" name="T85"/>
                <a:gd fmla="*/ 404 w 563" name="T86"/>
                <a:gd fmla="*/ 78 h 461" name="T87"/>
                <a:gd fmla="*/ 357 w 563" name="T88"/>
                <a:gd fmla="*/ 101 h 461" name="T89"/>
                <a:gd fmla="*/ 249 w 563" name="T90"/>
                <a:gd fmla="*/ 79 h 461" name="T91"/>
                <a:gd fmla="*/ 296 w 563" name="T92"/>
                <a:gd fmla="*/ 57 h 46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61" w="563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decel="66667" fill="hold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6667" fill="hold" id="45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6667" fill="hold" id="4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6667" fill="hold" id="53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112838" y="2960688"/>
            <a:ext cx="4348162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关键技术与难点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22563" y="1668463"/>
            <a:ext cx="1128712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2154499" y="2106187"/>
              <a:ext cx="659382" cy="790148"/>
            </a:xfrm>
            <a:custGeom>
              <a:gdLst>
                <a:gd fmla="*/ 456 w 456" name="T0"/>
                <a:gd fmla="*/ 528 h 548" name="T1"/>
                <a:gd fmla="*/ 436 w 456" name="T2"/>
                <a:gd fmla="*/ 548 h 548" name="T3"/>
                <a:gd fmla="*/ 84 w 456" name="T4"/>
                <a:gd fmla="*/ 548 h 548" name="T5"/>
                <a:gd fmla="*/ 0 w 456" name="T6"/>
                <a:gd fmla="*/ 464 h 548" name="T7"/>
                <a:gd fmla="*/ 84 w 456" name="T8"/>
                <a:gd fmla="*/ 380 h 548" name="T9"/>
                <a:gd fmla="*/ 436 w 456" name="T10"/>
                <a:gd fmla="*/ 380 h 548" name="T11"/>
                <a:gd fmla="*/ 456 w 456" name="T12"/>
                <a:gd fmla="*/ 399 h 548" name="T13"/>
                <a:gd fmla="*/ 436 w 456" name="T14"/>
                <a:gd fmla="*/ 419 h 548" name="T15"/>
                <a:gd fmla="*/ 90 w 456" name="T16"/>
                <a:gd fmla="*/ 419 h 548" name="T17"/>
                <a:gd fmla="*/ 45 w 456" name="T18"/>
                <a:gd fmla="*/ 464 h 548" name="T19"/>
                <a:gd fmla="*/ 90 w 456" name="T20"/>
                <a:gd fmla="*/ 509 h 548" name="T21"/>
                <a:gd fmla="*/ 436 w 456" name="T22"/>
                <a:gd fmla="*/ 509 h 548" name="T23"/>
                <a:gd fmla="*/ 456 w 456" name="T24"/>
                <a:gd fmla="*/ 528 h 548" name="T25"/>
                <a:gd fmla="*/ 235 w 456" name="T26"/>
                <a:gd fmla="*/ 78 h 548" name="T27"/>
                <a:gd fmla="*/ 309 w 456" name="T28"/>
                <a:gd fmla="*/ 6 h 548" name="T29"/>
                <a:gd fmla="*/ 309 w 456" name="T30"/>
                <a:gd fmla="*/ 0 h 548" name="T31"/>
                <a:gd fmla="*/ 303 w 456" name="T32"/>
                <a:gd fmla="*/ 0 h 548" name="T33"/>
                <a:gd fmla="*/ 228 w 456" name="T34"/>
                <a:gd fmla="*/ 72 h 548" name="T35"/>
                <a:gd fmla="*/ 229 w 456" name="T36"/>
                <a:gd fmla="*/ 77 h 548" name="T37"/>
                <a:gd fmla="*/ 235 w 456" name="T38"/>
                <a:gd fmla="*/ 78 h 548" name="T39"/>
                <a:gd fmla="*/ 372 w 456" name="T40"/>
                <a:gd fmla="*/ 137 h 548" name="T41"/>
                <a:gd fmla="*/ 295 w 456" name="T42"/>
                <a:gd fmla="*/ 85 h 548" name="T43"/>
                <a:gd fmla="*/ 232 w 456" name="T44"/>
                <a:gd fmla="*/ 98 h 548" name="T45"/>
                <a:gd fmla="*/ 170 w 456" name="T46"/>
                <a:gd fmla="*/ 85 h 548" name="T47"/>
                <a:gd fmla="*/ 93 w 456" name="T48"/>
                <a:gd fmla="*/ 137 h 548" name="T49"/>
                <a:gd fmla="*/ 175 w 456" name="T50"/>
                <a:gd fmla="*/ 341 h 548" name="T51"/>
                <a:gd fmla="*/ 232 w 456" name="T52"/>
                <a:gd fmla="*/ 328 h 548" name="T53"/>
                <a:gd fmla="*/ 290 w 456" name="T54"/>
                <a:gd fmla="*/ 341 h 548" name="T55"/>
                <a:gd fmla="*/ 372 w 456" name="T56"/>
                <a:gd fmla="*/ 137 h 548" name="T57"/>
                <a:gd fmla="*/ 172 w 456" name="T58"/>
                <a:gd fmla="*/ 126 h 548" name="T59"/>
                <a:gd fmla="*/ 168 w 456" name="T60"/>
                <a:gd fmla="*/ 126 h 548" name="T61"/>
                <a:gd fmla="*/ 128 w 456" name="T62"/>
                <a:gd fmla="*/ 161 h 548" name="T63"/>
                <a:gd fmla="*/ 119 w 456" name="T64"/>
                <a:gd fmla="*/ 169 h 548" name="T65"/>
                <a:gd fmla="*/ 118 w 456" name="T66"/>
                <a:gd fmla="*/ 169 h 548" name="T67"/>
                <a:gd fmla="*/ 116 w 456" name="T68"/>
                <a:gd fmla="*/ 168 h 548" name="T69"/>
                <a:gd fmla="*/ 109 w 456" name="T70"/>
                <a:gd fmla="*/ 157 h 548" name="T71"/>
                <a:gd fmla="*/ 168 w 456" name="T72"/>
                <a:gd fmla="*/ 106 h 548" name="T73"/>
                <a:gd fmla="*/ 173 w 456" name="T74"/>
                <a:gd fmla="*/ 106 h 548" name="T75"/>
                <a:gd fmla="*/ 181 w 456" name="T76"/>
                <a:gd fmla="*/ 117 h 548" name="T77"/>
                <a:gd fmla="*/ 172 w 456" name="T78"/>
                <a:gd fmla="*/ 126 h 5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48" w="456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5118100" y="1157288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重要理论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02188" y="1249363"/>
            <a:ext cx="180975" cy="2797175"/>
            <a:chOff x="6032873" y="1880798"/>
            <a:chExt cx="180975" cy="2796989"/>
          </a:xfrm>
        </p:grpSpPr>
        <p:sp>
          <p:nvSpPr>
            <p:cNvPr id="11" name="直接连接符 14"/>
            <p:cNvSpPr>
              <a:spLocks noChangeShapeType="1"/>
            </p:cNvSpPr>
            <p:nvPr/>
          </p:nvSpPr>
          <p:spPr bwMode="auto">
            <a:xfrm flipH="1">
              <a:off x="6123360" y="1898259"/>
              <a:ext cx="0" cy="2689046"/>
            </a:xfrm>
            <a:prstGeom prst="line">
              <a:avLst/>
            </a:prstGeom>
            <a:solidFill>
              <a:srgbClr val="414455"/>
            </a:solidFill>
            <a:ln cap="flat" cmpd="sng" w="38100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12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/>
          </p:nvSpPr>
          <p:spPr bwMode="auto">
            <a:xfrm>
              <a:off x="6032873" y="2534805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4" name="椭圆 9"/>
            <p:cNvSpPr>
              <a:spLocks noChangeArrowheads="1"/>
            </p:cNvSpPr>
            <p:nvPr/>
          </p:nvSpPr>
          <p:spPr bwMode="auto">
            <a:xfrm>
              <a:off x="6032873" y="3188811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5" name="椭圆 10"/>
            <p:cNvSpPr>
              <a:spLocks noChangeArrowheads="1"/>
            </p:cNvSpPr>
            <p:nvPr/>
          </p:nvSpPr>
          <p:spPr bwMode="auto">
            <a:xfrm>
              <a:off x="6032873" y="3842818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6" name="椭圆 11"/>
            <p:cNvSpPr>
              <a:spLocks noChangeArrowheads="1"/>
            </p:cNvSpPr>
            <p:nvPr/>
          </p:nvSpPr>
          <p:spPr bwMode="auto">
            <a:xfrm>
              <a:off x="6032873" y="4498411"/>
              <a:ext cx="180975" cy="179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</p:grpSp>
      <p:sp>
        <p:nvSpPr>
          <p:cNvPr id="17" name="TextBox 64"/>
          <p:cNvSpPr txBox="1"/>
          <p:nvPr/>
        </p:nvSpPr>
        <p:spPr>
          <a:xfrm>
            <a:off x="5118100" y="1779588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关键技术</a:t>
            </a:r>
          </a:p>
        </p:txBody>
      </p:sp>
      <p:sp>
        <p:nvSpPr>
          <p:cNvPr id="18" name="TextBox 65"/>
          <p:cNvSpPr txBox="1"/>
          <p:nvPr/>
        </p:nvSpPr>
        <p:spPr>
          <a:xfrm>
            <a:off x="5118100" y="2435225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关键难点</a:t>
            </a:r>
          </a:p>
        </p:txBody>
      </p:sp>
      <p:sp>
        <p:nvSpPr>
          <p:cNvPr id="19" name="TextBox 66"/>
          <p:cNvSpPr txBox="1"/>
          <p:nvPr/>
        </p:nvSpPr>
        <p:spPr>
          <a:xfrm>
            <a:off x="5118100" y="3089275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实践难点</a:t>
            </a:r>
          </a:p>
        </p:txBody>
      </p:sp>
      <p:sp>
        <p:nvSpPr>
          <p:cNvPr id="20" name="TextBox 73"/>
          <p:cNvSpPr txBox="1"/>
          <p:nvPr/>
        </p:nvSpPr>
        <p:spPr>
          <a:xfrm>
            <a:off x="5118100" y="3730625"/>
            <a:ext cx="1706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案例对比分析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decel="100000"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17"/>
      <p:bldP grpId="0" spid="18"/>
      <p:bldP grpId="0" spid="19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gdLst>
              <a:gd fmla="*/ 2134 w 2522" name="T0"/>
              <a:gd fmla="*/ 0 h 388" name="T1"/>
              <a:gd fmla="*/ 1749 w 2522" name="T2"/>
              <a:gd fmla="*/ 341 h 388" name="T3"/>
              <a:gd fmla="*/ 0 w 2522" name="T4"/>
              <a:gd fmla="*/ 341 h 388" name="T5"/>
              <a:gd fmla="*/ 0 w 2522" name="T6"/>
              <a:gd fmla="*/ 388 h 388" name="T7"/>
              <a:gd fmla="*/ 1746 w 2522" name="T8"/>
              <a:gd fmla="*/ 388 h 388" name="T9"/>
              <a:gd fmla="*/ 1803 w 2522" name="T10"/>
              <a:gd fmla="*/ 388 h 388" name="T11"/>
              <a:gd fmla="*/ 2522 w 2522" name="T12"/>
              <a:gd fmla="*/ 388 h 388" name="T13"/>
              <a:gd fmla="*/ 2134 w 2522" name="T14"/>
              <a:gd fmla="*/ 0 h 38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88" w="2522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3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gdLst>
              <a:gd fmla="*/ 2134 w 2522" name="T0"/>
              <a:gd fmla="*/ 388 h 388" name="T1"/>
              <a:gd fmla="*/ 1749 w 2522" name="T2"/>
              <a:gd fmla="*/ 48 h 388" name="T3"/>
              <a:gd fmla="*/ 0 w 2522" name="T4"/>
              <a:gd fmla="*/ 48 h 388" name="T5"/>
              <a:gd fmla="*/ 0 w 2522" name="T6"/>
              <a:gd fmla="*/ 0 h 388" name="T7"/>
              <a:gd fmla="*/ 1746 w 2522" name="T8"/>
              <a:gd fmla="*/ 0 h 388" name="T9"/>
              <a:gd fmla="*/ 1803 w 2522" name="T10"/>
              <a:gd fmla="*/ 0 h 388" name="T11"/>
              <a:gd fmla="*/ 2522 w 2522" name="T12"/>
              <a:gd fmla="*/ 0 h 388" name="T13"/>
              <a:gd fmla="*/ 2134 w 2522" name="T14"/>
              <a:gd fmla="*/ 388 h 38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88" w="2522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4" name="Freeform 4"/>
          <p:cNvSpPr/>
          <p:nvPr/>
        </p:nvSpPr>
        <p:spPr bwMode="auto">
          <a:xfrm>
            <a:off x="941388" y="1603375"/>
            <a:ext cx="6164262" cy="280988"/>
          </a:xfrm>
          <a:custGeom>
            <a:gdLst>
              <a:gd fmla="*/ 0 w 3883" name="T0"/>
              <a:gd fmla="*/ 0 h 177" name="T1"/>
              <a:gd fmla="*/ 3883 w 3883" name="T2"/>
              <a:gd fmla="*/ 0 h 177" name="T3"/>
              <a:gd fmla="*/ 3883 w 3883" name="T4"/>
              <a:gd fmla="*/ 177 h 177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77" w="3883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cap="flat" cmpd="sng" w="12700">
            <a:solidFill>
              <a:schemeClr val="accent6">
                <a:lumMod val="75000"/>
              </a:schemeClr>
            </a:solidFill>
            <a:round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941388" y="4162425"/>
            <a:ext cx="6164262" cy="279400"/>
          </a:xfrm>
          <a:custGeom>
            <a:gdLst>
              <a:gd fmla="*/ 0 w 3883" name="T0"/>
              <a:gd fmla="*/ 176 h 176" name="T1"/>
              <a:gd fmla="*/ 3883 w 3883" name="T2"/>
              <a:gd fmla="*/ 176 h 176" name="T3"/>
              <a:gd fmla="*/ 3883 w 3883" name="T4"/>
              <a:gd fmla="*/ 0 h 176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76" w="3883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cap="flat" cmpd="sng" w="12700">
            <a:solidFill>
              <a:schemeClr val="accent6">
                <a:lumMod val="60000"/>
                <a:lumOff val="40000"/>
              </a:schemeClr>
            </a:solidFill>
            <a:round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23038" y="21844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zh-CN" sz="1500">
                <a:solidFill>
                  <a:schemeClr val="bg1"/>
                </a:solidFill>
                <a:latin charset="-122" pitchFamily="34" typeface="微软雅黑"/>
              </a:rPr>
              <a:t>添加文字标题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23038" y="3262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zh-CN" sz="1500">
                <a:solidFill>
                  <a:schemeClr val="bg1"/>
                </a:solidFill>
                <a:latin charset="-122" pitchFamily="34" typeface="微软雅黑"/>
              </a:rPr>
              <a:t>添加文字标题</a:t>
            </a: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877888" y="1751013"/>
            <a:ext cx="36703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b="1" lang="zh-CN" sz="1200">
                <a:solidFill>
                  <a:srgbClr val="3A3A3A"/>
                </a:solidFill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b="1" lang="zh-CN" sz="1200">
                <a:solidFill>
                  <a:srgbClr val="3A3A3A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877888" y="3405188"/>
            <a:ext cx="36703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b="1" lang="zh-CN" sz="1200">
                <a:solidFill>
                  <a:srgbClr val="3A3A3A"/>
                </a:solidFill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b="1" lang="zh-CN" sz="1200">
                <a:solidFill>
                  <a:srgbClr val="3A3A3A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</a:p>
        </p:txBody>
      </p:sp>
      <p:sp>
        <p:nvSpPr>
          <p:cNvPr id="14" name="Freeform 103"/>
          <p:cNvSpPr>
            <a:spLocks noChangeArrowheads="1" noEditPoints="1"/>
          </p:cNvSpPr>
          <p:nvPr/>
        </p:nvSpPr>
        <p:spPr bwMode="auto">
          <a:xfrm>
            <a:off x="6838950" y="2533650"/>
            <a:ext cx="465138" cy="358775"/>
          </a:xfrm>
          <a:custGeom>
            <a:gdLst>
              <a:gd fmla="*/ 33 w 97" name="T0"/>
              <a:gd fmla="*/ 75 h 75" name="T1"/>
              <a:gd fmla="*/ 44 w 97" name="T2"/>
              <a:gd fmla="*/ 75 h 75" name="T3"/>
              <a:gd fmla="*/ 47 w 97" name="T4"/>
              <a:gd fmla="*/ 73 h 75" name="T5"/>
              <a:gd fmla="*/ 47 w 97" name="T6"/>
              <a:gd fmla="*/ 49 h 75" name="T7"/>
              <a:gd fmla="*/ 39 w 97" name="T8"/>
              <a:gd fmla="*/ 45 h 75" name="T9"/>
              <a:gd fmla="*/ 30 w 97" name="T10"/>
              <a:gd fmla="*/ 50 h 75" name="T11"/>
              <a:gd fmla="*/ 30 w 97" name="T12"/>
              <a:gd fmla="*/ 73 h 75" name="T13"/>
              <a:gd fmla="*/ 33 w 97" name="T14"/>
              <a:gd fmla="*/ 75 h 75" name="T15"/>
              <a:gd fmla="*/ 0 w 97" name="T16"/>
              <a:gd fmla="*/ 49 h 75" name="T17"/>
              <a:gd fmla="*/ 37 w 97" name="T18"/>
              <a:gd fmla="*/ 28 h 75" name="T19"/>
              <a:gd fmla="*/ 39 w 97" name="T20"/>
              <a:gd fmla="*/ 26 h 75" name="T21"/>
              <a:gd fmla="*/ 41 w 97" name="T22"/>
              <a:gd fmla="*/ 28 h 75" name="T23"/>
              <a:gd fmla="*/ 52 w 97" name="T24"/>
              <a:gd fmla="*/ 34 h 75" name="T25"/>
              <a:gd fmla="*/ 81 w 97" name="T26"/>
              <a:gd fmla="*/ 9 h 75" name="T27"/>
              <a:gd fmla="*/ 77 w 97" name="T28"/>
              <a:gd fmla="*/ 4 h 75" name="T29"/>
              <a:gd fmla="*/ 87 w 97" name="T30"/>
              <a:gd fmla="*/ 2 h 75" name="T31"/>
              <a:gd fmla="*/ 97 w 97" name="T32"/>
              <a:gd fmla="*/ 0 h 75" name="T33"/>
              <a:gd fmla="*/ 94 w 97" name="T34"/>
              <a:gd fmla="*/ 10 h 75" name="T35"/>
              <a:gd fmla="*/ 91 w 97" name="T36"/>
              <a:gd fmla="*/ 19 h 75" name="T37"/>
              <a:gd fmla="*/ 87 w 97" name="T38"/>
              <a:gd fmla="*/ 15 h 75" name="T39"/>
              <a:gd fmla="*/ 55 w 97" name="T40"/>
              <a:gd fmla="*/ 42 h 75" name="T41"/>
              <a:gd fmla="*/ 53 w 97" name="T42"/>
              <a:gd fmla="*/ 44 h 75" name="T43"/>
              <a:gd fmla="*/ 50 w 97" name="T44"/>
              <a:gd fmla="*/ 43 h 75" name="T45"/>
              <a:gd fmla="*/ 39 w 97" name="T46"/>
              <a:gd fmla="*/ 36 h 75" name="T47"/>
              <a:gd fmla="*/ 5 w 97" name="T48"/>
              <a:gd fmla="*/ 57 h 75" name="T49"/>
              <a:gd fmla="*/ 0 w 97" name="T50"/>
              <a:gd fmla="*/ 49 h 75" name="T51"/>
              <a:gd fmla="*/ 10 w 97" name="T52"/>
              <a:gd fmla="*/ 75 h 75" name="T53"/>
              <a:gd fmla="*/ 21 w 97" name="T54"/>
              <a:gd fmla="*/ 75 h 75" name="T55"/>
              <a:gd fmla="*/ 23 w 97" name="T56"/>
              <a:gd fmla="*/ 73 h 75" name="T57"/>
              <a:gd fmla="*/ 23 w 97" name="T58"/>
              <a:gd fmla="*/ 54 h 75" name="T59"/>
              <a:gd fmla="*/ 7 w 97" name="T60"/>
              <a:gd fmla="*/ 64 h 75" name="T61"/>
              <a:gd fmla="*/ 7 w 97" name="T62"/>
              <a:gd fmla="*/ 73 h 75" name="T63"/>
              <a:gd fmla="*/ 10 w 97" name="T64"/>
              <a:gd fmla="*/ 75 h 75" name="T65"/>
              <a:gd fmla="*/ 56 w 97" name="T66"/>
              <a:gd fmla="*/ 75 h 75" name="T67"/>
              <a:gd fmla="*/ 67 w 97" name="T68"/>
              <a:gd fmla="*/ 75 h 75" name="T69"/>
              <a:gd fmla="*/ 70 w 97" name="T70"/>
              <a:gd fmla="*/ 73 h 75" name="T71"/>
              <a:gd fmla="*/ 70 w 97" name="T72"/>
              <a:gd fmla="*/ 39 h 75" name="T73"/>
              <a:gd fmla="*/ 70 w 97" name="T74"/>
              <a:gd fmla="*/ 39 h 75" name="T75"/>
              <a:gd fmla="*/ 54 w 97" name="T76"/>
              <a:gd fmla="*/ 53 h 75" name="T77"/>
              <a:gd fmla="*/ 53 w 97" name="T78"/>
              <a:gd fmla="*/ 52 h 75" name="T79"/>
              <a:gd fmla="*/ 53 w 97" name="T80"/>
              <a:gd fmla="*/ 73 h 75" name="T81"/>
              <a:gd fmla="*/ 56 w 97" name="T82"/>
              <a:gd fmla="*/ 75 h 75" name="T83"/>
              <a:gd fmla="*/ 79 w 97" name="T84"/>
              <a:gd fmla="*/ 75 h 75" name="T85"/>
              <a:gd fmla="*/ 90 w 97" name="T86"/>
              <a:gd fmla="*/ 75 h 75" name="T87"/>
              <a:gd fmla="*/ 93 w 97" name="T88"/>
              <a:gd fmla="*/ 73 h 75" name="T89"/>
              <a:gd fmla="*/ 93 w 97" name="T90"/>
              <a:gd fmla="*/ 32 h 75" name="T91"/>
              <a:gd fmla="*/ 86 w 97" name="T92"/>
              <a:gd fmla="*/ 24 h 75" name="T93"/>
              <a:gd fmla="*/ 77 w 97" name="T94"/>
              <a:gd fmla="*/ 33 h 75" name="T95"/>
              <a:gd fmla="*/ 77 w 97" name="T96"/>
              <a:gd fmla="*/ 73 h 75" name="T97"/>
              <a:gd fmla="*/ 79 w 97" name="T98"/>
              <a:gd fmla="*/ 75 h 75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97" name="T150"/>
              <a:gd fmla="*/ 0 h 75" name="T151"/>
              <a:gd fmla="*/ 97 w 97" name="T152"/>
              <a:gd fmla="*/ 75 h 75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75" w="97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zh-CN" lang="zh-CN" sz="1350">
              <a:solidFill>
                <a:srgbClr val="000000"/>
              </a:solidFill>
              <a:latin charset="0" pitchFamily="34" typeface="Calibri"/>
              <a:ea typeface="+mn-ea"/>
              <a:sym charset="-122" pitchFamily="2" typeface="宋体"/>
            </a:endParaRPr>
          </a:p>
        </p:txBody>
      </p:sp>
      <p:sp>
        <p:nvSpPr>
          <p:cNvPr id="15" name="Freeform 33"/>
          <p:cNvSpPr>
            <a:spLocks noChangeArrowheads="1" noEditPoints="1"/>
          </p:cNvSpPr>
          <p:nvPr/>
        </p:nvSpPr>
        <p:spPr bwMode="auto">
          <a:xfrm>
            <a:off x="6899275" y="3673475"/>
            <a:ext cx="412750" cy="266700"/>
          </a:xfrm>
          <a:custGeom>
            <a:gdLst>
              <a:gd fmla="*/ 13 w 94" name="T0"/>
              <a:gd fmla="*/ 0 h 61" name="T1"/>
              <a:gd fmla="*/ 82 w 94" name="T2"/>
              <a:gd fmla="*/ 0 h 61" name="T3"/>
              <a:gd fmla="*/ 89 w 94" name="T4"/>
              <a:gd fmla="*/ 2 h 61" name="T5"/>
              <a:gd fmla="*/ 47 w 94" name="T6"/>
              <a:gd fmla="*/ 33 h 61" name="T7"/>
              <a:gd fmla="*/ 6 w 94" name="T8"/>
              <a:gd fmla="*/ 2 h 61" name="T9"/>
              <a:gd fmla="*/ 13 w 94" name="T10"/>
              <a:gd fmla="*/ 0 h 61" name="T11"/>
              <a:gd fmla="*/ 94 w 94" name="T12"/>
              <a:gd fmla="*/ 9 h 61" name="T13"/>
              <a:gd fmla="*/ 67 w 94" name="T14"/>
              <a:gd fmla="*/ 29 h 61" name="T15"/>
              <a:gd fmla="*/ 93 w 94" name="T16"/>
              <a:gd fmla="*/ 53 h 61" name="T17"/>
              <a:gd fmla="*/ 94 w 94" name="T18"/>
              <a:gd fmla="*/ 48 h 61" name="T19"/>
              <a:gd fmla="*/ 94 w 94" name="T20"/>
              <a:gd fmla="*/ 12 h 61" name="T21"/>
              <a:gd fmla="*/ 94 w 94" name="T22"/>
              <a:gd fmla="*/ 9 h 61" name="T23"/>
              <a:gd fmla="*/ 87 w 94" name="T24"/>
              <a:gd fmla="*/ 60 h 61" name="T25"/>
              <a:gd fmla="*/ 82 w 94" name="T26"/>
              <a:gd fmla="*/ 61 h 61" name="T27"/>
              <a:gd fmla="*/ 13 w 94" name="T28"/>
              <a:gd fmla="*/ 61 h 61" name="T29"/>
              <a:gd fmla="*/ 6 w 94" name="T30"/>
              <a:gd fmla="*/ 59 h 61" name="T31"/>
              <a:gd fmla="*/ 34 w 94" name="T32"/>
              <a:gd fmla="*/ 34 h 61" name="T33"/>
              <a:gd fmla="*/ 44 w 94" name="T34"/>
              <a:gd fmla="*/ 42 h 61" name="T35"/>
              <a:gd fmla="*/ 47 w 94" name="T36"/>
              <a:gd fmla="*/ 44 h 61" name="T37"/>
              <a:gd fmla="*/ 50 w 94" name="T38"/>
              <a:gd fmla="*/ 42 h 61" name="T39"/>
              <a:gd fmla="*/ 60 w 94" name="T40"/>
              <a:gd fmla="*/ 35 h 61" name="T41"/>
              <a:gd fmla="*/ 87 w 94" name="T42"/>
              <a:gd fmla="*/ 60 h 61" name="T43"/>
              <a:gd fmla="*/ 1 w 94" name="T44"/>
              <a:gd fmla="*/ 52 h 61" name="T45"/>
              <a:gd fmla="*/ 27 w 94" name="T46"/>
              <a:gd fmla="*/ 29 h 61" name="T47"/>
              <a:gd fmla="*/ 1 w 94" name="T48"/>
              <a:gd fmla="*/ 9 h 61" name="T49"/>
              <a:gd fmla="*/ 0 w 94" name="T50"/>
              <a:gd fmla="*/ 12 h 61" name="T51"/>
              <a:gd fmla="*/ 0 w 94" name="T52"/>
              <a:gd fmla="*/ 48 h 61" name="T53"/>
              <a:gd fmla="*/ 1 w 94" name="T54"/>
              <a:gd fmla="*/ 52 h 61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94" name="T84"/>
              <a:gd fmla="*/ 0 h 61" name="T85"/>
              <a:gd fmla="*/ 94 w 94" name="T86"/>
              <a:gd fmla="*/ 61 h 61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61" w="94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zh-CN" lang="zh-CN" sz="1350">
              <a:solidFill>
                <a:srgbClr val="000000"/>
              </a:solidFill>
              <a:latin charset="0" pitchFamily="34" typeface="Calibri"/>
              <a:ea typeface="+mn-ea"/>
              <a:sym charset="-122" pitchFamily="2" typeface="宋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2638" y="280988"/>
            <a:ext cx="1722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关键技术</a:t>
            </a:r>
          </a:p>
        </p:txBody>
      </p:sp>
      <p:grpSp>
        <p:nvGrpSpPr>
          <p:cNvPr id="34829" name="组合 17"/>
          <p:cNvGrpSpPr>
            <a:grpSpLocks noChangeAspect="1"/>
          </p:cNvGrpSpPr>
          <p:nvPr/>
        </p:nvGrpSpPr>
        <p:grpSpPr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19" name="椭圆 1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gdLst>
                <a:gd fmla="*/ 456 w 456" name="T0"/>
                <a:gd fmla="*/ 528 h 548" name="T1"/>
                <a:gd fmla="*/ 436 w 456" name="T2"/>
                <a:gd fmla="*/ 548 h 548" name="T3"/>
                <a:gd fmla="*/ 84 w 456" name="T4"/>
                <a:gd fmla="*/ 548 h 548" name="T5"/>
                <a:gd fmla="*/ 0 w 456" name="T6"/>
                <a:gd fmla="*/ 464 h 548" name="T7"/>
                <a:gd fmla="*/ 84 w 456" name="T8"/>
                <a:gd fmla="*/ 380 h 548" name="T9"/>
                <a:gd fmla="*/ 436 w 456" name="T10"/>
                <a:gd fmla="*/ 380 h 548" name="T11"/>
                <a:gd fmla="*/ 456 w 456" name="T12"/>
                <a:gd fmla="*/ 399 h 548" name="T13"/>
                <a:gd fmla="*/ 436 w 456" name="T14"/>
                <a:gd fmla="*/ 419 h 548" name="T15"/>
                <a:gd fmla="*/ 90 w 456" name="T16"/>
                <a:gd fmla="*/ 419 h 548" name="T17"/>
                <a:gd fmla="*/ 45 w 456" name="T18"/>
                <a:gd fmla="*/ 464 h 548" name="T19"/>
                <a:gd fmla="*/ 90 w 456" name="T20"/>
                <a:gd fmla="*/ 509 h 548" name="T21"/>
                <a:gd fmla="*/ 436 w 456" name="T22"/>
                <a:gd fmla="*/ 509 h 548" name="T23"/>
                <a:gd fmla="*/ 456 w 456" name="T24"/>
                <a:gd fmla="*/ 528 h 548" name="T25"/>
                <a:gd fmla="*/ 235 w 456" name="T26"/>
                <a:gd fmla="*/ 78 h 548" name="T27"/>
                <a:gd fmla="*/ 309 w 456" name="T28"/>
                <a:gd fmla="*/ 6 h 548" name="T29"/>
                <a:gd fmla="*/ 309 w 456" name="T30"/>
                <a:gd fmla="*/ 0 h 548" name="T31"/>
                <a:gd fmla="*/ 303 w 456" name="T32"/>
                <a:gd fmla="*/ 0 h 548" name="T33"/>
                <a:gd fmla="*/ 228 w 456" name="T34"/>
                <a:gd fmla="*/ 72 h 548" name="T35"/>
                <a:gd fmla="*/ 229 w 456" name="T36"/>
                <a:gd fmla="*/ 77 h 548" name="T37"/>
                <a:gd fmla="*/ 235 w 456" name="T38"/>
                <a:gd fmla="*/ 78 h 548" name="T39"/>
                <a:gd fmla="*/ 372 w 456" name="T40"/>
                <a:gd fmla="*/ 137 h 548" name="T41"/>
                <a:gd fmla="*/ 295 w 456" name="T42"/>
                <a:gd fmla="*/ 85 h 548" name="T43"/>
                <a:gd fmla="*/ 232 w 456" name="T44"/>
                <a:gd fmla="*/ 98 h 548" name="T45"/>
                <a:gd fmla="*/ 170 w 456" name="T46"/>
                <a:gd fmla="*/ 85 h 548" name="T47"/>
                <a:gd fmla="*/ 93 w 456" name="T48"/>
                <a:gd fmla="*/ 137 h 548" name="T49"/>
                <a:gd fmla="*/ 175 w 456" name="T50"/>
                <a:gd fmla="*/ 341 h 548" name="T51"/>
                <a:gd fmla="*/ 232 w 456" name="T52"/>
                <a:gd fmla="*/ 328 h 548" name="T53"/>
                <a:gd fmla="*/ 290 w 456" name="T54"/>
                <a:gd fmla="*/ 341 h 548" name="T55"/>
                <a:gd fmla="*/ 372 w 456" name="T56"/>
                <a:gd fmla="*/ 137 h 548" name="T57"/>
                <a:gd fmla="*/ 172 w 456" name="T58"/>
                <a:gd fmla="*/ 126 h 548" name="T59"/>
                <a:gd fmla="*/ 168 w 456" name="T60"/>
                <a:gd fmla="*/ 126 h 548" name="T61"/>
                <a:gd fmla="*/ 128 w 456" name="T62"/>
                <a:gd fmla="*/ 161 h 548" name="T63"/>
                <a:gd fmla="*/ 119 w 456" name="T64"/>
                <a:gd fmla="*/ 169 h 548" name="T65"/>
                <a:gd fmla="*/ 118 w 456" name="T66"/>
                <a:gd fmla="*/ 169 h 548" name="T67"/>
                <a:gd fmla="*/ 116 w 456" name="T68"/>
                <a:gd fmla="*/ 168 h 548" name="T69"/>
                <a:gd fmla="*/ 109 w 456" name="T70"/>
                <a:gd fmla="*/ 157 h 548" name="T71"/>
                <a:gd fmla="*/ 168 w 456" name="T72"/>
                <a:gd fmla="*/ 106 h 548" name="T73"/>
                <a:gd fmla="*/ 173 w 456" name="T74"/>
                <a:gd fmla="*/ 106 h 548" name="T75"/>
                <a:gd fmla="*/ 181 w 456" name="T76"/>
                <a:gd fmla="*/ 117 h 548" name="T77"/>
                <a:gd fmla="*/ 172 w 456" name="T78"/>
                <a:gd fmla="*/ 126 h 5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48" w="456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36638" y="858838"/>
            <a:ext cx="3516312" cy="3657600"/>
            <a:chOff x="839089" y="1016488"/>
            <a:chExt cx="4688114" cy="4876868"/>
          </a:xfrm>
        </p:grpSpPr>
        <p:grpSp>
          <p:nvGrpSpPr>
            <p:cNvPr id="36882" name="组合 2"/>
            <p:cNvGrpSpPr/>
            <p:nvPr/>
          </p:nvGrpSpPr>
          <p:grpSpPr>
            <a:xfrm rot="-297887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 rot="297887">
                <a:off x="3094697" y="2229144"/>
                <a:ext cx="842494" cy="599705"/>
              </a:xfrm>
              <a:prstGeom prst="line">
                <a:avLst/>
              </a:prstGeom>
              <a:noFill/>
              <a:ln cap="flat" w="9525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</p:cxnSp>
          <p:cxnSp>
            <p:nvCxnSpPr>
              <p:cNvPr id="6" name="直接连接符 5"/>
              <p:cNvCxnSpPr/>
              <p:nvPr/>
            </p:nvCxnSpPr>
            <p:spPr>
              <a:xfrm rot="297887">
                <a:off x="4139761" y="2295669"/>
                <a:ext cx="740898" cy="624486"/>
              </a:xfrm>
              <a:prstGeom prst="line">
                <a:avLst/>
              </a:prstGeom>
              <a:noFill/>
              <a:ln cap="flat" w="9525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50262" y="1280804"/>
                <a:ext cx="205419" cy="92780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dir="t" rig="threePt"/>
              </a:scene3d>
              <a:sp3d>
                <a:bevelT h="50800" prst="softRound" w="152400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300">
                  <a:latin charset="0" panose="02000000000000000000" pitchFamily="50" typeface="Nexa Light"/>
                  <a:ea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308"/>
              <a:ext cx="4688114" cy="3429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95388" y="2370138"/>
            <a:ext cx="3119437" cy="7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itchFamily="34" typeface="微软雅黑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95388" y="3298825"/>
            <a:ext cx="3119437" cy="7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itchFamily="34" typeface="微软雅黑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83200" y="1011238"/>
            <a:ext cx="2601913" cy="2855912"/>
            <a:chOff x="6502470" y="1193868"/>
            <a:chExt cx="3467440" cy="3806628"/>
          </a:xfrm>
        </p:grpSpPr>
        <p:grpSp>
          <p:nvGrpSpPr>
            <p:cNvPr id="36875" name="组合 10"/>
            <p:cNvGrpSpPr/>
            <p:nvPr/>
          </p:nvGrpSpPr>
          <p:grpSpPr>
            <a:xfrm rot="-297887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 rot="297887">
                <a:off x="3088495" y="2333580"/>
                <a:ext cx="854327" cy="496933"/>
              </a:xfrm>
              <a:prstGeom prst="line">
                <a:avLst/>
              </a:prstGeom>
              <a:noFill/>
              <a:ln cap="flat" w="9525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297887">
                <a:off x="4142586" y="2401697"/>
                <a:ext cx="733146" cy="521174"/>
              </a:xfrm>
              <a:prstGeom prst="line">
                <a:avLst/>
              </a:prstGeom>
              <a:noFill/>
              <a:ln cap="flat" w="9525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50262" y="1164690"/>
                <a:ext cx="205419" cy="11344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dir="t" rig="threePt"/>
              </a:scene3d>
              <a:sp3d>
                <a:bevelT h="50800" prst="softRound" w="152400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3300">
                  <a:latin charset="0" panose="02000000000000000000" pitchFamily="50" typeface="Nexa Light"/>
                  <a:ea typeface="+mn-ea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3450"/>
              <a:ext cx="3467440" cy="25370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414455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434013" y="2235200"/>
            <a:ext cx="2300287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2638" y="280988"/>
            <a:ext cx="1722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关键难点</a:t>
            </a:r>
          </a:p>
        </p:txBody>
      </p:sp>
      <p:grpSp>
        <p:nvGrpSpPr>
          <p:cNvPr id="36872" name="组合 18"/>
          <p:cNvGrpSpPr>
            <a:grpSpLocks noChangeAspect="1"/>
          </p:cNvGrpSpPr>
          <p:nvPr/>
        </p:nvGrpSpPr>
        <p:grpSpPr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20" name="椭圆 19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gdLst>
                <a:gd fmla="*/ 456 w 456" name="T0"/>
                <a:gd fmla="*/ 528 h 548" name="T1"/>
                <a:gd fmla="*/ 436 w 456" name="T2"/>
                <a:gd fmla="*/ 548 h 548" name="T3"/>
                <a:gd fmla="*/ 84 w 456" name="T4"/>
                <a:gd fmla="*/ 548 h 548" name="T5"/>
                <a:gd fmla="*/ 0 w 456" name="T6"/>
                <a:gd fmla="*/ 464 h 548" name="T7"/>
                <a:gd fmla="*/ 84 w 456" name="T8"/>
                <a:gd fmla="*/ 380 h 548" name="T9"/>
                <a:gd fmla="*/ 436 w 456" name="T10"/>
                <a:gd fmla="*/ 380 h 548" name="T11"/>
                <a:gd fmla="*/ 456 w 456" name="T12"/>
                <a:gd fmla="*/ 399 h 548" name="T13"/>
                <a:gd fmla="*/ 436 w 456" name="T14"/>
                <a:gd fmla="*/ 419 h 548" name="T15"/>
                <a:gd fmla="*/ 90 w 456" name="T16"/>
                <a:gd fmla="*/ 419 h 548" name="T17"/>
                <a:gd fmla="*/ 45 w 456" name="T18"/>
                <a:gd fmla="*/ 464 h 548" name="T19"/>
                <a:gd fmla="*/ 90 w 456" name="T20"/>
                <a:gd fmla="*/ 509 h 548" name="T21"/>
                <a:gd fmla="*/ 436 w 456" name="T22"/>
                <a:gd fmla="*/ 509 h 548" name="T23"/>
                <a:gd fmla="*/ 456 w 456" name="T24"/>
                <a:gd fmla="*/ 528 h 548" name="T25"/>
                <a:gd fmla="*/ 235 w 456" name="T26"/>
                <a:gd fmla="*/ 78 h 548" name="T27"/>
                <a:gd fmla="*/ 309 w 456" name="T28"/>
                <a:gd fmla="*/ 6 h 548" name="T29"/>
                <a:gd fmla="*/ 309 w 456" name="T30"/>
                <a:gd fmla="*/ 0 h 548" name="T31"/>
                <a:gd fmla="*/ 303 w 456" name="T32"/>
                <a:gd fmla="*/ 0 h 548" name="T33"/>
                <a:gd fmla="*/ 228 w 456" name="T34"/>
                <a:gd fmla="*/ 72 h 548" name="T35"/>
                <a:gd fmla="*/ 229 w 456" name="T36"/>
                <a:gd fmla="*/ 77 h 548" name="T37"/>
                <a:gd fmla="*/ 235 w 456" name="T38"/>
                <a:gd fmla="*/ 78 h 548" name="T39"/>
                <a:gd fmla="*/ 372 w 456" name="T40"/>
                <a:gd fmla="*/ 137 h 548" name="T41"/>
                <a:gd fmla="*/ 295 w 456" name="T42"/>
                <a:gd fmla="*/ 85 h 548" name="T43"/>
                <a:gd fmla="*/ 232 w 456" name="T44"/>
                <a:gd fmla="*/ 98 h 548" name="T45"/>
                <a:gd fmla="*/ 170 w 456" name="T46"/>
                <a:gd fmla="*/ 85 h 548" name="T47"/>
                <a:gd fmla="*/ 93 w 456" name="T48"/>
                <a:gd fmla="*/ 137 h 548" name="T49"/>
                <a:gd fmla="*/ 175 w 456" name="T50"/>
                <a:gd fmla="*/ 341 h 548" name="T51"/>
                <a:gd fmla="*/ 232 w 456" name="T52"/>
                <a:gd fmla="*/ 328 h 548" name="T53"/>
                <a:gd fmla="*/ 290 w 456" name="T54"/>
                <a:gd fmla="*/ 341 h 548" name="T55"/>
                <a:gd fmla="*/ 372 w 456" name="T56"/>
                <a:gd fmla="*/ 137 h 548" name="T57"/>
                <a:gd fmla="*/ 172 w 456" name="T58"/>
                <a:gd fmla="*/ 126 h 548" name="T59"/>
                <a:gd fmla="*/ 168 w 456" name="T60"/>
                <a:gd fmla="*/ 126 h 548" name="T61"/>
                <a:gd fmla="*/ 128 w 456" name="T62"/>
                <a:gd fmla="*/ 161 h 548" name="T63"/>
                <a:gd fmla="*/ 119 w 456" name="T64"/>
                <a:gd fmla="*/ 169 h 548" name="T65"/>
                <a:gd fmla="*/ 118 w 456" name="T66"/>
                <a:gd fmla="*/ 169 h 548" name="T67"/>
                <a:gd fmla="*/ 116 w 456" name="T68"/>
                <a:gd fmla="*/ 168 h 548" name="T69"/>
                <a:gd fmla="*/ 109 w 456" name="T70"/>
                <a:gd fmla="*/ 157 h 548" name="T71"/>
                <a:gd fmla="*/ 168 w 456" name="T72"/>
                <a:gd fmla="*/ 106 h 548" name="T73"/>
                <a:gd fmla="*/ 173 w 456" name="T74"/>
                <a:gd fmla="*/ 106 h 548" name="T75"/>
                <a:gd fmla="*/ 181 w 456" name="T76"/>
                <a:gd fmla="*/ 117 h 548" name="T77"/>
                <a:gd fmla="*/ 172 w 456" name="T78"/>
                <a:gd fmla="*/ 126 h 5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48" w="456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直接连接符 19"/>
          <p:cNvCxnSpPr/>
          <p:nvPr/>
        </p:nvCxnSpPr>
        <p:spPr>
          <a:xfrm flipH="1">
            <a:off x="4572000" y="1108075"/>
            <a:ext cx="0" cy="3298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219575" y="2254250"/>
            <a:ext cx="704850" cy="706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1800">
                <a:solidFill>
                  <a:schemeClr val="bg1"/>
                </a:solidFill>
              </a:rPr>
              <a:t>VS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12850" y="1393825"/>
            <a:ext cx="2698750" cy="1412875"/>
            <a:chOff x="1212260" y="1394385"/>
            <a:chExt cx="2699790" cy="1413046"/>
          </a:xfrm>
        </p:grpSpPr>
        <p:sp>
          <p:nvSpPr>
            <p:cNvPr id="22" name="TextBox 12"/>
            <p:cNvSpPr txBox="1"/>
            <p:nvPr/>
          </p:nvSpPr>
          <p:spPr>
            <a:xfrm>
              <a:off x="1212260" y="1745265"/>
              <a:ext cx="2699790" cy="1051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213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5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682341" y="1394385"/>
              <a:ext cx="2039136" cy="3658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Aft>
                  <a:spcPct val="0"/>
                </a:spcAft>
                <a:defRPr/>
              </a:pPr>
              <a:r>
                <a:rPr altLang="en-US" b="1" lang="zh-CN" sz="180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添加标题一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2075" y="1408113"/>
            <a:ext cx="2759075" cy="1420812"/>
            <a:chOff x="5171954" y="1407576"/>
            <a:chExt cx="2759786" cy="1421801"/>
          </a:xfrm>
        </p:grpSpPr>
        <p:sp>
          <p:nvSpPr>
            <p:cNvPr id="24" name="TextBox 14"/>
            <p:cNvSpPr txBox="1"/>
            <p:nvPr/>
          </p:nvSpPr>
          <p:spPr>
            <a:xfrm>
              <a:off x="5171954" y="1407576"/>
              <a:ext cx="2040464" cy="3660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b="1" sz="2400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l" eaLnBrk="1" fontAlgn="auto" hangingPunct="1">
                <a:spcAft>
                  <a:spcPct val="0"/>
                </a:spcAft>
                <a:defRPr/>
              </a:pPr>
              <a:r>
                <a:rPr altLang="en-US" lang="zh-CN" smtClean="0" sz="180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添加标题二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5189422" y="1768189"/>
              <a:ext cx="2742318" cy="1052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213"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5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12888" y="3268663"/>
            <a:ext cx="2219325" cy="1189037"/>
            <a:chOff x="1512237" y="3294193"/>
            <a:chExt cx="2219829" cy="1189680"/>
          </a:xfrm>
        </p:grpSpPr>
        <p:sp>
          <p:nvSpPr>
            <p:cNvPr id="26" name="矩形 25"/>
            <p:cNvSpPr/>
            <p:nvPr/>
          </p:nvSpPr>
          <p:spPr>
            <a:xfrm>
              <a:off x="2144205" y="3294193"/>
              <a:ext cx="1584685" cy="1890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  <a:latin charset="-122" pitchFamily="34"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12237" y="3594392"/>
              <a:ext cx="2210302" cy="18901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  <a:latin charset="-122" pitchFamily="34"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1432" y="3920006"/>
              <a:ext cx="1800634" cy="19060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  <a:latin charset="-122" pitchFamily="34" typeface="微软雅黑"/>
              </a:endParaRP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2409378" y="3294193"/>
              <a:ext cx="1102293" cy="217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对比数据一：600万</a:t>
              </a: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2409378" y="3594392"/>
              <a:ext cx="1102293" cy="217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对比数据二：800万</a:t>
              </a:r>
            </a:p>
          </p:txBody>
        </p:sp>
        <p:sp>
          <p:nvSpPr>
            <p:cNvPr id="31" name="TextBox 21"/>
            <p:cNvSpPr txBox="1"/>
            <p:nvPr/>
          </p:nvSpPr>
          <p:spPr>
            <a:xfrm>
              <a:off x="2409378" y="3924771"/>
              <a:ext cx="1102293" cy="217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对比数据三：760万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786936" y="4259915"/>
              <a:ext cx="1945130" cy="1890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  <a:latin charset="-122" pitchFamily="34" typeface="微软雅黑"/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2409378" y="4264680"/>
              <a:ext cx="1102293" cy="217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对比数据四：550万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92725" y="3273425"/>
            <a:ext cx="2219325" cy="1165225"/>
            <a:chOff x="5291943" y="3273646"/>
            <a:chExt cx="2219829" cy="1165404"/>
          </a:xfrm>
        </p:grpSpPr>
        <p:sp>
          <p:nvSpPr>
            <p:cNvPr id="32" name="矩形 31"/>
            <p:cNvSpPr/>
            <p:nvPr/>
          </p:nvSpPr>
          <p:spPr>
            <a:xfrm>
              <a:off x="5291943" y="3294287"/>
              <a:ext cx="1584685" cy="1889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01470" y="3594370"/>
              <a:ext cx="2210302" cy="1889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291943" y="3911919"/>
              <a:ext cx="1800634" cy="1905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01470" y="4221530"/>
              <a:ext cx="2053104" cy="1889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ysClr lastClr="000000" val="windowText"/>
                </a:solidFill>
                <a:latin charset="-122" pitchFamily="34" typeface="微软雅黑"/>
              </a:endParaRPr>
            </a:p>
          </p:txBody>
        </p:sp>
        <p:sp>
          <p:nvSpPr>
            <p:cNvPr id="42" name="TextBox 19"/>
            <p:cNvSpPr txBox="1"/>
            <p:nvPr/>
          </p:nvSpPr>
          <p:spPr>
            <a:xfrm>
              <a:off x="5507893" y="3273646"/>
              <a:ext cx="1102293" cy="217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对比数据一：600万</a:t>
              </a: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5507893" y="3589608"/>
              <a:ext cx="1102293" cy="217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对比数据二：800万</a:t>
              </a: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5507893" y="3911918"/>
              <a:ext cx="1102293" cy="217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对比数据三：760万</a:t>
              </a: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5507893" y="4219941"/>
              <a:ext cx="1102293" cy="217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825">
                  <a:solidFill>
                    <a:schemeClr val="bg1"/>
                  </a:solidFill>
                  <a:latin charset="-122" pitchFamily="34" typeface="微软雅黑"/>
                </a:rPr>
                <a:t>对比数据四：550万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2638" y="280988"/>
            <a:ext cx="21542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案例对比分析</a:t>
            </a:r>
          </a:p>
        </p:txBody>
      </p:sp>
      <p:grpSp>
        <p:nvGrpSpPr>
          <p:cNvPr id="38921" name="组合 36"/>
          <p:cNvGrpSpPr>
            <a:grpSpLocks noChangeAspect="1"/>
          </p:cNvGrpSpPr>
          <p:nvPr/>
        </p:nvGrpSpPr>
        <p:grpSpPr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41" name="椭圆 4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gdLst>
                <a:gd fmla="*/ 456 w 456" name="T0"/>
                <a:gd fmla="*/ 528 h 548" name="T1"/>
                <a:gd fmla="*/ 436 w 456" name="T2"/>
                <a:gd fmla="*/ 548 h 548" name="T3"/>
                <a:gd fmla="*/ 84 w 456" name="T4"/>
                <a:gd fmla="*/ 548 h 548" name="T5"/>
                <a:gd fmla="*/ 0 w 456" name="T6"/>
                <a:gd fmla="*/ 464 h 548" name="T7"/>
                <a:gd fmla="*/ 84 w 456" name="T8"/>
                <a:gd fmla="*/ 380 h 548" name="T9"/>
                <a:gd fmla="*/ 436 w 456" name="T10"/>
                <a:gd fmla="*/ 380 h 548" name="T11"/>
                <a:gd fmla="*/ 456 w 456" name="T12"/>
                <a:gd fmla="*/ 399 h 548" name="T13"/>
                <a:gd fmla="*/ 436 w 456" name="T14"/>
                <a:gd fmla="*/ 419 h 548" name="T15"/>
                <a:gd fmla="*/ 90 w 456" name="T16"/>
                <a:gd fmla="*/ 419 h 548" name="T17"/>
                <a:gd fmla="*/ 45 w 456" name="T18"/>
                <a:gd fmla="*/ 464 h 548" name="T19"/>
                <a:gd fmla="*/ 90 w 456" name="T20"/>
                <a:gd fmla="*/ 509 h 548" name="T21"/>
                <a:gd fmla="*/ 436 w 456" name="T22"/>
                <a:gd fmla="*/ 509 h 548" name="T23"/>
                <a:gd fmla="*/ 456 w 456" name="T24"/>
                <a:gd fmla="*/ 528 h 548" name="T25"/>
                <a:gd fmla="*/ 235 w 456" name="T26"/>
                <a:gd fmla="*/ 78 h 548" name="T27"/>
                <a:gd fmla="*/ 309 w 456" name="T28"/>
                <a:gd fmla="*/ 6 h 548" name="T29"/>
                <a:gd fmla="*/ 309 w 456" name="T30"/>
                <a:gd fmla="*/ 0 h 548" name="T31"/>
                <a:gd fmla="*/ 303 w 456" name="T32"/>
                <a:gd fmla="*/ 0 h 548" name="T33"/>
                <a:gd fmla="*/ 228 w 456" name="T34"/>
                <a:gd fmla="*/ 72 h 548" name="T35"/>
                <a:gd fmla="*/ 229 w 456" name="T36"/>
                <a:gd fmla="*/ 77 h 548" name="T37"/>
                <a:gd fmla="*/ 235 w 456" name="T38"/>
                <a:gd fmla="*/ 78 h 548" name="T39"/>
                <a:gd fmla="*/ 372 w 456" name="T40"/>
                <a:gd fmla="*/ 137 h 548" name="T41"/>
                <a:gd fmla="*/ 295 w 456" name="T42"/>
                <a:gd fmla="*/ 85 h 548" name="T43"/>
                <a:gd fmla="*/ 232 w 456" name="T44"/>
                <a:gd fmla="*/ 98 h 548" name="T45"/>
                <a:gd fmla="*/ 170 w 456" name="T46"/>
                <a:gd fmla="*/ 85 h 548" name="T47"/>
                <a:gd fmla="*/ 93 w 456" name="T48"/>
                <a:gd fmla="*/ 137 h 548" name="T49"/>
                <a:gd fmla="*/ 175 w 456" name="T50"/>
                <a:gd fmla="*/ 341 h 548" name="T51"/>
                <a:gd fmla="*/ 232 w 456" name="T52"/>
                <a:gd fmla="*/ 328 h 548" name="T53"/>
                <a:gd fmla="*/ 290 w 456" name="T54"/>
                <a:gd fmla="*/ 341 h 548" name="T55"/>
                <a:gd fmla="*/ 372 w 456" name="T56"/>
                <a:gd fmla="*/ 137 h 548" name="T57"/>
                <a:gd fmla="*/ 172 w 456" name="T58"/>
                <a:gd fmla="*/ 126 h 548" name="T59"/>
                <a:gd fmla="*/ 168 w 456" name="T60"/>
                <a:gd fmla="*/ 126 h 548" name="T61"/>
                <a:gd fmla="*/ 128 w 456" name="T62"/>
                <a:gd fmla="*/ 161 h 548" name="T63"/>
                <a:gd fmla="*/ 119 w 456" name="T64"/>
                <a:gd fmla="*/ 169 h 548" name="T65"/>
                <a:gd fmla="*/ 118 w 456" name="T66"/>
                <a:gd fmla="*/ 169 h 548" name="T67"/>
                <a:gd fmla="*/ 116 w 456" name="T68"/>
                <a:gd fmla="*/ 168 h 548" name="T69"/>
                <a:gd fmla="*/ 109 w 456" name="T70"/>
                <a:gd fmla="*/ 157 h 548" name="T71"/>
                <a:gd fmla="*/ 168 w 456" name="T72"/>
                <a:gd fmla="*/ 106 h 548" name="T73"/>
                <a:gd fmla="*/ 173 w 456" name="T74"/>
                <a:gd fmla="*/ 106 h 548" name="T75"/>
                <a:gd fmla="*/ 181 w 456" name="T76"/>
                <a:gd fmla="*/ 117 h 548" name="T77"/>
                <a:gd fmla="*/ 172 w 456" name="T78"/>
                <a:gd fmla="*/ 126 h 5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48" w="456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4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5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2" id="16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decel="66667"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6667" fill="hold" id="23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2" spid="2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555875" y="1666875"/>
            <a:ext cx="1130300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gdLst>
                  <a:gd fmla="*/ 627 w 631" name="T0"/>
                  <a:gd fmla="*/ 44 h 429" name="T1"/>
                  <a:gd fmla="*/ 469 w 631" name="T2"/>
                  <a:gd fmla="*/ 0 h 429" name="T3"/>
                  <a:gd fmla="*/ 315 w 631" name="T4"/>
                  <a:gd fmla="*/ 41 h 429" name="T5"/>
                  <a:gd fmla="*/ 168 w 631" name="T6"/>
                  <a:gd fmla="*/ 0 h 429" name="T7"/>
                  <a:gd fmla="*/ 3 w 631" name="T8"/>
                  <a:gd fmla="*/ 44 h 429" name="T9"/>
                  <a:gd fmla="*/ 0 w 631" name="T10"/>
                  <a:gd fmla="*/ 52 h 429" name="T11"/>
                  <a:gd fmla="*/ 0 w 631" name="T12"/>
                  <a:gd fmla="*/ 412 h 429" name="T13"/>
                  <a:gd fmla="*/ 23 w 631" name="T14"/>
                  <a:gd fmla="*/ 429 h 429" name="T15"/>
                  <a:gd fmla="*/ 313 w 631" name="T16"/>
                  <a:gd fmla="*/ 429 h 429" name="T17"/>
                  <a:gd fmla="*/ 608 w 631" name="T18"/>
                  <a:gd fmla="*/ 429 h 429" name="T19"/>
                  <a:gd fmla="*/ 631 w 631" name="T20"/>
                  <a:gd fmla="*/ 413 h 429" name="T21"/>
                  <a:gd fmla="*/ 631 w 631" name="T22"/>
                  <a:gd fmla="*/ 52 h 429" name="T23"/>
                  <a:gd fmla="*/ 627 w 631" name="T24"/>
                  <a:gd fmla="*/ 44 h 429" name="T25"/>
                  <a:gd fmla="*/ 304 w 631" name="T26"/>
                  <a:gd fmla="*/ 60 h 429" name="T27"/>
                  <a:gd fmla="*/ 304 w 631" name="T28"/>
                  <a:gd fmla="*/ 393 h 429" name="T29"/>
                  <a:gd fmla="*/ 167 w 631" name="T30"/>
                  <a:gd fmla="*/ 355 h 429" name="T31"/>
                  <a:gd fmla="*/ 40 w 631" name="T32"/>
                  <a:gd fmla="*/ 380 h 429" name="T33"/>
                  <a:gd fmla="*/ 40 w 631" name="T34"/>
                  <a:gd fmla="*/ 46 h 429" name="T35"/>
                  <a:gd fmla="*/ 169 w 631" name="T36"/>
                  <a:gd fmla="*/ 21 h 429" name="T37"/>
                  <a:gd fmla="*/ 304 w 631" name="T38"/>
                  <a:gd fmla="*/ 60 h 429" name="T39"/>
                  <a:gd fmla="*/ 590 w 631" name="T40"/>
                  <a:gd fmla="*/ 45 h 429" name="T41"/>
                  <a:gd fmla="*/ 590 w 631" name="T42"/>
                  <a:gd fmla="*/ 381 h 429" name="T43"/>
                  <a:gd fmla="*/ 462 w 631" name="T44"/>
                  <a:gd fmla="*/ 359 h 429" name="T45"/>
                  <a:gd fmla="*/ 323 w 631" name="T46"/>
                  <a:gd fmla="*/ 394 h 429" name="T47"/>
                  <a:gd fmla="*/ 323 w 631" name="T48"/>
                  <a:gd fmla="*/ 61 h 429" name="T49"/>
                  <a:gd fmla="*/ 469 w 631" name="T50"/>
                  <a:gd fmla="*/ 21 h 429" name="T51"/>
                  <a:gd fmla="*/ 590 w 631" name="T52"/>
                  <a:gd fmla="*/ 45 h 42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29" w="631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0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gdLst>
                  <a:gd fmla="*/ 184 w 192" name="T0"/>
                  <a:gd fmla="*/ 44 h 44" name="T1"/>
                  <a:gd fmla="*/ 180 w 192" name="T2"/>
                  <a:gd fmla="*/ 43 h 44" name="T3"/>
                  <a:gd fmla="*/ 10 w 192" name="T4"/>
                  <a:gd fmla="*/ 32 h 44" name="T5"/>
                  <a:gd fmla="*/ 1 w 192" name="T6"/>
                  <a:gd fmla="*/ 27 h 44" name="T7"/>
                  <a:gd fmla="*/ 6 w 192" name="T8"/>
                  <a:gd fmla="*/ 19 h 44" name="T9"/>
                  <a:gd fmla="*/ 188 w 192" name="T10"/>
                  <a:gd fmla="*/ 31 h 44" name="T11"/>
                  <a:gd fmla="*/ 190 w 192" name="T12"/>
                  <a:gd fmla="*/ 41 h 44" name="T13"/>
                  <a:gd fmla="*/ 184 w 192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2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1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gdLst>
                  <a:gd fmla="*/ 184 w 192" name="T0"/>
                  <a:gd fmla="*/ 43 h 43" name="T1"/>
                  <a:gd fmla="*/ 180 w 192" name="T2"/>
                  <a:gd fmla="*/ 42 h 43" name="T3"/>
                  <a:gd fmla="*/ 10 w 192" name="T4"/>
                  <a:gd fmla="*/ 32 h 43" name="T5"/>
                  <a:gd fmla="*/ 1 w 192" name="T6"/>
                  <a:gd fmla="*/ 27 h 43" name="T7"/>
                  <a:gd fmla="*/ 6 w 192" name="T8"/>
                  <a:gd fmla="*/ 19 h 43" name="T9"/>
                  <a:gd fmla="*/ 188 w 192" name="T10"/>
                  <a:gd fmla="*/ 30 h 43" name="T11"/>
                  <a:gd fmla="*/ 190 w 192" name="T12"/>
                  <a:gd fmla="*/ 40 h 43" name="T13"/>
                  <a:gd fmla="*/ 184 w 192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2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2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gdLst>
                  <a:gd fmla="*/ 185 w 193" name="T0"/>
                  <a:gd fmla="*/ 43 h 43" name="T1"/>
                  <a:gd fmla="*/ 181 w 193" name="T2"/>
                  <a:gd fmla="*/ 42 h 43" name="T3"/>
                  <a:gd fmla="*/ 10 w 193" name="T4"/>
                  <a:gd fmla="*/ 32 h 43" name="T5"/>
                  <a:gd fmla="*/ 1 w 193" name="T6"/>
                  <a:gd fmla="*/ 27 h 43" name="T7"/>
                  <a:gd fmla="*/ 6 w 193" name="T8"/>
                  <a:gd fmla="*/ 18 h 43" name="T9"/>
                  <a:gd fmla="*/ 189 w 193" name="T10"/>
                  <a:gd fmla="*/ 30 h 43" name="T11"/>
                  <a:gd fmla="*/ 191 w 193" name="T12"/>
                  <a:gd fmla="*/ 40 h 43" name="T13"/>
                  <a:gd fmla="*/ 185 w 193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3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gdLst>
                  <a:gd fmla="*/ 186 w 194" name="T0"/>
                  <a:gd fmla="*/ 44 h 44" name="T1"/>
                  <a:gd fmla="*/ 182 w 194" name="T2"/>
                  <a:gd fmla="*/ 43 h 44" name="T3"/>
                  <a:gd fmla="*/ 10 w 194" name="T4"/>
                  <a:gd fmla="*/ 34 h 44" name="T5"/>
                  <a:gd fmla="*/ 1 w 194" name="T6"/>
                  <a:gd fmla="*/ 30 h 44" name="T7"/>
                  <a:gd fmla="*/ 6 w 194" name="T8"/>
                  <a:gd fmla="*/ 21 h 44" name="T9"/>
                  <a:gd fmla="*/ 190 w 194" name="T10"/>
                  <a:gd fmla="*/ 31 h 44" name="T11"/>
                  <a:gd fmla="*/ 192 w 194" name="T12"/>
                  <a:gd fmla="*/ 41 h 44" name="T13"/>
                  <a:gd fmla="*/ 186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4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gdLst>
                  <a:gd fmla="*/ 186 w 194" name="T0"/>
                  <a:gd fmla="*/ 47 h 47" name="T1"/>
                  <a:gd fmla="*/ 182 w 194" name="T2"/>
                  <a:gd fmla="*/ 46 h 47" name="T3"/>
                  <a:gd fmla="*/ 10 w 194" name="T4"/>
                  <a:gd fmla="*/ 38 h 47" name="T5"/>
                  <a:gd fmla="*/ 1 w 194" name="T6"/>
                  <a:gd fmla="*/ 34 h 47" name="T7"/>
                  <a:gd fmla="*/ 5 w 194" name="T8"/>
                  <a:gd fmla="*/ 25 h 47" name="T9"/>
                  <a:gd fmla="*/ 190 w 194" name="T10"/>
                  <a:gd fmla="*/ 34 h 47" name="T11"/>
                  <a:gd fmla="*/ 192 w 194" name="T12"/>
                  <a:gd fmla="*/ 44 h 47" name="T13"/>
                  <a:gd fmla="*/ 186 w 194" name="T14"/>
                  <a:gd fmla="*/ 47 h 4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7" w="194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5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gdLst>
                  <a:gd fmla="*/ 8 w 194" name="T0"/>
                  <a:gd fmla="*/ 44 h 44" name="T1"/>
                  <a:gd fmla="*/ 2 w 194" name="T2"/>
                  <a:gd fmla="*/ 41 h 44" name="T3"/>
                  <a:gd fmla="*/ 4 w 194" name="T4"/>
                  <a:gd fmla="*/ 31 h 44" name="T5"/>
                  <a:gd fmla="*/ 188 w 194" name="T6"/>
                  <a:gd fmla="*/ 19 h 44" name="T7"/>
                  <a:gd fmla="*/ 193 w 194" name="T8"/>
                  <a:gd fmla="*/ 27 h 44" name="T9"/>
                  <a:gd fmla="*/ 185 w 194" name="T10"/>
                  <a:gd fmla="*/ 32 h 44" name="T11"/>
                  <a:gd fmla="*/ 12 w 194" name="T12"/>
                  <a:gd fmla="*/ 43 h 44" name="T13"/>
                  <a:gd fmla="*/ 8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6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5 w 194" name="T4"/>
                  <a:gd fmla="*/ 32 h 45" name="T5"/>
                  <a:gd fmla="*/ 189 w 194" name="T6"/>
                  <a:gd fmla="*/ 19 h 45" name="T7"/>
                  <a:gd fmla="*/ 193 w 194" name="T8"/>
                  <a:gd fmla="*/ 28 h 45" name="T9"/>
                  <a:gd fmla="*/ 185 w 194" name="T10"/>
                  <a:gd fmla="*/ 33 h 45" name="T11"/>
                  <a:gd fmla="*/ 12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7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gdLst>
                  <a:gd fmla="*/ 8 w 195" name="T0"/>
                  <a:gd fmla="*/ 45 h 45" name="T1"/>
                  <a:gd fmla="*/ 3 w 195" name="T2"/>
                  <a:gd fmla="*/ 41 h 45" name="T3"/>
                  <a:gd fmla="*/ 5 w 195" name="T4"/>
                  <a:gd fmla="*/ 32 h 45" name="T5"/>
                  <a:gd fmla="*/ 189 w 195" name="T6"/>
                  <a:gd fmla="*/ 19 h 45" name="T7"/>
                  <a:gd fmla="*/ 193 w 195" name="T8"/>
                  <a:gd fmla="*/ 28 h 45" name="T9"/>
                  <a:gd fmla="*/ 185 w 195" name="T10"/>
                  <a:gd fmla="*/ 32 h 45" name="T11"/>
                  <a:gd fmla="*/ 12 w 195" name="T12"/>
                  <a:gd fmla="*/ 43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8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gdLst>
                  <a:gd fmla="*/ 8 w 195" name="T0"/>
                  <a:gd fmla="*/ 45 h 45" name="T1"/>
                  <a:gd fmla="*/ 3 w 195" name="T2"/>
                  <a:gd fmla="*/ 42 h 45" name="T3"/>
                  <a:gd fmla="*/ 5 w 195" name="T4"/>
                  <a:gd fmla="*/ 32 h 45" name="T5"/>
                  <a:gd fmla="*/ 189 w 195" name="T6"/>
                  <a:gd fmla="*/ 20 h 45" name="T7"/>
                  <a:gd fmla="*/ 194 w 195" name="T8"/>
                  <a:gd fmla="*/ 28 h 45" name="T9"/>
                  <a:gd fmla="*/ 185 w 195" name="T10"/>
                  <a:gd fmla="*/ 33 h 45" name="T11"/>
                  <a:gd fmla="*/ 12 w 195" name="T12"/>
                  <a:gd fmla="*/ 44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19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4 w 194" name="T4"/>
                  <a:gd fmla="*/ 32 h 45" name="T5"/>
                  <a:gd fmla="*/ 188 w 194" name="T6"/>
                  <a:gd fmla="*/ 19 h 45" name="T7"/>
                  <a:gd fmla="*/ 193 w 194" name="T8"/>
                  <a:gd fmla="*/ 28 h 45" name="T9"/>
                  <a:gd fmla="*/ 184 w 194" name="T10"/>
                  <a:gd fmla="*/ 33 h 45" name="T11"/>
                  <a:gd fmla="*/ 11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489075" y="2938463"/>
            <a:ext cx="326390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研究方法与思路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4886325" y="1579563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研究目标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26" name="直接连接符 14"/>
            <p:cNvSpPr>
              <a:spLocks noChangeShapeType="1"/>
            </p:cNvSpPr>
            <p:nvPr/>
          </p:nvSpPr>
          <p:spPr bwMode="auto">
            <a:xfrm flipH="1"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cap="flat" cmpd="sng" w="38100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28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29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</p:grpSp>
      <p:sp>
        <p:nvSpPr>
          <p:cNvPr id="30" name="TextBox 64"/>
          <p:cNvSpPr txBox="1"/>
          <p:nvPr/>
        </p:nvSpPr>
        <p:spPr>
          <a:xfrm>
            <a:off x="4886325" y="2203450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成果形式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4886325" y="2857500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应用前景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decel="100000"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4"/>
      <p:bldP grpId="0" spid="30"/>
      <p:bldP grpId="0" spid="3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TextBox 29"/>
          <p:cNvSpPr txBox="1"/>
          <p:nvPr/>
        </p:nvSpPr>
        <p:spPr>
          <a:xfrm>
            <a:off x="682625" y="3187700"/>
            <a:ext cx="1893888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2576513" y="3187700"/>
            <a:ext cx="189388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</a:t>
            </a:r>
          </a:p>
        </p:txBody>
      </p:sp>
      <p:sp>
        <p:nvSpPr>
          <p:cNvPr id="53" name="TextBox 31"/>
          <p:cNvSpPr txBox="1"/>
          <p:nvPr/>
        </p:nvSpPr>
        <p:spPr>
          <a:xfrm>
            <a:off x="4538663" y="3187700"/>
            <a:ext cx="189388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</a:t>
            </a:r>
          </a:p>
        </p:txBody>
      </p:sp>
      <p:sp>
        <p:nvSpPr>
          <p:cNvPr id="54" name="TextBox 32"/>
          <p:cNvSpPr txBox="1"/>
          <p:nvPr/>
        </p:nvSpPr>
        <p:spPr>
          <a:xfrm>
            <a:off x="6567489" y="3187700"/>
            <a:ext cx="189388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</a:t>
            </a:r>
          </a:p>
        </p:txBody>
      </p:sp>
      <p:sp>
        <p:nvSpPr>
          <p:cNvPr id="56" name="TextBox 34"/>
          <p:cNvSpPr txBox="1"/>
          <p:nvPr/>
        </p:nvSpPr>
        <p:spPr>
          <a:xfrm>
            <a:off x="750888" y="4105275"/>
            <a:ext cx="771048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750888" y="966788"/>
            <a:ext cx="7642225" cy="2165350"/>
            <a:chOff x="751008" y="967406"/>
            <a:chExt cx="7641986" cy="2164103"/>
          </a:xfrm>
        </p:grpSpPr>
        <p:grpSp>
          <p:nvGrpSpPr>
            <p:cNvPr id="43020" name="组合 71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 flipH="1"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 flipH="1"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 flipH="1"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 flipH="1"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rgbClr val="005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矩形 57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43036" name="TextBox 35"/>
              <p:cNvSpPr txBox="1">
                <a:spLocks noChangeArrowheads="1"/>
              </p:cNvSpPr>
              <p:nvPr/>
            </p:nvSpPr>
            <p:spPr bwMode="auto">
              <a:xfrm>
                <a:off x="3709434" y="1047534"/>
                <a:ext cx="1706827" cy="396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5pPr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itchFamily="34" typeface="Arial"/>
                    <a:ea charset="-122" pitchFamily="34" typeface="微软雅黑"/>
                  </a:defRPr>
                </a:lvl9pPr>
              </a:lstStyle>
              <a:p>
                <a:pPr algn="ctr" eaLnBrk="1" hangingPunct="1"/>
                <a:r>
                  <a:rPr altLang="en-US" b="1" lang="zh-CN" sz="2000">
                    <a:solidFill>
                      <a:schemeClr val="bg1"/>
                    </a:solidFill>
                    <a:latin charset="-122" pitchFamily="34" typeface="微软雅黑"/>
                  </a:rPr>
                  <a:t>点击添加标题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43022" name="TextBox 36"/>
            <p:cNvSpPr txBox="1">
              <a:spLocks noChangeArrowheads="1"/>
            </p:cNvSpPr>
            <p:nvPr/>
          </p:nvSpPr>
          <p:spPr bwMode="auto">
            <a:xfrm>
              <a:off x="1096586" y="2722497"/>
              <a:ext cx="1097246" cy="2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en-US" lang="zh-CN" sz="1200">
                  <a:solidFill>
                    <a:schemeClr val="bg1"/>
                  </a:solidFill>
                  <a:latin charset="-122" pitchFamily="34" typeface="微软雅黑"/>
                </a:rPr>
                <a:t>点击添加标题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43024" name="TextBox 37"/>
            <p:cNvSpPr txBox="1">
              <a:spLocks noChangeArrowheads="1"/>
            </p:cNvSpPr>
            <p:nvPr/>
          </p:nvSpPr>
          <p:spPr bwMode="auto">
            <a:xfrm>
              <a:off x="3027736" y="2722497"/>
              <a:ext cx="1097246" cy="2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en-US" lang="zh-CN" sz="1200">
                  <a:solidFill>
                    <a:schemeClr val="bg1"/>
                  </a:solidFill>
                  <a:latin charset="-122" pitchFamily="34" typeface="微软雅黑"/>
                </a:rPr>
                <a:t>点击添加标题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43026" name="TextBox 38"/>
            <p:cNvSpPr txBox="1">
              <a:spLocks noChangeArrowheads="1"/>
            </p:cNvSpPr>
            <p:nvPr/>
          </p:nvSpPr>
          <p:spPr bwMode="auto">
            <a:xfrm>
              <a:off x="4988954" y="2722497"/>
              <a:ext cx="1097246" cy="2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en-US" lang="zh-CN" sz="1200">
                  <a:solidFill>
                    <a:schemeClr val="bg1"/>
                  </a:solidFill>
                  <a:latin charset="-122" pitchFamily="34" typeface="微软雅黑"/>
                </a:rPr>
                <a:t>点击添加标题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</a:endParaRPr>
            </a:p>
          </p:txBody>
        </p:sp>
        <p:sp>
          <p:nvSpPr>
            <p:cNvPr id="43028" name="TextBox 39"/>
            <p:cNvSpPr txBox="1">
              <a:spLocks noChangeArrowheads="1"/>
            </p:cNvSpPr>
            <p:nvPr/>
          </p:nvSpPr>
          <p:spPr bwMode="auto">
            <a:xfrm>
              <a:off x="6950171" y="2722497"/>
              <a:ext cx="1097246" cy="2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en-US" lang="zh-CN" sz="1200">
                  <a:solidFill>
                    <a:schemeClr val="bg1"/>
                  </a:solidFill>
                  <a:latin charset="-122" pitchFamily="34" typeface="微软雅黑"/>
                </a:rPr>
                <a:t>点击添加标题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82638" y="280988"/>
            <a:ext cx="21542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研究目标</a:t>
            </a:r>
          </a:p>
        </p:txBody>
      </p:sp>
      <p:grpSp>
        <p:nvGrpSpPr>
          <p:cNvPr id="43017" name="组合 26"/>
          <p:cNvGrpSpPr>
            <a:grpSpLocks noChangeAspect="1"/>
          </p:cNvGrpSpPr>
          <p:nvPr/>
        </p:nvGrpSpPr>
        <p:grpSpPr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28" name="椭圆 27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gdLst>
                  <a:gd fmla="*/ 627 w 631" name="T0"/>
                  <a:gd fmla="*/ 44 h 429" name="T1"/>
                  <a:gd fmla="*/ 469 w 631" name="T2"/>
                  <a:gd fmla="*/ 0 h 429" name="T3"/>
                  <a:gd fmla="*/ 315 w 631" name="T4"/>
                  <a:gd fmla="*/ 41 h 429" name="T5"/>
                  <a:gd fmla="*/ 168 w 631" name="T6"/>
                  <a:gd fmla="*/ 0 h 429" name="T7"/>
                  <a:gd fmla="*/ 3 w 631" name="T8"/>
                  <a:gd fmla="*/ 44 h 429" name="T9"/>
                  <a:gd fmla="*/ 0 w 631" name="T10"/>
                  <a:gd fmla="*/ 52 h 429" name="T11"/>
                  <a:gd fmla="*/ 0 w 631" name="T12"/>
                  <a:gd fmla="*/ 412 h 429" name="T13"/>
                  <a:gd fmla="*/ 23 w 631" name="T14"/>
                  <a:gd fmla="*/ 429 h 429" name="T15"/>
                  <a:gd fmla="*/ 313 w 631" name="T16"/>
                  <a:gd fmla="*/ 429 h 429" name="T17"/>
                  <a:gd fmla="*/ 608 w 631" name="T18"/>
                  <a:gd fmla="*/ 429 h 429" name="T19"/>
                  <a:gd fmla="*/ 631 w 631" name="T20"/>
                  <a:gd fmla="*/ 413 h 429" name="T21"/>
                  <a:gd fmla="*/ 631 w 631" name="T22"/>
                  <a:gd fmla="*/ 52 h 429" name="T23"/>
                  <a:gd fmla="*/ 627 w 631" name="T24"/>
                  <a:gd fmla="*/ 44 h 429" name="T25"/>
                  <a:gd fmla="*/ 304 w 631" name="T26"/>
                  <a:gd fmla="*/ 60 h 429" name="T27"/>
                  <a:gd fmla="*/ 304 w 631" name="T28"/>
                  <a:gd fmla="*/ 393 h 429" name="T29"/>
                  <a:gd fmla="*/ 167 w 631" name="T30"/>
                  <a:gd fmla="*/ 355 h 429" name="T31"/>
                  <a:gd fmla="*/ 40 w 631" name="T32"/>
                  <a:gd fmla="*/ 380 h 429" name="T33"/>
                  <a:gd fmla="*/ 40 w 631" name="T34"/>
                  <a:gd fmla="*/ 46 h 429" name="T35"/>
                  <a:gd fmla="*/ 169 w 631" name="T36"/>
                  <a:gd fmla="*/ 21 h 429" name="T37"/>
                  <a:gd fmla="*/ 304 w 631" name="T38"/>
                  <a:gd fmla="*/ 60 h 429" name="T39"/>
                  <a:gd fmla="*/ 590 w 631" name="T40"/>
                  <a:gd fmla="*/ 45 h 429" name="T41"/>
                  <a:gd fmla="*/ 590 w 631" name="T42"/>
                  <a:gd fmla="*/ 381 h 429" name="T43"/>
                  <a:gd fmla="*/ 462 w 631" name="T44"/>
                  <a:gd fmla="*/ 359 h 429" name="T45"/>
                  <a:gd fmla="*/ 323 w 631" name="T46"/>
                  <a:gd fmla="*/ 394 h 429" name="T47"/>
                  <a:gd fmla="*/ 323 w 631" name="T48"/>
                  <a:gd fmla="*/ 61 h 429" name="T49"/>
                  <a:gd fmla="*/ 469 w 631" name="T50"/>
                  <a:gd fmla="*/ 21 h 429" name="T51"/>
                  <a:gd fmla="*/ 590 w 631" name="T52"/>
                  <a:gd fmla="*/ 45 h 42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29" w="631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gdLst>
                  <a:gd fmla="*/ 184 w 192" name="T0"/>
                  <a:gd fmla="*/ 44 h 44" name="T1"/>
                  <a:gd fmla="*/ 180 w 192" name="T2"/>
                  <a:gd fmla="*/ 43 h 44" name="T3"/>
                  <a:gd fmla="*/ 10 w 192" name="T4"/>
                  <a:gd fmla="*/ 32 h 44" name="T5"/>
                  <a:gd fmla="*/ 1 w 192" name="T6"/>
                  <a:gd fmla="*/ 27 h 44" name="T7"/>
                  <a:gd fmla="*/ 6 w 192" name="T8"/>
                  <a:gd fmla="*/ 19 h 44" name="T9"/>
                  <a:gd fmla="*/ 188 w 192" name="T10"/>
                  <a:gd fmla="*/ 31 h 44" name="T11"/>
                  <a:gd fmla="*/ 190 w 192" name="T12"/>
                  <a:gd fmla="*/ 41 h 44" name="T13"/>
                  <a:gd fmla="*/ 184 w 192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2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gdLst>
                  <a:gd fmla="*/ 184 w 192" name="T0"/>
                  <a:gd fmla="*/ 43 h 43" name="T1"/>
                  <a:gd fmla="*/ 180 w 192" name="T2"/>
                  <a:gd fmla="*/ 42 h 43" name="T3"/>
                  <a:gd fmla="*/ 10 w 192" name="T4"/>
                  <a:gd fmla="*/ 32 h 43" name="T5"/>
                  <a:gd fmla="*/ 1 w 192" name="T6"/>
                  <a:gd fmla="*/ 27 h 43" name="T7"/>
                  <a:gd fmla="*/ 6 w 192" name="T8"/>
                  <a:gd fmla="*/ 19 h 43" name="T9"/>
                  <a:gd fmla="*/ 188 w 192" name="T10"/>
                  <a:gd fmla="*/ 30 h 43" name="T11"/>
                  <a:gd fmla="*/ 190 w 192" name="T12"/>
                  <a:gd fmla="*/ 40 h 43" name="T13"/>
                  <a:gd fmla="*/ 184 w 192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2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gdLst>
                  <a:gd fmla="*/ 185 w 193" name="T0"/>
                  <a:gd fmla="*/ 43 h 43" name="T1"/>
                  <a:gd fmla="*/ 181 w 193" name="T2"/>
                  <a:gd fmla="*/ 42 h 43" name="T3"/>
                  <a:gd fmla="*/ 10 w 193" name="T4"/>
                  <a:gd fmla="*/ 32 h 43" name="T5"/>
                  <a:gd fmla="*/ 1 w 193" name="T6"/>
                  <a:gd fmla="*/ 27 h 43" name="T7"/>
                  <a:gd fmla="*/ 6 w 193" name="T8"/>
                  <a:gd fmla="*/ 18 h 43" name="T9"/>
                  <a:gd fmla="*/ 189 w 193" name="T10"/>
                  <a:gd fmla="*/ 30 h 43" name="T11"/>
                  <a:gd fmla="*/ 191 w 193" name="T12"/>
                  <a:gd fmla="*/ 40 h 43" name="T13"/>
                  <a:gd fmla="*/ 185 w 193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gdLst>
                  <a:gd fmla="*/ 186 w 194" name="T0"/>
                  <a:gd fmla="*/ 44 h 44" name="T1"/>
                  <a:gd fmla="*/ 182 w 194" name="T2"/>
                  <a:gd fmla="*/ 43 h 44" name="T3"/>
                  <a:gd fmla="*/ 10 w 194" name="T4"/>
                  <a:gd fmla="*/ 34 h 44" name="T5"/>
                  <a:gd fmla="*/ 1 w 194" name="T6"/>
                  <a:gd fmla="*/ 30 h 44" name="T7"/>
                  <a:gd fmla="*/ 6 w 194" name="T8"/>
                  <a:gd fmla="*/ 21 h 44" name="T9"/>
                  <a:gd fmla="*/ 190 w 194" name="T10"/>
                  <a:gd fmla="*/ 31 h 44" name="T11"/>
                  <a:gd fmla="*/ 192 w 194" name="T12"/>
                  <a:gd fmla="*/ 41 h 44" name="T13"/>
                  <a:gd fmla="*/ 186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gdLst>
                  <a:gd fmla="*/ 186 w 194" name="T0"/>
                  <a:gd fmla="*/ 47 h 47" name="T1"/>
                  <a:gd fmla="*/ 182 w 194" name="T2"/>
                  <a:gd fmla="*/ 46 h 47" name="T3"/>
                  <a:gd fmla="*/ 10 w 194" name="T4"/>
                  <a:gd fmla="*/ 38 h 47" name="T5"/>
                  <a:gd fmla="*/ 1 w 194" name="T6"/>
                  <a:gd fmla="*/ 34 h 47" name="T7"/>
                  <a:gd fmla="*/ 5 w 194" name="T8"/>
                  <a:gd fmla="*/ 25 h 47" name="T9"/>
                  <a:gd fmla="*/ 190 w 194" name="T10"/>
                  <a:gd fmla="*/ 34 h 47" name="T11"/>
                  <a:gd fmla="*/ 192 w 194" name="T12"/>
                  <a:gd fmla="*/ 44 h 47" name="T13"/>
                  <a:gd fmla="*/ 186 w 194" name="T14"/>
                  <a:gd fmla="*/ 47 h 4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7" w="194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gdLst>
                  <a:gd fmla="*/ 8 w 194" name="T0"/>
                  <a:gd fmla="*/ 44 h 44" name="T1"/>
                  <a:gd fmla="*/ 2 w 194" name="T2"/>
                  <a:gd fmla="*/ 41 h 44" name="T3"/>
                  <a:gd fmla="*/ 4 w 194" name="T4"/>
                  <a:gd fmla="*/ 31 h 44" name="T5"/>
                  <a:gd fmla="*/ 188 w 194" name="T6"/>
                  <a:gd fmla="*/ 19 h 44" name="T7"/>
                  <a:gd fmla="*/ 193 w 194" name="T8"/>
                  <a:gd fmla="*/ 27 h 44" name="T9"/>
                  <a:gd fmla="*/ 185 w 194" name="T10"/>
                  <a:gd fmla="*/ 32 h 44" name="T11"/>
                  <a:gd fmla="*/ 12 w 194" name="T12"/>
                  <a:gd fmla="*/ 43 h 44" name="T13"/>
                  <a:gd fmla="*/ 8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5 w 194" name="T4"/>
                  <a:gd fmla="*/ 32 h 45" name="T5"/>
                  <a:gd fmla="*/ 189 w 194" name="T6"/>
                  <a:gd fmla="*/ 19 h 45" name="T7"/>
                  <a:gd fmla="*/ 193 w 194" name="T8"/>
                  <a:gd fmla="*/ 28 h 45" name="T9"/>
                  <a:gd fmla="*/ 185 w 194" name="T10"/>
                  <a:gd fmla="*/ 33 h 45" name="T11"/>
                  <a:gd fmla="*/ 12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gdLst>
                  <a:gd fmla="*/ 8 w 195" name="T0"/>
                  <a:gd fmla="*/ 45 h 45" name="T1"/>
                  <a:gd fmla="*/ 3 w 195" name="T2"/>
                  <a:gd fmla="*/ 41 h 45" name="T3"/>
                  <a:gd fmla="*/ 5 w 195" name="T4"/>
                  <a:gd fmla="*/ 32 h 45" name="T5"/>
                  <a:gd fmla="*/ 189 w 195" name="T6"/>
                  <a:gd fmla="*/ 19 h 45" name="T7"/>
                  <a:gd fmla="*/ 193 w 195" name="T8"/>
                  <a:gd fmla="*/ 28 h 45" name="T9"/>
                  <a:gd fmla="*/ 185 w 195" name="T10"/>
                  <a:gd fmla="*/ 32 h 45" name="T11"/>
                  <a:gd fmla="*/ 12 w 195" name="T12"/>
                  <a:gd fmla="*/ 43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gdLst>
                  <a:gd fmla="*/ 8 w 195" name="T0"/>
                  <a:gd fmla="*/ 45 h 45" name="T1"/>
                  <a:gd fmla="*/ 3 w 195" name="T2"/>
                  <a:gd fmla="*/ 42 h 45" name="T3"/>
                  <a:gd fmla="*/ 5 w 195" name="T4"/>
                  <a:gd fmla="*/ 32 h 45" name="T5"/>
                  <a:gd fmla="*/ 189 w 195" name="T6"/>
                  <a:gd fmla="*/ 20 h 45" name="T7"/>
                  <a:gd fmla="*/ 194 w 195" name="T8"/>
                  <a:gd fmla="*/ 28 h 45" name="T9"/>
                  <a:gd fmla="*/ 185 w 195" name="T10"/>
                  <a:gd fmla="*/ 33 h 45" name="T11"/>
                  <a:gd fmla="*/ 12 w 195" name="T12"/>
                  <a:gd fmla="*/ 44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4 w 194" name="T4"/>
                  <a:gd fmla="*/ 32 h 45" name="T5"/>
                  <a:gd fmla="*/ 188 w 194" name="T6"/>
                  <a:gd fmla="*/ 19 h 45" name="T7"/>
                  <a:gd fmla="*/ 193 w 194" name="T8"/>
                  <a:gd fmla="*/ 28 h 45" name="T9"/>
                  <a:gd fmla="*/ 184 w 194" name="T10"/>
                  <a:gd fmla="*/ 33 h 45" name="T11"/>
                  <a:gd fmla="*/ 11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53"/>
      <p:bldP grpId="0" spid="54"/>
      <p:bldP grpId="0" spid="5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/>
          <p:cNvSpPr txBox="1"/>
          <p:nvPr/>
        </p:nvSpPr>
        <p:spPr>
          <a:xfrm>
            <a:off x="782638" y="280988"/>
            <a:ext cx="21542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成果形式</a:t>
            </a:r>
          </a:p>
        </p:txBody>
      </p:sp>
      <p:grpSp>
        <p:nvGrpSpPr>
          <p:cNvPr id="45059" name="组合 31"/>
          <p:cNvGrpSpPr>
            <a:grpSpLocks noChangeAspect="1"/>
          </p:cNvGrpSpPr>
          <p:nvPr/>
        </p:nvGrpSpPr>
        <p:grpSpPr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33" name="椭圆 3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gdLst>
                  <a:gd fmla="*/ 627 w 631" name="T0"/>
                  <a:gd fmla="*/ 44 h 429" name="T1"/>
                  <a:gd fmla="*/ 469 w 631" name="T2"/>
                  <a:gd fmla="*/ 0 h 429" name="T3"/>
                  <a:gd fmla="*/ 315 w 631" name="T4"/>
                  <a:gd fmla="*/ 41 h 429" name="T5"/>
                  <a:gd fmla="*/ 168 w 631" name="T6"/>
                  <a:gd fmla="*/ 0 h 429" name="T7"/>
                  <a:gd fmla="*/ 3 w 631" name="T8"/>
                  <a:gd fmla="*/ 44 h 429" name="T9"/>
                  <a:gd fmla="*/ 0 w 631" name="T10"/>
                  <a:gd fmla="*/ 52 h 429" name="T11"/>
                  <a:gd fmla="*/ 0 w 631" name="T12"/>
                  <a:gd fmla="*/ 412 h 429" name="T13"/>
                  <a:gd fmla="*/ 23 w 631" name="T14"/>
                  <a:gd fmla="*/ 429 h 429" name="T15"/>
                  <a:gd fmla="*/ 313 w 631" name="T16"/>
                  <a:gd fmla="*/ 429 h 429" name="T17"/>
                  <a:gd fmla="*/ 608 w 631" name="T18"/>
                  <a:gd fmla="*/ 429 h 429" name="T19"/>
                  <a:gd fmla="*/ 631 w 631" name="T20"/>
                  <a:gd fmla="*/ 413 h 429" name="T21"/>
                  <a:gd fmla="*/ 631 w 631" name="T22"/>
                  <a:gd fmla="*/ 52 h 429" name="T23"/>
                  <a:gd fmla="*/ 627 w 631" name="T24"/>
                  <a:gd fmla="*/ 44 h 429" name="T25"/>
                  <a:gd fmla="*/ 304 w 631" name="T26"/>
                  <a:gd fmla="*/ 60 h 429" name="T27"/>
                  <a:gd fmla="*/ 304 w 631" name="T28"/>
                  <a:gd fmla="*/ 393 h 429" name="T29"/>
                  <a:gd fmla="*/ 167 w 631" name="T30"/>
                  <a:gd fmla="*/ 355 h 429" name="T31"/>
                  <a:gd fmla="*/ 40 w 631" name="T32"/>
                  <a:gd fmla="*/ 380 h 429" name="T33"/>
                  <a:gd fmla="*/ 40 w 631" name="T34"/>
                  <a:gd fmla="*/ 46 h 429" name="T35"/>
                  <a:gd fmla="*/ 169 w 631" name="T36"/>
                  <a:gd fmla="*/ 21 h 429" name="T37"/>
                  <a:gd fmla="*/ 304 w 631" name="T38"/>
                  <a:gd fmla="*/ 60 h 429" name="T39"/>
                  <a:gd fmla="*/ 590 w 631" name="T40"/>
                  <a:gd fmla="*/ 45 h 429" name="T41"/>
                  <a:gd fmla="*/ 590 w 631" name="T42"/>
                  <a:gd fmla="*/ 381 h 429" name="T43"/>
                  <a:gd fmla="*/ 462 w 631" name="T44"/>
                  <a:gd fmla="*/ 359 h 429" name="T45"/>
                  <a:gd fmla="*/ 323 w 631" name="T46"/>
                  <a:gd fmla="*/ 394 h 429" name="T47"/>
                  <a:gd fmla="*/ 323 w 631" name="T48"/>
                  <a:gd fmla="*/ 61 h 429" name="T49"/>
                  <a:gd fmla="*/ 469 w 631" name="T50"/>
                  <a:gd fmla="*/ 21 h 429" name="T51"/>
                  <a:gd fmla="*/ 590 w 631" name="T52"/>
                  <a:gd fmla="*/ 45 h 42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29" w="631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gdLst>
                  <a:gd fmla="*/ 184 w 192" name="T0"/>
                  <a:gd fmla="*/ 44 h 44" name="T1"/>
                  <a:gd fmla="*/ 180 w 192" name="T2"/>
                  <a:gd fmla="*/ 43 h 44" name="T3"/>
                  <a:gd fmla="*/ 10 w 192" name="T4"/>
                  <a:gd fmla="*/ 32 h 44" name="T5"/>
                  <a:gd fmla="*/ 1 w 192" name="T6"/>
                  <a:gd fmla="*/ 27 h 44" name="T7"/>
                  <a:gd fmla="*/ 6 w 192" name="T8"/>
                  <a:gd fmla="*/ 19 h 44" name="T9"/>
                  <a:gd fmla="*/ 188 w 192" name="T10"/>
                  <a:gd fmla="*/ 31 h 44" name="T11"/>
                  <a:gd fmla="*/ 190 w 192" name="T12"/>
                  <a:gd fmla="*/ 41 h 44" name="T13"/>
                  <a:gd fmla="*/ 184 w 192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2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gdLst>
                  <a:gd fmla="*/ 184 w 192" name="T0"/>
                  <a:gd fmla="*/ 43 h 43" name="T1"/>
                  <a:gd fmla="*/ 180 w 192" name="T2"/>
                  <a:gd fmla="*/ 42 h 43" name="T3"/>
                  <a:gd fmla="*/ 10 w 192" name="T4"/>
                  <a:gd fmla="*/ 32 h 43" name="T5"/>
                  <a:gd fmla="*/ 1 w 192" name="T6"/>
                  <a:gd fmla="*/ 27 h 43" name="T7"/>
                  <a:gd fmla="*/ 6 w 192" name="T8"/>
                  <a:gd fmla="*/ 19 h 43" name="T9"/>
                  <a:gd fmla="*/ 188 w 192" name="T10"/>
                  <a:gd fmla="*/ 30 h 43" name="T11"/>
                  <a:gd fmla="*/ 190 w 192" name="T12"/>
                  <a:gd fmla="*/ 40 h 43" name="T13"/>
                  <a:gd fmla="*/ 184 w 192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2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gdLst>
                  <a:gd fmla="*/ 185 w 193" name="T0"/>
                  <a:gd fmla="*/ 43 h 43" name="T1"/>
                  <a:gd fmla="*/ 181 w 193" name="T2"/>
                  <a:gd fmla="*/ 42 h 43" name="T3"/>
                  <a:gd fmla="*/ 10 w 193" name="T4"/>
                  <a:gd fmla="*/ 32 h 43" name="T5"/>
                  <a:gd fmla="*/ 1 w 193" name="T6"/>
                  <a:gd fmla="*/ 27 h 43" name="T7"/>
                  <a:gd fmla="*/ 6 w 193" name="T8"/>
                  <a:gd fmla="*/ 18 h 43" name="T9"/>
                  <a:gd fmla="*/ 189 w 193" name="T10"/>
                  <a:gd fmla="*/ 30 h 43" name="T11"/>
                  <a:gd fmla="*/ 191 w 193" name="T12"/>
                  <a:gd fmla="*/ 40 h 43" name="T13"/>
                  <a:gd fmla="*/ 185 w 193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gdLst>
                  <a:gd fmla="*/ 186 w 194" name="T0"/>
                  <a:gd fmla="*/ 44 h 44" name="T1"/>
                  <a:gd fmla="*/ 182 w 194" name="T2"/>
                  <a:gd fmla="*/ 43 h 44" name="T3"/>
                  <a:gd fmla="*/ 10 w 194" name="T4"/>
                  <a:gd fmla="*/ 34 h 44" name="T5"/>
                  <a:gd fmla="*/ 1 w 194" name="T6"/>
                  <a:gd fmla="*/ 30 h 44" name="T7"/>
                  <a:gd fmla="*/ 6 w 194" name="T8"/>
                  <a:gd fmla="*/ 21 h 44" name="T9"/>
                  <a:gd fmla="*/ 190 w 194" name="T10"/>
                  <a:gd fmla="*/ 31 h 44" name="T11"/>
                  <a:gd fmla="*/ 192 w 194" name="T12"/>
                  <a:gd fmla="*/ 41 h 44" name="T13"/>
                  <a:gd fmla="*/ 186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gdLst>
                  <a:gd fmla="*/ 186 w 194" name="T0"/>
                  <a:gd fmla="*/ 47 h 47" name="T1"/>
                  <a:gd fmla="*/ 182 w 194" name="T2"/>
                  <a:gd fmla="*/ 46 h 47" name="T3"/>
                  <a:gd fmla="*/ 10 w 194" name="T4"/>
                  <a:gd fmla="*/ 38 h 47" name="T5"/>
                  <a:gd fmla="*/ 1 w 194" name="T6"/>
                  <a:gd fmla="*/ 34 h 47" name="T7"/>
                  <a:gd fmla="*/ 5 w 194" name="T8"/>
                  <a:gd fmla="*/ 25 h 47" name="T9"/>
                  <a:gd fmla="*/ 190 w 194" name="T10"/>
                  <a:gd fmla="*/ 34 h 47" name="T11"/>
                  <a:gd fmla="*/ 192 w 194" name="T12"/>
                  <a:gd fmla="*/ 44 h 47" name="T13"/>
                  <a:gd fmla="*/ 186 w 194" name="T14"/>
                  <a:gd fmla="*/ 47 h 4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7" w="194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gdLst>
                  <a:gd fmla="*/ 8 w 194" name="T0"/>
                  <a:gd fmla="*/ 44 h 44" name="T1"/>
                  <a:gd fmla="*/ 2 w 194" name="T2"/>
                  <a:gd fmla="*/ 41 h 44" name="T3"/>
                  <a:gd fmla="*/ 4 w 194" name="T4"/>
                  <a:gd fmla="*/ 31 h 44" name="T5"/>
                  <a:gd fmla="*/ 188 w 194" name="T6"/>
                  <a:gd fmla="*/ 19 h 44" name="T7"/>
                  <a:gd fmla="*/ 193 w 194" name="T8"/>
                  <a:gd fmla="*/ 27 h 44" name="T9"/>
                  <a:gd fmla="*/ 185 w 194" name="T10"/>
                  <a:gd fmla="*/ 32 h 44" name="T11"/>
                  <a:gd fmla="*/ 12 w 194" name="T12"/>
                  <a:gd fmla="*/ 43 h 44" name="T13"/>
                  <a:gd fmla="*/ 8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5 w 194" name="T4"/>
                  <a:gd fmla="*/ 32 h 45" name="T5"/>
                  <a:gd fmla="*/ 189 w 194" name="T6"/>
                  <a:gd fmla="*/ 19 h 45" name="T7"/>
                  <a:gd fmla="*/ 193 w 194" name="T8"/>
                  <a:gd fmla="*/ 28 h 45" name="T9"/>
                  <a:gd fmla="*/ 185 w 194" name="T10"/>
                  <a:gd fmla="*/ 33 h 45" name="T11"/>
                  <a:gd fmla="*/ 12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gdLst>
                  <a:gd fmla="*/ 8 w 195" name="T0"/>
                  <a:gd fmla="*/ 45 h 45" name="T1"/>
                  <a:gd fmla="*/ 3 w 195" name="T2"/>
                  <a:gd fmla="*/ 41 h 45" name="T3"/>
                  <a:gd fmla="*/ 5 w 195" name="T4"/>
                  <a:gd fmla="*/ 32 h 45" name="T5"/>
                  <a:gd fmla="*/ 189 w 195" name="T6"/>
                  <a:gd fmla="*/ 19 h 45" name="T7"/>
                  <a:gd fmla="*/ 193 w 195" name="T8"/>
                  <a:gd fmla="*/ 28 h 45" name="T9"/>
                  <a:gd fmla="*/ 185 w 195" name="T10"/>
                  <a:gd fmla="*/ 32 h 45" name="T11"/>
                  <a:gd fmla="*/ 12 w 195" name="T12"/>
                  <a:gd fmla="*/ 43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gdLst>
                  <a:gd fmla="*/ 8 w 195" name="T0"/>
                  <a:gd fmla="*/ 45 h 45" name="T1"/>
                  <a:gd fmla="*/ 3 w 195" name="T2"/>
                  <a:gd fmla="*/ 42 h 45" name="T3"/>
                  <a:gd fmla="*/ 5 w 195" name="T4"/>
                  <a:gd fmla="*/ 32 h 45" name="T5"/>
                  <a:gd fmla="*/ 189 w 195" name="T6"/>
                  <a:gd fmla="*/ 20 h 45" name="T7"/>
                  <a:gd fmla="*/ 194 w 195" name="T8"/>
                  <a:gd fmla="*/ 28 h 45" name="T9"/>
                  <a:gd fmla="*/ 185 w 195" name="T10"/>
                  <a:gd fmla="*/ 33 h 45" name="T11"/>
                  <a:gd fmla="*/ 12 w 195" name="T12"/>
                  <a:gd fmla="*/ 44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4 w 194" name="T4"/>
                  <a:gd fmla="*/ 32 h 45" name="T5"/>
                  <a:gd fmla="*/ 188 w 194" name="T6"/>
                  <a:gd fmla="*/ 19 h 45" name="T7"/>
                  <a:gd fmla="*/ 193 w 194" name="T8"/>
                  <a:gd fmla="*/ 28 h 45" name="T9"/>
                  <a:gd fmla="*/ 184 w 194" name="T10"/>
                  <a:gd fmla="*/ 33 h 45" name="T11"/>
                  <a:gd fmla="*/ 11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196975" y="2016125"/>
            <a:ext cx="1387475" cy="2544763"/>
            <a:chOff x="1196447" y="2015847"/>
            <a:chExt cx="1388737" cy="2544570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275723" y="2103411"/>
              <a:ext cx="1263554" cy="1088426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Freeform 186"/>
            <p:cNvSpPr>
              <a:spLocks noEditPoints="1"/>
            </p:cNvSpPr>
            <p:nvPr/>
          </p:nvSpPr>
          <p:spPr bwMode="auto">
            <a:xfrm>
              <a:off x="1641351" y="2401581"/>
              <a:ext cx="533885" cy="534946"/>
            </a:xfrm>
            <a:custGeom>
              <a:gdLst>
                <a:gd fmla="*/ 85 w 174" name="T0"/>
                <a:gd fmla="*/ 72 h 174" name="T1"/>
                <a:gd fmla="*/ 119 w 174" name="T2"/>
                <a:gd fmla="*/ 109 h 174" name="T3"/>
                <a:gd fmla="*/ 87 w 174" name="T4"/>
                <a:gd fmla="*/ 0 h 174" name="T5"/>
                <a:gd fmla="*/ 87 w 174" name="T6"/>
                <a:gd fmla="*/ 0 h 174" name="T7"/>
                <a:gd fmla="*/ 129 w 174" name="T8"/>
                <a:gd fmla="*/ 38 h 174" name="T9"/>
                <a:gd fmla="*/ 111 w 174" name="T10"/>
                <a:gd fmla="*/ 36 h 174" name="T11"/>
                <a:gd fmla="*/ 113 w 174" name="T12"/>
                <a:gd fmla="*/ 28 h 174" name="T13"/>
                <a:gd fmla="*/ 103 w 174" name="T14"/>
                <a:gd fmla="*/ 27 h 174" name="T15"/>
                <a:gd fmla="*/ 100 w 174" name="T16"/>
                <a:gd fmla="*/ 30 h 174" name="T17"/>
                <a:gd fmla="*/ 93 w 174" name="T18"/>
                <a:gd fmla="*/ 27 h 174" name="T19"/>
                <a:gd fmla="*/ 82 w 174" name="T20"/>
                <a:gd fmla="*/ 25 h 174" name="T21"/>
                <a:gd fmla="*/ 79 w 174" name="T22"/>
                <a:gd fmla="*/ 25 h 174" name="T23"/>
                <a:gd fmla="*/ 78 w 174" name="T24"/>
                <a:gd fmla="*/ 41 h 174" name="T25"/>
                <a:gd fmla="*/ 87 w 174" name="T26"/>
                <a:gd fmla="*/ 44 h 174" name="T27"/>
                <a:gd fmla="*/ 96 w 174" name="T28"/>
                <a:gd fmla="*/ 32 h 174" name="T29"/>
                <a:gd fmla="*/ 107 w 174" name="T30"/>
                <a:gd fmla="*/ 38 h 174" name="T31"/>
                <a:gd fmla="*/ 98 w 174" name="T32"/>
                <a:gd fmla="*/ 52 h 174" name="T33"/>
                <a:gd fmla="*/ 108 w 174" name="T34"/>
                <a:gd fmla="*/ 54 h 174" name="T35"/>
                <a:gd fmla="*/ 117 w 174" name="T36"/>
                <a:gd fmla="*/ 53 h 174" name="T37"/>
                <a:gd fmla="*/ 104 w 174" name="T38"/>
                <a:gd fmla="*/ 55 h 174" name="T39"/>
                <a:gd fmla="*/ 93 w 174" name="T40"/>
                <a:gd fmla="*/ 64 h 174" name="T41"/>
                <a:gd fmla="*/ 88 w 174" name="T42"/>
                <a:gd fmla="*/ 70 h 174" name="T43"/>
                <a:gd fmla="*/ 72 w 174" name="T44"/>
                <a:gd fmla="*/ 75 h 174" name="T45"/>
                <a:gd fmla="*/ 77 w 174" name="T46"/>
                <a:gd fmla="*/ 89 h 174" name="T47"/>
                <a:gd fmla="*/ 84 w 174" name="T48"/>
                <a:gd fmla="*/ 97 h 174" name="T49"/>
                <a:gd fmla="*/ 100 w 174" name="T50"/>
                <a:gd fmla="*/ 95 h 174" name="T51"/>
                <a:gd fmla="*/ 116 w 174" name="T52"/>
                <a:gd fmla="*/ 102 h 174" name="T53"/>
                <a:gd fmla="*/ 121 w 174" name="T54"/>
                <a:gd fmla="*/ 109 h 174" name="T55"/>
                <a:gd fmla="*/ 137 w 174" name="T56"/>
                <a:gd fmla="*/ 114 h 174" name="T57"/>
                <a:gd fmla="*/ 130 w 174" name="T58"/>
                <a:gd fmla="*/ 132 h 174" name="T59"/>
                <a:gd fmla="*/ 122 w 174" name="T60"/>
                <a:gd fmla="*/ 139 h 174" name="T61"/>
                <a:gd fmla="*/ 113 w 174" name="T62"/>
                <a:gd fmla="*/ 148 h 174" name="T63"/>
                <a:gd fmla="*/ 101 w 174" name="T64"/>
                <a:gd fmla="*/ 161 h 174" name="T65"/>
                <a:gd fmla="*/ 94 w 174" name="T66"/>
                <a:gd fmla="*/ 159 h 174" name="T67"/>
                <a:gd fmla="*/ 97 w 174" name="T68"/>
                <a:gd fmla="*/ 136 h 174" name="T69"/>
                <a:gd fmla="*/ 86 w 174" name="T70"/>
                <a:gd fmla="*/ 114 h 174" name="T71"/>
                <a:gd fmla="*/ 88 w 174" name="T72"/>
                <a:gd fmla="*/ 99 h 174" name="T73"/>
                <a:gd fmla="*/ 75 w 174" name="T74"/>
                <a:gd fmla="*/ 93 h 174" name="T75"/>
                <a:gd fmla="*/ 56 w 174" name="T76"/>
                <a:gd fmla="*/ 82 h 174" name="T77"/>
                <a:gd fmla="*/ 52 w 174" name="T78"/>
                <a:gd fmla="*/ 79 h 174" name="T79"/>
                <a:gd fmla="*/ 40 w 174" name="T80"/>
                <a:gd fmla="*/ 67 h 174" name="T81"/>
                <a:gd fmla="*/ 34 w 174" name="T82"/>
                <a:gd fmla="*/ 46 h 174" name="T83"/>
                <a:gd fmla="*/ 59 w 174" name="T84"/>
                <a:gd fmla="*/ 17 h 174" name="T85"/>
                <a:gd fmla="*/ 55 w 174" name="T86"/>
                <a:gd fmla="*/ 22 h 174" name="T87"/>
                <a:gd fmla="*/ 65 w 174" name="T88"/>
                <a:gd fmla="*/ 21 h 174" name="T89"/>
                <a:gd fmla="*/ 73 w 174" name="T90"/>
                <a:gd fmla="*/ 19 h 174" name="T91"/>
                <a:gd fmla="*/ 76 w 174" name="T92"/>
                <a:gd fmla="*/ 14 h 174" name="T93"/>
                <a:gd fmla="*/ 71 w 174" name="T94"/>
                <a:gd fmla="*/ 11 h 174" name="T95"/>
                <a:gd fmla="*/ 96 w 174" name="T96"/>
                <a:gd fmla="*/ 12 h 174" name="T97"/>
                <a:gd fmla="*/ 102 w 174" name="T98"/>
                <a:gd fmla="*/ 11 h 174" name="T99"/>
                <a:gd fmla="*/ 158 w 174" name="T100"/>
                <a:gd fmla="*/ 64 h 174" name="T101"/>
                <a:gd fmla="*/ 163 w 174" name="T102"/>
                <a:gd fmla="*/ 72 h 174" name="T103"/>
                <a:gd fmla="*/ 157 w 174" name="T104"/>
                <a:gd fmla="*/ 69 h 174" name="T105"/>
                <a:gd fmla="*/ 154 w 174" name="T106"/>
                <a:gd fmla="*/ 100 h 174" name="T107"/>
                <a:gd fmla="*/ 156 w 174" name="T108"/>
                <a:gd fmla="*/ 84 h 174" name="T109"/>
                <a:gd fmla="*/ 164 w 174" name="T110"/>
                <a:gd fmla="*/ 87 h 17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74" w="174">
                  <a:moveTo>
                    <a:pt x="85" y="72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lose/>
                  <a:moveTo>
                    <a:pt x="119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lose/>
                  <a:moveTo>
                    <a:pt x="120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20" y="109"/>
                  </a:cubicBezTo>
                  <a:close/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4" y="135"/>
                    <a:pt x="174" y="87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143" y="34"/>
                  </a:moveTo>
                  <a:cubicBezTo>
                    <a:pt x="140" y="34"/>
                    <a:pt x="138" y="34"/>
                    <a:pt x="135" y="36"/>
                  </a:cubicBezTo>
                  <a:cubicBezTo>
                    <a:pt x="134" y="36"/>
                    <a:pt x="134" y="37"/>
                    <a:pt x="132" y="37"/>
                  </a:cubicBezTo>
                  <a:cubicBezTo>
                    <a:pt x="131" y="38"/>
                    <a:pt x="130" y="37"/>
                    <a:pt x="129" y="38"/>
                  </a:cubicBezTo>
                  <a:cubicBezTo>
                    <a:pt x="125" y="39"/>
                    <a:pt x="126" y="48"/>
                    <a:pt x="120" y="46"/>
                  </a:cubicBezTo>
                  <a:cubicBezTo>
                    <a:pt x="118" y="46"/>
                    <a:pt x="116" y="43"/>
                    <a:pt x="115" y="41"/>
                  </a:cubicBezTo>
                  <a:cubicBezTo>
                    <a:pt x="114" y="39"/>
                    <a:pt x="112" y="38"/>
                    <a:pt x="113" y="36"/>
                  </a:cubicBezTo>
                  <a:cubicBezTo>
                    <a:pt x="113" y="36"/>
                    <a:pt x="112" y="36"/>
                    <a:pt x="111" y="36"/>
                  </a:cubicBezTo>
                  <a:cubicBezTo>
                    <a:pt x="112" y="34"/>
                    <a:pt x="115" y="34"/>
                    <a:pt x="116" y="33"/>
                  </a:cubicBezTo>
                  <a:cubicBezTo>
                    <a:pt x="117" y="31"/>
                    <a:pt x="112" y="31"/>
                    <a:pt x="111" y="30"/>
                  </a:cubicBezTo>
                  <a:cubicBezTo>
                    <a:pt x="113" y="29"/>
                    <a:pt x="113" y="31"/>
                    <a:pt x="115" y="31"/>
                  </a:cubicBezTo>
                  <a:cubicBezTo>
                    <a:pt x="116" y="30"/>
                    <a:pt x="114" y="28"/>
                    <a:pt x="113" y="28"/>
                  </a:cubicBezTo>
                  <a:cubicBezTo>
                    <a:pt x="113" y="28"/>
                    <a:pt x="108" y="30"/>
                    <a:pt x="111" y="27"/>
                  </a:cubicBezTo>
                  <a:cubicBezTo>
                    <a:pt x="107" y="25"/>
                    <a:pt x="104" y="22"/>
                    <a:pt x="100" y="20"/>
                  </a:cubicBezTo>
                  <a:cubicBezTo>
                    <a:pt x="100" y="23"/>
                    <a:pt x="105" y="24"/>
                    <a:pt x="107" y="25"/>
                  </a:cubicBezTo>
                  <a:cubicBezTo>
                    <a:pt x="106" y="26"/>
                    <a:pt x="105" y="28"/>
                    <a:pt x="103" y="27"/>
                  </a:cubicBezTo>
                  <a:cubicBezTo>
                    <a:pt x="102" y="27"/>
                    <a:pt x="103" y="25"/>
                    <a:pt x="101" y="25"/>
                  </a:cubicBezTo>
                  <a:cubicBezTo>
                    <a:pt x="100" y="28"/>
                    <a:pt x="104" y="27"/>
                    <a:pt x="104" y="29"/>
                  </a:cubicBezTo>
                  <a:cubicBezTo>
                    <a:pt x="104" y="31"/>
                    <a:pt x="103" y="30"/>
                    <a:pt x="102" y="30"/>
                  </a:cubicBezTo>
                  <a:cubicBezTo>
                    <a:pt x="102" y="30"/>
                    <a:pt x="100" y="29"/>
                    <a:pt x="100" y="30"/>
                  </a:cubicBezTo>
                  <a:cubicBezTo>
                    <a:pt x="100" y="31"/>
                    <a:pt x="102" y="30"/>
                    <a:pt x="103" y="32"/>
                  </a:cubicBezTo>
                  <a:cubicBezTo>
                    <a:pt x="100" y="32"/>
                    <a:pt x="99" y="31"/>
                    <a:pt x="96" y="29"/>
                  </a:cubicBezTo>
                  <a:cubicBezTo>
                    <a:pt x="94" y="28"/>
                    <a:pt x="93" y="28"/>
                    <a:pt x="90" y="28"/>
                  </a:cubicBezTo>
                  <a:cubicBezTo>
                    <a:pt x="90" y="28"/>
                    <a:pt x="92" y="27"/>
                    <a:pt x="93" y="27"/>
                  </a:cubicBezTo>
                  <a:cubicBezTo>
                    <a:pt x="93" y="26"/>
                    <a:pt x="95" y="25"/>
                    <a:pt x="95" y="24"/>
                  </a:cubicBezTo>
                  <a:cubicBezTo>
                    <a:pt x="95" y="23"/>
                    <a:pt x="95" y="23"/>
                    <a:pt x="93" y="22"/>
                  </a:cubicBezTo>
                  <a:cubicBezTo>
                    <a:pt x="92" y="21"/>
                    <a:pt x="90" y="19"/>
                    <a:pt x="89" y="19"/>
                  </a:cubicBezTo>
                  <a:cubicBezTo>
                    <a:pt x="83" y="18"/>
                    <a:pt x="87" y="24"/>
                    <a:pt x="82" y="25"/>
                  </a:cubicBezTo>
                  <a:cubicBezTo>
                    <a:pt x="82" y="25"/>
                    <a:pt x="83" y="25"/>
                    <a:pt x="83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5"/>
                    <a:pt x="79" y="25"/>
                    <a:pt x="79" y="25"/>
                  </a:cubicBezTo>
                  <a:cubicBezTo>
                    <a:pt x="78" y="26"/>
                    <a:pt x="78" y="27"/>
                    <a:pt x="78" y="28"/>
                  </a:cubicBezTo>
                  <a:cubicBezTo>
                    <a:pt x="77" y="29"/>
                    <a:pt x="75" y="29"/>
                    <a:pt x="74" y="30"/>
                  </a:cubicBezTo>
                  <a:cubicBezTo>
                    <a:pt x="73" y="31"/>
                    <a:pt x="71" y="32"/>
                    <a:pt x="70" y="34"/>
                  </a:cubicBezTo>
                  <a:cubicBezTo>
                    <a:pt x="68" y="38"/>
                    <a:pt x="75" y="39"/>
                    <a:pt x="78" y="41"/>
                  </a:cubicBezTo>
                  <a:cubicBezTo>
                    <a:pt x="80" y="41"/>
                    <a:pt x="84" y="42"/>
                    <a:pt x="84" y="43"/>
                  </a:cubicBezTo>
                  <a:cubicBezTo>
                    <a:pt x="85" y="44"/>
                    <a:pt x="83" y="46"/>
                    <a:pt x="85" y="47"/>
                  </a:cubicBezTo>
                  <a:cubicBezTo>
                    <a:pt x="86" y="47"/>
                    <a:pt x="87" y="47"/>
                    <a:pt x="88" y="46"/>
                  </a:cubicBezTo>
                  <a:cubicBezTo>
                    <a:pt x="89" y="45"/>
                    <a:pt x="88" y="45"/>
                    <a:pt x="87" y="44"/>
                  </a:cubicBezTo>
                  <a:cubicBezTo>
                    <a:pt x="87" y="42"/>
                    <a:pt x="88" y="43"/>
                    <a:pt x="89" y="42"/>
                  </a:cubicBezTo>
                  <a:cubicBezTo>
                    <a:pt x="91" y="40"/>
                    <a:pt x="90" y="40"/>
                    <a:pt x="90" y="37"/>
                  </a:cubicBezTo>
                  <a:cubicBezTo>
                    <a:pt x="89" y="36"/>
                    <a:pt x="88" y="33"/>
                    <a:pt x="89" y="32"/>
                  </a:cubicBezTo>
                  <a:cubicBezTo>
                    <a:pt x="91" y="30"/>
                    <a:pt x="94" y="32"/>
                    <a:pt x="96" y="32"/>
                  </a:cubicBezTo>
                  <a:cubicBezTo>
                    <a:pt x="97" y="33"/>
                    <a:pt x="98" y="35"/>
                    <a:pt x="99" y="36"/>
                  </a:cubicBezTo>
                  <a:cubicBezTo>
                    <a:pt x="99" y="36"/>
                    <a:pt x="100" y="37"/>
                    <a:pt x="101" y="37"/>
                  </a:cubicBezTo>
                  <a:cubicBezTo>
                    <a:pt x="103" y="37"/>
                    <a:pt x="102" y="36"/>
                    <a:pt x="103" y="35"/>
                  </a:cubicBezTo>
                  <a:cubicBezTo>
                    <a:pt x="105" y="33"/>
                    <a:pt x="106" y="36"/>
                    <a:pt x="107" y="38"/>
                  </a:cubicBezTo>
                  <a:cubicBezTo>
                    <a:pt x="108" y="40"/>
                    <a:pt x="108" y="41"/>
                    <a:pt x="110" y="42"/>
                  </a:cubicBezTo>
                  <a:cubicBezTo>
                    <a:pt x="111" y="42"/>
                    <a:pt x="114" y="45"/>
                    <a:pt x="113" y="46"/>
                  </a:cubicBezTo>
                  <a:cubicBezTo>
                    <a:pt x="113" y="47"/>
                    <a:pt x="110" y="48"/>
                    <a:pt x="109" y="49"/>
                  </a:cubicBezTo>
                  <a:cubicBezTo>
                    <a:pt x="105" y="50"/>
                    <a:pt x="99" y="47"/>
                    <a:pt x="98" y="52"/>
                  </a:cubicBezTo>
                  <a:cubicBezTo>
                    <a:pt x="99" y="52"/>
                    <a:pt x="103" y="49"/>
                    <a:pt x="104" y="50"/>
                  </a:cubicBezTo>
                  <a:cubicBezTo>
                    <a:pt x="105" y="51"/>
                    <a:pt x="104" y="52"/>
                    <a:pt x="104" y="53"/>
                  </a:cubicBezTo>
                  <a:cubicBezTo>
                    <a:pt x="105" y="55"/>
                    <a:pt x="106" y="54"/>
                    <a:pt x="108" y="53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53"/>
                    <a:pt x="110" y="53"/>
                    <a:pt x="111" y="51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14" y="47"/>
                    <a:pt x="114" y="48"/>
                    <a:pt x="115" y="49"/>
                  </a:cubicBezTo>
                  <a:cubicBezTo>
                    <a:pt x="115" y="49"/>
                    <a:pt x="118" y="53"/>
                    <a:pt x="117" y="53"/>
                  </a:cubicBezTo>
                  <a:cubicBezTo>
                    <a:pt x="114" y="52"/>
                    <a:pt x="111" y="52"/>
                    <a:pt x="109" y="54"/>
                  </a:cubicBezTo>
                  <a:cubicBezTo>
                    <a:pt x="107" y="55"/>
                    <a:pt x="106" y="56"/>
                    <a:pt x="104" y="57"/>
                  </a:cubicBezTo>
                  <a:cubicBezTo>
                    <a:pt x="104" y="57"/>
                    <a:pt x="101" y="57"/>
                    <a:pt x="101" y="57"/>
                  </a:cubicBezTo>
                  <a:cubicBezTo>
                    <a:pt x="102" y="56"/>
                    <a:pt x="104" y="55"/>
                    <a:pt x="104" y="55"/>
                  </a:cubicBezTo>
                  <a:cubicBezTo>
                    <a:pt x="102" y="54"/>
                    <a:pt x="101" y="55"/>
                    <a:pt x="99" y="57"/>
                  </a:cubicBezTo>
                  <a:cubicBezTo>
                    <a:pt x="98" y="57"/>
                    <a:pt x="97" y="59"/>
                    <a:pt x="96" y="60"/>
                  </a:cubicBezTo>
                  <a:cubicBezTo>
                    <a:pt x="95" y="60"/>
                    <a:pt x="94" y="61"/>
                    <a:pt x="94" y="61"/>
                  </a:cubicBezTo>
                  <a:cubicBezTo>
                    <a:pt x="93" y="62"/>
                    <a:pt x="93" y="63"/>
                    <a:pt x="93" y="64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5"/>
                    <a:pt x="91" y="66"/>
                    <a:pt x="91" y="67"/>
                  </a:cubicBezTo>
                  <a:cubicBezTo>
                    <a:pt x="91" y="68"/>
                    <a:pt x="88" y="69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0"/>
                    <a:pt x="86" y="71"/>
                    <a:pt x="85" y="72"/>
                  </a:cubicBezTo>
                  <a:cubicBezTo>
                    <a:pt x="86" y="74"/>
                    <a:pt x="87" y="77"/>
                    <a:pt x="86" y="78"/>
                  </a:cubicBezTo>
                  <a:cubicBezTo>
                    <a:pt x="85" y="81"/>
                    <a:pt x="84" y="76"/>
                    <a:pt x="83" y="75"/>
                  </a:cubicBezTo>
                  <a:cubicBezTo>
                    <a:pt x="81" y="72"/>
                    <a:pt x="76" y="74"/>
                    <a:pt x="72" y="75"/>
                  </a:cubicBezTo>
                  <a:cubicBezTo>
                    <a:pt x="68" y="75"/>
                    <a:pt x="64" y="80"/>
                    <a:pt x="67" y="85"/>
                  </a:cubicBezTo>
                  <a:cubicBezTo>
                    <a:pt x="68" y="87"/>
                    <a:pt x="70" y="88"/>
                    <a:pt x="72" y="87"/>
                  </a:cubicBezTo>
                  <a:cubicBezTo>
                    <a:pt x="75" y="87"/>
                    <a:pt x="75" y="84"/>
                    <a:pt x="77" y="84"/>
                  </a:cubicBezTo>
                  <a:cubicBezTo>
                    <a:pt x="81" y="84"/>
                    <a:pt x="77" y="87"/>
                    <a:pt x="77" y="89"/>
                  </a:cubicBezTo>
                  <a:cubicBezTo>
                    <a:pt x="77" y="90"/>
                    <a:pt x="77" y="90"/>
                    <a:pt x="79" y="90"/>
                  </a:cubicBezTo>
                  <a:cubicBezTo>
                    <a:pt x="80" y="91"/>
                    <a:pt x="81" y="90"/>
                    <a:pt x="82" y="91"/>
                  </a:cubicBezTo>
                  <a:cubicBezTo>
                    <a:pt x="82" y="91"/>
                    <a:pt x="82" y="93"/>
                    <a:pt x="83" y="92"/>
                  </a:cubicBezTo>
                  <a:cubicBezTo>
                    <a:pt x="82" y="93"/>
                    <a:pt x="82" y="96"/>
                    <a:pt x="84" y="97"/>
                  </a:cubicBezTo>
                  <a:cubicBezTo>
                    <a:pt x="85" y="98"/>
                    <a:pt x="87" y="97"/>
                    <a:pt x="89" y="98"/>
                  </a:cubicBezTo>
                  <a:cubicBezTo>
                    <a:pt x="92" y="99"/>
                    <a:pt x="90" y="98"/>
                    <a:pt x="93" y="96"/>
                  </a:cubicBezTo>
                  <a:cubicBezTo>
                    <a:pt x="95" y="95"/>
                    <a:pt x="95" y="96"/>
                    <a:pt x="97" y="96"/>
                  </a:cubicBezTo>
                  <a:cubicBezTo>
                    <a:pt x="98" y="96"/>
                    <a:pt x="98" y="95"/>
                    <a:pt x="100" y="95"/>
                  </a:cubicBezTo>
                  <a:cubicBezTo>
                    <a:pt x="101" y="95"/>
                    <a:pt x="101" y="96"/>
                    <a:pt x="103" y="97"/>
                  </a:cubicBezTo>
                  <a:cubicBezTo>
                    <a:pt x="103" y="97"/>
                    <a:pt x="104" y="96"/>
                    <a:pt x="105" y="96"/>
                  </a:cubicBezTo>
                  <a:cubicBezTo>
                    <a:pt x="107" y="97"/>
                    <a:pt x="109" y="98"/>
                    <a:pt x="111" y="100"/>
                  </a:cubicBezTo>
                  <a:cubicBezTo>
                    <a:pt x="113" y="101"/>
                    <a:pt x="114" y="101"/>
                    <a:pt x="116" y="102"/>
                  </a:cubicBezTo>
                  <a:cubicBezTo>
                    <a:pt x="118" y="102"/>
                    <a:pt x="120" y="104"/>
                    <a:pt x="120" y="106"/>
                  </a:cubicBezTo>
                  <a:cubicBezTo>
                    <a:pt x="120" y="106"/>
                    <a:pt x="119" y="108"/>
                    <a:pt x="119" y="109"/>
                  </a:cubicBezTo>
                  <a:cubicBezTo>
                    <a:pt x="119" y="109"/>
                    <a:pt x="122" y="108"/>
                    <a:pt x="123" y="108"/>
                  </a:cubicBezTo>
                  <a:cubicBezTo>
                    <a:pt x="122" y="109"/>
                    <a:pt x="121" y="110"/>
                    <a:pt x="121" y="109"/>
                  </a:cubicBezTo>
                  <a:cubicBezTo>
                    <a:pt x="121" y="110"/>
                    <a:pt x="122" y="110"/>
                    <a:pt x="122" y="111"/>
                  </a:cubicBezTo>
                  <a:cubicBezTo>
                    <a:pt x="123" y="108"/>
                    <a:pt x="125" y="109"/>
                    <a:pt x="126" y="110"/>
                  </a:cubicBezTo>
                  <a:cubicBezTo>
                    <a:pt x="128" y="111"/>
                    <a:pt x="130" y="111"/>
                    <a:pt x="132" y="111"/>
                  </a:cubicBezTo>
                  <a:cubicBezTo>
                    <a:pt x="133" y="112"/>
                    <a:pt x="136" y="113"/>
                    <a:pt x="137" y="114"/>
                  </a:cubicBezTo>
                  <a:cubicBezTo>
                    <a:pt x="138" y="115"/>
                    <a:pt x="138" y="117"/>
                    <a:pt x="137" y="119"/>
                  </a:cubicBezTo>
                  <a:cubicBezTo>
                    <a:pt x="135" y="121"/>
                    <a:pt x="134" y="121"/>
                    <a:pt x="133" y="123"/>
                  </a:cubicBezTo>
                  <a:cubicBezTo>
                    <a:pt x="132" y="125"/>
                    <a:pt x="133" y="127"/>
                    <a:pt x="132" y="129"/>
                  </a:cubicBezTo>
                  <a:cubicBezTo>
                    <a:pt x="132" y="131"/>
                    <a:pt x="131" y="130"/>
                    <a:pt x="130" y="132"/>
                  </a:cubicBezTo>
                  <a:cubicBezTo>
                    <a:pt x="128" y="133"/>
                    <a:pt x="130" y="133"/>
                    <a:pt x="128" y="134"/>
                  </a:cubicBezTo>
                  <a:cubicBezTo>
                    <a:pt x="126" y="135"/>
                    <a:pt x="124" y="134"/>
                    <a:pt x="123" y="137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7"/>
                    <a:pt x="122" y="138"/>
                    <a:pt x="122" y="139"/>
                  </a:cubicBezTo>
                  <a:cubicBezTo>
                    <a:pt x="121" y="140"/>
                    <a:pt x="121" y="141"/>
                    <a:pt x="120" y="142"/>
                  </a:cubicBezTo>
                  <a:cubicBezTo>
                    <a:pt x="119" y="143"/>
                    <a:pt x="115" y="148"/>
                    <a:pt x="115" y="147"/>
                  </a:cubicBezTo>
                  <a:cubicBezTo>
                    <a:pt x="115" y="147"/>
                    <a:pt x="112" y="148"/>
                    <a:pt x="112" y="147"/>
                  </a:cubicBezTo>
                  <a:cubicBezTo>
                    <a:pt x="112" y="148"/>
                    <a:pt x="112" y="148"/>
                    <a:pt x="113" y="148"/>
                  </a:cubicBezTo>
                  <a:cubicBezTo>
                    <a:pt x="112" y="152"/>
                    <a:pt x="110" y="153"/>
                    <a:pt x="106" y="153"/>
                  </a:cubicBezTo>
                  <a:cubicBezTo>
                    <a:pt x="107" y="155"/>
                    <a:pt x="105" y="154"/>
                    <a:pt x="104" y="155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9"/>
                    <a:pt x="101" y="161"/>
                    <a:pt x="101" y="161"/>
                  </a:cubicBezTo>
                  <a:cubicBezTo>
                    <a:pt x="101" y="162"/>
                    <a:pt x="102" y="162"/>
                    <a:pt x="102" y="163"/>
                  </a:cubicBezTo>
                  <a:cubicBezTo>
                    <a:pt x="99" y="163"/>
                    <a:pt x="96" y="164"/>
                    <a:pt x="93" y="164"/>
                  </a:cubicBezTo>
                  <a:cubicBezTo>
                    <a:pt x="94" y="163"/>
                    <a:pt x="94" y="163"/>
                    <a:pt x="92" y="163"/>
                  </a:cubicBezTo>
                  <a:cubicBezTo>
                    <a:pt x="93" y="161"/>
                    <a:pt x="94" y="161"/>
                    <a:pt x="94" y="159"/>
                  </a:cubicBezTo>
                  <a:cubicBezTo>
                    <a:pt x="94" y="159"/>
                    <a:pt x="94" y="159"/>
                    <a:pt x="94" y="158"/>
                  </a:cubicBezTo>
                  <a:cubicBezTo>
                    <a:pt x="95" y="156"/>
                    <a:pt x="95" y="157"/>
                    <a:pt x="94" y="155"/>
                  </a:cubicBezTo>
                  <a:cubicBezTo>
                    <a:pt x="94" y="152"/>
                    <a:pt x="95" y="151"/>
                    <a:pt x="96" y="147"/>
                  </a:cubicBezTo>
                  <a:cubicBezTo>
                    <a:pt x="97" y="144"/>
                    <a:pt x="97" y="139"/>
                    <a:pt x="97" y="136"/>
                  </a:cubicBezTo>
                  <a:cubicBezTo>
                    <a:pt x="98" y="134"/>
                    <a:pt x="98" y="130"/>
                    <a:pt x="98" y="129"/>
                  </a:cubicBezTo>
                  <a:cubicBezTo>
                    <a:pt x="97" y="127"/>
                    <a:pt x="94" y="125"/>
                    <a:pt x="92" y="124"/>
                  </a:cubicBezTo>
                  <a:cubicBezTo>
                    <a:pt x="90" y="122"/>
                    <a:pt x="89" y="120"/>
                    <a:pt x="88" y="118"/>
                  </a:cubicBezTo>
                  <a:cubicBezTo>
                    <a:pt x="87" y="117"/>
                    <a:pt x="86" y="116"/>
                    <a:pt x="86" y="114"/>
                  </a:cubicBezTo>
                  <a:cubicBezTo>
                    <a:pt x="85" y="112"/>
                    <a:pt x="86" y="113"/>
                    <a:pt x="86" y="112"/>
                  </a:cubicBezTo>
                  <a:cubicBezTo>
                    <a:pt x="86" y="110"/>
                    <a:pt x="86" y="109"/>
                    <a:pt x="86" y="107"/>
                  </a:cubicBezTo>
                  <a:cubicBezTo>
                    <a:pt x="87" y="106"/>
                    <a:pt x="89" y="105"/>
                    <a:pt x="89" y="103"/>
                  </a:cubicBezTo>
                  <a:cubicBezTo>
                    <a:pt x="90" y="101"/>
                    <a:pt x="89" y="99"/>
                    <a:pt x="88" y="99"/>
                  </a:cubicBezTo>
                  <a:cubicBezTo>
                    <a:pt x="87" y="99"/>
                    <a:pt x="86" y="99"/>
                    <a:pt x="85" y="99"/>
                  </a:cubicBezTo>
                  <a:cubicBezTo>
                    <a:pt x="84" y="99"/>
                    <a:pt x="82" y="98"/>
                    <a:pt x="81" y="97"/>
                  </a:cubicBezTo>
                  <a:cubicBezTo>
                    <a:pt x="80" y="96"/>
                    <a:pt x="79" y="94"/>
                    <a:pt x="78" y="93"/>
                  </a:cubicBezTo>
                  <a:cubicBezTo>
                    <a:pt x="77" y="93"/>
                    <a:pt x="76" y="93"/>
                    <a:pt x="75" y="93"/>
                  </a:cubicBezTo>
                  <a:cubicBezTo>
                    <a:pt x="73" y="92"/>
                    <a:pt x="72" y="91"/>
                    <a:pt x="71" y="90"/>
                  </a:cubicBezTo>
                  <a:cubicBezTo>
                    <a:pt x="70" y="89"/>
                    <a:pt x="69" y="90"/>
                    <a:pt x="67" y="90"/>
                  </a:cubicBezTo>
                  <a:cubicBezTo>
                    <a:pt x="65" y="90"/>
                    <a:pt x="63" y="88"/>
                    <a:pt x="62" y="88"/>
                  </a:cubicBezTo>
                  <a:cubicBezTo>
                    <a:pt x="59" y="87"/>
                    <a:pt x="57" y="85"/>
                    <a:pt x="56" y="82"/>
                  </a:cubicBezTo>
                  <a:cubicBezTo>
                    <a:pt x="55" y="80"/>
                    <a:pt x="54" y="79"/>
                    <a:pt x="52" y="77"/>
                  </a:cubicBezTo>
                  <a:cubicBezTo>
                    <a:pt x="51" y="75"/>
                    <a:pt x="50" y="73"/>
                    <a:pt x="47" y="72"/>
                  </a:cubicBezTo>
                  <a:cubicBezTo>
                    <a:pt x="47" y="72"/>
                    <a:pt x="48" y="74"/>
                    <a:pt x="48" y="75"/>
                  </a:cubicBezTo>
                  <a:cubicBezTo>
                    <a:pt x="49" y="76"/>
                    <a:pt x="50" y="78"/>
                    <a:pt x="52" y="79"/>
                  </a:cubicBezTo>
                  <a:cubicBezTo>
                    <a:pt x="53" y="82"/>
                    <a:pt x="52" y="82"/>
                    <a:pt x="51" y="80"/>
                  </a:cubicBezTo>
                  <a:cubicBezTo>
                    <a:pt x="49" y="77"/>
                    <a:pt x="47" y="75"/>
                    <a:pt x="45" y="72"/>
                  </a:cubicBezTo>
                  <a:cubicBezTo>
                    <a:pt x="44" y="71"/>
                    <a:pt x="45" y="70"/>
                    <a:pt x="44" y="69"/>
                  </a:cubicBezTo>
                  <a:cubicBezTo>
                    <a:pt x="43" y="68"/>
                    <a:pt x="41" y="68"/>
                    <a:pt x="40" y="67"/>
                  </a:cubicBezTo>
                  <a:cubicBezTo>
                    <a:pt x="37" y="64"/>
                    <a:pt x="36" y="59"/>
                    <a:pt x="36" y="55"/>
                  </a:cubicBezTo>
                  <a:cubicBezTo>
                    <a:pt x="36" y="53"/>
                    <a:pt x="37" y="52"/>
                    <a:pt x="37" y="51"/>
                  </a:cubicBezTo>
                  <a:cubicBezTo>
                    <a:pt x="37" y="49"/>
                    <a:pt x="36" y="48"/>
                    <a:pt x="35" y="48"/>
                  </a:cubicBezTo>
                  <a:cubicBezTo>
                    <a:pt x="35" y="47"/>
                    <a:pt x="34" y="46"/>
                    <a:pt x="34" y="46"/>
                  </a:cubicBezTo>
                  <a:cubicBezTo>
                    <a:pt x="33" y="45"/>
                    <a:pt x="32" y="43"/>
                    <a:pt x="31" y="42"/>
                  </a:cubicBezTo>
                  <a:cubicBezTo>
                    <a:pt x="30" y="41"/>
                    <a:pt x="28" y="40"/>
                    <a:pt x="27" y="39"/>
                  </a:cubicBezTo>
                  <a:cubicBezTo>
                    <a:pt x="35" y="29"/>
                    <a:pt x="46" y="20"/>
                    <a:pt x="58" y="15"/>
                  </a:cubicBezTo>
                  <a:cubicBezTo>
                    <a:pt x="58" y="16"/>
                    <a:pt x="58" y="17"/>
                    <a:pt x="59" y="17"/>
                  </a:cubicBezTo>
                  <a:cubicBezTo>
                    <a:pt x="60" y="19"/>
                    <a:pt x="61" y="19"/>
                    <a:pt x="63" y="19"/>
                  </a:cubicBezTo>
                  <a:cubicBezTo>
                    <a:pt x="62" y="21"/>
                    <a:pt x="60" y="21"/>
                    <a:pt x="58" y="21"/>
                  </a:cubicBezTo>
                  <a:cubicBezTo>
                    <a:pt x="56" y="21"/>
                    <a:pt x="53" y="20"/>
                    <a:pt x="52" y="22"/>
                  </a:cubicBezTo>
                  <a:cubicBezTo>
                    <a:pt x="53" y="23"/>
                    <a:pt x="55" y="25"/>
                    <a:pt x="55" y="22"/>
                  </a:cubicBezTo>
                  <a:cubicBezTo>
                    <a:pt x="57" y="22"/>
                    <a:pt x="59" y="22"/>
                    <a:pt x="61" y="23"/>
                  </a:cubicBezTo>
                  <a:cubicBezTo>
                    <a:pt x="62" y="23"/>
                    <a:pt x="65" y="24"/>
                    <a:pt x="65" y="23"/>
                  </a:cubicBezTo>
                  <a:cubicBezTo>
                    <a:pt x="66" y="23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6" y="19"/>
                    <a:pt x="67" y="20"/>
                    <a:pt x="69" y="21"/>
                  </a:cubicBezTo>
                  <a:cubicBezTo>
                    <a:pt x="67" y="22"/>
                    <a:pt x="68" y="25"/>
                    <a:pt x="70" y="23"/>
                  </a:cubicBezTo>
                  <a:cubicBezTo>
                    <a:pt x="72" y="21"/>
                    <a:pt x="70" y="20"/>
                    <a:pt x="68" y="19"/>
                  </a:cubicBezTo>
                  <a:cubicBezTo>
                    <a:pt x="70" y="16"/>
                    <a:pt x="71" y="16"/>
                    <a:pt x="73" y="19"/>
                  </a:cubicBezTo>
                  <a:cubicBezTo>
                    <a:pt x="73" y="17"/>
                    <a:pt x="74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5" y="17"/>
                    <a:pt x="74" y="17"/>
                    <a:pt x="74" y="17"/>
                  </a:cubicBezTo>
                  <a:cubicBezTo>
                    <a:pt x="75" y="15"/>
                    <a:pt x="74" y="14"/>
                    <a:pt x="76" y="14"/>
                  </a:cubicBezTo>
                  <a:cubicBezTo>
                    <a:pt x="78" y="13"/>
                    <a:pt x="83" y="13"/>
                    <a:pt x="83" y="12"/>
                  </a:cubicBezTo>
                  <a:cubicBezTo>
                    <a:pt x="80" y="13"/>
                    <a:pt x="76" y="13"/>
                    <a:pt x="73" y="14"/>
                  </a:cubicBezTo>
                  <a:cubicBezTo>
                    <a:pt x="72" y="15"/>
                    <a:pt x="70" y="17"/>
                    <a:pt x="69" y="16"/>
                  </a:cubicBezTo>
                  <a:cubicBezTo>
                    <a:pt x="68" y="14"/>
                    <a:pt x="70" y="12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0"/>
                    <a:pt x="81" y="10"/>
                    <a:pt x="87" y="10"/>
                  </a:cubicBezTo>
                  <a:cubicBezTo>
                    <a:pt x="91" y="10"/>
                    <a:pt x="94" y="10"/>
                    <a:pt x="98" y="10"/>
                  </a:cubicBezTo>
                  <a:cubicBezTo>
                    <a:pt x="96" y="11"/>
                    <a:pt x="97" y="11"/>
                    <a:pt x="96" y="12"/>
                  </a:cubicBezTo>
                  <a:cubicBezTo>
                    <a:pt x="95" y="13"/>
                    <a:pt x="92" y="14"/>
                    <a:pt x="90" y="15"/>
                  </a:cubicBezTo>
                  <a:cubicBezTo>
                    <a:pt x="92" y="15"/>
                    <a:pt x="98" y="17"/>
                    <a:pt x="100" y="14"/>
                  </a:cubicBezTo>
                  <a:cubicBezTo>
                    <a:pt x="99" y="14"/>
                    <a:pt x="98" y="14"/>
                    <a:pt x="97" y="14"/>
                  </a:cubicBezTo>
                  <a:cubicBezTo>
                    <a:pt x="99" y="13"/>
                    <a:pt x="100" y="12"/>
                    <a:pt x="102" y="11"/>
                  </a:cubicBezTo>
                  <a:cubicBezTo>
                    <a:pt x="118" y="14"/>
                    <a:pt x="132" y="22"/>
                    <a:pt x="143" y="34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7" y="64"/>
                  </a:moveTo>
                  <a:cubicBezTo>
                    <a:pt x="157" y="64"/>
                    <a:pt x="157" y="64"/>
                    <a:pt x="158" y="64"/>
                  </a:cubicBezTo>
                  <a:cubicBezTo>
                    <a:pt x="158" y="63"/>
                    <a:pt x="158" y="63"/>
                    <a:pt x="158" y="62"/>
                  </a:cubicBezTo>
                  <a:cubicBezTo>
                    <a:pt x="159" y="62"/>
                    <a:pt x="159" y="62"/>
                    <a:pt x="159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1" y="65"/>
                    <a:pt x="162" y="68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1" y="73"/>
                    <a:pt x="161" y="73"/>
                  </a:cubicBezTo>
                  <a:cubicBezTo>
                    <a:pt x="160" y="73"/>
                    <a:pt x="160" y="72"/>
                    <a:pt x="159" y="71"/>
                  </a:cubicBezTo>
                  <a:cubicBezTo>
                    <a:pt x="158" y="71"/>
                    <a:pt x="158" y="70"/>
                    <a:pt x="157" y="69"/>
                  </a:cubicBezTo>
                  <a:cubicBezTo>
                    <a:pt x="157" y="69"/>
                    <a:pt x="157" y="68"/>
                    <a:pt x="157" y="67"/>
                  </a:cubicBezTo>
                  <a:cubicBezTo>
                    <a:pt x="157" y="66"/>
                    <a:pt x="157" y="65"/>
                    <a:pt x="157" y="64"/>
                  </a:cubicBezTo>
                  <a:close/>
                  <a:moveTo>
                    <a:pt x="158" y="104"/>
                  </a:moveTo>
                  <a:cubicBezTo>
                    <a:pt x="156" y="103"/>
                    <a:pt x="155" y="101"/>
                    <a:pt x="154" y="100"/>
                  </a:cubicBezTo>
                  <a:cubicBezTo>
                    <a:pt x="152" y="98"/>
                    <a:pt x="153" y="96"/>
                    <a:pt x="153" y="94"/>
                  </a:cubicBezTo>
                  <a:cubicBezTo>
                    <a:pt x="153" y="92"/>
                    <a:pt x="152" y="90"/>
                    <a:pt x="153" y="88"/>
                  </a:cubicBezTo>
                  <a:cubicBezTo>
                    <a:pt x="154" y="88"/>
                    <a:pt x="154" y="87"/>
                    <a:pt x="155" y="87"/>
                  </a:cubicBezTo>
                  <a:cubicBezTo>
                    <a:pt x="155" y="86"/>
                    <a:pt x="155" y="85"/>
                    <a:pt x="156" y="84"/>
                  </a:cubicBezTo>
                  <a:cubicBezTo>
                    <a:pt x="157" y="82"/>
                    <a:pt x="158" y="82"/>
                    <a:pt x="159" y="81"/>
                  </a:cubicBezTo>
                  <a:cubicBezTo>
                    <a:pt x="160" y="80"/>
                    <a:pt x="160" y="80"/>
                    <a:pt x="161" y="78"/>
                  </a:cubicBezTo>
                  <a:cubicBezTo>
                    <a:pt x="161" y="78"/>
                    <a:pt x="162" y="76"/>
                    <a:pt x="163" y="75"/>
                  </a:cubicBezTo>
                  <a:cubicBezTo>
                    <a:pt x="164" y="79"/>
                    <a:pt x="164" y="83"/>
                    <a:pt x="164" y="87"/>
                  </a:cubicBezTo>
                  <a:cubicBezTo>
                    <a:pt x="164" y="94"/>
                    <a:pt x="163" y="101"/>
                    <a:pt x="162" y="107"/>
                  </a:cubicBezTo>
                  <a:cubicBezTo>
                    <a:pt x="160" y="107"/>
                    <a:pt x="159" y="105"/>
                    <a:pt x="158" y="1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9" name="TextBox 25"/>
            <p:cNvSpPr txBox="1"/>
            <p:nvPr/>
          </p:nvSpPr>
          <p:spPr>
            <a:xfrm>
              <a:off x="1196447" y="3452426"/>
              <a:ext cx="1388737" cy="1371496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83013" y="2016125"/>
            <a:ext cx="1389062" cy="2544763"/>
            <a:chOff x="3782659" y="2015847"/>
            <a:chExt cx="1388737" cy="2544570"/>
          </a:xfrm>
        </p:grpSpPr>
        <p:sp>
          <p:nvSpPr>
            <p:cNvPr id="51" name="六边形 50"/>
            <p:cNvSpPr/>
            <p:nvPr/>
          </p:nvSpPr>
          <p:spPr>
            <a:xfrm rot="5400000">
              <a:off x="3858741" y="2103238"/>
              <a:ext cx="1263554" cy="1088770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5071" name="组合 51"/>
            <p:cNvGrpSpPr/>
            <p:nvPr/>
          </p:nvGrpSpPr>
          <p:grpSpPr>
            <a:xfrm>
              <a:off x="4217303" y="2426466"/>
              <a:ext cx="547920" cy="441721"/>
              <a:chOff x="5374481" y="3711179"/>
              <a:chExt cx="423863" cy="341709"/>
            </a:xfrm>
          </p:grpSpPr>
          <p:sp>
            <p:nvSpPr>
              <p:cNvPr id="54" name="Freeform 155"/>
              <p:cNvSpPr>
                <a:spLocks noEditPoints="1"/>
              </p:cNvSpPr>
              <p:nvPr/>
            </p:nvSpPr>
            <p:spPr bwMode="auto">
              <a:xfrm>
                <a:off x="5374658" y="3825777"/>
                <a:ext cx="381839" cy="227175"/>
              </a:xfrm>
              <a:custGeom>
                <a:gdLst>
                  <a:gd fmla="*/ 90 w 321" name="T0"/>
                  <a:gd fmla="*/ 73 h 191" name="T1"/>
                  <a:gd fmla="*/ 90 w 321" name="T2"/>
                  <a:gd fmla="*/ 191 h 191" name="T3"/>
                  <a:gd fmla="*/ 141 w 321" name="T4"/>
                  <a:gd fmla="*/ 191 h 191" name="T5"/>
                  <a:gd fmla="*/ 141 w 321" name="T6"/>
                  <a:gd fmla="*/ 73 h 191" name="T7"/>
                  <a:gd fmla="*/ 115 w 321" name="T8"/>
                  <a:gd fmla="*/ 50 h 191" name="T9"/>
                  <a:gd fmla="*/ 90 w 321" name="T10"/>
                  <a:gd fmla="*/ 73 h 191" name="T11"/>
                  <a:gd fmla="*/ 0 w 321" name="T12"/>
                  <a:gd fmla="*/ 191 h 191" name="T13"/>
                  <a:gd fmla="*/ 53 w 321" name="T14"/>
                  <a:gd fmla="*/ 191 h 191" name="T15"/>
                  <a:gd fmla="*/ 53 w 321" name="T16"/>
                  <a:gd fmla="*/ 101 h 191" name="T17"/>
                  <a:gd fmla="*/ 0 w 321" name="T18"/>
                  <a:gd fmla="*/ 146 h 191" name="T19"/>
                  <a:gd fmla="*/ 0 w 321" name="T20"/>
                  <a:gd fmla="*/ 191 h 191" name="T21"/>
                  <a:gd fmla="*/ 268 w 321" name="T22"/>
                  <a:gd fmla="*/ 45 h 191" name="T23"/>
                  <a:gd fmla="*/ 268 w 321" name="T24"/>
                  <a:gd fmla="*/ 191 h 191" name="T25"/>
                  <a:gd fmla="*/ 321 w 321" name="T26"/>
                  <a:gd fmla="*/ 191 h 191" name="T27"/>
                  <a:gd fmla="*/ 321 w 321" name="T28"/>
                  <a:gd fmla="*/ 0 h 191" name="T29"/>
                  <a:gd fmla="*/ 268 w 321" name="T30"/>
                  <a:gd fmla="*/ 45 h 191" name="T31"/>
                  <a:gd fmla="*/ 178 w 321" name="T32"/>
                  <a:gd fmla="*/ 103 h 191" name="T33"/>
                  <a:gd fmla="*/ 178 w 321" name="T34"/>
                  <a:gd fmla="*/ 191 h 191" name="T35"/>
                  <a:gd fmla="*/ 231 w 321" name="T36"/>
                  <a:gd fmla="*/ 191 h 191" name="T37"/>
                  <a:gd fmla="*/ 231 w 321" name="T38"/>
                  <a:gd fmla="*/ 75 h 191" name="T39"/>
                  <a:gd fmla="*/ 188 w 321" name="T40"/>
                  <a:gd fmla="*/ 112 h 191" name="T41"/>
                  <a:gd fmla="*/ 178 w 321" name="T42"/>
                  <a:gd fmla="*/ 103 h 191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91" w="321">
                    <a:moveTo>
                      <a:pt x="90" y="73"/>
                    </a:moveTo>
                    <a:lnTo>
                      <a:pt x="90" y="191"/>
                    </a:lnTo>
                    <a:lnTo>
                      <a:pt x="141" y="191"/>
                    </a:lnTo>
                    <a:lnTo>
                      <a:pt x="141" y="73"/>
                    </a:lnTo>
                    <a:lnTo>
                      <a:pt x="115" y="50"/>
                    </a:lnTo>
                    <a:lnTo>
                      <a:pt x="90" y="73"/>
                    </a:lnTo>
                    <a:close/>
                    <a:moveTo>
                      <a:pt x="0" y="191"/>
                    </a:moveTo>
                    <a:lnTo>
                      <a:pt x="53" y="191"/>
                    </a:lnTo>
                    <a:lnTo>
                      <a:pt x="53" y="101"/>
                    </a:lnTo>
                    <a:lnTo>
                      <a:pt x="0" y="146"/>
                    </a:lnTo>
                    <a:lnTo>
                      <a:pt x="0" y="191"/>
                    </a:lnTo>
                    <a:close/>
                    <a:moveTo>
                      <a:pt x="268" y="45"/>
                    </a:moveTo>
                    <a:lnTo>
                      <a:pt x="268" y="191"/>
                    </a:lnTo>
                    <a:lnTo>
                      <a:pt x="321" y="191"/>
                    </a:lnTo>
                    <a:lnTo>
                      <a:pt x="321" y="0"/>
                    </a:lnTo>
                    <a:lnTo>
                      <a:pt x="268" y="45"/>
                    </a:lnTo>
                    <a:close/>
                    <a:moveTo>
                      <a:pt x="178" y="103"/>
                    </a:moveTo>
                    <a:lnTo>
                      <a:pt x="178" y="191"/>
                    </a:lnTo>
                    <a:lnTo>
                      <a:pt x="231" y="191"/>
                    </a:lnTo>
                    <a:lnTo>
                      <a:pt x="231" y="75"/>
                    </a:lnTo>
                    <a:lnTo>
                      <a:pt x="188" y="112"/>
                    </a:lnTo>
                    <a:lnTo>
                      <a:pt x="178" y="10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156"/>
              <p:cNvSpPr/>
              <p:nvPr/>
            </p:nvSpPr>
            <p:spPr bwMode="auto">
              <a:xfrm>
                <a:off x="5374658" y="3711576"/>
                <a:ext cx="423584" cy="246822"/>
              </a:xfrm>
              <a:custGeom>
                <a:gdLst>
                  <a:gd fmla="*/ 356 w 356" name="T0"/>
                  <a:gd fmla="*/ 0 h 208" name="T1"/>
                  <a:gd fmla="*/ 255 w 356" name="T2"/>
                  <a:gd fmla="*/ 0 h 208" name="T3"/>
                  <a:gd fmla="*/ 298 w 356" name="T4"/>
                  <a:gd fmla="*/ 40 h 208" name="T5"/>
                  <a:gd fmla="*/ 188 w 356" name="T6"/>
                  <a:gd fmla="*/ 135 h 208" name="T7"/>
                  <a:gd fmla="*/ 115 w 356" name="T8"/>
                  <a:gd fmla="*/ 73 h 208" name="T9"/>
                  <a:gd fmla="*/ 0 w 356" name="T10"/>
                  <a:gd fmla="*/ 167 h 208" name="T11"/>
                  <a:gd fmla="*/ 0 w 356" name="T12"/>
                  <a:gd fmla="*/ 208 h 208" name="T13"/>
                  <a:gd fmla="*/ 115 w 356" name="T14"/>
                  <a:gd fmla="*/ 113 h 208" name="T15"/>
                  <a:gd fmla="*/ 188 w 356" name="T16"/>
                  <a:gd fmla="*/ 176 h 208" name="T17"/>
                  <a:gd fmla="*/ 319 w 356" name="T18"/>
                  <a:gd fmla="*/ 64 h 208" name="T19"/>
                  <a:gd fmla="*/ 356 w 356" name="T20"/>
                  <a:gd fmla="*/ 98 h 208" name="T21"/>
                  <a:gd fmla="*/ 356 w 356" name="T22"/>
                  <a:gd fmla="*/ 0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356">
                    <a:moveTo>
                      <a:pt x="356" y="0"/>
                    </a:moveTo>
                    <a:lnTo>
                      <a:pt x="255" y="0"/>
                    </a:lnTo>
                    <a:lnTo>
                      <a:pt x="298" y="40"/>
                    </a:lnTo>
                    <a:lnTo>
                      <a:pt x="188" y="135"/>
                    </a:lnTo>
                    <a:lnTo>
                      <a:pt x="115" y="73"/>
                    </a:lnTo>
                    <a:lnTo>
                      <a:pt x="0" y="167"/>
                    </a:lnTo>
                    <a:lnTo>
                      <a:pt x="0" y="208"/>
                    </a:lnTo>
                    <a:lnTo>
                      <a:pt x="115" y="113"/>
                    </a:lnTo>
                    <a:lnTo>
                      <a:pt x="188" y="176"/>
                    </a:lnTo>
                    <a:lnTo>
                      <a:pt x="319" y="64"/>
                    </a:lnTo>
                    <a:lnTo>
                      <a:pt x="356" y="9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3" name="TextBox 25"/>
            <p:cNvSpPr txBox="1"/>
            <p:nvPr/>
          </p:nvSpPr>
          <p:spPr>
            <a:xfrm>
              <a:off x="3782659" y="3452426"/>
              <a:ext cx="1388737" cy="1371496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69050" y="2016125"/>
            <a:ext cx="1389063" cy="2544763"/>
            <a:chOff x="6368871" y="2015847"/>
            <a:chExt cx="1388737" cy="2544570"/>
          </a:xfrm>
        </p:grpSpPr>
        <p:sp>
          <p:nvSpPr>
            <p:cNvPr id="57" name="六边形 56"/>
            <p:cNvSpPr/>
            <p:nvPr/>
          </p:nvSpPr>
          <p:spPr>
            <a:xfrm rot="5400000">
              <a:off x="6443366" y="2103239"/>
              <a:ext cx="1263554" cy="1088769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5065" name="组合 57"/>
            <p:cNvGrpSpPr/>
            <p:nvPr/>
          </p:nvGrpSpPr>
          <p:grpSpPr>
            <a:xfrm>
              <a:off x="6852626" y="2365661"/>
              <a:ext cx="506364" cy="554076"/>
              <a:chOff x="8093869" y="823913"/>
              <a:chExt cx="391716" cy="428625"/>
            </a:xfrm>
          </p:grpSpPr>
          <p:sp>
            <p:nvSpPr>
              <p:cNvPr id="60" name="Freeform 120"/>
              <p:cNvSpPr/>
              <p:nvPr/>
            </p:nvSpPr>
            <p:spPr bwMode="auto">
              <a:xfrm>
                <a:off x="8196021" y="823456"/>
                <a:ext cx="272567" cy="202616"/>
              </a:xfrm>
              <a:custGeom>
                <a:gdLst>
                  <a:gd fmla="*/ 42 w 115" name="T0"/>
                  <a:gd fmla="*/ 85 h 85" name="T1"/>
                  <a:gd fmla="*/ 0 w 115" name="T2"/>
                  <a:gd fmla="*/ 20 h 85" name="T3"/>
                  <a:gd fmla="*/ 98 w 115" name="T4"/>
                  <a:gd fmla="*/ 32 h 85" name="T5"/>
                  <a:gd fmla="*/ 115 w 115" name="T6"/>
                  <a:gd fmla="*/ 61 h 85" name="T7"/>
                  <a:gd fmla="*/ 42 w 115" name="T8"/>
                  <a:gd fmla="*/ 85 h 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" w="115">
                    <a:moveTo>
                      <a:pt x="42" y="85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1" y="0"/>
                      <a:pt x="72" y="5"/>
                      <a:pt x="98" y="32"/>
                    </a:cubicBezTo>
                    <a:cubicBezTo>
                      <a:pt x="105" y="40"/>
                      <a:pt x="111" y="50"/>
                      <a:pt x="115" y="61"/>
                    </a:cubicBezTo>
                    <a:lnTo>
                      <a:pt x="42" y="8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Freeform 121"/>
              <p:cNvSpPr/>
              <p:nvPr/>
            </p:nvSpPr>
            <p:spPr bwMode="auto">
              <a:xfrm>
                <a:off x="8094116" y="863979"/>
                <a:ext cx="168205" cy="152269"/>
              </a:xfrm>
              <a:custGeom>
                <a:gdLst>
                  <a:gd fmla="*/ 71 w 71" name="T0"/>
                  <a:gd fmla="*/ 64 h 64" name="T1"/>
                  <a:gd fmla="*/ 0 w 71" name="T2"/>
                  <a:gd fmla="*/ 35 h 64" name="T3"/>
                  <a:gd fmla="*/ 19 w 71" name="T4"/>
                  <a:gd fmla="*/ 8 h 64" name="T5"/>
                  <a:gd fmla="*/ 29 w 71" name="T6"/>
                  <a:gd fmla="*/ 0 h 64" name="T7"/>
                  <a:gd fmla="*/ 71 w 71" name="T8"/>
                  <a:gd fmla="*/ 64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71">
                    <a:moveTo>
                      <a:pt x="71" y="6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5" y="25"/>
                      <a:pt x="11" y="15"/>
                      <a:pt x="19" y="8"/>
                    </a:cubicBezTo>
                    <a:cubicBezTo>
                      <a:pt x="22" y="5"/>
                      <a:pt x="26" y="2"/>
                      <a:pt x="29" y="0"/>
                    </a:cubicBezTo>
                    <a:lnTo>
                      <a:pt x="71" y="6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2" name="Freeform 122"/>
              <p:cNvSpPr/>
              <p:nvPr/>
            </p:nvSpPr>
            <p:spPr bwMode="auto">
              <a:xfrm>
                <a:off x="8096571" y="983092"/>
                <a:ext cx="389206" cy="268927"/>
              </a:xfrm>
              <a:custGeom>
                <a:gdLst>
                  <a:gd fmla="*/ 82 w 164" name="T0"/>
                  <a:gd fmla="*/ 28 h 113" name="T1"/>
                  <a:gd fmla="*/ 155 w 164" name="T2"/>
                  <a:gd fmla="*/ 4 h 113" name="T3"/>
                  <a:gd fmla="*/ 135 w 164" name="T4"/>
                  <a:gd fmla="*/ 84 h 113" name="T5"/>
                  <a:gd fmla="*/ 26 w 164" name="T6"/>
                  <a:gd fmla="*/ 81 h 113" name="T7"/>
                  <a:gd fmla="*/ 11 w 164" name="T8"/>
                  <a:gd fmla="*/ 0 h 113" name="T9"/>
                  <a:gd fmla="*/ 82 w 164" name="T10"/>
                  <a:gd fmla="*/ 28 h 11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3" w="164">
                    <a:moveTo>
                      <a:pt x="82" y="28"/>
                    </a:moveTo>
                    <a:cubicBezTo>
                      <a:pt x="155" y="4"/>
                      <a:pt x="155" y="4"/>
                      <a:pt x="155" y="4"/>
                    </a:cubicBezTo>
                    <a:cubicBezTo>
                      <a:pt x="164" y="33"/>
                      <a:pt x="156" y="64"/>
                      <a:pt x="135" y="84"/>
                    </a:cubicBezTo>
                    <a:cubicBezTo>
                      <a:pt x="104" y="113"/>
                      <a:pt x="55" y="111"/>
                      <a:pt x="26" y="81"/>
                    </a:cubicBezTo>
                    <a:cubicBezTo>
                      <a:pt x="6" y="59"/>
                      <a:pt x="0" y="28"/>
                      <a:pt x="11" y="0"/>
                    </a:cubicBezTo>
                    <a:lnTo>
                      <a:pt x="82" y="2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9" name="TextBox 25"/>
            <p:cNvSpPr txBox="1"/>
            <p:nvPr/>
          </p:nvSpPr>
          <p:spPr>
            <a:xfrm>
              <a:off x="6368870" y="3452427"/>
              <a:ext cx="1388737" cy="1371496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63" name="TextBox 29"/>
          <p:cNvSpPr txBox="1"/>
          <p:nvPr/>
        </p:nvSpPr>
        <p:spPr>
          <a:xfrm>
            <a:off x="508000" y="1146175"/>
            <a:ext cx="8267700" cy="507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35" name="文本框 38"/>
            <p:cNvSpPr txBox="1"/>
            <p:nvPr/>
          </p:nvSpPr>
          <p:spPr>
            <a:xfrm>
              <a:off x="219753" y="2418027"/>
              <a:ext cx="2741551" cy="5183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CONTENTS</a:t>
              </a:r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1980251" y="1976522"/>
              <a:ext cx="995657" cy="5793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目录</a:t>
              </a:r>
            </a:p>
          </p:txBody>
        </p:sp>
      </p:grpSp>
      <p:sp>
        <p:nvSpPr>
          <p:cNvPr id="37" name="文本框 18"/>
          <p:cNvSpPr txBox="1"/>
          <p:nvPr/>
        </p:nvSpPr>
        <p:spPr>
          <a:xfrm>
            <a:off x="4052888" y="1890713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课题综述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578225" y="1817688"/>
            <a:ext cx="466725" cy="523875"/>
            <a:chOff x="3516783" y="2047768"/>
            <a:chExt cx="466304" cy="523220"/>
          </a:xfrm>
        </p:grpSpPr>
        <p:sp>
          <p:nvSpPr>
            <p:cNvPr id="39" name="文本框 16"/>
            <p:cNvSpPr txBox="1"/>
            <p:nvPr/>
          </p:nvSpPr>
          <p:spPr>
            <a:xfrm>
              <a:off x="3519003" y="2047768"/>
              <a:ext cx="390490" cy="5175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1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3737247" y="2226931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21"/>
          <p:cNvSpPr txBox="1"/>
          <p:nvPr/>
        </p:nvSpPr>
        <p:spPr>
          <a:xfrm>
            <a:off x="6638924" y="1916113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研究过程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135688" y="1827213"/>
            <a:ext cx="496887" cy="523875"/>
            <a:chOff x="6073087" y="2057986"/>
            <a:chExt cx="497639" cy="523220"/>
          </a:xfrm>
        </p:grpSpPr>
        <p:sp>
          <p:nvSpPr>
            <p:cNvPr id="43" name="文本框 20"/>
            <p:cNvSpPr txBox="1"/>
            <p:nvPr/>
          </p:nvSpPr>
          <p:spPr>
            <a:xfrm>
              <a:off x="6074518" y="2057986"/>
              <a:ext cx="391434" cy="5175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4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6324292" y="2227636"/>
              <a:ext cx="246434" cy="24575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24"/>
          <p:cNvSpPr txBox="1"/>
          <p:nvPr/>
        </p:nvSpPr>
        <p:spPr>
          <a:xfrm>
            <a:off x="4052888" y="2470150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目前现状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578225" y="2397125"/>
            <a:ext cx="466725" cy="523875"/>
            <a:chOff x="3516783" y="2627150"/>
            <a:chExt cx="466304" cy="523220"/>
          </a:xfrm>
        </p:grpSpPr>
        <p:sp>
          <p:nvSpPr>
            <p:cNvPr id="47" name="文本框 23"/>
            <p:cNvSpPr txBox="1"/>
            <p:nvPr/>
          </p:nvSpPr>
          <p:spPr>
            <a:xfrm>
              <a:off x="3519003" y="2627150"/>
              <a:ext cx="390490" cy="5175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2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3737247" y="2806314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27"/>
          <p:cNvSpPr txBox="1"/>
          <p:nvPr/>
        </p:nvSpPr>
        <p:spPr>
          <a:xfrm>
            <a:off x="6638924" y="2493963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研究结论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135688" y="2406650"/>
            <a:ext cx="496887" cy="523875"/>
            <a:chOff x="6073087" y="2637368"/>
            <a:chExt cx="497639" cy="523220"/>
          </a:xfrm>
        </p:grpSpPr>
        <p:sp>
          <p:nvSpPr>
            <p:cNvPr id="51" name="文本框 26"/>
            <p:cNvSpPr txBox="1"/>
            <p:nvPr/>
          </p:nvSpPr>
          <p:spPr>
            <a:xfrm>
              <a:off x="6074518" y="2637368"/>
              <a:ext cx="391434" cy="5175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5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>
              <a:off x="6324292" y="2807019"/>
              <a:ext cx="246434" cy="24575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30"/>
          <p:cNvSpPr txBox="1"/>
          <p:nvPr/>
        </p:nvSpPr>
        <p:spPr>
          <a:xfrm>
            <a:off x="4052888" y="3043238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研究目标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3578225" y="2970213"/>
            <a:ext cx="466725" cy="523875"/>
            <a:chOff x="3516783" y="3200893"/>
            <a:chExt cx="466304" cy="523220"/>
          </a:xfrm>
        </p:grpSpPr>
        <p:sp>
          <p:nvSpPr>
            <p:cNvPr id="55" name="文本框 29"/>
            <p:cNvSpPr txBox="1"/>
            <p:nvPr/>
          </p:nvSpPr>
          <p:spPr>
            <a:xfrm>
              <a:off x="3519003" y="3200893"/>
              <a:ext cx="390490" cy="5175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3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3737247" y="3380056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33"/>
          <p:cNvSpPr txBox="1"/>
          <p:nvPr/>
        </p:nvSpPr>
        <p:spPr>
          <a:xfrm>
            <a:off x="6638924" y="3068638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参考文献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6135688" y="2981325"/>
            <a:ext cx="496887" cy="522288"/>
            <a:chOff x="6073087" y="3211111"/>
            <a:chExt cx="497639" cy="523220"/>
          </a:xfrm>
        </p:grpSpPr>
        <p:sp>
          <p:nvSpPr>
            <p:cNvPr id="59" name="文本框 32"/>
            <p:cNvSpPr txBox="1"/>
            <p:nvPr/>
          </p:nvSpPr>
          <p:spPr>
            <a:xfrm>
              <a:off x="6074518" y="3211111"/>
              <a:ext cx="391434" cy="5190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</a:rPr>
                <a:t>6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 flipH="1">
              <a:off x="6324292" y="3381277"/>
              <a:ext cx="246434" cy="24491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接连接符 60"/>
          <p:cNvCxnSpPr/>
          <p:nvPr/>
        </p:nvCxnSpPr>
        <p:spPr>
          <a:xfrm flipH="1">
            <a:off x="3340100" y="1909763"/>
            <a:ext cx="0" cy="15462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6667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06 -9.876539E-07" pathEditMode="relative" ptsTypes="AA" rAng="0">
                                      <p:cBhvr>
                                        <p:cTn dur="7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56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06 4.69136E-06" pathEditMode="relative" ptsTypes="AA" rAng="0">
                                      <p:cBhvr>
                                        <p:cTn dur="7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56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06 4.93827E-06" pathEditMode="relative" ptsTypes="AA" rAng="0">
                                      <p:cBhvr>
                                        <p:cTn dur="7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06 -2.83951E-06" pathEditMode="relative" ptsTypes="AA" rAng="0">
                                      <p:cBhvr>
                                        <p:cTn dur="7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path" presetID="56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06 2.83951E-06" pathEditMode="relative" ptsTypes="AA" rAng="0">
                                      <p:cBhvr>
                                        <p:cTn dur="700" fill="hold" id="5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8" nodeType="withEffect" presetClass="path" presetID="56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06 3.08642E-06" pathEditMode="relative" ptsTypes="AA" rAng="0">
                                      <p:cBhvr>
                                        <p:cTn dur="700" fill="hold" id="5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1"/>
      <p:bldP grpId="0" spid="45"/>
      <p:bldP grpId="0" spid="49"/>
      <p:bldP grpId="0" spid="53"/>
      <p:bldP grpId="0" spid="5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37"/>
          <p:cNvSpPr/>
          <p:nvPr/>
        </p:nvSpPr>
        <p:spPr bwMode="auto">
          <a:xfrm flipV="1">
            <a:off x="3751263" y="3810000"/>
            <a:ext cx="2151062" cy="457200"/>
          </a:xfrm>
          <a:custGeom>
            <a:gdLst>
              <a:gd fmla="*/ 0 w 2267339" name="T0"/>
              <a:gd fmla="*/ 597159 h 597159" name="T1"/>
              <a:gd fmla="*/ 597159 w 2267339" name="T2"/>
              <a:gd fmla="*/ 0 h 597159" name="T3"/>
              <a:gd fmla="*/ 2267339 w 2267339" name="T4"/>
              <a:gd fmla="*/ 0 h 597159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97159" w="226733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cap="flat" cmpd="sng" w="12700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3" name="任意多边形 34"/>
          <p:cNvSpPr/>
          <p:nvPr/>
        </p:nvSpPr>
        <p:spPr bwMode="auto">
          <a:xfrm>
            <a:off x="2508250" y="1289050"/>
            <a:ext cx="1881188" cy="376238"/>
          </a:xfrm>
          <a:custGeom>
            <a:gdLst>
              <a:gd fmla="*/ 0 w 2267339" name="T0"/>
              <a:gd fmla="*/ 597159 h 597159" name="T1"/>
              <a:gd fmla="*/ 597159 w 2267339" name="T2"/>
              <a:gd fmla="*/ 0 h 597159" name="T3"/>
              <a:gd fmla="*/ 2267339 w 2267339" name="T4"/>
              <a:gd fmla="*/ 0 h 597159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97159" w="226733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cap="flat" cmpd="sng" w="12700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4" name="任意多边形 31"/>
          <p:cNvSpPr/>
          <p:nvPr/>
        </p:nvSpPr>
        <p:spPr bwMode="auto">
          <a:xfrm>
            <a:off x="4084638" y="2092325"/>
            <a:ext cx="2036762" cy="514350"/>
          </a:xfrm>
          <a:custGeom>
            <a:gdLst>
              <a:gd fmla="*/ 0 w 2267339" name="T0"/>
              <a:gd fmla="*/ 597159 h 597159" name="T1"/>
              <a:gd fmla="*/ 597159 w 2267339" name="T2"/>
              <a:gd fmla="*/ 0 h 597159" name="T3"/>
              <a:gd fmla="*/ 2267339 w 2267339" name="T4"/>
              <a:gd fmla="*/ 0 h 597159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97159" w="226733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cap="flat" cmpd="sng" w="12700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5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gdLst>
              <a:gd fmla="*/ 753236 w 1506471" name="T0"/>
              <a:gd fmla="*/ 0 h 1310630" name="T1"/>
              <a:gd fmla="*/ 1506470 w 1506471" name="T2"/>
              <a:gd fmla="*/ 285063 h 1310630" name="T3"/>
              <a:gd fmla="*/ 1506470 w 1506471" name="T4"/>
              <a:gd fmla="*/ 1025568 h 1310630" name="T5"/>
              <a:gd fmla="*/ 753236 w 1506471" name="T6"/>
              <a:gd fmla="*/ 1310630 h 1310630" name="T7"/>
              <a:gd fmla="*/ 1 w 1506471" name="T8"/>
              <a:gd fmla="*/ 1025568 h 1310630" name="T9"/>
              <a:gd fmla="*/ 1 w 1506471" name="T10"/>
              <a:gd fmla="*/ 285063 h 1310630" name="T11"/>
              <a:gd fmla="*/ 753236 w 1506471" name="T12"/>
              <a:gd fmla="*/ 0 h 13106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38100">
            <a:noFill/>
            <a:bevel/>
          </a:ln>
        </p:spPr>
        <p:txBody>
          <a:bodyPr anchor="ctr" bIns="326198" lIns="295680" rIns="295681" tIns="326199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6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gdLst>
              <a:gd fmla="*/ 753236 w 1506471" name="T0"/>
              <a:gd fmla="*/ 0 h 1310630" name="T1"/>
              <a:gd fmla="*/ 1506470 w 1506471" name="T2"/>
              <a:gd fmla="*/ 285063 h 1310630" name="T3"/>
              <a:gd fmla="*/ 1506470 w 1506471" name="T4"/>
              <a:gd fmla="*/ 1025568 h 1310630" name="T5"/>
              <a:gd fmla="*/ 753236 w 1506471" name="T6"/>
              <a:gd fmla="*/ 1310630 h 1310630" name="T7"/>
              <a:gd fmla="*/ 1 w 1506471" name="T8"/>
              <a:gd fmla="*/ 1025568 h 1310630" name="T9"/>
              <a:gd fmla="*/ 1 w 1506471" name="T10"/>
              <a:gd fmla="*/ 285063 h 1310630" name="T11"/>
              <a:gd fmla="*/ 753236 w 1506471" name="T12"/>
              <a:gd fmla="*/ 0 h 13106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38100">
            <a:noFill/>
            <a:bevel/>
          </a:ln>
        </p:spPr>
        <p:txBody>
          <a:bodyPr anchor="ctr" bIns="326198" lIns="295680" rIns="295681" tIns="326199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7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gdLst>
              <a:gd fmla="*/ 753236 w 1506471" name="T0"/>
              <a:gd fmla="*/ 0 h 1310630" name="T1"/>
              <a:gd fmla="*/ 1506470 w 1506471" name="T2"/>
              <a:gd fmla="*/ 285063 h 1310630" name="T3"/>
              <a:gd fmla="*/ 1506470 w 1506471" name="T4"/>
              <a:gd fmla="*/ 1025568 h 1310630" name="T5"/>
              <a:gd fmla="*/ 753236 w 1506471" name="T6"/>
              <a:gd fmla="*/ 1310630 h 1310630" name="T7"/>
              <a:gd fmla="*/ 1 w 1506471" name="T8"/>
              <a:gd fmla="*/ 1025568 h 1310630" name="T9"/>
              <a:gd fmla="*/ 1 w 1506471" name="T10"/>
              <a:gd fmla="*/ 285063 h 1310630" name="T11"/>
              <a:gd fmla="*/ 753236 w 1506471" name="T12"/>
              <a:gd fmla="*/ 0 h 13106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38100">
            <a:noFill/>
            <a:bevel/>
          </a:ln>
        </p:spPr>
        <p:txBody>
          <a:bodyPr anchor="ctr" bIns="234758" lIns="204240" rIns="204241" tIns="234759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8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gdLst>
              <a:gd fmla="*/ 753236 w 1506471" name="T0"/>
              <a:gd fmla="*/ 0 h 1310630" name="T1"/>
              <a:gd fmla="*/ 1506470 w 1506471" name="T2"/>
              <a:gd fmla="*/ 285063 h 1310630" name="T3"/>
              <a:gd fmla="*/ 1506470 w 1506471" name="T4"/>
              <a:gd fmla="*/ 1025568 h 1310630" name="T5"/>
              <a:gd fmla="*/ 753236 w 1506471" name="T6"/>
              <a:gd fmla="*/ 1310630 h 1310630" name="T7"/>
              <a:gd fmla="*/ 1 w 1506471" name="T8"/>
              <a:gd fmla="*/ 1025568 h 1310630" name="T9"/>
              <a:gd fmla="*/ 1 w 1506471" name="T10"/>
              <a:gd fmla="*/ 285063 h 1310630" name="T11"/>
              <a:gd fmla="*/ 753236 w 1506471" name="T12"/>
              <a:gd fmla="*/ 0 h 13106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10630" w="1506471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38100">
            <a:noFill/>
            <a:bevel/>
          </a:ln>
        </p:spPr>
        <p:txBody>
          <a:bodyPr anchor="ctr" bIns="326198" lIns="295680" rIns="295681" tIns="326199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latin typeface="+mn-lt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0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1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213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9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</a:p>
          </p:txBody>
        </p:sp>
        <p:sp>
          <p:nvSpPr>
            <p:cNvPr id="11" name="文本框 83"/>
            <p:cNvSpPr txBox="1">
              <a:spLocks noChangeArrowheads="1"/>
            </p:cNvSpPr>
            <p:nvPr/>
          </p:nvSpPr>
          <p:spPr bwMode="auto">
            <a:xfrm>
              <a:off x="1765819" y="1279118"/>
              <a:ext cx="1360272" cy="25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763"/>
              <a:lvl2pPr defTabSz="512763" indent="-285750" marL="742950"/>
              <a:lvl3pPr defTabSz="512763" indent="-228600" marL="1143000"/>
              <a:lvl4pPr defTabSz="512763" indent="-228600" marL="1600200"/>
              <a:lvl5pPr defTabSz="512763" indent="-228600" marL="2057400"/>
              <a:lvl6pPr defTabSz="512763" indent="-228600" marL="2514600"/>
              <a:lvl7pPr defTabSz="512763" indent="-228600" marL="2971800"/>
              <a:lvl8pPr defTabSz="512763" indent="-228600" marL="3429000"/>
              <a:lvl9pPr defTabSz="512763" indent="-228600" marL="3886200"/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1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3" name="矩形 13"/>
            <p:cNvSpPr>
              <a:spLocks noChangeArrowheads="1"/>
            </p:cNvSpPr>
            <p:nvPr/>
          </p:nvSpPr>
          <p:spPr bwMode="auto">
            <a:xfrm>
              <a:off x="1034230" y="1510900"/>
              <a:ext cx="2823455" cy="91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213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9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</a:p>
          </p:txBody>
        </p:sp>
        <p:sp>
          <p:nvSpPr>
            <p:cNvPr id="14" name="文本框 83"/>
            <p:cNvSpPr txBox="1">
              <a:spLocks noChangeArrowheads="1"/>
            </p:cNvSpPr>
            <p:nvPr/>
          </p:nvSpPr>
          <p:spPr bwMode="auto">
            <a:xfrm>
              <a:off x="1765819" y="1279118"/>
              <a:ext cx="1360274" cy="25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763"/>
              <a:lvl2pPr defTabSz="512763" indent="-285750" marL="742950"/>
              <a:lvl3pPr defTabSz="512763" indent="-228600" marL="1143000"/>
              <a:lvl4pPr defTabSz="512763" indent="-228600" marL="1600200"/>
              <a:lvl5pPr defTabSz="512763" indent="-228600" marL="2057400"/>
              <a:lvl6pPr defTabSz="512763" indent="-228600" marL="2514600"/>
              <a:lvl7pPr defTabSz="512763" indent="-228600" marL="2971800"/>
              <a:lvl8pPr defTabSz="512763" indent="-228600" marL="3429000"/>
              <a:lvl9pPr defTabSz="512763" indent="-228600" marL="3886200"/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1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6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1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213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9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</a:p>
          </p:txBody>
        </p:sp>
        <p:sp>
          <p:nvSpPr>
            <p:cNvPr id="17" name="文本框 83"/>
            <p:cNvSpPr txBox="1">
              <a:spLocks noChangeArrowheads="1"/>
            </p:cNvSpPr>
            <p:nvPr/>
          </p:nvSpPr>
          <p:spPr bwMode="auto">
            <a:xfrm>
              <a:off x="1765819" y="1279118"/>
              <a:ext cx="1360272" cy="25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763"/>
              <a:lvl2pPr defTabSz="512763" indent="-285750" marL="742950"/>
              <a:lvl3pPr defTabSz="512763" indent="-228600" marL="1143000"/>
              <a:lvl4pPr defTabSz="512763" indent="-228600" marL="1600200"/>
              <a:lvl5pPr defTabSz="512763" indent="-228600" marL="2057400"/>
              <a:lvl6pPr defTabSz="512763" indent="-228600" marL="2514600"/>
              <a:lvl7pPr defTabSz="512763" indent="-228600" marL="2971800"/>
              <a:lvl8pPr defTabSz="512763" indent="-228600" marL="3429000"/>
              <a:lvl9pPr defTabSz="512763" indent="-228600" marL="3886200"/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1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gdLst>
                <a:gd fmla="*/ 753236 w 1506471" name="T0"/>
                <a:gd fmla="*/ 0 h 1310630" name="T1"/>
                <a:gd fmla="*/ 1506470 w 1506471" name="T2"/>
                <a:gd fmla="*/ 285063 h 1310630" name="T3"/>
                <a:gd fmla="*/ 1506470 w 1506471" name="T4"/>
                <a:gd fmla="*/ 1025568 h 1310630" name="T5"/>
                <a:gd fmla="*/ 753236 w 1506471" name="T6"/>
                <a:gd fmla="*/ 1310630 h 1310630" name="T7"/>
                <a:gd fmla="*/ 1 w 1506471" name="T8"/>
                <a:gd fmla="*/ 1025568 h 1310630" name="T9"/>
                <a:gd fmla="*/ 1 w 1506471" name="T10"/>
                <a:gd fmla="*/ 285063 h 1310630" name="T11"/>
                <a:gd fmla="*/ 753236 w 1506471" name="T12"/>
                <a:gd fmla="*/ 0 h 13106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10630" w="1506471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cap="flat" cmpd="sng" w="38100">
              <a:noFill/>
              <a:bevel/>
            </a:ln>
          </p:spPr>
          <p:txBody>
            <a:bodyPr anchor="ctr" bIns="234758" lIns="204240" rIns="204241" tIns="234759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8" name="文本框 19"/>
            <p:cNvSpPr txBox="1">
              <a:spLocks noChangeArrowheads="1"/>
            </p:cNvSpPr>
            <p:nvPr/>
          </p:nvSpPr>
          <p:spPr bwMode="auto">
            <a:xfrm>
              <a:off x="2008332" y="1795179"/>
              <a:ext cx="596611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en-US" lang="zh-CN" sz="2600">
                  <a:solidFill>
                    <a:schemeClr val="bg1"/>
                  </a:solidFill>
                  <a:latin charset="0" pitchFamily="2" typeface="FontAwesome"/>
                </a:rPr>
                <a:t>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2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gdLst>
                <a:gd fmla="*/ 753236 w 1506471" name="T0"/>
                <a:gd fmla="*/ 0 h 1310630" name="T1"/>
                <a:gd fmla="*/ 1506470 w 1506471" name="T2"/>
                <a:gd fmla="*/ 285063 h 1310630" name="T3"/>
                <a:gd fmla="*/ 1506470 w 1506471" name="T4"/>
                <a:gd fmla="*/ 1025568 h 1310630" name="T5"/>
                <a:gd fmla="*/ 753236 w 1506471" name="T6"/>
                <a:gd fmla="*/ 1310630 h 1310630" name="T7"/>
                <a:gd fmla="*/ 1 w 1506471" name="T8"/>
                <a:gd fmla="*/ 1025568 h 1310630" name="T9"/>
                <a:gd fmla="*/ 1 w 1506471" name="T10"/>
                <a:gd fmla="*/ 285063 h 1310630" name="T11"/>
                <a:gd fmla="*/ 753236 w 1506471" name="T12"/>
                <a:gd fmla="*/ 0 h 13106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10630" w="1506471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cap="flat" cmpd="sng" w="38100">
              <a:noFill/>
              <a:bevel/>
            </a:ln>
          </p:spPr>
          <p:txBody>
            <a:bodyPr anchor="ctr" bIns="326198" lIns="295680" rIns="295681" tIns="326199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6" name="文本框 22"/>
            <p:cNvSpPr txBox="1">
              <a:spLocks noChangeArrowheads="1"/>
            </p:cNvSpPr>
            <p:nvPr/>
          </p:nvSpPr>
          <p:spPr bwMode="auto">
            <a:xfrm>
              <a:off x="2508036" y="2724182"/>
              <a:ext cx="596611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en-US" lang="zh-CN" sz="2600">
                  <a:solidFill>
                    <a:schemeClr val="bg1"/>
                  </a:solidFill>
                  <a:latin charset="0" pitchFamily="2" typeface="FontAwesome"/>
                </a:rPr>
                <a:t>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5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gdLst>
                <a:gd fmla="*/ 753236 w 1506471" name="T0"/>
                <a:gd fmla="*/ 0 h 1310630" name="T1"/>
                <a:gd fmla="*/ 1506470 w 1506471" name="T2"/>
                <a:gd fmla="*/ 285063 h 1310630" name="T3"/>
                <a:gd fmla="*/ 1506470 w 1506471" name="T4"/>
                <a:gd fmla="*/ 1025568 h 1310630" name="T5"/>
                <a:gd fmla="*/ 753236 w 1506471" name="T6"/>
                <a:gd fmla="*/ 1310630 h 1310630" name="T7"/>
                <a:gd fmla="*/ 1 w 1506471" name="T8"/>
                <a:gd fmla="*/ 1025568 h 1310630" name="T9"/>
                <a:gd fmla="*/ 1 w 1506471" name="T10"/>
                <a:gd fmla="*/ 285063 h 1310630" name="T11"/>
                <a:gd fmla="*/ 753236 w 1506471" name="T12"/>
                <a:gd fmla="*/ 0 h 13106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10630" w="1506471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cap="flat" cmpd="sng" w="38100">
              <a:noFill/>
              <a:bevel/>
            </a:ln>
          </p:spPr>
          <p:txBody>
            <a:bodyPr anchor="ctr" bIns="234758" lIns="204240" rIns="204241" tIns="234759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4" name="文本框 25"/>
            <p:cNvSpPr txBox="1">
              <a:spLocks noChangeArrowheads="1"/>
            </p:cNvSpPr>
            <p:nvPr/>
          </p:nvSpPr>
          <p:spPr bwMode="auto">
            <a:xfrm>
              <a:off x="3487882" y="2714124"/>
              <a:ext cx="596611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en-US" lang="zh-CN" sz="2600">
                  <a:solidFill>
                    <a:schemeClr val="bg1"/>
                  </a:solidFill>
                  <a:latin charset="0" pitchFamily="2" typeface="FontAwesome"/>
                </a:rPr>
                <a:t>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82638" y="280988"/>
            <a:ext cx="21542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应用前景</a:t>
            </a:r>
          </a:p>
        </p:txBody>
      </p:sp>
      <p:grpSp>
        <p:nvGrpSpPr>
          <p:cNvPr id="47120" name="组合 27"/>
          <p:cNvGrpSpPr>
            <a:grpSpLocks noChangeAspect="1"/>
          </p:cNvGrpSpPr>
          <p:nvPr/>
        </p:nvGrpSpPr>
        <p:grpSpPr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29" name="椭圆 2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gdLst>
                  <a:gd fmla="*/ 627 w 631" name="T0"/>
                  <a:gd fmla="*/ 44 h 429" name="T1"/>
                  <a:gd fmla="*/ 469 w 631" name="T2"/>
                  <a:gd fmla="*/ 0 h 429" name="T3"/>
                  <a:gd fmla="*/ 315 w 631" name="T4"/>
                  <a:gd fmla="*/ 41 h 429" name="T5"/>
                  <a:gd fmla="*/ 168 w 631" name="T6"/>
                  <a:gd fmla="*/ 0 h 429" name="T7"/>
                  <a:gd fmla="*/ 3 w 631" name="T8"/>
                  <a:gd fmla="*/ 44 h 429" name="T9"/>
                  <a:gd fmla="*/ 0 w 631" name="T10"/>
                  <a:gd fmla="*/ 52 h 429" name="T11"/>
                  <a:gd fmla="*/ 0 w 631" name="T12"/>
                  <a:gd fmla="*/ 412 h 429" name="T13"/>
                  <a:gd fmla="*/ 23 w 631" name="T14"/>
                  <a:gd fmla="*/ 429 h 429" name="T15"/>
                  <a:gd fmla="*/ 313 w 631" name="T16"/>
                  <a:gd fmla="*/ 429 h 429" name="T17"/>
                  <a:gd fmla="*/ 608 w 631" name="T18"/>
                  <a:gd fmla="*/ 429 h 429" name="T19"/>
                  <a:gd fmla="*/ 631 w 631" name="T20"/>
                  <a:gd fmla="*/ 413 h 429" name="T21"/>
                  <a:gd fmla="*/ 631 w 631" name="T22"/>
                  <a:gd fmla="*/ 52 h 429" name="T23"/>
                  <a:gd fmla="*/ 627 w 631" name="T24"/>
                  <a:gd fmla="*/ 44 h 429" name="T25"/>
                  <a:gd fmla="*/ 304 w 631" name="T26"/>
                  <a:gd fmla="*/ 60 h 429" name="T27"/>
                  <a:gd fmla="*/ 304 w 631" name="T28"/>
                  <a:gd fmla="*/ 393 h 429" name="T29"/>
                  <a:gd fmla="*/ 167 w 631" name="T30"/>
                  <a:gd fmla="*/ 355 h 429" name="T31"/>
                  <a:gd fmla="*/ 40 w 631" name="T32"/>
                  <a:gd fmla="*/ 380 h 429" name="T33"/>
                  <a:gd fmla="*/ 40 w 631" name="T34"/>
                  <a:gd fmla="*/ 46 h 429" name="T35"/>
                  <a:gd fmla="*/ 169 w 631" name="T36"/>
                  <a:gd fmla="*/ 21 h 429" name="T37"/>
                  <a:gd fmla="*/ 304 w 631" name="T38"/>
                  <a:gd fmla="*/ 60 h 429" name="T39"/>
                  <a:gd fmla="*/ 590 w 631" name="T40"/>
                  <a:gd fmla="*/ 45 h 429" name="T41"/>
                  <a:gd fmla="*/ 590 w 631" name="T42"/>
                  <a:gd fmla="*/ 381 h 429" name="T43"/>
                  <a:gd fmla="*/ 462 w 631" name="T44"/>
                  <a:gd fmla="*/ 359 h 429" name="T45"/>
                  <a:gd fmla="*/ 323 w 631" name="T46"/>
                  <a:gd fmla="*/ 394 h 429" name="T47"/>
                  <a:gd fmla="*/ 323 w 631" name="T48"/>
                  <a:gd fmla="*/ 61 h 429" name="T49"/>
                  <a:gd fmla="*/ 469 w 631" name="T50"/>
                  <a:gd fmla="*/ 21 h 429" name="T51"/>
                  <a:gd fmla="*/ 590 w 631" name="T52"/>
                  <a:gd fmla="*/ 45 h 42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29" w="631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gdLst>
                  <a:gd fmla="*/ 184 w 192" name="T0"/>
                  <a:gd fmla="*/ 44 h 44" name="T1"/>
                  <a:gd fmla="*/ 180 w 192" name="T2"/>
                  <a:gd fmla="*/ 43 h 44" name="T3"/>
                  <a:gd fmla="*/ 10 w 192" name="T4"/>
                  <a:gd fmla="*/ 32 h 44" name="T5"/>
                  <a:gd fmla="*/ 1 w 192" name="T6"/>
                  <a:gd fmla="*/ 27 h 44" name="T7"/>
                  <a:gd fmla="*/ 6 w 192" name="T8"/>
                  <a:gd fmla="*/ 19 h 44" name="T9"/>
                  <a:gd fmla="*/ 188 w 192" name="T10"/>
                  <a:gd fmla="*/ 31 h 44" name="T11"/>
                  <a:gd fmla="*/ 190 w 192" name="T12"/>
                  <a:gd fmla="*/ 41 h 44" name="T13"/>
                  <a:gd fmla="*/ 184 w 192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2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gdLst>
                  <a:gd fmla="*/ 184 w 192" name="T0"/>
                  <a:gd fmla="*/ 43 h 43" name="T1"/>
                  <a:gd fmla="*/ 180 w 192" name="T2"/>
                  <a:gd fmla="*/ 42 h 43" name="T3"/>
                  <a:gd fmla="*/ 10 w 192" name="T4"/>
                  <a:gd fmla="*/ 32 h 43" name="T5"/>
                  <a:gd fmla="*/ 1 w 192" name="T6"/>
                  <a:gd fmla="*/ 27 h 43" name="T7"/>
                  <a:gd fmla="*/ 6 w 192" name="T8"/>
                  <a:gd fmla="*/ 19 h 43" name="T9"/>
                  <a:gd fmla="*/ 188 w 192" name="T10"/>
                  <a:gd fmla="*/ 30 h 43" name="T11"/>
                  <a:gd fmla="*/ 190 w 192" name="T12"/>
                  <a:gd fmla="*/ 40 h 43" name="T13"/>
                  <a:gd fmla="*/ 184 w 192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2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gdLst>
                  <a:gd fmla="*/ 185 w 193" name="T0"/>
                  <a:gd fmla="*/ 43 h 43" name="T1"/>
                  <a:gd fmla="*/ 181 w 193" name="T2"/>
                  <a:gd fmla="*/ 42 h 43" name="T3"/>
                  <a:gd fmla="*/ 10 w 193" name="T4"/>
                  <a:gd fmla="*/ 32 h 43" name="T5"/>
                  <a:gd fmla="*/ 1 w 193" name="T6"/>
                  <a:gd fmla="*/ 27 h 43" name="T7"/>
                  <a:gd fmla="*/ 6 w 193" name="T8"/>
                  <a:gd fmla="*/ 18 h 43" name="T9"/>
                  <a:gd fmla="*/ 189 w 193" name="T10"/>
                  <a:gd fmla="*/ 30 h 43" name="T11"/>
                  <a:gd fmla="*/ 191 w 193" name="T12"/>
                  <a:gd fmla="*/ 40 h 43" name="T13"/>
                  <a:gd fmla="*/ 185 w 193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gdLst>
                  <a:gd fmla="*/ 186 w 194" name="T0"/>
                  <a:gd fmla="*/ 44 h 44" name="T1"/>
                  <a:gd fmla="*/ 182 w 194" name="T2"/>
                  <a:gd fmla="*/ 43 h 44" name="T3"/>
                  <a:gd fmla="*/ 10 w 194" name="T4"/>
                  <a:gd fmla="*/ 34 h 44" name="T5"/>
                  <a:gd fmla="*/ 1 w 194" name="T6"/>
                  <a:gd fmla="*/ 30 h 44" name="T7"/>
                  <a:gd fmla="*/ 6 w 194" name="T8"/>
                  <a:gd fmla="*/ 21 h 44" name="T9"/>
                  <a:gd fmla="*/ 190 w 194" name="T10"/>
                  <a:gd fmla="*/ 31 h 44" name="T11"/>
                  <a:gd fmla="*/ 192 w 194" name="T12"/>
                  <a:gd fmla="*/ 41 h 44" name="T13"/>
                  <a:gd fmla="*/ 186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gdLst>
                  <a:gd fmla="*/ 186 w 194" name="T0"/>
                  <a:gd fmla="*/ 47 h 47" name="T1"/>
                  <a:gd fmla="*/ 182 w 194" name="T2"/>
                  <a:gd fmla="*/ 46 h 47" name="T3"/>
                  <a:gd fmla="*/ 10 w 194" name="T4"/>
                  <a:gd fmla="*/ 38 h 47" name="T5"/>
                  <a:gd fmla="*/ 1 w 194" name="T6"/>
                  <a:gd fmla="*/ 34 h 47" name="T7"/>
                  <a:gd fmla="*/ 5 w 194" name="T8"/>
                  <a:gd fmla="*/ 25 h 47" name="T9"/>
                  <a:gd fmla="*/ 190 w 194" name="T10"/>
                  <a:gd fmla="*/ 34 h 47" name="T11"/>
                  <a:gd fmla="*/ 192 w 194" name="T12"/>
                  <a:gd fmla="*/ 44 h 47" name="T13"/>
                  <a:gd fmla="*/ 186 w 194" name="T14"/>
                  <a:gd fmla="*/ 47 h 4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7" w="194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gdLst>
                  <a:gd fmla="*/ 8 w 194" name="T0"/>
                  <a:gd fmla="*/ 44 h 44" name="T1"/>
                  <a:gd fmla="*/ 2 w 194" name="T2"/>
                  <a:gd fmla="*/ 41 h 44" name="T3"/>
                  <a:gd fmla="*/ 4 w 194" name="T4"/>
                  <a:gd fmla="*/ 31 h 44" name="T5"/>
                  <a:gd fmla="*/ 188 w 194" name="T6"/>
                  <a:gd fmla="*/ 19 h 44" name="T7"/>
                  <a:gd fmla="*/ 193 w 194" name="T8"/>
                  <a:gd fmla="*/ 27 h 44" name="T9"/>
                  <a:gd fmla="*/ 185 w 194" name="T10"/>
                  <a:gd fmla="*/ 32 h 44" name="T11"/>
                  <a:gd fmla="*/ 12 w 194" name="T12"/>
                  <a:gd fmla="*/ 43 h 44" name="T13"/>
                  <a:gd fmla="*/ 8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5 w 194" name="T4"/>
                  <a:gd fmla="*/ 32 h 45" name="T5"/>
                  <a:gd fmla="*/ 189 w 194" name="T6"/>
                  <a:gd fmla="*/ 19 h 45" name="T7"/>
                  <a:gd fmla="*/ 193 w 194" name="T8"/>
                  <a:gd fmla="*/ 28 h 45" name="T9"/>
                  <a:gd fmla="*/ 185 w 194" name="T10"/>
                  <a:gd fmla="*/ 33 h 45" name="T11"/>
                  <a:gd fmla="*/ 12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gdLst>
                  <a:gd fmla="*/ 8 w 195" name="T0"/>
                  <a:gd fmla="*/ 45 h 45" name="T1"/>
                  <a:gd fmla="*/ 3 w 195" name="T2"/>
                  <a:gd fmla="*/ 41 h 45" name="T3"/>
                  <a:gd fmla="*/ 5 w 195" name="T4"/>
                  <a:gd fmla="*/ 32 h 45" name="T5"/>
                  <a:gd fmla="*/ 189 w 195" name="T6"/>
                  <a:gd fmla="*/ 19 h 45" name="T7"/>
                  <a:gd fmla="*/ 193 w 195" name="T8"/>
                  <a:gd fmla="*/ 28 h 45" name="T9"/>
                  <a:gd fmla="*/ 185 w 195" name="T10"/>
                  <a:gd fmla="*/ 32 h 45" name="T11"/>
                  <a:gd fmla="*/ 12 w 195" name="T12"/>
                  <a:gd fmla="*/ 43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gdLst>
                  <a:gd fmla="*/ 8 w 195" name="T0"/>
                  <a:gd fmla="*/ 45 h 45" name="T1"/>
                  <a:gd fmla="*/ 3 w 195" name="T2"/>
                  <a:gd fmla="*/ 42 h 45" name="T3"/>
                  <a:gd fmla="*/ 5 w 195" name="T4"/>
                  <a:gd fmla="*/ 32 h 45" name="T5"/>
                  <a:gd fmla="*/ 189 w 195" name="T6"/>
                  <a:gd fmla="*/ 20 h 45" name="T7"/>
                  <a:gd fmla="*/ 194 w 195" name="T8"/>
                  <a:gd fmla="*/ 28 h 45" name="T9"/>
                  <a:gd fmla="*/ 185 w 195" name="T10"/>
                  <a:gd fmla="*/ 33 h 45" name="T11"/>
                  <a:gd fmla="*/ 12 w 195" name="T12"/>
                  <a:gd fmla="*/ 44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4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4 w 194" name="T4"/>
                  <a:gd fmla="*/ 32 h 45" name="T5"/>
                  <a:gd fmla="*/ 188 w 194" name="T6"/>
                  <a:gd fmla="*/ 19 h 45" name="T7"/>
                  <a:gd fmla="*/ 193 w 194" name="T8"/>
                  <a:gd fmla="*/ 28 h 45" name="T9"/>
                  <a:gd fmla="*/ 184 w 194" name="T10"/>
                  <a:gd fmla="*/ 33 h 45" name="T11"/>
                  <a:gd fmla="*/ 11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decel="100000" fill="hold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decel="100000" fill="hold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decel="100000" fill="hold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2555875" y="1695450"/>
            <a:ext cx="1130300" cy="1130300"/>
            <a:chOff x="2817516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3195137" y="2160133"/>
              <a:ext cx="444260" cy="658457"/>
            </a:xfrm>
            <a:custGeom>
              <a:gdLst>
                <a:gd fmla="*/ 189 w 316" name="T0"/>
                <a:gd fmla="*/ 16 h 467" name="T1"/>
                <a:gd fmla="*/ 225 w 316" name="T2"/>
                <a:gd fmla="*/ 7 h 467" name="T3"/>
                <a:gd fmla="*/ 300 w 316" name="T4"/>
                <a:gd fmla="*/ 52 h 467" name="T5"/>
                <a:gd fmla="*/ 309 w 316" name="T6"/>
                <a:gd fmla="*/ 89 h 467" name="T7"/>
                <a:gd fmla="*/ 298 w 316" name="T8"/>
                <a:gd fmla="*/ 105 h 467" name="T9"/>
                <a:gd fmla="*/ 179 w 316" name="T10"/>
                <a:gd fmla="*/ 33 h 467" name="T11"/>
                <a:gd fmla="*/ 189 w 316" name="T12"/>
                <a:gd fmla="*/ 16 h 467" name="T13"/>
                <a:gd fmla="*/ 164 w 316" name="T14"/>
                <a:gd fmla="*/ 58 h 467" name="T15"/>
                <a:gd fmla="*/ 147 w 316" name="T16"/>
                <a:gd fmla="*/ 85 h 467" name="T17"/>
                <a:gd fmla="*/ 266 w 316" name="T18"/>
                <a:gd fmla="*/ 157 h 467" name="T19"/>
                <a:gd fmla="*/ 283 w 316" name="T20"/>
                <a:gd fmla="*/ 130 h 467" name="T21"/>
                <a:gd fmla="*/ 164 w 316" name="T22"/>
                <a:gd fmla="*/ 58 h 467" name="T23"/>
                <a:gd fmla="*/ 2 w 316" name="T24"/>
                <a:gd fmla="*/ 446 h 467" name="T25"/>
                <a:gd fmla="*/ 13 w 316" name="T26"/>
                <a:gd fmla="*/ 354 h 467" name="T27"/>
                <a:gd fmla="*/ 90 w 316" name="T28"/>
                <a:gd fmla="*/ 401 h 467" name="T29"/>
                <a:gd fmla="*/ 13 w 316" name="T30"/>
                <a:gd fmla="*/ 453 h 467" name="T31"/>
                <a:gd fmla="*/ 2 w 316" name="T32"/>
                <a:gd fmla="*/ 446 h 467" name="T33"/>
                <a:gd fmla="*/ 20 w 316" name="T34"/>
                <a:gd fmla="*/ 296 h 467" name="T35"/>
                <a:gd fmla="*/ 133 w 316" name="T36"/>
                <a:gd fmla="*/ 109 h 467" name="T37"/>
                <a:gd fmla="*/ 172 w 316" name="T38"/>
                <a:gd fmla="*/ 133 h 467" name="T39"/>
                <a:gd fmla="*/ 59 w 316" name="T40"/>
                <a:gd fmla="*/ 320 h 467" name="T41"/>
                <a:gd fmla="*/ 20 w 316" name="T42"/>
                <a:gd fmla="*/ 296 h 467" name="T43"/>
                <a:gd fmla="*/ 99 w 316" name="T44"/>
                <a:gd fmla="*/ 344 h 467" name="T45"/>
                <a:gd fmla="*/ 212 w 316" name="T46"/>
                <a:gd fmla="*/ 158 h 467" name="T47"/>
                <a:gd fmla="*/ 252 w 316" name="T48"/>
                <a:gd fmla="*/ 182 h 467" name="T49"/>
                <a:gd fmla="*/ 139 w 316" name="T50"/>
                <a:gd fmla="*/ 368 h 467" name="T51"/>
                <a:gd fmla="*/ 99 w 316" name="T52"/>
                <a:gd fmla="*/ 344 h 467" name="T53"/>
                <a:gd fmla="*/ 95 w 316" name="T54"/>
                <a:gd fmla="*/ 446 h 467" name="T55"/>
                <a:gd fmla="*/ 301 w 316" name="T56"/>
                <a:gd fmla="*/ 446 h 467" name="T57"/>
                <a:gd fmla="*/ 311 w 316" name="T58"/>
                <a:gd fmla="*/ 456 h 467" name="T59"/>
                <a:gd fmla="*/ 301 w 316" name="T60"/>
                <a:gd fmla="*/ 467 h 467" name="T61"/>
                <a:gd fmla="*/ 95 w 316" name="T62"/>
                <a:gd fmla="*/ 467 h 467" name="T63"/>
                <a:gd fmla="*/ 84 w 316" name="T64"/>
                <a:gd fmla="*/ 456 h 467" name="T65"/>
                <a:gd fmla="*/ 95 w 316" name="T66"/>
                <a:gd fmla="*/ 446 h 46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67" w="316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89075" y="2938463"/>
            <a:ext cx="3263900" cy="5791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3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4886325" y="1579563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研究结论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26" name="直接连接符 14"/>
            <p:cNvSpPr>
              <a:spLocks noChangeShapeType="1"/>
            </p:cNvSpPr>
            <p:nvPr/>
          </p:nvSpPr>
          <p:spPr bwMode="auto">
            <a:xfrm flipH="1"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cap="flat" cmpd="sng" w="38100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28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29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</p:grpSp>
      <p:sp>
        <p:nvSpPr>
          <p:cNvPr id="30" name="TextBox 64"/>
          <p:cNvSpPr txBox="1"/>
          <p:nvPr/>
        </p:nvSpPr>
        <p:spPr>
          <a:xfrm>
            <a:off x="4886325" y="2203450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研究不足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4886325" y="2857500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研究思考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decel="100000"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30"/>
      <p:bldP grpId="0" spid="3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文本框 35"/>
          <p:cNvSpPr txBox="1"/>
          <p:nvPr/>
        </p:nvSpPr>
        <p:spPr>
          <a:xfrm>
            <a:off x="782638" y="280988"/>
            <a:ext cx="21542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1203" name="组合 36"/>
          <p:cNvGrpSpPr>
            <a:grpSpLocks noChangeAspect="1"/>
          </p:cNvGrpSpPr>
          <p:nvPr/>
        </p:nvGrpSpPr>
        <p:grpSpPr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40" name="椭圆 39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gdLst>
                <a:gd fmla="*/ 189 w 316" name="T0"/>
                <a:gd fmla="*/ 16 h 467" name="T1"/>
                <a:gd fmla="*/ 225 w 316" name="T2"/>
                <a:gd fmla="*/ 7 h 467" name="T3"/>
                <a:gd fmla="*/ 300 w 316" name="T4"/>
                <a:gd fmla="*/ 52 h 467" name="T5"/>
                <a:gd fmla="*/ 309 w 316" name="T6"/>
                <a:gd fmla="*/ 89 h 467" name="T7"/>
                <a:gd fmla="*/ 298 w 316" name="T8"/>
                <a:gd fmla="*/ 105 h 467" name="T9"/>
                <a:gd fmla="*/ 179 w 316" name="T10"/>
                <a:gd fmla="*/ 33 h 467" name="T11"/>
                <a:gd fmla="*/ 189 w 316" name="T12"/>
                <a:gd fmla="*/ 16 h 467" name="T13"/>
                <a:gd fmla="*/ 164 w 316" name="T14"/>
                <a:gd fmla="*/ 58 h 467" name="T15"/>
                <a:gd fmla="*/ 147 w 316" name="T16"/>
                <a:gd fmla="*/ 85 h 467" name="T17"/>
                <a:gd fmla="*/ 266 w 316" name="T18"/>
                <a:gd fmla="*/ 157 h 467" name="T19"/>
                <a:gd fmla="*/ 283 w 316" name="T20"/>
                <a:gd fmla="*/ 130 h 467" name="T21"/>
                <a:gd fmla="*/ 164 w 316" name="T22"/>
                <a:gd fmla="*/ 58 h 467" name="T23"/>
                <a:gd fmla="*/ 2 w 316" name="T24"/>
                <a:gd fmla="*/ 446 h 467" name="T25"/>
                <a:gd fmla="*/ 13 w 316" name="T26"/>
                <a:gd fmla="*/ 354 h 467" name="T27"/>
                <a:gd fmla="*/ 90 w 316" name="T28"/>
                <a:gd fmla="*/ 401 h 467" name="T29"/>
                <a:gd fmla="*/ 13 w 316" name="T30"/>
                <a:gd fmla="*/ 453 h 467" name="T31"/>
                <a:gd fmla="*/ 2 w 316" name="T32"/>
                <a:gd fmla="*/ 446 h 467" name="T33"/>
                <a:gd fmla="*/ 20 w 316" name="T34"/>
                <a:gd fmla="*/ 296 h 467" name="T35"/>
                <a:gd fmla="*/ 133 w 316" name="T36"/>
                <a:gd fmla="*/ 109 h 467" name="T37"/>
                <a:gd fmla="*/ 172 w 316" name="T38"/>
                <a:gd fmla="*/ 133 h 467" name="T39"/>
                <a:gd fmla="*/ 59 w 316" name="T40"/>
                <a:gd fmla="*/ 320 h 467" name="T41"/>
                <a:gd fmla="*/ 20 w 316" name="T42"/>
                <a:gd fmla="*/ 296 h 467" name="T43"/>
                <a:gd fmla="*/ 99 w 316" name="T44"/>
                <a:gd fmla="*/ 344 h 467" name="T45"/>
                <a:gd fmla="*/ 212 w 316" name="T46"/>
                <a:gd fmla="*/ 158 h 467" name="T47"/>
                <a:gd fmla="*/ 252 w 316" name="T48"/>
                <a:gd fmla="*/ 182 h 467" name="T49"/>
                <a:gd fmla="*/ 139 w 316" name="T50"/>
                <a:gd fmla="*/ 368 h 467" name="T51"/>
                <a:gd fmla="*/ 99 w 316" name="T52"/>
                <a:gd fmla="*/ 344 h 467" name="T53"/>
                <a:gd fmla="*/ 95 w 316" name="T54"/>
                <a:gd fmla="*/ 446 h 467" name="T55"/>
                <a:gd fmla="*/ 301 w 316" name="T56"/>
                <a:gd fmla="*/ 446 h 467" name="T57"/>
                <a:gd fmla="*/ 311 w 316" name="T58"/>
                <a:gd fmla="*/ 456 h 467" name="T59"/>
                <a:gd fmla="*/ 301 w 316" name="T60"/>
                <a:gd fmla="*/ 467 h 467" name="T61"/>
                <a:gd fmla="*/ 95 w 316" name="T62"/>
                <a:gd fmla="*/ 467 h 467" name="T63"/>
                <a:gd fmla="*/ 84 w 316" name="T64"/>
                <a:gd fmla="*/ 456 h 467" name="T65"/>
                <a:gd fmla="*/ 95 w 316" name="T66"/>
                <a:gd fmla="*/ 446 h 46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67" w="316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6438" y="1625600"/>
            <a:ext cx="2271712" cy="1227138"/>
            <a:chOff x="524436" y="1679136"/>
            <a:chExt cx="2272552" cy="1227484"/>
          </a:xfrm>
        </p:grpSpPr>
        <p:grpSp>
          <p:nvGrpSpPr>
            <p:cNvPr id="51230" name="组合 42"/>
            <p:cNvGrpSpPr/>
            <p:nvPr/>
          </p:nvGrpSpPr>
          <p:grpSpPr>
            <a:xfrm>
              <a:off x="961830" y="1679136"/>
              <a:ext cx="1835158" cy="1227484"/>
              <a:chOff x="1482464" y="2339613"/>
              <a:chExt cx="2446877" cy="1636645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481570" y="2339613"/>
                <a:ext cx="1924762" cy="4268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50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添加文本标题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481570" y="2763066"/>
                <a:ext cx="2447771" cy="10000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</a:p>
            </p:txBody>
          </p:sp>
        </p:grpSp>
        <p:sp>
          <p:nvSpPr>
            <p:cNvPr id="44" name="Freeform 99"/>
            <p:cNvSpPr>
              <a:spLocks noChangeArrowheads="1" noChangeAspect="1" noEditPoints="1"/>
            </p:cNvSpPr>
            <p:nvPr/>
          </p:nvSpPr>
          <p:spPr bwMode="auto">
            <a:xfrm>
              <a:off x="524436" y="1679136"/>
              <a:ext cx="417666" cy="431922"/>
            </a:xfrm>
            <a:custGeom>
              <a:gdLst>
                <a:gd fmla="*/ 35 w 89" name="T0"/>
                <a:gd fmla="*/ 11 h 92" name="T1"/>
                <a:gd fmla="*/ 56 w 89" name="T2"/>
                <a:gd fmla="*/ 11 h 92" name="T3"/>
                <a:gd fmla="*/ 70 w 89" name="T4"/>
                <a:gd fmla="*/ 10 h 92" name="T5"/>
                <a:gd fmla="*/ 70 w 89" name="T6"/>
                <a:gd fmla="*/ 27 h 92" name="T7"/>
                <a:gd fmla="*/ 70 w 89" name="T8"/>
                <a:gd fmla="*/ 10 h 92" name="T9"/>
                <a:gd fmla="*/ 30 w 89" name="T10"/>
                <a:gd fmla="*/ 55 h 92" name="T11"/>
                <a:gd fmla="*/ 32 w 89" name="T12"/>
                <a:gd fmla="*/ 85 h 92" name="T13"/>
                <a:gd fmla="*/ 22 w 89" name="T14"/>
                <a:gd fmla="*/ 59 h 92" name="T15"/>
                <a:gd fmla="*/ 17 w 89" name="T16"/>
                <a:gd fmla="*/ 85 h 92" name="T17"/>
                <a:gd fmla="*/ 11 w 89" name="T18"/>
                <a:gd fmla="*/ 55 h 92" name="T19"/>
                <a:gd fmla="*/ 4 w 89" name="T20"/>
                <a:gd fmla="*/ 53 h 92" name="T21"/>
                <a:gd fmla="*/ 10 w 89" name="T22"/>
                <a:gd fmla="*/ 28 h 92" name="T23"/>
                <a:gd fmla="*/ 21 w 89" name="T24"/>
                <a:gd fmla="*/ 35 h 92" name="T25"/>
                <a:gd fmla="*/ 31 w 89" name="T26"/>
                <a:gd fmla="*/ 28 h 92" name="T27"/>
                <a:gd fmla="*/ 44 w 89" name="T28"/>
                <a:gd fmla="*/ 24 h 92" name="T29"/>
                <a:gd fmla="*/ 44 w 89" name="T30"/>
                <a:gd fmla="*/ 27 h 92" name="T31"/>
                <a:gd fmla="*/ 45 w 89" name="T32"/>
                <a:gd fmla="*/ 48 h 92" name="T33"/>
                <a:gd fmla="*/ 45 w 89" name="T34"/>
                <a:gd fmla="*/ 48 h 92" name="T35"/>
                <a:gd fmla="*/ 45 w 89" name="T36"/>
                <a:gd fmla="*/ 48 h 92" name="T37"/>
                <a:gd fmla="*/ 47 w 89" name="T38"/>
                <a:gd fmla="*/ 27 h 92" name="T39"/>
                <a:gd fmla="*/ 47 w 89" name="T40"/>
                <a:gd fmla="*/ 24 h 92" name="T41"/>
                <a:gd fmla="*/ 59 w 89" name="T42"/>
                <a:gd fmla="*/ 28 h 92" name="T43"/>
                <a:gd fmla="*/ 70 w 89" name="T44"/>
                <a:gd fmla="*/ 35 h 92" name="T45"/>
                <a:gd fmla="*/ 80 w 89" name="T46"/>
                <a:gd fmla="*/ 28 h 92" name="T47"/>
                <a:gd fmla="*/ 85 w 89" name="T48"/>
                <a:gd fmla="*/ 51 h 92" name="T49"/>
                <a:gd fmla="*/ 79 w 89" name="T50"/>
                <a:gd fmla="*/ 55 h 92" name="T51"/>
                <a:gd fmla="*/ 80 w 89" name="T52"/>
                <a:gd fmla="*/ 85 h 92" name="T53"/>
                <a:gd fmla="*/ 71 w 89" name="T54"/>
                <a:gd fmla="*/ 59 h 92" name="T55"/>
                <a:gd fmla="*/ 66 w 89" name="T56"/>
                <a:gd fmla="*/ 85 h 92" name="T57"/>
                <a:gd fmla="*/ 60 w 89" name="T58"/>
                <a:gd fmla="*/ 55 h 92" name="T59"/>
                <a:gd fmla="*/ 57 w 89" name="T60"/>
                <a:gd fmla="*/ 55 h 92" name="T61"/>
                <a:gd fmla="*/ 49 w 89" name="T62"/>
                <a:gd fmla="*/ 92 h 92" name="T63"/>
                <a:gd fmla="*/ 43 w 89" name="T64"/>
                <a:gd fmla="*/ 61 h 92" name="T65"/>
                <a:gd fmla="*/ 32 w 89" name="T66"/>
                <a:gd fmla="*/ 92 h 92" name="T67"/>
                <a:gd fmla="*/ 30 w 89" name="T68"/>
                <a:gd fmla="*/ 52 h 92" name="T69"/>
                <a:gd fmla="*/ 13 w 89" name="T70"/>
                <a:gd fmla="*/ 18 h 92" name="T71"/>
                <a:gd fmla="*/ 29 w 89" name="T72"/>
                <a:gd fmla="*/ 18 h 9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89" name="T111"/>
                <a:gd fmla="*/ 0 h 92" name="T112"/>
                <a:gd fmla="*/ 89 w 89" name="T113"/>
                <a:gd fmla="*/ 92 h 92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92" w="89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ea typeface="+mn-ea"/>
                <a:sym charset="-122" pitchFamily="2" typeface="宋体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57588" y="3170238"/>
            <a:ext cx="2216150" cy="1228725"/>
            <a:chOff x="3376310" y="3224624"/>
            <a:chExt cx="2216028" cy="1227484"/>
          </a:xfrm>
        </p:grpSpPr>
        <p:grpSp>
          <p:nvGrpSpPr>
            <p:cNvPr id="51226" name="组合 47"/>
            <p:cNvGrpSpPr/>
            <p:nvPr/>
          </p:nvGrpSpPr>
          <p:grpSpPr>
            <a:xfrm>
              <a:off x="3757180" y="3224624"/>
              <a:ext cx="1835158" cy="1227484"/>
              <a:chOff x="1482464" y="2339613"/>
              <a:chExt cx="2446877" cy="1636645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482609" y="2339613"/>
                <a:ext cx="1923943" cy="4262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50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添加文本标题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482609" y="2764633"/>
                <a:ext cx="2446732" cy="9987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</a:p>
            </p:txBody>
          </p:sp>
        </p:grpSp>
        <p:sp>
          <p:nvSpPr>
            <p:cNvPr id="49" name="Freeform 8"/>
            <p:cNvSpPr>
              <a:spLocks noChangeArrowheads="1" noChangeAspect="1" noEditPoints="1"/>
            </p:cNvSpPr>
            <p:nvPr/>
          </p:nvSpPr>
          <p:spPr bwMode="auto">
            <a:xfrm>
              <a:off x="3376310" y="3265857"/>
              <a:ext cx="395265" cy="393302"/>
            </a:xfrm>
            <a:custGeom>
              <a:gdLst>
                <a:gd fmla="*/ 39 w 108" name="T0"/>
                <a:gd fmla="*/ 4 h 107" name="T1"/>
                <a:gd fmla="*/ 104 w 108" name="T2"/>
                <a:gd fmla="*/ 38 h 107" name="T3"/>
                <a:gd fmla="*/ 70 w 108" name="T4"/>
                <a:gd fmla="*/ 103 h 107" name="T5"/>
                <a:gd fmla="*/ 30 w 108" name="T6"/>
                <a:gd fmla="*/ 99 h 107" name="T7"/>
                <a:gd fmla="*/ 5 w 108" name="T8"/>
                <a:gd fmla="*/ 69 h 107" name="T9"/>
                <a:gd fmla="*/ 95 w 108" name="T10"/>
                <a:gd fmla="*/ 61 h 107" name="T11"/>
                <a:gd fmla="*/ 90 w 108" name="T12"/>
                <a:gd fmla="*/ 45 h 107" name="T13"/>
                <a:gd fmla="*/ 79 w 108" name="T14"/>
                <a:gd fmla="*/ 42 h 107" name="T15"/>
                <a:gd fmla="*/ 74 w 108" name="T16"/>
                <a:gd fmla="*/ 35 h 107" name="T17"/>
                <a:gd fmla="*/ 78 w 108" name="T18"/>
                <a:gd fmla="*/ 25 h 107" name="T19"/>
                <a:gd fmla="*/ 72 w 108" name="T20"/>
                <a:gd fmla="*/ 24 h 107" name="T21"/>
                <a:gd fmla="*/ 69 w 108" name="T22"/>
                <a:gd fmla="*/ 31 h 107" name="T23"/>
                <a:gd fmla="*/ 66 w 108" name="T24"/>
                <a:gd fmla="*/ 25 h 107" name="T25"/>
                <a:gd fmla="*/ 65 w 108" name="T26"/>
                <a:gd fmla="*/ 15 h 107" name="T27"/>
                <a:gd fmla="*/ 57 w 108" name="T28"/>
                <a:gd fmla="*/ 13 h 107" name="T29"/>
                <a:gd fmla="*/ 46 w 108" name="T30"/>
                <a:gd fmla="*/ 15 h 107" name="T31"/>
                <a:gd fmla="*/ 40 w 108" name="T32"/>
                <a:gd fmla="*/ 23 h 107" name="T33"/>
                <a:gd fmla="*/ 36 w 108" name="T34"/>
                <a:gd fmla="*/ 20 h 107" name="T35"/>
                <a:gd fmla="*/ 31 w 108" name="T36"/>
                <a:gd fmla="*/ 28 h 107" name="T37"/>
                <a:gd fmla="*/ 25 w 108" name="T38"/>
                <a:gd fmla="*/ 31 h 107" name="T39"/>
                <a:gd fmla="*/ 29 w 108" name="T40"/>
                <a:gd fmla="*/ 34 h 107" name="T41"/>
                <a:gd fmla="*/ 34 w 108" name="T42"/>
                <a:gd fmla="*/ 29 h 107" name="T43"/>
                <a:gd fmla="*/ 39 w 108" name="T44"/>
                <a:gd fmla="*/ 35 h 107" name="T45"/>
                <a:gd fmla="*/ 33 w 108" name="T46"/>
                <a:gd fmla="*/ 40 h 107" name="T47"/>
                <a:gd fmla="*/ 32 w 108" name="T48"/>
                <a:gd fmla="*/ 46 h 107" name="T49"/>
                <a:gd fmla="*/ 30 w 108" name="T50"/>
                <a:gd fmla="*/ 52 h 107" name="T51"/>
                <a:gd fmla="*/ 22 w 108" name="T52"/>
                <a:gd fmla="*/ 52 h 107" name="T53"/>
                <a:gd fmla="*/ 24 w 108" name="T54"/>
                <a:gd fmla="*/ 60 h 107" name="T55"/>
                <a:gd fmla="*/ 26 w 108" name="T56"/>
                <a:gd fmla="*/ 60 h 107" name="T57"/>
                <a:gd fmla="*/ 32 w 108" name="T58"/>
                <a:gd fmla="*/ 64 h 107" name="T59"/>
                <a:gd fmla="*/ 38 w 108" name="T60"/>
                <a:gd fmla="*/ 66 h 107" name="T61"/>
                <a:gd fmla="*/ 46 w 108" name="T62"/>
                <a:gd fmla="*/ 62 h 107" name="T63"/>
                <a:gd fmla="*/ 56 w 108" name="T64"/>
                <a:gd fmla="*/ 63 h 107" name="T65"/>
                <a:gd fmla="*/ 62 w 108" name="T66"/>
                <a:gd fmla="*/ 66 h 107" name="T67"/>
                <a:gd fmla="*/ 71 w 108" name="T68"/>
                <a:gd fmla="*/ 66 h 107" name="T69"/>
                <a:gd fmla="*/ 72 w 108" name="T70"/>
                <a:gd fmla="*/ 73 h 107" name="T71"/>
                <a:gd fmla="*/ 69 w 108" name="T72"/>
                <a:gd fmla="*/ 79 h 107" name="T73"/>
                <a:gd fmla="*/ 68 w 108" name="T74"/>
                <a:gd fmla="*/ 85 h 107" name="T75"/>
                <a:gd fmla="*/ 64 w 108" name="T76"/>
                <a:gd fmla="*/ 90 h 107" name="T77"/>
                <a:gd fmla="*/ 61 w 108" name="T78"/>
                <a:gd fmla="*/ 94 h 107" name="T79"/>
                <a:gd fmla="*/ 91 w 108" name="T80"/>
                <a:gd fmla="*/ 73 h 107" name="T81"/>
                <a:gd fmla="*/ 52 w 108" name="T82"/>
                <a:gd fmla="*/ 94 h 107" name="T83"/>
                <a:gd fmla="*/ 45 w 108" name="T84"/>
                <a:gd fmla="*/ 84 h 107" name="T85"/>
                <a:gd fmla="*/ 41 w 108" name="T86"/>
                <a:gd fmla="*/ 80 h 107" name="T87"/>
                <a:gd fmla="*/ 36 w 108" name="T88"/>
                <a:gd fmla="*/ 75 h 107" name="T89"/>
                <a:gd fmla="*/ 38 w 108" name="T90"/>
                <a:gd fmla="*/ 67 h 107" name="T91"/>
                <a:gd fmla="*/ 29 w 108" name="T92"/>
                <a:gd fmla="*/ 64 h 107" name="T93"/>
                <a:gd fmla="*/ 20 w 108" name="T94"/>
                <a:gd fmla="*/ 62 h 107" name="T95"/>
                <a:gd fmla="*/ 13 w 108" name="T96"/>
                <a:gd fmla="*/ 56 h 107" name="T97"/>
                <a:gd fmla="*/ 35 w 108" name="T98"/>
                <a:gd fmla="*/ 90 h 107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08" name="T150"/>
                <a:gd fmla="*/ 0 h 107" name="T151"/>
                <a:gd fmla="*/ 108 w 108" name="T152"/>
                <a:gd fmla="*/ 107 h 107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107" w="108">
                  <a:moveTo>
                    <a:pt x="39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3" y="0"/>
                    <a:pt x="67" y="2"/>
                    <a:pt x="78" y="8"/>
                  </a:cubicBezTo>
                  <a:cubicBezTo>
                    <a:pt x="90" y="14"/>
                    <a:pt x="99" y="24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8" y="52"/>
                    <a:pt x="106" y="66"/>
                    <a:pt x="100" y="78"/>
                  </a:cubicBezTo>
                  <a:cubicBezTo>
                    <a:pt x="94" y="89"/>
                    <a:pt x="83" y="99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56" y="107"/>
                    <a:pt x="42" y="106"/>
                    <a:pt x="30" y="99"/>
                  </a:cubicBezTo>
                  <a:cubicBezTo>
                    <a:pt x="18" y="93"/>
                    <a:pt x="9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2" y="41"/>
                    <a:pt x="8" y="29"/>
                  </a:cubicBezTo>
                  <a:cubicBezTo>
                    <a:pt x="15" y="18"/>
                    <a:pt x="25" y="8"/>
                    <a:pt x="39" y="4"/>
                  </a:cubicBezTo>
                  <a:close/>
                  <a:moveTo>
                    <a:pt x="95" y="6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79" y="43"/>
                    <a:pt x="79" y="42"/>
                  </a:cubicBezTo>
                  <a:cubicBezTo>
                    <a:pt x="79" y="41"/>
                    <a:pt x="77" y="40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8" y="25"/>
                    <a:pt x="78" y="25"/>
                  </a:cubicBezTo>
                  <a:cubicBezTo>
                    <a:pt x="79" y="25"/>
                    <a:pt x="79" y="23"/>
                    <a:pt x="79" y="23"/>
                  </a:cubicBezTo>
                  <a:cubicBezTo>
                    <a:pt x="79" y="23"/>
                    <a:pt x="77" y="23"/>
                    <a:pt x="76" y="23"/>
                  </a:cubicBezTo>
                  <a:cubicBezTo>
                    <a:pt x="75" y="23"/>
                    <a:pt x="73" y="24"/>
                    <a:pt x="72" y="24"/>
                  </a:cubicBezTo>
                  <a:cubicBezTo>
                    <a:pt x="71" y="25"/>
                    <a:pt x="73" y="27"/>
                    <a:pt x="73" y="2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2"/>
                    <a:pt x="49" y="12"/>
                    <a:pt x="44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21"/>
                    <a:pt x="45" y="21"/>
                  </a:cubicBezTo>
                  <a:cubicBezTo>
                    <a:pt x="45" y="22"/>
                    <a:pt x="43" y="22"/>
                    <a:pt x="43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5"/>
                    <a:pt x="39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8" y="39"/>
                    <a:pt x="36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51"/>
                    <a:pt x="32" y="52"/>
                  </a:cubicBezTo>
                  <a:cubicBezTo>
                    <a:pt x="32" y="52"/>
                    <a:pt x="31" y="52"/>
                    <a:pt x="30" y="52"/>
                  </a:cubicBezTo>
                  <a:cubicBezTo>
                    <a:pt x="29" y="53"/>
                    <a:pt x="28" y="49"/>
                    <a:pt x="28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5"/>
                    <a:pt x="38" y="65"/>
                    <a:pt x="40" y="64"/>
                  </a:cubicBezTo>
                  <a:cubicBezTo>
                    <a:pt x="41" y="63"/>
                    <a:pt x="44" y="62"/>
                    <a:pt x="44" y="62"/>
                  </a:cubicBezTo>
                  <a:cubicBezTo>
                    <a:pt x="45" y="62"/>
                    <a:pt x="45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50" y="61"/>
                    <a:pt x="51" y="62"/>
                  </a:cubicBezTo>
                  <a:cubicBezTo>
                    <a:pt x="52" y="62"/>
                    <a:pt x="55" y="62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8" y="64"/>
                    <a:pt x="58" y="64"/>
                    <a:pt x="59" y="65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4" y="66"/>
                    <a:pt x="65" y="66"/>
                    <a:pt x="66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71" y="66"/>
                    <a:pt x="71" y="66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70"/>
                    <a:pt x="71" y="71"/>
                  </a:cubicBezTo>
                  <a:cubicBezTo>
                    <a:pt x="72" y="72"/>
                    <a:pt x="72" y="72"/>
                    <a:pt x="72" y="73"/>
                  </a:cubicBezTo>
                  <a:cubicBezTo>
                    <a:pt x="72" y="74"/>
                    <a:pt x="73" y="75"/>
                    <a:pt x="72" y="76"/>
                  </a:cubicBezTo>
                  <a:cubicBezTo>
                    <a:pt x="71" y="76"/>
                    <a:pt x="71" y="77"/>
                    <a:pt x="70" y="77"/>
                  </a:cubicBezTo>
                  <a:cubicBezTo>
                    <a:pt x="70" y="78"/>
                    <a:pt x="70" y="77"/>
                    <a:pt x="69" y="79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4"/>
                    <a:pt x="69" y="84"/>
                    <a:pt x="68" y="85"/>
                  </a:cubicBezTo>
                  <a:cubicBezTo>
                    <a:pt x="67" y="86"/>
                    <a:pt x="68" y="87"/>
                    <a:pt x="67" y="88"/>
                  </a:cubicBezTo>
                  <a:cubicBezTo>
                    <a:pt x="66" y="88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1"/>
                    <a:pt x="65" y="91"/>
                    <a:pt x="63" y="92"/>
                  </a:cubicBezTo>
                  <a:cubicBezTo>
                    <a:pt x="62" y="93"/>
                    <a:pt x="60" y="93"/>
                    <a:pt x="60" y="93"/>
                  </a:cubicBezTo>
                  <a:cubicBezTo>
                    <a:pt x="60" y="93"/>
                    <a:pt x="61" y="94"/>
                    <a:pt x="61" y="94"/>
                  </a:cubicBezTo>
                  <a:cubicBezTo>
                    <a:pt x="63" y="94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7" y="90"/>
                    <a:pt x="86" y="82"/>
                    <a:pt x="91" y="73"/>
                  </a:cubicBezTo>
                  <a:cubicBezTo>
                    <a:pt x="93" y="69"/>
                    <a:pt x="94" y="65"/>
                    <a:pt x="95" y="61"/>
                  </a:cubicBezTo>
                  <a:close/>
                  <a:moveTo>
                    <a:pt x="53" y="95"/>
                  </a:move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0"/>
                    <a:pt x="52" y="89"/>
                  </a:cubicBezTo>
                  <a:cubicBezTo>
                    <a:pt x="52" y="88"/>
                    <a:pt x="49" y="84"/>
                    <a:pt x="49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4" y="84"/>
                    <a:pt x="44" y="84"/>
                  </a:cubicBezTo>
                  <a:cubicBezTo>
                    <a:pt x="44" y="83"/>
                    <a:pt x="41" y="82"/>
                    <a:pt x="41" y="82"/>
                  </a:cubicBezTo>
                  <a:cubicBezTo>
                    <a:pt x="41" y="82"/>
                    <a:pt x="41" y="81"/>
                    <a:pt x="41" y="80"/>
                  </a:cubicBezTo>
                  <a:cubicBezTo>
                    <a:pt x="40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7" y="76"/>
                    <a:pt x="37" y="76"/>
                    <a:pt x="36" y="75"/>
                  </a:cubicBezTo>
                  <a:cubicBezTo>
                    <a:pt x="36" y="74"/>
                    <a:pt x="38" y="71"/>
                    <a:pt x="38" y="70"/>
                  </a:cubicBezTo>
                  <a:cubicBezTo>
                    <a:pt x="38" y="70"/>
                    <a:pt x="37" y="68"/>
                    <a:pt x="37" y="68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2"/>
                    <a:pt x="20" y="62"/>
                  </a:cubicBezTo>
                  <a:cubicBezTo>
                    <a:pt x="20" y="61"/>
                    <a:pt x="19" y="61"/>
                    <a:pt x="17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9"/>
                    <a:pt x="14" y="62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77"/>
                    <a:pt x="25" y="85"/>
                    <a:pt x="35" y="90"/>
                  </a:cubicBezTo>
                  <a:cubicBezTo>
                    <a:pt x="40" y="93"/>
                    <a:pt x="47" y="95"/>
                    <a:pt x="53" y="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ea typeface="+mn-ea"/>
                <a:sym charset="-122" pitchFamily="2" typeface="宋体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92850" y="1625600"/>
            <a:ext cx="2225675" cy="1227138"/>
            <a:chOff x="6110589" y="1679136"/>
            <a:chExt cx="2226745" cy="1227484"/>
          </a:xfrm>
        </p:grpSpPr>
        <p:grpSp>
          <p:nvGrpSpPr>
            <p:cNvPr id="51222" name="组合 52"/>
            <p:cNvGrpSpPr/>
            <p:nvPr/>
          </p:nvGrpSpPr>
          <p:grpSpPr>
            <a:xfrm>
              <a:off x="6502176" y="1679136"/>
              <a:ext cx="1835158" cy="1227484"/>
              <a:chOff x="1482464" y="2339613"/>
              <a:chExt cx="2446877" cy="163664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483414" y="2339613"/>
                <a:ext cx="1924974" cy="4268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50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添加文本标题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483415" y="2763066"/>
                <a:ext cx="2445925" cy="10000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</a:p>
            </p:txBody>
          </p:sp>
        </p:grpSp>
        <p:sp>
          <p:nvSpPr>
            <p:cNvPr id="54" name="Freeform 36"/>
            <p:cNvSpPr>
              <a:spLocks noChangeArrowheads="1" noEditPoints="1"/>
            </p:cNvSpPr>
            <p:nvPr/>
          </p:nvSpPr>
          <p:spPr bwMode="auto">
            <a:xfrm>
              <a:off x="6110589" y="1723599"/>
              <a:ext cx="395478" cy="395399"/>
            </a:xfrm>
            <a:custGeom>
              <a:gdLst>
                <a:gd fmla="*/ 49 w 97" name="T0"/>
                <a:gd fmla="*/ 0 h 97" name="T1"/>
                <a:gd fmla="*/ 83 w 97" name="T2"/>
                <a:gd fmla="*/ 14 h 97" name="T3"/>
                <a:gd fmla="*/ 97 w 97" name="T4"/>
                <a:gd fmla="*/ 49 h 97" name="T5"/>
                <a:gd fmla="*/ 83 w 97" name="T6"/>
                <a:gd fmla="*/ 83 h 97" name="T7"/>
                <a:gd fmla="*/ 49 w 97" name="T8"/>
                <a:gd fmla="*/ 97 h 97" name="T9"/>
                <a:gd fmla="*/ 14 w 97" name="T10"/>
                <a:gd fmla="*/ 83 h 97" name="T11"/>
                <a:gd fmla="*/ 0 w 97" name="T12"/>
                <a:gd fmla="*/ 49 h 97" name="T13"/>
                <a:gd fmla="*/ 14 w 97" name="T14"/>
                <a:gd fmla="*/ 14 h 97" name="T15"/>
                <a:gd fmla="*/ 49 w 97" name="T16"/>
                <a:gd fmla="*/ 0 h 97" name="T17"/>
                <a:gd fmla="*/ 55 w 97" name="T18"/>
                <a:gd fmla="*/ 47 h 97" name="T19"/>
                <a:gd fmla="*/ 54 w 97" name="T20"/>
                <a:gd fmla="*/ 45 h 97" name="T21"/>
                <a:gd fmla="*/ 68 w 97" name="T22"/>
                <a:gd fmla="*/ 24 h 97" name="T23"/>
                <a:gd fmla="*/ 65 w 97" name="T24"/>
                <a:gd fmla="*/ 21 h 97" name="T25"/>
                <a:gd fmla="*/ 50 w 97" name="T26"/>
                <a:gd fmla="*/ 43 h 97" name="T27"/>
                <a:gd fmla="*/ 45 w 97" name="T28"/>
                <a:gd fmla="*/ 43 h 97" name="T29"/>
                <a:gd fmla="*/ 42 w 97" name="T30"/>
                <a:gd fmla="*/ 52 h 97" name="T31"/>
                <a:gd fmla="*/ 51 w 97" name="T32"/>
                <a:gd fmla="*/ 56 h 97" name="T33"/>
                <a:gd fmla="*/ 52 w 97" name="T34"/>
                <a:gd fmla="*/ 55 h 97" name="T35"/>
                <a:gd fmla="*/ 69 w 97" name="T36"/>
                <a:gd fmla="*/ 61 h 97" name="T37"/>
                <a:gd fmla="*/ 71 w 97" name="T38"/>
                <a:gd fmla="*/ 56 h 97" name="T39"/>
                <a:gd fmla="*/ 55 w 97" name="T40"/>
                <a:gd fmla="*/ 50 h 97" name="T41"/>
                <a:gd fmla="*/ 55 w 97" name="T42"/>
                <a:gd fmla="*/ 47 h 97" name="T43"/>
                <a:gd fmla="*/ 74 w 97" name="T44"/>
                <a:gd fmla="*/ 24 h 97" name="T45"/>
                <a:gd fmla="*/ 49 w 97" name="T46"/>
                <a:gd fmla="*/ 13 h 97" name="T47"/>
                <a:gd fmla="*/ 23 w 97" name="T48"/>
                <a:gd fmla="*/ 24 h 97" name="T49"/>
                <a:gd fmla="*/ 13 w 97" name="T50"/>
                <a:gd fmla="*/ 49 h 97" name="T51"/>
                <a:gd fmla="*/ 23 w 97" name="T52"/>
                <a:gd fmla="*/ 74 h 97" name="T53"/>
                <a:gd fmla="*/ 49 w 97" name="T54"/>
                <a:gd fmla="*/ 84 h 97" name="T55"/>
                <a:gd fmla="*/ 74 w 97" name="T56"/>
                <a:gd fmla="*/ 74 h 97" name="T57"/>
                <a:gd fmla="*/ 84 w 97" name="T58"/>
                <a:gd fmla="*/ 49 h 97" name="T59"/>
                <a:gd fmla="*/ 74 w 97" name="T60"/>
                <a:gd fmla="*/ 24 h 97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97" name="T93"/>
                <a:gd fmla="*/ 0 h 97" name="T94"/>
                <a:gd fmla="*/ 97 w 97" name="T95"/>
                <a:gd fmla="*/ 97 h 97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97" w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ea typeface="+mn-ea"/>
                <a:sym charset="-122" pitchFamily="2" typeface="宋体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84925" y="3170238"/>
            <a:ext cx="2114550" cy="1228725"/>
            <a:chOff x="6203032" y="3224624"/>
            <a:chExt cx="2114973" cy="1227484"/>
          </a:xfrm>
        </p:grpSpPr>
        <p:grpSp>
          <p:nvGrpSpPr>
            <p:cNvPr id="51218" name="组合 57"/>
            <p:cNvGrpSpPr/>
            <p:nvPr/>
          </p:nvGrpSpPr>
          <p:grpSpPr>
            <a:xfrm>
              <a:off x="6482847" y="3224624"/>
              <a:ext cx="1835158" cy="1227484"/>
              <a:chOff x="1482464" y="2339613"/>
              <a:chExt cx="2446877" cy="1636645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481987" y="2339613"/>
                <a:ext cx="1924435" cy="4262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50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添加文本标题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481987" y="2764633"/>
                <a:ext cx="2447356" cy="9987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</a:p>
            </p:txBody>
          </p:sp>
        </p:grpSp>
        <p:sp>
          <p:nvSpPr>
            <p:cNvPr id="59" name="Freeform 39"/>
            <p:cNvSpPr>
              <a:spLocks noChangeArrowheads="1" noEditPoints="1"/>
            </p:cNvSpPr>
            <p:nvPr/>
          </p:nvSpPr>
          <p:spPr bwMode="auto">
            <a:xfrm>
              <a:off x="6203032" y="3265857"/>
              <a:ext cx="314388" cy="432949"/>
            </a:xfrm>
            <a:custGeom>
              <a:gdLst>
                <a:gd fmla="*/ 8 w 77" name="T0"/>
                <a:gd fmla="*/ 0 h 106" name="T1"/>
                <a:gd fmla="*/ 64 w 77" name="T2"/>
                <a:gd fmla="*/ 0 h 106" name="T3"/>
                <a:gd fmla="*/ 73 w 77" name="T4"/>
                <a:gd fmla="*/ 9 h 106" name="T5"/>
                <a:gd fmla="*/ 73 w 77" name="T6"/>
                <a:gd fmla="*/ 62 h 106" name="T7"/>
                <a:gd fmla="*/ 63 w 77" name="T8"/>
                <a:gd fmla="*/ 60 h 106" name="T9"/>
                <a:gd fmla="*/ 63 w 77" name="T10"/>
                <a:gd fmla="*/ 56 h 106" name="T11"/>
                <a:gd fmla="*/ 63 w 77" name="T12"/>
                <a:gd fmla="*/ 11 h 106" name="T13"/>
                <a:gd fmla="*/ 9 w 77" name="T14"/>
                <a:gd fmla="*/ 11 h 106" name="T15"/>
                <a:gd fmla="*/ 9 w 77" name="T16"/>
                <a:gd fmla="*/ 87 h 106" name="T17"/>
                <a:gd fmla="*/ 36 w 77" name="T18"/>
                <a:gd fmla="*/ 87 h 106" name="T19"/>
                <a:gd fmla="*/ 40 w 77" name="T20"/>
                <a:gd fmla="*/ 96 h 106" name="T21"/>
                <a:gd fmla="*/ 8 w 77" name="T22"/>
                <a:gd fmla="*/ 96 h 106" name="T23"/>
                <a:gd fmla="*/ 0 w 77" name="T24"/>
                <a:gd fmla="*/ 88 h 106" name="T25"/>
                <a:gd fmla="*/ 0 w 77" name="T26"/>
                <a:gd fmla="*/ 9 h 106" name="T27"/>
                <a:gd fmla="*/ 8 w 77" name="T28"/>
                <a:gd fmla="*/ 0 h 106" name="T29"/>
                <a:gd fmla="*/ 16 w 77" name="T30"/>
                <a:gd fmla="*/ 47 h 106" name="T31"/>
                <a:gd fmla="*/ 16 w 77" name="T32"/>
                <a:gd fmla="*/ 54 h 106" name="T33"/>
                <a:gd fmla="*/ 36 w 77" name="T34"/>
                <a:gd fmla="*/ 54 h 106" name="T35"/>
                <a:gd fmla="*/ 36 w 77" name="T36"/>
                <a:gd fmla="*/ 47 h 106" name="T37"/>
                <a:gd fmla="*/ 16 w 77" name="T38"/>
                <a:gd fmla="*/ 47 h 106" name="T39"/>
                <a:gd fmla="*/ 16 w 77" name="T40"/>
                <a:gd fmla="*/ 34 h 106" name="T41"/>
                <a:gd fmla="*/ 16 w 77" name="T42"/>
                <a:gd fmla="*/ 41 h 106" name="T43"/>
                <a:gd fmla="*/ 36 w 77" name="T44"/>
                <a:gd fmla="*/ 41 h 106" name="T45"/>
                <a:gd fmla="*/ 36 w 77" name="T46"/>
                <a:gd fmla="*/ 34 h 106" name="T47"/>
                <a:gd fmla="*/ 16 w 77" name="T48"/>
                <a:gd fmla="*/ 34 h 106" name="T49"/>
                <a:gd fmla="*/ 16 w 77" name="T50"/>
                <a:gd fmla="*/ 21 h 106" name="T51"/>
                <a:gd fmla="*/ 16 w 77" name="T52"/>
                <a:gd fmla="*/ 28 h 106" name="T53"/>
                <a:gd fmla="*/ 55 w 77" name="T54"/>
                <a:gd fmla="*/ 28 h 106" name="T55"/>
                <a:gd fmla="*/ 55 w 77" name="T56"/>
                <a:gd fmla="*/ 21 h 106" name="T57"/>
                <a:gd fmla="*/ 16 w 77" name="T58"/>
                <a:gd fmla="*/ 21 h 106" name="T59"/>
                <a:gd fmla="*/ 47 w 77" name="T60"/>
                <a:gd fmla="*/ 42 h 106" name="T61"/>
                <a:gd fmla="*/ 45 w 77" name="T62"/>
                <a:gd fmla="*/ 70 h 106" name="T63"/>
                <a:gd fmla="*/ 43 w 77" name="T64"/>
                <a:gd fmla="*/ 69 h 106" name="T65"/>
                <a:gd fmla="*/ 39 w 77" name="T66"/>
                <a:gd fmla="*/ 71 h 106" name="T67"/>
                <a:gd fmla="*/ 38 w 77" name="T68"/>
                <a:gd fmla="*/ 74 h 106" name="T69"/>
                <a:gd fmla="*/ 48 w 77" name="T70"/>
                <a:gd fmla="*/ 98 h 106" name="T71"/>
                <a:gd fmla="*/ 48 w 77" name="T72"/>
                <a:gd fmla="*/ 106 h 106" name="T73"/>
                <a:gd fmla="*/ 71 w 77" name="T74"/>
                <a:gd fmla="*/ 106 h 106" name="T75"/>
                <a:gd fmla="*/ 71 w 77" name="T76"/>
                <a:gd fmla="*/ 97 h 106" name="T77"/>
                <a:gd fmla="*/ 77 w 77" name="T78"/>
                <a:gd fmla="*/ 73 h 106" name="T79"/>
                <a:gd fmla="*/ 76 w 77" name="T80"/>
                <a:gd fmla="*/ 69 h 106" name="T81"/>
                <a:gd fmla="*/ 71 w 77" name="T82"/>
                <a:gd fmla="*/ 68 h 106" name="T83"/>
                <a:gd fmla="*/ 69 w 77" name="T84"/>
                <a:gd fmla="*/ 70 h 106" name="T85"/>
                <a:gd fmla="*/ 68 w 77" name="T86"/>
                <a:gd fmla="*/ 68 h 106" name="T87"/>
                <a:gd fmla="*/ 64 w 77" name="T88"/>
                <a:gd fmla="*/ 67 h 106" name="T89"/>
                <a:gd fmla="*/ 62 w 77" name="T90"/>
                <a:gd fmla="*/ 68 h 106" name="T91"/>
                <a:gd fmla="*/ 61 w 77" name="T92"/>
                <a:gd fmla="*/ 66 h 106" name="T93"/>
                <a:gd fmla="*/ 57 w 77" name="T94"/>
                <a:gd fmla="*/ 66 h 106" name="T95"/>
                <a:gd fmla="*/ 55 w 77" name="T96"/>
                <a:gd fmla="*/ 41 h 106" name="T97"/>
                <a:gd fmla="*/ 47 w 77" name="T98"/>
                <a:gd fmla="*/ 42 h 106" name="T99"/>
                <a:gd fmla="*/ 25 w 77" name="T100"/>
                <a:gd fmla="*/ 4 h 106" name="T101"/>
                <a:gd fmla="*/ 25 w 77" name="T102"/>
                <a:gd fmla="*/ 7 h 106" name="T103"/>
                <a:gd fmla="*/ 47 w 77" name="T104"/>
                <a:gd fmla="*/ 7 h 106" name="T105"/>
                <a:gd fmla="*/ 47 w 77" name="T106"/>
                <a:gd fmla="*/ 4 h 106" name="T107"/>
                <a:gd fmla="*/ 25 w 77" name="T108"/>
                <a:gd fmla="*/ 4 h 10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7" name="T165"/>
                <a:gd fmla="*/ 0 h 106" name="T166"/>
                <a:gd fmla="*/ 77 w 77" name="T167"/>
                <a:gd fmla="*/ 106 h 106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5" w="77">
                  <a:moveTo>
                    <a:pt x="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6" y="47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16" y="47"/>
                    <a:pt x="16" y="47"/>
                    <a:pt x="16" y="47"/>
                  </a:cubicBezTo>
                  <a:close/>
                  <a:moveTo>
                    <a:pt x="16" y="3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6" y="21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47" y="4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25" y="4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ea typeface="+mn-ea"/>
                <a:sym charset="-122" pitchFamily="2" typeface="宋体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44525" y="3170238"/>
            <a:ext cx="2314575" cy="1228725"/>
            <a:chOff x="462973" y="3224624"/>
            <a:chExt cx="2314686" cy="1227484"/>
          </a:xfrm>
        </p:grpSpPr>
        <p:grpSp>
          <p:nvGrpSpPr>
            <p:cNvPr id="51214" name="组合 62"/>
            <p:cNvGrpSpPr/>
            <p:nvPr/>
          </p:nvGrpSpPr>
          <p:grpSpPr>
            <a:xfrm>
              <a:off x="942501" y="3224624"/>
              <a:ext cx="1835158" cy="1227484"/>
              <a:chOff x="1482464" y="2339613"/>
              <a:chExt cx="2446877" cy="1636645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482357" y="2339613"/>
                <a:ext cx="1924143" cy="4262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50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添加文本标题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482357" y="2764633"/>
                <a:ext cx="2446984" cy="9987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</a:p>
            </p:txBody>
          </p:sp>
        </p:grpSp>
        <p:sp>
          <p:nvSpPr>
            <p:cNvPr id="64" name="Freeform 94"/>
            <p:cNvSpPr>
              <a:spLocks noChangeArrowheads="1" noEditPoints="1"/>
            </p:cNvSpPr>
            <p:nvPr/>
          </p:nvSpPr>
          <p:spPr bwMode="auto">
            <a:xfrm>
              <a:off x="462973" y="3265857"/>
              <a:ext cx="449285" cy="356826"/>
            </a:xfrm>
            <a:custGeom>
              <a:gdLst>
                <a:gd fmla="*/ 18 w 110" name="T0"/>
                <a:gd fmla="*/ 56 h 87" name="T1"/>
                <a:gd fmla="*/ 24 w 110" name="T2"/>
                <a:gd fmla="*/ 55 h 87" name="T3"/>
                <a:gd fmla="*/ 29 w 110" name="T4"/>
                <a:gd fmla="*/ 58 h 87" name="T5"/>
                <a:gd fmla="*/ 40 w 110" name="T6"/>
                <a:gd fmla="*/ 70 h 87" name="T7"/>
                <a:gd fmla="*/ 34 w 110" name="T8"/>
                <a:gd fmla="*/ 56 h 87" name="T9"/>
                <a:gd fmla="*/ 25 w 110" name="T10"/>
                <a:gd fmla="*/ 42 h 87" name="T11"/>
                <a:gd fmla="*/ 26 w 110" name="T12"/>
                <a:gd fmla="*/ 38 h 87" name="T13"/>
                <a:gd fmla="*/ 33 w 110" name="T14"/>
                <a:gd fmla="*/ 53 h 87" name="T15"/>
                <a:gd fmla="*/ 45 w 110" name="T16"/>
                <a:gd fmla="*/ 46 h 87" name="T17"/>
                <a:gd fmla="*/ 57 w 110" name="T18"/>
                <a:gd fmla="*/ 41 h 87" name="T19"/>
                <a:gd fmla="*/ 56 w 110" name="T20"/>
                <a:gd fmla="*/ 35 h 87" name="T21"/>
                <a:gd fmla="*/ 60 w 110" name="T22"/>
                <a:gd fmla="*/ 30 h 87" name="T23"/>
                <a:gd fmla="*/ 71 w 110" name="T24"/>
                <a:gd fmla="*/ 33 h 87" name="T25"/>
                <a:gd fmla="*/ 70 w 110" name="T26"/>
                <a:gd fmla="*/ 42 h 87" name="T27"/>
                <a:gd fmla="*/ 95 w 110" name="T28"/>
                <a:gd fmla="*/ 31 h 87" name="T29"/>
                <a:gd fmla="*/ 98 w 110" name="T30"/>
                <a:gd fmla="*/ 22 h 87" name="T31"/>
                <a:gd fmla="*/ 109 w 110" name="T32"/>
                <a:gd fmla="*/ 24 h 87" name="T33"/>
                <a:gd fmla="*/ 110 w 110" name="T34"/>
                <a:gd fmla="*/ 30 h 87" name="T35"/>
                <a:gd fmla="*/ 107 w 110" name="T36"/>
                <a:gd fmla="*/ 35 h 87" name="T37"/>
                <a:gd fmla="*/ 83 w 110" name="T38"/>
                <a:gd fmla="*/ 56 h 87" name="T39"/>
                <a:gd fmla="*/ 80 w 110" name="T40"/>
                <a:gd fmla="*/ 66 h 87" name="T41"/>
                <a:gd fmla="*/ 69 w 110" name="T42"/>
                <a:gd fmla="*/ 64 h 87" name="T43"/>
                <a:gd fmla="*/ 68 w 110" name="T44"/>
                <a:gd fmla="*/ 58 h 87" name="T45"/>
                <a:gd fmla="*/ 57 w 110" name="T46"/>
                <a:gd fmla="*/ 57 h 87" name="T47"/>
                <a:gd fmla="*/ 101 w 110" name="T48"/>
                <a:gd fmla="*/ 68 h 87" name="T49"/>
                <a:gd fmla="*/ 71 w 110" name="T50"/>
                <a:gd fmla="*/ 74 h 87" name="T51"/>
                <a:gd fmla="*/ 48 w 110" name="T52"/>
                <a:gd fmla="*/ 80 h 87" name="T53"/>
                <a:gd fmla="*/ 45 w 110" name="T54"/>
                <a:gd fmla="*/ 85 h 87" name="T55"/>
                <a:gd fmla="*/ 34 w 110" name="T56"/>
                <a:gd fmla="*/ 83 h 87" name="T57"/>
                <a:gd fmla="*/ 33 w 110" name="T58"/>
                <a:gd fmla="*/ 76 h 87" name="T59"/>
                <a:gd fmla="*/ 16 w 110" name="T60"/>
                <a:gd fmla="*/ 67 h 87" name="T61"/>
                <a:gd fmla="*/ 16 w 110" name="T62"/>
                <a:gd fmla="*/ 67 h 87" name="T63"/>
                <a:gd fmla="*/ 2 w 110" name="T64"/>
                <a:gd fmla="*/ 25 h 87" name="T65"/>
                <a:gd fmla="*/ 24 w 110" name="T66"/>
                <a:gd fmla="*/ 28 h 87" name="T67"/>
                <a:gd fmla="*/ 38 w 110" name="T68"/>
                <a:gd fmla="*/ 18 h 87" name="T69"/>
                <a:gd fmla="*/ 48 w 110" name="T70"/>
                <a:gd fmla="*/ 29 h 87" name="T71"/>
                <a:gd fmla="*/ 77 w 110" name="T72"/>
                <a:gd fmla="*/ 30 h 87" name="T73"/>
                <a:gd fmla="*/ 98 w 110" name="T74"/>
                <a:gd fmla="*/ 0 h 87" name="T75"/>
                <a:gd fmla="*/ 62 w 110" name="T76"/>
                <a:gd fmla="*/ 18 h 87" name="T77"/>
                <a:gd fmla="*/ 40 w 110" name="T78"/>
                <a:gd fmla="*/ 14 h 87" name="T79"/>
                <a:gd fmla="*/ 26 w 110" name="T80"/>
                <a:gd fmla="*/ 24 h 87" name="T81"/>
                <a:gd fmla="*/ 21 w 110" name="T82"/>
                <a:gd fmla="*/ 20 h 87" name="T83"/>
                <a:gd fmla="*/ 103 w 110" name="T84"/>
                <a:gd fmla="*/ 24 h 87" name="T85"/>
                <a:gd fmla="*/ 98 w 110" name="T86"/>
                <a:gd fmla="*/ 28 h 87" name="T87"/>
                <a:gd fmla="*/ 101 w 110" name="T88"/>
                <a:gd fmla="*/ 33 h 87" name="T89"/>
                <a:gd fmla="*/ 107 w 110" name="T90"/>
                <a:gd fmla="*/ 29 h 87" name="T91"/>
                <a:gd fmla="*/ 80 w 110" name="T92"/>
                <a:gd fmla="*/ 57 h 87" name="T93"/>
                <a:gd fmla="*/ 73 w 110" name="T94"/>
                <a:gd fmla="*/ 55 h 87" name="T95"/>
                <a:gd fmla="*/ 72 w 110" name="T96"/>
                <a:gd fmla="*/ 62 h 87" name="T97"/>
                <a:gd fmla="*/ 78 w 110" name="T98"/>
                <a:gd fmla="*/ 63 h 87" name="T99"/>
                <a:gd fmla="*/ 80 w 110" name="T100"/>
                <a:gd fmla="*/ 57 h 87" name="T101"/>
                <a:gd fmla="*/ 61 w 110" name="T102"/>
                <a:gd fmla="*/ 33 h 87" name="T103"/>
                <a:gd fmla="*/ 60 w 110" name="T104"/>
                <a:gd fmla="*/ 40 h 87" name="T105"/>
                <a:gd fmla="*/ 67 w 110" name="T106"/>
                <a:gd fmla="*/ 41 h 87" name="T107"/>
                <a:gd fmla="*/ 68 w 110" name="T108"/>
                <a:gd fmla="*/ 34 h 87" name="T109"/>
                <a:gd fmla="*/ 41 w 110" name="T110"/>
                <a:gd fmla="*/ 74 h 87" name="T111"/>
                <a:gd fmla="*/ 36 w 110" name="T112"/>
                <a:gd fmla="*/ 77 h 87" name="T113"/>
                <a:gd fmla="*/ 39 w 110" name="T114"/>
                <a:gd fmla="*/ 83 h 87" name="T115"/>
                <a:gd fmla="*/ 45 w 110" name="T116"/>
                <a:gd fmla="*/ 79 h 87" name="T117"/>
                <a:gd fmla="*/ 27 w 110" name="T118"/>
                <a:gd fmla="*/ 60 h 87" name="T119"/>
                <a:gd fmla="*/ 20 w 110" name="T120"/>
                <a:gd fmla="*/ 59 h 87" name="T121"/>
                <a:gd fmla="*/ 19 w 110" name="T122"/>
                <a:gd fmla="*/ 65 h 87" name="T123"/>
                <a:gd fmla="*/ 25 w 110" name="T124"/>
                <a:gd fmla="*/ 66 h 87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10" name="T189"/>
                <a:gd fmla="*/ 0 h 87" name="T190"/>
                <a:gd fmla="*/ 110 w 110" name="T191"/>
                <a:gd fmla="*/ 87 h 87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87" w="110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ea typeface="+mn-ea"/>
                <a:sym charset="-122" pitchFamily="2" typeface="宋体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603625" y="1625600"/>
            <a:ext cx="2189163" cy="1227138"/>
            <a:chOff x="3421457" y="1679136"/>
            <a:chExt cx="2190210" cy="1227484"/>
          </a:xfrm>
        </p:grpSpPr>
        <p:grpSp>
          <p:nvGrpSpPr>
            <p:cNvPr id="51210" name="组合 67"/>
            <p:cNvGrpSpPr/>
            <p:nvPr/>
          </p:nvGrpSpPr>
          <p:grpSpPr>
            <a:xfrm>
              <a:off x="3776509" y="1679136"/>
              <a:ext cx="1835158" cy="1227484"/>
              <a:chOff x="1482464" y="2339613"/>
              <a:chExt cx="2446877" cy="1636645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1483423" y="2339613"/>
                <a:ext cx="1924970" cy="4268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50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添加文本标题</a:t>
                </a: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1483421" y="2763066"/>
                <a:ext cx="2445919" cy="10000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90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</a:p>
            </p:txBody>
          </p:sp>
        </p:grpSp>
        <p:sp>
          <p:nvSpPr>
            <p:cNvPr id="69" name="Freeform 73"/>
            <p:cNvSpPr>
              <a:spLocks noChangeArrowheads="1" noChangeAspect="1" noEditPoints="1"/>
            </p:cNvSpPr>
            <p:nvPr/>
          </p:nvSpPr>
          <p:spPr bwMode="auto">
            <a:xfrm>
              <a:off x="3421457" y="1707719"/>
              <a:ext cx="405007" cy="431922"/>
            </a:xfrm>
            <a:custGeom>
              <a:gdLst>
                <a:gd fmla="*/ 75 w 89" name="T0"/>
                <a:gd fmla="*/ 22 h 95" name="T1"/>
                <a:gd fmla="*/ 89 w 89" name="T2"/>
                <a:gd fmla="*/ 53 h 95" name="T3"/>
                <a:gd fmla="*/ 78 w 89" name="T4"/>
                <a:gd fmla="*/ 80 h 95" name="T5"/>
                <a:gd fmla="*/ 47 w 89" name="T6"/>
                <a:gd fmla="*/ 53 h 95" name="T7"/>
                <a:gd fmla="*/ 75 w 89" name="T8"/>
                <a:gd fmla="*/ 22 h 95" name="T9"/>
                <a:gd fmla="*/ 76 w 89" name="T10"/>
                <a:gd fmla="*/ 83 h 95" name="T11"/>
                <a:gd fmla="*/ 69 w 89" name="T12"/>
                <a:gd fmla="*/ 88 h 95" name="T13"/>
                <a:gd fmla="*/ 74 w 89" name="T14"/>
                <a:gd fmla="*/ 81 h 95" name="T15"/>
                <a:gd fmla="*/ 76 w 89" name="T16"/>
                <a:gd fmla="*/ 83 h 95" name="T17"/>
                <a:gd fmla="*/ 64 w 89" name="T18"/>
                <a:gd fmla="*/ 92 h 95" name="T19"/>
                <a:gd fmla="*/ 72 w 89" name="T20"/>
                <a:gd fmla="*/ 79 h 95" name="T21"/>
                <a:gd fmla="*/ 70 w 89" name="T22"/>
                <a:gd fmla="*/ 77 h 95" name="T23"/>
                <a:gd fmla="*/ 60 w 89" name="T24"/>
                <a:gd fmla="*/ 94 h 95" name="T25"/>
                <a:gd fmla="*/ 64 w 89" name="T26"/>
                <a:gd fmla="*/ 92 h 95" name="T27"/>
                <a:gd fmla="*/ 58 w 89" name="T28"/>
                <a:gd fmla="*/ 91 h 95" name="T29"/>
                <a:gd fmla="*/ 67 w 89" name="T30"/>
                <a:gd fmla="*/ 75 h 95" name="T31"/>
                <a:gd fmla="*/ 65 w 89" name="T32"/>
                <a:gd fmla="*/ 74 h 95" name="T33"/>
                <a:gd fmla="*/ 57 w 89" name="T34"/>
                <a:gd fmla="*/ 88 h 95" name="T35"/>
                <a:gd fmla="*/ 58 w 89" name="T36"/>
                <a:gd fmla="*/ 91 h 95" name="T37"/>
                <a:gd fmla="*/ 56 w 89" name="T38"/>
                <a:gd fmla="*/ 84 h 95" name="T39"/>
                <a:gd fmla="*/ 63 w 89" name="T40"/>
                <a:gd fmla="*/ 72 h 95" name="T41"/>
                <a:gd fmla="*/ 61 w 89" name="T42"/>
                <a:gd fmla="*/ 70 h 95" name="T43"/>
                <a:gd fmla="*/ 55 w 89" name="T44"/>
                <a:gd fmla="*/ 81 h 95" name="T45"/>
                <a:gd fmla="*/ 56 w 89" name="T46"/>
                <a:gd fmla="*/ 84 h 95" name="T47"/>
                <a:gd fmla="*/ 53 w 89" name="T48"/>
                <a:gd fmla="*/ 78 h 95" name="T49"/>
                <a:gd fmla="*/ 59 w 89" name="T50"/>
                <a:gd fmla="*/ 68 h 95" name="T51"/>
                <a:gd fmla="*/ 57 w 89" name="T52"/>
                <a:gd fmla="*/ 66 h 95" name="T53"/>
                <a:gd fmla="*/ 52 w 89" name="T54"/>
                <a:gd fmla="*/ 75 h 95" name="T55"/>
                <a:gd fmla="*/ 53 w 89" name="T56"/>
                <a:gd fmla="*/ 78 h 95" name="T57"/>
                <a:gd fmla="*/ 51 w 89" name="T58"/>
                <a:gd fmla="*/ 71 h 95" name="T59"/>
                <a:gd fmla="*/ 55 w 89" name="T60"/>
                <a:gd fmla="*/ 64 h 95" name="T61"/>
                <a:gd fmla="*/ 53 w 89" name="T62"/>
                <a:gd fmla="*/ 62 h 95" name="T63"/>
                <a:gd fmla="*/ 50 w 89" name="T64"/>
                <a:gd fmla="*/ 68 h 95" name="T65"/>
                <a:gd fmla="*/ 51 w 89" name="T66"/>
                <a:gd fmla="*/ 71 h 95" name="T67"/>
                <a:gd fmla="*/ 48 w 89" name="T68"/>
                <a:gd fmla="*/ 65 h 95" name="T69"/>
                <a:gd fmla="*/ 51 w 89" name="T70"/>
                <a:gd fmla="*/ 61 h 95" name="T71"/>
                <a:gd fmla="*/ 49 w 89" name="T72"/>
                <a:gd fmla="*/ 59 h 95" name="T73"/>
                <a:gd fmla="*/ 47 w 89" name="T74"/>
                <a:gd fmla="*/ 61 h 95" name="T75"/>
                <a:gd fmla="*/ 48 w 89" name="T76"/>
                <a:gd fmla="*/ 65 h 95" name="T77"/>
                <a:gd fmla="*/ 46 w 89" name="T78"/>
                <a:gd fmla="*/ 58 h 95" name="T79"/>
                <a:gd fmla="*/ 45 w 89" name="T80"/>
                <a:gd fmla="*/ 55 h 95" name="T81"/>
                <a:gd fmla="*/ 47 w 89" name="T82"/>
                <a:gd fmla="*/ 57 h 95" name="T83"/>
                <a:gd fmla="*/ 46 w 89" name="T84"/>
                <a:gd fmla="*/ 58 h 95" name="T85"/>
                <a:gd fmla="*/ 59 w 89" name="T86"/>
                <a:gd fmla="*/ 17 h 95" name="T87"/>
                <a:gd fmla="*/ 41 w 89" name="T88"/>
                <a:gd fmla="*/ 54 h 95" name="T89"/>
                <a:gd fmla="*/ 36 w 89" name="T90"/>
                <a:gd fmla="*/ 13 h 95" name="T91"/>
                <a:gd fmla="*/ 0 w 89" name="T92"/>
                <a:gd fmla="*/ 54 h 95" name="T93"/>
                <a:gd fmla="*/ 41 w 89" name="T94"/>
                <a:gd fmla="*/ 95 h 95" name="T95"/>
                <a:gd fmla="*/ 55 w 89" name="T96"/>
                <a:gd fmla="*/ 93 h 95" name="T97"/>
                <a:gd fmla="*/ 41 w 89" name="T98"/>
                <a:gd fmla="*/ 54 h 95" name="T99"/>
                <a:gd fmla="*/ 68 w 89" name="T100"/>
                <a:gd fmla="*/ 23 h 95" name="T101"/>
                <a:gd fmla="*/ 59 w 89" name="T102"/>
                <a:gd fmla="*/ 17 h 95" name="T103"/>
                <a:gd fmla="*/ 43 w 89" name="T104"/>
                <a:gd fmla="*/ 0 h 95" name="T105"/>
                <a:gd fmla="*/ 38 w 89" name="T106"/>
                <a:gd fmla="*/ 0 h 95" name="T107"/>
                <a:gd fmla="*/ 43 w 89" name="T108"/>
                <a:gd fmla="*/ 41 h 95" name="T109"/>
                <a:gd fmla="*/ 61 w 89" name="T110"/>
                <a:gd fmla="*/ 4 h 95" name="T111"/>
                <a:gd fmla="*/ 43 w 89" name="T112"/>
                <a:gd fmla="*/ 0 h 95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9" name="T171"/>
                <a:gd fmla="*/ 0 h 95" name="T172"/>
                <a:gd fmla="*/ 89 w 89" name="T173"/>
                <a:gd fmla="*/ 95 h 95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95" w="89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ea typeface="+mn-ea"/>
                <a:sym charset="-122" pitchFamily="2" typeface="宋体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文本框 35"/>
          <p:cNvSpPr txBox="1"/>
          <p:nvPr/>
        </p:nvSpPr>
        <p:spPr>
          <a:xfrm>
            <a:off x="782638" y="280988"/>
            <a:ext cx="21542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3251" name="组合 36"/>
          <p:cNvGrpSpPr>
            <a:grpSpLocks noChangeAspect="1"/>
          </p:cNvGrpSpPr>
          <p:nvPr/>
        </p:nvGrpSpPr>
        <p:grpSpPr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40" name="椭圆 39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gdLst>
                <a:gd fmla="*/ 189 w 316" name="T0"/>
                <a:gd fmla="*/ 16 h 467" name="T1"/>
                <a:gd fmla="*/ 225 w 316" name="T2"/>
                <a:gd fmla="*/ 7 h 467" name="T3"/>
                <a:gd fmla="*/ 300 w 316" name="T4"/>
                <a:gd fmla="*/ 52 h 467" name="T5"/>
                <a:gd fmla="*/ 309 w 316" name="T6"/>
                <a:gd fmla="*/ 89 h 467" name="T7"/>
                <a:gd fmla="*/ 298 w 316" name="T8"/>
                <a:gd fmla="*/ 105 h 467" name="T9"/>
                <a:gd fmla="*/ 179 w 316" name="T10"/>
                <a:gd fmla="*/ 33 h 467" name="T11"/>
                <a:gd fmla="*/ 189 w 316" name="T12"/>
                <a:gd fmla="*/ 16 h 467" name="T13"/>
                <a:gd fmla="*/ 164 w 316" name="T14"/>
                <a:gd fmla="*/ 58 h 467" name="T15"/>
                <a:gd fmla="*/ 147 w 316" name="T16"/>
                <a:gd fmla="*/ 85 h 467" name="T17"/>
                <a:gd fmla="*/ 266 w 316" name="T18"/>
                <a:gd fmla="*/ 157 h 467" name="T19"/>
                <a:gd fmla="*/ 283 w 316" name="T20"/>
                <a:gd fmla="*/ 130 h 467" name="T21"/>
                <a:gd fmla="*/ 164 w 316" name="T22"/>
                <a:gd fmla="*/ 58 h 467" name="T23"/>
                <a:gd fmla="*/ 2 w 316" name="T24"/>
                <a:gd fmla="*/ 446 h 467" name="T25"/>
                <a:gd fmla="*/ 13 w 316" name="T26"/>
                <a:gd fmla="*/ 354 h 467" name="T27"/>
                <a:gd fmla="*/ 90 w 316" name="T28"/>
                <a:gd fmla="*/ 401 h 467" name="T29"/>
                <a:gd fmla="*/ 13 w 316" name="T30"/>
                <a:gd fmla="*/ 453 h 467" name="T31"/>
                <a:gd fmla="*/ 2 w 316" name="T32"/>
                <a:gd fmla="*/ 446 h 467" name="T33"/>
                <a:gd fmla="*/ 20 w 316" name="T34"/>
                <a:gd fmla="*/ 296 h 467" name="T35"/>
                <a:gd fmla="*/ 133 w 316" name="T36"/>
                <a:gd fmla="*/ 109 h 467" name="T37"/>
                <a:gd fmla="*/ 172 w 316" name="T38"/>
                <a:gd fmla="*/ 133 h 467" name="T39"/>
                <a:gd fmla="*/ 59 w 316" name="T40"/>
                <a:gd fmla="*/ 320 h 467" name="T41"/>
                <a:gd fmla="*/ 20 w 316" name="T42"/>
                <a:gd fmla="*/ 296 h 467" name="T43"/>
                <a:gd fmla="*/ 99 w 316" name="T44"/>
                <a:gd fmla="*/ 344 h 467" name="T45"/>
                <a:gd fmla="*/ 212 w 316" name="T46"/>
                <a:gd fmla="*/ 158 h 467" name="T47"/>
                <a:gd fmla="*/ 252 w 316" name="T48"/>
                <a:gd fmla="*/ 182 h 467" name="T49"/>
                <a:gd fmla="*/ 139 w 316" name="T50"/>
                <a:gd fmla="*/ 368 h 467" name="T51"/>
                <a:gd fmla="*/ 99 w 316" name="T52"/>
                <a:gd fmla="*/ 344 h 467" name="T53"/>
                <a:gd fmla="*/ 95 w 316" name="T54"/>
                <a:gd fmla="*/ 446 h 467" name="T55"/>
                <a:gd fmla="*/ 301 w 316" name="T56"/>
                <a:gd fmla="*/ 446 h 467" name="T57"/>
                <a:gd fmla="*/ 311 w 316" name="T58"/>
                <a:gd fmla="*/ 456 h 467" name="T59"/>
                <a:gd fmla="*/ 301 w 316" name="T60"/>
                <a:gd fmla="*/ 467 h 467" name="T61"/>
                <a:gd fmla="*/ 95 w 316" name="T62"/>
                <a:gd fmla="*/ 467 h 467" name="T63"/>
                <a:gd fmla="*/ 84 w 316" name="T64"/>
                <a:gd fmla="*/ 456 h 467" name="T65"/>
                <a:gd fmla="*/ 95 w 316" name="T66"/>
                <a:gd fmla="*/ 446 h 46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67" w="316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24563" y="2065338"/>
            <a:ext cx="2659062" cy="766762"/>
            <a:chOff x="8046720" y="2768487"/>
            <a:chExt cx="3545474" cy="1021479"/>
          </a:xfrm>
        </p:grpSpPr>
        <p:cxnSp>
          <p:nvCxnSpPr>
            <p:cNvPr id="55" name="直接连接符 54"/>
            <p:cNvCxnSpPr/>
            <p:nvPr/>
          </p:nvCxnSpPr>
          <p:spPr>
            <a:xfrm flipH="1">
              <a:off x="8046720" y="3163966"/>
              <a:ext cx="6117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306" name="组合 55"/>
            <p:cNvGrpSpPr/>
            <p:nvPr/>
          </p:nvGrpSpPr>
          <p:grpSpPr>
            <a:xfrm>
              <a:off x="8656905" y="2768487"/>
              <a:ext cx="2935289" cy="1021479"/>
              <a:chOff x="8872834" y="2059204"/>
              <a:chExt cx="2935289" cy="1021479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8872258" y="2059204"/>
                <a:ext cx="1587526" cy="3898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baseline="-3000" lang="zh-CN" sz="2000">
                    <a:solidFill>
                      <a:schemeClr val="accent6">
                        <a:lumMod val="75000"/>
                      </a:schemeClr>
                    </a:solidFill>
                    <a:latin charset="0" panose="02000000000000000000" pitchFamily="50" typeface="Nexa Light"/>
                    <a:ea typeface="+mn-ea"/>
                  </a:rPr>
                  <a:t>添加标题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8872261" y="2351054"/>
                <a:ext cx="2935864" cy="7613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05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6024563" y="3086100"/>
            <a:ext cx="2652712" cy="766763"/>
            <a:chOff x="8046720" y="4130111"/>
            <a:chExt cx="3537968" cy="1021479"/>
          </a:xfrm>
        </p:grpSpPr>
        <p:cxnSp>
          <p:nvCxnSpPr>
            <p:cNvPr id="60" name="直接连接符 59"/>
            <p:cNvCxnSpPr/>
            <p:nvPr/>
          </p:nvCxnSpPr>
          <p:spPr>
            <a:xfrm flipH="1">
              <a:off x="8046720" y="4536164"/>
              <a:ext cx="611892" cy="0"/>
            </a:xfrm>
            <a:prstGeom prst="line">
              <a:avLst/>
            </a:prstGeom>
            <a:ln w="12700">
              <a:solidFill>
                <a:srgbClr val="0050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302" name="组合 60"/>
            <p:cNvGrpSpPr/>
            <p:nvPr/>
          </p:nvGrpSpPr>
          <p:grpSpPr>
            <a:xfrm>
              <a:off x="8649399" y="4130111"/>
              <a:ext cx="2935289" cy="1021479"/>
              <a:chOff x="8872834" y="2110004"/>
              <a:chExt cx="2935289" cy="1021479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873579" y="2110004"/>
                <a:ext cx="1689586" cy="3898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baseline="-3000" lang="zh-CN" sz="2000">
                    <a:solidFill>
                      <a:schemeClr val="accent6">
                        <a:lumMod val="75000"/>
                      </a:schemeClr>
                    </a:solidFill>
                    <a:latin charset="0" panose="02000000000000000000" pitchFamily="50" typeface="Nexa Light"/>
                    <a:ea typeface="+mn-ea"/>
                  </a:rPr>
                  <a:t>添加标题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873579" y="2401855"/>
                <a:ext cx="2934545" cy="7613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05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840288" y="4176713"/>
            <a:ext cx="3368675" cy="766762"/>
            <a:chOff x="6469063" y="5583734"/>
            <a:chExt cx="4491264" cy="1021479"/>
          </a:xfrm>
        </p:grpSpPr>
        <p:grpSp>
          <p:nvGrpSpPr>
            <p:cNvPr id="53295" name="组合 64"/>
            <p:cNvGrpSpPr/>
            <p:nvPr/>
          </p:nvGrpSpPr>
          <p:grpSpPr>
            <a:xfrm flipH="1" flipV="1">
              <a:off x="6469063" y="5734800"/>
              <a:ext cx="1505426" cy="262890"/>
              <a:chOff x="4255294" y="1661160"/>
              <a:chExt cx="1505426" cy="262890"/>
            </a:xfrm>
          </p:grpSpPr>
          <p:cxnSp>
            <p:nvCxnSpPr>
              <p:cNvPr id="69" name="直接连接符 68"/>
              <p:cNvCxnSpPr/>
              <p:nvPr/>
            </p:nvCxnSpPr>
            <p:spPr>
              <a:xfrm flipH="1" flipV="1">
                <a:off x="5409377" y="1660602"/>
                <a:ext cx="351343" cy="2643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4255873" y="1662717"/>
                <a:ext cx="115773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96" name="组合 65"/>
            <p:cNvGrpSpPr/>
            <p:nvPr/>
          </p:nvGrpSpPr>
          <p:grpSpPr>
            <a:xfrm>
              <a:off x="8025038" y="5583734"/>
              <a:ext cx="2935289" cy="1021479"/>
              <a:chOff x="8758534" y="2100479"/>
              <a:chExt cx="2935289" cy="1021479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8758203" y="2100479"/>
                <a:ext cx="1767298" cy="3898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baseline="-3000" lang="zh-CN" sz="2000">
                    <a:solidFill>
                      <a:schemeClr val="accent6">
                        <a:lumMod val="75000"/>
                      </a:schemeClr>
                    </a:solidFill>
                    <a:latin charset="0" panose="02000000000000000000" pitchFamily="50" typeface="Nexa Light"/>
                    <a:ea typeface="+mn-ea"/>
                  </a:rPr>
                  <a:t>添加标题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8758203" y="2392330"/>
                <a:ext cx="2935620" cy="7613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05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30213" y="3502025"/>
            <a:ext cx="2913062" cy="765175"/>
            <a:chOff x="429733" y="3501544"/>
            <a:chExt cx="2913231" cy="766110"/>
          </a:xfrm>
        </p:grpSpPr>
        <p:grpSp>
          <p:nvGrpSpPr>
            <p:cNvPr id="53289" name="组合 71"/>
            <p:cNvGrpSpPr/>
            <p:nvPr/>
          </p:nvGrpSpPr>
          <p:grpSpPr>
            <a:xfrm flipH="1">
              <a:off x="2610594" y="3631050"/>
              <a:ext cx="732370" cy="197168"/>
              <a:chOff x="2975710" y="4235450"/>
              <a:chExt cx="732370" cy="197168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2975710" y="4234689"/>
                <a:ext cx="261952" cy="1986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3239250" y="4431780"/>
                <a:ext cx="4683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90" name="组合 72"/>
            <p:cNvGrpSpPr/>
            <p:nvPr/>
          </p:nvGrpSpPr>
          <p:grpSpPr>
            <a:xfrm>
              <a:off x="429733" y="3501544"/>
              <a:ext cx="2201466" cy="766110"/>
              <a:chOff x="8872835" y="2084604"/>
              <a:chExt cx="2935288" cy="1021479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0049771" y="2084603"/>
                <a:ext cx="1759052" cy="3906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baseline="-3000" lang="zh-CN" sz="2000">
                    <a:solidFill>
                      <a:schemeClr val="accent6">
                        <a:lumMod val="75000"/>
                      </a:schemeClr>
                    </a:solidFill>
                    <a:latin charset="0" panose="02000000000000000000" pitchFamily="50" typeface="Nexa Light"/>
                    <a:ea typeface="+mn-ea"/>
                  </a:rPr>
                  <a:t>添加标题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8872835" y="2374942"/>
                <a:ext cx="2935987" cy="7629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05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65138" y="2047875"/>
            <a:ext cx="2678112" cy="766763"/>
            <a:chOff x="634955" y="2745107"/>
            <a:chExt cx="3571285" cy="1021482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3594444" y="3163851"/>
              <a:ext cx="6117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86" name="组合 79"/>
            <p:cNvGrpSpPr/>
            <p:nvPr/>
          </p:nvGrpSpPr>
          <p:grpSpPr>
            <a:xfrm>
              <a:off x="634955" y="2745107"/>
              <a:ext cx="2935288" cy="1021482"/>
              <a:chOff x="8872835" y="2071904"/>
              <a:chExt cx="2935288" cy="1021482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10098545" y="2071904"/>
                <a:ext cx="1710491" cy="3898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baseline="-3000" lang="zh-CN" sz="2000">
                    <a:solidFill>
                      <a:schemeClr val="accent6">
                        <a:lumMod val="75000"/>
                      </a:schemeClr>
                    </a:solidFill>
                    <a:latin charset="0" panose="02000000000000000000" pitchFamily="50" typeface="Nexa Light"/>
                    <a:ea typeface="+mn-ea"/>
                  </a:rPr>
                  <a:t>添加标题</a:t>
                </a: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8872835" y="2363756"/>
                <a:ext cx="2936201" cy="7613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05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917575" y="915988"/>
            <a:ext cx="3392488" cy="765175"/>
            <a:chOff x="1238162" y="1235216"/>
            <a:chExt cx="4522558" cy="1021479"/>
          </a:xfrm>
        </p:grpSpPr>
        <p:grpSp>
          <p:nvGrpSpPr>
            <p:cNvPr id="53279" name="组合 83"/>
            <p:cNvGrpSpPr/>
            <p:nvPr/>
          </p:nvGrpSpPr>
          <p:grpSpPr>
            <a:xfrm>
              <a:off x="4255294" y="1616190"/>
              <a:ext cx="1505426" cy="262890"/>
              <a:chOff x="4255294" y="1661160"/>
              <a:chExt cx="1505426" cy="262890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H="1" flipV="1">
                <a:off x="5409412" y="1661651"/>
                <a:ext cx="351308" cy="2627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4256022" y="1663770"/>
                <a:ext cx="11576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80" name="组合 84"/>
            <p:cNvGrpSpPr/>
            <p:nvPr/>
          </p:nvGrpSpPr>
          <p:grpSpPr>
            <a:xfrm>
              <a:off x="1238162" y="1235216"/>
              <a:ext cx="2935288" cy="1021479"/>
              <a:chOff x="8872835" y="2106842"/>
              <a:chExt cx="2935288" cy="1021479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10104528" y="2106842"/>
                <a:ext cx="1703631" cy="3906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baseline="-3000" lang="zh-CN" sz="2000">
                    <a:solidFill>
                      <a:schemeClr val="accent6">
                        <a:lumMod val="75000"/>
                      </a:schemeClr>
                    </a:solidFill>
                    <a:latin charset="0" panose="02000000000000000000" pitchFamily="50" typeface="Nexa Light"/>
                    <a:ea typeface="+mn-ea"/>
                  </a:rPr>
                  <a:t>添加标题</a:t>
                </a: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8872836" y="2397179"/>
                <a:ext cx="2935324" cy="7629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050">
                    <a:solidFill>
                      <a:schemeClr val="accent6">
                        <a:lumMod val="75000"/>
                      </a:schemeClr>
                    </a:solidFill>
                    <a:latin charset="-122" pitchFamily="34" typeface="微软雅黑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5121275" y="1966913"/>
            <a:ext cx="903288" cy="788987"/>
            <a:chOff x="6842760" y="2637270"/>
            <a:chExt cx="1203960" cy="1051560"/>
          </a:xfrm>
        </p:grpSpPr>
        <p:sp>
          <p:nvSpPr>
            <p:cNvPr id="91" name="六边形 90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53278" name="文本框 91"/>
            <p:cNvSpPr txBox="1">
              <a:spLocks noChangeArrowheads="1"/>
            </p:cNvSpPr>
            <p:nvPr/>
          </p:nvSpPr>
          <p:spPr bwMode="auto">
            <a:xfrm>
              <a:off x="7024262" y="2809107"/>
              <a:ext cx="820724" cy="69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2800">
                  <a:solidFill>
                    <a:schemeClr val="bg1"/>
                  </a:solidFill>
                  <a:latin charset="0" pitchFamily="2" typeface="FontAwesome"/>
                </a:rPr>
                <a:t>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133850" y="1398588"/>
            <a:ext cx="903288" cy="788987"/>
            <a:chOff x="5525852" y="1879080"/>
            <a:chExt cx="1203960" cy="1051560"/>
          </a:xfrm>
        </p:grpSpPr>
        <p:sp>
          <p:nvSpPr>
            <p:cNvPr id="94" name="六边形 93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53276" name="文本框 94"/>
            <p:cNvSpPr txBox="1">
              <a:spLocks noChangeArrowheads="1"/>
            </p:cNvSpPr>
            <p:nvPr/>
          </p:nvSpPr>
          <p:spPr bwMode="auto">
            <a:xfrm>
              <a:off x="5744508" y="1989363"/>
              <a:ext cx="768096" cy="80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altLang="zh-CN" lang="en-US" sz="2800">
                  <a:solidFill>
                    <a:schemeClr val="bg1"/>
                  </a:solidFill>
                  <a:latin charset="0" pitchFamily="2" typeface="FontAwesome"/>
                </a:rPr>
                <a:t>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121275" y="2995613"/>
            <a:ext cx="903288" cy="788987"/>
            <a:chOff x="6842760" y="4008870"/>
            <a:chExt cx="1203960" cy="1051560"/>
          </a:xfrm>
        </p:grpSpPr>
        <p:sp>
          <p:nvSpPr>
            <p:cNvPr id="97" name="六边形 96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9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53274" name="文本框 97"/>
            <p:cNvSpPr txBox="1">
              <a:spLocks noChangeArrowheads="1"/>
            </p:cNvSpPr>
            <p:nvPr/>
          </p:nvSpPr>
          <p:spPr bwMode="auto">
            <a:xfrm>
              <a:off x="7048277" y="4119153"/>
              <a:ext cx="768096" cy="80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altLang="zh-CN" lang="en-US" sz="2800">
                  <a:solidFill>
                    <a:schemeClr val="bg1"/>
                  </a:solidFill>
                  <a:latin charset="0" pitchFamily="2" typeface="FontAwesome"/>
                </a:rPr>
                <a:t>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143250" y="2995613"/>
            <a:ext cx="903288" cy="788987"/>
            <a:chOff x="4206240" y="4008870"/>
            <a:chExt cx="1203960" cy="1051560"/>
          </a:xfrm>
        </p:grpSpPr>
        <p:sp>
          <p:nvSpPr>
            <p:cNvPr id="100" name="六边形 99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53272" name="文本框 100"/>
            <p:cNvSpPr txBox="1">
              <a:spLocks noChangeArrowheads="1"/>
            </p:cNvSpPr>
            <p:nvPr/>
          </p:nvSpPr>
          <p:spPr bwMode="auto">
            <a:xfrm>
              <a:off x="4422073" y="4119153"/>
              <a:ext cx="768096" cy="80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altLang="zh-CN" lang="en-US" sz="2800">
                  <a:solidFill>
                    <a:schemeClr val="bg1"/>
                  </a:solidFill>
                  <a:latin charset="0" pitchFamily="2" typeface="FontAwesome"/>
                </a:rPr>
                <a:t>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143250" y="1966913"/>
            <a:ext cx="903288" cy="788987"/>
            <a:chOff x="4206240" y="2637270"/>
            <a:chExt cx="1203960" cy="1051560"/>
          </a:xfrm>
        </p:grpSpPr>
        <p:sp>
          <p:nvSpPr>
            <p:cNvPr id="103" name="六边形 102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53270" name="文本框 103"/>
            <p:cNvSpPr txBox="1">
              <a:spLocks noChangeArrowheads="1"/>
            </p:cNvSpPr>
            <p:nvPr/>
          </p:nvSpPr>
          <p:spPr bwMode="auto">
            <a:xfrm>
              <a:off x="4387744" y="2809107"/>
              <a:ext cx="820724" cy="609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2400">
                  <a:solidFill>
                    <a:schemeClr val="bg1"/>
                  </a:solidFill>
                  <a:latin charset="0" pitchFamily="2" typeface="FontAwesome"/>
                </a:rPr>
                <a:t>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133850" y="3502025"/>
            <a:ext cx="903288" cy="787400"/>
            <a:chOff x="5525852" y="4683240"/>
            <a:chExt cx="1203960" cy="1051560"/>
          </a:xfrm>
        </p:grpSpPr>
        <p:sp>
          <p:nvSpPr>
            <p:cNvPr id="106" name="六边形 105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53268" name="文本框 106"/>
            <p:cNvSpPr txBox="1">
              <a:spLocks noChangeArrowheads="1"/>
            </p:cNvSpPr>
            <p:nvPr/>
          </p:nvSpPr>
          <p:spPr bwMode="auto">
            <a:xfrm>
              <a:off x="5693282" y="4855077"/>
              <a:ext cx="820724" cy="69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2800">
                  <a:solidFill>
                    <a:schemeClr val="bg1"/>
                  </a:solidFill>
                  <a:latin charset="0" pitchFamily="2" typeface="FontAwesome"/>
                </a:rPr>
                <a:t>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876675" y="2257425"/>
            <a:ext cx="1416050" cy="1195388"/>
            <a:chOff x="3877344" y="2257988"/>
            <a:chExt cx="1415291" cy="1194435"/>
          </a:xfrm>
        </p:grpSpPr>
        <p:sp>
          <p:nvSpPr>
            <p:cNvPr id="109" name="六边形 108"/>
            <p:cNvSpPr/>
            <p:nvPr/>
          </p:nvSpPr>
          <p:spPr>
            <a:xfrm>
              <a:off x="3877344" y="2257988"/>
              <a:ext cx="1415291" cy="119443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solidFill>
                  <a:schemeClr val="bg1"/>
                </a:solidFill>
                <a:latin charset="0" panose="02000000000000000000" pitchFamily="50" typeface="Nexa Light"/>
              </a:endParaRPr>
            </a:p>
          </p:txBody>
        </p:sp>
        <p:sp>
          <p:nvSpPr>
            <p:cNvPr id="53266" name="文本框 109"/>
            <p:cNvSpPr txBox="1">
              <a:spLocks noChangeArrowheads="1"/>
            </p:cNvSpPr>
            <p:nvPr/>
          </p:nvSpPr>
          <p:spPr bwMode="auto">
            <a:xfrm>
              <a:off x="4293005" y="2354274"/>
              <a:ext cx="615543" cy="82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4800">
                  <a:solidFill>
                    <a:schemeClr val="bg1"/>
                  </a:solidFill>
                  <a:latin charset="0" pitchFamily="2" typeface="FontAwesome"/>
                </a:rPr>
                <a:t></a:t>
              </a: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10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21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2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23"/>
                                        <p:tgtEl>
                                          <p:spTgt spid="9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35"/>
                                        <p:tgtEl>
                                          <p:spTgt spid="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37"/>
                                        <p:tgtEl>
                                          <p:spTgt spid="9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8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49"/>
                                        <p:tgtEl>
                                          <p:spTgt spid="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50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51"/>
                                        <p:tgtEl>
                                          <p:spTgt spid="9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2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63"/>
                                        <p:tgtEl>
                                          <p:spTgt spid="1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64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65"/>
                                        <p:tgtEl>
                                          <p:spTgt spid="10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6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77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78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79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8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9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91"/>
                                        <p:tgtEl>
                                          <p:spTgt spid="1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9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93"/>
                                        <p:tgtEl>
                                          <p:spTgt spid="10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fill="hold" id="9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154113" y="984250"/>
            <a:ext cx="7162800" cy="1546225"/>
            <a:chOff x="2954339" y="1292764"/>
            <a:chExt cx="7162269" cy="1545453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2954340" y="1638666"/>
              <a:ext cx="7162269" cy="91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963863" y="1292764"/>
              <a:ext cx="868616" cy="2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35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研究结论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62908" y="2393477"/>
            <a:ext cx="6907149" cy="2122489"/>
            <a:chOff x="1162907" y="2401888"/>
            <a:chExt cx="6907149" cy="2122489"/>
          </a:xfrm>
          <a:solidFill>
            <a:srgbClr val="0066FF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1162907" y="2401888"/>
              <a:ext cx="6907149" cy="2122489"/>
              <a:chOff x="1162907" y="2300288"/>
              <a:chExt cx="6907149" cy="2122489"/>
            </a:xfrm>
            <a:grpFill/>
          </p:grpSpPr>
          <p:sp>
            <p:nvSpPr>
              <p:cNvPr id="13" name="任意多边形 12"/>
              <p:cNvSpPr/>
              <p:nvPr/>
            </p:nvSpPr>
            <p:spPr>
              <a:xfrm>
                <a:off x="7967663" y="3529013"/>
                <a:ext cx="102393" cy="130968"/>
              </a:xfrm>
              <a:custGeom>
                <a:gdLst>
                  <a:gd fmla="*/ 102393 w 102393" name="connsiteX0"/>
                  <a:gd fmla="*/ 130968 h 130968" name="connsiteY0"/>
                  <a:gd fmla="*/ 0 w 102393" name="connsiteX1"/>
                  <a:gd fmla="*/ 130968 h 130968" name="connsiteY1"/>
                  <a:gd fmla="*/ 0 w 102393" name="connsiteX2"/>
                  <a:gd fmla="*/ 0 h 130968" name="connsiteY2"/>
                  <a:gd fmla="*/ 102393 w 102393" name="connsiteX3"/>
                  <a:gd fmla="*/ 130968 h 130968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0968" w="102393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62907" y="2300288"/>
                <a:ext cx="6840760" cy="2122489"/>
                <a:chOff x="1162907" y="2300288"/>
                <a:chExt cx="6840760" cy="2122489"/>
              </a:xfrm>
              <a:grpFill/>
            </p:grpSpPr>
            <p:sp>
              <p:nvSpPr>
                <p:cNvPr id="15" name="任意多边形 14"/>
                <p:cNvSpPr/>
                <p:nvPr/>
              </p:nvSpPr>
              <p:spPr>
                <a:xfrm>
                  <a:off x="6657975" y="2300288"/>
                  <a:ext cx="114300" cy="71437"/>
                </a:xfrm>
                <a:custGeom>
                  <a:gdLst>
                    <a:gd fmla="*/ 19050 w 114300" name="connsiteX0"/>
                    <a:gd fmla="*/ 0 h 71437" name="connsiteY0"/>
                    <a:gd fmla="*/ 0 w 114300" name="connsiteX1"/>
                    <a:gd fmla="*/ 71437 h 71437" name="connsiteY1"/>
                    <a:gd fmla="*/ 114300 w 114300" name="connsiteX2"/>
                    <a:gd fmla="*/ 71437 h 71437" name="connsiteY2"/>
                    <a:gd fmla="*/ 19050 w 114300" name="connsiteX3"/>
                    <a:gd fmla="*/ 0 h 71437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71437" w="114300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162907" y="2359707"/>
                  <a:ext cx="6840760" cy="206307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/>
                </a:p>
              </p:txBody>
            </p:sp>
          </p:grpSp>
        </p:grp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410341" y="2753434"/>
              <a:ext cx="4942928" cy="14630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60232" y="2393477"/>
            <a:ext cx="1396955" cy="1358900"/>
            <a:chOff x="6919459" y="2300288"/>
            <a:chExt cx="1396955" cy="1358900"/>
          </a:xfrm>
          <a:solidFill>
            <a:schemeClr val="accent6"/>
          </a:solidFill>
        </p:grpSpPr>
        <p:sp>
          <p:nvSpPr>
            <p:cNvPr id="18" name="任意多边形 17"/>
            <p:cNvSpPr/>
            <p:nvPr/>
          </p:nvSpPr>
          <p:spPr>
            <a:xfrm>
              <a:off x="6919459" y="2300288"/>
              <a:ext cx="1396955" cy="1358900"/>
            </a:xfrm>
            <a:custGeom>
              <a:gdLst>
                <a:gd fmla="*/ 0 w 1333635" name="connsiteX0"/>
                <a:gd fmla="*/ 1225 h 1299210" name="connsiteY0"/>
                <a:gd fmla="*/ 1333635 w 1333635" name="connsiteX1"/>
                <a:gd fmla="*/ 1299210 h 1299210" name="connsiteY1"/>
                <a:gd fmla="*/ 1333635 w 1333635" name="connsiteX2"/>
                <a:gd fmla="*/ 397873 h 1299210" name="connsiteY2"/>
                <a:gd fmla="*/ 922700 w 1333635" name="connsiteX3"/>
                <a:gd fmla="*/ 0 h 1299210" name="connsiteY3"/>
                <a:gd fmla="*/ 0 w 1333635" name="connsiteX4"/>
                <a:gd fmla="*/ 1225 h 129921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99210" w="1333635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637414">
              <a:off x="7162657" y="2594730"/>
              <a:ext cx="894080" cy="30480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itchFamily="34" typeface="微软雅黑"/>
                </a:rPr>
                <a:t>添加标题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82638" y="280988"/>
            <a:ext cx="21542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5302" name="组合 21"/>
          <p:cNvGrpSpPr>
            <a:grpSpLocks noChangeAspect="1"/>
          </p:cNvGrpSpPr>
          <p:nvPr/>
        </p:nvGrpSpPr>
        <p:grpSpPr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gdLst>
                <a:gd fmla="*/ 189 w 316" name="T0"/>
                <a:gd fmla="*/ 16 h 467" name="T1"/>
                <a:gd fmla="*/ 225 w 316" name="T2"/>
                <a:gd fmla="*/ 7 h 467" name="T3"/>
                <a:gd fmla="*/ 300 w 316" name="T4"/>
                <a:gd fmla="*/ 52 h 467" name="T5"/>
                <a:gd fmla="*/ 309 w 316" name="T6"/>
                <a:gd fmla="*/ 89 h 467" name="T7"/>
                <a:gd fmla="*/ 298 w 316" name="T8"/>
                <a:gd fmla="*/ 105 h 467" name="T9"/>
                <a:gd fmla="*/ 179 w 316" name="T10"/>
                <a:gd fmla="*/ 33 h 467" name="T11"/>
                <a:gd fmla="*/ 189 w 316" name="T12"/>
                <a:gd fmla="*/ 16 h 467" name="T13"/>
                <a:gd fmla="*/ 164 w 316" name="T14"/>
                <a:gd fmla="*/ 58 h 467" name="T15"/>
                <a:gd fmla="*/ 147 w 316" name="T16"/>
                <a:gd fmla="*/ 85 h 467" name="T17"/>
                <a:gd fmla="*/ 266 w 316" name="T18"/>
                <a:gd fmla="*/ 157 h 467" name="T19"/>
                <a:gd fmla="*/ 283 w 316" name="T20"/>
                <a:gd fmla="*/ 130 h 467" name="T21"/>
                <a:gd fmla="*/ 164 w 316" name="T22"/>
                <a:gd fmla="*/ 58 h 467" name="T23"/>
                <a:gd fmla="*/ 2 w 316" name="T24"/>
                <a:gd fmla="*/ 446 h 467" name="T25"/>
                <a:gd fmla="*/ 13 w 316" name="T26"/>
                <a:gd fmla="*/ 354 h 467" name="T27"/>
                <a:gd fmla="*/ 90 w 316" name="T28"/>
                <a:gd fmla="*/ 401 h 467" name="T29"/>
                <a:gd fmla="*/ 13 w 316" name="T30"/>
                <a:gd fmla="*/ 453 h 467" name="T31"/>
                <a:gd fmla="*/ 2 w 316" name="T32"/>
                <a:gd fmla="*/ 446 h 467" name="T33"/>
                <a:gd fmla="*/ 20 w 316" name="T34"/>
                <a:gd fmla="*/ 296 h 467" name="T35"/>
                <a:gd fmla="*/ 133 w 316" name="T36"/>
                <a:gd fmla="*/ 109 h 467" name="T37"/>
                <a:gd fmla="*/ 172 w 316" name="T38"/>
                <a:gd fmla="*/ 133 h 467" name="T39"/>
                <a:gd fmla="*/ 59 w 316" name="T40"/>
                <a:gd fmla="*/ 320 h 467" name="T41"/>
                <a:gd fmla="*/ 20 w 316" name="T42"/>
                <a:gd fmla="*/ 296 h 467" name="T43"/>
                <a:gd fmla="*/ 99 w 316" name="T44"/>
                <a:gd fmla="*/ 344 h 467" name="T45"/>
                <a:gd fmla="*/ 212 w 316" name="T46"/>
                <a:gd fmla="*/ 158 h 467" name="T47"/>
                <a:gd fmla="*/ 252 w 316" name="T48"/>
                <a:gd fmla="*/ 182 h 467" name="T49"/>
                <a:gd fmla="*/ 139 w 316" name="T50"/>
                <a:gd fmla="*/ 368 h 467" name="T51"/>
                <a:gd fmla="*/ 99 w 316" name="T52"/>
                <a:gd fmla="*/ 344 h 467" name="T53"/>
                <a:gd fmla="*/ 95 w 316" name="T54"/>
                <a:gd fmla="*/ 446 h 467" name="T55"/>
                <a:gd fmla="*/ 301 w 316" name="T56"/>
                <a:gd fmla="*/ 446 h 467" name="T57"/>
                <a:gd fmla="*/ 311 w 316" name="T58"/>
                <a:gd fmla="*/ 456 h 467" name="T59"/>
                <a:gd fmla="*/ 301 w 316" name="T60"/>
                <a:gd fmla="*/ 467 h 467" name="T61"/>
                <a:gd fmla="*/ 95 w 316" name="T62"/>
                <a:gd fmla="*/ 467 h 467" name="T63"/>
                <a:gd fmla="*/ 84 w 316" name="T64"/>
                <a:gd fmla="*/ 456 h 467" name="T65"/>
                <a:gd fmla="*/ 95 w 316" name="T66"/>
                <a:gd fmla="*/ 446 h 46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67" w="316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7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916238" y="555625"/>
            <a:ext cx="3551237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6600">
                <a:solidFill>
                  <a:schemeClr val="accent6">
                    <a:lumMod val="75000"/>
                  </a:schemeClr>
                </a:solidFill>
                <a:latin charset="0" pitchFamily="34" typeface="Impact"/>
              </a:rPr>
              <a:t>THANKS!</a:t>
            </a:r>
          </a:p>
        </p:txBody>
      </p:sp>
      <p:sp>
        <p:nvSpPr>
          <p:cNvPr id="6" name="矩形 5"/>
          <p:cNvSpPr/>
          <p:nvPr/>
        </p:nvSpPr>
        <p:spPr>
          <a:xfrm>
            <a:off x="1331913" y="1995488"/>
            <a:ext cx="6435725" cy="20116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4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         大学生活即将结束，在此，我要感谢所有教导我的老师和陪伴我一齐成长的同学，他们在我的大学生涯给予了很大的帮助。本论文能够顺利完成，要特别感谢我的导师XXX老师，XXX老师对该论文从选题，构思到最后定稿的各个环节给予细心指引与教导,使我得以最终完成毕业论文设计！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4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        最后，我要向百忙之中抽时间对本文进行审阅，评议和参与本人论文答辩的各位老师表示感谢！</a:t>
            </a:r>
          </a:p>
        </p:txBody>
      </p:sp>
      <p:sp>
        <p:nvSpPr>
          <p:cNvPr id="7" name="矩形 6"/>
          <p:cNvSpPr/>
          <p:nvPr/>
        </p:nvSpPr>
        <p:spPr>
          <a:xfrm>
            <a:off x="3070225" y="4087813"/>
            <a:ext cx="3048000" cy="5486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恳请各位老师批评指正！</a:t>
            </a:r>
          </a:p>
        </p:txBody>
      </p:sp>
    </p:spTree>
  </p:cSld>
  <p:clrMapOvr>
    <a:masterClrMapping/>
  </p:clrMapOvr>
  <p:transition advClick="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1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1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1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1" spid="6"/>
      <p:bldP grpId="0" spid="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98" name="组合 1097"/>
          <p:cNvGrpSpPr/>
          <p:nvPr/>
        </p:nvGrpSpPr>
        <p:grpSpPr>
          <a:xfrm>
            <a:off x="498830" y="1493106"/>
            <a:ext cx="8133175" cy="2955840"/>
            <a:chOff x="498830" y="1493106"/>
            <a:chExt cx="8133175" cy="2955840"/>
          </a:xfrm>
          <a:solidFill>
            <a:schemeClr val="accent6">
              <a:lumMod val="75000"/>
            </a:schemeClr>
          </a:solidFill>
        </p:grpSpPr>
        <p:grpSp>
          <p:nvGrpSpPr>
            <p:cNvPr id="1095" name="组合 1094"/>
            <p:cNvGrpSpPr/>
            <p:nvPr/>
          </p:nvGrpSpPr>
          <p:grpSpPr>
            <a:xfrm>
              <a:off x="498830" y="1493106"/>
              <a:ext cx="3417495" cy="2912639"/>
              <a:chOff x="335541" y="642218"/>
              <a:chExt cx="4749799" cy="4048125"/>
            </a:xfrm>
            <a:grpFill/>
          </p:grpSpPr>
          <p:sp>
            <p:nvSpPr>
              <p:cNvPr id="52" name="Freeform 5"/>
              <p:cNvSpPr>
                <a:spLocks noEditPoints="1"/>
              </p:cNvSpPr>
              <p:nvPr/>
            </p:nvSpPr>
            <p:spPr bwMode="auto">
              <a:xfrm>
                <a:off x="3528003" y="1764580"/>
                <a:ext cx="374650" cy="554038"/>
              </a:xfrm>
              <a:custGeom>
                <a:gdLst>
                  <a:gd fmla="*/ 189 w 316" name="T0"/>
                  <a:gd fmla="*/ 16 h 467" name="T1"/>
                  <a:gd fmla="*/ 225 w 316" name="T2"/>
                  <a:gd fmla="*/ 7 h 467" name="T3"/>
                  <a:gd fmla="*/ 300 w 316" name="T4"/>
                  <a:gd fmla="*/ 52 h 467" name="T5"/>
                  <a:gd fmla="*/ 309 w 316" name="T6"/>
                  <a:gd fmla="*/ 89 h 467" name="T7"/>
                  <a:gd fmla="*/ 298 w 316" name="T8"/>
                  <a:gd fmla="*/ 105 h 467" name="T9"/>
                  <a:gd fmla="*/ 179 w 316" name="T10"/>
                  <a:gd fmla="*/ 33 h 467" name="T11"/>
                  <a:gd fmla="*/ 189 w 316" name="T12"/>
                  <a:gd fmla="*/ 16 h 467" name="T13"/>
                  <a:gd fmla="*/ 164 w 316" name="T14"/>
                  <a:gd fmla="*/ 58 h 467" name="T15"/>
                  <a:gd fmla="*/ 147 w 316" name="T16"/>
                  <a:gd fmla="*/ 85 h 467" name="T17"/>
                  <a:gd fmla="*/ 266 w 316" name="T18"/>
                  <a:gd fmla="*/ 157 h 467" name="T19"/>
                  <a:gd fmla="*/ 283 w 316" name="T20"/>
                  <a:gd fmla="*/ 130 h 467" name="T21"/>
                  <a:gd fmla="*/ 164 w 316" name="T22"/>
                  <a:gd fmla="*/ 58 h 467" name="T23"/>
                  <a:gd fmla="*/ 2 w 316" name="T24"/>
                  <a:gd fmla="*/ 446 h 467" name="T25"/>
                  <a:gd fmla="*/ 13 w 316" name="T26"/>
                  <a:gd fmla="*/ 354 h 467" name="T27"/>
                  <a:gd fmla="*/ 90 w 316" name="T28"/>
                  <a:gd fmla="*/ 401 h 467" name="T29"/>
                  <a:gd fmla="*/ 13 w 316" name="T30"/>
                  <a:gd fmla="*/ 453 h 467" name="T31"/>
                  <a:gd fmla="*/ 2 w 316" name="T32"/>
                  <a:gd fmla="*/ 446 h 467" name="T33"/>
                  <a:gd fmla="*/ 20 w 316" name="T34"/>
                  <a:gd fmla="*/ 296 h 467" name="T35"/>
                  <a:gd fmla="*/ 133 w 316" name="T36"/>
                  <a:gd fmla="*/ 109 h 467" name="T37"/>
                  <a:gd fmla="*/ 172 w 316" name="T38"/>
                  <a:gd fmla="*/ 133 h 467" name="T39"/>
                  <a:gd fmla="*/ 59 w 316" name="T40"/>
                  <a:gd fmla="*/ 320 h 467" name="T41"/>
                  <a:gd fmla="*/ 20 w 316" name="T42"/>
                  <a:gd fmla="*/ 296 h 467" name="T43"/>
                  <a:gd fmla="*/ 99 w 316" name="T44"/>
                  <a:gd fmla="*/ 344 h 467" name="T45"/>
                  <a:gd fmla="*/ 212 w 316" name="T46"/>
                  <a:gd fmla="*/ 158 h 467" name="T47"/>
                  <a:gd fmla="*/ 252 w 316" name="T48"/>
                  <a:gd fmla="*/ 182 h 467" name="T49"/>
                  <a:gd fmla="*/ 139 w 316" name="T50"/>
                  <a:gd fmla="*/ 368 h 467" name="T51"/>
                  <a:gd fmla="*/ 99 w 316" name="T52"/>
                  <a:gd fmla="*/ 344 h 467" name="T53"/>
                  <a:gd fmla="*/ 95 w 316" name="T54"/>
                  <a:gd fmla="*/ 446 h 467" name="T55"/>
                  <a:gd fmla="*/ 301 w 316" name="T56"/>
                  <a:gd fmla="*/ 446 h 467" name="T57"/>
                  <a:gd fmla="*/ 311 w 316" name="T58"/>
                  <a:gd fmla="*/ 456 h 467" name="T59"/>
                  <a:gd fmla="*/ 301 w 316" name="T60"/>
                  <a:gd fmla="*/ 467 h 467" name="T61"/>
                  <a:gd fmla="*/ 95 w 316" name="T62"/>
                  <a:gd fmla="*/ 467 h 467" name="T63"/>
                  <a:gd fmla="*/ 84 w 316" name="T64"/>
                  <a:gd fmla="*/ 456 h 467" name="T65"/>
                  <a:gd fmla="*/ 95 w 316" name="T66"/>
                  <a:gd fmla="*/ 446 h 46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467" w="316">
                    <a:moveTo>
                      <a:pt x="189" y="16"/>
                    </a:moveTo>
                    <a:cubicBezTo>
                      <a:pt x="197" y="4"/>
                      <a:pt x="213" y="0"/>
                      <a:pt x="225" y="7"/>
                    </a:cubicBezTo>
                    <a:cubicBezTo>
                      <a:pt x="300" y="52"/>
                      <a:pt x="300" y="52"/>
                      <a:pt x="300" y="52"/>
                    </a:cubicBezTo>
                    <a:cubicBezTo>
                      <a:pt x="312" y="60"/>
                      <a:pt x="316" y="76"/>
                      <a:pt x="309" y="89"/>
                    </a:cubicBezTo>
                    <a:cubicBezTo>
                      <a:pt x="298" y="105"/>
                      <a:pt x="298" y="105"/>
                      <a:pt x="298" y="105"/>
                    </a:cubicBezTo>
                    <a:cubicBezTo>
                      <a:pt x="179" y="33"/>
                      <a:pt x="179" y="33"/>
                      <a:pt x="179" y="33"/>
                    </a:cubicBezTo>
                    <a:lnTo>
                      <a:pt x="189" y="16"/>
                    </a:lnTo>
                    <a:close/>
                    <a:moveTo>
                      <a:pt x="164" y="58"/>
                    </a:moveTo>
                    <a:cubicBezTo>
                      <a:pt x="147" y="85"/>
                      <a:pt x="147" y="85"/>
                      <a:pt x="147" y="85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83" y="130"/>
                      <a:pt x="283" y="130"/>
                      <a:pt x="283" y="130"/>
                    </a:cubicBezTo>
                    <a:lnTo>
                      <a:pt x="164" y="58"/>
                    </a:lnTo>
                    <a:close/>
                    <a:moveTo>
                      <a:pt x="2" y="446"/>
                    </a:moveTo>
                    <a:cubicBezTo>
                      <a:pt x="13" y="354"/>
                      <a:pt x="13" y="354"/>
                      <a:pt x="13" y="354"/>
                    </a:cubicBezTo>
                    <a:cubicBezTo>
                      <a:pt x="90" y="401"/>
                      <a:pt x="90" y="401"/>
                      <a:pt x="90" y="401"/>
                    </a:cubicBezTo>
                    <a:cubicBezTo>
                      <a:pt x="13" y="453"/>
                      <a:pt x="13" y="453"/>
                      <a:pt x="13" y="453"/>
                    </a:cubicBezTo>
                    <a:cubicBezTo>
                      <a:pt x="5" y="459"/>
                      <a:pt x="0" y="456"/>
                      <a:pt x="2" y="446"/>
                    </a:cubicBezTo>
                    <a:close/>
                    <a:moveTo>
                      <a:pt x="20" y="296"/>
                    </a:move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59" y="320"/>
                      <a:pt x="59" y="320"/>
                      <a:pt x="59" y="320"/>
                    </a:cubicBezTo>
                    <a:lnTo>
                      <a:pt x="20" y="296"/>
                    </a:lnTo>
                    <a:close/>
                    <a:moveTo>
                      <a:pt x="99" y="344"/>
                    </a:moveTo>
                    <a:cubicBezTo>
                      <a:pt x="212" y="158"/>
                      <a:pt x="212" y="158"/>
                      <a:pt x="212" y="158"/>
                    </a:cubicBezTo>
                    <a:cubicBezTo>
                      <a:pt x="252" y="182"/>
                      <a:pt x="252" y="182"/>
                      <a:pt x="252" y="182"/>
                    </a:cubicBezTo>
                    <a:cubicBezTo>
                      <a:pt x="139" y="368"/>
                      <a:pt x="139" y="368"/>
                      <a:pt x="139" y="368"/>
                    </a:cubicBezTo>
                    <a:lnTo>
                      <a:pt x="99" y="344"/>
                    </a:lnTo>
                    <a:close/>
                    <a:moveTo>
                      <a:pt x="95" y="446"/>
                    </a:moveTo>
                    <a:cubicBezTo>
                      <a:pt x="301" y="446"/>
                      <a:pt x="301" y="446"/>
                      <a:pt x="301" y="446"/>
                    </a:cubicBezTo>
                    <a:cubicBezTo>
                      <a:pt x="307" y="446"/>
                      <a:pt x="311" y="450"/>
                      <a:pt x="311" y="456"/>
                    </a:cubicBezTo>
                    <a:cubicBezTo>
                      <a:pt x="311" y="462"/>
                      <a:pt x="307" y="467"/>
                      <a:pt x="301" y="467"/>
                    </a:cubicBezTo>
                    <a:cubicBezTo>
                      <a:pt x="95" y="467"/>
                      <a:pt x="95" y="467"/>
                      <a:pt x="95" y="467"/>
                    </a:cubicBezTo>
                    <a:cubicBezTo>
                      <a:pt x="89" y="467"/>
                      <a:pt x="84" y="462"/>
                      <a:pt x="84" y="456"/>
                    </a:cubicBezTo>
                    <a:cubicBezTo>
                      <a:pt x="84" y="450"/>
                      <a:pt x="89" y="446"/>
                      <a:pt x="95" y="4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516516" y="4050580"/>
                <a:ext cx="411162" cy="636588"/>
              </a:xfrm>
              <a:custGeom>
                <a:gdLst>
                  <a:gd fmla="*/ 19 w 347" name="T0"/>
                  <a:gd fmla="*/ 28 h 537" name="T1"/>
                  <a:gd fmla="*/ 30 w 347" name="T2"/>
                  <a:gd fmla="*/ 4 h 537" name="T3"/>
                  <a:gd fmla="*/ 54 w 347" name="T4"/>
                  <a:gd fmla="*/ 15 h 537" name="T5"/>
                  <a:gd fmla="*/ 67 w 347" name="T6"/>
                  <a:gd fmla="*/ 49 h 537" name="T7"/>
                  <a:gd fmla="*/ 56 w 347" name="T8"/>
                  <a:gd fmla="*/ 73 h 537" name="T9"/>
                  <a:gd fmla="*/ 50 w 347" name="T10"/>
                  <a:gd fmla="*/ 74 h 537" name="T11"/>
                  <a:gd fmla="*/ 32 w 347" name="T12"/>
                  <a:gd fmla="*/ 62 h 537" name="T13"/>
                  <a:gd fmla="*/ 19 w 347" name="T14"/>
                  <a:gd fmla="*/ 28 h 537" name="T15"/>
                  <a:gd fmla="*/ 163 w 347" name="T16"/>
                  <a:gd fmla="*/ 308 h 537" name="T17"/>
                  <a:gd fmla="*/ 140 w 347" name="T18"/>
                  <a:gd fmla="*/ 297 h 537" name="T19"/>
                  <a:gd fmla="*/ 129 w 347" name="T20"/>
                  <a:gd fmla="*/ 321 h 537" name="T21"/>
                  <a:gd fmla="*/ 143 w 347" name="T22"/>
                  <a:gd fmla="*/ 360 h 537" name="T23"/>
                  <a:gd fmla="*/ 167 w 347" name="T24"/>
                  <a:gd fmla="*/ 370 h 537" name="T25"/>
                  <a:gd fmla="*/ 178 w 347" name="T26"/>
                  <a:gd fmla="*/ 347 h 537" name="T27"/>
                  <a:gd fmla="*/ 163 w 347" name="T28"/>
                  <a:gd fmla="*/ 308 h 537" name="T29"/>
                  <a:gd fmla="*/ 345 w 347" name="T30"/>
                  <a:gd fmla="*/ 429 h 537" name="T31"/>
                  <a:gd fmla="*/ 334 w 347" name="T32"/>
                  <a:gd fmla="*/ 415 h 537" name="T33"/>
                  <a:gd fmla="*/ 332 w 347" name="T34"/>
                  <a:gd fmla="*/ 390 h 537" name="T35"/>
                  <a:gd fmla="*/ 178 w 347" name="T36"/>
                  <a:gd fmla="*/ 210 h 537" name="T37"/>
                  <a:gd fmla="*/ 186 w 347" name="T38"/>
                  <a:gd fmla="*/ 173 h 537" name="T39"/>
                  <a:gd fmla="*/ 180 w 347" name="T40"/>
                  <a:gd fmla="*/ 140 h 537" name="T41"/>
                  <a:gd fmla="*/ 93 w 347" name="T42"/>
                  <a:gd fmla="*/ 80 h 537" name="T43"/>
                  <a:gd fmla="*/ 61 w 347" name="T44"/>
                  <a:gd fmla="*/ 86 h 537" name="T45"/>
                  <a:gd fmla="*/ 0 w 347" name="T46"/>
                  <a:gd fmla="*/ 173 h 537" name="T47"/>
                  <a:gd fmla="*/ 6 w 347" name="T48"/>
                  <a:gd fmla="*/ 205 h 537" name="T49"/>
                  <a:gd fmla="*/ 53 w 347" name="T50"/>
                  <a:gd fmla="*/ 256 h 537" name="T51"/>
                  <a:gd fmla="*/ 55 w 347" name="T52"/>
                  <a:gd fmla="*/ 493 h 537" name="T53"/>
                  <a:gd fmla="*/ 69 w 347" name="T54"/>
                  <a:gd fmla="*/ 513 h 537" name="T55"/>
                  <a:gd fmla="*/ 70 w 347" name="T56"/>
                  <a:gd fmla="*/ 531 h 537" name="T57"/>
                  <a:gd fmla="*/ 76 w 347" name="T58"/>
                  <a:gd fmla="*/ 537 h 537" name="T59"/>
                  <a:gd fmla="*/ 82 w 347" name="T60"/>
                  <a:gd fmla="*/ 530 h 537" name="T61"/>
                  <a:gd fmla="*/ 81 w 347" name="T62"/>
                  <a:gd fmla="*/ 513 h 537" name="T63"/>
                  <a:gd fmla="*/ 97 w 347" name="T64"/>
                  <a:gd fmla="*/ 493 h 537" name="T65"/>
                  <a:gd fmla="*/ 95 w 347" name="T66"/>
                  <a:gd fmla="*/ 203 h 537" name="T67"/>
                  <a:gd fmla="*/ 74 w 347" name="T68"/>
                  <a:gd fmla="*/ 181 h 537" name="T69"/>
                  <a:gd fmla="*/ 53 w 347" name="T70"/>
                  <a:gd fmla="*/ 203 h 537" name="T71"/>
                  <a:gd fmla="*/ 53 w 347" name="T72"/>
                  <a:gd fmla="*/ 234 h 537" name="T73"/>
                  <a:gd fmla="*/ 24 w 347" name="T74"/>
                  <a:gd fmla="*/ 198 h 537" name="T75"/>
                  <a:gd fmla="*/ 20 w 347" name="T76"/>
                  <a:gd fmla="*/ 173 h 537" name="T77"/>
                  <a:gd fmla="*/ 68 w 347" name="T78"/>
                  <a:gd fmla="*/ 104 h 537" name="T79"/>
                  <a:gd fmla="*/ 93 w 347" name="T80"/>
                  <a:gd fmla="*/ 99 h 537" name="T81"/>
                  <a:gd fmla="*/ 162 w 347" name="T82"/>
                  <a:gd fmla="*/ 147 h 537" name="T83"/>
                  <a:gd fmla="*/ 167 w 347" name="T84"/>
                  <a:gd fmla="*/ 173 h 537" name="T85"/>
                  <a:gd fmla="*/ 164 w 347" name="T86"/>
                  <a:gd fmla="*/ 193 h 537" name="T87"/>
                  <a:gd fmla="*/ 144 w 347" name="T88"/>
                  <a:gd fmla="*/ 169 h 537" name="T89"/>
                  <a:gd fmla="*/ 114 w 347" name="T90"/>
                  <a:gd fmla="*/ 167 h 537" name="T91"/>
                  <a:gd fmla="*/ 111 w 347" name="T92"/>
                  <a:gd fmla="*/ 196 h 537" name="T93"/>
                  <a:gd fmla="*/ 299 w 347" name="T94"/>
                  <a:gd fmla="*/ 418 h 537" name="T95"/>
                  <a:gd fmla="*/ 316 w 347" name="T96"/>
                  <a:gd fmla="*/ 425 h 537" name="T97"/>
                  <a:gd fmla="*/ 325 w 347" name="T98"/>
                  <a:gd fmla="*/ 423 h 537" name="T99"/>
                  <a:gd fmla="*/ 335 w 347" name="T100"/>
                  <a:gd fmla="*/ 436 h 537" name="T101"/>
                  <a:gd fmla="*/ 340 w 347" name="T102"/>
                  <a:gd fmla="*/ 438 h 537" name="T103"/>
                  <a:gd fmla="*/ 344 w 347" name="T104"/>
                  <a:gd fmla="*/ 437 h 537" name="T105"/>
                  <a:gd fmla="*/ 345 w 347" name="T106"/>
                  <a:gd fmla="*/ 429 h 53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37" w="347">
                    <a:moveTo>
                      <a:pt x="19" y="28"/>
                    </a:moveTo>
                    <a:cubicBezTo>
                      <a:pt x="16" y="18"/>
                      <a:pt x="21" y="7"/>
                      <a:pt x="30" y="4"/>
                    </a:cubicBezTo>
                    <a:cubicBezTo>
                      <a:pt x="40" y="0"/>
                      <a:pt x="51" y="5"/>
                      <a:pt x="54" y="15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71" y="58"/>
                      <a:pt x="66" y="69"/>
                      <a:pt x="56" y="73"/>
                    </a:cubicBezTo>
                    <a:cubicBezTo>
                      <a:pt x="54" y="73"/>
                      <a:pt x="52" y="74"/>
                      <a:pt x="50" y="74"/>
                    </a:cubicBezTo>
                    <a:cubicBezTo>
                      <a:pt x="42" y="74"/>
                      <a:pt x="35" y="69"/>
                      <a:pt x="32" y="62"/>
                    </a:cubicBezTo>
                    <a:lnTo>
                      <a:pt x="19" y="28"/>
                    </a:lnTo>
                    <a:close/>
                    <a:moveTo>
                      <a:pt x="163" y="308"/>
                    </a:moveTo>
                    <a:cubicBezTo>
                      <a:pt x="160" y="298"/>
                      <a:pt x="149" y="294"/>
                      <a:pt x="140" y="297"/>
                    </a:cubicBezTo>
                    <a:cubicBezTo>
                      <a:pt x="130" y="301"/>
                      <a:pt x="125" y="311"/>
                      <a:pt x="129" y="321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6" y="369"/>
                      <a:pt x="157" y="374"/>
                      <a:pt x="167" y="370"/>
                    </a:cubicBezTo>
                    <a:cubicBezTo>
                      <a:pt x="176" y="367"/>
                      <a:pt x="181" y="356"/>
                      <a:pt x="178" y="347"/>
                    </a:cubicBezTo>
                    <a:lnTo>
                      <a:pt x="163" y="308"/>
                    </a:lnTo>
                    <a:close/>
                    <a:moveTo>
                      <a:pt x="345" y="429"/>
                    </a:moveTo>
                    <a:cubicBezTo>
                      <a:pt x="334" y="415"/>
                      <a:pt x="334" y="415"/>
                      <a:pt x="334" y="415"/>
                    </a:cubicBezTo>
                    <a:cubicBezTo>
                      <a:pt x="338" y="407"/>
                      <a:pt x="338" y="397"/>
                      <a:pt x="332" y="390"/>
                    </a:cubicBezTo>
                    <a:cubicBezTo>
                      <a:pt x="178" y="210"/>
                      <a:pt x="178" y="210"/>
                      <a:pt x="178" y="210"/>
                    </a:cubicBezTo>
                    <a:cubicBezTo>
                      <a:pt x="183" y="198"/>
                      <a:pt x="186" y="186"/>
                      <a:pt x="186" y="173"/>
                    </a:cubicBezTo>
                    <a:cubicBezTo>
                      <a:pt x="186" y="162"/>
                      <a:pt x="184" y="151"/>
                      <a:pt x="180" y="140"/>
                    </a:cubicBezTo>
                    <a:cubicBezTo>
                      <a:pt x="166" y="103"/>
                      <a:pt x="131" y="80"/>
                      <a:pt x="93" y="80"/>
                    </a:cubicBezTo>
                    <a:cubicBezTo>
                      <a:pt x="83" y="80"/>
                      <a:pt x="72" y="82"/>
                      <a:pt x="61" y="86"/>
                    </a:cubicBezTo>
                    <a:cubicBezTo>
                      <a:pt x="24" y="100"/>
                      <a:pt x="0" y="135"/>
                      <a:pt x="0" y="173"/>
                    </a:cubicBezTo>
                    <a:cubicBezTo>
                      <a:pt x="0" y="184"/>
                      <a:pt x="2" y="194"/>
                      <a:pt x="6" y="205"/>
                    </a:cubicBezTo>
                    <a:cubicBezTo>
                      <a:pt x="15" y="229"/>
                      <a:pt x="32" y="246"/>
                      <a:pt x="53" y="256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5" y="502"/>
                      <a:pt x="61" y="510"/>
                      <a:pt x="69" y="513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4"/>
                      <a:pt x="73" y="537"/>
                      <a:pt x="76" y="537"/>
                    </a:cubicBezTo>
                    <a:cubicBezTo>
                      <a:pt x="80" y="536"/>
                      <a:pt x="82" y="534"/>
                      <a:pt x="82" y="530"/>
                    </a:cubicBezTo>
                    <a:cubicBezTo>
                      <a:pt x="81" y="513"/>
                      <a:pt x="81" y="513"/>
                      <a:pt x="81" y="513"/>
                    </a:cubicBezTo>
                    <a:cubicBezTo>
                      <a:pt x="90" y="511"/>
                      <a:pt x="97" y="503"/>
                      <a:pt x="97" y="49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95" y="191"/>
                      <a:pt x="85" y="181"/>
                      <a:pt x="74" y="181"/>
                    </a:cubicBezTo>
                    <a:cubicBezTo>
                      <a:pt x="62" y="182"/>
                      <a:pt x="53" y="191"/>
                      <a:pt x="53" y="203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40" y="226"/>
                      <a:pt x="30" y="214"/>
                      <a:pt x="24" y="198"/>
                    </a:cubicBezTo>
                    <a:cubicBezTo>
                      <a:pt x="21" y="190"/>
                      <a:pt x="20" y="181"/>
                      <a:pt x="20" y="173"/>
                    </a:cubicBezTo>
                    <a:cubicBezTo>
                      <a:pt x="20" y="143"/>
                      <a:pt x="38" y="115"/>
                      <a:pt x="68" y="104"/>
                    </a:cubicBezTo>
                    <a:cubicBezTo>
                      <a:pt x="76" y="101"/>
                      <a:pt x="85" y="99"/>
                      <a:pt x="93" y="99"/>
                    </a:cubicBezTo>
                    <a:cubicBezTo>
                      <a:pt x="123" y="99"/>
                      <a:pt x="151" y="117"/>
                      <a:pt x="162" y="147"/>
                    </a:cubicBezTo>
                    <a:cubicBezTo>
                      <a:pt x="166" y="156"/>
                      <a:pt x="167" y="164"/>
                      <a:pt x="167" y="173"/>
                    </a:cubicBezTo>
                    <a:cubicBezTo>
                      <a:pt x="167" y="180"/>
                      <a:pt x="166" y="186"/>
                      <a:pt x="164" y="193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36" y="160"/>
                      <a:pt x="123" y="159"/>
                      <a:pt x="114" y="167"/>
                    </a:cubicBezTo>
                    <a:cubicBezTo>
                      <a:pt x="105" y="174"/>
                      <a:pt x="104" y="188"/>
                      <a:pt x="111" y="196"/>
                    </a:cubicBezTo>
                    <a:cubicBezTo>
                      <a:pt x="299" y="418"/>
                      <a:pt x="299" y="418"/>
                      <a:pt x="299" y="418"/>
                    </a:cubicBezTo>
                    <a:cubicBezTo>
                      <a:pt x="304" y="423"/>
                      <a:pt x="310" y="425"/>
                      <a:pt x="316" y="425"/>
                    </a:cubicBezTo>
                    <a:cubicBezTo>
                      <a:pt x="319" y="425"/>
                      <a:pt x="322" y="424"/>
                      <a:pt x="325" y="423"/>
                    </a:cubicBezTo>
                    <a:cubicBezTo>
                      <a:pt x="335" y="436"/>
                      <a:pt x="335" y="436"/>
                      <a:pt x="335" y="436"/>
                    </a:cubicBezTo>
                    <a:cubicBezTo>
                      <a:pt x="337" y="438"/>
                      <a:pt x="338" y="438"/>
                      <a:pt x="340" y="438"/>
                    </a:cubicBezTo>
                    <a:cubicBezTo>
                      <a:pt x="341" y="438"/>
                      <a:pt x="343" y="438"/>
                      <a:pt x="344" y="437"/>
                    </a:cubicBezTo>
                    <a:cubicBezTo>
                      <a:pt x="347" y="435"/>
                      <a:pt x="347" y="431"/>
                      <a:pt x="345" y="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54" name="Freeform 7"/>
              <p:cNvSpPr>
                <a:spLocks noEditPoints="1"/>
              </p:cNvSpPr>
              <p:nvPr/>
            </p:nvSpPr>
            <p:spPr bwMode="auto">
              <a:xfrm>
                <a:off x="4399541" y="1788393"/>
                <a:ext cx="668337" cy="547688"/>
              </a:xfrm>
              <a:custGeom>
                <a:gdLst>
                  <a:gd fmla="*/ 310 w 563" name="T0"/>
                  <a:gd fmla="*/ 372 h 461" name="T1"/>
                  <a:gd fmla="*/ 321 w 563" name="T2"/>
                  <a:gd fmla="*/ 370 h 461" name="T3"/>
                  <a:gd fmla="*/ 552 w 563" name="T4"/>
                  <a:gd fmla="*/ 248 h 461" name="T5"/>
                  <a:gd fmla="*/ 559 w 563" name="T6"/>
                  <a:gd fmla="*/ 226 h 461" name="T7"/>
                  <a:gd fmla="*/ 537 w 563" name="T8"/>
                  <a:gd fmla="*/ 220 h 461" name="T9"/>
                  <a:gd fmla="*/ 311 w 563" name="T10"/>
                  <a:gd fmla="*/ 339 h 461" name="T11"/>
                  <a:gd fmla="*/ 59 w 563" name="T12"/>
                  <a:gd fmla="*/ 285 h 461" name="T13"/>
                  <a:gd fmla="*/ 38 w 563" name="T14"/>
                  <a:gd fmla="*/ 253 h 461" name="T15"/>
                  <a:gd fmla="*/ 71 w 563" name="T16"/>
                  <a:gd fmla="*/ 232 h 461" name="T17"/>
                  <a:gd fmla="*/ 313 w 563" name="T18"/>
                  <a:gd fmla="*/ 283 h 461" name="T19"/>
                  <a:gd fmla="*/ 321 w 563" name="T20"/>
                  <a:gd fmla="*/ 281 h 461" name="T21"/>
                  <a:gd fmla="*/ 552 w 563" name="T22"/>
                  <a:gd fmla="*/ 159 h 461" name="T23"/>
                  <a:gd fmla="*/ 559 w 563" name="T24"/>
                  <a:gd fmla="*/ 138 h 461" name="T25"/>
                  <a:gd fmla="*/ 537 w 563" name="T26"/>
                  <a:gd fmla="*/ 131 h 461" name="T27"/>
                  <a:gd fmla="*/ 310 w 563" name="T28"/>
                  <a:gd fmla="*/ 251 h 461" name="T29"/>
                  <a:gd fmla="*/ 59 w 563" name="T30"/>
                  <a:gd fmla="*/ 197 h 461" name="T31"/>
                  <a:gd fmla="*/ 38 w 563" name="T32"/>
                  <a:gd fmla="*/ 164 h 461" name="T33"/>
                  <a:gd fmla="*/ 71 w 563" name="T34"/>
                  <a:gd fmla="*/ 143 h 461" name="T35"/>
                  <a:gd fmla="*/ 298 w 563" name="T36"/>
                  <a:gd fmla="*/ 191 h 461" name="T37"/>
                  <a:gd fmla="*/ 306 w 563" name="T38"/>
                  <a:gd fmla="*/ 189 h 461" name="T39"/>
                  <a:gd fmla="*/ 538 w 563" name="T40"/>
                  <a:gd fmla="*/ 69 h 461" name="T41"/>
                  <a:gd fmla="*/ 535 w 563" name="T42"/>
                  <a:gd fmla="*/ 48 h 461" name="T43"/>
                  <a:gd fmla="*/ 310 w 563" name="T44"/>
                  <a:gd fmla="*/ 4 h 461" name="T45"/>
                  <a:gd fmla="*/ 249 w 563" name="T46"/>
                  <a:gd fmla="*/ 12 h 461" name="T47"/>
                  <a:gd fmla="*/ 41 w 563" name="T48"/>
                  <a:gd fmla="*/ 114 h 461" name="T49"/>
                  <a:gd fmla="*/ 33 w 563" name="T50"/>
                  <a:gd fmla="*/ 119 h 461" name="T51"/>
                  <a:gd fmla="*/ 7 w 563" name="T52"/>
                  <a:gd fmla="*/ 157 h 461" name="T53"/>
                  <a:gd fmla="*/ 25 w 563" name="T54"/>
                  <a:gd fmla="*/ 214 h 461" name="T55"/>
                  <a:gd fmla="*/ 7 w 563" name="T56"/>
                  <a:gd fmla="*/ 246 h 461" name="T57"/>
                  <a:gd fmla="*/ 25 w 563" name="T58"/>
                  <a:gd fmla="*/ 303 h 461" name="T59"/>
                  <a:gd fmla="*/ 7 w 563" name="T60"/>
                  <a:gd fmla="*/ 335 h 461" name="T61"/>
                  <a:gd fmla="*/ 52 w 563" name="T62"/>
                  <a:gd fmla="*/ 405 h 461" name="T63"/>
                  <a:gd fmla="*/ 311 w 563" name="T64"/>
                  <a:gd fmla="*/ 460 h 461" name="T65"/>
                  <a:gd fmla="*/ 321 w 563" name="T66"/>
                  <a:gd fmla="*/ 459 h 461" name="T67"/>
                  <a:gd fmla="*/ 552 w 563" name="T68"/>
                  <a:gd fmla="*/ 337 h 461" name="T69"/>
                  <a:gd fmla="*/ 559 w 563" name="T70"/>
                  <a:gd fmla="*/ 315 h 461" name="T71"/>
                  <a:gd fmla="*/ 537 w 563" name="T72"/>
                  <a:gd fmla="*/ 308 h 461" name="T73"/>
                  <a:gd fmla="*/ 310 w 563" name="T74"/>
                  <a:gd fmla="*/ 428 h 461" name="T75"/>
                  <a:gd fmla="*/ 59 w 563" name="T76"/>
                  <a:gd fmla="*/ 374 h 461" name="T77"/>
                  <a:gd fmla="*/ 38 w 563" name="T78"/>
                  <a:gd fmla="*/ 341 h 461" name="T79"/>
                  <a:gd fmla="*/ 71 w 563" name="T80"/>
                  <a:gd fmla="*/ 320 h 461" name="T81"/>
                  <a:gd fmla="*/ 310 w 563" name="T82"/>
                  <a:gd fmla="*/ 372 h 461" name="T83"/>
                  <a:gd fmla="*/ 296 w 563" name="T84"/>
                  <a:gd fmla="*/ 57 h 461" name="T85"/>
                  <a:gd fmla="*/ 404 w 563" name="T86"/>
                  <a:gd fmla="*/ 78 h 461" name="T87"/>
                  <a:gd fmla="*/ 357 w 563" name="T88"/>
                  <a:gd fmla="*/ 101 h 461" name="T89"/>
                  <a:gd fmla="*/ 249 w 563" name="T90"/>
                  <a:gd fmla="*/ 79 h 461" name="T91"/>
                  <a:gd fmla="*/ 296 w 563" name="T92"/>
                  <a:gd fmla="*/ 57 h 461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461" w="563">
                    <a:moveTo>
                      <a:pt x="310" y="372"/>
                    </a:moveTo>
                    <a:cubicBezTo>
                      <a:pt x="314" y="372"/>
                      <a:pt x="318" y="371"/>
                      <a:pt x="321" y="370"/>
                    </a:cubicBezTo>
                    <a:cubicBezTo>
                      <a:pt x="552" y="248"/>
                      <a:pt x="552" y="248"/>
                      <a:pt x="552" y="248"/>
                    </a:cubicBezTo>
                    <a:cubicBezTo>
                      <a:pt x="560" y="244"/>
                      <a:pt x="563" y="234"/>
                      <a:pt x="559" y="226"/>
                    </a:cubicBezTo>
                    <a:cubicBezTo>
                      <a:pt x="555" y="218"/>
                      <a:pt x="545" y="215"/>
                      <a:pt x="537" y="220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59" y="285"/>
                      <a:pt x="59" y="285"/>
                      <a:pt x="59" y="285"/>
                    </a:cubicBezTo>
                    <a:cubicBezTo>
                      <a:pt x="44" y="282"/>
                      <a:pt x="35" y="268"/>
                      <a:pt x="38" y="253"/>
                    </a:cubicBezTo>
                    <a:cubicBezTo>
                      <a:pt x="41" y="238"/>
                      <a:pt x="56" y="228"/>
                      <a:pt x="71" y="232"/>
                    </a:cubicBezTo>
                    <a:cubicBezTo>
                      <a:pt x="71" y="232"/>
                      <a:pt x="313" y="283"/>
                      <a:pt x="313" y="283"/>
                    </a:cubicBezTo>
                    <a:cubicBezTo>
                      <a:pt x="316" y="283"/>
                      <a:pt x="318" y="283"/>
                      <a:pt x="321" y="281"/>
                    </a:cubicBezTo>
                    <a:cubicBezTo>
                      <a:pt x="552" y="159"/>
                      <a:pt x="552" y="159"/>
                      <a:pt x="552" y="159"/>
                    </a:cubicBezTo>
                    <a:cubicBezTo>
                      <a:pt x="560" y="155"/>
                      <a:pt x="563" y="146"/>
                      <a:pt x="559" y="138"/>
                    </a:cubicBezTo>
                    <a:cubicBezTo>
                      <a:pt x="555" y="130"/>
                      <a:pt x="545" y="127"/>
                      <a:pt x="537" y="131"/>
                    </a:cubicBezTo>
                    <a:cubicBezTo>
                      <a:pt x="310" y="251"/>
                      <a:pt x="310" y="251"/>
                      <a:pt x="310" y="251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44" y="194"/>
                      <a:pt x="35" y="179"/>
                      <a:pt x="38" y="164"/>
                    </a:cubicBezTo>
                    <a:cubicBezTo>
                      <a:pt x="41" y="149"/>
                      <a:pt x="56" y="140"/>
                      <a:pt x="71" y="143"/>
                    </a:cubicBezTo>
                    <a:cubicBezTo>
                      <a:pt x="71" y="143"/>
                      <a:pt x="297" y="191"/>
                      <a:pt x="298" y="191"/>
                    </a:cubicBezTo>
                    <a:cubicBezTo>
                      <a:pt x="301" y="191"/>
                      <a:pt x="303" y="191"/>
                      <a:pt x="306" y="189"/>
                    </a:cubicBezTo>
                    <a:cubicBezTo>
                      <a:pt x="306" y="189"/>
                      <a:pt x="538" y="69"/>
                      <a:pt x="538" y="69"/>
                    </a:cubicBezTo>
                    <a:cubicBezTo>
                      <a:pt x="554" y="61"/>
                      <a:pt x="553" y="51"/>
                      <a:pt x="535" y="48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292" y="0"/>
                      <a:pt x="265" y="4"/>
                      <a:pt x="249" y="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38" y="116"/>
                      <a:pt x="35" y="118"/>
                      <a:pt x="33" y="119"/>
                    </a:cubicBezTo>
                    <a:cubicBezTo>
                      <a:pt x="20" y="128"/>
                      <a:pt x="10" y="141"/>
                      <a:pt x="7" y="157"/>
                    </a:cubicBezTo>
                    <a:cubicBezTo>
                      <a:pt x="2" y="179"/>
                      <a:pt x="10" y="200"/>
                      <a:pt x="25" y="214"/>
                    </a:cubicBezTo>
                    <a:cubicBezTo>
                      <a:pt x="16" y="222"/>
                      <a:pt x="9" y="233"/>
                      <a:pt x="7" y="246"/>
                    </a:cubicBezTo>
                    <a:cubicBezTo>
                      <a:pt x="2" y="268"/>
                      <a:pt x="10" y="289"/>
                      <a:pt x="25" y="303"/>
                    </a:cubicBezTo>
                    <a:cubicBezTo>
                      <a:pt x="16" y="311"/>
                      <a:pt x="9" y="322"/>
                      <a:pt x="7" y="335"/>
                    </a:cubicBezTo>
                    <a:cubicBezTo>
                      <a:pt x="0" y="367"/>
                      <a:pt x="20" y="399"/>
                      <a:pt x="52" y="405"/>
                    </a:cubicBezTo>
                    <a:cubicBezTo>
                      <a:pt x="52" y="405"/>
                      <a:pt x="310" y="461"/>
                      <a:pt x="311" y="460"/>
                    </a:cubicBezTo>
                    <a:cubicBezTo>
                      <a:pt x="314" y="460"/>
                      <a:pt x="318" y="460"/>
                      <a:pt x="321" y="459"/>
                    </a:cubicBezTo>
                    <a:cubicBezTo>
                      <a:pt x="552" y="337"/>
                      <a:pt x="552" y="337"/>
                      <a:pt x="552" y="337"/>
                    </a:cubicBezTo>
                    <a:cubicBezTo>
                      <a:pt x="560" y="332"/>
                      <a:pt x="563" y="323"/>
                      <a:pt x="559" y="315"/>
                    </a:cubicBezTo>
                    <a:cubicBezTo>
                      <a:pt x="555" y="307"/>
                      <a:pt x="545" y="304"/>
                      <a:pt x="537" y="308"/>
                    </a:cubicBezTo>
                    <a:cubicBezTo>
                      <a:pt x="310" y="428"/>
                      <a:pt x="310" y="428"/>
                      <a:pt x="310" y="428"/>
                    </a:cubicBezTo>
                    <a:cubicBezTo>
                      <a:pt x="59" y="374"/>
                      <a:pt x="59" y="374"/>
                      <a:pt x="59" y="374"/>
                    </a:cubicBezTo>
                    <a:cubicBezTo>
                      <a:pt x="44" y="371"/>
                      <a:pt x="35" y="356"/>
                      <a:pt x="38" y="341"/>
                    </a:cubicBezTo>
                    <a:cubicBezTo>
                      <a:pt x="41" y="327"/>
                      <a:pt x="56" y="317"/>
                      <a:pt x="71" y="320"/>
                    </a:cubicBezTo>
                    <a:cubicBezTo>
                      <a:pt x="71" y="320"/>
                      <a:pt x="309" y="372"/>
                      <a:pt x="310" y="372"/>
                    </a:cubicBezTo>
                    <a:close/>
                    <a:moveTo>
                      <a:pt x="296" y="57"/>
                    </a:moveTo>
                    <a:cubicBezTo>
                      <a:pt x="404" y="78"/>
                      <a:pt x="404" y="78"/>
                      <a:pt x="404" y="78"/>
                    </a:cubicBezTo>
                    <a:cubicBezTo>
                      <a:pt x="357" y="101"/>
                      <a:pt x="357" y="101"/>
                      <a:pt x="357" y="101"/>
                    </a:cubicBezTo>
                    <a:cubicBezTo>
                      <a:pt x="249" y="79"/>
                      <a:pt x="249" y="79"/>
                      <a:pt x="249" y="79"/>
                    </a:cubicBezTo>
                    <a:lnTo>
                      <a:pt x="296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55" name="Freeform 8"/>
              <p:cNvSpPr>
                <a:spLocks noEditPoints="1"/>
              </p:cNvSpPr>
              <p:nvPr/>
            </p:nvSpPr>
            <p:spPr bwMode="auto">
              <a:xfrm>
                <a:off x="2304041" y="1836018"/>
                <a:ext cx="749300" cy="509588"/>
              </a:xfrm>
              <a:custGeom>
                <a:gdLst>
                  <a:gd fmla="*/ 627 w 631" name="T0"/>
                  <a:gd fmla="*/ 44 h 429" name="T1"/>
                  <a:gd fmla="*/ 469 w 631" name="T2"/>
                  <a:gd fmla="*/ 0 h 429" name="T3"/>
                  <a:gd fmla="*/ 315 w 631" name="T4"/>
                  <a:gd fmla="*/ 41 h 429" name="T5"/>
                  <a:gd fmla="*/ 168 w 631" name="T6"/>
                  <a:gd fmla="*/ 0 h 429" name="T7"/>
                  <a:gd fmla="*/ 3 w 631" name="T8"/>
                  <a:gd fmla="*/ 44 h 429" name="T9"/>
                  <a:gd fmla="*/ 0 w 631" name="T10"/>
                  <a:gd fmla="*/ 52 h 429" name="T11"/>
                  <a:gd fmla="*/ 0 w 631" name="T12"/>
                  <a:gd fmla="*/ 412 h 429" name="T13"/>
                  <a:gd fmla="*/ 23 w 631" name="T14"/>
                  <a:gd fmla="*/ 429 h 429" name="T15"/>
                  <a:gd fmla="*/ 313 w 631" name="T16"/>
                  <a:gd fmla="*/ 429 h 429" name="T17"/>
                  <a:gd fmla="*/ 608 w 631" name="T18"/>
                  <a:gd fmla="*/ 429 h 429" name="T19"/>
                  <a:gd fmla="*/ 631 w 631" name="T20"/>
                  <a:gd fmla="*/ 413 h 429" name="T21"/>
                  <a:gd fmla="*/ 631 w 631" name="T22"/>
                  <a:gd fmla="*/ 52 h 429" name="T23"/>
                  <a:gd fmla="*/ 627 w 631" name="T24"/>
                  <a:gd fmla="*/ 44 h 429" name="T25"/>
                  <a:gd fmla="*/ 304 w 631" name="T26"/>
                  <a:gd fmla="*/ 60 h 429" name="T27"/>
                  <a:gd fmla="*/ 304 w 631" name="T28"/>
                  <a:gd fmla="*/ 393 h 429" name="T29"/>
                  <a:gd fmla="*/ 167 w 631" name="T30"/>
                  <a:gd fmla="*/ 355 h 429" name="T31"/>
                  <a:gd fmla="*/ 40 w 631" name="T32"/>
                  <a:gd fmla="*/ 380 h 429" name="T33"/>
                  <a:gd fmla="*/ 40 w 631" name="T34"/>
                  <a:gd fmla="*/ 46 h 429" name="T35"/>
                  <a:gd fmla="*/ 169 w 631" name="T36"/>
                  <a:gd fmla="*/ 21 h 429" name="T37"/>
                  <a:gd fmla="*/ 304 w 631" name="T38"/>
                  <a:gd fmla="*/ 60 h 429" name="T39"/>
                  <a:gd fmla="*/ 590 w 631" name="T40"/>
                  <a:gd fmla="*/ 45 h 429" name="T41"/>
                  <a:gd fmla="*/ 590 w 631" name="T42"/>
                  <a:gd fmla="*/ 381 h 429" name="T43"/>
                  <a:gd fmla="*/ 462 w 631" name="T44"/>
                  <a:gd fmla="*/ 359 h 429" name="T45"/>
                  <a:gd fmla="*/ 323 w 631" name="T46"/>
                  <a:gd fmla="*/ 394 h 429" name="T47"/>
                  <a:gd fmla="*/ 323 w 631" name="T48"/>
                  <a:gd fmla="*/ 61 h 429" name="T49"/>
                  <a:gd fmla="*/ 469 w 631" name="T50"/>
                  <a:gd fmla="*/ 21 h 429" name="T51"/>
                  <a:gd fmla="*/ 590 w 631" name="T52"/>
                  <a:gd fmla="*/ 45 h 42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29" w="631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373641" y="748580"/>
                <a:ext cx="644525" cy="523875"/>
              </a:xfrm>
              <a:custGeom>
                <a:gdLst>
                  <a:gd fmla="*/ 39 w 542" name="T0"/>
                  <a:gd fmla="*/ 0 h 442" name="T1"/>
                  <a:gd fmla="*/ 0 w 542" name="T2"/>
                  <a:gd fmla="*/ 403 h 442" name="T3"/>
                  <a:gd fmla="*/ 503 w 542" name="T4"/>
                  <a:gd fmla="*/ 442 h 442" name="T5"/>
                  <a:gd fmla="*/ 542 w 542" name="T6"/>
                  <a:gd fmla="*/ 40 h 442" name="T7"/>
                  <a:gd fmla="*/ 514 w 542" name="T8"/>
                  <a:gd fmla="*/ 395 h 442" name="T9"/>
                  <a:gd fmla="*/ 49 w 542" name="T10"/>
                  <a:gd fmla="*/ 414 h 442" name="T11"/>
                  <a:gd fmla="*/ 30 w 542" name="T12"/>
                  <a:gd fmla="*/ 50 h 442" name="T13"/>
                  <a:gd fmla="*/ 494 w 542" name="T14"/>
                  <a:gd fmla="*/ 31 h 442" name="T15"/>
                  <a:gd fmla="*/ 514 w 542" name="T16"/>
                  <a:gd fmla="*/ 395 h 442" name="T17"/>
                  <a:gd fmla="*/ 68 w 542" name="T18"/>
                  <a:gd fmla="*/ 58 h 442" name="T19"/>
                  <a:gd fmla="*/ 58 w 542" name="T20"/>
                  <a:gd fmla="*/ 376 h 442" name="T21"/>
                  <a:gd fmla="*/ 314 w 542" name="T22"/>
                  <a:gd fmla="*/ 387 h 442" name="T23"/>
                  <a:gd fmla="*/ 320 w 542" name="T24"/>
                  <a:gd fmla="*/ 359 h 442" name="T25"/>
                  <a:gd fmla="*/ 447 w 542" name="T26"/>
                  <a:gd fmla="*/ 365 h 442" name="T27"/>
                  <a:gd fmla="*/ 473 w 542" name="T28"/>
                  <a:gd fmla="*/ 387 h 442" name="T29"/>
                  <a:gd fmla="*/ 484 w 542" name="T30"/>
                  <a:gd fmla="*/ 69 h 442" name="T31"/>
                  <a:gd fmla="*/ 208 w 542" name="T32"/>
                  <a:gd fmla="*/ 260 h 442" name="T33"/>
                  <a:gd fmla="*/ 163 w 542" name="T34"/>
                  <a:gd fmla="*/ 287 h 442" name="T35"/>
                  <a:gd fmla="*/ 123 w 542" name="T36"/>
                  <a:gd fmla="*/ 270 h 442" name="T37"/>
                  <a:gd fmla="*/ 129 w 542" name="T38"/>
                  <a:gd fmla="*/ 253 h 442" name="T39"/>
                  <a:gd fmla="*/ 144 w 542" name="T40"/>
                  <a:gd fmla="*/ 259 h 442" name="T41"/>
                  <a:gd fmla="*/ 155 w 542" name="T42"/>
                  <a:gd fmla="*/ 269 h 442" name="T43"/>
                  <a:gd fmla="*/ 187 w 542" name="T44"/>
                  <a:gd fmla="*/ 253 h 442" name="T45"/>
                  <a:gd fmla="*/ 175 w 542" name="T46"/>
                  <a:gd fmla="*/ 220 h 442" name="T47"/>
                  <a:gd fmla="*/ 155 w 542" name="T48"/>
                  <a:gd fmla="*/ 220 h 442" name="T49"/>
                  <a:gd fmla="*/ 139 w 542" name="T50"/>
                  <a:gd fmla="*/ 218 h 442" name="T51"/>
                  <a:gd fmla="*/ 146 w 542" name="T52"/>
                  <a:gd fmla="*/ 204 h 442" name="T53"/>
                  <a:gd fmla="*/ 169 w 542" name="T54"/>
                  <a:gd fmla="*/ 186 h 442" name="T55"/>
                  <a:gd fmla="*/ 163 w 542" name="T56"/>
                  <a:gd fmla="*/ 178 h 442" name="T57"/>
                  <a:gd fmla="*/ 138 w 542" name="T58"/>
                  <a:gd fmla="*/ 184 h 442" name="T59"/>
                  <a:gd fmla="*/ 124 w 542" name="T60"/>
                  <a:gd fmla="*/ 193 h 442" name="T61"/>
                  <a:gd fmla="*/ 117 w 542" name="T62"/>
                  <a:gd fmla="*/ 178 h 442" name="T63"/>
                  <a:gd fmla="*/ 173 w 542" name="T64"/>
                  <a:gd fmla="*/ 163 h 442" name="T65"/>
                  <a:gd fmla="*/ 191 w 542" name="T66"/>
                  <a:gd fmla="*/ 195 h 442" name="T67"/>
                  <a:gd fmla="*/ 191 w 542" name="T68"/>
                  <a:gd fmla="*/ 209 h 442" name="T69"/>
                  <a:gd fmla="*/ 208 w 542" name="T70"/>
                  <a:gd fmla="*/ 260 h 442" name="T71"/>
                  <a:gd fmla="*/ 322 w 542" name="T72"/>
                  <a:gd fmla="*/ 212 h 442" name="T73"/>
                  <a:gd fmla="*/ 296 w 542" name="T74"/>
                  <a:gd fmla="*/ 216 h 442" name="T75"/>
                  <a:gd fmla="*/ 294 w 542" name="T76"/>
                  <a:gd fmla="*/ 232 h 442" name="T77"/>
                  <a:gd fmla="*/ 289 w 542" name="T78"/>
                  <a:gd fmla="*/ 249 h 442" name="T79"/>
                  <a:gd fmla="*/ 284 w 542" name="T80"/>
                  <a:gd fmla="*/ 249 h 442" name="T81"/>
                  <a:gd fmla="*/ 274 w 542" name="T82"/>
                  <a:gd fmla="*/ 220 h 442" name="T83"/>
                  <a:gd fmla="*/ 254 w 542" name="T84"/>
                  <a:gd fmla="*/ 225 h 442" name="T85"/>
                  <a:gd fmla="*/ 242 w 542" name="T86"/>
                  <a:gd fmla="*/ 221 h 442" name="T87"/>
                  <a:gd fmla="*/ 247 w 542" name="T88"/>
                  <a:gd fmla="*/ 212 h 442" name="T89"/>
                  <a:gd fmla="*/ 273 w 542" name="T90"/>
                  <a:gd fmla="*/ 206 h 442" name="T91"/>
                  <a:gd fmla="*/ 282 w 542" name="T92"/>
                  <a:gd fmla="*/ 177 h 442" name="T93"/>
                  <a:gd fmla="*/ 291 w 542" name="T94"/>
                  <a:gd fmla="*/ 192 h 442" name="T95"/>
                  <a:gd fmla="*/ 306 w 542" name="T96"/>
                  <a:gd fmla="*/ 201 h 442" name="T97"/>
                  <a:gd fmla="*/ 326 w 542" name="T98"/>
                  <a:gd fmla="*/ 204 h 442" name="T99"/>
                  <a:gd fmla="*/ 404 w 542" name="T100"/>
                  <a:gd fmla="*/ 238 h 442" name="T101"/>
                  <a:gd fmla="*/ 397 w 542" name="T102"/>
                  <a:gd fmla="*/ 244 h 442" name="T103"/>
                  <a:gd fmla="*/ 384 w 542" name="T104"/>
                  <a:gd fmla="*/ 239 h 442" name="T105"/>
                  <a:gd fmla="*/ 371 w 542" name="T106"/>
                  <a:gd fmla="*/ 149 h 442" name="T107"/>
                  <a:gd fmla="*/ 343 w 542" name="T108"/>
                  <a:gd fmla="*/ 168 h 442" name="T109"/>
                  <a:gd fmla="*/ 329 w 542" name="T110"/>
                  <a:gd fmla="*/ 158 h 442" name="T111"/>
                  <a:gd fmla="*/ 363 w 542" name="T112"/>
                  <a:gd fmla="*/ 130 h 442" name="T113"/>
                  <a:gd fmla="*/ 387 w 542" name="T114"/>
                  <a:gd fmla="*/ 122 h 442" name="T115"/>
                  <a:gd fmla="*/ 395 w 542" name="T116"/>
                  <a:gd fmla="*/ 137 h 442" name="T117"/>
                  <a:gd fmla="*/ 404 w 542" name="T118"/>
                  <a:gd fmla="*/ 238 h 44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42" w="542">
                    <a:moveTo>
                      <a:pt x="503" y="1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39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4"/>
                      <a:pt x="18" y="442"/>
                      <a:pt x="39" y="442"/>
                    </a:cubicBezTo>
                    <a:cubicBezTo>
                      <a:pt x="503" y="442"/>
                      <a:pt x="503" y="442"/>
                      <a:pt x="503" y="442"/>
                    </a:cubicBezTo>
                    <a:cubicBezTo>
                      <a:pt x="525" y="442"/>
                      <a:pt x="542" y="424"/>
                      <a:pt x="542" y="403"/>
                    </a:cubicBezTo>
                    <a:cubicBezTo>
                      <a:pt x="542" y="40"/>
                      <a:pt x="542" y="40"/>
                      <a:pt x="542" y="40"/>
                    </a:cubicBezTo>
                    <a:cubicBezTo>
                      <a:pt x="542" y="18"/>
                      <a:pt x="525" y="1"/>
                      <a:pt x="503" y="1"/>
                    </a:cubicBezTo>
                    <a:close/>
                    <a:moveTo>
                      <a:pt x="514" y="395"/>
                    </a:moveTo>
                    <a:cubicBezTo>
                      <a:pt x="514" y="405"/>
                      <a:pt x="505" y="414"/>
                      <a:pt x="494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38" y="414"/>
                      <a:pt x="30" y="405"/>
                      <a:pt x="30" y="39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39"/>
                      <a:pt x="38" y="31"/>
                      <a:pt x="49" y="31"/>
                    </a:cubicBezTo>
                    <a:cubicBezTo>
                      <a:pt x="494" y="31"/>
                      <a:pt x="494" y="31"/>
                      <a:pt x="494" y="31"/>
                    </a:cubicBezTo>
                    <a:cubicBezTo>
                      <a:pt x="505" y="31"/>
                      <a:pt x="514" y="40"/>
                      <a:pt x="514" y="50"/>
                    </a:cubicBezTo>
                    <a:lnTo>
                      <a:pt x="514" y="395"/>
                    </a:lnTo>
                    <a:close/>
                    <a:moveTo>
                      <a:pt x="473" y="58"/>
                    </a:moveTo>
                    <a:cubicBezTo>
                      <a:pt x="68" y="58"/>
                      <a:pt x="68" y="58"/>
                      <a:pt x="68" y="58"/>
                    </a:cubicBezTo>
                    <a:cubicBezTo>
                      <a:pt x="63" y="58"/>
                      <a:pt x="58" y="63"/>
                      <a:pt x="58" y="69"/>
                    </a:cubicBezTo>
                    <a:cubicBezTo>
                      <a:pt x="58" y="376"/>
                      <a:pt x="58" y="376"/>
                      <a:pt x="58" y="376"/>
                    </a:cubicBezTo>
                    <a:cubicBezTo>
                      <a:pt x="58" y="382"/>
                      <a:pt x="63" y="387"/>
                      <a:pt x="68" y="387"/>
                    </a:cubicBezTo>
                    <a:cubicBezTo>
                      <a:pt x="314" y="387"/>
                      <a:pt x="314" y="387"/>
                      <a:pt x="314" y="387"/>
                    </a:cubicBezTo>
                    <a:cubicBezTo>
                      <a:pt x="314" y="365"/>
                      <a:pt x="314" y="365"/>
                      <a:pt x="314" y="365"/>
                    </a:cubicBezTo>
                    <a:cubicBezTo>
                      <a:pt x="314" y="362"/>
                      <a:pt x="317" y="359"/>
                      <a:pt x="320" y="359"/>
                    </a:cubicBezTo>
                    <a:cubicBezTo>
                      <a:pt x="442" y="359"/>
                      <a:pt x="442" y="359"/>
                      <a:pt x="442" y="359"/>
                    </a:cubicBezTo>
                    <a:cubicBezTo>
                      <a:pt x="445" y="359"/>
                      <a:pt x="447" y="362"/>
                      <a:pt x="447" y="365"/>
                    </a:cubicBezTo>
                    <a:cubicBezTo>
                      <a:pt x="447" y="387"/>
                      <a:pt x="447" y="387"/>
                      <a:pt x="447" y="387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79" y="387"/>
                      <a:pt x="484" y="382"/>
                      <a:pt x="484" y="376"/>
                    </a:cubicBezTo>
                    <a:cubicBezTo>
                      <a:pt x="484" y="69"/>
                      <a:pt x="484" y="69"/>
                      <a:pt x="484" y="69"/>
                    </a:cubicBezTo>
                    <a:cubicBezTo>
                      <a:pt x="484" y="63"/>
                      <a:pt x="479" y="58"/>
                      <a:pt x="473" y="58"/>
                    </a:cubicBezTo>
                    <a:close/>
                    <a:moveTo>
                      <a:pt x="208" y="260"/>
                    </a:moveTo>
                    <a:cubicBezTo>
                      <a:pt x="201" y="275"/>
                      <a:pt x="189" y="283"/>
                      <a:pt x="172" y="286"/>
                    </a:cubicBezTo>
                    <a:cubicBezTo>
                      <a:pt x="169" y="287"/>
                      <a:pt x="166" y="287"/>
                      <a:pt x="163" y="287"/>
                    </a:cubicBezTo>
                    <a:cubicBezTo>
                      <a:pt x="155" y="287"/>
                      <a:pt x="148" y="286"/>
                      <a:pt x="140" y="282"/>
                    </a:cubicBezTo>
                    <a:cubicBezTo>
                      <a:pt x="132" y="279"/>
                      <a:pt x="127" y="275"/>
                      <a:pt x="123" y="270"/>
                    </a:cubicBezTo>
                    <a:cubicBezTo>
                      <a:pt x="120" y="265"/>
                      <a:pt x="119" y="262"/>
                      <a:pt x="120" y="259"/>
                    </a:cubicBezTo>
                    <a:cubicBezTo>
                      <a:pt x="121" y="256"/>
                      <a:pt x="124" y="254"/>
                      <a:pt x="129" y="253"/>
                    </a:cubicBezTo>
                    <a:cubicBezTo>
                      <a:pt x="136" y="252"/>
                      <a:pt x="140" y="253"/>
                      <a:pt x="142" y="256"/>
                    </a:cubicBezTo>
                    <a:cubicBezTo>
                      <a:pt x="143" y="257"/>
                      <a:pt x="143" y="258"/>
                      <a:pt x="144" y="259"/>
                    </a:cubicBezTo>
                    <a:cubicBezTo>
                      <a:pt x="144" y="260"/>
                      <a:pt x="145" y="261"/>
                      <a:pt x="146" y="263"/>
                    </a:cubicBezTo>
                    <a:cubicBezTo>
                      <a:pt x="148" y="266"/>
                      <a:pt x="151" y="268"/>
                      <a:pt x="155" y="269"/>
                    </a:cubicBezTo>
                    <a:cubicBezTo>
                      <a:pt x="159" y="271"/>
                      <a:pt x="163" y="271"/>
                      <a:pt x="167" y="270"/>
                    </a:cubicBezTo>
                    <a:cubicBezTo>
                      <a:pt x="176" y="269"/>
                      <a:pt x="182" y="263"/>
                      <a:pt x="187" y="253"/>
                    </a:cubicBezTo>
                    <a:cubicBezTo>
                      <a:pt x="191" y="243"/>
                      <a:pt x="190" y="235"/>
                      <a:pt x="185" y="227"/>
                    </a:cubicBezTo>
                    <a:cubicBezTo>
                      <a:pt x="182" y="224"/>
                      <a:pt x="179" y="221"/>
                      <a:pt x="175" y="220"/>
                    </a:cubicBezTo>
                    <a:cubicBezTo>
                      <a:pt x="170" y="218"/>
                      <a:pt x="165" y="218"/>
                      <a:pt x="160" y="218"/>
                    </a:cubicBezTo>
                    <a:cubicBezTo>
                      <a:pt x="158" y="219"/>
                      <a:pt x="156" y="219"/>
                      <a:pt x="155" y="220"/>
                    </a:cubicBezTo>
                    <a:cubicBezTo>
                      <a:pt x="152" y="221"/>
                      <a:pt x="150" y="222"/>
                      <a:pt x="149" y="222"/>
                    </a:cubicBezTo>
                    <a:cubicBezTo>
                      <a:pt x="145" y="223"/>
                      <a:pt x="142" y="221"/>
                      <a:pt x="139" y="218"/>
                    </a:cubicBezTo>
                    <a:cubicBezTo>
                      <a:pt x="136" y="214"/>
                      <a:pt x="137" y="211"/>
                      <a:pt x="138" y="209"/>
                    </a:cubicBezTo>
                    <a:cubicBezTo>
                      <a:pt x="139" y="207"/>
                      <a:pt x="142" y="206"/>
                      <a:pt x="146" y="204"/>
                    </a:cubicBezTo>
                    <a:cubicBezTo>
                      <a:pt x="155" y="201"/>
                      <a:pt x="161" y="197"/>
                      <a:pt x="165" y="194"/>
                    </a:cubicBezTo>
                    <a:cubicBezTo>
                      <a:pt x="168" y="191"/>
                      <a:pt x="169" y="189"/>
                      <a:pt x="169" y="186"/>
                    </a:cubicBezTo>
                    <a:cubicBezTo>
                      <a:pt x="169" y="185"/>
                      <a:pt x="169" y="183"/>
                      <a:pt x="168" y="182"/>
                    </a:cubicBezTo>
                    <a:cubicBezTo>
                      <a:pt x="167" y="180"/>
                      <a:pt x="165" y="179"/>
                      <a:pt x="163" y="178"/>
                    </a:cubicBezTo>
                    <a:cubicBezTo>
                      <a:pt x="160" y="178"/>
                      <a:pt x="158" y="177"/>
                      <a:pt x="154" y="178"/>
                    </a:cubicBezTo>
                    <a:cubicBezTo>
                      <a:pt x="148" y="179"/>
                      <a:pt x="143" y="181"/>
                      <a:pt x="138" y="184"/>
                    </a:cubicBezTo>
                    <a:cubicBezTo>
                      <a:pt x="137" y="185"/>
                      <a:pt x="134" y="187"/>
                      <a:pt x="130" y="191"/>
                    </a:cubicBezTo>
                    <a:cubicBezTo>
                      <a:pt x="128" y="192"/>
                      <a:pt x="126" y="193"/>
                      <a:pt x="124" y="193"/>
                    </a:cubicBezTo>
                    <a:cubicBezTo>
                      <a:pt x="119" y="194"/>
                      <a:pt x="116" y="193"/>
                      <a:pt x="114" y="190"/>
                    </a:cubicBezTo>
                    <a:cubicBezTo>
                      <a:pt x="112" y="187"/>
                      <a:pt x="111" y="184"/>
                      <a:pt x="117" y="178"/>
                    </a:cubicBezTo>
                    <a:cubicBezTo>
                      <a:pt x="125" y="169"/>
                      <a:pt x="137" y="164"/>
                      <a:pt x="150" y="162"/>
                    </a:cubicBezTo>
                    <a:cubicBezTo>
                      <a:pt x="157" y="160"/>
                      <a:pt x="165" y="161"/>
                      <a:pt x="173" y="163"/>
                    </a:cubicBezTo>
                    <a:cubicBezTo>
                      <a:pt x="181" y="165"/>
                      <a:pt x="187" y="169"/>
                      <a:pt x="191" y="174"/>
                    </a:cubicBezTo>
                    <a:cubicBezTo>
                      <a:pt x="195" y="180"/>
                      <a:pt x="196" y="187"/>
                      <a:pt x="191" y="195"/>
                    </a:cubicBezTo>
                    <a:cubicBezTo>
                      <a:pt x="189" y="198"/>
                      <a:pt x="186" y="202"/>
                      <a:pt x="180" y="206"/>
                    </a:cubicBezTo>
                    <a:cubicBezTo>
                      <a:pt x="185" y="206"/>
                      <a:pt x="188" y="207"/>
                      <a:pt x="191" y="209"/>
                    </a:cubicBezTo>
                    <a:cubicBezTo>
                      <a:pt x="197" y="211"/>
                      <a:pt x="202" y="215"/>
                      <a:pt x="206" y="220"/>
                    </a:cubicBezTo>
                    <a:cubicBezTo>
                      <a:pt x="215" y="232"/>
                      <a:pt x="216" y="246"/>
                      <a:pt x="208" y="260"/>
                    </a:cubicBezTo>
                    <a:close/>
                    <a:moveTo>
                      <a:pt x="327" y="209"/>
                    </a:moveTo>
                    <a:cubicBezTo>
                      <a:pt x="327" y="210"/>
                      <a:pt x="325" y="211"/>
                      <a:pt x="322" y="212"/>
                    </a:cubicBezTo>
                    <a:cubicBezTo>
                      <a:pt x="321" y="212"/>
                      <a:pt x="320" y="212"/>
                      <a:pt x="317" y="213"/>
                    </a:cubicBezTo>
                    <a:cubicBezTo>
                      <a:pt x="316" y="213"/>
                      <a:pt x="312" y="213"/>
                      <a:pt x="296" y="216"/>
                    </a:cubicBezTo>
                    <a:cubicBezTo>
                      <a:pt x="292" y="217"/>
                      <a:pt x="292" y="217"/>
                      <a:pt x="292" y="217"/>
                    </a:cubicBezTo>
                    <a:cubicBezTo>
                      <a:pt x="292" y="222"/>
                      <a:pt x="293" y="227"/>
                      <a:pt x="294" y="232"/>
                    </a:cubicBezTo>
                    <a:cubicBezTo>
                      <a:pt x="295" y="238"/>
                      <a:pt x="295" y="242"/>
                      <a:pt x="295" y="244"/>
                    </a:cubicBezTo>
                    <a:cubicBezTo>
                      <a:pt x="294" y="247"/>
                      <a:pt x="292" y="249"/>
                      <a:pt x="289" y="249"/>
                    </a:cubicBezTo>
                    <a:cubicBezTo>
                      <a:pt x="288" y="250"/>
                      <a:pt x="288" y="250"/>
                      <a:pt x="287" y="250"/>
                    </a:cubicBezTo>
                    <a:cubicBezTo>
                      <a:pt x="286" y="250"/>
                      <a:pt x="285" y="250"/>
                      <a:pt x="284" y="249"/>
                    </a:cubicBezTo>
                    <a:cubicBezTo>
                      <a:pt x="282" y="249"/>
                      <a:pt x="281" y="248"/>
                      <a:pt x="280" y="246"/>
                    </a:cubicBezTo>
                    <a:cubicBezTo>
                      <a:pt x="278" y="245"/>
                      <a:pt x="276" y="240"/>
                      <a:pt x="274" y="220"/>
                    </a:cubicBezTo>
                    <a:cubicBezTo>
                      <a:pt x="267" y="221"/>
                      <a:pt x="262" y="223"/>
                      <a:pt x="260" y="223"/>
                    </a:cubicBezTo>
                    <a:cubicBezTo>
                      <a:pt x="258" y="224"/>
                      <a:pt x="256" y="225"/>
                      <a:pt x="254" y="225"/>
                    </a:cubicBezTo>
                    <a:cubicBezTo>
                      <a:pt x="251" y="225"/>
                      <a:pt x="249" y="225"/>
                      <a:pt x="246" y="224"/>
                    </a:cubicBezTo>
                    <a:cubicBezTo>
                      <a:pt x="244" y="223"/>
                      <a:pt x="243" y="222"/>
                      <a:pt x="242" y="221"/>
                    </a:cubicBezTo>
                    <a:cubicBezTo>
                      <a:pt x="241" y="219"/>
                      <a:pt x="241" y="218"/>
                      <a:pt x="241" y="216"/>
                    </a:cubicBezTo>
                    <a:cubicBezTo>
                      <a:pt x="242" y="215"/>
                      <a:pt x="244" y="213"/>
                      <a:pt x="247" y="212"/>
                    </a:cubicBezTo>
                    <a:cubicBezTo>
                      <a:pt x="249" y="211"/>
                      <a:pt x="257" y="210"/>
                      <a:pt x="271" y="207"/>
                    </a:cubicBez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3" y="199"/>
                      <a:pt x="273" y="193"/>
                      <a:pt x="273" y="187"/>
                    </a:cubicBezTo>
                    <a:cubicBezTo>
                      <a:pt x="274" y="181"/>
                      <a:pt x="277" y="178"/>
                      <a:pt x="282" y="177"/>
                    </a:cubicBezTo>
                    <a:cubicBezTo>
                      <a:pt x="285" y="176"/>
                      <a:pt x="287" y="177"/>
                      <a:pt x="289" y="179"/>
                    </a:cubicBezTo>
                    <a:cubicBezTo>
                      <a:pt x="290" y="180"/>
                      <a:pt x="291" y="183"/>
                      <a:pt x="291" y="192"/>
                    </a:cubicBezTo>
                    <a:cubicBezTo>
                      <a:pt x="291" y="195"/>
                      <a:pt x="291" y="199"/>
                      <a:pt x="291" y="204"/>
                    </a:cubicBezTo>
                    <a:cubicBezTo>
                      <a:pt x="299" y="202"/>
                      <a:pt x="304" y="201"/>
                      <a:pt x="306" y="201"/>
                    </a:cubicBezTo>
                    <a:cubicBezTo>
                      <a:pt x="313" y="200"/>
                      <a:pt x="317" y="200"/>
                      <a:pt x="320" y="200"/>
                    </a:cubicBezTo>
                    <a:cubicBezTo>
                      <a:pt x="323" y="200"/>
                      <a:pt x="325" y="202"/>
                      <a:pt x="326" y="204"/>
                    </a:cubicBezTo>
                    <a:cubicBezTo>
                      <a:pt x="328" y="206"/>
                      <a:pt x="328" y="207"/>
                      <a:pt x="327" y="209"/>
                    </a:cubicBezTo>
                    <a:close/>
                    <a:moveTo>
                      <a:pt x="404" y="238"/>
                    </a:moveTo>
                    <a:cubicBezTo>
                      <a:pt x="404" y="241"/>
                      <a:pt x="402" y="243"/>
                      <a:pt x="399" y="244"/>
                    </a:cubicBezTo>
                    <a:cubicBezTo>
                      <a:pt x="398" y="244"/>
                      <a:pt x="398" y="244"/>
                      <a:pt x="397" y="244"/>
                    </a:cubicBezTo>
                    <a:cubicBezTo>
                      <a:pt x="395" y="244"/>
                      <a:pt x="392" y="243"/>
                      <a:pt x="389" y="242"/>
                    </a:cubicBezTo>
                    <a:cubicBezTo>
                      <a:pt x="387" y="241"/>
                      <a:pt x="386" y="240"/>
                      <a:pt x="384" y="239"/>
                    </a:cubicBezTo>
                    <a:cubicBezTo>
                      <a:pt x="382" y="236"/>
                      <a:pt x="378" y="229"/>
                      <a:pt x="374" y="195"/>
                    </a:cubicBezTo>
                    <a:cubicBezTo>
                      <a:pt x="371" y="175"/>
                      <a:pt x="370" y="160"/>
                      <a:pt x="371" y="149"/>
                    </a:cubicBezTo>
                    <a:cubicBezTo>
                      <a:pt x="367" y="152"/>
                      <a:pt x="364" y="156"/>
                      <a:pt x="360" y="159"/>
                    </a:cubicBezTo>
                    <a:cubicBezTo>
                      <a:pt x="352" y="164"/>
                      <a:pt x="347" y="167"/>
                      <a:pt x="343" y="168"/>
                    </a:cubicBezTo>
                    <a:cubicBezTo>
                      <a:pt x="339" y="169"/>
                      <a:pt x="335" y="167"/>
                      <a:pt x="331" y="163"/>
                    </a:cubicBezTo>
                    <a:cubicBezTo>
                      <a:pt x="329" y="161"/>
                      <a:pt x="329" y="160"/>
                      <a:pt x="329" y="158"/>
                    </a:cubicBezTo>
                    <a:cubicBezTo>
                      <a:pt x="329" y="156"/>
                      <a:pt x="330" y="155"/>
                      <a:pt x="334" y="153"/>
                    </a:cubicBezTo>
                    <a:cubicBezTo>
                      <a:pt x="341" y="149"/>
                      <a:pt x="351" y="141"/>
                      <a:pt x="363" y="130"/>
                    </a:cubicBezTo>
                    <a:cubicBezTo>
                      <a:pt x="368" y="124"/>
                      <a:pt x="373" y="122"/>
                      <a:pt x="377" y="121"/>
                    </a:cubicBezTo>
                    <a:cubicBezTo>
                      <a:pt x="380" y="120"/>
                      <a:pt x="383" y="121"/>
                      <a:pt x="387" y="122"/>
                    </a:cubicBezTo>
                    <a:cubicBezTo>
                      <a:pt x="389" y="123"/>
                      <a:pt x="391" y="124"/>
                      <a:pt x="392" y="125"/>
                    </a:cubicBezTo>
                    <a:cubicBezTo>
                      <a:pt x="394" y="128"/>
                      <a:pt x="395" y="131"/>
                      <a:pt x="395" y="137"/>
                    </a:cubicBezTo>
                    <a:cubicBezTo>
                      <a:pt x="394" y="176"/>
                      <a:pt x="397" y="206"/>
                      <a:pt x="402" y="228"/>
                    </a:cubicBezTo>
                    <a:cubicBezTo>
                      <a:pt x="404" y="235"/>
                      <a:pt x="404" y="237"/>
                      <a:pt x="404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57" name="Freeform 10"/>
              <p:cNvSpPr>
                <a:spLocks noEditPoints="1"/>
              </p:cNvSpPr>
              <p:nvPr/>
            </p:nvSpPr>
            <p:spPr bwMode="auto">
              <a:xfrm>
                <a:off x="3404178" y="780330"/>
                <a:ext cx="649287" cy="473075"/>
              </a:xfrm>
              <a:custGeom>
                <a:gdLst>
                  <a:gd fmla="*/ 0 w 547" name="T0"/>
                  <a:gd fmla="*/ 0 h 399" name="T1"/>
                  <a:gd fmla="*/ 0 w 547" name="T2"/>
                  <a:gd fmla="*/ 399 h 399" name="T3"/>
                  <a:gd fmla="*/ 547 w 547" name="T4"/>
                  <a:gd fmla="*/ 399 h 399" name="T5"/>
                  <a:gd fmla="*/ 547 w 547" name="T6"/>
                  <a:gd fmla="*/ 0 h 399" name="T7"/>
                  <a:gd fmla="*/ 0 w 547" name="T8"/>
                  <a:gd fmla="*/ 0 h 399" name="T9"/>
                  <a:gd fmla="*/ 525 w 547" name="T10"/>
                  <a:gd fmla="*/ 376 h 399" name="T11"/>
                  <a:gd fmla="*/ 22 w 547" name="T12"/>
                  <a:gd fmla="*/ 376 h 399" name="T13"/>
                  <a:gd fmla="*/ 22 w 547" name="T14"/>
                  <a:gd fmla="*/ 23 h 399" name="T15"/>
                  <a:gd fmla="*/ 525 w 547" name="T16"/>
                  <a:gd fmla="*/ 23 h 399" name="T17"/>
                  <a:gd fmla="*/ 525 w 547" name="T18"/>
                  <a:gd fmla="*/ 376 h 399" name="T19"/>
                  <a:gd fmla="*/ 471 w 547" name="T20"/>
                  <a:gd fmla="*/ 235 h 399" name="T21"/>
                  <a:gd fmla="*/ 447 w 547" name="T22"/>
                  <a:gd fmla="*/ 278 h 399" name="T23"/>
                  <a:gd fmla="*/ 447 w 547" name="T24"/>
                  <a:gd fmla="*/ 279 h 399" name="T25"/>
                  <a:gd fmla="*/ 447 w 547" name="T26"/>
                  <a:gd fmla="*/ 353 h 399" name="T27"/>
                  <a:gd fmla="*/ 422 w 547" name="T28"/>
                  <a:gd fmla="*/ 321 h 399" name="T29"/>
                  <a:gd fmla="*/ 398 w 547" name="T30"/>
                  <a:gd fmla="*/ 353 h 399" name="T31"/>
                  <a:gd fmla="*/ 398 w 547" name="T32"/>
                  <a:gd fmla="*/ 279 h 399" name="T33"/>
                  <a:gd fmla="*/ 398 w 547" name="T34"/>
                  <a:gd fmla="*/ 278 h 399" name="T35"/>
                  <a:gd fmla="*/ 373 w 547" name="T36"/>
                  <a:gd fmla="*/ 235 h 399" name="T37"/>
                  <a:gd fmla="*/ 422 w 547" name="T38"/>
                  <a:gd fmla="*/ 186 h 399" name="T39"/>
                  <a:gd fmla="*/ 471 w 547" name="T40"/>
                  <a:gd fmla="*/ 235 h 399" name="T41"/>
                  <a:gd fmla="*/ 61 w 547" name="T42"/>
                  <a:gd fmla="*/ 83 h 399" name="T43"/>
                  <a:gd fmla="*/ 69 w 547" name="T44"/>
                  <a:gd fmla="*/ 75 h 399" name="T45"/>
                  <a:gd fmla="*/ 467 w 547" name="T46"/>
                  <a:gd fmla="*/ 75 h 399" name="T47"/>
                  <a:gd fmla="*/ 475 w 547" name="T48"/>
                  <a:gd fmla="*/ 83 h 399" name="T49"/>
                  <a:gd fmla="*/ 467 w 547" name="T50"/>
                  <a:gd fmla="*/ 91 h 399" name="T51"/>
                  <a:gd fmla="*/ 69 w 547" name="T52"/>
                  <a:gd fmla="*/ 91 h 399" name="T53"/>
                  <a:gd fmla="*/ 61 w 547" name="T54"/>
                  <a:gd fmla="*/ 83 h 399" name="T55"/>
                  <a:gd fmla="*/ 409 w 547" name="T56"/>
                  <a:gd fmla="*/ 150 h 399" name="T57"/>
                  <a:gd fmla="*/ 105 w 547" name="T58"/>
                  <a:gd fmla="*/ 150 h 399" name="T59"/>
                  <a:gd fmla="*/ 97 w 547" name="T60"/>
                  <a:gd fmla="*/ 142 h 399" name="T61"/>
                  <a:gd fmla="*/ 105 w 547" name="T62"/>
                  <a:gd fmla="*/ 134 h 399" name="T63"/>
                  <a:gd fmla="*/ 409 w 547" name="T64"/>
                  <a:gd fmla="*/ 134 h 399" name="T65"/>
                  <a:gd fmla="*/ 416 w 547" name="T66"/>
                  <a:gd fmla="*/ 142 h 399" name="T67"/>
                  <a:gd fmla="*/ 409 w 547" name="T68"/>
                  <a:gd fmla="*/ 150 h 399" name="T69"/>
                  <a:gd fmla="*/ 299 w 547" name="T70"/>
                  <a:gd fmla="*/ 240 h 399" name="T71"/>
                  <a:gd fmla="*/ 291 w 547" name="T72"/>
                  <a:gd fmla="*/ 248 h 399" name="T73"/>
                  <a:gd fmla="*/ 118 w 547" name="T74"/>
                  <a:gd fmla="*/ 248 h 399" name="T75"/>
                  <a:gd fmla="*/ 110 w 547" name="T76"/>
                  <a:gd fmla="*/ 240 h 399" name="T77"/>
                  <a:gd fmla="*/ 118 w 547" name="T78"/>
                  <a:gd fmla="*/ 232 h 399" name="T79"/>
                  <a:gd fmla="*/ 291 w 547" name="T80"/>
                  <a:gd fmla="*/ 232 h 399" name="T81"/>
                  <a:gd fmla="*/ 299 w 547" name="T82"/>
                  <a:gd fmla="*/ 240 h 399" name="T83"/>
                  <a:gd fmla="*/ 299 w 547" name="T84"/>
                  <a:gd fmla="*/ 297 h 399" name="T85"/>
                  <a:gd fmla="*/ 291 w 547" name="T86"/>
                  <a:gd fmla="*/ 305 h 399" name="T87"/>
                  <a:gd fmla="*/ 118 w 547" name="T88"/>
                  <a:gd fmla="*/ 305 h 399" name="T89"/>
                  <a:gd fmla="*/ 110 w 547" name="T90"/>
                  <a:gd fmla="*/ 297 h 399" name="T91"/>
                  <a:gd fmla="*/ 118 w 547" name="T92"/>
                  <a:gd fmla="*/ 290 h 399" name="T93"/>
                  <a:gd fmla="*/ 291 w 547" name="T94"/>
                  <a:gd fmla="*/ 290 h 399" name="T95"/>
                  <a:gd fmla="*/ 299 w 547" name="T96"/>
                  <a:gd fmla="*/ 297 h 399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99" w="547">
                    <a:moveTo>
                      <a:pt x="0" y="0"/>
                    </a:moveTo>
                    <a:cubicBezTo>
                      <a:pt x="0" y="399"/>
                      <a:pt x="0" y="399"/>
                      <a:pt x="0" y="399"/>
                    </a:cubicBezTo>
                    <a:cubicBezTo>
                      <a:pt x="547" y="399"/>
                      <a:pt x="547" y="399"/>
                      <a:pt x="547" y="399"/>
                    </a:cubicBezTo>
                    <a:cubicBezTo>
                      <a:pt x="547" y="0"/>
                      <a:pt x="547" y="0"/>
                      <a:pt x="547" y="0"/>
                    </a:cubicBezTo>
                    <a:lnTo>
                      <a:pt x="0" y="0"/>
                    </a:lnTo>
                    <a:close/>
                    <a:moveTo>
                      <a:pt x="525" y="376"/>
                    </a:moveTo>
                    <a:cubicBezTo>
                      <a:pt x="22" y="376"/>
                      <a:pt x="22" y="376"/>
                      <a:pt x="22" y="376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525" y="23"/>
                      <a:pt x="525" y="23"/>
                      <a:pt x="525" y="23"/>
                    </a:cubicBezTo>
                    <a:lnTo>
                      <a:pt x="525" y="376"/>
                    </a:lnTo>
                    <a:close/>
                    <a:moveTo>
                      <a:pt x="471" y="235"/>
                    </a:moveTo>
                    <a:cubicBezTo>
                      <a:pt x="471" y="253"/>
                      <a:pt x="461" y="269"/>
                      <a:pt x="447" y="278"/>
                    </a:cubicBezTo>
                    <a:cubicBezTo>
                      <a:pt x="447" y="278"/>
                      <a:pt x="447" y="278"/>
                      <a:pt x="447" y="279"/>
                    </a:cubicBezTo>
                    <a:cubicBezTo>
                      <a:pt x="447" y="279"/>
                      <a:pt x="447" y="353"/>
                      <a:pt x="447" y="353"/>
                    </a:cubicBezTo>
                    <a:cubicBezTo>
                      <a:pt x="422" y="321"/>
                      <a:pt x="422" y="321"/>
                      <a:pt x="422" y="321"/>
                    </a:cubicBezTo>
                    <a:cubicBezTo>
                      <a:pt x="398" y="353"/>
                      <a:pt x="398" y="353"/>
                      <a:pt x="398" y="353"/>
                    </a:cubicBezTo>
                    <a:cubicBezTo>
                      <a:pt x="398" y="279"/>
                      <a:pt x="398" y="279"/>
                      <a:pt x="398" y="279"/>
                    </a:cubicBezTo>
                    <a:cubicBezTo>
                      <a:pt x="398" y="278"/>
                      <a:pt x="398" y="278"/>
                      <a:pt x="398" y="278"/>
                    </a:cubicBezTo>
                    <a:cubicBezTo>
                      <a:pt x="383" y="269"/>
                      <a:pt x="373" y="254"/>
                      <a:pt x="373" y="235"/>
                    </a:cubicBezTo>
                    <a:cubicBezTo>
                      <a:pt x="373" y="208"/>
                      <a:pt x="395" y="186"/>
                      <a:pt x="422" y="186"/>
                    </a:cubicBezTo>
                    <a:cubicBezTo>
                      <a:pt x="449" y="186"/>
                      <a:pt x="471" y="208"/>
                      <a:pt x="471" y="235"/>
                    </a:cubicBezTo>
                    <a:close/>
                    <a:moveTo>
                      <a:pt x="61" y="83"/>
                    </a:moveTo>
                    <a:cubicBezTo>
                      <a:pt x="61" y="79"/>
                      <a:pt x="64" y="75"/>
                      <a:pt x="69" y="75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71" y="75"/>
                      <a:pt x="475" y="79"/>
                      <a:pt x="475" y="83"/>
                    </a:cubicBezTo>
                    <a:cubicBezTo>
                      <a:pt x="475" y="88"/>
                      <a:pt x="471" y="91"/>
                      <a:pt x="467" y="91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4" y="91"/>
                      <a:pt x="61" y="88"/>
                      <a:pt x="61" y="83"/>
                    </a:cubicBezTo>
                    <a:close/>
                    <a:moveTo>
                      <a:pt x="409" y="150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1" y="150"/>
                      <a:pt x="97" y="146"/>
                      <a:pt x="97" y="142"/>
                    </a:cubicBezTo>
                    <a:cubicBezTo>
                      <a:pt x="97" y="138"/>
                      <a:pt x="101" y="134"/>
                      <a:pt x="105" y="134"/>
                    </a:cubicBezTo>
                    <a:cubicBezTo>
                      <a:pt x="409" y="134"/>
                      <a:pt x="409" y="134"/>
                      <a:pt x="409" y="134"/>
                    </a:cubicBezTo>
                    <a:cubicBezTo>
                      <a:pt x="413" y="134"/>
                      <a:pt x="416" y="138"/>
                      <a:pt x="416" y="142"/>
                    </a:cubicBezTo>
                    <a:cubicBezTo>
                      <a:pt x="416" y="146"/>
                      <a:pt x="413" y="150"/>
                      <a:pt x="409" y="150"/>
                    </a:cubicBezTo>
                    <a:close/>
                    <a:moveTo>
                      <a:pt x="299" y="240"/>
                    </a:moveTo>
                    <a:cubicBezTo>
                      <a:pt x="299" y="244"/>
                      <a:pt x="296" y="248"/>
                      <a:pt x="291" y="248"/>
                    </a:cubicBezTo>
                    <a:cubicBezTo>
                      <a:pt x="118" y="248"/>
                      <a:pt x="118" y="248"/>
                      <a:pt x="118" y="248"/>
                    </a:cubicBezTo>
                    <a:cubicBezTo>
                      <a:pt x="114" y="248"/>
                      <a:pt x="110" y="244"/>
                      <a:pt x="110" y="240"/>
                    </a:cubicBezTo>
                    <a:cubicBezTo>
                      <a:pt x="110" y="236"/>
                      <a:pt x="114" y="232"/>
                      <a:pt x="118" y="232"/>
                    </a:cubicBezTo>
                    <a:cubicBezTo>
                      <a:pt x="291" y="232"/>
                      <a:pt x="291" y="232"/>
                      <a:pt x="291" y="232"/>
                    </a:cubicBezTo>
                    <a:cubicBezTo>
                      <a:pt x="296" y="232"/>
                      <a:pt x="299" y="236"/>
                      <a:pt x="299" y="240"/>
                    </a:cubicBezTo>
                    <a:close/>
                    <a:moveTo>
                      <a:pt x="299" y="297"/>
                    </a:moveTo>
                    <a:cubicBezTo>
                      <a:pt x="299" y="302"/>
                      <a:pt x="296" y="305"/>
                      <a:pt x="291" y="30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14" y="305"/>
                      <a:pt x="110" y="302"/>
                      <a:pt x="110" y="297"/>
                    </a:cubicBezTo>
                    <a:cubicBezTo>
                      <a:pt x="110" y="293"/>
                      <a:pt x="114" y="290"/>
                      <a:pt x="118" y="290"/>
                    </a:cubicBezTo>
                    <a:cubicBezTo>
                      <a:pt x="291" y="290"/>
                      <a:pt x="291" y="290"/>
                      <a:pt x="291" y="290"/>
                    </a:cubicBezTo>
                    <a:cubicBezTo>
                      <a:pt x="296" y="290"/>
                      <a:pt x="299" y="293"/>
                      <a:pt x="299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2281816" y="794618"/>
                <a:ext cx="809625" cy="446088"/>
              </a:xfrm>
              <a:custGeom>
                <a:gdLst>
                  <a:gd fmla="*/ 7 w 683" name="T0"/>
                  <a:gd fmla="*/ 118 h 376" name="T1"/>
                  <a:gd fmla="*/ 334 w 683" name="T2"/>
                  <a:gd fmla="*/ 1 h 376" name="T3"/>
                  <a:gd fmla="*/ 341 w 683" name="T4"/>
                  <a:gd fmla="*/ 1 h 376" name="T5"/>
                  <a:gd fmla="*/ 675 w 683" name="T6"/>
                  <a:gd fmla="*/ 118 h 376" name="T7"/>
                  <a:gd fmla="*/ 683 w 683" name="T8"/>
                  <a:gd fmla="*/ 129 h 376" name="T9"/>
                  <a:gd fmla="*/ 675 w 683" name="T10"/>
                  <a:gd fmla="*/ 139 h 376" name="T11"/>
                  <a:gd fmla="*/ 561 w 683" name="T12"/>
                  <a:gd fmla="*/ 172 h 376" name="T13"/>
                  <a:gd fmla="*/ 338 w 683" name="T14"/>
                  <a:gd fmla="*/ 119 h 376" name="T15"/>
                  <a:gd fmla="*/ 328 w 683" name="T16"/>
                  <a:gd fmla="*/ 130 h 376" name="T17"/>
                  <a:gd fmla="*/ 338 w 683" name="T18"/>
                  <a:gd fmla="*/ 140 h 376" name="T19"/>
                  <a:gd fmla="*/ 545 w 683" name="T20"/>
                  <a:gd fmla="*/ 185 h 376" name="T21"/>
                  <a:gd fmla="*/ 545 w 683" name="T22"/>
                  <a:gd fmla="*/ 255 h 376" name="T23"/>
                  <a:gd fmla="*/ 545 w 683" name="T24"/>
                  <a:gd fmla="*/ 256 h 376" name="T25"/>
                  <a:gd fmla="*/ 337 w 683" name="T26"/>
                  <a:gd fmla="*/ 305 h 376" name="T27"/>
                  <a:gd fmla="*/ 130 w 683" name="T28"/>
                  <a:gd fmla="*/ 256 h 376" name="T29"/>
                  <a:gd fmla="*/ 130 w 683" name="T30"/>
                  <a:gd fmla="*/ 255 h 376" name="T31"/>
                  <a:gd fmla="*/ 130 w 683" name="T32"/>
                  <a:gd fmla="*/ 174 h 376" name="T33"/>
                  <a:gd fmla="*/ 71 w 683" name="T34"/>
                  <a:gd fmla="*/ 157 h 376" name="T35"/>
                  <a:gd fmla="*/ 71 w 683" name="T36"/>
                  <a:gd fmla="*/ 249 h 376" name="T37"/>
                  <a:gd fmla="*/ 92 w 683" name="T38"/>
                  <a:gd fmla="*/ 277 h 376" name="T39"/>
                  <a:gd fmla="*/ 75 w 683" name="T40"/>
                  <a:gd fmla="*/ 303 h 376" name="T41"/>
                  <a:gd fmla="*/ 82 w 683" name="T42"/>
                  <a:gd fmla="*/ 338 h 376" name="T43"/>
                  <a:gd fmla="*/ 28 w 683" name="T44"/>
                  <a:gd fmla="*/ 361 h 376" name="T45"/>
                  <a:gd fmla="*/ 39 w 683" name="T46"/>
                  <a:gd fmla="*/ 301 h 376" name="T47"/>
                  <a:gd fmla="*/ 26 w 683" name="T48"/>
                  <a:gd fmla="*/ 277 h 376" name="T49"/>
                  <a:gd fmla="*/ 46 w 683" name="T50"/>
                  <a:gd fmla="*/ 249 h 376" name="T51"/>
                  <a:gd fmla="*/ 46 w 683" name="T52"/>
                  <a:gd fmla="*/ 150 h 376" name="T53"/>
                  <a:gd fmla="*/ 8 w 683" name="T54"/>
                  <a:gd fmla="*/ 139 h 376" name="T55"/>
                  <a:gd fmla="*/ 0 w 683" name="T56"/>
                  <a:gd fmla="*/ 129 h 376" name="T57"/>
                  <a:gd fmla="*/ 7 w 683" name="T58"/>
                  <a:gd fmla="*/ 118 h 376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376" w="683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59" name="Freeform 12"/>
              <p:cNvSpPr>
                <a:spLocks noEditPoints="1"/>
              </p:cNvSpPr>
              <p:nvPr/>
            </p:nvSpPr>
            <p:spPr bwMode="auto">
              <a:xfrm>
                <a:off x="4413828" y="642218"/>
                <a:ext cx="576262" cy="596900"/>
              </a:xfrm>
              <a:custGeom>
                <a:gdLst>
                  <a:gd fmla="*/ 485 w 485" name="T0"/>
                  <a:gd fmla="*/ 490 h 503" name="T1"/>
                  <a:gd fmla="*/ 14 w 485" name="T2"/>
                  <a:gd fmla="*/ 503 h 503" name="T3"/>
                  <a:gd fmla="*/ 0 w 485" name="T4"/>
                  <a:gd fmla="*/ 489 h 503" name="T5"/>
                  <a:gd fmla="*/ 471 w 485" name="T6"/>
                  <a:gd fmla="*/ 476 h 503" name="T7"/>
                  <a:gd fmla="*/ 17 w 485" name="T8"/>
                  <a:gd fmla="*/ 439 h 503" name="T9"/>
                  <a:gd fmla="*/ 31 w 485" name="T10"/>
                  <a:gd fmla="*/ 453 h 503" name="T11"/>
                  <a:gd fmla="*/ 468 w 485" name="T12"/>
                  <a:gd fmla="*/ 440 h 503" name="T13"/>
                  <a:gd fmla="*/ 454 w 485" name="T14"/>
                  <a:gd fmla="*/ 426 h 503" name="T15"/>
                  <a:gd fmla="*/ 17 w 485" name="T16"/>
                  <a:gd fmla="*/ 439 h 503" name="T17"/>
                  <a:gd fmla="*/ 21 w 485" name="T18"/>
                  <a:gd fmla="*/ 134 h 503" name="T19"/>
                  <a:gd fmla="*/ 247 w 485" name="T20"/>
                  <a:gd fmla="*/ 1 h 503" name="T21"/>
                  <a:gd fmla="*/ 474 w 485" name="T22"/>
                  <a:gd fmla="*/ 153 h 503" name="T23"/>
                  <a:gd fmla="*/ 25 w 485" name="T24"/>
                  <a:gd fmla="*/ 164 h 503" name="T25"/>
                  <a:gd fmla="*/ 211 w 485" name="T26"/>
                  <a:gd fmla="*/ 91 h 503" name="T27"/>
                  <a:gd fmla="*/ 274 w 485" name="T28"/>
                  <a:gd fmla="*/ 91 h 503" name="T29"/>
                  <a:gd fmla="*/ 211 w 485" name="T30"/>
                  <a:gd fmla="*/ 91 h 503" name="T31"/>
                  <a:gd fmla="*/ 52 w 485" name="T32"/>
                  <a:gd fmla="*/ 385 h 503" name="T33"/>
                  <a:gd fmla="*/ 69 w 485" name="T34"/>
                  <a:gd fmla="*/ 399 h 503" name="T35"/>
                  <a:gd fmla="*/ 147 w 485" name="T36"/>
                  <a:gd fmla="*/ 385 h 503" name="T37"/>
                  <a:gd fmla="*/ 134 w 485" name="T38"/>
                  <a:gd fmla="*/ 371 h 503" name="T39"/>
                  <a:gd fmla="*/ 129 w 485" name="T40"/>
                  <a:gd fmla="*/ 218 h 503" name="T41"/>
                  <a:gd fmla="*/ 147 w 485" name="T42"/>
                  <a:gd fmla="*/ 205 h 503" name="T43"/>
                  <a:gd fmla="*/ 136 w 485" name="T44"/>
                  <a:gd fmla="*/ 191 h 503" name="T45"/>
                  <a:gd fmla="*/ 52 w 485" name="T46"/>
                  <a:gd fmla="*/ 204 h 503" name="T47"/>
                  <a:gd fmla="*/ 66 w 485" name="T48"/>
                  <a:gd fmla="*/ 218 h 503" name="T49"/>
                  <a:gd fmla="*/ 69 w 485" name="T50"/>
                  <a:gd fmla="*/ 371 h 503" name="T51"/>
                  <a:gd fmla="*/ 209 w 485" name="T52"/>
                  <a:gd fmla="*/ 371 h 503" name="T53"/>
                  <a:gd fmla="*/ 195 w 485" name="T54"/>
                  <a:gd fmla="*/ 385 h 503" name="T55"/>
                  <a:gd fmla="*/ 276 w 485" name="T56"/>
                  <a:gd fmla="*/ 399 h 503" name="T57"/>
                  <a:gd fmla="*/ 290 w 485" name="T58"/>
                  <a:gd fmla="*/ 385 h 503" name="T59"/>
                  <a:gd fmla="*/ 272 w 485" name="T60"/>
                  <a:gd fmla="*/ 371 h 503" name="T61"/>
                  <a:gd fmla="*/ 276 w 485" name="T62"/>
                  <a:gd fmla="*/ 218 h 503" name="T63"/>
                  <a:gd fmla="*/ 290 w 485" name="T64"/>
                  <a:gd fmla="*/ 204 h 503" name="T65"/>
                  <a:gd fmla="*/ 211 w 485" name="T66"/>
                  <a:gd fmla="*/ 191 h 503" name="T67"/>
                  <a:gd fmla="*/ 195 w 485" name="T68"/>
                  <a:gd fmla="*/ 205 h 503" name="T69"/>
                  <a:gd fmla="*/ 212 w 485" name="T70"/>
                  <a:gd fmla="*/ 218 h 503" name="T71"/>
                  <a:gd fmla="*/ 209 w 485" name="T72"/>
                  <a:gd fmla="*/ 371 h 503" name="T73"/>
                  <a:gd fmla="*/ 338 w 485" name="T74"/>
                  <a:gd fmla="*/ 385 h 503" name="T75"/>
                  <a:gd fmla="*/ 354 w 485" name="T76"/>
                  <a:gd fmla="*/ 399 h 503" name="T77"/>
                  <a:gd fmla="*/ 433 w 485" name="T78"/>
                  <a:gd fmla="*/ 385 h 503" name="T79"/>
                  <a:gd fmla="*/ 419 w 485" name="T80"/>
                  <a:gd fmla="*/ 371 h 503" name="T81"/>
                  <a:gd fmla="*/ 415 w 485" name="T82"/>
                  <a:gd fmla="*/ 218 h 503" name="T83"/>
                  <a:gd fmla="*/ 433 w 485" name="T84"/>
                  <a:gd fmla="*/ 205 h 503" name="T85"/>
                  <a:gd fmla="*/ 422 w 485" name="T86"/>
                  <a:gd fmla="*/ 191 h 503" name="T87"/>
                  <a:gd fmla="*/ 338 w 485" name="T88"/>
                  <a:gd fmla="*/ 204 h 503" name="T89"/>
                  <a:gd fmla="*/ 351 w 485" name="T90"/>
                  <a:gd fmla="*/ 218 h 503" name="T91"/>
                  <a:gd fmla="*/ 354 w 485" name="T92"/>
                  <a:gd fmla="*/ 371 h 503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502" w="485">
                    <a:moveTo>
                      <a:pt x="485" y="489"/>
                    </a:moveTo>
                    <a:cubicBezTo>
                      <a:pt x="485" y="490"/>
                      <a:pt x="485" y="490"/>
                      <a:pt x="485" y="490"/>
                    </a:cubicBezTo>
                    <a:cubicBezTo>
                      <a:pt x="485" y="497"/>
                      <a:pt x="479" y="503"/>
                      <a:pt x="471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6" y="503"/>
                      <a:pt x="0" y="497"/>
                      <a:pt x="0" y="49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482"/>
                      <a:pt x="6" y="476"/>
                      <a:pt x="14" y="476"/>
                    </a:cubicBezTo>
                    <a:cubicBezTo>
                      <a:pt x="471" y="476"/>
                      <a:pt x="471" y="476"/>
                      <a:pt x="471" y="476"/>
                    </a:cubicBezTo>
                    <a:cubicBezTo>
                      <a:pt x="479" y="476"/>
                      <a:pt x="485" y="482"/>
                      <a:pt x="485" y="489"/>
                    </a:cubicBezTo>
                    <a:close/>
                    <a:moveTo>
                      <a:pt x="17" y="439"/>
                    </a:move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7"/>
                      <a:pt x="23" y="453"/>
                      <a:pt x="31" y="453"/>
                    </a:cubicBezTo>
                    <a:cubicBezTo>
                      <a:pt x="454" y="453"/>
                      <a:pt x="454" y="453"/>
                      <a:pt x="454" y="453"/>
                    </a:cubicBezTo>
                    <a:cubicBezTo>
                      <a:pt x="462" y="453"/>
                      <a:pt x="468" y="447"/>
                      <a:pt x="468" y="440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2"/>
                      <a:pt x="462" y="426"/>
                      <a:pt x="454" y="426"/>
                    </a:cubicBezTo>
                    <a:cubicBezTo>
                      <a:pt x="31" y="426"/>
                      <a:pt x="31" y="426"/>
                      <a:pt x="31" y="426"/>
                    </a:cubicBezTo>
                    <a:cubicBezTo>
                      <a:pt x="23" y="426"/>
                      <a:pt x="17" y="432"/>
                      <a:pt x="17" y="439"/>
                    </a:cubicBezTo>
                    <a:close/>
                    <a:moveTo>
                      <a:pt x="11" y="153"/>
                    </a:moveTo>
                    <a:cubicBezTo>
                      <a:pt x="10" y="147"/>
                      <a:pt x="9" y="141"/>
                      <a:pt x="21" y="134"/>
                    </a:cubicBezTo>
                    <a:cubicBezTo>
                      <a:pt x="32" y="127"/>
                      <a:pt x="238" y="1"/>
                      <a:pt x="238" y="1"/>
                    </a:cubicBezTo>
                    <a:cubicBezTo>
                      <a:pt x="241" y="0"/>
                      <a:pt x="244" y="0"/>
                      <a:pt x="247" y="1"/>
                    </a:cubicBezTo>
                    <a:cubicBezTo>
                      <a:pt x="247" y="1"/>
                      <a:pt x="455" y="128"/>
                      <a:pt x="464" y="134"/>
                    </a:cubicBezTo>
                    <a:cubicBezTo>
                      <a:pt x="474" y="140"/>
                      <a:pt x="475" y="147"/>
                      <a:pt x="474" y="153"/>
                    </a:cubicBezTo>
                    <a:cubicBezTo>
                      <a:pt x="473" y="159"/>
                      <a:pt x="467" y="164"/>
                      <a:pt x="460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18" y="164"/>
                      <a:pt x="12" y="159"/>
                      <a:pt x="11" y="153"/>
                    </a:cubicBezTo>
                    <a:close/>
                    <a:moveTo>
                      <a:pt x="211" y="91"/>
                    </a:moveTo>
                    <a:cubicBezTo>
                      <a:pt x="211" y="108"/>
                      <a:pt x="225" y="122"/>
                      <a:pt x="243" y="122"/>
                    </a:cubicBezTo>
                    <a:cubicBezTo>
                      <a:pt x="260" y="122"/>
                      <a:pt x="274" y="108"/>
                      <a:pt x="274" y="91"/>
                    </a:cubicBezTo>
                    <a:cubicBezTo>
                      <a:pt x="274" y="74"/>
                      <a:pt x="260" y="59"/>
                      <a:pt x="243" y="59"/>
                    </a:cubicBezTo>
                    <a:cubicBezTo>
                      <a:pt x="225" y="59"/>
                      <a:pt x="211" y="74"/>
                      <a:pt x="211" y="91"/>
                    </a:cubicBezTo>
                    <a:close/>
                    <a:moveTo>
                      <a:pt x="66" y="371"/>
                    </a:moveTo>
                    <a:cubicBezTo>
                      <a:pt x="58" y="371"/>
                      <a:pt x="52" y="377"/>
                      <a:pt x="52" y="385"/>
                    </a:cubicBezTo>
                    <a:cubicBezTo>
                      <a:pt x="52" y="385"/>
                      <a:pt x="52" y="385"/>
                      <a:pt x="52" y="385"/>
                    </a:cubicBezTo>
                    <a:cubicBezTo>
                      <a:pt x="52" y="393"/>
                      <a:pt x="61" y="399"/>
                      <a:pt x="69" y="399"/>
                    </a:cubicBezTo>
                    <a:cubicBezTo>
                      <a:pt x="134" y="399"/>
                      <a:pt x="134" y="399"/>
                      <a:pt x="134" y="399"/>
                    </a:cubicBezTo>
                    <a:cubicBezTo>
                      <a:pt x="141" y="399"/>
                      <a:pt x="147" y="393"/>
                      <a:pt x="147" y="385"/>
                    </a:cubicBezTo>
                    <a:cubicBezTo>
                      <a:pt x="147" y="385"/>
                      <a:pt x="147" y="385"/>
                      <a:pt x="147" y="385"/>
                    </a:cubicBezTo>
                    <a:cubicBezTo>
                      <a:pt x="147" y="377"/>
                      <a:pt x="141" y="371"/>
                      <a:pt x="134" y="371"/>
                    </a:cubicBezTo>
                    <a:cubicBezTo>
                      <a:pt x="129" y="371"/>
                      <a:pt x="129" y="371"/>
                      <a:pt x="129" y="371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18"/>
                      <a:pt x="134" y="218"/>
                      <a:pt x="134" y="218"/>
                    </a:cubicBezTo>
                    <a:cubicBezTo>
                      <a:pt x="141" y="218"/>
                      <a:pt x="147" y="212"/>
                      <a:pt x="147" y="205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197"/>
                      <a:pt x="141" y="191"/>
                      <a:pt x="136" y="191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58" y="191"/>
                      <a:pt x="52" y="197"/>
                      <a:pt x="52" y="204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12"/>
                      <a:pt x="58" y="218"/>
                      <a:pt x="66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69" y="371"/>
                      <a:pt x="69" y="371"/>
                      <a:pt x="69" y="371"/>
                    </a:cubicBezTo>
                    <a:lnTo>
                      <a:pt x="66" y="371"/>
                    </a:lnTo>
                    <a:close/>
                    <a:moveTo>
                      <a:pt x="209" y="371"/>
                    </a:moveTo>
                    <a:cubicBezTo>
                      <a:pt x="201" y="371"/>
                      <a:pt x="195" y="377"/>
                      <a:pt x="195" y="385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5" y="393"/>
                      <a:pt x="204" y="399"/>
                      <a:pt x="211" y="399"/>
                    </a:cubicBezTo>
                    <a:cubicBezTo>
                      <a:pt x="276" y="399"/>
                      <a:pt x="276" y="399"/>
                      <a:pt x="276" y="399"/>
                    </a:cubicBezTo>
                    <a:cubicBezTo>
                      <a:pt x="284" y="399"/>
                      <a:pt x="290" y="393"/>
                      <a:pt x="290" y="385"/>
                    </a:cubicBezTo>
                    <a:cubicBezTo>
                      <a:pt x="290" y="385"/>
                      <a:pt x="290" y="385"/>
                      <a:pt x="290" y="385"/>
                    </a:cubicBezTo>
                    <a:cubicBezTo>
                      <a:pt x="290" y="377"/>
                      <a:pt x="284" y="371"/>
                      <a:pt x="276" y="371"/>
                    </a:cubicBezTo>
                    <a:cubicBezTo>
                      <a:pt x="272" y="371"/>
                      <a:pt x="272" y="371"/>
                      <a:pt x="272" y="371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84" y="218"/>
                      <a:pt x="290" y="212"/>
                      <a:pt x="290" y="205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290" y="197"/>
                      <a:pt x="284" y="191"/>
                      <a:pt x="279" y="191"/>
                    </a:cubicBezTo>
                    <a:cubicBezTo>
                      <a:pt x="211" y="191"/>
                      <a:pt x="211" y="191"/>
                      <a:pt x="211" y="191"/>
                    </a:cubicBezTo>
                    <a:cubicBezTo>
                      <a:pt x="201" y="191"/>
                      <a:pt x="195" y="197"/>
                      <a:pt x="195" y="204"/>
                    </a:cubicBezTo>
                    <a:cubicBezTo>
                      <a:pt x="195" y="205"/>
                      <a:pt x="195" y="205"/>
                      <a:pt x="195" y="205"/>
                    </a:cubicBezTo>
                    <a:cubicBezTo>
                      <a:pt x="195" y="212"/>
                      <a:pt x="201" y="218"/>
                      <a:pt x="209" y="218"/>
                    </a:cubicBez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12" y="371"/>
                      <a:pt x="212" y="371"/>
                      <a:pt x="212" y="371"/>
                    </a:cubicBezTo>
                    <a:lnTo>
                      <a:pt x="209" y="371"/>
                    </a:lnTo>
                    <a:close/>
                    <a:moveTo>
                      <a:pt x="351" y="371"/>
                    </a:moveTo>
                    <a:cubicBezTo>
                      <a:pt x="344" y="371"/>
                      <a:pt x="338" y="377"/>
                      <a:pt x="338" y="385"/>
                    </a:cubicBezTo>
                    <a:cubicBezTo>
                      <a:pt x="338" y="385"/>
                      <a:pt x="338" y="385"/>
                      <a:pt x="338" y="385"/>
                    </a:cubicBezTo>
                    <a:cubicBezTo>
                      <a:pt x="338" y="393"/>
                      <a:pt x="347" y="399"/>
                      <a:pt x="354" y="399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27" y="399"/>
                      <a:pt x="433" y="393"/>
                      <a:pt x="433" y="385"/>
                    </a:cubicBezTo>
                    <a:cubicBezTo>
                      <a:pt x="433" y="385"/>
                      <a:pt x="433" y="385"/>
                      <a:pt x="433" y="385"/>
                    </a:cubicBezTo>
                    <a:cubicBezTo>
                      <a:pt x="433" y="377"/>
                      <a:pt x="427" y="371"/>
                      <a:pt x="419" y="371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5" y="218"/>
                      <a:pt x="415" y="218"/>
                      <a:pt x="415" y="218"/>
                    </a:cubicBezTo>
                    <a:cubicBezTo>
                      <a:pt x="419" y="218"/>
                      <a:pt x="419" y="218"/>
                      <a:pt x="419" y="218"/>
                    </a:cubicBezTo>
                    <a:cubicBezTo>
                      <a:pt x="427" y="218"/>
                      <a:pt x="433" y="212"/>
                      <a:pt x="433" y="205"/>
                    </a:cubicBezTo>
                    <a:cubicBezTo>
                      <a:pt x="433" y="204"/>
                      <a:pt x="433" y="204"/>
                      <a:pt x="433" y="204"/>
                    </a:cubicBezTo>
                    <a:cubicBezTo>
                      <a:pt x="433" y="197"/>
                      <a:pt x="427" y="191"/>
                      <a:pt x="422" y="191"/>
                    </a:cubicBezTo>
                    <a:cubicBezTo>
                      <a:pt x="354" y="191"/>
                      <a:pt x="354" y="191"/>
                      <a:pt x="354" y="191"/>
                    </a:cubicBezTo>
                    <a:cubicBezTo>
                      <a:pt x="344" y="191"/>
                      <a:pt x="338" y="197"/>
                      <a:pt x="338" y="204"/>
                    </a:cubicBezTo>
                    <a:cubicBezTo>
                      <a:pt x="338" y="205"/>
                      <a:pt x="338" y="205"/>
                      <a:pt x="338" y="205"/>
                    </a:cubicBezTo>
                    <a:cubicBezTo>
                      <a:pt x="338" y="212"/>
                      <a:pt x="344" y="218"/>
                      <a:pt x="351" y="218"/>
                    </a:cubicBezTo>
                    <a:cubicBezTo>
                      <a:pt x="354" y="218"/>
                      <a:pt x="354" y="218"/>
                      <a:pt x="354" y="218"/>
                    </a:cubicBezTo>
                    <a:cubicBezTo>
                      <a:pt x="354" y="371"/>
                      <a:pt x="354" y="371"/>
                      <a:pt x="354" y="371"/>
                    </a:cubicBezTo>
                    <a:lnTo>
                      <a:pt x="351" y="3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0" name="Freeform 13"/>
              <p:cNvSpPr>
                <a:spLocks noEditPoints="1"/>
              </p:cNvSpPr>
              <p:nvPr/>
            </p:nvSpPr>
            <p:spPr bwMode="auto">
              <a:xfrm>
                <a:off x="3354966" y="2983780"/>
                <a:ext cx="704850" cy="511175"/>
              </a:xfrm>
              <a:custGeom>
                <a:gdLst>
                  <a:gd fmla="*/ 390 w 594" name="T0"/>
                  <a:gd fmla="*/ 126 h 431" name="T1"/>
                  <a:gd fmla="*/ 373 w 594" name="T2"/>
                  <a:gd fmla="*/ 143 h 431" name="T3"/>
                  <a:gd fmla="*/ 344 w 594" name="T4"/>
                  <a:gd fmla="*/ 284 h 431" name="T5"/>
                  <a:gd fmla="*/ 220 w 594" name="T6"/>
                  <a:gd fmla="*/ 255 h 431" name="T7"/>
                  <a:gd fmla="*/ 220 w 594" name="T8"/>
                  <a:gd fmla="*/ 126 h 431" name="T9"/>
                  <a:gd fmla="*/ 204 w 594" name="T10"/>
                  <a:gd fmla="*/ 93 h 431" name="T11"/>
                  <a:gd fmla="*/ 270 w 594" name="T12"/>
                  <a:gd fmla="*/ 124 h 431" name="T13"/>
                  <a:gd fmla="*/ 260 w 594" name="T14"/>
                  <a:gd fmla="*/ 140 h 431" name="T15"/>
                  <a:gd fmla="*/ 260 w 594" name="T16"/>
                  <a:gd fmla="*/ 246 h 431" name="T17"/>
                  <a:gd fmla="*/ 317 w 594" name="T18"/>
                  <a:gd fmla="*/ 246 h 431" name="T19"/>
                  <a:gd fmla="*/ 333 w 594" name="T20"/>
                  <a:gd fmla="*/ 229 h 431" name="T21"/>
                  <a:gd fmla="*/ 333 w 594" name="T22"/>
                  <a:gd fmla="*/ 124 h 431" name="T23"/>
                  <a:gd fmla="*/ 323 w 594" name="T24"/>
                  <a:gd fmla="*/ 93 h 431" name="T25"/>
                  <a:gd fmla="*/ 406 w 594" name="T26"/>
                  <a:gd fmla="*/ 76 h 431" name="T27"/>
                  <a:gd fmla="*/ 306 w 594" name="T28"/>
                  <a:gd fmla="*/ 140 h 431" name="T29"/>
                  <a:gd fmla="*/ 317 w 594" name="T30"/>
                  <a:gd fmla="*/ 229 h 431" name="T31"/>
                  <a:gd fmla="*/ 276 w 594" name="T32"/>
                  <a:gd fmla="*/ 140 h 431" name="T33"/>
                  <a:gd fmla="*/ 287 w 594" name="T34"/>
                  <a:gd fmla="*/ 76 h 431" name="T35"/>
                  <a:gd fmla="*/ 187 w 594" name="T36"/>
                  <a:gd fmla="*/ 143 h 431" name="T37"/>
                  <a:gd fmla="*/ 203 w 594" name="T38"/>
                  <a:gd fmla="*/ 261 h 431" name="T39"/>
                  <a:gd fmla="*/ 351 w 594" name="T40"/>
                  <a:gd fmla="*/ 300 h 431" name="T41"/>
                  <a:gd fmla="*/ 390 w 594" name="T42"/>
                  <a:gd fmla="*/ 143 h 431" name="T43"/>
                  <a:gd fmla="*/ 406 w 594" name="T44"/>
                  <a:gd fmla="*/ 76 h 431" name="T45"/>
                  <a:gd fmla="*/ 560 w 594" name="T46"/>
                  <a:gd fmla="*/ 43 h 431" name="T47"/>
                  <a:gd fmla="*/ 71 w 594" name="T48"/>
                  <a:gd fmla="*/ 0 h 431" name="T49"/>
                  <a:gd fmla="*/ 32 w 594" name="T50"/>
                  <a:gd fmla="*/ 369 h 431" name="T51"/>
                  <a:gd fmla="*/ 0 w 594" name="T52"/>
                  <a:gd fmla="*/ 384 h 431" name="T53"/>
                  <a:gd fmla="*/ 552 w 594" name="T54"/>
                  <a:gd fmla="*/ 431 h 431" name="T55"/>
                  <a:gd fmla="*/ 594 w 594" name="T56"/>
                  <a:gd fmla="*/ 369 h 431" name="T57"/>
                  <a:gd fmla="*/ 327 w 594" name="T58"/>
                  <a:gd fmla="*/ 407 h 431" name="T59"/>
                  <a:gd fmla="*/ 245 w 594" name="T60"/>
                  <a:gd fmla="*/ 394 h 431" name="T61"/>
                  <a:gd fmla="*/ 327 w 594" name="T62"/>
                  <a:gd fmla="*/ 382 h 431" name="T63"/>
                  <a:gd fmla="*/ 327 w 594" name="T64"/>
                  <a:gd fmla="*/ 407 h 431" name="T65"/>
                  <a:gd fmla="*/ 506 w 594" name="T66"/>
                  <a:gd fmla="*/ 337 h 431" name="T67"/>
                  <a:gd fmla="*/ 65 w 594" name="T68"/>
                  <a:gd fmla="*/ 318 h 431" name="T69"/>
                  <a:gd fmla="*/ 88 w 594" name="T70"/>
                  <a:gd fmla="*/ 38 h 431" name="T71"/>
                  <a:gd fmla="*/ 524 w 594" name="T72"/>
                  <a:gd fmla="*/ 57 h 431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431" w="594">
                    <a:moveTo>
                      <a:pt x="390" y="93"/>
                    </a:moveTo>
                    <a:cubicBezTo>
                      <a:pt x="390" y="126"/>
                      <a:pt x="390" y="126"/>
                      <a:pt x="390" y="126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73" y="143"/>
                      <a:pt x="373" y="143"/>
                      <a:pt x="373" y="143"/>
                    </a:cubicBezTo>
                    <a:cubicBezTo>
                      <a:pt x="373" y="255"/>
                      <a:pt x="373" y="255"/>
                      <a:pt x="373" y="255"/>
                    </a:cubicBezTo>
                    <a:cubicBezTo>
                      <a:pt x="344" y="284"/>
                      <a:pt x="344" y="284"/>
                      <a:pt x="344" y="284"/>
                    </a:cubicBezTo>
                    <a:cubicBezTo>
                      <a:pt x="248" y="284"/>
                      <a:pt x="248" y="284"/>
                      <a:pt x="248" y="284"/>
                    </a:cubicBezTo>
                    <a:cubicBezTo>
                      <a:pt x="220" y="255"/>
                      <a:pt x="220" y="255"/>
                      <a:pt x="220" y="255"/>
                    </a:cubicBezTo>
                    <a:cubicBezTo>
                      <a:pt x="220" y="143"/>
                      <a:pt x="220" y="143"/>
                      <a:pt x="220" y="143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93"/>
                      <a:pt x="204" y="93"/>
                      <a:pt x="204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60" y="140"/>
                      <a:pt x="260" y="140"/>
                      <a:pt x="260" y="140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76" y="246"/>
                      <a:pt x="276" y="246"/>
                      <a:pt x="276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33" y="246"/>
                      <a:pt x="333" y="246"/>
                      <a:pt x="333" y="246"/>
                    </a:cubicBezTo>
                    <a:cubicBezTo>
                      <a:pt x="333" y="229"/>
                      <a:pt x="333" y="229"/>
                      <a:pt x="333" y="229"/>
                    </a:cubicBezTo>
                    <a:cubicBezTo>
                      <a:pt x="333" y="140"/>
                      <a:pt x="333" y="140"/>
                      <a:pt x="333" y="140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90" y="93"/>
                      <a:pt x="390" y="93"/>
                      <a:pt x="390" y="93"/>
                    </a:cubicBezTo>
                    <a:close/>
                    <a:moveTo>
                      <a:pt x="406" y="76"/>
                    </a:moveTo>
                    <a:cubicBezTo>
                      <a:pt x="306" y="76"/>
                      <a:pt x="306" y="76"/>
                      <a:pt x="306" y="76"/>
                    </a:cubicBezTo>
                    <a:cubicBezTo>
                      <a:pt x="306" y="140"/>
                      <a:pt x="306" y="140"/>
                      <a:pt x="306" y="140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7" y="229"/>
                      <a:pt x="317" y="229"/>
                      <a:pt x="317" y="229"/>
                    </a:cubicBezTo>
                    <a:cubicBezTo>
                      <a:pt x="276" y="229"/>
                      <a:pt x="276" y="229"/>
                      <a:pt x="276" y="22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87" y="140"/>
                      <a:pt x="287" y="140"/>
                      <a:pt x="287" y="140"/>
                    </a:cubicBezTo>
                    <a:cubicBezTo>
                      <a:pt x="287" y="76"/>
                      <a:pt x="287" y="76"/>
                      <a:pt x="2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261"/>
                      <a:pt x="203" y="261"/>
                      <a:pt x="203" y="261"/>
                    </a:cubicBezTo>
                    <a:cubicBezTo>
                      <a:pt x="241" y="300"/>
                      <a:pt x="241" y="300"/>
                      <a:pt x="241" y="300"/>
                    </a:cubicBezTo>
                    <a:cubicBezTo>
                      <a:pt x="351" y="300"/>
                      <a:pt x="351" y="300"/>
                      <a:pt x="351" y="300"/>
                    </a:cubicBezTo>
                    <a:cubicBezTo>
                      <a:pt x="390" y="261"/>
                      <a:pt x="390" y="261"/>
                      <a:pt x="390" y="261"/>
                    </a:cubicBezTo>
                    <a:cubicBezTo>
                      <a:pt x="390" y="143"/>
                      <a:pt x="390" y="143"/>
                      <a:pt x="390" y="143"/>
                    </a:cubicBezTo>
                    <a:cubicBezTo>
                      <a:pt x="406" y="143"/>
                      <a:pt x="406" y="143"/>
                      <a:pt x="406" y="143"/>
                    </a:cubicBezTo>
                    <a:cubicBezTo>
                      <a:pt x="406" y="76"/>
                      <a:pt x="406" y="76"/>
                      <a:pt x="406" y="76"/>
                    </a:cubicBezTo>
                    <a:close/>
                    <a:moveTo>
                      <a:pt x="560" y="369"/>
                    </a:moveTo>
                    <a:cubicBezTo>
                      <a:pt x="560" y="43"/>
                      <a:pt x="560" y="43"/>
                      <a:pt x="560" y="43"/>
                    </a:cubicBezTo>
                    <a:cubicBezTo>
                      <a:pt x="560" y="19"/>
                      <a:pt x="542" y="0"/>
                      <a:pt x="52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9" y="0"/>
                      <a:pt x="32" y="19"/>
                      <a:pt x="32" y="43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410"/>
                      <a:pt x="19" y="431"/>
                      <a:pt x="42" y="431"/>
                    </a:cubicBezTo>
                    <a:cubicBezTo>
                      <a:pt x="552" y="431"/>
                      <a:pt x="552" y="431"/>
                      <a:pt x="552" y="431"/>
                    </a:cubicBezTo>
                    <a:cubicBezTo>
                      <a:pt x="575" y="431"/>
                      <a:pt x="594" y="410"/>
                      <a:pt x="594" y="384"/>
                    </a:cubicBezTo>
                    <a:cubicBezTo>
                      <a:pt x="594" y="369"/>
                      <a:pt x="594" y="369"/>
                      <a:pt x="594" y="369"/>
                    </a:cubicBezTo>
                    <a:lnTo>
                      <a:pt x="560" y="369"/>
                    </a:lnTo>
                    <a:close/>
                    <a:moveTo>
                      <a:pt x="327" y="407"/>
                    </a:moveTo>
                    <a:cubicBezTo>
                      <a:pt x="256" y="407"/>
                      <a:pt x="256" y="407"/>
                      <a:pt x="256" y="407"/>
                    </a:cubicBezTo>
                    <a:cubicBezTo>
                      <a:pt x="250" y="407"/>
                      <a:pt x="245" y="401"/>
                      <a:pt x="245" y="394"/>
                    </a:cubicBezTo>
                    <a:cubicBezTo>
                      <a:pt x="245" y="387"/>
                      <a:pt x="250" y="382"/>
                      <a:pt x="256" y="382"/>
                    </a:cubicBezTo>
                    <a:cubicBezTo>
                      <a:pt x="327" y="382"/>
                      <a:pt x="327" y="382"/>
                      <a:pt x="327" y="382"/>
                    </a:cubicBezTo>
                    <a:cubicBezTo>
                      <a:pt x="334" y="382"/>
                      <a:pt x="339" y="387"/>
                      <a:pt x="339" y="394"/>
                    </a:cubicBezTo>
                    <a:cubicBezTo>
                      <a:pt x="339" y="401"/>
                      <a:pt x="334" y="407"/>
                      <a:pt x="327" y="407"/>
                    </a:cubicBezTo>
                    <a:close/>
                    <a:moveTo>
                      <a:pt x="524" y="318"/>
                    </a:moveTo>
                    <a:cubicBezTo>
                      <a:pt x="524" y="328"/>
                      <a:pt x="516" y="337"/>
                      <a:pt x="506" y="337"/>
                    </a:cubicBezTo>
                    <a:cubicBezTo>
                      <a:pt x="82" y="337"/>
                      <a:pt x="82" y="337"/>
                      <a:pt x="82" y="337"/>
                    </a:cubicBezTo>
                    <a:cubicBezTo>
                      <a:pt x="73" y="337"/>
                      <a:pt x="65" y="328"/>
                      <a:pt x="65" y="31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47"/>
                      <a:pt x="73" y="38"/>
                      <a:pt x="88" y="38"/>
                    </a:cubicBezTo>
                    <a:cubicBezTo>
                      <a:pt x="512" y="38"/>
                      <a:pt x="512" y="38"/>
                      <a:pt x="512" y="38"/>
                    </a:cubicBezTo>
                    <a:cubicBezTo>
                      <a:pt x="516" y="38"/>
                      <a:pt x="524" y="47"/>
                      <a:pt x="524" y="57"/>
                    </a:cubicBezTo>
                    <a:lnTo>
                      <a:pt x="524" y="3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/>
            </p:nvSpPr>
            <p:spPr bwMode="auto">
              <a:xfrm>
                <a:off x="433966" y="2928218"/>
                <a:ext cx="473075" cy="601663"/>
              </a:xfrm>
              <a:custGeom>
                <a:gdLst>
                  <a:gd fmla="*/ 193 w 399" name="T0"/>
                  <a:gd fmla="*/ 238 h 507" name="T1"/>
                  <a:gd fmla="*/ 184 w 399" name="T2"/>
                  <a:gd fmla="*/ 275 h 507" name="T3"/>
                  <a:gd fmla="*/ 149 w 399" name="T4"/>
                  <a:gd fmla="*/ 284 h 507" name="T5"/>
                  <a:gd fmla="*/ 198 w 399" name="T6"/>
                  <a:gd fmla="*/ 223 h 507" name="T7"/>
                  <a:gd fmla="*/ 250 w 399" name="T8"/>
                  <a:gd fmla="*/ 344 h 507" name="T9"/>
                  <a:gd fmla="*/ 252 w 399" name="T10"/>
                  <a:gd fmla="*/ 349 h 507" name="T11"/>
                  <a:gd fmla="*/ 276 w 399" name="T12"/>
                  <a:gd fmla="*/ 331 h 507" name="T13"/>
                  <a:gd fmla="*/ 287 w 399" name="T14"/>
                  <a:gd fmla="*/ 303 h 507" name="T15"/>
                  <a:gd fmla="*/ 284 w 399" name="T16"/>
                  <a:gd fmla="*/ 300 h 507" name="T17"/>
                  <a:gd fmla="*/ 256 w 399" name="T18"/>
                  <a:gd fmla="*/ 330 h 507" name="T19"/>
                  <a:gd fmla="*/ 348 w 399" name="T20"/>
                  <a:gd fmla="*/ 507 h 507" name="T21"/>
                  <a:gd fmla="*/ 0 w 399" name="T22"/>
                  <a:gd fmla="*/ 457 h 507" name="T23"/>
                  <a:gd fmla="*/ 58 w 399" name="T24"/>
                  <a:gd fmla="*/ 0 h 507" name="T25"/>
                  <a:gd fmla="*/ 392 w 399" name="T26"/>
                  <a:gd fmla="*/ 13 h 507" name="T27"/>
                  <a:gd fmla="*/ 56 w 399" name="T28"/>
                  <a:gd fmla="*/ 26 h 507" name="T29"/>
                  <a:gd fmla="*/ 53 w 399" name="T30"/>
                  <a:gd fmla="*/ 83 h 507" name="T31"/>
                  <a:gd fmla="*/ 399 w 399" name="T32"/>
                  <a:gd fmla="*/ 106 h 507" name="T33"/>
                  <a:gd fmla="*/ 204 w 399" name="T34"/>
                  <a:gd fmla="*/ 271 h 507" name="T35"/>
                  <a:gd fmla="*/ 219 w 399" name="T36"/>
                  <a:gd fmla="*/ 215 h 507" name="T37"/>
                  <a:gd fmla="*/ 219 w 399" name="T38"/>
                  <a:gd fmla="*/ 194 h 507" name="T39"/>
                  <a:gd fmla="*/ 195 w 399" name="T40"/>
                  <a:gd fmla="*/ 202 h 507" name="T41"/>
                  <a:gd fmla="*/ 136 w 399" name="T42"/>
                  <a:gd fmla="*/ 272 h 507" name="T43"/>
                  <a:gd fmla="*/ 108 w 399" name="T44"/>
                  <a:gd fmla="*/ 297 h 507" name="T45"/>
                  <a:gd fmla="*/ 86 w 399" name="T46"/>
                  <a:gd fmla="*/ 313 h 507" name="T47"/>
                  <a:gd fmla="*/ 94 w 399" name="T48"/>
                  <a:gd fmla="*/ 320 h 507" name="T49"/>
                  <a:gd fmla="*/ 109 w 399" name="T50"/>
                  <a:gd fmla="*/ 315 h 507" name="T51"/>
                  <a:gd fmla="*/ 91 w 399" name="T52"/>
                  <a:gd fmla="*/ 348 h 507" name="T53"/>
                  <a:gd fmla="*/ 84 w 399" name="T54"/>
                  <a:gd fmla="*/ 375 h 507" name="T55"/>
                  <a:gd fmla="*/ 100 w 399" name="T56"/>
                  <a:gd fmla="*/ 369 h 507" name="T57"/>
                  <a:gd fmla="*/ 111 w 399" name="T58"/>
                  <a:gd fmla="*/ 348 h 507" name="T59"/>
                  <a:gd fmla="*/ 180 w 399" name="T60"/>
                  <a:gd fmla="*/ 293 h 507" name="T61"/>
                  <a:gd fmla="*/ 173 w 399" name="T62"/>
                  <a:gd fmla="*/ 363 h 507" name="T63"/>
                  <a:gd fmla="*/ 185 w 399" name="T64"/>
                  <a:gd fmla="*/ 378 h 507" name="T65"/>
                  <a:gd fmla="*/ 192 w 399" name="T66"/>
                  <a:gd fmla="*/ 366 h 507" name="T67"/>
                  <a:gd fmla="*/ 200 w 399" name="T68"/>
                  <a:gd fmla="*/ 290 h 507" name="T69"/>
                  <a:gd fmla="*/ 215 w 399" name="T70"/>
                  <a:gd fmla="*/ 289 h 507" name="T71"/>
                  <a:gd fmla="*/ 221 w 399" name="T72"/>
                  <a:gd fmla="*/ 279 h 507" name="T73"/>
                  <a:gd fmla="*/ 205 w 399" name="T74"/>
                  <a:gd fmla="*/ 271 h 507" name="T75"/>
                  <a:gd fmla="*/ 312 w 399" name="T76"/>
                  <a:gd fmla="*/ 213 h 507" name="T77"/>
                  <a:gd fmla="*/ 303 w 399" name="T78"/>
                  <a:gd fmla="*/ 204 h 507" name="T79"/>
                  <a:gd fmla="*/ 284 w 399" name="T80"/>
                  <a:gd fmla="*/ 231 h 507" name="T81"/>
                  <a:gd fmla="*/ 227 w 399" name="T82"/>
                  <a:gd fmla="*/ 362 h 507" name="T83"/>
                  <a:gd fmla="*/ 236 w 399" name="T84"/>
                  <a:gd fmla="*/ 370 h 507" name="T85"/>
                  <a:gd fmla="*/ 243 w 399" name="T86"/>
                  <a:gd fmla="*/ 362 h 507" name="T87"/>
                  <a:gd fmla="*/ 255 w 399" name="T88"/>
                  <a:gd fmla="*/ 367 h 507" name="T89"/>
                  <a:gd fmla="*/ 299 w 399" name="T90"/>
                  <a:gd fmla="*/ 324 h 507" name="T91"/>
                  <a:gd fmla="*/ 300 w 399" name="T92"/>
                  <a:gd fmla="*/ 288 h 507" name="T93"/>
                  <a:gd fmla="*/ 274 w 399" name="T94"/>
                  <a:gd fmla="*/ 288 h 507" name="T95"/>
                  <a:gd fmla="*/ 310 w 399" name="T96"/>
                  <a:gd fmla="*/ 221 h 507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507" w="399">
                    <a:moveTo>
                      <a:pt x="198" y="223"/>
                    </a:moveTo>
                    <a:cubicBezTo>
                      <a:pt x="193" y="238"/>
                      <a:pt x="193" y="238"/>
                      <a:pt x="193" y="238"/>
                    </a:cubicBezTo>
                    <a:cubicBezTo>
                      <a:pt x="191" y="247"/>
                      <a:pt x="189" y="253"/>
                      <a:pt x="188" y="256"/>
                    </a:cubicBezTo>
                    <a:cubicBezTo>
                      <a:pt x="186" y="265"/>
                      <a:pt x="184" y="271"/>
                      <a:pt x="184" y="275"/>
                    </a:cubicBezTo>
                    <a:cubicBezTo>
                      <a:pt x="174" y="277"/>
                      <a:pt x="168" y="278"/>
                      <a:pt x="165" y="279"/>
                    </a:cubicBezTo>
                    <a:cubicBezTo>
                      <a:pt x="158" y="281"/>
                      <a:pt x="153" y="283"/>
                      <a:pt x="149" y="284"/>
                    </a:cubicBezTo>
                    <a:cubicBezTo>
                      <a:pt x="157" y="270"/>
                      <a:pt x="170" y="254"/>
                      <a:pt x="187" y="234"/>
                    </a:cubicBezTo>
                    <a:cubicBezTo>
                      <a:pt x="191" y="230"/>
                      <a:pt x="194" y="226"/>
                      <a:pt x="198" y="223"/>
                    </a:cubicBezTo>
                    <a:close/>
                    <a:moveTo>
                      <a:pt x="256" y="330"/>
                    </a:moveTo>
                    <a:cubicBezTo>
                      <a:pt x="254" y="335"/>
                      <a:pt x="252" y="340"/>
                      <a:pt x="250" y="344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50" y="347"/>
                      <a:pt x="251" y="348"/>
                      <a:pt x="252" y="349"/>
                    </a:cubicBezTo>
                    <a:cubicBezTo>
                      <a:pt x="253" y="350"/>
                      <a:pt x="254" y="350"/>
                      <a:pt x="255" y="350"/>
                    </a:cubicBezTo>
                    <a:cubicBezTo>
                      <a:pt x="262" y="350"/>
                      <a:pt x="269" y="344"/>
                      <a:pt x="276" y="331"/>
                    </a:cubicBezTo>
                    <a:cubicBezTo>
                      <a:pt x="280" y="325"/>
                      <a:pt x="282" y="320"/>
                      <a:pt x="284" y="314"/>
                    </a:cubicBezTo>
                    <a:cubicBezTo>
                      <a:pt x="286" y="309"/>
                      <a:pt x="287" y="305"/>
                      <a:pt x="287" y="303"/>
                    </a:cubicBezTo>
                    <a:cubicBezTo>
                      <a:pt x="287" y="302"/>
                      <a:pt x="286" y="301"/>
                      <a:pt x="286" y="300"/>
                    </a:cubicBezTo>
                    <a:cubicBezTo>
                      <a:pt x="285" y="300"/>
                      <a:pt x="284" y="300"/>
                      <a:pt x="284" y="300"/>
                    </a:cubicBezTo>
                    <a:cubicBezTo>
                      <a:pt x="280" y="300"/>
                      <a:pt x="276" y="302"/>
                      <a:pt x="271" y="307"/>
                    </a:cubicBezTo>
                    <a:cubicBezTo>
                      <a:pt x="266" y="313"/>
                      <a:pt x="261" y="320"/>
                      <a:pt x="256" y="330"/>
                    </a:cubicBezTo>
                    <a:close/>
                    <a:moveTo>
                      <a:pt x="398" y="457"/>
                    </a:moveTo>
                    <a:cubicBezTo>
                      <a:pt x="398" y="484"/>
                      <a:pt x="375" y="507"/>
                      <a:pt x="348" y="507"/>
                    </a:cubicBezTo>
                    <a:cubicBezTo>
                      <a:pt x="50" y="507"/>
                      <a:pt x="50" y="507"/>
                      <a:pt x="50" y="507"/>
                    </a:cubicBezTo>
                    <a:cubicBezTo>
                      <a:pt x="22" y="507"/>
                      <a:pt x="0" y="484"/>
                      <a:pt x="0" y="45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1"/>
                      <a:pt x="22" y="0"/>
                      <a:pt x="58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85" y="0"/>
                      <a:pt x="392" y="6"/>
                      <a:pt x="392" y="13"/>
                    </a:cubicBezTo>
                    <a:cubicBezTo>
                      <a:pt x="392" y="20"/>
                      <a:pt x="385" y="26"/>
                      <a:pt x="378" y="26"/>
                    </a:cubicBezTo>
                    <a:cubicBezTo>
                      <a:pt x="378" y="26"/>
                      <a:pt x="56" y="26"/>
                      <a:pt x="56" y="26"/>
                    </a:cubicBezTo>
                    <a:cubicBezTo>
                      <a:pt x="36" y="26"/>
                      <a:pt x="26" y="40"/>
                      <a:pt x="26" y="53"/>
                    </a:cubicBezTo>
                    <a:cubicBezTo>
                      <a:pt x="26" y="67"/>
                      <a:pt x="36" y="83"/>
                      <a:pt x="53" y="83"/>
                    </a:cubicBezTo>
                    <a:cubicBezTo>
                      <a:pt x="53" y="83"/>
                      <a:pt x="376" y="83"/>
                      <a:pt x="376" y="83"/>
                    </a:cubicBezTo>
                    <a:cubicBezTo>
                      <a:pt x="388" y="84"/>
                      <a:pt x="399" y="94"/>
                      <a:pt x="399" y="106"/>
                    </a:cubicBezTo>
                    <a:cubicBezTo>
                      <a:pt x="399" y="106"/>
                      <a:pt x="398" y="457"/>
                      <a:pt x="398" y="457"/>
                    </a:cubicBezTo>
                    <a:close/>
                    <a:moveTo>
                      <a:pt x="204" y="271"/>
                    </a:moveTo>
                    <a:cubicBezTo>
                      <a:pt x="205" y="266"/>
                      <a:pt x="207" y="258"/>
                      <a:pt x="209" y="249"/>
                    </a:cubicBezTo>
                    <a:cubicBezTo>
                      <a:pt x="212" y="237"/>
                      <a:pt x="215" y="225"/>
                      <a:pt x="219" y="215"/>
                    </a:cubicBezTo>
                    <a:cubicBezTo>
                      <a:pt x="221" y="208"/>
                      <a:pt x="222" y="204"/>
                      <a:pt x="222" y="201"/>
                    </a:cubicBezTo>
                    <a:cubicBezTo>
                      <a:pt x="222" y="199"/>
                      <a:pt x="221" y="196"/>
                      <a:pt x="219" y="194"/>
                    </a:cubicBezTo>
                    <a:cubicBezTo>
                      <a:pt x="217" y="192"/>
                      <a:pt x="214" y="191"/>
                      <a:pt x="212" y="191"/>
                    </a:cubicBezTo>
                    <a:cubicBezTo>
                      <a:pt x="207" y="191"/>
                      <a:pt x="202" y="194"/>
                      <a:pt x="195" y="202"/>
                    </a:cubicBezTo>
                    <a:cubicBezTo>
                      <a:pt x="184" y="213"/>
                      <a:pt x="173" y="225"/>
                      <a:pt x="162" y="238"/>
                    </a:cubicBezTo>
                    <a:cubicBezTo>
                      <a:pt x="148" y="256"/>
                      <a:pt x="139" y="267"/>
                      <a:pt x="136" y="272"/>
                    </a:cubicBezTo>
                    <a:cubicBezTo>
                      <a:pt x="128" y="285"/>
                      <a:pt x="124" y="290"/>
                      <a:pt x="123" y="292"/>
                    </a:cubicBezTo>
                    <a:cubicBezTo>
                      <a:pt x="119" y="293"/>
                      <a:pt x="115" y="295"/>
                      <a:pt x="108" y="297"/>
                    </a:cubicBezTo>
                    <a:cubicBezTo>
                      <a:pt x="100" y="300"/>
                      <a:pt x="94" y="302"/>
                      <a:pt x="90" y="305"/>
                    </a:cubicBezTo>
                    <a:cubicBezTo>
                      <a:pt x="88" y="306"/>
                      <a:pt x="86" y="308"/>
                      <a:pt x="86" y="313"/>
                    </a:cubicBezTo>
                    <a:cubicBezTo>
                      <a:pt x="87" y="315"/>
                      <a:pt x="87" y="316"/>
                      <a:pt x="88" y="317"/>
                    </a:cubicBezTo>
                    <a:cubicBezTo>
                      <a:pt x="89" y="319"/>
                      <a:pt x="91" y="320"/>
                      <a:pt x="94" y="320"/>
                    </a:cubicBezTo>
                    <a:cubicBezTo>
                      <a:pt x="96" y="320"/>
                      <a:pt x="98" y="320"/>
                      <a:pt x="100" y="319"/>
                    </a:cubicBezTo>
                    <a:cubicBezTo>
                      <a:pt x="103" y="318"/>
                      <a:pt x="106" y="316"/>
                      <a:pt x="109" y="315"/>
                    </a:cubicBezTo>
                    <a:cubicBezTo>
                      <a:pt x="108" y="317"/>
                      <a:pt x="107" y="319"/>
                      <a:pt x="105" y="322"/>
                    </a:cubicBezTo>
                    <a:cubicBezTo>
                      <a:pt x="99" y="333"/>
                      <a:pt x="94" y="342"/>
                      <a:pt x="91" y="348"/>
                    </a:cubicBezTo>
                    <a:cubicBezTo>
                      <a:pt x="82" y="364"/>
                      <a:pt x="82" y="368"/>
                      <a:pt x="82" y="370"/>
                    </a:cubicBezTo>
                    <a:cubicBezTo>
                      <a:pt x="82" y="372"/>
                      <a:pt x="83" y="373"/>
                      <a:pt x="84" y="375"/>
                    </a:cubicBezTo>
                    <a:cubicBezTo>
                      <a:pt x="86" y="377"/>
                      <a:pt x="88" y="377"/>
                      <a:pt x="90" y="377"/>
                    </a:cubicBezTo>
                    <a:cubicBezTo>
                      <a:pt x="94" y="377"/>
                      <a:pt x="97" y="375"/>
                      <a:pt x="100" y="369"/>
                    </a:cubicBezTo>
                    <a:cubicBezTo>
                      <a:pt x="102" y="365"/>
                      <a:pt x="104" y="362"/>
                      <a:pt x="105" y="360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20" y="331"/>
                      <a:pt x="128" y="317"/>
                      <a:pt x="135" y="306"/>
                    </a:cubicBezTo>
                    <a:cubicBezTo>
                      <a:pt x="147" y="301"/>
                      <a:pt x="162" y="297"/>
                      <a:pt x="180" y="293"/>
                    </a:cubicBezTo>
                    <a:cubicBezTo>
                      <a:pt x="179" y="298"/>
                      <a:pt x="178" y="305"/>
                      <a:pt x="177" y="314"/>
                    </a:cubicBezTo>
                    <a:cubicBezTo>
                      <a:pt x="174" y="334"/>
                      <a:pt x="173" y="351"/>
                      <a:pt x="173" y="363"/>
                    </a:cubicBezTo>
                    <a:cubicBezTo>
                      <a:pt x="174" y="367"/>
                      <a:pt x="174" y="370"/>
                      <a:pt x="176" y="372"/>
                    </a:cubicBezTo>
                    <a:cubicBezTo>
                      <a:pt x="179" y="377"/>
                      <a:pt x="182" y="378"/>
                      <a:pt x="185" y="378"/>
                    </a:cubicBezTo>
                    <a:cubicBezTo>
                      <a:pt x="187" y="378"/>
                      <a:pt x="188" y="377"/>
                      <a:pt x="190" y="376"/>
                    </a:cubicBezTo>
                    <a:cubicBezTo>
                      <a:pt x="191" y="374"/>
                      <a:pt x="192" y="371"/>
                      <a:pt x="192" y="366"/>
                    </a:cubicBezTo>
                    <a:cubicBezTo>
                      <a:pt x="192" y="364"/>
                      <a:pt x="192" y="356"/>
                      <a:pt x="194" y="335"/>
                    </a:cubicBezTo>
                    <a:cubicBezTo>
                      <a:pt x="197" y="311"/>
                      <a:pt x="199" y="296"/>
                      <a:pt x="200" y="290"/>
                    </a:cubicBezTo>
                    <a:cubicBezTo>
                      <a:pt x="203" y="289"/>
                      <a:pt x="206" y="289"/>
                      <a:pt x="210" y="289"/>
                    </a:cubicBezTo>
                    <a:cubicBezTo>
                      <a:pt x="213" y="289"/>
                      <a:pt x="214" y="289"/>
                      <a:pt x="215" y="289"/>
                    </a:cubicBezTo>
                    <a:cubicBezTo>
                      <a:pt x="217" y="288"/>
                      <a:pt x="218" y="287"/>
                      <a:pt x="219" y="285"/>
                    </a:cubicBezTo>
                    <a:cubicBezTo>
                      <a:pt x="221" y="283"/>
                      <a:pt x="221" y="281"/>
                      <a:pt x="221" y="279"/>
                    </a:cubicBezTo>
                    <a:cubicBezTo>
                      <a:pt x="221" y="276"/>
                      <a:pt x="219" y="271"/>
                      <a:pt x="211" y="271"/>
                    </a:cubicBezTo>
                    <a:cubicBezTo>
                      <a:pt x="210" y="271"/>
                      <a:pt x="207" y="271"/>
                      <a:pt x="205" y="271"/>
                    </a:cubicBezTo>
                    <a:cubicBezTo>
                      <a:pt x="205" y="271"/>
                      <a:pt x="204" y="271"/>
                      <a:pt x="204" y="271"/>
                    </a:cubicBezTo>
                    <a:close/>
                    <a:moveTo>
                      <a:pt x="312" y="213"/>
                    </a:moveTo>
                    <a:cubicBezTo>
                      <a:pt x="312" y="211"/>
                      <a:pt x="311" y="209"/>
                      <a:pt x="310" y="208"/>
                    </a:cubicBezTo>
                    <a:cubicBezTo>
                      <a:pt x="308" y="205"/>
                      <a:pt x="306" y="204"/>
                      <a:pt x="303" y="204"/>
                    </a:cubicBezTo>
                    <a:cubicBezTo>
                      <a:pt x="301" y="204"/>
                      <a:pt x="299" y="206"/>
                      <a:pt x="297" y="209"/>
                    </a:cubicBezTo>
                    <a:cubicBezTo>
                      <a:pt x="295" y="211"/>
                      <a:pt x="291" y="218"/>
                      <a:pt x="284" y="231"/>
                    </a:cubicBezTo>
                    <a:cubicBezTo>
                      <a:pt x="267" y="262"/>
                      <a:pt x="253" y="293"/>
                      <a:pt x="241" y="324"/>
                    </a:cubicBezTo>
                    <a:cubicBezTo>
                      <a:pt x="227" y="358"/>
                      <a:pt x="227" y="360"/>
                      <a:pt x="227" y="362"/>
                    </a:cubicBezTo>
                    <a:cubicBezTo>
                      <a:pt x="228" y="363"/>
                      <a:pt x="228" y="365"/>
                      <a:pt x="230" y="367"/>
                    </a:cubicBezTo>
                    <a:cubicBezTo>
                      <a:pt x="231" y="369"/>
                      <a:pt x="234" y="370"/>
                      <a:pt x="236" y="370"/>
                    </a:cubicBezTo>
                    <a:cubicBezTo>
                      <a:pt x="238" y="370"/>
                      <a:pt x="239" y="369"/>
                      <a:pt x="240" y="368"/>
                    </a:cubicBezTo>
                    <a:cubicBezTo>
                      <a:pt x="240" y="368"/>
                      <a:pt x="241" y="367"/>
                      <a:pt x="243" y="362"/>
                    </a:cubicBezTo>
                    <a:cubicBezTo>
                      <a:pt x="244" y="363"/>
                      <a:pt x="246" y="364"/>
                      <a:pt x="247" y="365"/>
                    </a:cubicBezTo>
                    <a:cubicBezTo>
                      <a:pt x="250" y="366"/>
                      <a:pt x="252" y="367"/>
                      <a:pt x="255" y="367"/>
                    </a:cubicBezTo>
                    <a:cubicBezTo>
                      <a:pt x="263" y="367"/>
                      <a:pt x="271" y="363"/>
                      <a:pt x="278" y="355"/>
                    </a:cubicBezTo>
                    <a:cubicBezTo>
                      <a:pt x="287" y="345"/>
                      <a:pt x="294" y="335"/>
                      <a:pt x="299" y="324"/>
                    </a:cubicBezTo>
                    <a:cubicBezTo>
                      <a:pt x="303" y="314"/>
                      <a:pt x="305" y="305"/>
                      <a:pt x="304" y="298"/>
                    </a:cubicBezTo>
                    <a:cubicBezTo>
                      <a:pt x="304" y="294"/>
                      <a:pt x="302" y="291"/>
                      <a:pt x="300" y="288"/>
                    </a:cubicBezTo>
                    <a:cubicBezTo>
                      <a:pt x="297" y="284"/>
                      <a:pt x="293" y="283"/>
                      <a:pt x="289" y="283"/>
                    </a:cubicBezTo>
                    <a:cubicBezTo>
                      <a:pt x="284" y="283"/>
                      <a:pt x="280" y="284"/>
                      <a:pt x="274" y="288"/>
                    </a:cubicBezTo>
                    <a:cubicBezTo>
                      <a:pt x="281" y="273"/>
                      <a:pt x="290" y="255"/>
                      <a:pt x="302" y="235"/>
                    </a:cubicBezTo>
                    <a:cubicBezTo>
                      <a:pt x="307" y="226"/>
                      <a:pt x="310" y="222"/>
                      <a:pt x="310" y="221"/>
                    </a:cubicBezTo>
                    <a:cubicBezTo>
                      <a:pt x="312" y="218"/>
                      <a:pt x="312" y="215"/>
                      <a:pt x="31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329316" y="4045818"/>
                <a:ext cx="655637" cy="641350"/>
              </a:xfrm>
              <a:custGeom>
                <a:gdLst>
                  <a:gd fmla="*/ 490 w 553" name="T0"/>
                  <a:gd fmla="*/ 106 h 540" name="T1"/>
                  <a:gd fmla="*/ 63 w 553" name="T2"/>
                  <a:gd fmla="*/ 297 h 540" name="T3"/>
                  <a:gd fmla="*/ 29 w 553" name="T4"/>
                  <a:gd fmla="*/ 432 h 540" name="T5"/>
                  <a:gd fmla="*/ 504 w 553" name="T6"/>
                  <a:gd fmla="*/ 454 h 540" name="T7"/>
                  <a:gd fmla="*/ 524 w 553" name="T8"/>
                  <a:gd fmla="*/ 343 h 540" name="T9"/>
                  <a:gd fmla="*/ 113 w 553" name="T10"/>
                  <a:gd fmla="*/ 399 h 540" name="T11"/>
                  <a:gd fmla="*/ 113 w 553" name="T12"/>
                  <a:gd fmla="*/ 334 h 540" name="T13"/>
                  <a:gd fmla="*/ 113 w 553" name="T14"/>
                  <a:gd fmla="*/ 399 h 540" name="T15"/>
                  <a:gd fmla="*/ 131 w 553" name="T16"/>
                  <a:gd fmla="*/ 159 h 540" name="T17"/>
                  <a:gd fmla="*/ 262 w 553" name="T18"/>
                  <a:gd fmla="*/ 146 h 540" name="T19"/>
                  <a:gd fmla="*/ 143 w 553" name="T20"/>
                  <a:gd fmla="*/ 249 h 540" name="T21"/>
                  <a:gd fmla="*/ 357 w 553" name="T22"/>
                  <a:gd fmla="*/ 406 h 540" name="T23"/>
                  <a:gd fmla="*/ 186 w 553" name="T24"/>
                  <a:gd fmla="*/ 397 h 540" name="T25"/>
                  <a:gd fmla="*/ 357 w 553" name="T26"/>
                  <a:gd fmla="*/ 387 h 540" name="T27"/>
                  <a:gd fmla="*/ 357 w 553" name="T28"/>
                  <a:gd fmla="*/ 406 h 540" name="T29"/>
                  <a:gd fmla="*/ 196 w 553" name="T30"/>
                  <a:gd fmla="*/ 363 h 540" name="T31"/>
                  <a:gd fmla="*/ 196 w 553" name="T32"/>
                  <a:gd fmla="*/ 344 h 540" name="T33"/>
                  <a:gd fmla="*/ 367 w 553" name="T34"/>
                  <a:gd fmla="*/ 354 h 540" name="T35"/>
                  <a:gd fmla="*/ 357 w 553" name="T36"/>
                  <a:gd fmla="*/ 321 h 540" name="T37"/>
                  <a:gd fmla="*/ 186 w 553" name="T38"/>
                  <a:gd fmla="*/ 311 h 540" name="T39"/>
                  <a:gd fmla="*/ 357 w 553" name="T40"/>
                  <a:gd fmla="*/ 302 h 540" name="T41"/>
                  <a:gd fmla="*/ 357 w 553" name="T42"/>
                  <a:gd fmla="*/ 321 h 540" name="T43"/>
                  <a:gd fmla="*/ 291 w 553" name="T44"/>
                  <a:gd fmla="*/ 146 h 540" name="T45"/>
                  <a:gd fmla="*/ 422 w 553" name="T46"/>
                  <a:gd fmla="*/ 159 h 540" name="T47"/>
                  <a:gd fmla="*/ 410 w 553" name="T48"/>
                  <a:gd fmla="*/ 249 h 540" name="T49"/>
                  <a:gd fmla="*/ 440 w 553" name="T50"/>
                  <a:gd fmla="*/ 399 h 540" name="T51"/>
                  <a:gd fmla="*/ 440 w 553" name="T52"/>
                  <a:gd fmla="*/ 334 h 540" name="T53"/>
                  <a:gd fmla="*/ 440 w 553" name="T54"/>
                  <a:gd fmla="*/ 399 h 540" name="T55"/>
                  <a:gd fmla="*/ 553 w 553" name="T56"/>
                  <a:gd fmla="*/ 223 h 540" name="T57"/>
                  <a:gd fmla="*/ 521 w 553" name="T58"/>
                  <a:gd fmla="*/ 236 h 540" name="T59"/>
                  <a:gd fmla="*/ 509 w 553" name="T60"/>
                  <a:gd fmla="*/ 171 h 540" name="T61"/>
                  <a:gd fmla="*/ 541 w 553" name="T62"/>
                  <a:gd fmla="*/ 159 h 540" name="T63"/>
                  <a:gd fmla="*/ 32 w 553" name="T64"/>
                  <a:gd fmla="*/ 236 h 540" name="T65"/>
                  <a:gd fmla="*/ 0 w 553" name="T66"/>
                  <a:gd fmla="*/ 223 h 540" name="T67"/>
                  <a:gd fmla="*/ 12 w 553" name="T68"/>
                  <a:gd fmla="*/ 148 h 540" name="T69"/>
                  <a:gd fmla="*/ 44 w 553" name="T70"/>
                  <a:gd fmla="*/ 160 h 540" name="T71"/>
                  <a:gd fmla="*/ 32 w 553" name="T72"/>
                  <a:gd fmla="*/ 236 h 540" name="T73"/>
                  <a:gd fmla="*/ 277 w 553" name="T74"/>
                  <a:gd fmla="*/ 0 h 540" name="T75"/>
                  <a:gd fmla="*/ 490 w 553" name="T76"/>
                  <a:gd fmla="*/ 87 h 540" name="T77"/>
                  <a:gd fmla="*/ 128 w 553" name="T78"/>
                  <a:gd fmla="*/ 53 h 540" name="T79"/>
                  <a:gd fmla="*/ 158 w 553" name="T80"/>
                  <a:gd fmla="*/ 53 h 540" name="T81"/>
                  <a:gd fmla="*/ 195 w 553" name="T82"/>
                  <a:gd fmla="*/ 68 h 540" name="T83"/>
                  <a:gd fmla="*/ 195 w 553" name="T84"/>
                  <a:gd fmla="*/ 38 h 540" name="T85"/>
                  <a:gd fmla="*/ 195 w 553" name="T86"/>
                  <a:gd fmla="*/ 68 h 540" name="T87"/>
                  <a:gd fmla="*/ 341 w 553" name="T88"/>
                  <a:gd fmla="*/ 53 h 540" name="T89"/>
                  <a:gd fmla="*/ 371 w 553" name="T90"/>
                  <a:gd fmla="*/ 53 h 540" name="T91"/>
                  <a:gd fmla="*/ 408 w 553" name="T92"/>
                  <a:gd fmla="*/ 68 h 540" name="T93"/>
                  <a:gd fmla="*/ 408 w 553" name="T94"/>
                  <a:gd fmla="*/ 38 h 540" name="T95"/>
                  <a:gd fmla="*/ 408 w 553" name="T96"/>
                  <a:gd fmla="*/ 68 h 540" name="T97"/>
                  <a:gd fmla="*/ 472 w 553" name="T98"/>
                  <a:gd fmla="*/ 471 h 540" name="T99"/>
                  <a:gd fmla="*/ 450 w 553" name="T100"/>
                  <a:gd fmla="*/ 540 h 540" name="T101"/>
                  <a:gd fmla="*/ 398 w 553" name="T102"/>
                  <a:gd fmla="*/ 518 h 540" name="T103"/>
                  <a:gd fmla="*/ 81 w 553" name="T104"/>
                  <a:gd fmla="*/ 471 h 540" name="T105"/>
                  <a:gd fmla="*/ 155 w 553" name="T106"/>
                  <a:gd fmla="*/ 518 h 540" name="T107"/>
                  <a:gd fmla="*/ 103 w 553" name="T108"/>
                  <a:gd fmla="*/ 540 h 540" name="T109"/>
                  <a:gd fmla="*/ 81 w 553" name="T110"/>
                  <a:gd fmla="*/ 471 h 540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540" w="553">
                    <a:moveTo>
                      <a:pt x="490" y="298"/>
                    </a:moveTo>
                    <a:cubicBezTo>
                      <a:pt x="490" y="228"/>
                      <a:pt x="490" y="154"/>
                      <a:pt x="490" y="106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3" y="154"/>
                      <a:pt x="63" y="228"/>
                      <a:pt x="63" y="297"/>
                    </a:cubicBezTo>
                    <a:cubicBezTo>
                      <a:pt x="46" y="304"/>
                      <a:pt x="29" y="322"/>
                      <a:pt x="29" y="343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29" y="443"/>
                      <a:pt x="38" y="454"/>
                      <a:pt x="49" y="454"/>
                    </a:cubicBezTo>
                    <a:cubicBezTo>
                      <a:pt x="504" y="454"/>
                      <a:pt x="504" y="454"/>
                      <a:pt x="504" y="454"/>
                    </a:cubicBezTo>
                    <a:cubicBezTo>
                      <a:pt x="517" y="454"/>
                      <a:pt x="524" y="445"/>
                      <a:pt x="524" y="432"/>
                    </a:cubicBezTo>
                    <a:cubicBezTo>
                      <a:pt x="524" y="343"/>
                      <a:pt x="524" y="343"/>
                      <a:pt x="524" y="343"/>
                    </a:cubicBezTo>
                    <a:cubicBezTo>
                      <a:pt x="524" y="322"/>
                      <a:pt x="506" y="305"/>
                      <a:pt x="490" y="298"/>
                    </a:cubicBezTo>
                    <a:close/>
                    <a:moveTo>
                      <a:pt x="113" y="399"/>
                    </a:moveTo>
                    <a:cubicBezTo>
                      <a:pt x="95" y="399"/>
                      <a:pt x="80" y="385"/>
                      <a:pt x="80" y="367"/>
                    </a:cubicBezTo>
                    <a:cubicBezTo>
                      <a:pt x="80" y="348"/>
                      <a:pt x="95" y="334"/>
                      <a:pt x="113" y="334"/>
                    </a:cubicBezTo>
                    <a:cubicBezTo>
                      <a:pt x="131" y="334"/>
                      <a:pt x="146" y="348"/>
                      <a:pt x="146" y="367"/>
                    </a:cubicBezTo>
                    <a:cubicBezTo>
                      <a:pt x="146" y="385"/>
                      <a:pt x="131" y="399"/>
                      <a:pt x="113" y="399"/>
                    </a:cubicBezTo>
                    <a:close/>
                    <a:moveTo>
                      <a:pt x="131" y="236"/>
                    </a:move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2"/>
                      <a:pt x="136" y="146"/>
                      <a:pt x="143" y="146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143" y="249"/>
                      <a:pt x="143" y="249"/>
                      <a:pt x="143" y="249"/>
                    </a:cubicBezTo>
                    <a:cubicBezTo>
                      <a:pt x="136" y="249"/>
                      <a:pt x="131" y="244"/>
                      <a:pt x="131" y="236"/>
                    </a:cubicBezTo>
                    <a:close/>
                    <a:moveTo>
                      <a:pt x="357" y="406"/>
                    </a:move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1" y="406"/>
                      <a:pt x="186" y="402"/>
                      <a:pt x="186" y="397"/>
                    </a:cubicBezTo>
                    <a:cubicBezTo>
                      <a:pt x="186" y="392"/>
                      <a:pt x="191" y="387"/>
                      <a:pt x="196" y="387"/>
                    </a:cubicBezTo>
                    <a:cubicBezTo>
                      <a:pt x="357" y="387"/>
                      <a:pt x="357" y="387"/>
                      <a:pt x="357" y="387"/>
                    </a:cubicBezTo>
                    <a:cubicBezTo>
                      <a:pt x="362" y="387"/>
                      <a:pt x="367" y="392"/>
                      <a:pt x="367" y="397"/>
                    </a:cubicBezTo>
                    <a:cubicBezTo>
                      <a:pt x="367" y="402"/>
                      <a:pt x="362" y="406"/>
                      <a:pt x="357" y="406"/>
                    </a:cubicBezTo>
                    <a:close/>
                    <a:moveTo>
                      <a:pt x="357" y="363"/>
                    </a:moveTo>
                    <a:cubicBezTo>
                      <a:pt x="196" y="363"/>
                      <a:pt x="196" y="363"/>
                      <a:pt x="196" y="363"/>
                    </a:cubicBezTo>
                    <a:cubicBezTo>
                      <a:pt x="191" y="363"/>
                      <a:pt x="186" y="359"/>
                      <a:pt x="186" y="354"/>
                    </a:cubicBezTo>
                    <a:cubicBezTo>
                      <a:pt x="186" y="349"/>
                      <a:pt x="191" y="344"/>
                      <a:pt x="196" y="344"/>
                    </a:cubicBezTo>
                    <a:cubicBezTo>
                      <a:pt x="357" y="344"/>
                      <a:pt x="357" y="344"/>
                      <a:pt x="357" y="344"/>
                    </a:cubicBezTo>
                    <a:cubicBezTo>
                      <a:pt x="362" y="344"/>
                      <a:pt x="367" y="349"/>
                      <a:pt x="367" y="354"/>
                    </a:cubicBezTo>
                    <a:cubicBezTo>
                      <a:pt x="367" y="359"/>
                      <a:pt x="362" y="363"/>
                      <a:pt x="357" y="363"/>
                    </a:cubicBezTo>
                    <a:close/>
                    <a:moveTo>
                      <a:pt x="357" y="321"/>
                    </a:moveTo>
                    <a:cubicBezTo>
                      <a:pt x="196" y="321"/>
                      <a:pt x="196" y="321"/>
                      <a:pt x="196" y="321"/>
                    </a:cubicBezTo>
                    <a:cubicBezTo>
                      <a:pt x="191" y="321"/>
                      <a:pt x="186" y="317"/>
                      <a:pt x="186" y="311"/>
                    </a:cubicBezTo>
                    <a:cubicBezTo>
                      <a:pt x="186" y="306"/>
                      <a:pt x="191" y="302"/>
                      <a:pt x="196" y="302"/>
                    </a:cubicBezTo>
                    <a:cubicBezTo>
                      <a:pt x="357" y="302"/>
                      <a:pt x="357" y="302"/>
                      <a:pt x="357" y="302"/>
                    </a:cubicBezTo>
                    <a:cubicBezTo>
                      <a:pt x="362" y="302"/>
                      <a:pt x="367" y="306"/>
                      <a:pt x="367" y="311"/>
                    </a:cubicBezTo>
                    <a:cubicBezTo>
                      <a:pt x="367" y="317"/>
                      <a:pt x="362" y="321"/>
                      <a:pt x="357" y="321"/>
                    </a:cubicBezTo>
                    <a:close/>
                    <a:moveTo>
                      <a:pt x="291" y="249"/>
                    </a:moveTo>
                    <a:cubicBezTo>
                      <a:pt x="291" y="146"/>
                      <a:pt x="291" y="146"/>
                      <a:pt x="291" y="146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7" y="146"/>
                      <a:pt x="422" y="152"/>
                      <a:pt x="422" y="159"/>
                    </a:cubicBezTo>
                    <a:cubicBezTo>
                      <a:pt x="422" y="236"/>
                      <a:pt x="422" y="236"/>
                      <a:pt x="422" y="236"/>
                    </a:cubicBezTo>
                    <a:cubicBezTo>
                      <a:pt x="422" y="244"/>
                      <a:pt x="417" y="249"/>
                      <a:pt x="410" y="249"/>
                    </a:cubicBezTo>
                    <a:lnTo>
                      <a:pt x="291" y="249"/>
                    </a:lnTo>
                    <a:close/>
                    <a:moveTo>
                      <a:pt x="440" y="399"/>
                    </a:moveTo>
                    <a:cubicBezTo>
                      <a:pt x="422" y="399"/>
                      <a:pt x="407" y="385"/>
                      <a:pt x="407" y="367"/>
                    </a:cubicBezTo>
                    <a:cubicBezTo>
                      <a:pt x="407" y="348"/>
                      <a:pt x="422" y="334"/>
                      <a:pt x="440" y="334"/>
                    </a:cubicBezTo>
                    <a:cubicBezTo>
                      <a:pt x="458" y="334"/>
                      <a:pt x="473" y="348"/>
                      <a:pt x="473" y="367"/>
                    </a:cubicBezTo>
                    <a:cubicBezTo>
                      <a:pt x="473" y="385"/>
                      <a:pt x="458" y="399"/>
                      <a:pt x="440" y="399"/>
                    </a:cubicBezTo>
                    <a:close/>
                    <a:moveTo>
                      <a:pt x="553" y="171"/>
                    </a:move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30"/>
                      <a:pt x="548" y="236"/>
                      <a:pt x="541" y="236"/>
                    </a:cubicBezTo>
                    <a:cubicBezTo>
                      <a:pt x="521" y="236"/>
                      <a:pt x="521" y="236"/>
                      <a:pt x="521" y="236"/>
                    </a:cubicBezTo>
                    <a:cubicBezTo>
                      <a:pt x="514" y="236"/>
                      <a:pt x="509" y="230"/>
                      <a:pt x="509" y="223"/>
                    </a:cubicBez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9" y="164"/>
                      <a:pt x="514" y="159"/>
                      <a:pt x="521" y="159"/>
                    </a:cubicBezTo>
                    <a:cubicBezTo>
                      <a:pt x="541" y="159"/>
                      <a:pt x="541" y="159"/>
                      <a:pt x="541" y="159"/>
                    </a:cubicBezTo>
                    <a:cubicBezTo>
                      <a:pt x="548" y="159"/>
                      <a:pt x="553" y="164"/>
                      <a:pt x="553" y="171"/>
                    </a:cubicBezTo>
                    <a:close/>
                    <a:moveTo>
                      <a:pt x="32" y="236"/>
                    </a:moveTo>
                    <a:cubicBezTo>
                      <a:pt x="12" y="236"/>
                      <a:pt x="12" y="236"/>
                      <a:pt x="12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53"/>
                      <a:pt x="5" y="148"/>
                      <a:pt x="12" y="148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9" y="148"/>
                      <a:pt x="44" y="153"/>
                      <a:pt x="44" y="160"/>
                    </a:cubicBezTo>
                    <a:cubicBezTo>
                      <a:pt x="44" y="223"/>
                      <a:pt x="44" y="223"/>
                      <a:pt x="44" y="223"/>
                    </a:cubicBezTo>
                    <a:cubicBezTo>
                      <a:pt x="44" y="230"/>
                      <a:pt x="39" y="236"/>
                      <a:pt x="32" y="236"/>
                    </a:cubicBezTo>
                    <a:close/>
                    <a:moveTo>
                      <a:pt x="490" y="87"/>
                    </a:moveTo>
                    <a:cubicBezTo>
                      <a:pt x="490" y="36"/>
                      <a:pt x="407" y="0"/>
                      <a:pt x="277" y="0"/>
                    </a:cubicBezTo>
                    <a:cubicBezTo>
                      <a:pt x="147" y="0"/>
                      <a:pt x="63" y="38"/>
                      <a:pt x="63" y="87"/>
                    </a:cubicBezTo>
                    <a:cubicBezTo>
                      <a:pt x="63" y="88"/>
                      <a:pt x="490" y="88"/>
                      <a:pt x="490" y="87"/>
                    </a:cubicBezTo>
                    <a:close/>
                    <a:moveTo>
                      <a:pt x="143" y="68"/>
                    </a:moveTo>
                    <a:cubicBezTo>
                      <a:pt x="134" y="68"/>
                      <a:pt x="128" y="62"/>
                      <a:pt x="128" y="53"/>
                    </a:cubicBezTo>
                    <a:cubicBezTo>
                      <a:pt x="128" y="45"/>
                      <a:pt x="134" y="38"/>
                      <a:pt x="143" y="38"/>
                    </a:cubicBezTo>
                    <a:cubicBezTo>
                      <a:pt x="151" y="38"/>
                      <a:pt x="158" y="45"/>
                      <a:pt x="158" y="53"/>
                    </a:cubicBezTo>
                    <a:cubicBezTo>
                      <a:pt x="158" y="62"/>
                      <a:pt x="151" y="68"/>
                      <a:pt x="143" y="68"/>
                    </a:cubicBezTo>
                    <a:close/>
                    <a:moveTo>
                      <a:pt x="195" y="68"/>
                    </a:moveTo>
                    <a:cubicBezTo>
                      <a:pt x="187" y="68"/>
                      <a:pt x="180" y="62"/>
                      <a:pt x="180" y="53"/>
                    </a:cubicBezTo>
                    <a:cubicBezTo>
                      <a:pt x="180" y="45"/>
                      <a:pt x="187" y="38"/>
                      <a:pt x="195" y="38"/>
                    </a:cubicBezTo>
                    <a:cubicBezTo>
                      <a:pt x="203" y="38"/>
                      <a:pt x="210" y="45"/>
                      <a:pt x="210" y="53"/>
                    </a:cubicBezTo>
                    <a:cubicBezTo>
                      <a:pt x="210" y="62"/>
                      <a:pt x="203" y="68"/>
                      <a:pt x="195" y="68"/>
                    </a:cubicBezTo>
                    <a:close/>
                    <a:moveTo>
                      <a:pt x="356" y="68"/>
                    </a:moveTo>
                    <a:cubicBezTo>
                      <a:pt x="348" y="68"/>
                      <a:pt x="341" y="62"/>
                      <a:pt x="341" y="53"/>
                    </a:cubicBezTo>
                    <a:cubicBezTo>
                      <a:pt x="341" y="45"/>
                      <a:pt x="348" y="38"/>
                      <a:pt x="356" y="38"/>
                    </a:cubicBezTo>
                    <a:cubicBezTo>
                      <a:pt x="364" y="38"/>
                      <a:pt x="371" y="45"/>
                      <a:pt x="371" y="53"/>
                    </a:cubicBezTo>
                    <a:cubicBezTo>
                      <a:pt x="371" y="62"/>
                      <a:pt x="364" y="68"/>
                      <a:pt x="356" y="68"/>
                    </a:cubicBezTo>
                    <a:close/>
                    <a:moveTo>
                      <a:pt x="408" y="68"/>
                    </a:moveTo>
                    <a:cubicBezTo>
                      <a:pt x="400" y="68"/>
                      <a:pt x="393" y="62"/>
                      <a:pt x="393" y="53"/>
                    </a:cubicBezTo>
                    <a:cubicBezTo>
                      <a:pt x="393" y="45"/>
                      <a:pt x="400" y="38"/>
                      <a:pt x="408" y="38"/>
                    </a:cubicBezTo>
                    <a:cubicBezTo>
                      <a:pt x="416" y="38"/>
                      <a:pt x="423" y="45"/>
                      <a:pt x="423" y="53"/>
                    </a:cubicBezTo>
                    <a:cubicBezTo>
                      <a:pt x="423" y="62"/>
                      <a:pt x="416" y="68"/>
                      <a:pt x="408" y="68"/>
                    </a:cubicBezTo>
                    <a:close/>
                    <a:moveTo>
                      <a:pt x="398" y="471"/>
                    </a:moveTo>
                    <a:cubicBezTo>
                      <a:pt x="472" y="471"/>
                      <a:pt x="472" y="471"/>
                      <a:pt x="472" y="471"/>
                    </a:cubicBezTo>
                    <a:cubicBezTo>
                      <a:pt x="472" y="518"/>
                      <a:pt x="472" y="518"/>
                      <a:pt x="472" y="518"/>
                    </a:cubicBezTo>
                    <a:cubicBezTo>
                      <a:pt x="472" y="530"/>
                      <a:pt x="462" y="540"/>
                      <a:pt x="450" y="540"/>
                    </a:cubicBezTo>
                    <a:cubicBezTo>
                      <a:pt x="420" y="540"/>
                      <a:pt x="420" y="540"/>
                      <a:pt x="420" y="540"/>
                    </a:cubicBezTo>
                    <a:cubicBezTo>
                      <a:pt x="408" y="540"/>
                      <a:pt x="398" y="530"/>
                      <a:pt x="398" y="518"/>
                    </a:cubicBezTo>
                    <a:lnTo>
                      <a:pt x="398" y="471"/>
                    </a:lnTo>
                    <a:close/>
                    <a:moveTo>
                      <a:pt x="81" y="471"/>
                    </a:moveTo>
                    <a:cubicBezTo>
                      <a:pt x="155" y="471"/>
                      <a:pt x="155" y="471"/>
                      <a:pt x="155" y="471"/>
                    </a:cubicBezTo>
                    <a:cubicBezTo>
                      <a:pt x="155" y="518"/>
                      <a:pt x="155" y="518"/>
                      <a:pt x="155" y="518"/>
                    </a:cubicBezTo>
                    <a:cubicBezTo>
                      <a:pt x="155" y="530"/>
                      <a:pt x="145" y="540"/>
                      <a:pt x="133" y="540"/>
                    </a:cubicBezTo>
                    <a:cubicBezTo>
                      <a:pt x="103" y="540"/>
                      <a:pt x="103" y="540"/>
                      <a:pt x="103" y="540"/>
                    </a:cubicBezTo>
                    <a:cubicBezTo>
                      <a:pt x="91" y="540"/>
                      <a:pt x="81" y="530"/>
                      <a:pt x="81" y="518"/>
                    </a:cubicBezTo>
                    <a:lnTo>
                      <a:pt x="81" y="4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4523366" y="4012480"/>
                <a:ext cx="373062" cy="639763"/>
              </a:xfrm>
              <a:custGeom>
                <a:gdLst>
                  <a:gd fmla="*/ 287 w 314" name="T0"/>
                  <a:gd fmla="*/ 134 h 540" name="T1"/>
                  <a:gd fmla="*/ 314 w 314" name="T2"/>
                  <a:gd fmla="*/ 144 h 540" name="T3"/>
                  <a:gd fmla="*/ 275 w 314" name="T4"/>
                  <a:gd fmla="*/ 254 h 540" name="T5"/>
                  <a:gd fmla="*/ 244 w 314" name="T6"/>
                  <a:gd fmla="*/ 254 h 540" name="T7"/>
                  <a:gd fmla="*/ 287 w 314" name="T8"/>
                  <a:gd fmla="*/ 134 h 540" name="T9"/>
                  <a:gd fmla="*/ 306 w 314" name="T10"/>
                  <a:gd fmla="*/ 50 h 540" name="T11"/>
                  <a:gd fmla="*/ 298 w 314" name="T12"/>
                  <a:gd fmla="*/ 47 h 540" name="T13"/>
                  <a:gd fmla="*/ 258 w 314" name="T14"/>
                  <a:gd fmla="*/ 88 h 540" name="T15"/>
                  <a:gd fmla="*/ 311 w 314" name="T16"/>
                  <a:gd fmla="*/ 107 h 540" name="T17"/>
                  <a:gd fmla="*/ 306 w 314" name="T18"/>
                  <a:gd fmla="*/ 50 h 540" name="T19"/>
                  <a:gd fmla="*/ 213 w 314" name="T20"/>
                  <a:gd fmla="*/ 254 h 540" name="T21"/>
                  <a:gd fmla="*/ 260 w 314" name="T22"/>
                  <a:gd fmla="*/ 124 h 540" name="T23"/>
                  <a:gd fmla="*/ 233 w 314" name="T24"/>
                  <a:gd fmla="*/ 114 h 540" name="T25"/>
                  <a:gd fmla="*/ 183 w 314" name="T26"/>
                  <a:gd fmla="*/ 254 h 540" name="T27"/>
                  <a:gd fmla="*/ 213 w 314" name="T28"/>
                  <a:gd fmla="*/ 254 h 540" name="T29"/>
                  <a:gd fmla="*/ 7 w 314" name="T30"/>
                  <a:gd fmla="*/ 68 h 540" name="T31"/>
                  <a:gd fmla="*/ 42 w 314" name="T32"/>
                  <a:gd fmla="*/ 7 h 540" name="T33"/>
                  <a:gd fmla="*/ 103 w 314" name="T34"/>
                  <a:gd fmla="*/ 42 h 540" name="T35"/>
                  <a:gd fmla="*/ 159 w 314" name="T36"/>
                  <a:gd fmla="*/ 254 h 540" name="T37"/>
                  <a:gd fmla="*/ 56 w 314" name="T38"/>
                  <a:gd fmla="*/ 254 h 540" name="T39"/>
                  <a:gd fmla="*/ 7 w 314" name="T40"/>
                  <a:gd fmla="*/ 68 h 540" name="T41"/>
                  <a:gd fmla="*/ 43 w 314" name="T42"/>
                  <a:gd fmla="*/ 59 h 540" name="T43"/>
                  <a:gd fmla="*/ 78 w 314" name="T44"/>
                  <a:gd fmla="*/ 187 h 540" name="T45"/>
                  <a:gd fmla="*/ 93 w 314" name="T46"/>
                  <a:gd fmla="*/ 195 h 540" name="T47"/>
                  <a:gd fmla="*/ 102 w 314" name="T48"/>
                  <a:gd fmla="*/ 181 h 540" name="T49"/>
                  <a:gd fmla="*/ 67 w 314" name="T50"/>
                  <a:gd fmla="*/ 53 h 540" name="T51"/>
                  <a:gd fmla="*/ 52 w 314" name="T52"/>
                  <a:gd fmla="*/ 44 h 540" name="T53"/>
                  <a:gd fmla="*/ 43 w 314" name="T54"/>
                  <a:gd fmla="*/ 59 h 540" name="T55"/>
                  <a:gd fmla="*/ 292 w 314" name="T56"/>
                  <a:gd fmla="*/ 274 h 540" name="T57"/>
                  <a:gd fmla="*/ 22 w 314" name="T58"/>
                  <a:gd fmla="*/ 274 h 540" name="T59"/>
                  <a:gd fmla="*/ 6 w 314" name="T60"/>
                  <a:gd fmla="*/ 286 h 540" name="T61"/>
                  <a:gd fmla="*/ 22 w 314" name="T62"/>
                  <a:gd fmla="*/ 298 h 540" name="T63"/>
                  <a:gd fmla="*/ 52 w 314" name="T64"/>
                  <a:gd fmla="*/ 516 h 540" name="T65"/>
                  <a:gd fmla="*/ 38 w 314" name="T66"/>
                  <a:gd fmla="*/ 528 h 540" name="T67"/>
                  <a:gd fmla="*/ 55 w 314" name="T68"/>
                  <a:gd fmla="*/ 540 h 540" name="T69"/>
                  <a:gd fmla="*/ 260 w 314" name="T70"/>
                  <a:gd fmla="*/ 540 h 540" name="T71"/>
                  <a:gd fmla="*/ 276 w 314" name="T72"/>
                  <a:gd fmla="*/ 528 h 540" name="T73"/>
                  <a:gd fmla="*/ 262 w 314" name="T74"/>
                  <a:gd fmla="*/ 516 h 540" name="T75"/>
                  <a:gd fmla="*/ 293 w 314" name="T76"/>
                  <a:gd fmla="*/ 298 h 540" name="T77"/>
                  <a:gd fmla="*/ 309 w 314" name="T78"/>
                  <a:gd fmla="*/ 286 h 540" name="T79"/>
                  <a:gd fmla="*/ 292 w 314" name="T80"/>
                  <a:gd fmla="*/ 274 h 540" name="T81"/>
                  <a:gd fmla="*/ 94 w 314" name="T82"/>
                  <a:gd fmla="*/ 508 h 540" name="T83"/>
                  <a:gd fmla="*/ 92 w 314" name="T84"/>
                  <a:gd fmla="*/ 508 h 540" name="T85"/>
                  <a:gd fmla="*/ 81 w 314" name="T86"/>
                  <a:gd fmla="*/ 498 h 540" name="T87"/>
                  <a:gd fmla="*/ 55 w 314" name="T88"/>
                  <a:gd fmla="*/ 312 h 540" name="T89"/>
                  <a:gd fmla="*/ 64 w 314" name="T90"/>
                  <a:gd fmla="*/ 300 h 540" name="T91"/>
                  <a:gd fmla="*/ 77 w 314" name="T92"/>
                  <a:gd fmla="*/ 309 h 540" name="T93"/>
                  <a:gd fmla="*/ 104 w 314" name="T94"/>
                  <a:gd fmla="*/ 495 h 540" name="T95"/>
                  <a:gd fmla="*/ 94 w 314" name="T96"/>
                  <a:gd fmla="*/ 508 h 540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540" w="314">
                    <a:moveTo>
                      <a:pt x="287" y="134"/>
                    </a:moveTo>
                    <a:cubicBezTo>
                      <a:pt x="314" y="144"/>
                      <a:pt x="314" y="144"/>
                      <a:pt x="314" y="144"/>
                    </a:cubicBezTo>
                    <a:cubicBezTo>
                      <a:pt x="275" y="254"/>
                      <a:pt x="275" y="254"/>
                      <a:pt x="275" y="254"/>
                    </a:cubicBezTo>
                    <a:cubicBezTo>
                      <a:pt x="244" y="254"/>
                      <a:pt x="244" y="254"/>
                      <a:pt x="244" y="254"/>
                    </a:cubicBezTo>
                    <a:lnTo>
                      <a:pt x="287" y="134"/>
                    </a:lnTo>
                    <a:close/>
                    <a:moveTo>
                      <a:pt x="306" y="50"/>
                    </a:moveTo>
                    <a:cubicBezTo>
                      <a:pt x="306" y="44"/>
                      <a:pt x="302" y="42"/>
                      <a:pt x="298" y="47"/>
                    </a:cubicBezTo>
                    <a:cubicBezTo>
                      <a:pt x="258" y="88"/>
                      <a:pt x="258" y="88"/>
                      <a:pt x="258" y="88"/>
                    </a:cubicBezTo>
                    <a:cubicBezTo>
                      <a:pt x="311" y="107"/>
                      <a:pt x="311" y="107"/>
                      <a:pt x="311" y="107"/>
                    </a:cubicBezTo>
                    <a:lnTo>
                      <a:pt x="306" y="50"/>
                    </a:lnTo>
                    <a:close/>
                    <a:moveTo>
                      <a:pt x="213" y="254"/>
                    </a:move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183" y="254"/>
                      <a:pt x="183" y="254"/>
                      <a:pt x="183" y="254"/>
                    </a:cubicBezTo>
                    <a:lnTo>
                      <a:pt x="213" y="254"/>
                    </a:lnTo>
                    <a:close/>
                    <a:moveTo>
                      <a:pt x="7" y="68"/>
                    </a:moveTo>
                    <a:cubicBezTo>
                      <a:pt x="0" y="42"/>
                      <a:pt x="16" y="14"/>
                      <a:pt x="42" y="7"/>
                    </a:cubicBezTo>
                    <a:cubicBezTo>
                      <a:pt x="69" y="0"/>
                      <a:pt x="96" y="16"/>
                      <a:pt x="103" y="42"/>
                    </a:cubicBezTo>
                    <a:cubicBezTo>
                      <a:pt x="159" y="254"/>
                      <a:pt x="159" y="254"/>
                      <a:pt x="159" y="254"/>
                    </a:cubicBezTo>
                    <a:cubicBezTo>
                      <a:pt x="56" y="254"/>
                      <a:pt x="56" y="254"/>
                      <a:pt x="56" y="254"/>
                    </a:cubicBezTo>
                    <a:lnTo>
                      <a:pt x="7" y="68"/>
                    </a:lnTo>
                    <a:close/>
                    <a:moveTo>
                      <a:pt x="43" y="59"/>
                    </a:moveTo>
                    <a:cubicBezTo>
                      <a:pt x="78" y="187"/>
                      <a:pt x="78" y="187"/>
                      <a:pt x="78" y="187"/>
                    </a:cubicBezTo>
                    <a:cubicBezTo>
                      <a:pt x="79" y="193"/>
                      <a:pt x="86" y="197"/>
                      <a:pt x="93" y="195"/>
                    </a:cubicBezTo>
                    <a:cubicBezTo>
                      <a:pt x="99" y="194"/>
                      <a:pt x="103" y="187"/>
                      <a:pt x="102" y="18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46"/>
                      <a:pt x="59" y="43"/>
                      <a:pt x="52" y="44"/>
                    </a:cubicBezTo>
                    <a:cubicBezTo>
                      <a:pt x="46" y="46"/>
                      <a:pt x="42" y="53"/>
                      <a:pt x="43" y="59"/>
                    </a:cubicBezTo>
                    <a:close/>
                    <a:moveTo>
                      <a:pt x="292" y="274"/>
                    </a:moveTo>
                    <a:cubicBezTo>
                      <a:pt x="22" y="274"/>
                      <a:pt x="22" y="274"/>
                      <a:pt x="22" y="274"/>
                    </a:cubicBezTo>
                    <a:cubicBezTo>
                      <a:pt x="13" y="274"/>
                      <a:pt x="6" y="279"/>
                      <a:pt x="6" y="286"/>
                    </a:cubicBezTo>
                    <a:cubicBezTo>
                      <a:pt x="6" y="292"/>
                      <a:pt x="13" y="297"/>
                      <a:pt x="22" y="298"/>
                    </a:cubicBezTo>
                    <a:cubicBezTo>
                      <a:pt x="52" y="516"/>
                      <a:pt x="52" y="516"/>
                      <a:pt x="52" y="516"/>
                    </a:cubicBezTo>
                    <a:cubicBezTo>
                      <a:pt x="44" y="517"/>
                      <a:pt x="38" y="522"/>
                      <a:pt x="38" y="528"/>
                    </a:cubicBezTo>
                    <a:cubicBezTo>
                      <a:pt x="38" y="534"/>
                      <a:pt x="46" y="540"/>
                      <a:pt x="55" y="540"/>
                    </a:cubicBezTo>
                    <a:cubicBezTo>
                      <a:pt x="260" y="540"/>
                      <a:pt x="260" y="540"/>
                      <a:pt x="260" y="540"/>
                    </a:cubicBezTo>
                    <a:cubicBezTo>
                      <a:pt x="269" y="540"/>
                      <a:pt x="276" y="534"/>
                      <a:pt x="276" y="528"/>
                    </a:cubicBezTo>
                    <a:cubicBezTo>
                      <a:pt x="276" y="522"/>
                      <a:pt x="270" y="517"/>
                      <a:pt x="262" y="516"/>
                    </a:cubicBezTo>
                    <a:cubicBezTo>
                      <a:pt x="293" y="298"/>
                      <a:pt x="293" y="298"/>
                      <a:pt x="293" y="298"/>
                    </a:cubicBezTo>
                    <a:cubicBezTo>
                      <a:pt x="302" y="297"/>
                      <a:pt x="309" y="292"/>
                      <a:pt x="309" y="286"/>
                    </a:cubicBezTo>
                    <a:cubicBezTo>
                      <a:pt x="309" y="279"/>
                      <a:pt x="301" y="274"/>
                      <a:pt x="292" y="274"/>
                    </a:cubicBezTo>
                    <a:close/>
                    <a:moveTo>
                      <a:pt x="94" y="508"/>
                    </a:moveTo>
                    <a:cubicBezTo>
                      <a:pt x="94" y="508"/>
                      <a:pt x="93" y="508"/>
                      <a:pt x="92" y="508"/>
                    </a:cubicBezTo>
                    <a:cubicBezTo>
                      <a:pt x="87" y="508"/>
                      <a:pt x="82" y="504"/>
                      <a:pt x="81" y="498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4" y="306"/>
                      <a:pt x="58" y="300"/>
                      <a:pt x="64" y="300"/>
                    </a:cubicBezTo>
                    <a:cubicBezTo>
                      <a:pt x="70" y="299"/>
                      <a:pt x="76" y="303"/>
                      <a:pt x="77" y="309"/>
                    </a:cubicBezTo>
                    <a:cubicBezTo>
                      <a:pt x="104" y="495"/>
                      <a:pt x="104" y="495"/>
                      <a:pt x="104" y="495"/>
                    </a:cubicBezTo>
                    <a:cubicBezTo>
                      <a:pt x="105" y="501"/>
                      <a:pt x="100" y="507"/>
                      <a:pt x="94" y="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4" name="Freeform 17"/>
              <p:cNvSpPr>
                <a:spLocks noEditPoints="1"/>
              </p:cNvSpPr>
              <p:nvPr/>
            </p:nvSpPr>
            <p:spPr bwMode="auto">
              <a:xfrm>
                <a:off x="2391353" y="2963143"/>
                <a:ext cx="530225" cy="522288"/>
              </a:xfrm>
              <a:custGeom>
                <a:gdLst>
                  <a:gd fmla="*/ 294 w 447" name="T0"/>
                  <a:gd fmla="*/ 356 h 441" name="T1"/>
                  <a:gd fmla="*/ 289 w 447" name="T2"/>
                  <a:gd fmla="*/ 375 h 441" name="T3"/>
                  <a:gd fmla="*/ 236 w 447" name="T4"/>
                  <a:gd fmla="*/ 405 h 441" name="T5"/>
                  <a:gd fmla="*/ 217 w 447" name="T6"/>
                  <a:gd fmla="*/ 400 h 441" name="T7"/>
                  <a:gd fmla="*/ 209 w 447" name="T8"/>
                  <a:gd fmla="*/ 387 h 441" name="T9"/>
                  <a:gd fmla="*/ 160 w 447" name="T10"/>
                  <a:gd fmla="*/ 350 h 441" name="T11"/>
                  <a:gd fmla="*/ 162 w 447" name="T12"/>
                  <a:gd fmla="*/ 349 h 441" name="T13"/>
                  <a:gd fmla="*/ 276 w 447" name="T14"/>
                  <a:gd fmla="*/ 283 h 441" name="T15"/>
                  <a:gd fmla="*/ 278 w 447" name="T16"/>
                  <a:gd fmla="*/ 281 h 441" name="T17"/>
                  <a:gd fmla="*/ 286 w 447" name="T18"/>
                  <a:gd fmla="*/ 343 h 441" name="T19"/>
                  <a:gd fmla="*/ 294 w 447" name="T20"/>
                  <a:gd fmla="*/ 356 h 441" name="T21"/>
                  <a:gd fmla="*/ 312 w 447" name="T22"/>
                  <a:gd fmla="*/ 424 h 441" name="T23"/>
                  <a:gd fmla="*/ 305 w 447" name="T24"/>
                  <a:gd fmla="*/ 433 h 441" name="T25"/>
                  <a:gd fmla="*/ 273 w 447" name="T26"/>
                  <a:gd fmla="*/ 439 h 441" name="T27"/>
                  <a:gd fmla="*/ 258 w 447" name="T28"/>
                  <a:gd fmla="*/ 435 h 441" name="T29"/>
                  <a:gd fmla="*/ 252 w 447" name="T30"/>
                  <a:gd fmla="*/ 423 h 441" name="T31"/>
                  <a:gd fmla="*/ 255 w 447" name="T32"/>
                  <a:gd fmla="*/ 411 h 441" name="T33"/>
                  <a:gd fmla="*/ 284 w 447" name="T34"/>
                  <a:gd fmla="*/ 394 h 441" name="T35"/>
                  <a:gd fmla="*/ 296 w 447" name="T36"/>
                  <a:gd fmla="*/ 397 h 441" name="T37"/>
                  <a:gd fmla="*/ 312 w 447" name="T38"/>
                  <a:gd fmla="*/ 424 h 441" name="T39"/>
                  <a:gd fmla="*/ 447 w 447" name="T40"/>
                  <a:gd fmla="*/ 421 h 441" name="T41"/>
                  <a:gd fmla="*/ 431 w 447" name="T42"/>
                  <a:gd fmla="*/ 437 h 441" name="T43"/>
                  <a:gd fmla="*/ 358 w 447" name="T44"/>
                  <a:gd fmla="*/ 437 h 441" name="T45"/>
                  <a:gd fmla="*/ 342 w 447" name="T46"/>
                  <a:gd fmla="*/ 421 h 441" name="T47"/>
                  <a:gd fmla="*/ 358 w 447" name="T48"/>
                  <a:gd fmla="*/ 406 h 441" name="T49"/>
                  <a:gd fmla="*/ 431 w 447" name="T50"/>
                  <a:gd fmla="*/ 406 h 441" name="T51"/>
                  <a:gd fmla="*/ 447 w 447" name="T52"/>
                  <a:gd fmla="*/ 421 h 441" name="T53"/>
                  <a:gd fmla="*/ 267 w 447" name="T54"/>
                  <a:gd fmla="*/ 267 h 441" name="T55"/>
                  <a:gd fmla="*/ 153 w 447" name="T56"/>
                  <a:gd fmla="*/ 333 h 441" name="T57"/>
                  <a:gd fmla="*/ 117 w 447" name="T58"/>
                  <a:gd fmla="*/ 322 h 441" name="T59"/>
                  <a:gd fmla="*/ 6 w 447" name="T60"/>
                  <a:gd fmla="*/ 89 h 441" name="T61"/>
                  <a:gd fmla="*/ 16 w 447" name="T62"/>
                  <a:gd fmla="*/ 51 h 441" name="T63"/>
                  <a:gd fmla="*/ 92 w 447" name="T64"/>
                  <a:gd fmla="*/ 7 h 441" name="T65"/>
                  <a:gd fmla="*/ 129 w 447" name="T66"/>
                  <a:gd fmla="*/ 18 h 441" name="T67"/>
                  <a:gd fmla="*/ 276 w 447" name="T68"/>
                  <a:gd fmla="*/ 230 h 441" name="T69"/>
                  <a:gd fmla="*/ 267 w 447" name="T70"/>
                  <a:gd fmla="*/ 267 h 441" name="T71"/>
                  <a:gd fmla="*/ 241 w 447" name="T72"/>
                  <a:gd fmla="*/ 229 h 441" name="T73"/>
                  <a:gd fmla="*/ 109 w 447" name="T74"/>
                  <a:gd fmla="*/ 38 h 441" name="T75"/>
                  <a:gd fmla="*/ 97 w 447" name="T76"/>
                  <a:gd fmla="*/ 35 h 441" name="T77"/>
                  <a:gd fmla="*/ 95 w 447" name="T78"/>
                  <a:gd fmla="*/ 48 h 441" name="T79"/>
                  <a:gd fmla="*/ 227 w 447" name="T80"/>
                  <a:gd fmla="*/ 239 h 441" name="T81"/>
                  <a:gd fmla="*/ 234 w 447" name="T82"/>
                  <a:gd fmla="*/ 243 h 441" name="T83"/>
                  <a:gd fmla="*/ 239 w 447" name="T84"/>
                  <a:gd fmla="*/ 242 h 441" name="T85"/>
                  <a:gd fmla="*/ 241 w 447" name="T86"/>
                  <a:gd fmla="*/ 229 h 441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41" w="447">
                    <a:moveTo>
                      <a:pt x="294" y="356"/>
                    </a:moveTo>
                    <a:cubicBezTo>
                      <a:pt x="298" y="363"/>
                      <a:pt x="295" y="371"/>
                      <a:pt x="289" y="375"/>
                    </a:cubicBezTo>
                    <a:cubicBezTo>
                      <a:pt x="236" y="405"/>
                      <a:pt x="236" y="405"/>
                      <a:pt x="236" y="405"/>
                    </a:cubicBezTo>
                    <a:cubicBezTo>
                      <a:pt x="229" y="409"/>
                      <a:pt x="221" y="407"/>
                      <a:pt x="217" y="400"/>
                    </a:cubicBezTo>
                    <a:cubicBezTo>
                      <a:pt x="209" y="387"/>
                      <a:pt x="209" y="387"/>
                      <a:pt x="209" y="387"/>
                    </a:cubicBezTo>
                    <a:cubicBezTo>
                      <a:pt x="199" y="369"/>
                      <a:pt x="180" y="357"/>
                      <a:pt x="160" y="350"/>
                    </a:cubicBezTo>
                    <a:cubicBezTo>
                      <a:pt x="161" y="349"/>
                      <a:pt x="162" y="349"/>
                      <a:pt x="162" y="349"/>
                    </a:cubicBezTo>
                    <a:cubicBezTo>
                      <a:pt x="276" y="283"/>
                      <a:pt x="276" y="283"/>
                      <a:pt x="276" y="283"/>
                    </a:cubicBezTo>
                    <a:cubicBezTo>
                      <a:pt x="277" y="282"/>
                      <a:pt x="278" y="282"/>
                      <a:pt x="278" y="281"/>
                    </a:cubicBezTo>
                    <a:cubicBezTo>
                      <a:pt x="275" y="302"/>
                      <a:pt x="275" y="324"/>
                      <a:pt x="286" y="343"/>
                    </a:cubicBezTo>
                    <a:lnTo>
                      <a:pt x="294" y="356"/>
                    </a:lnTo>
                    <a:close/>
                    <a:moveTo>
                      <a:pt x="312" y="424"/>
                    </a:moveTo>
                    <a:cubicBezTo>
                      <a:pt x="315" y="430"/>
                      <a:pt x="312" y="432"/>
                      <a:pt x="305" y="433"/>
                    </a:cubicBezTo>
                    <a:cubicBezTo>
                      <a:pt x="273" y="439"/>
                      <a:pt x="273" y="439"/>
                      <a:pt x="273" y="439"/>
                    </a:cubicBezTo>
                    <a:cubicBezTo>
                      <a:pt x="266" y="441"/>
                      <a:pt x="262" y="441"/>
                      <a:pt x="258" y="435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48" y="417"/>
                      <a:pt x="249" y="414"/>
                      <a:pt x="255" y="411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90" y="390"/>
                      <a:pt x="293" y="391"/>
                      <a:pt x="296" y="397"/>
                    </a:cubicBezTo>
                    <a:lnTo>
                      <a:pt x="312" y="424"/>
                    </a:lnTo>
                    <a:close/>
                    <a:moveTo>
                      <a:pt x="447" y="421"/>
                    </a:moveTo>
                    <a:cubicBezTo>
                      <a:pt x="447" y="430"/>
                      <a:pt x="440" y="437"/>
                      <a:pt x="431" y="437"/>
                    </a:cubicBezTo>
                    <a:cubicBezTo>
                      <a:pt x="358" y="437"/>
                      <a:pt x="358" y="437"/>
                      <a:pt x="358" y="437"/>
                    </a:cubicBezTo>
                    <a:cubicBezTo>
                      <a:pt x="349" y="437"/>
                      <a:pt x="342" y="430"/>
                      <a:pt x="342" y="421"/>
                    </a:cubicBezTo>
                    <a:cubicBezTo>
                      <a:pt x="342" y="413"/>
                      <a:pt x="349" y="406"/>
                      <a:pt x="358" y="406"/>
                    </a:cubicBezTo>
                    <a:cubicBezTo>
                      <a:pt x="431" y="406"/>
                      <a:pt x="431" y="406"/>
                      <a:pt x="431" y="406"/>
                    </a:cubicBezTo>
                    <a:cubicBezTo>
                      <a:pt x="440" y="406"/>
                      <a:pt x="447" y="413"/>
                      <a:pt x="447" y="421"/>
                    </a:cubicBezTo>
                    <a:close/>
                    <a:moveTo>
                      <a:pt x="267" y="267"/>
                    </a:moveTo>
                    <a:cubicBezTo>
                      <a:pt x="153" y="333"/>
                      <a:pt x="153" y="333"/>
                      <a:pt x="153" y="333"/>
                    </a:cubicBezTo>
                    <a:cubicBezTo>
                      <a:pt x="140" y="341"/>
                      <a:pt x="124" y="336"/>
                      <a:pt x="117" y="322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0" y="75"/>
                      <a:pt x="3" y="59"/>
                      <a:pt x="16" y="51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05" y="0"/>
                      <a:pt x="121" y="5"/>
                      <a:pt x="129" y="18"/>
                    </a:cubicBezTo>
                    <a:cubicBezTo>
                      <a:pt x="276" y="230"/>
                      <a:pt x="276" y="230"/>
                      <a:pt x="276" y="230"/>
                    </a:cubicBezTo>
                    <a:cubicBezTo>
                      <a:pt x="284" y="243"/>
                      <a:pt x="280" y="260"/>
                      <a:pt x="267" y="267"/>
                    </a:cubicBezTo>
                    <a:close/>
                    <a:moveTo>
                      <a:pt x="241" y="229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6" y="33"/>
                      <a:pt x="101" y="32"/>
                      <a:pt x="97" y="35"/>
                    </a:cubicBezTo>
                    <a:cubicBezTo>
                      <a:pt x="93" y="38"/>
                      <a:pt x="92" y="44"/>
                      <a:pt x="95" y="48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8" y="242"/>
                      <a:pt x="231" y="243"/>
                      <a:pt x="234" y="243"/>
                    </a:cubicBezTo>
                    <a:cubicBezTo>
                      <a:pt x="236" y="243"/>
                      <a:pt x="237" y="243"/>
                      <a:pt x="239" y="242"/>
                    </a:cubicBezTo>
                    <a:cubicBezTo>
                      <a:pt x="243" y="239"/>
                      <a:pt x="244" y="233"/>
                      <a:pt x="241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5" name="Freeform 18"/>
              <p:cNvSpPr>
                <a:spLocks noEditPoints="1"/>
              </p:cNvSpPr>
              <p:nvPr/>
            </p:nvSpPr>
            <p:spPr bwMode="auto">
              <a:xfrm>
                <a:off x="3427991" y="4041055"/>
                <a:ext cx="541337" cy="649288"/>
              </a:xfrm>
              <a:custGeom>
                <a:gdLst>
                  <a:gd fmla="*/ 456 w 456" name="T0"/>
                  <a:gd fmla="*/ 528 h 548" name="T1"/>
                  <a:gd fmla="*/ 436 w 456" name="T2"/>
                  <a:gd fmla="*/ 548 h 548" name="T3"/>
                  <a:gd fmla="*/ 84 w 456" name="T4"/>
                  <a:gd fmla="*/ 548 h 548" name="T5"/>
                  <a:gd fmla="*/ 0 w 456" name="T6"/>
                  <a:gd fmla="*/ 464 h 548" name="T7"/>
                  <a:gd fmla="*/ 84 w 456" name="T8"/>
                  <a:gd fmla="*/ 380 h 548" name="T9"/>
                  <a:gd fmla="*/ 436 w 456" name="T10"/>
                  <a:gd fmla="*/ 380 h 548" name="T11"/>
                  <a:gd fmla="*/ 456 w 456" name="T12"/>
                  <a:gd fmla="*/ 399 h 548" name="T13"/>
                  <a:gd fmla="*/ 436 w 456" name="T14"/>
                  <a:gd fmla="*/ 419 h 548" name="T15"/>
                  <a:gd fmla="*/ 90 w 456" name="T16"/>
                  <a:gd fmla="*/ 419 h 548" name="T17"/>
                  <a:gd fmla="*/ 45 w 456" name="T18"/>
                  <a:gd fmla="*/ 464 h 548" name="T19"/>
                  <a:gd fmla="*/ 90 w 456" name="T20"/>
                  <a:gd fmla="*/ 509 h 548" name="T21"/>
                  <a:gd fmla="*/ 436 w 456" name="T22"/>
                  <a:gd fmla="*/ 509 h 548" name="T23"/>
                  <a:gd fmla="*/ 456 w 456" name="T24"/>
                  <a:gd fmla="*/ 528 h 548" name="T25"/>
                  <a:gd fmla="*/ 235 w 456" name="T26"/>
                  <a:gd fmla="*/ 78 h 548" name="T27"/>
                  <a:gd fmla="*/ 309 w 456" name="T28"/>
                  <a:gd fmla="*/ 6 h 548" name="T29"/>
                  <a:gd fmla="*/ 309 w 456" name="T30"/>
                  <a:gd fmla="*/ 0 h 548" name="T31"/>
                  <a:gd fmla="*/ 303 w 456" name="T32"/>
                  <a:gd fmla="*/ 0 h 548" name="T33"/>
                  <a:gd fmla="*/ 228 w 456" name="T34"/>
                  <a:gd fmla="*/ 72 h 548" name="T35"/>
                  <a:gd fmla="*/ 229 w 456" name="T36"/>
                  <a:gd fmla="*/ 77 h 548" name="T37"/>
                  <a:gd fmla="*/ 235 w 456" name="T38"/>
                  <a:gd fmla="*/ 78 h 548" name="T39"/>
                  <a:gd fmla="*/ 372 w 456" name="T40"/>
                  <a:gd fmla="*/ 137 h 548" name="T41"/>
                  <a:gd fmla="*/ 295 w 456" name="T42"/>
                  <a:gd fmla="*/ 85 h 548" name="T43"/>
                  <a:gd fmla="*/ 232 w 456" name="T44"/>
                  <a:gd fmla="*/ 98 h 548" name="T45"/>
                  <a:gd fmla="*/ 170 w 456" name="T46"/>
                  <a:gd fmla="*/ 85 h 548" name="T47"/>
                  <a:gd fmla="*/ 93 w 456" name="T48"/>
                  <a:gd fmla="*/ 137 h 548" name="T49"/>
                  <a:gd fmla="*/ 175 w 456" name="T50"/>
                  <a:gd fmla="*/ 341 h 548" name="T51"/>
                  <a:gd fmla="*/ 232 w 456" name="T52"/>
                  <a:gd fmla="*/ 328 h 548" name="T53"/>
                  <a:gd fmla="*/ 290 w 456" name="T54"/>
                  <a:gd fmla="*/ 341 h 548" name="T55"/>
                  <a:gd fmla="*/ 372 w 456" name="T56"/>
                  <a:gd fmla="*/ 137 h 548" name="T57"/>
                  <a:gd fmla="*/ 172 w 456" name="T58"/>
                  <a:gd fmla="*/ 126 h 548" name="T59"/>
                  <a:gd fmla="*/ 168 w 456" name="T60"/>
                  <a:gd fmla="*/ 126 h 548" name="T61"/>
                  <a:gd fmla="*/ 128 w 456" name="T62"/>
                  <a:gd fmla="*/ 161 h 548" name="T63"/>
                  <a:gd fmla="*/ 119 w 456" name="T64"/>
                  <a:gd fmla="*/ 169 h 548" name="T65"/>
                  <a:gd fmla="*/ 118 w 456" name="T66"/>
                  <a:gd fmla="*/ 169 h 548" name="T67"/>
                  <a:gd fmla="*/ 116 w 456" name="T68"/>
                  <a:gd fmla="*/ 168 h 548" name="T69"/>
                  <a:gd fmla="*/ 109 w 456" name="T70"/>
                  <a:gd fmla="*/ 157 h 548" name="T71"/>
                  <a:gd fmla="*/ 168 w 456" name="T72"/>
                  <a:gd fmla="*/ 106 h 548" name="T73"/>
                  <a:gd fmla="*/ 173 w 456" name="T74"/>
                  <a:gd fmla="*/ 106 h 548" name="T75"/>
                  <a:gd fmla="*/ 181 w 456" name="T76"/>
                  <a:gd fmla="*/ 117 h 548" name="T77"/>
                  <a:gd fmla="*/ 172 w 456" name="T78"/>
                  <a:gd fmla="*/ 126 h 548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548" w="456">
                    <a:moveTo>
                      <a:pt x="456" y="528"/>
                    </a:moveTo>
                    <a:cubicBezTo>
                      <a:pt x="456" y="539"/>
                      <a:pt x="447" y="548"/>
                      <a:pt x="436" y="548"/>
                    </a:cubicBezTo>
                    <a:cubicBezTo>
                      <a:pt x="84" y="548"/>
                      <a:pt x="84" y="548"/>
                      <a:pt x="84" y="548"/>
                    </a:cubicBezTo>
                    <a:cubicBezTo>
                      <a:pt x="38" y="548"/>
                      <a:pt x="0" y="510"/>
                      <a:pt x="0" y="464"/>
                    </a:cubicBezTo>
                    <a:cubicBezTo>
                      <a:pt x="0" y="417"/>
                      <a:pt x="38" y="380"/>
                      <a:pt x="84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47" y="380"/>
                      <a:pt x="456" y="389"/>
                      <a:pt x="456" y="399"/>
                    </a:cubicBezTo>
                    <a:cubicBezTo>
                      <a:pt x="456" y="410"/>
                      <a:pt x="447" y="419"/>
                      <a:pt x="436" y="419"/>
                    </a:cubicBezTo>
                    <a:cubicBezTo>
                      <a:pt x="90" y="419"/>
                      <a:pt x="90" y="419"/>
                      <a:pt x="90" y="419"/>
                    </a:cubicBezTo>
                    <a:cubicBezTo>
                      <a:pt x="65" y="419"/>
                      <a:pt x="45" y="439"/>
                      <a:pt x="45" y="464"/>
                    </a:cubicBezTo>
                    <a:cubicBezTo>
                      <a:pt x="45" y="488"/>
                      <a:pt x="65" y="509"/>
                      <a:pt x="90" y="509"/>
                    </a:cubicBezTo>
                    <a:cubicBezTo>
                      <a:pt x="436" y="509"/>
                      <a:pt x="436" y="509"/>
                      <a:pt x="436" y="509"/>
                    </a:cubicBezTo>
                    <a:cubicBezTo>
                      <a:pt x="447" y="509"/>
                      <a:pt x="456" y="518"/>
                      <a:pt x="456" y="528"/>
                    </a:cubicBezTo>
                    <a:close/>
                    <a:moveTo>
                      <a:pt x="235" y="78"/>
                    </a:moveTo>
                    <a:cubicBezTo>
                      <a:pt x="276" y="78"/>
                      <a:pt x="309" y="45"/>
                      <a:pt x="309" y="6"/>
                    </a:cubicBezTo>
                    <a:cubicBezTo>
                      <a:pt x="309" y="4"/>
                      <a:pt x="309" y="2"/>
                      <a:pt x="309" y="0"/>
                    </a:cubicBezTo>
                    <a:cubicBezTo>
                      <a:pt x="307" y="0"/>
                      <a:pt x="305" y="0"/>
                      <a:pt x="303" y="0"/>
                    </a:cubicBezTo>
                    <a:cubicBezTo>
                      <a:pt x="262" y="0"/>
                      <a:pt x="228" y="32"/>
                      <a:pt x="228" y="72"/>
                    </a:cubicBezTo>
                    <a:cubicBezTo>
                      <a:pt x="228" y="74"/>
                      <a:pt x="228" y="76"/>
                      <a:pt x="229" y="77"/>
                    </a:cubicBezTo>
                    <a:cubicBezTo>
                      <a:pt x="231" y="78"/>
                      <a:pt x="233" y="78"/>
                      <a:pt x="235" y="78"/>
                    </a:cubicBezTo>
                    <a:close/>
                    <a:moveTo>
                      <a:pt x="372" y="137"/>
                    </a:moveTo>
                    <a:cubicBezTo>
                      <a:pt x="357" y="102"/>
                      <a:pt x="321" y="85"/>
                      <a:pt x="295" y="85"/>
                    </a:cubicBezTo>
                    <a:cubicBezTo>
                      <a:pt x="263" y="85"/>
                      <a:pt x="257" y="98"/>
                      <a:pt x="232" y="98"/>
                    </a:cubicBezTo>
                    <a:cubicBezTo>
                      <a:pt x="208" y="98"/>
                      <a:pt x="202" y="85"/>
                      <a:pt x="170" y="85"/>
                    </a:cubicBezTo>
                    <a:cubicBezTo>
                      <a:pt x="143" y="85"/>
                      <a:pt x="108" y="102"/>
                      <a:pt x="93" y="137"/>
                    </a:cubicBezTo>
                    <a:cubicBezTo>
                      <a:pt x="62" y="207"/>
                      <a:pt x="114" y="341"/>
                      <a:pt x="175" y="341"/>
                    </a:cubicBezTo>
                    <a:cubicBezTo>
                      <a:pt x="199" y="341"/>
                      <a:pt x="210" y="328"/>
                      <a:pt x="232" y="328"/>
                    </a:cubicBezTo>
                    <a:cubicBezTo>
                      <a:pt x="255" y="328"/>
                      <a:pt x="265" y="341"/>
                      <a:pt x="290" y="341"/>
                    </a:cubicBezTo>
                    <a:cubicBezTo>
                      <a:pt x="351" y="341"/>
                      <a:pt x="403" y="207"/>
                      <a:pt x="372" y="137"/>
                    </a:cubicBezTo>
                    <a:close/>
                    <a:moveTo>
                      <a:pt x="172" y="126"/>
                    </a:moveTo>
                    <a:cubicBezTo>
                      <a:pt x="170" y="126"/>
                      <a:pt x="169" y="126"/>
                      <a:pt x="168" y="126"/>
                    </a:cubicBezTo>
                    <a:cubicBezTo>
                      <a:pt x="154" y="126"/>
                      <a:pt x="132" y="138"/>
                      <a:pt x="128" y="161"/>
                    </a:cubicBezTo>
                    <a:cubicBezTo>
                      <a:pt x="127" y="165"/>
                      <a:pt x="123" y="169"/>
                      <a:pt x="119" y="169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8" y="169"/>
                      <a:pt x="117" y="169"/>
                      <a:pt x="116" y="168"/>
                    </a:cubicBezTo>
                    <a:cubicBezTo>
                      <a:pt x="111" y="167"/>
                      <a:pt x="108" y="162"/>
                      <a:pt x="109" y="157"/>
                    </a:cubicBezTo>
                    <a:cubicBezTo>
                      <a:pt x="115" y="125"/>
                      <a:pt x="144" y="106"/>
                      <a:pt x="168" y="106"/>
                    </a:cubicBezTo>
                    <a:cubicBezTo>
                      <a:pt x="170" y="106"/>
                      <a:pt x="171" y="106"/>
                      <a:pt x="173" y="106"/>
                    </a:cubicBezTo>
                    <a:cubicBezTo>
                      <a:pt x="178" y="107"/>
                      <a:pt x="182" y="112"/>
                      <a:pt x="181" y="117"/>
                    </a:cubicBezTo>
                    <a:cubicBezTo>
                      <a:pt x="181" y="122"/>
                      <a:pt x="177" y="126"/>
                      <a:pt x="172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6" name="Freeform 19"/>
              <p:cNvSpPr>
                <a:spLocks noEditPoints="1"/>
              </p:cNvSpPr>
              <p:nvPr/>
            </p:nvSpPr>
            <p:spPr bwMode="auto">
              <a:xfrm>
                <a:off x="1332491" y="2950443"/>
                <a:ext cx="608012" cy="598488"/>
              </a:xfrm>
              <a:custGeom>
                <a:gdLst>
                  <a:gd fmla="*/ 261 w 512" name="T0"/>
                  <a:gd fmla="*/ 3 h 504" name="T1"/>
                  <a:gd fmla="*/ 227 w 512" name="T2"/>
                  <a:gd fmla="*/ 2 h 504" name="T3"/>
                  <a:gd fmla="*/ 265 w 512" name="T4"/>
                  <a:gd fmla="*/ 266 h 504" name="T5"/>
                  <a:gd fmla="*/ 1 w 512" name="T6"/>
                  <a:gd fmla="*/ 227 h 504" name="T7"/>
                  <a:gd fmla="*/ 3 w 512" name="T8"/>
                  <a:gd fmla="*/ 261 h 504" name="T9"/>
                  <a:gd fmla="*/ 45 w 512" name="T10"/>
                  <a:gd fmla="*/ 298 h 504" name="T11"/>
                  <a:gd fmla="*/ 326 w 512" name="T12"/>
                  <a:gd fmla="*/ 327 h 504" name="T13"/>
                  <a:gd fmla="*/ 326 w 512" name="T14"/>
                  <a:gd fmla="*/ 326 h 504" name="T15"/>
                  <a:gd fmla="*/ 327 w 512" name="T16"/>
                  <a:gd fmla="*/ 327 h 504" name="T17"/>
                  <a:gd fmla="*/ 297 w 512" name="T18"/>
                  <a:gd fmla="*/ 45 h 504" name="T19"/>
                  <a:gd fmla="*/ 261 w 512" name="T20"/>
                  <a:gd fmla="*/ 3 h 504" name="T21"/>
                  <a:gd fmla="*/ 299 w 512" name="T22"/>
                  <a:gd fmla="*/ 300 h 504" name="T23"/>
                  <a:gd fmla="*/ 278 w 512" name="T24"/>
                  <a:gd fmla="*/ 300 h 504" name="T25"/>
                  <a:gd fmla="*/ 278 w 512" name="T26"/>
                  <a:gd fmla="*/ 279 h 504" name="T27"/>
                  <a:gd fmla="*/ 299 w 512" name="T28"/>
                  <a:gd fmla="*/ 279 h 504" name="T29"/>
                  <a:gd fmla="*/ 299 w 512" name="T30"/>
                  <a:gd fmla="*/ 300 h 504" name="T31"/>
                  <a:gd fmla="*/ 258 w 512" name="T32"/>
                  <a:gd fmla="*/ 370 h 504" name="T33"/>
                  <a:gd fmla="*/ 258 w 512" name="T34"/>
                  <a:gd fmla="*/ 475 h 504" name="T35"/>
                  <a:gd fmla="*/ 363 w 512" name="T36"/>
                  <a:gd fmla="*/ 475 h 504" name="T37"/>
                  <a:gd fmla="*/ 364 w 512" name="T38"/>
                  <a:gd fmla="*/ 370 h 504" name="T39"/>
                  <a:gd fmla="*/ 258 w 512" name="T40"/>
                  <a:gd fmla="*/ 370 h 504" name="T41"/>
                  <a:gd fmla="*/ 338 w 512" name="T42"/>
                  <a:gd fmla="*/ 450 h 504" name="T43"/>
                  <a:gd fmla="*/ 283 w 512" name="T44"/>
                  <a:gd fmla="*/ 450 h 504" name="T45"/>
                  <a:gd fmla="*/ 283 w 512" name="T46"/>
                  <a:gd fmla="*/ 395 h 504" name="T47"/>
                  <a:gd fmla="*/ 338 w 512" name="T48"/>
                  <a:gd fmla="*/ 395 h 504" name="T49"/>
                  <a:gd fmla="*/ 338 w 512" name="T50"/>
                  <a:gd fmla="*/ 450 h 504" name="T51"/>
                  <a:gd fmla="*/ 378 w 512" name="T52"/>
                  <a:gd fmla="*/ 250 h 504" name="T53"/>
                  <a:gd fmla="*/ 378 w 512" name="T54"/>
                  <a:gd fmla="*/ 355 h 504" name="T55"/>
                  <a:gd fmla="*/ 483 w 512" name="T56"/>
                  <a:gd fmla="*/ 355 h 504" name="T57"/>
                  <a:gd fmla="*/ 483 w 512" name="T58"/>
                  <a:gd fmla="*/ 250 h 504" name="T59"/>
                  <a:gd fmla="*/ 378 w 512" name="T60"/>
                  <a:gd fmla="*/ 250 h 504" name="T61"/>
                  <a:gd fmla="*/ 458 w 512" name="T62"/>
                  <a:gd fmla="*/ 330 h 504" name="T63"/>
                  <a:gd fmla="*/ 403 w 512" name="T64"/>
                  <a:gd fmla="*/ 330 h 504" name="T65"/>
                  <a:gd fmla="*/ 403 w 512" name="T66"/>
                  <a:gd fmla="*/ 275 h 504" name="T67"/>
                  <a:gd fmla="*/ 458 w 512" name="T68"/>
                  <a:gd fmla="*/ 275 h 504" name="T69"/>
                  <a:gd fmla="*/ 458 w 512" name="T70"/>
                  <a:gd fmla="*/ 330 h 50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03" w="512">
                    <a:moveTo>
                      <a:pt x="261" y="3"/>
                    </a:moveTo>
                    <a:cubicBezTo>
                      <a:pt x="251" y="1"/>
                      <a:pt x="236" y="0"/>
                      <a:pt x="227" y="2"/>
                    </a:cubicBezTo>
                    <a:cubicBezTo>
                      <a:pt x="226" y="4"/>
                      <a:pt x="253" y="181"/>
                      <a:pt x="265" y="266"/>
                    </a:cubicBezTo>
                    <a:cubicBezTo>
                      <a:pt x="180" y="253"/>
                      <a:pt x="3" y="226"/>
                      <a:pt x="1" y="227"/>
                    </a:cubicBezTo>
                    <a:cubicBezTo>
                      <a:pt x="0" y="236"/>
                      <a:pt x="0" y="251"/>
                      <a:pt x="3" y="261"/>
                    </a:cubicBezTo>
                    <a:cubicBezTo>
                      <a:pt x="9" y="283"/>
                      <a:pt x="25" y="296"/>
                      <a:pt x="45" y="298"/>
                    </a:cubicBezTo>
                    <a:cubicBezTo>
                      <a:pt x="116" y="305"/>
                      <a:pt x="326" y="327"/>
                      <a:pt x="326" y="327"/>
                    </a:cubicBezTo>
                    <a:cubicBezTo>
                      <a:pt x="326" y="326"/>
                      <a:pt x="326" y="326"/>
                      <a:pt x="326" y="326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327"/>
                      <a:pt x="304" y="117"/>
                      <a:pt x="297" y="45"/>
                    </a:cubicBezTo>
                    <a:cubicBezTo>
                      <a:pt x="295" y="25"/>
                      <a:pt x="283" y="9"/>
                      <a:pt x="261" y="3"/>
                    </a:cubicBezTo>
                    <a:close/>
                    <a:moveTo>
                      <a:pt x="299" y="300"/>
                    </a:moveTo>
                    <a:cubicBezTo>
                      <a:pt x="293" y="306"/>
                      <a:pt x="284" y="306"/>
                      <a:pt x="278" y="300"/>
                    </a:cubicBezTo>
                    <a:cubicBezTo>
                      <a:pt x="272" y="294"/>
                      <a:pt x="272" y="285"/>
                      <a:pt x="278" y="279"/>
                    </a:cubicBezTo>
                    <a:cubicBezTo>
                      <a:pt x="284" y="274"/>
                      <a:pt x="293" y="274"/>
                      <a:pt x="299" y="279"/>
                    </a:cubicBezTo>
                    <a:cubicBezTo>
                      <a:pt x="304" y="285"/>
                      <a:pt x="304" y="294"/>
                      <a:pt x="299" y="300"/>
                    </a:cubicBezTo>
                    <a:close/>
                    <a:moveTo>
                      <a:pt x="258" y="370"/>
                    </a:moveTo>
                    <a:cubicBezTo>
                      <a:pt x="229" y="399"/>
                      <a:pt x="229" y="446"/>
                      <a:pt x="258" y="475"/>
                    </a:cubicBezTo>
                    <a:cubicBezTo>
                      <a:pt x="287" y="504"/>
                      <a:pt x="334" y="504"/>
                      <a:pt x="363" y="475"/>
                    </a:cubicBezTo>
                    <a:cubicBezTo>
                      <a:pt x="392" y="446"/>
                      <a:pt x="393" y="399"/>
                      <a:pt x="364" y="370"/>
                    </a:cubicBezTo>
                    <a:cubicBezTo>
                      <a:pt x="334" y="341"/>
                      <a:pt x="287" y="341"/>
                      <a:pt x="258" y="370"/>
                    </a:cubicBezTo>
                    <a:close/>
                    <a:moveTo>
                      <a:pt x="338" y="450"/>
                    </a:moveTo>
                    <a:cubicBezTo>
                      <a:pt x="323" y="465"/>
                      <a:pt x="298" y="465"/>
                      <a:pt x="283" y="450"/>
                    </a:cubicBezTo>
                    <a:cubicBezTo>
                      <a:pt x="268" y="435"/>
                      <a:pt x="268" y="410"/>
                      <a:pt x="283" y="395"/>
                    </a:cubicBezTo>
                    <a:cubicBezTo>
                      <a:pt x="298" y="380"/>
                      <a:pt x="323" y="380"/>
                      <a:pt x="338" y="395"/>
                    </a:cubicBezTo>
                    <a:cubicBezTo>
                      <a:pt x="353" y="410"/>
                      <a:pt x="353" y="435"/>
                      <a:pt x="338" y="450"/>
                    </a:cubicBezTo>
                    <a:close/>
                    <a:moveTo>
                      <a:pt x="378" y="250"/>
                    </a:moveTo>
                    <a:cubicBezTo>
                      <a:pt x="349" y="279"/>
                      <a:pt x="349" y="326"/>
                      <a:pt x="378" y="355"/>
                    </a:cubicBezTo>
                    <a:cubicBezTo>
                      <a:pt x="407" y="384"/>
                      <a:pt x="454" y="385"/>
                      <a:pt x="483" y="355"/>
                    </a:cubicBezTo>
                    <a:cubicBezTo>
                      <a:pt x="512" y="326"/>
                      <a:pt x="512" y="279"/>
                      <a:pt x="483" y="250"/>
                    </a:cubicBezTo>
                    <a:cubicBezTo>
                      <a:pt x="454" y="221"/>
                      <a:pt x="407" y="221"/>
                      <a:pt x="378" y="250"/>
                    </a:cubicBezTo>
                    <a:close/>
                    <a:moveTo>
                      <a:pt x="458" y="330"/>
                    </a:moveTo>
                    <a:cubicBezTo>
                      <a:pt x="443" y="345"/>
                      <a:pt x="418" y="345"/>
                      <a:pt x="403" y="330"/>
                    </a:cubicBezTo>
                    <a:cubicBezTo>
                      <a:pt x="388" y="315"/>
                      <a:pt x="388" y="290"/>
                      <a:pt x="403" y="275"/>
                    </a:cubicBezTo>
                    <a:cubicBezTo>
                      <a:pt x="418" y="260"/>
                      <a:pt x="443" y="260"/>
                      <a:pt x="458" y="275"/>
                    </a:cubicBezTo>
                    <a:cubicBezTo>
                      <a:pt x="473" y="290"/>
                      <a:pt x="473" y="315"/>
                      <a:pt x="458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2467553" y="4045818"/>
                <a:ext cx="523875" cy="630238"/>
              </a:xfrm>
              <a:custGeom>
                <a:gdLst>
                  <a:gd fmla="*/ 109 w 442" name="T0"/>
                  <a:gd fmla="*/ 531 h 531" name="T1"/>
                  <a:gd fmla="*/ 350 w 442" name="T2"/>
                  <a:gd fmla="*/ 518 h 531" name="T3"/>
                  <a:gd fmla="*/ 358 w 442" name="T4"/>
                  <a:gd fmla="*/ 338 h 531" name="T5"/>
                  <a:gd fmla="*/ 86 w 442" name="T6"/>
                  <a:gd fmla="*/ 187 h 531" name="T7"/>
                  <a:gd fmla="*/ 104 w 442" name="T8"/>
                  <a:gd fmla="*/ 194 h 531" name="T9"/>
                  <a:gd fmla="*/ 111 w 442" name="T10"/>
                  <a:gd fmla="*/ 183 h 531" name="T11"/>
                  <a:gd fmla="*/ 117 w 442" name="T12"/>
                  <a:gd fmla="*/ 176 h 531" name="T13"/>
                  <a:gd fmla="*/ 86 w 442" name="T14"/>
                  <a:gd fmla="*/ 187 h 531" name="T15"/>
                  <a:gd fmla="*/ 221 w 442" name="T16"/>
                  <a:gd fmla="*/ 88 h 531" name="T17"/>
                  <a:gd fmla="*/ 224 w 442" name="T18"/>
                  <a:gd fmla="*/ 69 h 531" name="T19"/>
                  <a:gd fmla="*/ 238 w 442" name="T20"/>
                  <a:gd fmla="*/ 101 h 531" name="T21"/>
                  <a:gd fmla="*/ 220 w 442" name="T22"/>
                  <a:gd fmla="*/ 137 h 531" name="T23"/>
                  <a:gd fmla="*/ 233 w 442" name="T24"/>
                  <a:gd fmla="*/ 158 h 531" name="T25"/>
                  <a:gd fmla="*/ 238 w 442" name="T26"/>
                  <a:gd fmla="*/ 131 h 531" name="T27"/>
                  <a:gd fmla="*/ 242 w 442" name="T28"/>
                  <a:gd fmla="*/ 125 h 531" name="T29"/>
                  <a:gd fmla="*/ 285 w 442" name="T30"/>
                  <a:gd fmla="*/ 122 h 531" name="T31"/>
                  <a:gd fmla="*/ 251 w 442" name="T32"/>
                  <a:gd fmla="*/ 149 h 531" name="T33"/>
                  <a:gd fmla="*/ 262 w 442" name="T34"/>
                  <a:gd fmla="*/ 213 h 531" name="T35"/>
                  <a:gd fmla="*/ 293 w 442" name="T36"/>
                  <a:gd fmla="*/ 201 h 531" name="T37"/>
                  <a:gd fmla="*/ 359 w 442" name="T38"/>
                  <a:gd fmla="*/ 255 h 531" name="T39"/>
                  <a:gd fmla="*/ 353 w 442" name="T40"/>
                  <a:gd fmla="*/ 218 h 531" name="T41"/>
                  <a:gd fmla="*/ 322 w 442" name="T42"/>
                  <a:gd fmla="*/ 163 h 531" name="T43"/>
                  <a:gd fmla="*/ 325 w 442" name="T44"/>
                  <a:gd fmla="*/ 128 h 531" name="T45"/>
                  <a:gd fmla="*/ 305 w 442" name="T46"/>
                  <a:gd fmla="*/ 125 h 531" name="T47"/>
                  <a:gd fmla="*/ 324 w 442" name="T48"/>
                  <a:gd fmla="*/ 119 h 531" name="T49"/>
                  <a:gd fmla="*/ 350 w 442" name="T50"/>
                  <a:gd fmla="*/ 122 h 531" name="T51"/>
                  <a:gd fmla="*/ 243 w 442" name="T52"/>
                  <a:gd fmla="*/ 44 h 531" name="T53"/>
                  <a:gd fmla="*/ 238 w 442" name="T54"/>
                  <a:gd fmla="*/ 56 h 531" name="T55"/>
                  <a:gd fmla="*/ 209 w 442" name="T56"/>
                  <a:gd fmla="*/ 70 h 531" name="T57"/>
                  <a:gd fmla="*/ 197 w 442" name="T58"/>
                  <a:gd fmla="*/ 312 h 531" name="T59"/>
                  <a:gd fmla="*/ 255 w 442" name="T60"/>
                  <a:gd fmla="*/ 348 h 531" name="T61"/>
                  <a:gd fmla="*/ 272 w 442" name="T62"/>
                  <a:gd fmla="*/ 355 h 531" name="T63"/>
                  <a:gd fmla="*/ 267 w 442" name="T64"/>
                  <a:gd fmla="*/ 345 h 531" name="T65"/>
                  <a:gd fmla="*/ 269 w 442" name="T66"/>
                  <a:gd fmla="*/ 324 h 531" name="T67"/>
                  <a:gd fmla="*/ 274 w 442" name="T68"/>
                  <a:gd fmla="*/ 314 h 531" name="T69"/>
                  <a:gd fmla="*/ 269 w 442" name="T70"/>
                  <a:gd fmla="*/ 294 h 531" name="T71"/>
                  <a:gd fmla="*/ 251 w 442" name="T72"/>
                  <a:gd fmla="*/ 261 h 531" name="T73"/>
                  <a:gd fmla="*/ 218 w 442" name="T74"/>
                  <a:gd fmla="*/ 271 h 531" name="T75"/>
                  <a:gd fmla="*/ 153 w 442" name="T76"/>
                  <a:gd fmla="*/ 198 h 531" name="T77"/>
                  <a:gd fmla="*/ 164 w 442" name="T78"/>
                  <a:gd fmla="*/ 194 h 531" name="T79"/>
                  <a:gd fmla="*/ 107 w 442" name="T80"/>
                  <a:gd fmla="*/ 209 h 531" name="T81"/>
                  <a:gd fmla="*/ 90 w 442" name="T82"/>
                  <a:gd fmla="*/ 209 h 531" name="T83"/>
                  <a:gd fmla="*/ 130 w 442" name="T84"/>
                  <a:gd fmla="*/ 308 h 531" name="T85"/>
                  <a:gd fmla="*/ 155 w 442" name="T86"/>
                  <a:gd fmla="*/ 284 h 531" name="T87"/>
                  <a:gd fmla="*/ 123 w 442" name="T88"/>
                  <a:gd fmla="*/ 299 h 531" name="T89"/>
                  <a:gd fmla="*/ 118 w 442" name="T90"/>
                  <a:gd fmla="*/ 272 h 531" name="T91"/>
                  <a:gd fmla="*/ 139 w 442" name="T92"/>
                  <a:gd fmla="*/ 261 h 531" name="T93"/>
                  <a:gd fmla="*/ 150 w 442" name="T94"/>
                  <a:gd fmla="*/ 212 h 531" name="T95"/>
                  <a:gd fmla="*/ 120 w 442" name="T96"/>
                  <a:gd fmla="*/ 104 h 531" name="T97"/>
                  <a:gd fmla="*/ 122 w 442" name="T98"/>
                  <a:gd fmla="*/ 146 h 531" name="T99"/>
                  <a:gd fmla="*/ 130 w 442" name="T100"/>
                  <a:gd fmla="*/ 143 h 531" name="T101"/>
                  <a:gd fmla="*/ 131 w 442" name="T102"/>
                  <a:gd fmla="*/ 151 h 531" name="T103"/>
                  <a:gd fmla="*/ 149 w 442" name="T104"/>
                  <a:gd fmla="*/ 124 h 531" name="T105"/>
                  <a:gd fmla="*/ 151 w 442" name="T106"/>
                  <a:gd fmla="*/ 110 h 531" name="T107"/>
                  <a:gd fmla="*/ 129 w 442" name="T108"/>
                  <a:gd fmla="*/ 105 h 531" name="T109"/>
                  <a:gd fmla="*/ 121 w 442" name="T110"/>
                  <a:gd fmla="*/ 104 h 531" name="T111"/>
                  <a:gd fmla="*/ 394 w 442" name="T112"/>
                  <a:gd fmla="*/ 354 h 531" name="T113"/>
                  <a:gd fmla="*/ 37 w 442" name="T114"/>
                  <a:gd fmla="*/ 241 h 531" name="T115"/>
                  <a:gd fmla="*/ 127 w 442" name="T116"/>
                  <a:gd fmla="*/ 9 h 531" name="T117"/>
                  <a:gd fmla="*/ 5 w 442" name="T118"/>
                  <a:gd fmla="*/ 247 h 531" name="T119"/>
                  <a:gd fmla="*/ 416 w 442" name="T120"/>
                  <a:gd fmla="*/ 377 h 53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531" w="442">
                    <a:moveTo>
                      <a:pt x="350" y="518"/>
                    </a:moveTo>
                    <a:cubicBezTo>
                      <a:pt x="353" y="523"/>
                      <a:pt x="349" y="531"/>
                      <a:pt x="342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2" y="531"/>
                      <a:pt x="101" y="522"/>
                      <a:pt x="103" y="518"/>
                    </a:cubicBezTo>
                    <a:cubicBezTo>
                      <a:pt x="119" y="492"/>
                      <a:pt x="171" y="469"/>
                      <a:pt x="226" y="469"/>
                    </a:cubicBezTo>
                    <a:cubicBezTo>
                      <a:pt x="279" y="469"/>
                      <a:pt x="331" y="490"/>
                      <a:pt x="350" y="518"/>
                    </a:cubicBezTo>
                    <a:close/>
                    <a:moveTo>
                      <a:pt x="133" y="70"/>
                    </a:moveTo>
                    <a:cubicBezTo>
                      <a:pt x="207" y="8"/>
                      <a:pt x="317" y="17"/>
                      <a:pt x="379" y="92"/>
                    </a:cubicBezTo>
                    <a:cubicBezTo>
                      <a:pt x="442" y="166"/>
                      <a:pt x="432" y="276"/>
                      <a:pt x="358" y="338"/>
                    </a:cubicBezTo>
                    <a:cubicBezTo>
                      <a:pt x="284" y="401"/>
                      <a:pt x="173" y="391"/>
                      <a:pt x="111" y="317"/>
                    </a:cubicBezTo>
                    <a:cubicBezTo>
                      <a:pt x="49" y="243"/>
                      <a:pt x="58" y="132"/>
                      <a:pt x="133" y="70"/>
                    </a:cubicBezTo>
                    <a:close/>
                    <a:moveTo>
                      <a:pt x="86" y="187"/>
                    </a:moveTo>
                    <a:cubicBezTo>
                      <a:pt x="88" y="185"/>
                      <a:pt x="90" y="184"/>
                      <a:pt x="93" y="184"/>
                    </a:cubicBezTo>
                    <a:cubicBezTo>
                      <a:pt x="96" y="184"/>
                      <a:pt x="98" y="185"/>
                      <a:pt x="100" y="187"/>
                    </a:cubicBezTo>
                    <a:cubicBezTo>
                      <a:pt x="102" y="189"/>
                      <a:pt x="103" y="191"/>
                      <a:pt x="104" y="194"/>
                    </a:cubicBezTo>
                    <a:cubicBezTo>
                      <a:pt x="106" y="193"/>
                      <a:pt x="108" y="192"/>
                      <a:pt x="110" y="191"/>
                    </a:cubicBezTo>
                    <a:cubicBezTo>
                      <a:pt x="112" y="190"/>
                      <a:pt x="115" y="189"/>
                      <a:pt x="115" y="188"/>
                    </a:cubicBezTo>
                    <a:cubicBezTo>
                      <a:pt x="115" y="188"/>
                      <a:pt x="115" y="187"/>
                      <a:pt x="111" y="183"/>
                    </a:cubicBezTo>
                    <a:cubicBezTo>
                      <a:pt x="110" y="182"/>
                      <a:pt x="110" y="181"/>
                      <a:pt x="110" y="180"/>
                    </a:cubicBezTo>
                    <a:cubicBezTo>
                      <a:pt x="111" y="179"/>
                      <a:pt x="111" y="179"/>
                      <a:pt x="112" y="178"/>
                    </a:cubicBezTo>
                    <a:cubicBezTo>
                      <a:pt x="115" y="178"/>
                      <a:pt x="116" y="177"/>
                      <a:pt x="117" y="176"/>
                    </a:cubicBezTo>
                    <a:cubicBezTo>
                      <a:pt x="117" y="176"/>
                      <a:pt x="117" y="175"/>
                      <a:pt x="117" y="175"/>
                    </a:cubicBezTo>
                    <a:cubicBezTo>
                      <a:pt x="106" y="176"/>
                      <a:pt x="95" y="179"/>
                      <a:pt x="86" y="184"/>
                    </a:cubicBezTo>
                    <a:cubicBezTo>
                      <a:pt x="86" y="185"/>
                      <a:pt x="86" y="186"/>
                      <a:pt x="86" y="187"/>
                    </a:cubicBezTo>
                    <a:close/>
                    <a:moveTo>
                      <a:pt x="214" y="101"/>
                    </a:moveTo>
                    <a:cubicBezTo>
                      <a:pt x="216" y="100"/>
                      <a:pt x="220" y="99"/>
                      <a:pt x="223" y="100"/>
                    </a:cubicBezTo>
                    <a:cubicBezTo>
                      <a:pt x="222" y="97"/>
                      <a:pt x="221" y="92"/>
                      <a:pt x="221" y="88"/>
                    </a:cubicBezTo>
                    <a:cubicBezTo>
                      <a:pt x="218" y="73"/>
                      <a:pt x="217" y="70"/>
                      <a:pt x="219" y="68"/>
                    </a:cubicBezTo>
                    <a:cubicBezTo>
                      <a:pt x="219" y="68"/>
                      <a:pt x="220" y="67"/>
                      <a:pt x="221" y="67"/>
                    </a:cubicBezTo>
                    <a:cubicBezTo>
                      <a:pt x="223" y="67"/>
                      <a:pt x="224" y="69"/>
                      <a:pt x="224" y="69"/>
                    </a:cubicBezTo>
                    <a:cubicBezTo>
                      <a:pt x="224" y="69"/>
                      <a:pt x="225" y="70"/>
                      <a:pt x="225" y="70"/>
                    </a:cubicBezTo>
                    <a:cubicBezTo>
                      <a:pt x="226" y="73"/>
                      <a:pt x="228" y="76"/>
                      <a:pt x="230" y="79"/>
                    </a:cubicBezTo>
                    <a:cubicBezTo>
                      <a:pt x="234" y="86"/>
                      <a:pt x="239" y="94"/>
                      <a:pt x="238" y="101"/>
                    </a:cubicBezTo>
                    <a:cubicBezTo>
                      <a:pt x="237" y="105"/>
                      <a:pt x="234" y="108"/>
                      <a:pt x="230" y="111"/>
                    </a:cubicBezTo>
                    <a:cubicBezTo>
                      <a:pt x="226" y="114"/>
                      <a:pt x="226" y="115"/>
                      <a:pt x="226" y="118"/>
                    </a:cubicBezTo>
                    <a:cubicBezTo>
                      <a:pt x="225" y="122"/>
                      <a:pt x="225" y="128"/>
                      <a:pt x="220" y="137"/>
                    </a:cubicBezTo>
                    <a:cubicBezTo>
                      <a:pt x="224" y="141"/>
                      <a:pt x="224" y="146"/>
                      <a:pt x="223" y="149"/>
                    </a:cubicBezTo>
                    <a:cubicBezTo>
                      <a:pt x="223" y="153"/>
                      <a:pt x="223" y="156"/>
                      <a:pt x="228" y="159"/>
                    </a:cubicBezTo>
                    <a:cubicBezTo>
                      <a:pt x="230" y="159"/>
                      <a:pt x="232" y="159"/>
                      <a:pt x="233" y="158"/>
                    </a:cubicBezTo>
                    <a:cubicBezTo>
                      <a:pt x="235" y="155"/>
                      <a:pt x="234" y="151"/>
                      <a:pt x="234" y="147"/>
                    </a:cubicBezTo>
                    <a:cubicBezTo>
                      <a:pt x="233" y="142"/>
                      <a:pt x="233" y="138"/>
                      <a:pt x="235" y="134"/>
                    </a:cubicBezTo>
                    <a:cubicBezTo>
                      <a:pt x="236" y="133"/>
                      <a:pt x="237" y="132"/>
                      <a:pt x="238" y="131"/>
                    </a:cubicBezTo>
                    <a:cubicBezTo>
                      <a:pt x="240" y="130"/>
                      <a:pt x="240" y="130"/>
                      <a:pt x="240" y="128"/>
                    </a:cubicBezTo>
                    <a:cubicBezTo>
                      <a:pt x="239" y="128"/>
                      <a:pt x="239" y="127"/>
                      <a:pt x="240" y="126"/>
                    </a:cubicBezTo>
                    <a:cubicBezTo>
                      <a:pt x="240" y="125"/>
                      <a:pt x="241" y="125"/>
                      <a:pt x="242" y="125"/>
                    </a:cubicBezTo>
                    <a:cubicBezTo>
                      <a:pt x="249" y="124"/>
                      <a:pt x="257" y="126"/>
                      <a:pt x="264" y="130"/>
                    </a:cubicBezTo>
                    <a:cubicBezTo>
                      <a:pt x="265" y="128"/>
                      <a:pt x="266" y="126"/>
                      <a:pt x="267" y="125"/>
                    </a:cubicBezTo>
                    <a:cubicBezTo>
                      <a:pt x="272" y="120"/>
                      <a:pt x="279" y="118"/>
                      <a:pt x="285" y="122"/>
                    </a:cubicBezTo>
                    <a:cubicBezTo>
                      <a:pt x="289" y="126"/>
                      <a:pt x="290" y="130"/>
                      <a:pt x="288" y="135"/>
                    </a:cubicBezTo>
                    <a:cubicBezTo>
                      <a:pt x="285" y="145"/>
                      <a:pt x="272" y="153"/>
                      <a:pt x="262" y="153"/>
                    </a:cubicBezTo>
                    <a:cubicBezTo>
                      <a:pt x="258" y="153"/>
                      <a:pt x="254" y="152"/>
                      <a:pt x="251" y="149"/>
                    </a:cubicBezTo>
                    <a:cubicBezTo>
                      <a:pt x="245" y="151"/>
                      <a:pt x="240" y="155"/>
                      <a:pt x="238" y="161"/>
                    </a:cubicBezTo>
                    <a:cubicBezTo>
                      <a:pt x="234" y="172"/>
                      <a:pt x="237" y="187"/>
                      <a:pt x="245" y="200"/>
                    </a:cubicBezTo>
                    <a:cubicBezTo>
                      <a:pt x="252" y="211"/>
                      <a:pt x="258" y="213"/>
                      <a:pt x="262" y="213"/>
                    </a:cubicBezTo>
                    <a:cubicBezTo>
                      <a:pt x="267" y="213"/>
                      <a:pt x="272" y="210"/>
                      <a:pt x="277" y="207"/>
                    </a:cubicBezTo>
                    <a:cubicBezTo>
                      <a:pt x="282" y="205"/>
                      <a:pt x="287" y="202"/>
                      <a:pt x="292" y="201"/>
                    </a:cubicBezTo>
                    <a:cubicBezTo>
                      <a:pt x="292" y="201"/>
                      <a:pt x="293" y="201"/>
                      <a:pt x="293" y="201"/>
                    </a:cubicBezTo>
                    <a:cubicBezTo>
                      <a:pt x="293" y="201"/>
                      <a:pt x="294" y="201"/>
                      <a:pt x="294" y="202"/>
                    </a:cubicBezTo>
                    <a:cubicBezTo>
                      <a:pt x="296" y="203"/>
                      <a:pt x="301" y="207"/>
                      <a:pt x="306" y="213"/>
                    </a:cubicBezTo>
                    <a:cubicBezTo>
                      <a:pt x="320" y="226"/>
                      <a:pt x="349" y="255"/>
                      <a:pt x="359" y="255"/>
                    </a:cubicBezTo>
                    <a:cubicBezTo>
                      <a:pt x="360" y="255"/>
                      <a:pt x="360" y="254"/>
                      <a:pt x="360" y="254"/>
                    </a:cubicBezTo>
                    <a:cubicBezTo>
                      <a:pt x="361" y="253"/>
                      <a:pt x="362" y="249"/>
                      <a:pt x="358" y="236"/>
                    </a:cubicBezTo>
                    <a:cubicBezTo>
                      <a:pt x="356" y="231"/>
                      <a:pt x="355" y="225"/>
                      <a:pt x="353" y="218"/>
                    </a:cubicBezTo>
                    <a:cubicBezTo>
                      <a:pt x="348" y="198"/>
                      <a:pt x="341" y="171"/>
                      <a:pt x="333" y="158"/>
                    </a:cubicBezTo>
                    <a:cubicBezTo>
                      <a:pt x="331" y="160"/>
                      <a:pt x="328" y="162"/>
                      <a:pt x="326" y="163"/>
                    </a:cubicBezTo>
                    <a:cubicBezTo>
                      <a:pt x="324" y="164"/>
                      <a:pt x="323" y="164"/>
                      <a:pt x="322" y="163"/>
                    </a:cubicBezTo>
                    <a:cubicBezTo>
                      <a:pt x="319" y="158"/>
                      <a:pt x="321" y="153"/>
                      <a:pt x="324" y="147"/>
                    </a:cubicBezTo>
                    <a:cubicBezTo>
                      <a:pt x="326" y="142"/>
                      <a:pt x="329" y="135"/>
                      <a:pt x="327" y="129"/>
                    </a:cubicBezTo>
                    <a:cubicBezTo>
                      <a:pt x="327" y="128"/>
                      <a:pt x="326" y="128"/>
                      <a:pt x="325" y="128"/>
                    </a:cubicBezTo>
                    <a:cubicBezTo>
                      <a:pt x="324" y="128"/>
                      <a:pt x="322" y="129"/>
                      <a:pt x="321" y="130"/>
                    </a:cubicBezTo>
                    <a:cubicBezTo>
                      <a:pt x="319" y="131"/>
                      <a:pt x="317" y="133"/>
                      <a:pt x="314" y="133"/>
                    </a:cubicBezTo>
                    <a:cubicBezTo>
                      <a:pt x="310" y="133"/>
                      <a:pt x="307" y="129"/>
                      <a:pt x="305" y="125"/>
                    </a:cubicBezTo>
                    <a:cubicBezTo>
                      <a:pt x="304" y="124"/>
                      <a:pt x="304" y="123"/>
                      <a:pt x="305" y="122"/>
                    </a:cubicBezTo>
                    <a:cubicBezTo>
                      <a:pt x="306" y="121"/>
                      <a:pt x="307" y="121"/>
                      <a:pt x="308" y="121"/>
                    </a:cubicBezTo>
                    <a:cubicBezTo>
                      <a:pt x="313" y="124"/>
                      <a:pt x="318" y="122"/>
                      <a:pt x="324" y="119"/>
                    </a:cubicBezTo>
                    <a:cubicBezTo>
                      <a:pt x="328" y="117"/>
                      <a:pt x="332" y="115"/>
                      <a:pt x="336" y="115"/>
                    </a:cubicBezTo>
                    <a:cubicBezTo>
                      <a:pt x="340" y="115"/>
                      <a:pt x="343" y="116"/>
                      <a:pt x="346" y="118"/>
                    </a:cubicBezTo>
                    <a:cubicBezTo>
                      <a:pt x="347" y="119"/>
                      <a:pt x="348" y="121"/>
                      <a:pt x="350" y="122"/>
                    </a:cubicBezTo>
                    <a:cubicBezTo>
                      <a:pt x="352" y="127"/>
                      <a:pt x="355" y="131"/>
                      <a:pt x="365" y="130"/>
                    </a:cubicBezTo>
                    <a:cubicBezTo>
                      <a:pt x="362" y="121"/>
                      <a:pt x="359" y="107"/>
                      <a:pt x="366" y="99"/>
                    </a:cubicBezTo>
                    <a:cubicBezTo>
                      <a:pt x="335" y="64"/>
                      <a:pt x="290" y="43"/>
                      <a:pt x="243" y="44"/>
                    </a:cubicBezTo>
                    <a:cubicBezTo>
                      <a:pt x="245" y="47"/>
                      <a:pt x="245" y="49"/>
                      <a:pt x="245" y="51"/>
                    </a:cubicBezTo>
                    <a:cubicBezTo>
                      <a:pt x="245" y="53"/>
                      <a:pt x="243" y="55"/>
                      <a:pt x="240" y="56"/>
                    </a:cubicBezTo>
                    <a:cubicBezTo>
                      <a:pt x="240" y="57"/>
                      <a:pt x="239" y="57"/>
                      <a:pt x="238" y="56"/>
                    </a:cubicBezTo>
                    <a:cubicBezTo>
                      <a:pt x="237" y="56"/>
                      <a:pt x="237" y="56"/>
                      <a:pt x="237" y="55"/>
                    </a:cubicBezTo>
                    <a:cubicBezTo>
                      <a:pt x="235" y="52"/>
                      <a:pt x="233" y="51"/>
                      <a:pt x="230" y="51"/>
                    </a:cubicBezTo>
                    <a:cubicBezTo>
                      <a:pt x="224" y="51"/>
                      <a:pt x="214" y="58"/>
                      <a:pt x="209" y="70"/>
                    </a:cubicBezTo>
                    <a:cubicBezTo>
                      <a:pt x="206" y="76"/>
                      <a:pt x="203" y="88"/>
                      <a:pt x="214" y="101"/>
                    </a:cubicBezTo>
                    <a:close/>
                    <a:moveTo>
                      <a:pt x="189" y="286"/>
                    </a:moveTo>
                    <a:cubicBezTo>
                      <a:pt x="188" y="295"/>
                      <a:pt x="192" y="303"/>
                      <a:pt x="197" y="312"/>
                    </a:cubicBezTo>
                    <a:cubicBezTo>
                      <a:pt x="198" y="313"/>
                      <a:pt x="199" y="315"/>
                      <a:pt x="199" y="316"/>
                    </a:cubicBezTo>
                    <a:cubicBezTo>
                      <a:pt x="203" y="316"/>
                      <a:pt x="206" y="315"/>
                      <a:pt x="209" y="315"/>
                    </a:cubicBezTo>
                    <a:cubicBezTo>
                      <a:pt x="230" y="315"/>
                      <a:pt x="243" y="332"/>
                      <a:pt x="255" y="348"/>
                    </a:cubicBezTo>
                    <a:cubicBezTo>
                      <a:pt x="259" y="353"/>
                      <a:pt x="264" y="358"/>
                      <a:pt x="268" y="363"/>
                    </a:cubicBezTo>
                    <a:cubicBezTo>
                      <a:pt x="271" y="362"/>
                      <a:pt x="274" y="362"/>
                      <a:pt x="277" y="361"/>
                    </a:cubicBezTo>
                    <a:cubicBezTo>
                      <a:pt x="276" y="358"/>
                      <a:pt x="274" y="356"/>
                      <a:pt x="272" y="355"/>
                    </a:cubicBezTo>
                    <a:cubicBezTo>
                      <a:pt x="271" y="354"/>
                      <a:pt x="271" y="353"/>
                      <a:pt x="271" y="352"/>
                    </a:cubicBezTo>
                    <a:cubicBezTo>
                      <a:pt x="271" y="347"/>
                      <a:pt x="270" y="346"/>
                      <a:pt x="269" y="346"/>
                    </a:cubicBezTo>
                    <a:cubicBezTo>
                      <a:pt x="269" y="346"/>
                      <a:pt x="268" y="346"/>
                      <a:pt x="267" y="345"/>
                    </a:cubicBezTo>
                    <a:cubicBezTo>
                      <a:pt x="267" y="344"/>
                      <a:pt x="267" y="344"/>
                      <a:pt x="267" y="343"/>
                    </a:cubicBezTo>
                    <a:cubicBezTo>
                      <a:pt x="268" y="337"/>
                      <a:pt x="270" y="332"/>
                      <a:pt x="273" y="327"/>
                    </a:cubicBezTo>
                    <a:cubicBezTo>
                      <a:pt x="271" y="327"/>
                      <a:pt x="270" y="326"/>
                      <a:pt x="269" y="324"/>
                    </a:cubicBezTo>
                    <a:cubicBezTo>
                      <a:pt x="268" y="324"/>
                      <a:pt x="268" y="322"/>
                      <a:pt x="268" y="321"/>
                    </a:cubicBezTo>
                    <a:cubicBezTo>
                      <a:pt x="269" y="320"/>
                      <a:pt x="270" y="319"/>
                      <a:pt x="271" y="317"/>
                    </a:cubicBezTo>
                    <a:cubicBezTo>
                      <a:pt x="272" y="316"/>
                      <a:pt x="273" y="315"/>
                      <a:pt x="274" y="314"/>
                    </a:cubicBezTo>
                    <a:cubicBezTo>
                      <a:pt x="273" y="312"/>
                      <a:pt x="273" y="311"/>
                      <a:pt x="273" y="309"/>
                    </a:cubicBezTo>
                    <a:cubicBezTo>
                      <a:pt x="272" y="305"/>
                      <a:pt x="272" y="301"/>
                      <a:pt x="269" y="298"/>
                    </a:cubicBezTo>
                    <a:cubicBezTo>
                      <a:pt x="268" y="297"/>
                      <a:pt x="268" y="295"/>
                      <a:pt x="269" y="294"/>
                    </a:cubicBezTo>
                    <a:cubicBezTo>
                      <a:pt x="276" y="283"/>
                      <a:pt x="272" y="274"/>
                      <a:pt x="267" y="263"/>
                    </a:cubicBezTo>
                    <a:cubicBezTo>
                      <a:pt x="265" y="260"/>
                      <a:pt x="264" y="258"/>
                      <a:pt x="263" y="255"/>
                    </a:cubicBezTo>
                    <a:cubicBezTo>
                      <a:pt x="260" y="255"/>
                      <a:pt x="256" y="258"/>
                      <a:pt x="251" y="261"/>
                    </a:cubicBezTo>
                    <a:cubicBezTo>
                      <a:pt x="247" y="264"/>
                      <a:pt x="242" y="268"/>
                      <a:pt x="237" y="268"/>
                    </a:cubicBezTo>
                    <a:cubicBezTo>
                      <a:pt x="234" y="268"/>
                      <a:pt x="232" y="267"/>
                      <a:pt x="231" y="266"/>
                    </a:cubicBezTo>
                    <a:cubicBezTo>
                      <a:pt x="226" y="268"/>
                      <a:pt x="222" y="270"/>
                      <a:pt x="218" y="271"/>
                    </a:cubicBezTo>
                    <a:cubicBezTo>
                      <a:pt x="208" y="275"/>
                      <a:pt x="199" y="278"/>
                      <a:pt x="189" y="286"/>
                    </a:cubicBezTo>
                    <a:close/>
                    <a:moveTo>
                      <a:pt x="144" y="206"/>
                    </a:moveTo>
                    <a:cubicBezTo>
                      <a:pt x="148" y="200"/>
                      <a:pt x="151" y="198"/>
                      <a:pt x="153" y="198"/>
                    </a:cubicBezTo>
                    <a:cubicBezTo>
                      <a:pt x="155" y="198"/>
                      <a:pt x="157" y="200"/>
                      <a:pt x="157" y="201"/>
                    </a:cubicBezTo>
                    <a:cubicBezTo>
                      <a:pt x="157" y="201"/>
                      <a:pt x="157" y="201"/>
                      <a:pt x="157" y="201"/>
                    </a:cubicBezTo>
                    <a:cubicBezTo>
                      <a:pt x="158" y="201"/>
                      <a:pt x="160" y="199"/>
                      <a:pt x="164" y="194"/>
                    </a:cubicBezTo>
                    <a:cubicBezTo>
                      <a:pt x="162" y="192"/>
                      <a:pt x="157" y="191"/>
                      <a:pt x="152" y="191"/>
                    </a:cubicBezTo>
                    <a:cubicBezTo>
                      <a:pt x="137" y="191"/>
                      <a:pt x="115" y="198"/>
                      <a:pt x="109" y="204"/>
                    </a:cubicBezTo>
                    <a:cubicBezTo>
                      <a:pt x="109" y="206"/>
                      <a:pt x="108" y="207"/>
                      <a:pt x="107" y="209"/>
                    </a:cubicBezTo>
                    <a:cubicBezTo>
                      <a:pt x="105" y="212"/>
                      <a:pt x="102" y="215"/>
                      <a:pt x="99" y="215"/>
                    </a:cubicBezTo>
                    <a:cubicBezTo>
                      <a:pt x="97" y="215"/>
                      <a:pt x="94" y="214"/>
                      <a:pt x="93" y="209"/>
                    </a:cubicBezTo>
                    <a:cubicBezTo>
                      <a:pt x="91" y="209"/>
                      <a:pt x="90" y="209"/>
                      <a:pt x="90" y="209"/>
                    </a:cubicBezTo>
                    <a:cubicBezTo>
                      <a:pt x="88" y="209"/>
                      <a:pt x="86" y="209"/>
                      <a:pt x="85" y="208"/>
                    </a:cubicBezTo>
                    <a:cubicBezTo>
                      <a:pt x="86" y="243"/>
                      <a:pt x="99" y="278"/>
                      <a:pt x="121" y="306"/>
                    </a:cubicBezTo>
                    <a:cubicBezTo>
                      <a:pt x="122" y="306"/>
                      <a:pt x="124" y="308"/>
                      <a:pt x="130" y="308"/>
                    </a:cubicBezTo>
                    <a:cubicBezTo>
                      <a:pt x="146" y="308"/>
                      <a:pt x="168" y="300"/>
                      <a:pt x="177" y="292"/>
                    </a:cubicBezTo>
                    <a:cubicBezTo>
                      <a:pt x="171" y="293"/>
                      <a:pt x="165" y="290"/>
                      <a:pt x="161" y="287"/>
                    </a:cubicBezTo>
                    <a:cubicBezTo>
                      <a:pt x="158" y="286"/>
                      <a:pt x="156" y="285"/>
                      <a:pt x="155" y="284"/>
                    </a:cubicBezTo>
                    <a:cubicBezTo>
                      <a:pt x="155" y="284"/>
                      <a:pt x="155" y="284"/>
                      <a:pt x="154" y="284"/>
                    </a:cubicBezTo>
                    <a:cubicBezTo>
                      <a:pt x="148" y="284"/>
                      <a:pt x="138" y="295"/>
                      <a:pt x="134" y="299"/>
                    </a:cubicBezTo>
                    <a:cubicBezTo>
                      <a:pt x="132" y="301"/>
                      <a:pt x="130" y="303"/>
                      <a:pt x="123" y="299"/>
                    </a:cubicBezTo>
                    <a:cubicBezTo>
                      <a:pt x="119" y="297"/>
                      <a:pt x="115" y="293"/>
                      <a:pt x="114" y="287"/>
                    </a:cubicBezTo>
                    <a:cubicBezTo>
                      <a:pt x="113" y="282"/>
                      <a:pt x="114" y="276"/>
                      <a:pt x="117" y="272"/>
                    </a:cubicBezTo>
                    <a:cubicBezTo>
                      <a:pt x="117" y="272"/>
                      <a:pt x="118" y="272"/>
                      <a:pt x="118" y="272"/>
                    </a:cubicBezTo>
                    <a:cubicBezTo>
                      <a:pt x="120" y="270"/>
                      <a:pt x="125" y="271"/>
                      <a:pt x="131" y="273"/>
                    </a:cubicBezTo>
                    <a:cubicBezTo>
                      <a:pt x="134" y="273"/>
                      <a:pt x="138" y="274"/>
                      <a:pt x="140" y="274"/>
                    </a:cubicBezTo>
                    <a:cubicBezTo>
                      <a:pt x="140" y="270"/>
                      <a:pt x="140" y="265"/>
                      <a:pt x="139" y="261"/>
                    </a:cubicBezTo>
                    <a:cubicBezTo>
                      <a:pt x="138" y="247"/>
                      <a:pt x="136" y="230"/>
                      <a:pt x="152" y="212"/>
                    </a:cubicBezTo>
                    <a:cubicBezTo>
                      <a:pt x="152" y="212"/>
                      <a:pt x="152" y="212"/>
                      <a:pt x="152" y="212"/>
                    </a:cubicBezTo>
                    <a:cubicBezTo>
                      <a:pt x="151" y="212"/>
                      <a:pt x="151" y="212"/>
                      <a:pt x="150" y="212"/>
                    </a:cubicBezTo>
                    <a:cubicBezTo>
                      <a:pt x="146" y="212"/>
                      <a:pt x="145" y="210"/>
                      <a:pt x="144" y="209"/>
                    </a:cubicBezTo>
                    <a:cubicBezTo>
                      <a:pt x="143" y="208"/>
                      <a:pt x="143" y="207"/>
                      <a:pt x="144" y="206"/>
                    </a:cubicBezTo>
                    <a:close/>
                    <a:moveTo>
                      <a:pt x="120" y="104"/>
                    </a:moveTo>
                    <a:cubicBezTo>
                      <a:pt x="112" y="114"/>
                      <a:pt x="105" y="125"/>
                      <a:pt x="100" y="136"/>
                    </a:cubicBezTo>
                    <a:cubicBezTo>
                      <a:pt x="107" y="135"/>
                      <a:pt x="116" y="138"/>
                      <a:pt x="121" y="144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22" y="146"/>
                      <a:pt x="123" y="145"/>
                      <a:pt x="124" y="145"/>
                    </a:cubicBezTo>
                    <a:cubicBezTo>
                      <a:pt x="125" y="144"/>
                      <a:pt x="126" y="143"/>
                      <a:pt x="128" y="143"/>
                    </a:cubicBezTo>
                    <a:cubicBezTo>
                      <a:pt x="128" y="143"/>
                      <a:pt x="129" y="143"/>
                      <a:pt x="130" y="143"/>
                    </a:cubicBezTo>
                    <a:cubicBezTo>
                      <a:pt x="130" y="144"/>
                      <a:pt x="130" y="144"/>
                      <a:pt x="131" y="144"/>
                    </a:cubicBezTo>
                    <a:cubicBezTo>
                      <a:pt x="132" y="147"/>
                      <a:pt x="131" y="149"/>
                      <a:pt x="131" y="150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9" y="156"/>
                      <a:pt x="147" y="155"/>
                      <a:pt x="155" y="148"/>
                    </a:cubicBezTo>
                    <a:cubicBezTo>
                      <a:pt x="150" y="142"/>
                      <a:pt x="150" y="137"/>
                      <a:pt x="150" y="131"/>
                    </a:cubicBezTo>
                    <a:cubicBezTo>
                      <a:pt x="150" y="129"/>
                      <a:pt x="150" y="126"/>
                      <a:pt x="149" y="124"/>
                    </a:cubicBezTo>
                    <a:cubicBezTo>
                      <a:pt x="149" y="120"/>
                      <a:pt x="150" y="118"/>
                      <a:pt x="152" y="117"/>
                    </a:cubicBezTo>
                    <a:cubicBezTo>
                      <a:pt x="153" y="115"/>
                      <a:pt x="154" y="114"/>
                      <a:pt x="154" y="111"/>
                    </a:cubicBezTo>
                    <a:cubicBezTo>
                      <a:pt x="153" y="110"/>
                      <a:pt x="152" y="110"/>
                      <a:pt x="151" y="110"/>
                    </a:cubicBezTo>
                    <a:cubicBezTo>
                      <a:pt x="147" y="110"/>
                      <a:pt x="141" y="110"/>
                      <a:pt x="137" y="105"/>
                    </a:cubicBezTo>
                    <a:cubicBezTo>
                      <a:pt x="136" y="102"/>
                      <a:pt x="135" y="102"/>
                      <a:pt x="135" y="102"/>
                    </a:cubicBezTo>
                    <a:cubicBezTo>
                      <a:pt x="134" y="102"/>
                      <a:pt x="132" y="103"/>
                      <a:pt x="129" y="105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6" y="107"/>
                      <a:pt x="125" y="107"/>
                      <a:pt x="124" y="106"/>
                    </a:cubicBezTo>
                    <a:cubicBezTo>
                      <a:pt x="123" y="106"/>
                      <a:pt x="122" y="105"/>
                      <a:pt x="121" y="104"/>
                    </a:cubicBezTo>
                    <a:cubicBezTo>
                      <a:pt x="121" y="104"/>
                      <a:pt x="121" y="104"/>
                      <a:pt x="120" y="104"/>
                    </a:cubicBezTo>
                    <a:close/>
                    <a:moveTo>
                      <a:pt x="417" y="354"/>
                    </a:moveTo>
                    <a:cubicBezTo>
                      <a:pt x="410" y="348"/>
                      <a:pt x="400" y="348"/>
                      <a:pt x="394" y="354"/>
                    </a:cubicBezTo>
                    <a:cubicBezTo>
                      <a:pt x="363" y="384"/>
                      <a:pt x="324" y="405"/>
                      <a:pt x="281" y="413"/>
                    </a:cubicBezTo>
                    <a:cubicBezTo>
                      <a:pt x="263" y="416"/>
                      <a:pt x="245" y="417"/>
                      <a:pt x="226" y="415"/>
                    </a:cubicBezTo>
                    <a:cubicBezTo>
                      <a:pt x="129" y="406"/>
                      <a:pt x="53" y="333"/>
                      <a:pt x="37" y="241"/>
                    </a:cubicBezTo>
                    <a:cubicBezTo>
                      <a:pt x="33" y="224"/>
                      <a:pt x="32" y="205"/>
                      <a:pt x="34" y="186"/>
                    </a:cubicBezTo>
                    <a:cubicBezTo>
                      <a:pt x="40" y="121"/>
                      <a:pt x="74" y="66"/>
                      <a:pt x="123" y="32"/>
                    </a:cubicBezTo>
                    <a:cubicBezTo>
                      <a:pt x="131" y="27"/>
                      <a:pt x="132" y="17"/>
                      <a:pt x="127" y="9"/>
                    </a:cubicBezTo>
                    <a:cubicBezTo>
                      <a:pt x="122" y="2"/>
                      <a:pt x="112" y="0"/>
                      <a:pt x="105" y="5"/>
                    </a:cubicBezTo>
                    <a:cubicBezTo>
                      <a:pt x="48" y="45"/>
                      <a:pt x="8" y="109"/>
                      <a:pt x="2" y="183"/>
                    </a:cubicBezTo>
                    <a:cubicBezTo>
                      <a:pt x="0" y="205"/>
                      <a:pt x="1" y="226"/>
                      <a:pt x="5" y="247"/>
                    </a:cubicBezTo>
                    <a:cubicBezTo>
                      <a:pt x="23" y="353"/>
                      <a:pt x="111" y="437"/>
                      <a:pt x="223" y="447"/>
                    </a:cubicBezTo>
                    <a:cubicBezTo>
                      <a:pt x="245" y="449"/>
                      <a:pt x="266" y="448"/>
                      <a:pt x="287" y="444"/>
                    </a:cubicBezTo>
                    <a:cubicBezTo>
                      <a:pt x="337" y="436"/>
                      <a:pt x="382" y="412"/>
                      <a:pt x="416" y="377"/>
                    </a:cubicBezTo>
                    <a:cubicBezTo>
                      <a:pt x="423" y="371"/>
                      <a:pt x="423" y="360"/>
                      <a:pt x="417" y="3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8" name="Freeform 21"/>
              <p:cNvSpPr>
                <a:spLocks noEditPoints="1"/>
              </p:cNvSpPr>
              <p:nvPr/>
            </p:nvSpPr>
            <p:spPr bwMode="auto">
              <a:xfrm>
                <a:off x="1480128" y="658093"/>
                <a:ext cx="398462" cy="609600"/>
              </a:xfrm>
              <a:custGeom>
                <a:gdLst>
                  <a:gd fmla="*/ 129 w 336" name="T0"/>
                  <a:gd fmla="*/ 22 h 513" name="T1"/>
                  <a:gd fmla="*/ 135 w 336" name="T2"/>
                  <a:gd fmla="*/ 10 h 513" name="T3"/>
                  <a:gd fmla="*/ 163 w 336" name="T4"/>
                  <a:gd fmla="*/ 2 h 513" name="T5"/>
                  <a:gd fmla="*/ 175 w 336" name="T6"/>
                  <a:gd fmla="*/ 8 h 513" name="T7"/>
                  <a:gd fmla="*/ 177 w 336" name="T8"/>
                  <a:gd fmla="*/ 13 h 513" name="T9"/>
                  <a:gd fmla="*/ 171 w 336" name="T10"/>
                  <a:gd fmla="*/ 25 h 513" name="T11"/>
                  <a:gd fmla="*/ 142 w 336" name="T12"/>
                  <a:gd fmla="*/ 34 h 513" name="T13"/>
                  <a:gd fmla="*/ 131 w 336" name="T14"/>
                  <a:gd fmla="*/ 28 h 513" name="T15"/>
                  <a:gd fmla="*/ 129 w 336" name="T16"/>
                  <a:gd fmla="*/ 22 h 513" name="T17"/>
                  <a:gd fmla="*/ 209 w 336" name="T18"/>
                  <a:gd fmla="*/ 287 h 513" name="T19"/>
                  <a:gd fmla="*/ 198 w 336" name="T20"/>
                  <a:gd fmla="*/ 303 h 513" name="T21"/>
                  <a:gd fmla="*/ 216 w 336" name="T22"/>
                  <a:gd fmla="*/ 310 h 513" name="T23"/>
                  <a:gd fmla="*/ 266 w 336" name="T24"/>
                  <a:gd fmla="*/ 294 h 513" name="T25"/>
                  <a:gd fmla="*/ 278 w 336" name="T26"/>
                  <a:gd fmla="*/ 278 h 513" name="T27"/>
                  <a:gd fmla="*/ 259 w 336" name="T28"/>
                  <a:gd fmla="*/ 272 h 513" name="T29"/>
                  <a:gd fmla="*/ 209 w 336" name="T30"/>
                  <a:gd fmla="*/ 287 h 513" name="T31"/>
                  <a:gd fmla="*/ 336 w 336" name="T32"/>
                  <a:gd fmla="*/ 366 h 513" name="T33"/>
                  <a:gd fmla="*/ 336 w 336" name="T34"/>
                  <a:gd fmla="*/ 376 h 513" name="T35"/>
                  <a:gd fmla="*/ 328 w 336" name="T36"/>
                  <a:gd fmla="*/ 385 h 513" name="T37"/>
                  <a:gd fmla="*/ 312 w 336" name="T38"/>
                  <a:gd fmla="*/ 385 h 513" name="T39"/>
                  <a:gd fmla="*/ 228 w 336" name="T40"/>
                  <a:gd fmla="*/ 451 h 513" name="T41"/>
                  <a:gd fmla="*/ 295 w 336" name="T42"/>
                  <a:gd fmla="*/ 497 h 513" name="T43"/>
                  <a:gd fmla="*/ 280 w 336" name="T44"/>
                  <a:gd fmla="*/ 513 h 513" name="T45"/>
                  <a:gd fmla="*/ 63 w 336" name="T46"/>
                  <a:gd fmla="*/ 513 h 513" name="T47"/>
                  <a:gd fmla="*/ 48 w 336" name="T48"/>
                  <a:gd fmla="*/ 497 h 513" name="T49"/>
                  <a:gd fmla="*/ 105 w 336" name="T50"/>
                  <a:gd fmla="*/ 454 h 513" name="T51"/>
                  <a:gd fmla="*/ 0 w 336" name="T52"/>
                  <a:gd fmla="*/ 292 h 513" name="T53"/>
                  <a:gd fmla="*/ 142 w 336" name="T54"/>
                  <a:gd fmla="*/ 124 h 513" name="T55"/>
                  <a:gd fmla="*/ 125 w 336" name="T56"/>
                  <a:gd fmla="*/ 68 h 513" name="T57"/>
                  <a:gd fmla="*/ 136 w 336" name="T58"/>
                  <a:gd fmla="*/ 49 h 513" name="T59"/>
                  <a:gd fmla="*/ 186 w 336" name="T60"/>
                  <a:gd fmla="*/ 33 h 513" name="T61"/>
                  <a:gd fmla="*/ 206 w 336" name="T62"/>
                  <a:gd fmla="*/ 43 h 513" name="T63"/>
                  <a:gd fmla="*/ 266 w 336" name="T64"/>
                  <a:gd fmla="*/ 235 h 513" name="T65"/>
                  <a:gd fmla="*/ 255 w 336" name="T66"/>
                  <a:gd fmla="*/ 255 h 513" name="T67"/>
                  <a:gd fmla="*/ 205 w 336" name="T68"/>
                  <a:gd fmla="*/ 271 h 513" name="T69"/>
                  <a:gd fmla="*/ 185 w 336" name="T70"/>
                  <a:gd fmla="*/ 260 h 513" name="T71"/>
                  <a:gd fmla="*/ 161 w 336" name="T72"/>
                  <a:gd fmla="*/ 182 h 513" name="T73"/>
                  <a:gd fmla="*/ 62 w 336" name="T74"/>
                  <a:gd fmla="*/ 286 h 513" name="T75"/>
                  <a:gd fmla="*/ 154 w 336" name="T76"/>
                  <a:gd fmla="*/ 400 h 513" name="T77"/>
                  <a:gd fmla="*/ 204 w 336" name="T78"/>
                  <a:gd fmla="*/ 385 h 513" name="T79"/>
                  <a:gd fmla="*/ 187 w 336" name="T80"/>
                  <a:gd fmla="*/ 385 h 513" name="T81"/>
                  <a:gd fmla="*/ 178 w 336" name="T82"/>
                  <a:gd fmla="*/ 376 h 513" name="T83"/>
                  <a:gd fmla="*/ 178 w 336" name="T84"/>
                  <a:gd fmla="*/ 366 h 513" name="T85"/>
                  <a:gd fmla="*/ 187 w 336" name="T86"/>
                  <a:gd fmla="*/ 357 h 513" name="T87"/>
                  <a:gd fmla="*/ 328 w 336" name="T88"/>
                  <a:gd fmla="*/ 357 h 513" name="T89"/>
                  <a:gd fmla="*/ 336 w 336" name="T90"/>
                  <a:gd fmla="*/ 366 h 513" name="T91"/>
                  <a:gd fmla="*/ 183 w 336" name="T92"/>
                  <a:gd fmla="*/ 95 h 513" name="T93"/>
                  <a:gd fmla="*/ 214 w 336" name="T94"/>
                  <a:gd fmla="*/ 200 h 513" name="T95"/>
                  <a:gd fmla="*/ 220 w 336" name="T96"/>
                  <a:gd fmla="*/ 206 h 513" name="T97"/>
                  <a:gd fmla="*/ 224 w 336" name="T98"/>
                  <a:gd fmla="*/ 206 h 513" name="T99"/>
                  <a:gd fmla="*/ 229 w 336" name="T100"/>
                  <a:gd fmla="*/ 196 h 513" name="T101"/>
                  <a:gd fmla="*/ 198 w 336" name="T102"/>
                  <a:gd fmla="*/ 91 h 513" name="T103"/>
                  <a:gd fmla="*/ 188 w 336" name="T104"/>
                  <a:gd fmla="*/ 86 h 513" name="T105"/>
                  <a:gd fmla="*/ 183 w 336" name="T106"/>
                  <a:gd fmla="*/ 95 h 513" name="T107"/>
                  <a:gd fmla="*/ 184 w 336" name="T108"/>
                  <a:gd fmla="*/ 441 h 513" name="T109"/>
                  <a:gd fmla="*/ 151 w 336" name="T110"/>
                  <a:gd fmla="*/ 441 h 513" name="T111"/>
                  <a:gd fmla="*/ 151 w 336" name="T112"/>
                  <a:gd fmla="*/ 474 h 513" name="T113"/>
                  <a:gd fmla="*/ 184 w 336" name="T114"/>
                  <a:gd fmla="*/ 474 h 513" name="T115"/>
                  <a:gd fmla="*/ 184 w 336" name="T116"/>
                  <a:gd fmla="*/ 441 h 513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13" w="336">
                    <a:moveTo>
                      <a:pt x="129" y="22"/>
                    </a:moveTo>
                    <a:cubicBezTo>
                      <a:pt x="127" y="17"/>
                      <a:pt x="130" y="12"/>
                      <a:pt x="135" y="10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0"/>
                      <a:pt x="173" y="3"/>
                      <a:pt x="175" y="8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8" y="18"/>
                      <a:pt x="176" y="23"/>
                      <a:pt x="171" y="2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38" y="35"/>
                      <a:pt x="132" y="33"/>
                      <a:pt x="131" y="28"/>
                    </a:cubicBezTo>
                    <a:lnTo>
                      <a:pt x="129" y="22"/>
                    </a:lnTo>
                    <a:close/>
                    <a:moveTo>
                      <a:pt x="209" y="287"/>
                    </a:moveTo>
                    <a:cubicBezTo>
                      <a:pt x="201" y="290"/>
                      <a:pt x="196" y="297"/>
                      <a:pt x="198" y="303"/>
                    </a:cubicBezTo>
                    <a:cubicBezTo>
                      <a:pt x="199" y="309"/>
                      <a:pt x="208" y="312"/>
                      <a:pt x="216" y="310"/>
                    </a:cubicBezTo>
                    <a:cubicBezTo>
                      <a:pt x="266" y="294"/>
                      <a:pt x="266" y="294"/>
                      <a:pt x="266" y="294"/>
                    </a:cubicBezTo>
                    <a:cubicBezTo>
                      <a:pt x="275" y="292"/>
                      <a:pt x="280" y="284"/>
                      <a:pt x="278" y="278"/>
                    </a:cubicBezTo>
                    <a:cubicBezTo>
                      <a:pt x="276" y="272"/>
                      <a:pt x="268" y="269"/>
                      <a:pt x="259" y="272"/>
                    </a:cubicBezTo>
                    <a:lnTo>
                      <a:pt x="209" y="287"/>
                    </a:lnTo>
                    <a:close/>
                    <a:moveTo>
                      <a:pt x="336" y="366"/>
                    </a:moveTo>
                    <a:cubicBezTo>
                      <a:pt x="336" y="376"/>
                      <a:pt x="336" y="376"/>
                      <a:pt x="336" y="376"/>
                    </a:cubicBezTo>
                    <a:cubicBezTo>
                      <a:pt x="336" y="381"/>
                      <a:pt x="333" y="385"/>
                      <a:pt x="328" y="385"/>
                    </a:cubicBezTo>
                    <a:cubicBezTo>
                      <a:pt x="312" y="385"/>
                      <a:pt x="312" y="385"/>
                      <a:pt x="312" y="385"/>
                    </a:cubicBezTo>
                    <a:cubicBezTo>
                      <a:pt x="294" y="409"/>
                      <a:pt x="259" y="436"/>
                      <a:pt x="228" y="451"/>
                    </a:cubicBezTo>
                    <a:cubicBezTo>
                      <a:pt x="263" y="460"/>
                      <a:pt x="295" y="483"/>
                      <a:pt x="295" y="497"/>
                    </a:cubicBezTo>
                    <a:cubicBezTo>
                      <a:pt x="295" y="507"/>
                      <a:pt x="286" y="513"/>
                      <a:pt x="280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54" y="513"/>
                      <a:pt x="48" y="506"/>
                      <a:pt x="48" y="497"/>
                    </a:cubicBezTo>
                    <a:cubicBezTo>
                      <a:pt x="48" y="483"/>
                      <a:pt x="73" y="466"/>
                      <a:pt x="105" y="454"/>
                    </a:cubicBezTo>
                    <a:cubicBezTo>
                      <a:pt x="25" y="409"/>
                      <a:pt x="0" y="361"/>
                      <a:pt x="0" y="292"/>
                    </a:cubicBezTo>
                    <a:cubicBezTo>
                      <a:pt x="0" y="217"/>
                      <a:pt x="52" y="148"/>
                      <a:pt x="142" y="124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3" y="60"/>
                      <a:pt x="127" y="51"/>
                      <a:pt x="136" y="49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94" y="30"/>
                      <a:pt x="203" y="35"/>
                      <a:pt x="206" y="43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8" y="244"/>
                      <a:pt x="264" y="253"/>
                      <a:pt x="255" y="255"/>
                    </a:cubicBezTo>
                    <a:cubicBezTo>
                      <a:pt x="205" y="271"/>
                      <a:pt x="205" y="271"/>
                      <a:pt x="205" y="271"/>
                    </a:cubicBezTo>
                    <a:cubicBezTo>
                      <a:pt x="197" y="273"/>
                      <a:pt x="188" y="269"/>
                      <a:pt x="185" y="260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16" y="187"/>
                      <a:pt x="62" y="230"/>
                      <a:pt x="62" y="286"/>
                    </a:cubicBezTo>
                    <a:cubicBezTo>
                      <a:pt x="62" y="345"/>
                      <a:pt x="106" y="400"/>
                      <a:pt x="154" y="400"/>
                    </a:cubicBezTo>
                    <a:cubicBezTo>
                      <a:pt x="176" y="400"/>
                      <a:pt x="193" y="394"/>
                      <a:pt x="204" y="385"/>
                    </a:cubicBezTo>
                    <a:cubicBezTo>
                      <a:pt x="187" y="385"/>
                      <a:pt x="187" y="385"/>
                      <a:pt x="187" y="385"/>
                    </a:cubicBezTo>
                    <a:cubicBezTo>
                      <a:pt x="182" y="385"/>
                      <a:pt x="178" y="381"/>
                      <a:pt x="178" y="376"/>
                    </a:cubicBezTo>
                    <a:cubicBezTo>
                      <a:pt x="178" y="366"/>
                      <a:pt x="178" y="366"/>
                      <a:pt x="178" y="366"/>
                    </a:cubicBezTo>
                    <a:cubicBezTo>
                      <a:pt x="178" y="361"/>
                      <a:pt x="182" y="357"/>
                      <a:pt x="187" y="357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33" y="357"/>
                      <a:pt x="336" y="361"/>
                      <a:pt x="336" y="366"/>
                    </a:cubicBezTo>
                    <a:close/>
                    <a:moveTo>
                      <a:pt x="183" y="95"/>
                    </a:moveTo>
                    <a:cubicBezTo>
                      <a:pt x="214" y="200"/>
                      <a:pt x="214" y="200"/>
                      <a:pt x="214" y="200"/>
                    </a:cubicBezTo>
                    <a:cubicBezTo>
                      <a:pt x="215" y="203"/>
                      <a:pt x="217" y="205"/>
                      <a:pt x="220" y="206"/>
                    </a:cubicBezTo>
                    <a:cubicBezTo>
                      <a:pt x="221" y="206"/>
                      <a:pt x="223" y="206"/>
                      <a:pt x="224" y="206"/>
                    </a:cubicBezTo>
                    <a:cubicBezTo>
                      <a:pt x="228" y="204"/>
                      <a:pt x="231" y="200"/>
                      <a:pt x="229" y="196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97" y="87"/>
                      <a:pt x="192" y="84"/>
                      <a:pt x="188" y="86"/>
                    </a:cubicBezTo>
                    <a:cubicBezTo>
                      <a:pt x="184" y="87"/>
                      <a:pt x="182" y="91"/>
                      <a:pt x="183" y="95"/>
                    </a:cubicBezTo>
                    <a:close/>
                    <a:moveTo>
                      <a:pt x="184" y="441"/>
                    </a:moveTo>
                    <a:cubicBezTo>
                      <a:pt x="175" y="432"/>
                      <a:pt x="160" y="432"/>
                      <a:pt x="151" y="441"/>
                    </a:cubicBezTo>
                    <a:cubicBezTo>
                      <a:pt x="142" y="450"/>
                      <a:pt x="142" y="465"/>
                      <a:pt x="151" y="474"/>
                    </a:cubicBezTo>
                    <a:cubicBezTo>
                      <a:pt x="160" y="483"/>
                      <a:pt x="175" y="483"/>
                      <a:pt x="184" y="474"/>
                    </a:cubicBezTo>
                    <a:cubicBezTo>
                      <a:pt x="193" y="465"/>
                      <a:pt x="193" y="450"/>
                      <a:pt x="18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69" name="Freeform 22"/>
              <p:cNvSpPr>
                <a:spLocks noEditPoints="1"/>
              </p:cNvSpPr>
              <p:nvPr/>
            </p:nvSpPr>
            <p:spPr bwMode="auto">
              <a:xfrm>
                <a:off x="1394403" y="1802680"/>
                <a:ext cx="579437" cy="571500"/>
              </a:xfrm>
              <a:custGeom>
                <a:gdLst>
                  <a:gd fmla="*/ 284 w 488" name="T0"/>
                  <a:gd fmla="*/ 205 h 481" name="T1"/>
                  <a:gd fmla="*/ 215 w 488" name="T2"/>
                  <a:gd fmla="*/ 176 h 481" name="T3"/>
                  <a:gd fmla="*/ 166 w 488" name="T4"/>
                  <a:gd fmla="*/ 195 h 481" name="T5"/>
                  <a:gd fmla="*/ 27 w 488" name="T6"/>
                  <a:gd fmla="*/ 269 h 481" name="T7"/>
                  <a:gd fmla="*/ 26 w 488" name="T8"/>
                  <a:gd fmla="*/ 269 h 481" name="T9"/>
                  <a:gd fmla="*/ 15 w 488" name="T10"/>
                  <a:gd fmla="*/ 300 h 481" name="T11"/>
                  <a:gd fmla="*/ 189 w 488" name="T12"/>
                  <a:gd fmla="*/ 474 h 481" name="T13"/>
                  <a:gd fmla="*/ 205 w 488" name="T14"/>
                  <a:gd fmla="*/ 481 h 481" name="T15"/>
                  <a:gd fmla="*/ 220 w 488" name="T16"/>
                  <a:gd fmla="*/ 462 h 481" name="T17"/>
                  <a:gd fmla="*/ 294 w 488" name="T18"/>
                  <a:gd fmla="*/ 323 h 481" name="T19"/>
                  <a:gd fmla="*/ 284 w 488" name="T20"/>
                  <a:gd fmla="*/ 205 h 481" name="T21"/>
                  <a:gd fmla="*/ 235 w 488" name="T22"/>
                  <a:gd fmla="*/ 213 h 481" name="T23"/>
                  <a:gd fmla="*/ 224 w 488" name="T24"/>
                  <a:gd fmla="*/ 219 h 481" name="T25"/>
                  <a:gd fmla="*/ 189 w 488" name="T26"/>
                  <a:gd fmla="*/ 233 h 481" name="T27"/>
                  <a:gd fmla="*/ 63 w 488" name="T28"/>
                  <a:gd fmla="*/ 306 h 481" name="T29"/>
                  <a:gd fmla="*/ 61 w 488" name="T30"/>
                  <a:gd fmla="*/ 306 h 481" name="T31"/>
                  <a:gd fmla="*/ 52 w 488" name="T32"/>
                  <a:gd fmla="*/ 299 h 481" name="T33"/>
                  <a:gd fmla="*/ 58 w 488" name="T34"/>
                  <a:gd fmla="*/ 288 h 481" name="T35"/>
                  <a:gd fmla="*/ 176 w 488" name="T36"/>
                  <a:gd fmla="*/ 220 h 481" name="T37"/>
                  <a:gd fmla="*/ 229 w 488" name="T38"/>
                  <a:gd fmla="*/ 202 h 481" name="T39"/>
                  <a:gd fmla="*/ 235 w 488" name="T40"/>
                  <a:gd fmla="*/ 213 h 481" name="T41"/>
                  <a:gd fmla="*/ 467 w 488" name="T42"/>
                  <a:gd fmla="*/ 97 h 481" name="T43"/>
                  <a:gd fmla="*/ 317 w 488" name="T44"/>
                  <a:gd fmla="*/ 220 h 481" name="T45"/>
                  <a:gd fmla="*/ 314 w 488" name="T46"/>
                  <a:gd fmla="*/ 224 h 481" name="T47"/>
                  <a:gd fmla="*/ 294 w 488" name="T48"/>
                  <a:gd fmla="*/ 196 h 481" name="T49"/>
                  <a:gd fmla="*/ 265 w 488" name="T50"/>
                  <a:gd fmla="*/ 175 h 481" name="T51"/>
                  <a:gd fmla="*/ 269 w 488" name="T52"/>
                  <a:gd fmla="*/ 172 h 481" name="T53"/>
                  <a:gd fmla="*/ 392 w 488" name="T54"/>
                  <a:gd fmla="*/ 22 h 481" name="T55"/>
                  <a:gd fmla="*/ 464 w 488" name="T56"/>
                  <a:gd fmla="*/ 25 h 481" name="T57"/>
                  <a:gd fmla="*/ 467 w 488" name="T58"/>
                  <a:gd fmla="*/ 97 h 481" name="T59"/>
                  <a:gd fmla="*/ 164 w 488" name="T60"/>
                  <a:gd fmla="*/ 471 h 481" name="T61"/>
                  <a:gd fmla="*/ 107 w 488" name="T62"/>
                  <a:gd fmla="*/ 457 h 481" name="T63"/>
                  <a:gd fmla="*/ 94 w 488" name="T64"/>
                  <a:gd fmla="*/ 400 h 481" name="T65"/>
                  <a:gd fmla="*/ 157 w 488" name="T66"/>
                  <a:gd fmla="*/ 464 h 481" name="T67"/>
                  <a:gd fmla="*/ 164 w 488" name="T68"/>
                  <a:gd fmla="*/ 471 h 48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81" w="488">
                    <a:moveTo>
                      <a:pt x="284" y="205"/>
                    </a:moveTo>
                    <a:cubicBezTo>
                      <a:pt x="264" y="186"/>
                      <a:pt x="239" y="176"/>
                      <a:pt x="215" y="176"/>
                    </a:cubicBezTo>
                    <a:cubicBezTo>
                      <a:pt x="196" y="176"/>
                      <a:pt x="179" y="182"/>
                      <a:pt x="166" y="195"/>
                    </a:cubicBezTo>
                    <a:cubicBezTo>
                      <a:pt x="137" y="224"/>
                      <a:pt x="80" y="265"/>
                      <a:pt x="27" y="269"/>
                    </a:cubicBezTo>
                    <a:cubicBezTo>
                      <a:pt x="27" y="269"/>
                      <a:pt x="26" y="269"/>
                      <a:pt x="26" y="269"/>
                    </a:cubicBezTo>
                    <a:cubicBezTo>
                      <a:pt x="13" y="269"/>
                      <a:pt x="0" y="281"/>
                      <a:pt x="15" y="300"/>
                    </a:cubicBezTo>
                    <a:cubicBezTo>
                      <a:pt x="20" y="307"/>
                      <a:pt x="182" y="469"/>
                      <a:pt x="189" y="474"/>
                    </a:cubicBezTo>
                    <a:cubicBezTo>
                      <a:pt x="195" y="479"/>
                      <a:pt x="200" y="481"/>
                      <a:pt x="205" y="481"/>
                    </a:cubicBezTo>
                    <a:cubicBezTo>
                      <a:pt x="215" y="481"/>
                      <a:pt x="220" y="471"/>
                      <a:pt x="220" y="462"/>
                    </a:cubicBezTo>
                    <a:cubicBezTo>
                      <a:pt x="224" y="409"/>
                      <a:pt x="265" y="352"/>
                      <a:pt x="294" y="323"/>
                    </a:cubicBezTo>
                    <a:cubicBezTo>
                      <a:pt x="323" y="294"/>
                      <a:pt x="318" y="241"/>
                      <a:pt x="284" y="205"/>
                    </a:cubicBezTo>
                    <a:close/>
                    <a:moveTo>
                      <a:pt x="235" y="213"/>
                    </a:moveTo>
                    <a:cubicBezTo>
                      <a:pt x="234" y="218"/>
                      <a:pt x="228" y="221"/>
                      <a:pt x="224" y="219"/>
                    </a:cubicBezTo>
                    <a:cubicBezTo>
                      <a:pt x="213" y="216"/>
                      <a:pt x="202" y="220"/>
                      <a:pt x="189" y="233"/>
                    </a:cubicBezTo>
                    <a:cubicBezTo>
                      <a:pt x="157" y="265"/>
                      <a:pt x="109" y="293"/>
                      <a:pt x="63" y="306"/>
                    </a:cubicBezTo>
                    <a:cubicBezTo>
                      <a:pt x="62" y="306"/>
                      <a:pt x="61" y="306"/>
                      <a:pt x="61" y="306"/>
                    </a:cubicBezTo>
                    <a:cubicBezTo>
                      <a:pt x="57" y="306"/>
                      <a:pt x="53" y="303"/>
                      <a:pt x="52" y="299"/>
                    </a:cubicBezTo>
                    <a:cubicBezTo>
                      <a:pt x="50" y="294"/>
                      <a:pt x="53" y="289"/>
                      <a:pt x="58" y="288"/>
                    </a:cubicBezTo>
                    <a:cubicBezTo>
                      <a:pt x="101" y="276"/>
                      <a:pt x="146" y="250"/>
                      <a:pt x="176" y="220"/>
                    </a:cubicBezTo>
                    <a:cubicBezTo>
                      <a:pt x="182" y="213"/>
                      <a:pt x="203" y="193"/>
                      <a:pt x="229" y="202"/>
                    </a:cubicBezTo>
                    <a:cubicBezTo>
                      <a:pt x="234" y="203"/>
                      <a:pt x="237" y="209"/>
                      <a:pt x="235" y="213"/>
                    </a:cubicBezTo>
                    <a:close/>
                    <a:moveTo>
                      <a:pt x="467" y="97"/>
                    </a:moveTo>
                    <a:cubicBezTo>
                      <a:pt x="413" y="151"/>
                      <a:pt x="360" y="147"/>
                      <a:pt x="317" y="220"/>
                    </a:cubicBezTo>
                    <a:cubicBezTo>
                      <a:pt x="316" y="221"/>
                      <a:pt x="315" y="223"/>
                      <a:pt x="314" y="224"/>
                    </a:cubicBezTo>
                    <a:cubicBezTo>
                      <a:pt x="309" y="214"/>
                      <a:pt x="302" y="204"/>
                      <a:pt x="294" y="196"/>
                    </a:cubicBezTo>
                    <a:cubicBezTo>
                      <a:pt x="285" y="187"/>
                      <a:pt x="275" y="180"/>
                      <a:pt x="265" y="175"/>
                    </a:cubicBezTo>
                    <a:cubicBezTo>
                      <a:pt x="266" y="174"/>
                      <a:pt x="268" y="173"/>
                      <a:pt x="269" y="172"/>
                    </a:cubicBezTo>
                    <a:cubicBezTo>
                      <a:pt x="343" y="130"/>
                      <a:pt x="338" y="76"/>
                      <a:pt x="392" y="22"/>
                    </a:cubicBezTo>
                    <a:cubicBezTo>
                      <a:pt x="414" y="0"/>
                      <a:pt x="443" y="4"/>
                      <a:pt x="464" y="25"/>
                    </a:cubicBezTo>
                    <a:cubicBezTo>
                      <a:pt x="485" y="46"/>
                      <a:pt x="488" y="76"/>
                      <a:pt x="467" y="97"/>
                    </a:cubicBezTo>
                    <a:close/>
                    <a:moveTo>
                      <a:pt x="164" y="471"/>
                    </a:moveTo>
                    <a:cubicBezTo>
                      <a:pt x="146" y="478"/>
                      <a:pt x="124" y="473"/>
                      <a:pt x="107" y="457"/>
                    </a:cubicBezTo>
                    <a:cubicBezTo>
                      <a:pt x="91" y="440"/>
                      <a:pt x="86" y="417"/>
                      <a:pt x="94" y="400"/>
                    </a:cubicBezTo>
                    <a:cubicBezTo>
                      <a:pt x="112" y="418"/>
                      <a:pt x="136" y="443"/>
                      <a:pt x="157" y="464"/>
                    </a:cubicBezTo>
                    <a:cubicBezTo>
                      <a:pt x="159" y="466"/>
                      <a:pt x="161" y="468"/>
                      <a:pt x="164" y="4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0" name="Freeform 23"/>
              <p:cNvSpPr>
                <a:spLocks noEditPoints="1"/>
              </p:cNvSpPr>
              <p:nvPr/>
            </p:nvSpPr>
            <p:spPr bwMode="auto">
              <a:xfrm>
                <a:off x="335541" y="1804268"/>
                <a:ext cx="642937" cy="601663"/>
              </a:xfrm>
              <a:custGeom>
                <a:gdLst>
                  <a:gd fmla="*/ 530 w 542" name="T0"/>
                  <a:gd fmla="*/ 256 h 507" name="T1"/>
                  <a:gd fmla="*/ 259 w 542" name="T2"/>
                  <a:gd fmla="*/ 40 h 507" name="T3"/>
                  <a:gd fmla="*/ 213 w 542" name="T4"/>
                  <a:gd fmla="*/ 157 h 507" name="T5"/>
                  <a:gd fmla="*/ 269 w 542" name="T6"/>
                  <a:gd fmla="*/ 259 h 507" name="T7"/>
                  <a:gd fmla="*/ 269 w 542" name="T8"/>
                  <a:gd fmla="*/ 261 h 507" name="T9"/>
                  <a:gd fmla="*/ 288 w 542" name="T10"/>
                  <a:gd fmla="*/ 261 h 507" name="T11"/>
                  <a:gd fmla="*/ 361 w 542" name="T12"/>
                  <a:gd fmla="*/ 347 h 507" name="T13"/>
                  <a:gd fmla="*/ 369 w 542" name="T14"/>
                  <a:gd fmla="*/ 391 h 507" name="T15"/>
                  <a:gd fmla="*/ 363 w 542" name="T16"/>
                  <a:gd fmla="*/ 420 h 507" name="T17"/>
                  <a:gd fmla="*/ 344 w 542" name="T18"/>
                  <a:gd fmla="*/ 428 h 507" name="T19"/>
                  <a:gd fmla="*/ 308 w 542" name="T20"/>
                  <a:gd fmla="*/ 416 h 507" name="T21"/>
                  <a:gd fmla="*/ 274 w 542" name="T22"/>
                  <a:gd fmla="*/ 402 h 507" name="T23"/>
                  <a:gd fmla="*/ 216 w 542" name="T24"/>
                  <a:gd fmla="*/ 339 h 507" name="T25"/>
                  <a:gd fmla="*/ 214 w 542" name="T26"/>
                  <a:gd fmla="*/ 313 h 507" name="T27"/>
                  <a:gd fmla="*/ 205 w 542" name="T28"/>
                  <a:gd fmla="*/ 310 h 507" name="T29"/>
                  <a:gd fmla="*/ 119 w 542" name="T30"/>
                  <a:gd fmla="*/ 232 h 507" name="T31"/>
                  <a:gd fmla="*/ 283 w 542" name="T32"/>
                  <a:gd fmla="*/ 486 h 507" name="T33"/>
                  <a:gd fmla="*/ 472 w 542" name="T34"/>
                  <a:gd fmla="*/ 445 h 507" name="T35"/>
                  <a:gd fmla="*/ 530 w 542" name="T36"/>
                  <a:gd fmla="*/ 256 h 507" name="T37"/>
                  <a:gd fmla="*/ 340 w 542" name="T38"/>
                  <a:gd fmla="*/ 154 h 507" name="T39"/>
                  <a:gd fmla="*/ 294 w 542" name="T40"/>
                  <a:gd fmla="*/ 165 h 507" name="T41"/>
                  <a:gd fmla="*/ 282 w 542" name="T42"/>
                  <a:gd fmla="*/ 119 h 507" name="T43"/>
                  <a:gd fmla="*/ 329 w 542" name="T44"/>
                  <a:gd fmla="*/ 107 h 507" name="T45"/>
                  <a:gd fmla="*/ 340 w 542" name="T46"/>
                  <a:gd fmla="*/ 154 h 507" name="T47"/>
                  <a:gd fmla="*/ 374 w 542" name="T48"/>
                  <a:gd fmla="*/ 182 h 507" name="T49"/>
                  <a:gd fmla="*/ 420 w 542" name="T50"/>
                  <a:gd fmla="*/ 170 h 507" name="T51"/>
                  <a:gd fmla="*/ 432 w 542" name="T52"/>
                  <a:gd fmla="*/ 217 h 507" name="T53"/>
                  <a:gd fmla="*/ 385 w 542" name="T54"/>
                  <a:gd fmla="*/ 229 h 507" name="T55"/>
                  <a:gd fmla="*/ 374 w 542" name="T56"/>
                  <a:gd fmla="*/ 182 h 507" name="T57"/>
                  <a:gd fmla="*/ 465 w 542" name="T58"/>
                  <a:gd fmla="*/ 331 h 507" name="T59"/>
                  <a:gd fmla="*/ 418 w 542" name="T60"/>
                  <a:gd fmla="*/ 343 h 507" name="T61"/>
                  <a:gd fmla="*/ 406 w 542" name="T62"/>
                  <a:gd fmla="*/ 296 h 507" name="T63"/>
                  <a:gd fmla="*/ 453 w 542" name="T64"/>
                  <a:gd fmla="*/ 284 h 507" name="T65"/>
                  <a:gd fmla="*/ 465 w 542" name="T66"/>
                  <a:gd fmla="*/ 331 h 507" name="T67"/>
                  <a:gd fmla="*/ 5 w 542" name="T68"/>
                  <a:gd fmla="*/ 38 h 507" name="T69"/>
                  <a:gd fmla="*/ 10 w 542" name="T70"/>
                  <a:gd fmla="*/ 14 h 507" name="T71"/>
                  <a:gd fmla="*/ 22 w 542" name="T72"/>
                  <a:gd fmla="*/ 10 h 507" name="T73"/>
                  <a:gd fmla="*/ 38 w 542" name="T74"/>
                  <a:gd fmla="*/ 16 h 507" name="T75"/>
                  <a:gd fmla="*/ 174 w 542" name="T76"/>
                  <a:gd fmla="*/ 143 h 507" name="T77"/>
                  <a:gd fmla="*/ 252 w 542" name="T78"/>
                  <a:gd fmla="*/ 262 h 507" name="T79"/>
                  <a:gd fmla="*/ 213 w 542" name="T80"/>
                  <a:gd fmla="*/ 294 h 507" name="T81"/>
                  <a:gd fmla="*/ 114 w 542" name="T82"/>
                  <a:gd fmla="*/ 193 h 507" name="T83"/>
                  <a:gd fmla="*/ 5 w 542" name="T84"/>
                  <a:gd fmla="*/ 38 h 507" name="T85"/>
                  <a:gd fmla="*/ 231 w 542" name="T86"/>
                  <a:gd fmla="*/ 305 h 507" name="T87"/>
                  <a:gd fmla="*/ 233 w 542" name="T88"/>
                  <a:gd fmla="*/ 300 h 507" name="T89"/>
                  <a:gd fmla="*/ 259 w 542" name="T90"/>
                  <a:gd fmla="*/ 278 h 507" name="T91"/>
                  <a:gd fmla="*/ 260 w 542" name="T92"/>
                  <a:gd fmla="*/ 278 h 507" name="T93"/>
                  <a:gd fmla="*/ 297 w 542" name="T94"/>
                  <a:gd fmla="*/ 278 h 507" name="T95"/>
                  <a:gd fmla="*/ 343 w 542" name="T96"/>
                  <a:gd fmla="*/ 348 h 507" name="T97"/>
                  <a:gd fmla="*/ 351 w 542" name="T98"/>
                  <a:gd fmla="*/ 407 h 507" name="T99"/>
                  <a:gd fmla="*/ 344 w 542" name="T100"/>
                  <a:gd fmla="*/ 410 h 507" name="T101"/>
                  <a:gd fmla="*/ 281 w 542" name="T102"/>
                  <a:gd fmla="*/ 386 h 507" name="T103"/>
                  <a:gd fmla="*/ 231 w 542" name="T104"/>
                  <a:gd fmla="*/ 305 h 507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507" w="542">
                    <a:moveTo>
                      <a:pt x="530" y="256"/>
                    </a:moveTo>
                    <a:cubicBezTo>
                      <a:pt x="503" y="105"/>
                      <a:pt x="350" y="0"/>
                      <a:pt x="259" y="40"/>
                    </a:cubicBezTo>
                    <a:cubicBezTo>
                      <a:pt x="200" y="66"/>
                      <a:pt x="212" y="115"/>
                      <a:pt x="213" y="157"/>
                    </a:cubicBezTo>
                    <a:cubicBezTo>
                      <a:pt x="239" y="186"/>
                      <a:pt x="264" y="226"/>
                      <a:pt x="269" y="259"/>
                    </a:cubicBez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75" y="261"/>
                      <a:pt x="281" y="261"/>
                      <a:pt x="288" y="261"/>
                    </a:cubicBezTo>
                    <a:cubicBezTo>
                      <a:pt x="310" y="262"/>
                      <a:pt x="353" y="269"/>
                      <a:pt x="361" y="347"/>
                    </a:cubicBezTo>
                    <a:cubicBezTo>
                      <a:pt x="363" y="372"/>
                      <a:pt x="367" y="384"/>
                      <a:pt x="369" y="391"/>
                    </a:cubicBezTo>
                    <a:cubicBezTo>
                      <a:pt x="371" y="398"/>
                      <a:pt x="374" y="409"/>
                      <a:pt x="363" y="420"/>
                    </a:cubicBezTo>
                    <a:cubicBezTo>
                      <a:pt x="358" y="425"/>
                      <a:pt x="352" y="428"/>
                      <a:pt x="344" y="428"/>
                    </a:cubicBezTo>
                    <a:cubicBezTo>
                      <a:pt x="336" y="428"/>
                      <a:pt x="328" y="424"/>
                      <a:pt x="308" y="416"/>
                    </a:cubicBezTo>
                    <a:cubicBezTo>
                      <a:pt x="299" y="412"/>
                      <a:pt x="288" y="408"/>
                      <a:pt x="274" y="402"/>
                    </a:cubicBezTo>
                    <a:cubicBezTo>
                      <a:pt x="232" y="386"/>
                      <a:pt x="219" y="359"/>
                      <a:pt x="216" y="339"/>
                    </a:cubicBezTo>
                    <a:cubicBezTo>
                      <a:pt x="215" y="331"/>
                      <a:pt x="214" y="322"/>
                      <a:pt x="214" y="313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169" y="292"/>
                      <a:pt x="139" y="258"/>
                      <a:pt x="119" y="232"/>
                    </a:cubicBezTo>
                    <a:cubicBezTo>
                      <a:pt x="70" y="289"/>
                      <a:pt x="158" y="446"/>
                      <a:pt x="283" y="486"/>
                    </a:cubicBezTo>
                    <a:cubicBezTo>
                      <a:pt x="345" y="507"/>
                      <a:pt x="419" y="490"/>
                      <a:pt x="472" y="445"/>
                    </a:cubicBezTo>
                    <a:cubicBezTo>
                      <a:pt x="527" y="398"/>
                      <a:pt x="542" y="324"/>
                      <a:pt x="530" y="256"/>
                    </a:cubicBezTo>
                    <a:close/>
                    <a:moveTo>
                      <a:pt x="340" y="154"/>
                    </a:moveTo>
                    <a:cubicBezTo>
                      <a:pt x="331" y="170"/>
                      <a:pt x="310" y="175"/>
                      <a:pt x="294" y="165"/>
                    </a:cubicBezTo>
                    <a:cubicBezTo>
                      <a:pt x="277" y="156"/>
                      <a:pt x="272" y="135"/>
                      <a:pt x="282" y="119"/>
                    </a:cubicBezTo>
                    <a:cubicBezTo>
                      <a:pt x="292" y="102"/>
                      <a:pt x="313" y="97"/>
                      <a:pt x="329" y="107"/>
                    </a:cubicBezTo>
                    <a:cubicBezTo>
                      <a:pt x="345" y="117"/>
                      <a:pt x="350" y="138"/>
                      <a:pt x="340" y="154"/>
                    </a:cubicBezTo>
                    <a:close/>
                    <a:moveTo>
                      <a:pt x="374" y="182"/>
                    </a:moveTo>
                    <a:cubicBezTo>
                      <a:pt x="383" y="166"/>
                      <a:pt x="404" y="161"/>
                      <a:pt x="420" y="170"/>
                    </a:cubicBezTo>
                    <a:cubicBezTo>
                      <a:pt x="436" y="180"/>
                      <a:pt x="442" y="201"/>
                      <a:pt x="432" y="217"/>
                    </a:cubicBezTo>
                    <a:cubicBezTo>
                      <a:pt x="422" y="233"/>
                      <a:pt x="401" y="239"/>
                      <a:pt x="385" y="229"/>
                    </a:cubicBezTo>
                    <a:cubicBezTo>
                      <a:pt x="369" y="219"/>
                      <a:pt x="364" y="198"/>
                      <a:pt x="374" y="182"/>
                    </a:cubicBezTo>
                    <a:close/>
                    <a:moveTo>
                      <a:pt x="465" y="331"/>
                    </a:moveTo>
                    <a:cubicBezTo>
                      <a:pt x="455" y="347"/>
                      <a:pt x="434" y="352"/>
                      <a:pt x="418" y="343"/>
                    </a:cubicBezTo>
                    <a:cubicBezTo>
                      <a:pt x="402" y="333"/>
                      <a:pt x="397" y="312"/>
                      <a:pt x="406" y="296"/>
                    </a:cubicBezTo>
                    <a:cubicBezTo>
                      <a:pt x="416" y="280"/>
                      <a:pt x="437" y="275"/>
                      <a:pt x="453" y="284"/>
                    </a:cubicBezTo>
                    <a:cubicBezTo>
                      <a:pt x="469" y="294"/>
                      <a:pt x="474" y="315"/>
                      <a:pt x="465" y="331"/>
                    </a:cubicBezTo>
                    <a:close/>
                    <a:moveTo>
                      <a:pt x="5" y="38"/>
                    </a:moveTo>
                    <a:cubicBezTo>
                      <a:pt x="0" y="30"/>
                      <a:pt x="1" y="20"/>
                      <a:pt x="10" y="14"/>
                    </a:cubicBezTo>
                    <a:cubicBezTo>
                      <a:pt x="14" y="11"/>
                      <a:pt x="18" y="10"/>
                      <a:pt x="22" y="10"/>
                    </a:cubicBezTo>
                    <a:cubicBezTo>
                      <a:pt x="28" y="10"/>
                      <a:pt x="34" y="12"/>
                      <a:pt x="38" y="16"/>
                    </a:cubicBezTo>
                    <a:cubicBezTo>
                      <a:pt x="57" y="35"/>
                      <a:pt x="120" y="99"/>
                      <a:pt x="174" y="143"/>
                    </a:cubicBezTo>
                    <a:cubicBezTo>
                      <a:pt x="204" y="167"/>
                      <a:pt x="246" y="222"/>
                      <a:pt x="252" y="262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171" y="274"/>
                      <a:pt x="133" y="225"/>
                      <a:pt x="114" y="193"/>
                    </a:cubicBezTo>
                    <a:cubicBezTo>
                      <a:pt x="69" y="119"/>
                      <a:pt x="16" y="58"/>
                      <a:pt x="5" y="38"/>
                    </a:cubicBezTo>
                    <a:close/>
                    <a:moveTo>
                      <a:pt x="231" y="305"/>
                    </a:moveTo>
                    <a:cubicBezTo>
                      <a:pt x="232" y="304"/>
                      <a:pt x="232" y="302"/>
                      <a:pt x="233" y="300"/>
                    </a:cubicBezTo>
                    <a:cubicBezTo>
                      <a:pt x="259" y="278"/>
                      <a:pt x="259" y="278"/>
                      <a:pt x="259" y="278"/>
                    </a:cubicBezTo>
                    <a:cubicBezTo>
                      <a:pt x="259" y="278"/>
                      <a:pt x="260" y="278"/>
                      <a:pt x="260" y="278"/>
                    </a:cubicBezTo>
                    <a:cubicBezTo>
                      <a:pt x="270" y="275"/>
                      <a:pt x="283" y="275"/>
                      <a:pt x="297" y="278"/>
                    </a:cubicBezTo>
                    <a:cubicBezTo>
                      <a:pt x="312" y="281"/>
                      <a:pt x="338" y="291"/>
                      <a:pt x="343" y="348"/>
                    </a:cubicBezTo>
                    <a:cubicBezTo>
                      <a:pt x="348" y="401"/>
                      <a:pt x="358" y="400"/>
                      <a:pt x="351" y="407"/>
                    </a:cubicBezTo>
                    <a:cubicBezTo>
                      <a:pt x="349" y="409"/>
                      <a:pt x="347" y="410"/>
                      <a:pt x="344" y="410"/>
                    </a:cubicBezTo>
                    <a:cubicBezTo>
                      <a:pt x="337" y="410"/>
                      <a:pt x="322" y="403"/>
                      <a:pt x="281" y="386"/>
                    </a:cubicBezTo>
                    <a:cubicBezTo>
                      <a:pt x="220" y="362"/>
                      <a:pt x="230" y="314"/>
                      <a:pt x="231" y="3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1" name="Freeform 24"/>
              <p:cNvSpPr/>
              <p:nvPr/>
            </p:nvSpPr>
            <p:spPr bwMode="auto">
              <a:xfrm>
                <a:off x="2399291" y="1905868"/>
                <a:ext cx="228600" cy="52388"/>
              </a:xfrm>
              <a:custGeom>
                <a:gdLst>
                  <a:gd fmla="*/ 184 w 192" name="T0"/>
                  <a:gd fmla="*/ 44 h 44" name="T1"/>
                  <a:gd fmla="*/ 180 w 192" name="T2"/>
                  <a:gd fmla="*/ 43 h 44" name="T3"/>
                  <a:gd fmla="*/ 10 w 192" name="T4"/>
                  <a:gd fmla="*/ 32 h 44" name="T5"/>
                  <a:gd fmla="*/ 1 w 192" name="T6"/>
                  <a:gd fmla="*/ 27 h 44" name="T7"/>
                  <a:gd fmla="*/ 6 w 192" name="T8"/>
                  <a:gd fmla="*/ 19 h 44" name="T9"/>
                  <a:gd fmla="*/ 188 w 192" name="T10"/>
                  <a:gd fmla="*/ 31 h 44" name="T11"/>
                  <a:gd fmla="*/ 190 w 192" name="T12"/>
                  <a:gd fmla="*/ 41 h 44" name="T13"/>
                  <a:gd fmla="*/ 184 w 192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2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2" name="Freeform 25"/>
              <p:cNvSpPr/>
              <p:nvPr/>
            </p:nvSpPr>
            <p:spPr bwMode="auto">
              <a:xfrm>
                <a:off x="2399291" y="1970955"/>
                <a:ext cx="228600" cy="50800"/>
              </a:xfrm>
              <a:custGeom>
                <a:gdLst>
                  <a:gd fmla="*/ 184 w 192" name="T0"/>
                  <a:gd fmla="*/ 43 h 43" name="T1"/>
                  <a:gd fmla="*/ 180 w 192" name="T2"/>
                  <a:gd fmla="*/ 42 h 43" name="T3"/>
                  <a:gd fmla="*/ 10 w 192" name="T4"/>
                  <a:gd fmla="*/ 32 h 43" name="T5"/>
                  <a:gd fmla="*/ 1 w 192" name="T6"/>
                  <a:gd fmla="*/ 27 h 43" name="T7"/>
                  <a:gd fmla="*/ 6 w 192" name="T8"/>
                  <a:gd fmla="*/ 19 h 43" name="T9"/>
                  <a:gd fmla="*/ 188 w 192" name="T10"/>
                  <a:gd fmla="*/ 30 h 43" name="T11"/>
                  <a:gd fmla="*/ 190 w 192" name="T12"/>
                  <a:gd fmla="*/ 40 h 43" name="T13"/>
                  <a:gd fmla="*/ 184 w 192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2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2399291" y="2034455"/>
                <a:ext cx="230187" cy="50800"/>
              </a:xfrm>
              <a:custGeom>
                <a:gdLst>
                  <a:gd fmla="*/ 185 w 193" name="T0"/>
                  <a:gd fmla="*/ 43 h 43" name="T1"/>
                  <a:gd fmla="*/ 181 w 193" name="T2"/>
                  <a:gd fmla="*/ 42 h 43" name="T3"/>
                  <a:gd fmla="*/ 10 w 193" name="T4"/>
                  <a:gd fmla="*/ 32 h 43" name="T5"/>
                  <a:gd fmla="*/ 1 w 193" name="T6"/>
                  <a:gd fmla="*/ 27 h 43" name="T7"/>
                  <a:gd fmla="*/ 6 w 193" name="T8"/>
                  <a:gd fmla="*/ 18 h 43" name="T9"/>
                  <a:gd fmla="*/ 189 w 193" name="T10"/>
                  <a:gd fmla="*/ 30 h 43" name="T11"/>
                  <a:gd fmla="*/ 191 w 193" name="T12"/>
                  <a:gd fmla="*/ 40 h 43" name="T13"/>
                  <a:gd fmla="*/ 185 w 193" name="T14"/>
                  <a:gd fmla="*/ 43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19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2399291" y="2097955"/>
                <a:ext cx="230187" cy="52388"/>
              </a:xfrm>
              <a:custGeom>
                <a:gdLst>
                  <a:gd fmla="*/ 186 w 194" name="T0"/>
                  <a:gd fmla="*/ 44 h 44" name="T1"/>
                  <a:gd fmla="*/ 182 w 194" name="T2"/>
                  <a:gd fmla="*/ 43 h 44" name="T3"/>
                  <a:gd fmla="*/ 10 w 194" name="T4"/>
                  <a:gd fmla="*/ 34 h 44" name="T5"/>
                  <a:gd fmla="*/ 1 w 194" name="T6"/>
                  <a:gd fmla="*/ 30 h 44" name="T7"/>
                  <a:gd fmla="*/ 6 w 194" name="T8"/>
                  <a:gd fmla="*/ 21 h 44" name="T9"/>
                  <a:gd fmla="*/ 190 w 194" name="T10"/>
                  <a:gd fmla="*/ 31 h 44" name="T11"/>
                  <a:gd fmla="*/ 192 w 194" name="T12"/>
                  <a:gd fmla="*/ 41 h 44" name="T13"/>
                  <a:gd fmla="*/ 186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2399291" y="2159868"/>
                <a:ext cx="230187" cy="55563"/>
              </a:xfrm>
              <a:custGeom>
                <a:gdLst>
                  <a:gd fmla="*/ 186 w 194" name="T0"/>
                  <a:gd fmla="*/ 47 h 47" name="T1"/>
                  <a:gd fmla="*/ 182 w 194" name="T2"/>
                  <a:gd fmla="*/ 46 h 47" name="T3"/>
                  <a:gd fmla="*/ 10 w 194" name="T4"/>
                  <a:gd fmla="*/ 38 h 47" name="T5"/>
                  <a:gd fmla="*/ 1 w 194" name="T6"/>
                  <a:gd fmla="*/ 34 h 47" name="T7"/>
                  <a:gd fmla="*/ 5 w 194" name="T8"/>
                  <a:gd fmla="*/ 25 h 47" name="T9"/>
                  <a:gd fmla="*/ 190 w 194" name="T10"/>
                  <a:gd fmla="*/ 34 h 47" name="T11"/>
                  <a:gd fmla="*/ 192 w 194" name="T12"/>
                  <a:gd fmla="*/ 44 h 47" name="T13"/>
                  <a:gd fmla="*/ 186 w 194" name="T14"/>
                  <a:gd fmla="*/ 47 h 4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7" w="194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727903" y="1905868"/>
                <a:ext cx="230187" cy="52388"/>
              </a:xfrm>
              <a:custGeom>
                <a:gdLst>
                  <a:gd fmla="*/ 8 w 194" name="T0"/>
                  <a:gd fmla="*/ 44 h 44" name="T1"/>
                  <a:gd fmla="*/ 2 w 194" name="T2"/>
                  <a:gd fmla="*/ 41 h 44" name="T3"/>
                  <a:gd fmla="*/ 4 w 194" name="T4"/>
                  <a:gd fmla="*/ 31 h 44" name="T5"/>
                  <a:gd fmla="*/ 188 w 194" name="T6"/>
                  <a:gd fmla="*/ 19 h 44" name="T7"/>
                  <a:gd fmla="*/ 193 w 194" name="T8"/>
                  <a:gd fmla="*/ 27 h 44" name="T9"/>
                  <a:gd fmla="*/ 185 w 194" name="T10"/>
                  <a:gd fmla="*/ 32 h 44" name="T11"/>
                  <a:gd fmla="*/ 12 w 194" name="T12"/>
                  <a:gd fmla="*/ 43 h 44" name="T13"/>
                  <a:gd fmla="*/ 8 w 194" name="T14"/>
                  <a:gd fmla="*/ 44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19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727903" y="1969368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5 w 194" name="T4"/>
                  <a:gd fmla="*/ 32 h 45" name="T5"/>
                  <a:gd fmla="*/ 189 w 194" name="T6"/>
                  <a:gd fmla="*/ 19 h 45" name="T7"/>
                  <a:gd fmla="*/ 193 w 194" name="T8"/>
                  <a:gd fmla="*/ 28 h 45" name="T9"/>
                  <a:gd fmla="*/ 185 w 194" name="T10"/>
                  <a:gd fmla="*/ 33 h 45" name="T11"/>
                  <a:gd fmla="*/ 12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2727903" y="2034455"/>
                <a:ext cx="230187" cy="53975"/>
              </a:xfrm>
              <a:custGeom>
                <a:gdLst>
                  <a:gd fmla="*/ 8 w 195" name="T0"/>
                  <a:gd fmla="*/ 45 h 45" name="T1"/>
                  <a:gd fmla="*/ 3 w 195" name="T2"/>
                  <a:gd fmla="*/ 41 h 45" name="T3"/>
                  <a:gd fmla="*/ 5 w 195" name="T4"/>
                  <a:gd fmla="*/ 32 h 45" name="T5"/>
                  <a:gd fmla="*/ 189 w 195" name="T6"/>
                  <a:gd fmla="*/ 19 h 45" name="T7"/>
                  <a:gd fmla="*/ 193 w 195" name="T8"/>
                  <a:gd fmla="*/ 28 h 45" name="T9"/>
                  <a:gd fmla="*/ 185 w 195" name="T10"/>
                  <a:gd fmla="*/ 32 h 45" name="T11"/>
                  <a:gd fmla="*/ 12 w 195" name="T12"/>
                  <a:gd fmla="*/ 43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2727903" y="2097955"/>
                <a:ext cx="230187" cy="52388"/>
              </a:xfrm>
              <a:custGeom>
                <a:gdLst>
                  <a:gd fmla="*/ 8 w 195" name="T0"/>
                  <a:gd fmla="*/ 45 h 45" name="T1"/>
                  <a:gd fmla="*/ 3 w 195" name="T2"/>
                  <a:gd fmla="*/ 42 h 45" name="T3"/>
                  <a:gd fmla="*/ 5 w 195" name="T4"/>
                  <a:gd fmla="*/ 32 h 45" name="T5"/>
                  <a:gd fmla="*/ 189 w 195" name="T6"/>
                  <a:gd fmla="*/ 20 h 45" name="T7"/>
                  <a:gd fmla="*/ 194 w 195" name="T8"/>
                  <a:gd fmla="*/ 28 h 45" name="T9"/>
                  <a:gd fmla="*/ 185 w 195" name="T10"/>
                  <a:gd fmla="*/ 33 h 45" name="T11"/>
                  <a:gd fmla="*/ 12 w 195" name="T12"/>
                  <a:gd fmla="*/ 44 h 45" name="T13"/>
                  <a:gd fmla="*/ 8 w 195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2727903" y="2163043"/>
                <a:ext cx="230187" cy="53975"/>
              </a:xfrm>
              <a:custGeom>
                <a:gdLst>
                  <a:gd fmla="*/ 8 w 194" name="T0"/>
                  <a:gd fmla="*/ 45 h 45" name="T1"/>
                  <a:gd fmla="*/ 2 w 194" name="T2"/>
                  <a:gd fmla="*/ 42 h 45" name="T3"/>
                  <a:gd fmla="*/ 4 w 194" name="T4"/>
                  <a:gd fmla="*/ 32 h 45" name="T5"/>
                  <a:gd fmla="*/ 188 w 194" name="T6"/>
                  <a:gd fmla="*/ 19 h 45" name="T7"/>
                  <a:gd fmla="*/ 193 w 194" name="T8"/>
                  <a:gd fmla="*/ 28 h 45" name="T9"/>
                  <a:gd fmla="*/ 184 w 194" name="T10"/>
                  <a:gd fmla="*/ 33 h 45" name="T11"/>
                  <a:gd fmla="*/ 11 w 194" name="T12"/>
                  <a:gd fmla="*/ 44 h 45" name="T13"/>
                  <a:gd fmla="*/ 8 w 194" name="T14"/>
                  <a:gd fmla="*/ 45 h 4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5" w="194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81" name="Freeform 34"/>
              <p:cNvSpPr>
                <a:spLocks noEditPoints="1"/>
              </p:cNvSpPr>
              <p:nvPr/>
            </p:nvSpPr>
            <p:spPr bwMode="auto">
              <a:xfrm>
                <a:off x="4334453" y="3020293"/>
                <a:ext cx="750887" cy="479425"/>
              </a:xfrm>
              <a:custGeom>
                <a:gdLst>
                  <a:gd fmla="*/ 631 w 632" name="T0"/>
                  <a:gd fmla="*/ 150 h 405" name="T1"/>
                  <a:gd fmla="*/ 623 w 632" name="T2"/>
                  <a:gd fmla="*/ 142 h 405" name="T3"/>
                  <a:gd fmla="*/ 14 w 632" name="T4"/>
                  <a:gd fmla="*/ 1 h 405" name="T5"/>
                  <a:gd fmla="*/ 3 w 632" name="T6"/>
                  <a:gd fmla="*/ 6 h 405" name="T7"/>
                  <a:gd fmla="*/ 4 w 632" name="T8"/>
                  <a:gd fmla="*/ 19 h 405" name="T9"/>
                  <a:gd fmla="*/ 325 w 632" name="T10"/>
                  <a:gd fmla="*/ 401 h 405" name="T11"/>
                  <a:gd fmla="*/ 333 w 632" name="T12"/>
                  <a:gd fmla="*/ 405 h 405" name="T13"/>
                  <a:gd fmla="*/ 340 w 632" name="T14"/>
                  <a:gd fmla="*/ 402 h 405" name="T15"/>
                  <a:gd fmla="*/ 627 w 632" name="T16"/>
                  <a:gd fmla="*/ 161 h 405" name="T17"/>
                  <a:gd fmla="*/ 631 w 632" name="T18"/>
                  <a:gd fmla="*/ 150 h 405" name="T19"/>
                  <a:gd fmla="*/ 335 w 632" name="T20"/>
                  <a:gd fmla="*/ 378 h 405" name="T21"/>
                  <a:gd fmla="*/ 303 w 632" name="T22"/>
                  <a:gd fmla="*/ 341 h 405" name="T23"/>
                  <a:gd fmla="*/ 324 w 632" name="T24"/>
                  <a:gd fmla="*/ 323 h 405" name="T25"/>
                  <a:gd fmla="*/ 325 w 632" name="T26"/>
                  <a:gd fmla="*/ 311 h 405" name="T27"/>
                  <a:gd fmla="*/ 312 w 632" name="T28"/>
                  <a:gd fmla="*/ 310 h 405" name="T29"/>
                  <a:gd fmla="*/ 292 w 632" name="T30"/>
                  <a:gd fmla="*/ 327 h 405" name="T31"/>
                  <a:gd fmla="*/ 258 w 632" name="T32"/>
                  <a:gd fmla="*/ 287 h 405" name="T33"/>
                  <a:gd fmla="*/ 269 w 632" name="T34"/>
                  <a:gd fmla="*/ 277 h 405" name="T35"/>
                  <a:gd fmla="*/ 270 w 632" name="T36"/>
                  <a:gd fmla="*/ 265 h 405" name="T37"/>
                  <a:gd fmla="*/ 258 w 632" name="T38"/>
                  <a:gd fmla="*/ 264 h 405" name="T39"/>
                  <a:gd fmla="*/ 247 w 632" name="T40"/>
                  <a:gd fmla="*/ 274 h 405" name="T41"/>
                  <a:gd fmla="*/ 212 w 632" name="T42"/>
                  <a:gd fmla="*/ 233 h 405" name="T43"/>
                  <a:gd fmla="*/ 233 w 632" name="T44"/>
                  <a:gd fmla="*/ 215 h 405" name="T45"/>
                  <a:gd fmla="*/ 234 w 632" name="T46"/>
                  <a:gd fmla="*/ 204 h 405" name="T47"/>
                  <a:gd fmla="*/ 223 w 632" name="T48"/>
                  <a:gd fmla="*/ 203 h 405" name="T49"/>
                  <a:gd fmla="*/ 202 w 632" name="T50"/>
                  <a:gd fmla="*/ 221 h 405" name="T51"/>
                  <a:gd fmla="*/ 167 w 632" name="T52"/>
                  <a:gd fmla="*/ 180 h 405" name="T53"/>
                  <a:gd fmla="*/ 179 w 632" name="T54"/>
                  <a:gd fmla="*/ 170 h 405" name="T55"/>
                  <a:gd fmla="*/ 180 w 632" name="T56"/>
                  <a:gd fmla="*/ 158 h 405" name="T57"/>
                  <a:gd fmla="*/ 168 w 632" name="T58"/>
                  <a:gd fmla="*/ 157 h 405" name="T59"/>
                  <a:gd fmla="*/ 156 w 632" name="T60"/>
                  <a:gd fmla="*/ 166 h 405" name="T61"/>
                  <a:gd fmla="*/ 122 w 632" name="T62"/>
                  <a:gd fmla="*/ 125 h 405" name="T63"/>
                  <a:gd fmla="*/ 142 w 632" name="T64"/>
                  <a:gd fmla="*/ 108 h 405" name="T65"/>
                  <a:gd fmla="*/ 143 w 632" name="T66"/>
                  <a:gd fmla="*/ 97 h 405" name="T67"/>
                  <a:gd fmla="*/ 132 w 632" name="T68"/>
                  <a:gd fmla="*/ 96 h 405" name="T69"/>
                  <a:gd fmla="*/ 112 w 632" name="T70"/>
                  <a:gd fmla="*/ 113 h 405" name="T71"/>
                  <a:gd fmla="*/ 42 w 632" name="T72"/>
                  <a:gd fmla="*/ 30 h 405" name="T73"/>
                  <a:gd fmla="*/ 596 w 632" name="T74"/>
                  <a:gd fmla="*/ 158 h 405" name="T75"/>
                  <a:gd fmla="*/ 335 w 632" name="T76"/>
                  <a:gd fmla="*/ 378 h 405" name="T77"/>
                  <a:gd fmla="*/ 339 w 632" name="T78"/>
                  <a:gd fmla="*/ 276 h 405" name="T79"/>
                  <a:gd fmla="*/ 348 w 632" name="T80"/>
                  <a:gd fmla="*/ 280 h 405" name="T81"/>
                  <a:gd fmla="*/ 355 w 632" name="T82"/>
                  <a:gd fmla="*/ 277 h 405" name="T83"/>
                  <a:gd fmla="*/ 450 w 632" name="T84"/>
                  <a:gd fmla="*/ 197 h 405" name="T85"/>
                  <a:gd fmla="*/ 453 w 632" name="T86"/>
                  <a:gd fmla="*/ 186 h 405" name="T87"/>
                  <a:gd fmla="*/ 445 w 632" name="T88"/>
                  <a:gd fmla="*/ 178 h 405" name="T89"/>
                  <a:gd fmla="*/ 251 w 632" name="T90"/>
                  <a:gd fmla="*/ 141 h 405" name="T91"/>
                  <a:gd fmla="*/ 240 w 632" name="T92"/>
                  <a:gd fmla="*/ 146 h 405" name="T93"/>
                  <a:gd fmla="*/ 241 w 632" name="T94"/>
                  <a:gd fmla="*/ 158 h 405" name="T95"/>
                  <a:gd fmla="*/ 339 w 632" name="T96"/>
                  <a:gd fmla="*/ 276 h 405" name="T97"/>
                  <a:gd fmla="*/ 418 w 632" name="T98"/>
                  <a:gd fmla="*/ 195 h 405" name="T99"/>
                  <a:gd fmla="*/ 349 w 632" name="T100"/>
                  <a:gd fmla="*/ 253 h 405" name="T101"/>
                  <a:gd fmla="*/ 278 w 632" name="T102"/>
                  <a:gd fmla="*/ 168 h 405" name="T103"/>
                  <a:gd fmla="*/ 418 w 632" name="T104"/>
                  <a:gd fmla="*/ 195 h 405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405" w="632">
                    <a:moveTo>
                      <a:pt x="631" y="150"/>
                    </a:moveTo>
                    <a:cubicBezTo>
                      <a:pt x="630" y="146"/>
                      <a:pt x="627" y="142"/>
                      <a:pt x="623" y="14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0"/>
                      <a:pt x="5" y="2"/>
                      <a:pt x="3" y="6"/>
                    </a:cubicBezTo>
                    <a:cubicBezTo>
                      <a:pt x="0" y="10"/>
                      <a:pt x="1" y="16"/>
                      <a:pt x="4" y="19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7" y="403"/>
                      <a:pt x="330" y="405"/>
                      <a:pt x="333" y="405"/>
                    </a:cubicBezTo>
                    <a:cubicBezTo>
                      <a:pt x="336" y="405"/>
                      <a:pt x="338" y="404"/>
                      <a:pt x="340" y="402"/>
                    </a:cubicBezTo>
                    <a:cubicBezTo>
                      <a:pt x="627" y="161"/>
                      <a:pt x="627" y="161"/>
                      <a:pt x="627" y="161"/>
                    </a:cubicBezTo>
                    <a:cubicBezTo>
                      <a:pt x="630" y="158"/>
                      <a:pt x="632" y="154"/>
                      <a:pt x="631" y="150"/>
                    </a:cubicBezTo>
                    <a:close/>
                    <a:moveTo>
                      <a:pt x="335" y="378"/>
                    </a:moveTo>
                    <a:cubicBezTo>
                      <a:pt x="303" y="341"/>
                      <a:pt x="303" y="341"/>
                      <a:pt x="303" y="341"/>
                    </a:cubicBezTo>
                    <a:cubicBezTo>
                      <a:pt x="324" y="323"/>
                      <a:pt x="324" y="323"/>
                      <a:pt x="324" y="323"/>
                    </a:cubicBezTo>
                    <a:cubicBezTo>
                      <a:pt x="327" y="320"/>
                      <a:pt x="328" y="315"/>
                      <a:pt x="325" y="311"/>
                    </a:cubicBezTo>
                    <a:cubicBezTo>
                      <a:pt x="322" y="307"/>
                      <a:pt x="316" y="307"/>
                      <a:pt x="312" y="310"/>
                    </a:cubicBezTo>
                    <a:cubicBezTo>
                      <a:pt x="292" y="327"/>
                      <a:pt x="292" y="327"/>
                      <a:pt x="292" y="327"/>
                    </a:cubicBezTo>
                    <a:cubicBezTo>
                      <a:pt x="258" y="287"/>
                      <a:pt x="258" y="287"/>
                      <a:pt x="258" y="287"/>
                    </a:cubicBezTo>
                    <a:cubicBezTo>
                      <a:pt x="269" y="277"/>
                      <a:pt x="269" y="277"/>
                      <a:pt x="269" y="277"/>
                    </a:cubicBezTo>
                    <a:cubicBezTo>
                      <a:pt x="273" y="274"/>
                      <a:pt x="273" y="269"/>
                      <a:pt x="270" y="265"/>
                    </a:cubicBezTo>
                    <a:cubicBezTo>
                      <a:pt x="267" y="261"/>
                      <a:pt x="262" y="261"/>
                      <a:pt x="258" y="264"/>
                    </a:cubicBez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12" y="233"/>
                      <a:pt x="212" y="233"/>
                      <a:pt x="212" y="233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6" y="212"/>
                      <a:pt x="236" y="207"/>
                      <a:pt x="234" y="204"/>
                    </a:cubicBezTo>
                    <a:cubicBezTo>
                      <a:pt x="231" y="201"/>
                      <a:pt x="226" y="200"/>
                      <a:pt x="223" y="203"/>
                    </a:cubicBezTo>
                    <a:cubicBezTo>
                      <a:pt x="202" y="221"/>
                      <a:pt x="202" y="221"/>
                      <a:pt x="202" y="221"/>
                    </a:cubicBezTo>
                    <a:cubicBezTo>
                      <a:pt x="167" y="180"/>
                      <a:pt x="167" y="180"/>
                      <a:pt x="167" y="18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3" y="167"/>
                      <a:pt x="183" y="161"/>
                      <a:pt x="180" y="158"/>
                    </a:cubicBezTo>
                    <a:cubicBezTo>
                      <a:pt x="177" y="154"/>
                      <a:pt x="171" y="154"/>
                      <a:pt x="168" y="157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6" y="105"/>
                      <a:pt x="146" y="100"/>
                      <a:pt x="143" y="97"/>
                    </a:cubicBezTo>
                    <a:cubicBezTo>
                      <a:pt x="141" y="94"/>
                      <a:pt x="136" y="93"/>
                      <a:pt x="132" y="96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96" y="158"/>
                      <a:pt x="596" y="158"/>
                      <a:pt x="596" y="158"/>
                    </a:cubicBezTo>
                    <a:lnTo>
                      <a:pt x="335" y="378"/>
                    </a:lnTo>
                    <a:close/>
                    <a:moveTo>
                      <a:pt x="339" y="276"/>
                    </a:moveTo>
                    <a:cubicBezTo>
                      <a:pt x="342" y="278"/>
                      <a:pt x="345" y="280"/>
                      <a:pt x="348" y="280"/>
                    </a:cubicBezTo>
                    <a:cubicBezTo>
                      <a:pt x="350" y="280"/>
                      <a:pt x="353" y="279"/>
                      <a:pt x="355" y="277"/>
                    </a:cubicBezTo>
                    <a:cubicBezTo>
                      <a:pt x="450" y="197"/>
                      <a:pt x="450" y="197"/>
                      <a:pt x="450" y="197"/>
                    </a:cubicBezTo>
                    <a:cubicBezTo>
                      <a:pt x="453" y="195"/>
                      <a:pt x="454" y="190"/>
                      <a:pt x="453" y="186"/>
                    </a:cubicBezTo>
                    <a:cubicBezTo>
                      <a:pt x="452" y="182"/>
                      <a:pt x="449" y="179"/>
                      <a:pt x="445" y="178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47" y="140"/>
                      <a:pt x="242" y="142"/>
                      <a:pt x="240" y="146"/>
                    </a:cubicBezTo>
                    <a:cubicBezTo>
                      <a:pt x="237" y="150"/>
                      <a:pt x="238" y="155"/>
                      <a:pt x="241" y="158"/>
                    </a:cubicBezTo>
                    <a:lnTo>
                      <a:pt x="339" y="276"/>
                    </a:lnTo>
                    <a:close/>
                    <a:moveTo>
                      <a:pt x="418" y="195"/>
                    </a:moveTo>
                    <a:cubicBezTo>
                      <a:pt x="349" y="253"/>
                      <a:pt x="349" y="253"/>
                      <a:pt x="349" y="253"/>
                    </a:cubicBezTo>
                    <a:cubicBezTo>
                      <a:pt x="278" y="168"/>
                      <a:pt x="278" y="168"/>
                      <a:pt x="278" y="168"/>
                    </a:cubicBezTo>
                    <a:lnTo>
                      <a:pt x="418" y="1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4142483" y="1505931"/>
              <a:ext cx="4489522" cy="2176078"/>
              <a:chOff x="165605" y="818429"/>
              <a:chExt cx="8509001" cy="4124326"/>
            </a:xfrm>
            <a:grpFill/>
          </p:grpSpPr>
          <p:grpSp>
            <p:nvGrpSpPr>
              <p:cNvPr id="210" name="组合 209"/>
              <p:cNvGrpSpPr/>
              <p:nvPr/>
            </p:nvGrpSpPr>
            <p:grpSpPr>
              <a:xfrm>
                <a:off x="324355" y="832717"/>
                <a:ext cx="627063" cy="1065213"/>
                <a:chOff x="324355" y="832717"/>
                <a:chExt cx="627063" cy="1065213"/>
              </a:xfrm>
              <a:grpFill/>
            </p:grpSpPr>
            <p:sp>
              <p:nvSpPr>
                <p:cNvPr id="317" name="Freeform 9"/>
                <p:cNvSpPr/>
                <p:nvPr/>
              </p:nvSpPr>
              <p:spPr bwMode="auto">
                <a:xfrm>
                  <a:off x="324355" y="1420092"/>
                  <a:ext cx="627063" cy="477838"/>
                </a:xfrm>
                <a:custGeom>
                  <a:gdLst>
                    <a:gd fmla="*/ 166 w 167" name="T0"/>
                    <a:gd fmla="*/ 39 h 127" name="T1"/>
                    <a:gd fmla="*/ 129 w 167" name="T2"/>
                    <a:gd fmla="*/ 0 h 127" name="T3"/>
                    <a:gd fmla="*/ 93 w 167" name="T4"/>
                    <a:gd fmla="*/ 60 h 127" name="T5"/>
                    <a:gd fmla="*/ 88 w 167" name="T6"/>
                    <a:gd fmla="*/ 33 h 127" name="T7"/>
                    <a:gd fmla="*/ 93 w 167" name="T8"/>
                    <a:gd fmla="*/ 24 h 127" name="T9"/>
                    <a:gd fmla="*/ 83 w 167" name="T10"/>
                    <a:gd fmla="*/ 14 h 127" name="T11"/>
                    <a:gd fmla="*/ 73 w 167" name="T12"/>
                    <a:gd fmla="*/ 24 h 127" name="T13"/>
                    <a:gd fmla="*/ 78 w 167" name="T14"/>
                    <a:gd fmla="*/ 33 h 127" name="T15"/>
                    <a:gd fmla="*/ 73 w 167" name="T16"/>
                    <a:gd fmla="*/ 60 h 127" name="T17"/>
                    <a:gd fmla="*/ 38 w 167" name="T18"/>
                    <a:gd fmla="*/ 0 h 127" name="T19"/>
                    <a:gd fmla="*/ 0 w 167" name="T20"/>
                    <a:gd fmla="*/ 39 h 127" name="T21"/>
                    <a:gd fmla="*/ 0 w 167" name="T22"/>
                    <a:gd fmla="*/ 39 h 127" name="T23"/>
                    <a:gd fmla="*/ 0 w 167" name="T24"/>
                    <a:gd fmla="*/ 127 h 127" name="T25"/>
                    <a:gd fmla="*/ 167 w 167" name="T26"/>
                    <a:gd fmla="*/ 127 h 127" name="T27"/>
                    <a:gd fmla="*/ 167 w 167" name="T28"/>
                    <a:gd fmla="*/ 39 h 127" name="T29"/>
                    <a:gd fmla="*/ 166 w 167" name="T30"/>
                    <a:gd fmla="*/ 39 h 127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27" w="167">
                      <a:moveTo>
                        <a:pt x="166" y="39"/>
                      </a:moveTo>
                      <a:cubicBezTo>
                        <a:pt x="163" y="23"/>
                        <a:pt x="149" y="8"/>
                        <a:pt x="129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91" y="31"/>
                        <a:pt x="93" y="28"/>
                        <a:pt x="93" y="24"/>
                      </a:cubicBezTo>
                      <a:cubicBezTo>
                        <a:pt x="93" y="19"/>
                        <a:pt x="89" y="14"/>
                        <a:pt x="83" y="14"/>
                      </a:cubicBezTo>
                      <a:cubicBezTo>
                        <a:pt x="77" y="14"/>
                        <a:pt x="73" y="19"/>
                        <a:pt x="73" y="24"/>
                      </a:cubicBezTo>
                      <a:cubicBezTo>
                        <a:pt x="73" y="28"/>
                        <a:pt x="75" y="31"/>
                        <a:pt x="78" y="33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8"/>
                        <a:pt x="3" y="23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167" y="127"/>
                        <a:pt x="167" y="127"/>
                        <a:pt x="167" y="127"/>
                      </a:cubicBezTo>
                      <a:cubicBezTo>
                        <a:pt x="167" y="39"/>
                        <a:pt x="167" y="39"/>
                        <a:pt x="167" y="39"/>
                      </a:cubicBezTo>
                      <a:lnTo>
                        <a:pt x="166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8" name="Freeform 10"/>
                <p:cNvSpPr>
                  <a:spLocks noEditPoints="1"/>
                </p:cNvSpPr>
                <p:nvPr/>
              </p:nvSpPr>
              <p:spPr bwMode="auto">
                <a:xfrm>
                  <a:off x="443418" y="881929"/>
                  <a:ext cx="382588" cy="538163"/>
                </a:xfrm>
                <a:custGeom>
                  <a:gdLst>
                    <a:gd fmla="*/ 0 w 102" name="T0"/>
                    <a:gd fmla="*/ 87 h 143" name="T1"/>
                    <a:gd fmla="*/ 10 w 102" name="T2"/>
                    <a:gd fmla="*/ 101 h 143" name="T3"/>
                    <a:gd fmla="*/ 51 w 102" name="T4"/>
                    <a:gd fmla="*/ 143 h 143" name="T5"/>
                    <a:gd fmla="*/ 91 w 102" name="T6"/>
                    <a:gd fmla="*/ 101 h 143" name="T7"/>
                    <a:gd fmla="*/ 92 w 102" name="T8"/>
                    <a:gd fmla="*/ 101 h 143" name="T9"/>
                    <a:gd fmla="*/ 102 w 102" name="T10"/>
                    <a:gd fmla="*/ 87 h 143" name="T11"/>
                    <a:gd fmla="*/ 94 w 102" name="T12"/>
                    <a:gd fmla="*/ 75 h 143" name="T13"/>
                    <a:gd fmla="*/ 95 w 102" name="T14"/>
                    <a:gd fmla="*/ 42 h 143" name="T15"/>
                    <a:gd fmla="*/ 97 w 102" name="T16"/>
                    <a:gd fmla="*/ 42 h 143" name="T17"/>
                    <a:gd fmla="*/ 97 w 102" name="T18"/>
                    <a:gd fmla="*/ 0 h 143" name="T19"/>
                    <a:gd fmla="*/ 3 w 102" name="T20"/>
                    <a:gd fmla="*/ 0 h 143" name="T21"/>
                    <a:gd fmla="*/ 3 w 102" name="T22"/>
                    <a:gd fmla="*/ 42 h 143" name="T23"/>
                    <a:gd fmla="*/ 4 w 102" name="T24"/>
                    <a:gd fmla="*/ 42 h 143" name="T25"/>
                    <a:gd fmla="*/ 6 w 102" name="T26"/>
                    <a:gd fmla="*/ 76 h 143" name="T27"/>
                    <a:gd fmla="*/ 6 w 102" name="T28"/>
                    <a:gd fmla="*/ 76 h 143" name="T29"/>
                    <a:gd fmla="*/ 0 w 102" name="T30"/>
                    <a:gd fmla="*/ 87 h 143" name="T31"/>
                    <a:gd fmla="*/ 11 w 102" name="T32"/>
                    <a:gd fmla="*/ 77 h 143" name="T33"/>
                    <a:gd fmla="*/ 11 w 102" name="T34"/>
                    <a:gd fmla="*/ 77 h 143" name="T35"/>
                    <a:gd fmla="*/ 12 w 102" name="T36"/>
                    <a:gd fmla="*/ 77 h 143" name="T37"/>
                    <a:gd fmla="*/ 12 w 102" name="T38"/>
                    <a:gd fmla="*/ 74 h 143" name="T39"/>
                    <a:gd fmla="*/ 15 w 102" name="T40"/>
                    <a:gd fmla="*/ 57 h 143" name="T41"/>
                    <a:gd fmla="*/ 19 w 102" name="T42"/>
                    <a:gd fmla="*/ 52 h 143" name="T43"/>
                    <a:gd fmla="*/ 61 w 102" name="T44"/>
                    <a:gd fmla="*/ 42 h 143" name="T45"/>
                    <a:gd fmla="*/ 78 w 102" name="T46"/>
                    <a:gd fmla="*/ 42 h 143" name="T47"/>
                    <a:gd fmla="*/ 88 w 102" name="T48"/>
                    <a:gd fmla="*/ 78 h 143" name="T49"/>
                    <a:gd fmla="*/ 88 w 102" name="T50"/>
                    <a:gd fmla="*/ 78 h 143" name="T51"/>
                    <a:gd fmla="*/ 91 w 102" name="T52"/>
                    <a:gd fmla="*/ 77 h 143" name="T53"/>
                    <a:gd fmla="*/ 92 w 102" name="T54"/>
                    <a:gd fmla="*/ 77 h 143" name="T55"/>
                    <a:gd fmla="*/ 97 w 102" name="T56"/>
                    <a:gd fmla="*/ 80 h 143" name="T57"/>
                    <a:gd fmla="*/ 99 w 102" name="T58"/>
                    <a:gd fmla="*/ 87 h 143" name="T59"/>
                    <a:gd fmla="*/ 97 w 102" name="T60"/>
                    <a:gd fmla="*/ 95 h 143" name="T61"/>
                    <a:gd fmla="*/ 92 w 102" name="T62"/>
                    <a:gd fmla="*/ 98 h 143" name="T63"/>
                    <a:gd fmla="*/ 91 w 102" name="T64"/>
                    <a:gd fmla="*/ 98 h 143" name="T65"/>
                    <a:gd fmla="*/ 89 w 102" name="T66"/>
                    <a:gd fmla="*/ 98 h 143" name="T67"/>
                    <a:gd fmla="*/ 88 w 102" name="T68"/>
                    <a:gd fmla="*/ 100 h 143" name="T69"/>
                    <a:gd fmla="*/ 75 w 102" name="T70"/>
                    <a:gd fmla="*/ 129 h 143" name="T71"/>
                    <a:gd fmla="*/ 64 w 102" name="T72"/>
                    <a:gd fmla="*/ 137 h 143" name="T73"/>
                    <a:gd fmla="*/ 51 w 102" name="T74"/>
                    <a:gd fmla="*/ 140 h 143" name="T75"/>
                    <a:gd fmla="*/ 38 w 102" name="T76"/>
                    <a:gd fmla="*/ 137 h 143" name="T77"/>
                    <a:gd fmla="*/ 26 w 102" name="T78"/>
                    <a:gd fmla="*/ 129 h 143" name="T79"/>
                    <a:gd fmla="*/ 13 w 102" name="T80"/>
                    <a:gd fmla="*/ 100 h 143" name="T81"/>
                    <a:gd fmla="*/ 13 w 102" name="T82"/>
                    <a:gd fmla="*/ 98 h 143" name="T83"/>
                    <a:gd fmla="*/ 10 w 102" name="T84"/>
                    <a:gd fmla="*/ 98 h 143" name="T85"/>
                    <a:gd fmla="*/ 3 w 102" name="T86"/>
                    <a:gd fmla="*/ 87 h 143" name="T87"/>
                    <a:gd fmla="*/ 6 w 102" name="T88"/>
                    <a:gd fmla="*/ 80 h 143" name="T89"/>
                    <a:gd fmla="*/ 11 w 102" name="T90"/>
                    <a:gd fmla="*/ 77 h 143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143" w="102">
                      <a:moveTo>
                        <a:pt x="0" y="87"/>
                      </a:moveTo>
                      <a:cubicBezTo>
                        <a:pt x="0" y="95"/>
                        <a:pt x="5" y="100"/>
                        <a:pt x="10" y="101"/>
                      </a:cubicBezTo>
                      <a:cubicBezTo>
                        <a:pt x="14" y="125"/>
                        <a:pt x="31" y="143"/>
                        <a:pt x="51" y="143"/>
                      </a:cubicBezTo>
                      <a:cubicBezTo>
                        <a:pt x="71" y="143"/>
                        <a:pt x="87" y="125"/>
                        <a:pt x="91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8" y="101"/>
                        <a:pt x="102" y="95"/>
                        <a:pt x="102" y="87"/>
                      </a:cubicBezTo>
                      <a:cubicBezTo>
                        <a:pt x="102" y="81"/>
                        <a:pt x="99" y="76"/>
                        <a:pt x="94" y="75"/>
                      </a:cubicBezTo>
                      <a:cubicBezTo>
                        <a:pt x="94" y="75"/>
                        <a:pt x="99" y="57"/>
                        <a:pt x="9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58"/>
                        <a:pt x="6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3" y="78"/>
                        <a:pt x="0" y="82"/>
                        <a:pt x="0" y="87"/>
                      </a:cubicBezTo>
                      <a:close/>
                      <a:moveTo>
                        <a:pt x="11" y="77"/>
                      </a:move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7" y="54"/>
                        <a:pt x="19" y="52"/>
                        <a:pt x="19" y="52"/>
                      </a:cubicBezTo>
                      <a:cubicBezTo>
                        <a:pt x="38" y="53"/>
                        <a:pt x="54" y="46"/>
                        <a:pt x="61" y="42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85" y="53"/>
                        <a:pt x="88" y="78"/>
                        <a:pt x="88" y="7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2" y="77"/>
                      </a:cubicBezTo>
                      <a:cubicBezTo>
                        <a:pt x="94" y="77"/>
                        <a:pt x="96" y="78"/>
                        <a:pt x="97" y="80"/>
                      </a:cubicBezTo>
                      <a:cubicBezTo>
                        <a:pt x="99" y="82"/>
                        <a:pt x="99" y="85"/>
                        <a:pt x="99" y="87"/>
                      </a:cubicBezTo>
                      <a:cubicBezTo>
                        <a:pt x="99" y="90"/>
                        <a:pt x="99" y="93"/>
                        <a:pt x="97" y="95"/>
                      </a:cubicBezTo>
                      <a:cubicBezTo>
                        <a:pt x="96" y="97"/>
                        <a:pt x="94" y="98"/>
                        <a:pt x="92" y="98"/>
                      </a:cubicBezTo>
                      <a:cubicBezTo>
                        <a:pt x="91" y="98"/>
                        <a:pt x="91" y="98"/>
                        <a:pt x="91" y="98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7" y="111"/>
                        <a:pt x="82" y="122"/>
                        <a:pt x="75" y="129"/>
                      </a:cubicBezTo>
                      <a:cubicBezTo>
                        <a:pt x="72" y="133"/>
                        <a:pt x="68" y="135"/>
                        <a:pt x="64" y="137"/>
                      </a:cubicBezTo>
                      <a:cubicBezTo>
                        <a:pt x="60" y="139"/>
                        <a:pt x="55" y="140"/>
                        <a:pt x="51" y="140"/>
                      </a:cubicBezTo>
                      <a:cubicBezTo>
                        <a:pt x="46" y="140"/>
                        <a:pt x="42" y="139"/>
                        <a:pt x="38" y="137"/>
                      </a:cubicBezTo>
                      <a:cubicBezTo>
                        <a:pt x="34" y="135"/>
                        <a:pt x="30" y="133"/>
                        <a:pt x="26" y="129"/>
                      </a:cubicBezTo>
                      <a:cubicBezTo>
                        <a:pt x="20" y="122"/>
                        <a:pt x="15" y="111"/>
                        <a:pt x="13" y="100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0" y="98"/>
                        <a:pt x="10" y="98"/>
                        <a:pt x="10" y="98"/>
                      </a:cubicBezTo>
                      <a:cubicBezTo>
                        <a:pt x="6" y="98"/>
                        <a:pt x="3" y="93"/>
                        <a:pt x="3" y="87"/>
                      </a:cubicBezTo>
                      <a:cubicBezTo>
                        <a:pt x="3" y="85"/>
                        <a:pt x="4" y="82"/>
                        <a:pt x="6" y="80"/>
                      </a:cubicBezTo>
                      <a:cubicBezTo>
                        <a:pt x="7" y="78"/>
                        <a:pt x="9" y="77"/>
                        <a:pt x="1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9" name="Freeform 11"/>
                <p:cNvSpPr>
                  <a:spLocks noEditPoints="1"/>
                </p:cNvSpPr>
                <p:nvPr/>
              </p:nvSpPr>
              <p:spPr bwMode="auto">
                <a:xfrm>
                  <a:off x="506918" y="1137517"/>
                  <a:ext cx="249238" cy="87313"/>
                </a:xfrm>
                <a:custGeom>
                  <a:gdLst>
                    <a:gd fmla="*/ 6 w 66" name="T0"/>
                    <a:gd fmla="*/ 23 h 23" name="T1"/>
                    <a:gd fmla="*/ 23 w 66" name="T2"/>
                    <a:gd fmla="*/ 23 h 23" name="T3"/>
                    <a:gd fmla="*/ 30 w 66" name="T4"/>
                    <a:gd fmla="*/ 17 h 23" name="T5"/>
                    <a:gd fmla="*/ 30 w 66" name="T6"/>
                    <a:gd fmla="*/ 11 h 23" name="T7"/>
                    <a:gd fmla="*/ 36 w 66" name="T8"/>
                    <a:gd fmla="*/ 11 h 23" name="T9"/>
                    <a:gd fmla="*/ 36 w 66" name="T10"/>
                    <a:gd fmla="*/ 17 h 23" name="T11"/>
                    <a:gd fmla="*/ 42 w 66" name="T12"/>
                    <a:gd fmla="*/ 23 h 23" name="T13"/>
                    <a:gd fmla="*/ 60 w 66" name="T14"/>
                    <a:gd fmla="*/ 23 h 23" name="T15"/>
                    <a:gd fmla="*/ 66 w 66" name="T16"/>
                    <a:gd fmla="*/ 17 h 23" name="T17"/>
                    <a:gd fmla="*/ 66 w 66" name="T18"/>
                    <a:gd fmla="*/ 6 h 23" name="T19"/>
                    <a:gd fmla="*/ 60 w 66" name="T20"/>
                    <a:gd fmla="*/ 0 h 23" name="T21"/>
                    <a:gd fmla="*/ 42 w 66" name="T22"/>
                    <a:gd fmla="*/ 0 h 23" name="T23"/>
                    <a:gd fmla="*/ 36 w 66" name="T24"/>
                    <a:gd fmla="*/ 6 h 23" name="T25"/>
                    <a:gd fmla="*/ 36 w 66" name="T26"/>
                    <a:gd fmla="*/ 10 h 23" name="T27"/>
                    <a:gd fmla="*/ 30 w 66" name="T28"/>
                    <a:gd fmla="*/ 10 h 23" name="T29"/>
                    <a:gd fmla="*/ 30 w 66" name="T30"/>
                    <a:gd fmla="*/ 6 h 23" name="T31"/>
                    <a:gd fmla="*/ 23 w 66" name="T32"/>
                    <a:gd fmla="*/ 0 h 23" name="T33"/>
                    <a:gd fmla="*/ 6 w 66" name="T34"/>
                    <a:gd fmla="*/ 0 h 23" name="T35"/>
                    <a:gd fmla="*/ 0 w 66" name="T36"/>
                    <a:gd fmla="*/ 6 h 23" name="T37"/>
                    <a:gd fmla="*/ 0 w 66" name="T38"/>
                    <a:gd fmla="*/ 17 h 23" name="T39"/>
                    <a:gd fmla="*/ 6 w 66" name="T40"/>
                    <a:gd fmla="*/ 23 h 23" name="T41"/>
                    <a:gd fmla="*/ 38 w 66" name="T42"/>
                    <a:gd fmla="*/ 6 h 23" name="T43"/>
                    <a:gd fmla="*/ 42 w 66" name="T44"/>
                    <a:gd fmla="*/ 1 h 23" name="T45"/>
                    <a:gd fmla="*/ 60 w 66" name="T46"/>
                    <a:gd fmla="*/ 1 h 23" name="T47"/>
                    <a:gd fmla="*/ 65 w 66" name="T48"/>
                    <a:gd fmla="*/ 6 h 23" name="T49"/>
                    <a:gd fmla="*/ 65 w 66" name="T50"/>
                    <a:gd fmla="*/ 17 h 23" name="T51"/>
                    <a:gd fmla="*/ 60 w 66" name="T52"/>
                    <a:gd fmla="*/ 22 h 23" name="T53"/>
                    <a:gd fmla="*/ 42 w 66" name="T54"/>
                    <a:gd fmla="*/ 22 h 23" name="T55"/>
                    <a:gd fmla="*/ 38 w 66" name="T56"/>
                    <a:gd fmla="*/ 17 h 23" name="T57"/>
                    <a:gd fmla="*/ 38 w 66" name="T58"/>
                    <a:gd fmla="*/ 6 h 23" name="T59"/>
                    <a:gd fmla="*/ 1 w 66" name="T60"/>
                    <a:gd fmla="*/ 6 h 23" name="T61"/>
                    <a:gd fmla="*/ 6 w 66" name="T62"/>
                    <a:gd fmla="*/ 1 h 23" name="T63"/>
                    <a:gd fmla="*/ 23 w 66" name="T64"/>
                    <a:gd fmla="*/ 1 h 23" name="T65"/>
                    <a:gd fmla="*/ 28 w 66" name="T66"/>
                    <a:gd fmla="*/ 6 h 23" name="T67"/>
                    <a:gd fmla="*/ 28 w 66" name="T68"/>
                    <a:gd fmla="*/ 10 h 23" name="T69"/>
                    <a:gd fmla="*/ 28 w 66" name="T70"/>
                    <a:gd fmla="*/ 11 h 23" name="T71"/>
                    <a:gd fmla="*/ 28 w 66" name="T72"/>
                    <a:gd fmla="*/ 17 h 23" name="T73"/>
                    <a:gd fmla="*/ 23 w 66" name="T74"/>
                    <a:gd fmla="*/ 22 h 23" name="T75"/>
                    <a:gd fmla="*/ 6 w 66" name="T76"/>
                    <a:gd fmla="*/ 22 h 23" name="T77"/>
                    <a:gd fmla="*/ 1 w 66" name="T78"/>
                    <a:gd fmla="*/ 17 h 23" name="T79"/>
                    <a:gd fmla="*/ 1 w 66" name="T80"/>
                    <a:gd fmla="*/ 6 h 23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23" w="66">
                      <a:moveTo>
                        <a:pt x="6" y="23"/>
                      </a:move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7" y="23"/>
                        <a:pt x="30" y="20"/>
                        <a:pt x="30" y="17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20"/>
                        <a:pt x="39" y="23"/>
                        <a:pt x="42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3" y="23"/>
                        <a:pt x="66" y="20"/>
                        <a:pt x="66" y="1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2"/>
                        <a:pt x="63" y="0"/>
                        <a:pt x="6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9" y="0"/>
                        <a:pt x="36" y="2"/>
                        <a:pt x="36" y="6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2"/>
                        <a:pt x="27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20"/>
                        <a:pt x="2" y="23"/>
                        <a:pt x="6" y="23"/>
                      </a:cubicBezTo>
                      <a:close/>
                      <a:moveTo>
                        <a:pt x="38" y="6"/>
                      </a:moveTo>
                      <a:cubicBezTo>
                        <a:pt x="38" y="3"/>
                        <a:pt x="40" y="1"/>
                        <a:pt x="42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3" y="1"/>
                        <a:pt x="65" y="3"/>
                        <a:pt x="65" y="6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5" y="19"/>
                        <a:pt x="63" y="22"/>
                        <a:pt x="60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2"/>
                        <a:pt x="38" y="19"/>
                        <a:pt x="38" y="17"/>
                      </a:cubicBezTo>
                      <a:lnTo>
                        <a:pt x="38" y="6"/>
                      </a:lnTo>
                      <a:close/>
                      <a:moveTo>
                        <a:pt x="1" y="6"/>
                      </a:moveTo>
                      <a:cubicBezTo>
                        <a:pt x="1" y="3"/>
                        <a:pt x="3" y="1"/>
                        <a:pt x="6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6" y="1"/>
                        <a:pt x="28" y="3"/>
                        <a:pt x="28" y="6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9"/>
                        <a:pt x="26" y="22"/>
                        <a:pt x="23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1" y="19"/>
                        <a:pt x="1" y="17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06905" y="832717"/>
                  <a:ext cx="457200" cy="34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21" name="Freeform 13"/>
                <p:cNvSpPr/>
                <p:nvPr/>
              </p:nvSpPr>
              <p:spPr bwMode="auto">
                <a:xfrm>
                  <a:off x="811718" y="878754"/>
                  <a:ext cx="49213" cy="180975"/>
                </a:xfrm>
                <a:custGeom>
                  <a:gdLst>
                    <a:gd fmla="*/ 13 w 13" name="T0"/>
                    <a:gd fmla="*/ 42 h 48" name="T1"/>
                    <a:gd fmla="*/ 9 w 13" name="T2"/>
                    <a:gd fmla="*/ 32 h 48" name="T3"/>
                    <a:gd fmla="*/ 9 w 13" name="T4"/>
                    <a:gd fmla="*/ 0 h 48" name="T5"/>
                    <a:gd fmla="*/ 4 w 13" name="T6"/>
                    <a:gd fmla="*/ 0 h 48" name="T7"/>
                    <a:gd fmla="*/ 4 w 13" name="T8"/>
                    <a:gd fmla="*/ 32 h 48" name="T9"/>
                    <a:gd fmla="*/ 0 w 13" name="T10"/>
                    <a:gd fmla="*/ 42 h 48" name="T11"/>
                    <a:gd fmla="*/ 7 w 13" name="T12"/>
                    <a:gd fmla="*/ 48 h 48" name="T13"/>
                    <a:gd fmla="*/ 13 w 13" name="T14"/>
                    <a:gd fmla="*/ 42 h 4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8" w="13">
                      <a:moveTo>
                        <a:pt x="13" y="42"/>
                      </a:moveTo>
                      <a:cubicBezTo>
                        <a:pt x="13" y="39"/>
                        <a:pt x="11" y="34"/>
                        <a:pt x="9" y="3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4"/>
                        <a:pt x="0" y="39"/>
                        <a:pt x="0" y="42"/>
                      </a:cubicBezTo>
                      <a:cubicBezTo>
                        <a:pt x="0" y="46"/>
                        <a:pt x="3" y="48"/>
                        <a:pt x="7" y="48"/>
                      </a:cubicBezTo>
                      <a:cubicBezTo>
                        <a:pt x="10" y="48"/>
                        <a:pt x="13" y="46"/>
                        <a:pt x="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1" name="组合 210"/>
              <p:cNvGrpSpPr/>
              <p:nvPr/>
            </p:nvGrpSpPr>
            <p:grpSpPr>
              <a:xfrm>
                <a:off x="1851530" y="856529"/>
                <a:ext cx="627063" cy="1066801"/>
                <a:chOff x="1851530" y="856529"/>
                <a:chExt cx="627063" cy="1066801"/>
              </a:xfrm>
              <a:grpFill/>
            </p:grpSpPr>
            <p:sp>
              <p:nvSpPr>
                <p:cNvPr id="313" name="Rectangle 16"/>
                <p:cNvSpPr>
                  <a:spLocks noChangeArrowheads="1"/>
                </p:cNvSpPr>
                <p:nvPr/>
              </p:nvSpPr>
              <p:spPr bwMode="auto">
                <a:xfrm>
                  <a:off x="1934080" y="856529"/>
                  <a:ext cx="461963" cy="33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4" name="Freeform 17"/>
                <p:cNvSpPr/>
                <p:nvPr/>
              </p:nvSpPr>
              <p:spPr bwMode="auto">
                <a:xfrm>
                  <a:off x="2343655" y="900979"/>
                  <a:ext cx="44450" cy="184150"/>
                </a:xfrm>
                <a:custGeom>
                  <a:gdLst>
                    <a:gd fmla="*/ 3 w 12" name="T0"/>
                    <a:gd fmla="*/ 0 h 49" name="T1"/>
                    <a:gd fmla="*/ 3 w 12" name="T2"/>
                    <a:gd fmla="*/ 32 h 49" name="T3"/>
                    <a:gd fmla="*/ 0 w 12" name="T4"/>
                    <a:gd fmla="*/ 42 h 49" name="T5"/>
                    <a:gd fmla="*/ 6 w 12" name="T6"/>
                    <a:gd fmla="*/ 49 h 49" name="T7"/>
                    <a:gd fmla="*/ 12 w 12" name="T8"/>
                    <a:gd fmla="*/ 42 h 49" name="T9"/>
                    <a:gd fmla="*/ 8 w 12" name="T10"/>
                    <a:gd fmla="*/ 32 h 49" name="T11"/>
                    <a:gd fmla="*/ 8 w 12" name="T12"/>
                    <a:gd fmla="*/ 0 h 49" name="T13"/>
                    <a:gd fmla="*/ 3 w 12" name="T14"/>
                    <a:gd fmla="*/ 0 h 4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49" w="12">
                      <a:moveTo>
                        <a:pt x="3" y="0"/>
                      </a:move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9"/>
                        <a:pt x="0" y="42"/>
                      </a:cubicBezTo>
                      <a:cubicBezTo>
                        <a:pt x="0" y="46"/>
                        <a:pt x="2" y="49"/>
                        <a:pt x="6" y="49"/>
                      </a:cubicBezTo>
                      <a:cubicBezTo>
                        <a:pt x="9" y="49"/>
                        <a:pt x="12" y="46"/>
                        <a:pt x="12" y="42"/>
                      </a:cubicBezTo>
                      <a:cubicBezTo>
                        <a:pt x="12" y="39"/>
                        <a:pt x="10" y="34"/>
                        <a:pt x="8" y="32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5" name="Freeform 18"/>
                <p:cNvSpPr>
                  <a:spLocks noEditPoints="1"/>
                </p:cNvSpPr>
                <p:nvPr/>
              </p:nvSpPr>
              <p:spPr bwMode="auto">
                <a:xfrm>
                  <a:off x="1915030" y="904154"/>
                  <a:ext cx="496888" cy="538163"/>
                </a:xfrm>
                <a:custGeom>
                  <a:gdLst>
                    <a:gd fmla="*/ 34 w 132" name="T0"/>
                    <a:gd fmla="*/ 124 h 143" name="T1"/>
                    <a:gd fmla="*/ 66 w 132" name="T2"/>
                    <a:gd fmla="*/ 143 h 143" name="T3"/>
                    <a:gd fmla="*/ 98 w 132" name="T4"/>
                    <a:gd fmla="*/ 123 h 143" name="T5"/>
                    <a:gd fmla="*/ 127 w 132" name="T6"/>
                    <a:gd fmla="*/ 125 h 143" name="T7"/>
                    <a:gd fmla="*/ 117 w 132" name="T8"/>
                    <a:gd fmla="*/ 104 h 143" name="T9"/>
                    <a:gd fmla="*/ 114 w 132" name="T10"/>
                    <a:gd fmla="*/ 48 h 143" name="T11"/>
                    <a:gd fmla="*/ 110 w 132" name="T12"/>
                    <a:gd fmla="*/ 42 h 143" name="T13"/>
                    <a:gd fmla="*/ 112 w 132" name="T14"/>
                    <a:gd fmla="*/ 42 h 143" name="T15"/>
                    <a:gd fmla="*/ 112 w 132" name="T16"/>
                    <a:gd fmla="*/ 0 h 143" name="T17"/>
                    <a:gd fmla="*/ 18 w 132" name="T18"/>
                    <a:gd fmla="*/ 0 h 143" name="T19"/>
                    <a:gd fmla="*/ 18 w 132" name="T20"/>
                    <a:gd fmla="*/ 42 h 143" name="T21"/>
                    <a:gd fmla="*/ 19 w 132" name="T22"/>
                    <a:gd fmla="*/ 42 h 143" name="T23"/>
                    <a:gd fmla="*/ 18 w 132" name="T24"/>
                    <a:gd fmla="*/ 49 h 143" name="T25"/>
                    <a:gd fmla="*/ 18 w 132" name="T26"/>
                    <a:gd fmla="*/ 48 h 143" name="T27"/>
                    <a:gd fmla="*/ 15 w 132" name="T28"/>
                    <a:gd fmla="*/ 104 h 143" name="T29"/>
                    <a:gd fmla="*/ 5 w 132" name="T30"/>
                    <a:gd fmla="*/ 125 h 143" name="T31"/>
                    <a:gd fmla="*/ 34 w 132" name="T32"/>
                    <a:gd fmla="*/ 124 h 143" name="T33"/>
                    <a:gd fmla="*/ 17 w 132" name="T34"/>
                    <a:gd fmla="*/ 81 h 143" name="T35"/>
                    <a:gd fmla="*/ 17 w 132" name="T36"/>
                    <a:gd fmla="*/ 81 h 143" name="T37"/>
                    <a:gd fmla="*/ 17 w 132" name="T38"/>
                    <a:gd fmla="*/ 81 h 143" name="T39"/>
                    <a:gd fmla="*/ 101 w 132" name="T40"/>
                    <a:gd fmla="*/ 117 h 143" name="T41"/>
                    <a:gd fmla="*/ 101 w 132" name="T42"/>
                    <a:gd fmla="*/ 117 h 143" name="T43"/>
                    <a:gd fmla="*/ 102 w 132" name="T44"/>
                    <a:gd fmla="*/ 116 h 143" name="T45"/>
                    <a:gd fmla="*/ 101 w 132" name="T46"/>
                    <a:gd fmla="*/ 117 h 143" name="T47"/>
                    <a:gd fmla="*/ 106 w 132" name="T48"/>
                    <a:gd fmla="*/ 101 h 143" name="T49"/>
                    <a:gd fmla="*/ 106 w 132" name="T50"/>
                    <a:gd fmla="*/ 101 h 143" name="T51"/>
                    <a:gd fmla="*/ 106 w 132" name="T52"/>
                    <a:gd fmla="*/ 101 h 143" name="T53"/>
                    <a:gd fmla="*/ 21 w 132" name="T54"/>
                    <a:gd fmla="*/ 80 h 143" name="T55"/>
                    <a:gd fmla="*/ 26 w 132" name="T56"/>
                    <a:gd fmla="*/ 77 h 143" name="T57"/>
                    <a:gd fmla="*/ 26 w 132" name="T58"/>
                    <a:gd fmla="*/ 77 h 143" name="T59"/>
                    <a:gd fmla="*/ 27 w 132" name="T60"/>
                    <a:gd fmla="*/ 77 h 143" name="T61"/>
                    <a:gd fmla="*/ 27 w 132" name="T62"/>
                    <a:gd fmla="*/ 74 h 143" name="T63"/>
                    <a:gd fmla="*/ 30 w 132" name="T64"/>
                    <a:gd fmla="*/ 57 h 143" name="T65"/>
                    <a:gd fmla="*/ 34 w 132" name="T66"/>
                    <a:gd fmla="*/ 52 h 143" name="T67"/>
                    <a:gd fmla="*/ 58 w 132" name="T68"/>
                    <a:gd fmla="*/ 49 h 143" name="T69"/>
                    <a:gd fmla="*/ 44 w 132" name="T70"/>
                    <a:gd fmla="*/ 72 h 143" name="T71"/>
                    <a:gd fmla="*/ 80 w 132" name="T72"/>
                    <a:gd fmla="*/ 44 h 143" name="T73"/>
                    <a:gd fmla="*/ 66 w 132" name="T74"/>
                    <a:gd fmla="*/ 67 h 143" name="T75"/>
                    <a:gd fmla="*/ 96 w 132" name="T76"/>
                    <a:gd fmla="*/ 47 h 143" name="T77"/>
                    <a:gd fmla="*/ 103 w 132" name="T78"/>
                    <a:gd fmla="*/ 78 h 143" name="T79"/>
                    <a:gd fmla="*/ 104 w 132" name="T80"/>
                    <a:gd fmla="*/ 78 h 143" name="T81"/>
                    <a:gd fmla="*/ 106 w 132" name="T82"/>
                    <a:gd fmla="*/ 77 h 143" name="T83"/>
                    <a:gd fmla="*/ 107 w 132" name="T84"/>
                    <a:gd fmla="*/ 77 h 143" name="T85"/>
                    <a:gd fmla="*/ 112 w 132" name="T86"/>
                    <a:gd fmla="*/ 80 h 143" name="T87"/>
                    <a:gd fmla="*/ 115 w 132" name="T88"/>
                    <a:gd fmla="*/ 88 h 143" name="T89"/>
                    <a:gd fmla="*/ 112 w 132" name="T90"/>
                    <a:gd fmla="*/ 95 h 143" name="T91"/>
                    <a:gd fmla="*/ 107 w 132" name="T92"/>
                    <a:gd fmla="*/ 98 h 143" name="T93"/>
                    <a:gd fmla="*/ 106 w 132" name="T94"/>
                    <a:gd fmla="*/ 98 h 143" name="T95"/>
                    <a:gd fmla="*/ 104 w 132" name="T96"/>
                    <a:gd fmla="*/ 98 h 143" name="T97"/>
                    <a:gd fmla="*/ 103 w 132" name="T98"/>
                    <a:gd fmla="*/ 100 h 143" name="T99"/>
                    <a:gd fmla="*/ 90 w 132" name="T100"/>
                    <a:gd fmla="*/ 129 h 143" name="T101"/>
                    <a:gd fmla="*/ 79 w 132" name="T102"/>
                    <a:gd fmla="*/ 138 h 143" name="T103"/>
                    <a:gd fmla="*/ 66 w 132" name="T104"/>
                    <a:gd fmla="*/ 141 h 143" name="T105"/>
                    <a:gd fmla="*/ 53 w 132" name="T106"/>
                    <a:gd fmla="*/ 138 h 143" name="T107"/>
                    <a:gd fmla="*/ 42 w 132" name="T108"/>
                    <a:gd fmla="*/ 129 h 143" name="T109"/>
                    <a:gd fmla="*/ 36 w 132" name="T110"/>
                    <a:gd fmla="*/ 122 h 143" name="T111"/>
                    <a:gd fmla="*/ 28 w 132" name="T112"/>
                    <a:gd fmla="*/ 100 h 143" name="T113"/>
                    <a:gd fmla="*/ 28 w 132" name="T114"/>
                    <a:gd fmla="*/ 98 h 143" name="T115"/>
                    <a:gd fmla="*/ 25 w 132" name="T116"/>
                    <a:gd fmla="*/ 98 h 143" name="T117"/>
                    <a:gd fmla="*/ 18 w 132" name="T118"/>
                    <a:gd fmla="*/ 88 h 143" name="T119"/>
                    <a:gd fmla="*/ 21 w 132" name="T120"/>
                    <a:gd fmla="*/ 80 h 143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143" w="132">
                      <a:moveTo>
                        <a:pt x="34" y="124"/>
                      </a:moveTo>
                      <a:cubicBezTo>
                        <a:pt x="41" y="136"/>
                        <a:pt x="53" y="143"/>
                        <a:pt x="66" y="143"/>
                      </a:cubicBezTo>
                      <a:cubicBezTo>
                        <a:pt x="79" y="143"/>
                        <a:pt x="90" y="136"/>
                        <a:pt x="98" y="123"/>
                      </a:cubicBezTo>
                      <a:cubicBezTo>
                        <a:pt x="112" y="136"/>
                        <a:pt x="127" y="125"/>
                        <a:pt x="127" y="125"/>
                      </a:cubicBezTo>
                      <a:cubicBezTo>
                        <a:pt x="108" y="122"/>
                        <a:pt x="117" y="104"/>
                        <a:pt x="117" y="104"/>
                      </a:cubicBezTo>
                      <a:cubicBezTo>
                        <a:pt x="132" y="76"/>
                        <a:pt x="114" y="48"/>
                        <a:pt x="114" y="48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2" y="42"/>
                        <a:pt x="112" y="42"/>
                        <a:pt x="112" y="4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4"/>
                        <a:pt x="18" y="47"/>
                        <a:pt x="18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0" y="76"/>
                        <a:pt x="15" y="104"/>
                      </a:cubicBezTo>
                      <a:cubicBezTo>
                        <a:pt x="15" y="104"/>
                        <a:pt x="24" y="122"/>
                        <a:pt x="5" y="125"/>
                      </a:cubicBezTo>
                      <a:cubicBezTo>
                        <a:pt x="5" y="125"/>
                        <a:pt x="19" y="135"/>
                        <a:pt x="34" y="124"/>
                      </a:cubicBezTo>
                      <a:close/>
                      <a:moveTo>
                        <a:pt x="17" y="81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lose/>
                      <a:moveTo>
                        <a:pt x="101" y="117"/>
                      </a:move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lnTo>
                        <a:pt x="101" y="117"/>
                      </a:lnTo>
                      <a:close/>
                      <a:moveTo>
                        <a:pt x="106" y="101"/>
                      </a:move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lose/>
                      <a:moveTo>
                        <a:pt x="21" y="80"/>
                      </a:moveTo>
                      <a:cubicBezTo>
                        <a:pt x="22" y="78"/>
                        <a:pt x="24" y="77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2" y="54"/>
                        <a:pt x="34" y="52"/>
                        <a:pt x="34" y="52"/>
                      </a:cubicBezTo>
                      <a:cubicBezTo>
                        <a:pt x="43" y="52"/>
                        <a:pt x="51" y="51"/>
                        <a:pt x="58" y="49"/>
                      </a:cubicBezTo>
                      <a:cubicBezTo>
                        <a:pt x="55" y="61"/>
                        <a:pt x="44" y="72"/>
                        <a:pt x="44" y="72"/>
                      </a:cubicBezTo>
                      <a:cubicBezTo>
                        <a:pt x="64" y="65"/>
                        <a:pt x="76" y="50"/>
                        <a:pt x="80" y="44"/>
                      </a:cubicBezTo>
                      <a:cubicBezTo>
                        <a:pt x="77" y="55"/>
                        <a:pt x="66" y="67"/>
                        <a:pt x="66" y="67"/>
                      </a:cubicBezTo>
                      <a:cubicBezTo>
                        <a:pt x="80" y="62"/>
                        <a:pt x="89" y="54"/>
                        <a:pt x="96" y="47"/>
                      </a:cubicBezTo>
                      <a:cubicBezTo>
                        <a:pt x="101" y="59"/>
                        <a:pt x="103" y="78"/>
                        <a:pt x="103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6" y="77"/>
                        <a:pt x="107" y="77"/>
                        <a:pt x="107" y="77"/>
                      </a:cubicBezTo>
                      <a:cubicBezTo>
                        <a:pt x="109" y="77"/>
                        <a:pt x="111" y="78"/>
                        <a:pt x="112" y="80"/>
                      </a:cubicBezTo>
                      <a:cubicBezTo>
                        <a:pt x="114" y="82"/>
                        <a:pt x="115" y="85"/>
                        <a:pt x="115" y="88"/>
                      </a:cubicBezTo>
                      <a:cubicBezTo>
                        <a:pt x="115" y="91"/>
                        <a:pt x="114" y="93"/>
                        <a:pt x="112" y="95"/>
                      </a:cubicBezTo>
                      <a:cubicBezTo>
                        <a:pt x="111" y="97"/>
                        <a:pt x="109" y="98"/>
                        <a:pt x="107" y="98"/>
                      </a:cubicBezTo>
                      <a:cubicBezTo>
                        <a:pt x="106" y="98"/>
                        <a:pt x="106" y="98"/>
                        <a:pt x="106" y="98"/>
                      </a:cubicBezTo>
                      <a:cubicBezTo>
                        <a:pt x="104" y="98"/>
                        <a:pt x="104" y="98"/>
                        <a:pt x="104" y="98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102" y="112"/>
                        <a:pt x="97" y="122"/>
                        <a:pt x="90" y="129"/>
                      </a:cubicBezTo>
                      <a:cubicBezTo>
                        <a:pt x="87" y="133"/>
                        <a:pt x="83" y="136"/>
                        <a:pt x="79" y="138"/>
                      </a:cubicBezTo>
                      <a:cubicBezTo>
                        <a:pt x="75" y="139"/>
                        <a:pt x="70" y="141"/>
                        <a:pt x="66" y="141"/>
                      </a:cubicBezTo>
                      <a:cubicBezTo>
                        <a:pt x="61" y="141"/>
                        <a:pt x="57" y="139"/>
                        <a:pt x="53" y="138"/>
                      </a:cubicBezTo>
                      <a:cubicBezTo>
                        <a:pt x="49" y="136"/>
                        <a:pt x="45" y="133"/>
                        <a:pt x="42" y="129"/>
                      </a:cubicBezTo>
                      <a:cubicBezTo>
                        <a:pt x="39" y="127"/>
                        <a:pt x="38" y="125"/>
                        <a:pt x="36" y="122"/>
                      </a:cubicBezTo>
                      <a:cubicBezTo>
                        <a:pt x="32" y="116"/>
                        <a:pt x="29" y="108"/>
                        <a:pt x="28" y="100"/>
                      </a:cubicBezTo>
                      <a:cubicBezTo>
                        <a:pt x="28" y="98"/>
                        <a:pt x="28" y="98"/>
                        <a:pt x="28" y="98"/>
                      </a:cubicBezTo>
                      <a:cubicBezTo>
                        <a:pt x="25" y="98"/>
                        <a:pt x="25" y="98"/>
                        <a:pt x="25" y="98"/>
                      </a:cubicBezTo>
                      <a:cubicBezTo>
                        <a:pt x="21" y="98"/>
                        <a:pt x="18" y="93"/>
                        <a:pt x="18" y="88"/>
                      </a:cubicBezTo>
                      <a:cubicBezTo>
                        <a:pt x="18" y="85"/>
                        <a:pt x="19" y="82"/>
                        <a:pt x="2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6" name="Freeform 19"/>
                <p:cNvSpPr/>
                <p:nvPr/>
              </p:nvSpPr>
              <p:spPr bwMode="auto">
                <a:xfrm>
                  <a:off x="1851530" y="1442317"/>
                  <a:ext cx="627063" cy="481013"/>
                </a:xfrm>
                <a:custGeom>
                  <a:gdLst>
                    <a:gd fmla="*/ 166 w 167" name="T0"/>
                    <a:gd fmla="*/ 40 h 128" name="T1"/>
                    <a:gd fmla="*/ 129 w 167" name="T2"/>
                    <a:gd fmla="*/ 0 h 128" name="T3"/>
                    <a:gd fmla="*/ 83 w 167" name="T4"/>
                    <a:gd fmla="*/ 79 h 128" name="T5"/>
                    <a:gd fmla="*/ 38 w 167" name="T6"/>
                    <a:gd fmla="*/ 0 h 128" name="T7"/>
                    <a:gd fmla="*/ 0 w 167" name="T8"/>
                    <a:gd fmla="*/ 40 h 128" name="T9"/>
                    <a:gd fmla="*/ 0 w 167" name="T10"/>
                    <a:gd fmla="*/ 40 h 128" name="T11"/>
                    <a:gd fmla="*/ 0 w 167" name="T12"/>
                    <a:gd fmla="*/ 128 h 128" name="T13"/>
                    <a:gd fmla="*/ 167 w 167" name="T14"/>
                    <a:gd fmla="*/ 128 h 128" name="T15"/>
                    <a:gd fmla="*/ 167 w 167" name="T16"/>
                    <a:gd fmla="*/ 40 h 128" name="T17"/>
                    <a:gd fmla="*/ 166 w 167" name="T18"/>
                    <a:gd fmla="*/ 40 h 12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28" w="167">
                      <a:moveTo>
                        <a:pt x="166" y="40"/>
                      </a:moveTo>
                      <a:cubicBezTo>
                        <a:pt x="163" y="23"/>
                        <a:pt x="149" y="9"/>
                        <a:pt x="129" y="0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8" y="9"/>
                        <a:pt x="3" y="23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67" y="128"/>
                        <a:pt x="167" y="128"/>
                        <a:pt x="167" y="128"/>
                      </a:cubicBezTo>
                      <a:cubicBezTo>
                        <a:pt x="167" y="40"/>
                        <a:pt x="167" y="40"/>
                        <a:pt x="167" y="40"/>
                      </a:cubicBezTo>
                      <a:lnTo>
                        <a:pt x="166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2" name="组合 211"/>
              <p:cNvGrpSpPr/>
              <p:nvPr/>
            </p:nvGrpSpPr>
            <p:grpSpPr>
              <a:xfrm>
                <a:off x="3196143" y="821604"/>
                <a:ext cx="896937" cy="1000125"/>
                <a:chOff x="3196143" y="821604"/>
                <a:chExt cx="896937" cy="1000125"/>
              </a:xfrm>
              <a:grpFill/>
            </p:grpSpPr>
            <p:sp>
              <p:nvSpPr>
                <p:cNvPr id="303" name="Rectangle 22"/>
                <p:cNvSpPr>
                  <a:spLocks noChangeArrowheads="1"/>
                </p:cNvSpPr>
                <p:nvPr/>
              </p:nvSpPr>
              <p:spPr bwMode="auto">
                <a:xfrm>
                  <a:off x="3545393" y="1172442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4" name="Rectangle 23"/>
                <p:cNvSpPr>
                  <a:spLocks noChangeArrowheads="1"/>
                </p:cNvSpPr>
                <p:nvPr/>
              </p:nvSpPr>
              <p:spPr bwMode="auto">
                <a:xfrm>
                  <a:off x="3548568" y="1277217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5" name="Freeform 24"/>
                <p:cNvSpPr/>
                <p:nvPr/>
              </p:nvSpPr>
              <p:spPr bwMode="auto">
                <a:xfrm>
                  <a:off x="3454905" y="1059729"/>
                  <a:ext cx="638175" cy="762000"/>
                </a:xfrm>
                <a:custGeom>
                  <a:gdLst>
                    <a:gd fmla="*/ 0 w 402" name="T0"/>
                    <a:gd fmla="*/ 0 h 480" name="T1"/>
                    <a:gd fmla="*/ 0 w 402" name="T2"/>
                    <a:gd fmla="*/ 14 h 480" name="T3"/>
                    <a:gd fmla="*/ 38 w 402" name="T4"/>
                    <a:gd fmla="*/ 106 h 480" name="T5"/>
                    <a:gd fmla="*/ 38 w 402" name="T6"/>
                    <a:gd fmla="*/ 37 h 480" name="T7"/>
                    <a:gd fmla="*/ 365 w 402" name="T8"/>
                    <a:gd fmla="*/ 37 h 480" name="T9"/>
                    <a:gd fmla="*/ 365 w 402" name="T10"/>
                    <a:gd fmla="*/ 442 h 480" name="T11"/>
                    <a:gd fmla="*/ 111 w 402" name="T12"/>
                    <a:gd fmla="*/ 442 h 480" name="T13"/>
                    <a:gd fmla="*/ 111 w 402" name="T14"/>
                    <a:gd fmla="*/ 445 h 480" name="T15"/>
                    <a:gd fmla="*/ 109 w 402" name="T16"/>
                    <a:gd fmla="*/ 442 h 480" name="T17"/>
                    <a:gd fmla="*/ 38 w 402" name="T18"/>
                    <a:gd fmla="*/ 442 h 480" name="T19"/>
                    <a:gd fmla="*/ 38 w 402" name="T20"/>
                    <a:gd fmla="*/ 374 h 480" name="T21"/>
                    <a:gd fmla="*/ 7 w 402" name="T22"/>
                    <a:gd fmla="*/ 345 h 480" name="T23"/>
                    <a:gd fmla="*/ 7 w 402" name="T24"/>
                    <a:gd fmla="*/ 345 h 480" name="T25"/>
                    <a:gd fmla="*/ 5 w 402" name="T26"/>
                    <a:gd fmla="*/ 343 h 480" name="T27"/>
                    <a:gd fmla="*/ 0 w 402" name="T28"/>
                    <a:gd fmla="*/ 338 h 480" name="T29"/>
                    <a:gd fmla="*/ 0 w 402" name="T30"/>
                    <a:gd fmla="*/ 480 h 480" name="T31"/>
                    <a:gd fmla="*/ 402 w 402" name="T32"/>
                    <a:gd fmla="*/ 480 h 480" name="T33"/>
                    <a:gd fmla="*/ 402 w 402" name="T34"/>
                    <a:gd fmla="*/ 0 h 480" name="T35"/>
                    <a:gd fmla="*/ 0 w 402" name="T36"/>
                    <a:gd fmla="*/ 0 h 480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480" w="402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8" y="106"/>
                      </a:lnTo>
                      <a:lnTo>
                        <a:pt x="38" y="37"/>
                      </a:lnTo>
                      <a:lnTo>
                        <a:pt x="365" y="37"/>
                      </a:lnTo>
                      <a:lnTo>
                        <a:pt x="365" y="442"/>
                      </a:lnTo>
                      <a:lnTo>
                        <a:pt x="111" y="442"/>
                      </a:lnTo>
                      <a:lnTo>
                        <a:pt x="111" y="445"/>
                      </a:lnTo>
                      <a:lnTo>
                        <a:pt x="109" y="442"/>
                      </a:lnTo>
                      <a:lnTo>
                        <a:pt x="38" y="442"/>
                      </a:lnTo>
                      <a:lnTo>
                        <a:pt x="38" y="374"/>
                      </a:lnTo>
                      <a:lnTo>
                        <a:pt x="7" y="345"/>
                      </a:lnTo>
                      <a:lnTo>
                        <a:pt x="7" y="345"/>
                      </a:lnTo>
                      <a:lnTo>
                        <a:pt x="5" y="343"/>
                      </a:lnTo>
                      <a:lnTo>
                        <a:pt x="0" y="338"/>
                      </a:lnTo>
                      <a:lnTo>
                        <a:pt x="0" y="480"/>
                      </a:lnTo>
                      <a:lnTo>
                        <a:pt x="402" y="480"/>
                      </a:lnTo>
                      <a:lnTo>
                        <a:pt x="4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6" name="Freeform 25"/>
                <p:cNvSpPr/>
                <p:nvPr/>
              </p:nvSpPr>
              <p:spPr bwMode="auto">
                <a:xfrm>
                  <a:off x="3572380" y="1370879"/>
                  <a:ext cx="423863" cy="41275"/>
                </a:xfrm>
                <a:custGeom>
                  <a:gdLst>
                    <a:gd fmla="*/ 0 w 267" name="T0"/>
                    <a:gd fmla="*/ 0 h 26" name="T1"/>
                    <a:gd fmla="*/ 11 w 267" name="T2"/>
                    <a:gd fmla="*/ 26 h 26" name="T3"/>
                    <a:gd fmla="*/ 267 w 267" name="T4"/>
                    <a:gd fmla="*/ 26 h 26" name="T5"/>
                    <a:gd fmla="*/ 267 w 267" name="T6"/>
                    <a:gd fmla="*/ 0 h 26" name="T7"/>
                    <a:gd fmla="*/ 0 w 267" name="T8"/>
                    <a:gd fmla="*/ 0 h 2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6" w="267">
                      <a:moveTo>
                        <a:pt x="0" y="0"/>
                      </a:moveTo>
                      <a:lnTo>
                        <a:pt x="11" y="26"/>
                      </a:lnTo>
                      <a:lnTo>
                        <a:pt x="267" y="26"/>
                      </a:lnTo>
                      <a:lnTo>
                        <a:pt x="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7" name="Freeform 26"/>
                <p:cNvSpPr/>
                <p:nvPr/>
              </p:nvSpPr>
              <p:spPr bwMode="auto">
                <a:xfrm>
                  <a:off x="3616830" y="1475654"/>
                  <a:ext cx="387350" cy="41275"/>
                </a:xfrm>
                <a:custGeom>
                  <a:gdLst>
                    <a:gd fmla="*/ 14 w 244" name="T0"/>
                    <a:gd fmla="*/ 26 h 26" name="T1"/>
                    <a:gd fmla="*/ 244 w 244" name="T2"/>
                    <a:gd fmla="*/ 26 h 26" name="T3"/>
                    <a:gd fmla="*/ 244 w 244" name="T4"/>
                    <a:gd fmla="*/ 0 h 26" name="T5"/>
                    <a:gd fmla="*/ 0 w 244" name="T6"/>
                    <a:gd fmla="*/ 0 h 26" name="T7"/>
                    <a:gd fmla="*/ 14 w 244" name="T8"/>
                    <a:gd fmla="*/ 26 h 2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6" w="244">
                      <a:moveTo>
                        <a:pt x="14" y="26"/>
                      </a:moveTo>
                      <a:lnTo>
                        <a:pt x="244" y="26"/>
                      </a:lnTo>
                      <a:lnTo>
                        <a:pt x="244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8" name="Freeform 27"/>
                <p:cNvSpPr/>
                <p:nvPr/>
              </p:nvSpPr>
              <p:spPr bwMode="auto">
                <a:xfrm>
                  <a:off x="3635880" y="1559792"/>
                  <a:ext cx="363538" cy="41275"/>
                </a:xfrm>
                <a:custGeom>
                  <a:gdLst>
                    <a:gd fmla="*/ 2 w 229" name="T0"/>
                    <a:gd fmla="*/ 0 h 26" name="T1"/>
                    <a:gd fmla="*/ 0 w 229" name="T2"/>
                    <a:gd fmla="*/ 26 h 26" name="T3"/>
                    <a:gd fmla="*/ 229 w 229" name="T4"/>
                    <a:gd fmla="*/ 26 h 26" name="T5"/>
                    <a:gd fmla="*/ 229 w 229" name="T6"/>
                    <a:gd fmla="*/ 0 h 26" name="T7"/>
                    <a:gd fmla="*/ 2 w 229" name="T8"/>
                    <a:gd fmla="*/ 0 h 2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6" w="229">
                      <a:moveTo>
                        <a:pt x="2" y="0"/>
                      </a:moveTo>
                      <a:lnTo>
                        <a:pt x="0" y="26"/>
                      </a:lnTo>
                      <a:lnTo>
                        <a:pt x="229" y="26"/>
                      </a:lnTo>
                      <a:lnTo>
                        <a:pt x="229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9" name="Freeform 28"/>
                <p:cNvSpPr/>
                <p:nvPr/>
              </p:nvSpPr>
              <p:spPr bwMode="auto">
                <a:xfrm>
                  <a:off x="3477130" y="1535979"/>
                  <a:ext cx="142875" cy="188913"/>
                </a:xfrm>
                <a:custGeom>
                  <a:gdLst>
                    <a:gd fmla="*/ 86 w 90" name="T0"/>
                    <a:gd fmla="*/ 119 h 119" name="T1"/>
                    <a:gd fmla="*/ 90 w 90" name="T2"/>
                    <a:gd fmla="*/ 0 h 119" name="T3"/>
                    <a:gd fmla="*/ 0 w 90" name="T4"/>
                    <a:gd fmla="*/ 36 h 119" name="T5"/>
                    <a:gd fmla="*/ 86 w 90" name="T6"/>
                    <a:gd fmla="*/ 119 h 11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9" w="90">
                      <a:moveTo>
                        <a:pt x="86" y="119"/>
                      </a:moveTo>
                      <a:lnTo>
                        <a:pt x="90" y="0"/>
                      </a:lnTo>
                      <a:lnTo>
                        <a:pt x="0" y="36"/>
                      </a:lnTo>
                      <a:lnTo>
                        <a:pt x="86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0" name="Freeform 29"/>
                <p:cNvSpPr/>
                <p:nvPr/>
              </p:nvSpPr>
              <p:spPr bwMode="auto">
                <a:xfrm>
                  <a:off x="3196143" y="821604"/>
                  <a:ext cx="180975" cy="173038"/>
                </a:xfrm>
                <a:custGeom>
                  <a:gdLst>
                    <a:gd fmla="*/ 40 w 48" name="T0"/>
                    <a:gd fmla="*/ 12 h 46" name="T1"/>
                    <a:gd fmla="*/ 20 w 48" name="T2"/>
                    <a:gd fmla="*/ 4 h 46" name="T3"/>
                    <a:gd fmla="*/ 11 w 48" name="T4"/>
                    <a:gd fmla="*/ 7 h 46" name="T5"/>
                    <a:gd fmla="*/ 3 w 48" name="T6"/>
                    <a:gd fmla="*/ 28 h 46" name="T7"/>
                    <a:gd fmla="*/ 10 w 48" name="T8"/>
                    <a:gd fmla="*/ 46 h 46" name="T9"/>
                    <a:gd fmla="*/ 48 w 48" name="T10"/>
                    <a:gd fmla="*/ 31 h 46" name="T11"/>
                    <a:gd fmla="*/ 40 w 48" name="T12"/>
                    <a:gd fmla="*/ 12 h 4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6" w="48">
                      <a:moveTo>
                        <a:pt x="40" y="12"/>
                      </a:moveTo>
                      <a:cubicBezTo>
                        <a:pt x="37" y="4"/>
                        <a:pt x="28" y="0"/>
                        <a:pt x="20" y="4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3" y="11"/>
                        <a:pt x="0" y="20"/>
                        <a:pt x="3" y="28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lnTo>
                        <a:pt x="4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1" name="Freeform 30"/>
                <p:cNvSpPr/>
                <p:nvPr/>
              </p:nvSpPr>
              <p:spPr bwMode="auto">
                <a:xfrm>
                  <a:off x="3631118" y="1664567"/>
                  <a:ext cx="373063" cy="41275"/>
                </a:xfrm>
                <a:custGeom>
                  <a:gdLst>
                    <a:gd fmla="*/ 0 w 235" name="T0"/>
                    <a:gd fmla="*/ 26 h 26" name="T1"/>
                    <a:gd fmla="*/ 235 w 235" name="T2"/>
                    <a:gd fmla="*/ 26 h 26" name="T3"/>
                    <a:gd fmla="*/ 235 w 235" name="T4"/>
                    <a:gd fmla="*/ 0 h 26" name="T5"/>
                    <a:gd fmla="*/ 3 w 235" name="T6"/>
                    <a:gd fmla="*/ 0 h 26" name="T7"/>
                    <a:gd fmla="*/ 0 w 235" name="T8"/>
                    <a:gd fmla="*/ 26 h 2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6" w="235">
                      <a:moveTo>
                        <a:pt x="0" y="26"/>
                      </a:moveTo>
                      <a:lnTo>
                        <a:pt x="235" y="26"/>
                      </a:lnTo>
                      <a:lnTo>
                        <a:pt x="235" y="0"/>
                      </a:lnTo>
                      <a:lnTo>
                        <a:pt x="3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2" name="Freeform 31"/>
                <p:cNvSpPr>
                  <a:spLocks noEditPoints="1"/>
                </p:cNvSpPr>
                <p:nvPr/>
              </p:nvSpPr>
              <p:spPr bwMode="auto">
                <a:xfrm>
                  <a:off x="3240593" y="953367"/>
                  <a:ext cx="376238" cy="631825"/>
                </a:xfrm>
                <a:custGeom>
                  <a:gdLst>
                    <a:gd fmla="*/ 100 w 100" name="T0"/>
                    <a:gd fmla="*/ 152 h 168" name="T1"/>
                    <a:gd fmla="*/ 38 w 100" name="T2"/>
                    <a:gd fmla="*/ 0 h 168" name="T3"/>
                    <a:gd fmla="*/ 0 w 100" name="T4"/>
                    <a:gd fmla="*/ 15 h 168" name="T5"/>
                    <a:gd fmla="*/ 62 w 100" name="T6"/>
                    <a:gd fmla="*/ 168 h 168" name="T7"/>
                    <a:gd fmla="*/ 100 w 100" name="T8"/>
                    <a:gd fmla="*/ 152 h 168" name="T9"/>
                    <a:gd fmla="*/ 34 w 100" name="T10"/>
                    <a:gd fmla="*/ 6 h 168" name="T11"/>
                    <a:gd fmla="*/ 75 w 100" name="T12"/>
                    <a:gd fmla="*/ 107 h 168" name="T13"/>
                    <a:gd fmla="*/ 73 w 100" name="T14"/>
                    <a:gd fmla="*/ 115 h 168" name="T15"/>
                    <a:gd fmla="*/ 67 w 100" name="T16"/>
                    <a:gd fmla="*/ 111 h 168" name="T17"/>
                    <a:gd fmla="*/ 25 w 100" name="T18"/>
                    <a:gd fmla="*/ 10 h 168" name="T19"/>
                    <a:gd fmla="*/ 34 w 100" name="T20"/>
                    <a:gd fmla="*/ 6 h 168" name="T21"/>
                    <a:gd fmla="*/ 56 w 100" name="T22"/>
                    <a:gd fmla="*/ 122 h 168" name="T23"/>
                    <a:gd fmla="*/ 50 w 100" name="T24"/>
                    <a:gd fmla="*/ 118 h 168" name="T25"/>
                    <a:gd fmla="*/ 9 w 100" name="T26"/>
                    <a:gd fmla="*/ 16 h 168" name="T27"/>
                    <a:gd fmla="*/ 17 w 100" name="T28"/>
                    <a:gd fmla="*/ 13 h 168" name="T29"/>
                    <a:gd fmla="*/ 58 w 100" name="T30"/>
                    <a:gd fmla="*/ 114 h 168" name="T31"/>
                    <a:gd fmla="*/ 56 w 100" name="T32"/>
                    <a:gd fmla="*/ 122 h 168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68" w="100">
                      <a:moveTo>
                        <a:pt x="100" y="152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62" y="168"/>
                        <a:pt x="62" y="168"/>
                        <a:pt x="62" y="168"/>
                      </a:cubicBezTo>
                      <a:lnTo>
                        <a:pt x="100" y="152"/>
                      </a:lnTo>
                      <a:close/>
                      <a:moveTo>
                        <a:pt x="34" y="6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6" y="111"/>
                        <a:pt x="76" y="114"/>
                        <a:pt x="73" y="115"/>
                      </a:cubicBezTo>
                      <a:cubicBezTo>
                        <a:pt x="71" y="116"/>
                        <a:pt x="68" y="114"/>
                        <a:pt x="67" y="1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lnTo>
                        <a:pt x="34" y="6"/>
                      </a:lnTo>
                      <a:close/>
                      <a:moveTo>
                        <a:pt x="56" y="122"/>
                      </a:moveTo>
                      <a:cubicBezTo>
                        <a:pt x="54" y="123"/>
                        <a:pt x="51" y="121"/>
                        <a:pt x="50" y="118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58" y="114"/>
                        <a:pt x="58" y="114"/>
                        <a:pt x="58" y="114"/>
                      </a:cubicBezTo>
                      <a:cubicBezTo>
                        <a:pt x="60" y="118"/>
                        <a:pt x="59" y="121"/>
                        <a:pt x="56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3" name="组合 212"/>
              <p:cNvGrpSpPr/>
              <p:nvPr/>
            </p:nvGrpSpPr>
            <p:grpSpPr>
              <a:xfrm>
                <a:off x="6218743" y="889867"/>
                <a:ext cx="1111250" cy="969962"/>
                <a:chOff x="6218743" y="889867"/>
                <a:chExt cx="1111250" cy="969962"/>
              </a:xfrm>
              <a:grpFill/>
            </p:grpSpPr>
            <p:sp>
              <p:nvSpPr>
                <p:cNvPr id="297" name="Freeform 34"/>
                <p:cNvSpPr>
                  <a:spLocks noEditPoints="1"/>
                </p:cNvSpPr>
                <p:nvPr/>
              </p:nvSpPr>
              <p:spPr bwMode="auto">
                <a:xfrm>
                  <a:off x="6218743" y="1393104"/>
                  <a:ext cx="679450" cy="466725"/>
                </a:xfrm>
                <a:custGeom>
                  <a:gdLst>
                    <a:gd fmla="*/ 398 w 428" name="T0"/>
                    <a:gd fmla="*/ 206 h 294" name="T1"/>
                    <a:gd fmla="*/ 310 w 428" name="T2"/>
                    <a:gd fmla="*/ 249 h 294" name="T3"/>
                    <a:gd fmla="*/ 310 w 428" name="T4"/>
                    <a:gd fmla="*/ 57 h 294" name="T5"/>
                    <a:gd fmla="*/ 320 w 428" name="T6"/>
                    <a:gd fmla="*/ 52 h 294" name="T7"/>
                    <a:gd fmla="*/ 320 w 428" name="T8"/>
                    <a:gd fmla="*/ 0 h 294" name="T9"/>
                    <a:gd fmla="*/ 282 w 428" name="T10"/>
                    <a:gd fmla="*/ 17 h 294" name="T11"/>
                    <a:gd fmla="*/ 43 w 428" name="T12"/>
                    <a:gd fmla="*/ 17 h 294" name="T13"/>
                    <a:gd fmla="*/ 0 w 428" name="T14"/>
                    <a:gd fmla="*/ 38 h 294" name="T15"/>
                    <a:gd fmla="*/ 0 w 428" name="T16"/>
                    <a:gd fmla="*/ 294 h 294" name="T17"/>
                    <a:gd fmla="*/ 279 w 428" name="T18"/>
                    <a:gd fmla="*/ 294 h 294" name="T19"/>
                    <a:gd fmla="*/ 428 w 428" name="T20"/>
                    <a:gd fmla="*/ 225 h 294" name="T21"/>
                    <a:gd fmla="*/ 428 w 428" name="T22"/>
                    <a:gd fmla="*/ 140 h 294" name="T23"/>
                    <a:gd fmla="*/ 398 w 428" name="T24"/>
                    <a:gd fmla="*/ 140 h 294" name="T25"/>
                    <a:gd fmla="*/ 398 w 428" name="T26"/>
                    <a:gd fmla="*/ 206 h 294" name="T27"/>
                    <a:gd fmla="*/ 251 w 428" name="T28"/>
                    <a:gd fmla="*/ 266 h 294" name="T29"/>
                    <a:gd fmla="*/ 29 w 428" name="T30"/>
                    <a:gd fmla="*/ 266 h 294" name="T31"/>
                    <a:gd fmla="*/ 29 w 428" name="T32"/>
                    <a:gd fmla="*/ 69 h 294" name="T33"/>
                    <a:gd fmla="*/ 251 w 428" name="T34"/>
                    <a:gd fmla="*/ 69 h 294" name="T35"/>
                    <a:gd fmla="*/ 251 w 428" name="T36"/>
                    <a:gd fmla="*/ 266 h 294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294" w="428">
                      <a:moveTo>
                        <a:pt x="398" y="206"/>
                      </a:moveTo>
                      <a:lnTo>
                        <a:pt x="310" y="249"/>
                      </a:lnTo>
                      <a:lnTo>
                        <a:pt x="310" y="57"/>
                      </a:lnTo>
                      <a:lnTo>
                        <a:pt x="320" y="52"/>
                      </a:lnTo>
                      <a:lnTo>
                        <a:pt x="320" y="0"/>
                      </a:lnTo>
                      <a:lnTo>
                        <a:pt x="282" y="17"/>
                      </a:lnTo>
                      <a:lnTo>
                        <a:pt x="43" y="17"/>
                      </a:lnTo>
                      <a:lnTo>
                        <a:pt x="0" y="38"/>
                      </a:lnTo>
                      <a:lnTo>
                        <a:pt x="0" y="294"/>
                      </a:lnTo>
                      <a:lnTo>
                        <a:pt x="279" y="294"/>
                      </a:lnTo>
                      <a:lnTo>
                        <a:pt x="428" y="225"/>
                      </a:lnTo>
                      <a:lnTo>
                        <a:pt x="428" y="140"/>
                      </a:lnTo>
                      <a:lnTo>
                        <a:pt x="398" y="140"/>
                      </a:lnTo>
                      <a:lnTo>
                        <a:pt x="398" y="206"/>
                      </a:lnTo>
                      <a:close/>
                      <a:moveTo>
                        <a:pt x="251" y="266"/>
                      </a:moveTo>
                      <a:lnTo>
                        <a:pt x="29" y="266"/>
                      </a:lnTo>
                      <a:lnTo>
                        <a:pt x="29" y="69"/>
                      </a:lnTo>
                      <a:lnTo>
                        <a:pt x="251" y="69"/>
                      </a:lnTo>
                      <a:lnTo>
                        <a:pt x="251" y="2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8" name="Freeform 35"/>
                <p:cNvSpPr>
                  <a:spLocks noEditPoints="1"/>
                </p:cNvSpPr>
                <p:nvPr/>
              </p:nvSpPr>
              <p:spPr bwMode="auto">
                <a:xfrm>
                  <a:off x="6218743" y="889867"/>
                  <a:ext cx="679450" cy="519113"/>
                </a:xfrm>
                <a:custGeom>
                  <a:gdLst>
                    <a:gd fmla="*/ 320 w 428" name="T0"/>
                    <a:gd fmla="*/ 308 h 327" name="T1"/>
                    <a:gd fmla="*/ 320 w 428" name="T2"/>
                    <a:gd fmla="*/ 275 h 327" name="T3"/>
                    <a:gd fmla="*/ 310 w 428" name="T4"/>
                    <a:gd fmla="*/ 279 h 327" name="T5"/>
                    <a:gd fmla="*/ 310 w 428" name="T6"/>
                    <a:gd fmla="*/ 88 h 327" name="T7"/>
                    <a:gd fmla="*/ 398 w 428" name="T8"/>
                    <a:gd fmla="*/ 47 h 327" name="T9"/>
                    <a:gd fmla="*/ 398 w 428" name="T10"/>
                    <a:gd fmla="*/ 182 h 327" name="T11"/>
                    <a:gd fmla="*/ 428 w 428" name="T12"/>
                    <a:gd fmla="*/ 168 h 327" name="T13"/>
                    <a:gd fmla="*/ 428 w 428" name="T14"/>
                    <a:gd fmla="*/ 0 h 327" name="T15"/>
                    <a:gd fmla="*/ 147 w 428" name="T16"/>
                    <a:gd fmla="*/ 0 h 327" name="T17"/>
                    <a:gd fmla="*/ 0 w 428" name="T18"/>
                    <a:gd fmla="*/ 71 h 327" name="T19"/>
                    <a:gd fmla="*/ 0 w 428" name="T20"/>
                    <a:gd fmla="*/ 327 h 327" name="T21"/>
                    <a:gd fmla="*/ 279 w 428" name="T22"/>
                    <a:gd fmla="*/ 327 h 327" name="T23"/>
                    <a:gd fmla="*/ 320 w 428" name="T24"/>
                    <a:gd fmla="*/ 308 h 327" name="T25"/>
                    <a:gd fmla="*/ 251 w 428" name="T26"/>
                    <a:gd fmla="*/ 296 h 327" name="T27"/>
                    <a:gd fmla="*/ 29 w 428" name="T28"/>
                    <a:gd fmla="*/ 296 h 327" name="T29"/>
                    <a:gd fmla="*/ 29 w 428" name="T30"/>
                    <a:gd fmla="*/ 99 h 327" name="T31"/>
                    <a:gd fmla="*/ 251 w 428" name="T32"/>
                    <a:gd fmla="*/ 99 h 327" name="T33"/>
                    <a:gd fmla="*/ 251 w 428" name="T34"/>
                    <a:gd fmla="*/ 296 h 327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27" w="428">
                      <a:moveTo>
                        <a:pt x="320" y="308"/>
                      </a:moveTo>
                      <a:lnTo>
                        <a:pt x="320" y="275"/>
                      </a:lnTo>
                      <a:lnTo>
                        <a:pt x="310" y="279"/>
                      </a:lnTo>
                      <a:lnTo>
                        <a:pt x="310" y="88"/>
                      </a:lnTo>
                      <a:lnTo>
                        <a:pt x="398" y="47"/>
                      </a:lnTo>
                      <a:lnTo>
                        <a:pt x="398" y="182"/>
                      </a:lnTo>
                      <a:lnTo>
                        <a:pt x="428" y="168"/>
                      </a:lnTo>
                      <a:lnTo>
                        <a:pt x="428" y="0"/>
                      </a:lnTo>
                      <a:lnTo>
                        <a:pt x="147" y="0"/>
                      </a:lnTo>
                      <a:lnTo>
                        <a:pt x="0" y="71"/>
                      </a:lnTo>
                      <a:lnTo>
                        <a:pt x="0" y="327"/>
                      </a:lnTo>
                      <a:lnTo>
                        <a:pt x="279" y="327"/>
                      </a:lnTo>
                      <a:lnTo>
                        <a:pt x="320" y="308"/>
                      </a:lnTo>
                      <a:close/>
                      <a:moveTo>
                        <a:pt x="251" y="296"/>
                      </a:moveTo>
                      <a:lnTo>
                        <a:pt x="29" y="296"/>
                      </a:lnTo>
                      <a:lnTo>
                        <a:pt x="29" y="99"/>
                      </a:lnTo>
                      <a:lnTo>
                        <a:pt x="251" y="99"/>
                      </a:lnTo>
                      <a:lnTo>
                        <a:pt x="251" y="2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9" name="Freeform 36"/>
                <p:cNvSpPr>
                  <a:spLocks noEditPoints="1"/>
                </p:cNvSpPr>
                <p:nvPr/>
              </p:nvSpPr>
              <p:spPr bwMode="auto">
                <a:xfrm>
                  <a:off x="6741030" y="1148629"/>
                  <a:ext cx="588963" cy="452438"/>
                </a:xfrm>
                <a:custGeom>
                  <a:gdLst>
                    <a:gd fmla="*/ 128 w 371" name="T0"/>
                    <a:gd fmla="*/ 0 h 285" name="T1"/>
                    <a:gd fmla="*/ 0 w 371" name="T2"/>
                    <a:gd fmla="*/ 62 h 285" name="T3"/>
                    <a:gd fmla="*/ 0 w 371" name="T4"/>
                    <a:gd fmla="*/ 285 h 285" name="T5"/>
                    <a:gd fmla="*/ 244 w 371" name="T6"/>
                    <a:gd fmla="*/ 285 h 285" name="T7"/>
                    <a:gd fmla="*/ 371 w 371" name="T8"/>
                    <a:gd fmla="*/ 223 h 285" name="T9"/>
                    <a:gd fmla="*/ 371 w 371" name="T10"/>
                    <a:gd fmla="*/ 0 h 285" name="T11"/>
                    <a:gd fmla="*/ 128 w 371" name="T12"/>
                    <a:gd fmla="*/ 0 h 285" name="T13"/>
                    <a:gd fmla="*/ 218 w 371" name="T14"/>
                    <a:gd fmla="*/ 259 h 285" name="T15"/>
                    <a:gd fmla="*/ 26 w 371" name="T16"/>
                    <a:gd fmla="*/ 259 h 285" name="T17"/>
                    <a:gd fmla="*/ 26 w 371" name="T18"/>
                    <a:gd fmla="*/ 88 h 285" name="T19"/>
                    <a:gd fmla="*/ 218 w 371" name="T20"/>
                    <a:gd fmla="*/ 88 h 285" name="T21"/>
                    <a:gd fmla="*/ 218 w 371" name="T22"/>
                    <a:gd fmla="*/ 259 h 285" name="T23"/>
                    <a:gd fmla="*/ 345 w 371" name="T24"/>
                    <a:gd fmla="*/ 206 h 285" name="T25"/>
                    <a:gd fmla="*/ 270 w 371" name="T26"/>
                    <a:gd fmla="*/ 244 h 285" name="T27"/>
                    <a:gd fmla="*/ 270 w 371" name="T28"/>
                    <a:gd fmla="*/ 79 h 285" name="T29"/>
                    <a:gd fmla="*/ 345 w 371" name="T30"/>
                    <a:gd fmla="*/ 43 h 285" name="T31"/>
                    <a:gd fmla="*/ 345 w 371" name="T32"/>
                    <a:gd fmla="*/ 206 h 28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85" w="371">
                      <a:moveTo>
                        <a:pt x="128" y="0"/>
                      </a:moveTo>
                      <a:lnTo>
                        <a:pt x="0" y="62"/>
                      </a:lnTo>
                      <a:lnTo>
                        <a:pt x="0" y="285"/>
                      </a:lnTo>
                      <a:lnTo>
                        <a:pt x="244" y="285"/>
                      </a:lnTo>
                      <a:lnTo>
                        <a:pt x="371" y="223"/>
                      </a:lnTo>
                      <a:lnTo>
                        <a:pt x="371" y="0"/>
                      </a:lnTo>
                      <a:lnTo>
                        <a:pt x="128" y="0"/>
                      </a:lnTo>
                      <a:close/>
                      <a:moveTo>
                        <a:pt x="218" y="259"/>
                      </a:moveTo>
                      <a:lnTo>
                        <a:pt x="26" y="259"/>
                      </a:lnTo>
                      <a:lnTo>
                        <a:pt x="26" y="88"/>
                      </a:lnTo>
                      <a:lnTo>
                        <a:pt x="218" y="88"/>
                      </a:lnTo>
                      <a:lnTo>
                        <a:pt x="218" y="259"/>
                      </a:lnTo>
                      <a:close/>
                      <a:moveTo>
                        <a:pt x="345" y="206"/>
                      </a:moveTo>
                      <a:lnTo>
                        <a:pt x="270" y="244"/>
                      </a:lnTo>
                      <a:lnTo>
                        <a:pt x="270" y="79"/>
                      </a:lnTo>
                      <a:lnTo>
                        <a:pt x="345" y="43"/>
                      </a:lnTo>
                      <a:lnTo>
                        <a:pt x="345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0" name="Freeform 37"/>
                <p:cNvSpPr>
                  <a:spLocks noEditPoints="1"/>
                </p:cNvSpPr>
                <p:nvPr/>
              </p:nvSpPr>
              <p:spPr bwMode="auto">
                <a:xfrm>
                  <a:off x="6342568" y="1551854"/>
                  <a:ext cx="214313" cy="233363"/>
                </a:xfrm>
                <a:custGeom>
                  <a:gdLst>
                    <a:gd fmla="*/ 19 w 57" name="T0"/>
                    <a:gd fmla="*/ 46 h 62" name="T1"/>
                    <a:gd fmla="*/ 37 w 57" name="T2"/>
                    <a:gd fmla="*/ 46 h 62" name="T3"/>
                    <a:gd fmla="*/ 42 w 57" name="T4"/>
                    <a:gd fmla="*/ 62 h 62" name="T5"/>
                    <a:gd fmla="*/ 57 w 57" name="T6"/>
                    <a:gd fmla="*/ 62 h 62" name="T7"/>
                    <a:gd fmla="*/ 38 w 57" name="T8"/>
                    <a:gd fmla="*/ 0 h 62" name="T9"/>
                    <a:gd fmla="*/ 19 w 57" name="T10"/>
                    <a:gd fmla="*/ 0 h 62" name="T11"/>
                    <a:gd fmla="*/ 0 w 57" name="T12"/>
                    <a:gd fmla="*/ 62 h 62" name="T13"/>
                    <a:gd fmla="*/ 14 w 57" name="T14"/>
                    <a:gd fmla="*/ 62 h 62" name="T15"/>
                    <a:gd fmla="*/ 19 w 57" name="T16"/>
                    <a:gd fmla="*/ 46 h 62" name="T17"/>
                    <a:gd fmla="*/ 25 w 57" name="T18"/>
                    <a:gd fmla="*/ 22 h 62" name="T19"/>
                    <a:gd fmla="*/ 28 w 57" name="T20"/>
                    <a:gd fmla="*/ 10 h 62" name="T21"/>
                    <a:gd fmla="*/ 28 w 57" name="T22"/>
                    <a:gd fmla="*/ 10 h 62" name="T23"/>
                    <a:gd fmla="*/ 31 w 57" name="T24"/>
                    <a:gd fmla="*/ 22 h 62" name="T25"/>
                    <a:gd fmla="*/ 35 w 57" name="T26"/>
                    <a:gd fmla="*/ 36 h 62" name="T27"/>
                    <a:gd fmla="*/ 21 w 57" name="T28"/>
                    <a:gd fmla="*/ 36 h 62" name="T29"/>
                    <a:gd fmla="*/ 25 w 57" name="T30"/>
                    <a:gd fmla="*/ 22 h 6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2" w="57">
                      <a:moveTo>
                        <a:pt x="19" y="46"/>
                      </a:move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lnTo>
                        <a:pt x="19" y="46"/>
                      </a:lnTo>
                      <a:close/>
                      <a:moveTo>
                        <a:pt x="25" y="22"/>
                      </a:moveTo>
                      <a:cubicBezTo>
                        <a:pt x="26" y="19"/>
                        <a:pt x="27" y="14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4"/>
                        <a:pt x="30" y="19"/>
                        <a:pt x="31" y="2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1" name="Freeform 38"/>
                <p:cNvSpPr>
                  <a:spLocks noEditPoints="1"/>
                </p:cNvSpPr>
                <p:nvPr/>
              </p:nvSpPr>
              <p:spPr bwMode="auto">
                <a:xfrm>
                  <a:off x="6361618" y="1088304"/>
                  <a:ext cx="176213" cy="241300"/>
                </a:xfrm>
                <a:custGeom>
                  <a:gdLst>
                    <a:gd fmla="*/ 40 w 47" name="T0"/>
                    <a:gd fmla="*/ 58 h 64" name="T1"/>
                    <a:gd fmla="*/ 47 w 47" name="T2"/>
                    <a:gd fmla="*/ 45 h 64" name="T3"/>
                    <a:gd fmla="*/ 34 w 47" name="T4"/>
                    <a:gd fmla="*/ 30 h 64" name="T5"/>
                    <a:gd fmla="*/ 34 w 47" name="T6"/>
                    <a:gd fmla="*/ 29 h 64" name="T7"/>
                    <a:gd fmla="*/ 45 w 47" name="T8"/>
                    <a:gd fmla="*/ 16 h 64" name="T9"/>
                    <a:gd fmla="*/ 37 w 47" name="T10"/>
                    <a:gd fmla="*/ 4 h 64" name="T11"/>
                    <a:gd fmla="*/ 19 w 47" name="T12"/>
                    <a:gd fmla="*/ 0 h 64" name="T13"/>
                    <a:gd fmla="*/ 0 w 47" name="T14"/>
                    <a:gd fmla="*/ 1 h 64" name="T15"/>
                    <a:gd fmla="*/ 0 w 47" name="T16"/>
                    <a:gd fmla="*/ 63 h 64" name="T17"/>
                    <a:gd fmla="*/ 16 w 47" name="T18"/>
                    <a:gd fmla="*/ 64 h 64" name="T19"/>
                    <a:gd fmla="*/ 40 w 47" name="T20"/>
                    <a:gd fmla="*/ 58 h 64" name="T21"/>
                    <a:gd fmla="*/ 14 w 47" name="T22"/>
                    <a:gd fmla="*/ 11 h 64" name="T23"/>
                    <a:gd fmla="*/ 20 w 47" name="T24"/>
                    <a:gd fmla="*/ 10 h 64" name="T25"/>
                    <a:gd fmla="*/ 30 w 47" name="T26"/>
                    <a:gd fmla="*/ 18 h 64" name="T27"/>
                    <a:gd fmla="*/ 19 w 47" name="T28"/>
                    <a:gd fmla="*/ 25 h 64" name="T29"/>
                    <a:gd fmla="*/ 14 w 47" name="T30"/>
                    <a:gd fmla="*/ 25 h 64" name="T31"/>
                    <a:gd fmla="*/ 14 w 47" name="T32"/>
                    <a:gd fmla="*/ 11 h 64" name="T33"/>
                    <a:gd fmla="*/ 14 w 47" name="T34"/>
                    <a:gd fmla="*/ 36 h 64" name="T35"/>
                    <a:gd fmla="*/ 19 w 47" name="T36"/>
                    <a:gd fmla="*/ 36 h 64" name="T37"/>
                    <a:gd fmla="*/ 32 w 47" name="T38"/>
                    <a:gd fmla="*/ 44 h 64" name="T39"/>
                    <a:gd fmla="*/ 20 w 47" name="T40"/>
                    <a:gd fmla="*/ 53 h 64" name="T41"/>
                    <a:gd fmla="*/ 14 w 47" name="T42"/>
                    <a:gd fmla="*/ 53 h 64" name="T43"/>
                    <a:gd fmla="*/ 14 w 47" name="T44"/>
                    <a:gd fmla="*/ 36 h 64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64" w="47">
                      <a:moveTo>
                        <a:pt x="40" y="58"/>
                      </a:moveTo>
                      <a:cubicBezTo>
                        <a:pt x="44" y="55"/>
                        <a:pt x="47" y="51"/>
                        <a:pt x="47" y="45"/>
                      </a:cubicBezTo>
                      <a:cubicBezTo>
                        <a:pt x="47" y="37"/>
                        <a:pt x="41" y="31"/>
                        <a:pt x="34" y="30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41" y="27"/>
                        <a:pt x="45" y="22"/>
                        <a:pt x="45" y="16"/>
                      </a:cubicBezTo>
                      <a:cubicBezTo>
                        <a:pt x="45" y="10"/>
                        <a:pt x="41" y="6"/>
                        <a:pt x="37" y="4"/>
                      </a:cubicBezTo>
                      <a:cubicBezTo>
                        <a:pt x="32" y="1"/>
                        <a:pt x="27" y="0"/>
                        <a:pt x="19" y="0"/>
                      </a:cubicBezTo>
                      <a:cubicBezTo>
                        <a:pt x="11" y="0"/>
                        <a:pt x="4" y="1"/>
                        <a:pt x="0" y="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" y="64"/>
                        <a:pt x="9" y="64"/>
                        <a:pt x="16" y="64"/>
                      </a:cubicBezTo>
                      <a:cubicBezTo>
                        <a:pt x="28" y="64"/>
                        <a:pt x="36" y="62"/>
                        <a:pt x="40" y="58"/>
                      </a:cubicBezTo>
                      <a:close/>
                      <a:moveTo>
                        <a:pt x="14" y="11"/>
                      </a:moveTo>
                      <a:cubicBezTo>
                        <a:pt x="15" y="11"/>
                        <a:pt x="17" y="10"/>
                        <a:pt x="20" y="10"/>
                      </a:cubicBezTo>
                      <a:cubicBezTo>
                        <a:pt x="27" y="10"/>
                        <a:pt x="30" y="13"/>
                        <a:pt x="30" y="18"/>
                      </a:cubicBezTo>
                      <a:cubicBezTo>
                        <a:pt x="30" y="22"/>
                        <a:pt x="26" y="25"/>
                        <a:pt x="19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lnTo>
                        <a:pt x="14" y="11"/>
                      </a:lnTo>
                      <a:close/>
                      <a:moveTo>
                        <a:pt x="14" y="36"/>
                      </a:move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6" y="36"/>
                        <a:pt x="32" y="38"/>
                        <a:pt x="32" y="44"/>
                      </a:cubicBezTo>
                      <a:cubicBezTo>
                        <a:pt x="32" y="51"/>
                        <a:pt x="26" y="53"/>
                        <a:pt x="20" y="53"/>
                      </a:cubicBezTo>
                      <a:cubicBezTo>
                        <a:pt x="17" y="53"/>
                        <a:pt x="16" y="53"/>
                        <a:pt x="14" y="53"/>
                      </a:cubicBezTo>
                      <a:lnTo>
                        <a:pt x="14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2" name="Freeform 39"/>
                <p:cNvSpPr/>
                <p:nvPr/>
              </p:nvSpPr>
              <p:spPr bwMode="auto">
                <a:xfrm>
                  <a:off x="6842630" y="1307379"/>
                  <a:ext cx="173038" cy="222250"/>
                </a:xfrm>
                <a:custGeom>
                  <a:gdLst>
                    <a:gd fmla="*/ 30 w 46" name="T0"/>
                    <a:gd fmla="*/ 59 h 59" name="T1"/>
                    <a:gd fmla="*/ 45 w 46" name="T2"/>
                    <a:gd fmla="*/ 57 h 59" name="T3"/>
                    <a:gd fmla="*/ 43 w 46" name="T4"/>
                    <a:gd fmla="*/ 46 h 59" name="T5"/>
                    <a:gd fmla="*/ 32 w 46" name="T6"/>
                    <a:gd fmla="*/ 48 h 59" name="T7"/>
                    <a:gd fmla="*/ 14 w 46" name="T8"/>
                    <a:gd fmla="*/ 30 h 59" name="T9"/>
                    <a:gd fmla="*/ 32 w 46" name="T10"/>
                    <a:gd fmla="*/ 11 h 59" name="T11"/>
                    <a:gd fmla="*/ 43 w 46" name="T12"/>
                    <a:gd fmla="*/ 13 h 59" name="T13"/>
                    <a:gd fmla="*/ 46 w 46" name="T14"/>
                    <a:gd fmla="*/ 3 h 59" name="T15"/>
                    <a:gd fmla="*/ 31 w 46" name="T16"/>
                    <a:gd fmla="*/ 0 h 59" name="T17"/>
                    <a:gd fmla="*/ 0 w 46" name="T18"/>
                    <a:gd fmla="*/ 30 h 59" name="T19"/>
                    <a:gd fmla="*/ 30 w 46" name="T20"/>
                    <a:gd fmla="*/ 59 h 5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9" w="46">
                      <a:moveTo>
                        <a:pt x="30" y="59"/>
                      </a:moveTo>
                      <a:cubicBezTo>
                        <a:pt x="37" y="59"/>
                        <a:pt x="43" y="58"/>
                        <a:pt x="45" y="57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0" y="48"/>
                        <a:pt x="36" y="48"/>
                        <a:pt x="32" y="48"/>
                      </a:cubicBezTo>
                      <a:cubicBezTo>
                        <a:pt x="21" y="48"/>
                        <a:pt x="14" y="41"/>
                        <a:pt x="14" y="30"/>
                      </a:cubicBezTo>
                      <a:cubicBezTo>
                        <a:pt x="14" y="17"/>
                        <a:pt x="22" y="11"/>
                        <a:pt x="32" y="11"/>
                      </a:cubicBezTo>
                      <a:cubicBezTo>
                        <a:pt x="37" y="11"/>
                        <a:pt x="40" y="12"/>
                        <a:pt x="43" y="1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3" y="1"/>
                        <a:pt x="38" y="0"/>
                        <a:pt x="31" y="0"/>
                      </a:cubicBezTo>
                      <a:cubicBezTo>
                        <a:pt x="14" y="0"/>
                        <a:pt x="0" y="11"/>
                        <a:pt x="0" y="30"/>
                      </a:cubicBezTo>
                      <a:cubicBezTo>
                        <a:pt x="0" y="47"/>
                        <a:pt x="10" y="59"/>
                        <a:pt x="30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4" name="组合 213"/>
              <p:cNvGrpSpPr/>
              <p:nvPr/>
            </p:nvGrpSpPr>
            <p:grpSpPr>
              <a:xfrm>
                <a:off x="1754693" y="2521817"/>
                <a:ext cx="822325" cy="823913"/>
                <a:chOff x="1754693" y="2521817"/>
                <a:chExt cx="822325" cy="823913"/>
              </a:xfrm>
              <a:grpFill/>
            </p:grpSpPr>
            <p:sp>
              <p:nvSpPr>
                <p:cNvPr id="290" name="Freeform 42"/>
                <p:cNvSpPr>
                  <a:spLocks noEditPoints="1"/>
                </p:cNvSpPr>
                <p:nvPr/>
              </p:nvSpPr>
              <p:spPr bwMode="auto">
                <a:xfrm>
                  <a:off x="1754693" y="2532929"/>
                  <a:ext cx="668338" cy="777875"/>
                </a:xfrm>
                <a:custGeom>
                  <a:gdLst>
                    <a:gd fmla="*/ 157 w 178" name="T0"/>
                    <a:gd fmla="*/ 0 h 207" name="T1"/>
                    <a:gd fmla="*/ 20 w 178" name="T2"/>
                    <a:gd fmla="*/ 0 h 207" name="T3"/>
                    <a:gd fmla="*/ 0 w 178" name="T4"/>
                    <a:gd fmla="*/ 20 h 207" name="T5"/>
                    <a:gd fmla="*/ 0 w 178" name="T6"/>
                    <a:gd fmla="*/ 186 h 207" name="T7"/>
                    <a:gd fmla="*/ 20 w 178" name="T8"/>
                    <a:gd fmla="*/ 207 h 207" name="T9"/>
                    <a:gd fmla="*/ 157 w 178" name="T10"/>
                    <a:gd fmla="*/ 207 h 207" name="T11"/>
                    <a:gd fmla="*/ 178 w 178" name="T12"/>
                    <a:gd fmla="*/ 186 h 207" name="T13"/>
                    <a:gd fmla="*/ 178 w 178" name="T14"/>
                    <a:gd fmla="*/ 20 h 207" name="T15"/>
                    <a:gd fmla="*/ 157 w 178" name="T16"/>
                    <a:gd fmla="*/ 0 h 207" name="T17"/>
                    <a:gd fmla="*/ 89 w 178" name="T18"/>
                    <a:gd fmla="*/ 200 h 207" name="T19"/>
                    <a:gd fmla="*/ 81 w 178" name="T20"/>
                    <a:gd fmla="*/ 193 h 207" name="T21"/>
                    <a:gd fmla="*/ 89 w 178" name="T22"/>
                    <a:gd fmla="*/ 185 h 207" name="T23"/>
                    <a:gd fmla="*/ 96 w 178" name="T24"/>
                    <a:gd fmla="*/ 193 h 207" name="T25"/>
                    <a:gd fmla="*/ 89 w 178" name="T26"/>
                    <a:gd fmla="*/ 200 h 207" name="T27"/>
                    <a:gd fmla="*/ 161 w 178" name="T28"/>
                    <a:gd fmla="*/ 176 h 207" name="T29"/>
                    <a:gd fmla="*/ 157 w 178" name="T30"/>
                    <a:gd fmla="*/ 179 h 207" name="T31"/>
                    <a:gd fmla="*/ 20 w 178" name="T32"/>
                    <a:gd fmla="*/ 179 h 207" name="T33"/>
                    <a:gd fmla="*/ 17 w 178" name="T34"/>
                    <a:gd fmla="*/ 176 h 207" name="T35"/>
                    <a:gd fmla="*/ 17 w 178" name="T36"/>
                    <a:gd fmla="*/ 20 h 207" name="T37"/>
                    <a:gd fmla="*/ 20 w 178" name="T38"/>
                    <a:gd fmla="*/ 17 h 207" name="T39"/>
                    <a:gd fmla="*/ 157 w 178" name="T40"/>
                    <a:gd fmla="*/ 17 h 207" name="T41"/>
                    <a:gd fmla="*/ 161 w 178" name="T42"/>
                    <a:gd fmla="*/ 20 h 207" name="T43"/>
                    <a:gd fmla="*/ 161 w 178" name="T44"/>
                    <a:gd fmla="*/ 176 h 207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06" w="178">
                      <a:moveTo>
                        <a:pt x="157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98"/>
                        <a:pt x="9" y="207"/>
                        <a:pt x="20" y="207"/>
                      </a:cubicBezTo>
                      <a:cubicBezTo>
                        <a:pt x="157" y="207"/>
                        <a:pt x="157" y="207"/>
                        <a:pt x="157" y="207"/>
                      </a:cubicBezTo>
                      <a:cubicBezTo>
                        <a:pt x="169" y="207"/>
                        <a:pt x="178" y="198"/>
                        <a:pt x="178" y="186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8" y="9"/>
                        <a:pt x="169" y="0"/>
                        <a:pt x="157" y="0"/>
                      </a:cubicBezTo>
                      <a:close/>
                      <a:moveTo>
                        <a:pt x="89" y="200"/>
                      </a:moveTo>
                      <a:cubicBezTo>
                        <a:pt x="85" y="200"/>
                        <a:pt x="81" y="197"/>
                        <a:pt x="81" y="193"/>
                      </a:cubicBezTo>
                      <a:cubicBezTo>
                        <a:pt x="81" y="189"/>
                        <a:pt x="85" y="185"/>
                        <a:pt x="89" y="185"/>
                      </a:cubicBezTo>
                      <a:cubicBezTo>
                        <a:pt x="93" y="185"/>
                        <a:pt x="96" y="189"/>
                        <a:pt x="96" y="193"/>
                      </a:cubicBezTo>
                      <a:cubicBezTo>
                        <a:pt x="96" y="197"/>
                        <a:pt x="93" y="200"/>
                        <a:pt x="89" y="200"/>
                      </a:cubicBezTo>
                      <a:close/>
                      <a:moveTo>
                        <a:pt x="161" y="176"/>
                      </a:moveTo>
                      <a:cubicBezTo>
                        <a:pt x="161" y="177"/>
                        <a:pt x="159" y="179"/>
                        <a:pt x="157" y="179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18" y="179"/>
                        <a:pt x="17" y="177"/>
                        <a:pt x="17" y="176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8" y="17"/>
                        <a:pt x="20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9" y="17"/>
                        <a:pt x="161" y="18"/>
                        <a:pt x="161" y="20"/>
                      </a:cubicBezTo>
                      <a:lnTo>
                        <a:pt x="161" y="1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1" name="Freeform 43"/>
                <p:cNvSpPr/>
                <p:nvPr/>
              </p:nvSpPr>
              <p:spPr bwMode="auto">
                <a:xfrm>
                  <a:off x="2467480" y="2521817"/>
                  <a:ext cx="109538" cy="52388"/>
                </a:xfrm>
                <a:custGeom>
                  <a:gdLst>
                    <a:gd fmla="*/ 25 w 29" name="T0"/>
                    <a:gd fmla="*/ 0 h 14" name="T1"/>
                    <a:gd fmla="*/ 4 w 29" name="T2"/>
                    <a:gd fmla="*/ 0 h 14" name="T3"/>
                    <a:gd fmla="*/ 0 w 29" name="T4"/>
                    <a:gd fmla="*/ 4 h 14" name="T5"/>
                    <a:gd fmla="*/ 0 w 29" name="T6"/>
                    <a:gd fmla="*/ 14 h 14" name="T7"/>
                    <a:gd fmla="*/ 29 w 29" name="T8"/>
                    <a:gd fmla="*/ 14 h 14" name="T9"/>
                    <a:gd fmla="*/ 29 w 29" name="T10"/>
                    <a:gd fmla="*/ 4 h 14" name="T11"/>
                    <a:gd fmla="*/ 25 w 29" name="T12"/>
                    <a:gd fmla="*/ 0 h 1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4" w="28">
                      <a:moveTo>
                        <a:pt x="2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2"/>
                        <a:pt x="27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2" name="Freeform 44"/>
                <p:cNvSpPr/>
                <p:nvPr/>
              </p:nvSpPr>
              <p:spPr bwMode="auto">
                <a:xfrm>
                  <a:off x="2467480" y="2585317"/>
                  <a:ext cx="109538" cy="760413"/>
                </a:xfrm>
                <a:custGeom>
                  <a:gdLst>
                    <a:gd fmla="*/ 0 w 29" name="T0"/>
                    <a:gd fmla="*/ 60 h 202" name="T1"/>
                    <a:gd fmla="*/ 2 w 29" name="T2"/>
                    <a:gd fmla="*/ 63 h 202" name="T3"/>
                    <a:gd fmla="*/ 19 w 29" name="T4"/>
                    <a:gd fmla="*/ 63 h 202" name="T5"/>
                    <a:gd fmla="*/ 19 w 29" name="T6"/>
                    <a:gd fmla="*/ 66 h 202" name="T7"/>
                    <a:gd fmla="*/ 4 w 29" name="T8"/>
                    <a:gd fmla="*/ 66 h 202" name="T9"/>
                    <a:gd fmla="*/ 4 w 29" name="T10"/>
                    <a:gd fmla="*/ 169 h 202" name="T11"/>
                    <a:gd fmla="*/ 15 w 29" name="T12"/>
                    <a:gd fmla="*/ 202 h 202" name="T13"/>
                    <a:gd fmla="*/ 25 w 29" name="T14"/>
                    <a:gd fmla="*/ 169 h 202" name="T15"/>
                    <a:gd fmla="*/ 25 w 29" name="T16"/>
                    <a:gd fmla="*/ 64 h 202" name="T17"/>
                    <a:gd fmla="*/ 29 w 29" name="T18"/>
                    <a:gd fmla="*/ 60 h 202" name="T19"/>
                    <a:gd fmla="*/ 29 w 29" name="T20"/>
                    <a:gd fmla="*/ 0 h 202" name="T21"/>
                    <a:gd fmla="*/ 0 w 29" name="T22"/>
                    <a:gd fmla="*/ 0 h 202" name="T23"/>
                    <a:gd fmla="*/ 0 w 29" name="T24"/>
                    <a:gd fmla="*/ 60 h 20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01" w="28">
                      <a:moveTo>
                        <a:pt x="0" y="60"/>
                      </a:move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169"/>
                        <a:pt x="4" y="169"/>
                        <a:pt x="4" y="169"/>
                      </a:cubicBezTo>
                      <a:cubicBezTo>
                        <a:pt x="15" y="202"/>
                        <a:pt x="15" y="202"/>
                        <a:pt x="15" y="202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4"/>
                        <a:pt x="29" y="62"/>
                        <a:pt x="29" y="6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3755" y="2736129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4" name="Rectangle 46"/>
                <p:cNvSpPr>
                  <a:spLocks noChangeArrowheads="1"/>
                </p:cNvSpPr>
                <p:nvPr/>
              </p:nvSpPr>
              <p:spPr bwMode="auto">
                <a:xfrm>
                  <a:off x="1870580" y="283296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5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3755" y="2931392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6" name="Rectangle 48"/>
                <p:cNvSpPr>
                  <a:spLocks noChangeArrowheads="1"/>
                </p:cNvSpPr>
                <p:nvPr/>
              </p:nvSpPr>
              <p:spPr bwMode="auto">
                <a:xfrm>
                  <a:off x="1867405" y="302981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5" name="组合 214"/>
              <p:cNvGrpSpPr/>
              <p:nvPr/>
            </p:nvGrpSpPr>
            <p:grpSpPr>
              <a:xfrm>
                <a:off x="4821743" y="2540867"/>
                <a:ext cx="939800" cy="728663"/>
                <a:chOff x="4821743" y="2540867"/>
                <a:chExt cx="939800" cy="728663"/>
              </a:xfrm>
              <a:grpFill/>
            </p:grpSpPr>
            <p:sp>
              <p:nvSpPr>
                <p:cNvPr id="284" name="Freeform 51"/>
                <p:cNvSpPr>
                  <a:spLocks noEditPoints="1"/>
                </p:cNvSpPr>
                <p:nvPr/>
              </p:nvSpPr>
              <p:spPr bwMode="auto">
                <a:xfrm>
                  <a:off x="4923343" y="2540867"/>
                  <a:ext cx="728663" cy="577850"/>
                </a:xfrm>
                <a:custGeom>
                  <a:gdLst>
                    <a:gd fmla="*/ 194 w 194" name="T0"/>
                    <a:gd fmla="*/ 154 h 154" name="T1"/>
                    <a:gd fmla="*/ 194 w 194" name="T2"/>
                    <a:gd fmla="*/ 151 h 154" name="T3"/>
                    <a:gd fmla="*/ 194 w 194" name="T4"/>
                    <a:gd fmla="*/ 15 h 154" name="T5"/>
                    <a:gd fmla="*/ 179 w 194" name="T6"/>
                    <a:gd fmla="*/ 0 h 154" name="T7"/>
                    <a:gd fmla="*/ 15 w 194" name="T8"/>
                    <a:gd fmla="*/ 0 h 154" name="T9"/>
                    <a:gd fmla="*/ 0 w 194" name="T10"/>
                    <a:gd fmla="*/ 15 h 154" name="T11"/>
                    <a:gd fmla="*/ 0 w 194" name="T12"/>
                    <a:gd fmla="*/ 151 h 154" name="T13"/>
                    <a:gd fmla="*/ 0 w 194" name="T14"/>
                    <a:gd fmla="*/ 154 h 154" name="T15"/>
                    <a:gd fmla="*/ 194 w 194" name="T16"/>
                    <a:gd fmla="*/ 154 h 154" name="T17"/>
                    <a:gd fmla="*/ 16 w 194" name="T18"/>
                    <a:gd fmla="*/ 16 h 154" name="T19"/>
                    <a:gd fmla="*/ 178 w 194" name="T20"/>
                    <a:gd fmla="*/ 16 h 154" name="T21"/>
                    <a:gd fmla="*/ 178 w 194" name="T22"/>
                    <a:gd fmla="*/ 143 h 154" name="T23"/>
                    <a:gd fmla="*/ 16 w 194" name="T24"/>
                    <a:gd fmla="*/ 143 h 154" name="T25"/>
                    <a:gd fmla="*/ 16 w 194" name="T26"/>
                    <a:gd fmla="*/ 16 h 15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54" w="194">
                      <a:moveTo>
                        <a:pt x="194" y="154"/>
                      </a:moveTo>
                      <a:cubicBezTo>
                        <a:pt x="194" y="153"/>
                        <a:pt x="194" y="152"/>
                        <a:pt x="194" y="151"/>
                      </a:cubicBezTo>
                      <a:cubicBezTo>
                        <a:pt x="194" y="15"/>
                        <a:pt x="194" y="15"/>
                        <a:pt x="194" y="15"/>
                      </a:cubicBezTo>
                      <a:cubicBezTo>
                        <a:pt x="194" y="7"/>
                        <a:pt x="188" y="0"/>
                        <a:pt x="17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2"/>
                        <a:pt x="0" y="153"/>
                        <a:pt x="0" y="154"/>
                      </a:cubicBezTo>
                      <a:lnTo>
                        <a:pt x="194" y="154"/>
                      </a:lnTo>
                      <a:close/>
                      <a:moveTo>
                        <a:pt x="16" y="16"/>
                      </a:moveTo>
                      <a:cubicBezTo>
                        <a:pt x="178" y="16"/>
                        <a:pt x="178" y="16"/>
                        <a:pt x="178" y="16"/>
                      </a:cubicBezTo>
                      <a:cubicBezTo>
                        <a:pt x="178" y="143"/>
                        <a:pt x="178" y="143"/>
                        <a:pt x="178" y="143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lnTo>
                        <a:pt x="1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5" name="Freeform 52"/>
                <p:cNvSpPr>
                  <a:spLocks noEditPoints="1"/>
                </p:cNvSpPr>
                <p:nvPr/>
              </p:nvSpPr>
              <p:spPr bwMode="auto">
                <a:xfrm>
                  <a:off x="4821743" y="3134592"/>
                  <a:ext cx="939800" cy="134938"/>
                </a:xfrm>
                <a:custGeom>
                  <a:gdLst>
                    <a:gd fmla="*/ 232 w 250" name="T0"/>
                    <a:gd fmla="*/ 0 h 36" name="T1"/>
                    <a:gd fmla="*/ 18 w 250" name="T2"/>
                    <a:gd fmla="*/ 0 h 36" name="T3"/>
                    <a:gd fmla="*/ 0 w 250" name="T4"/>
                    <a:gd fmla="*/ 18 h 36" name="T5"/>
                    <a:gd fmla="*/ 18 w 250" name="T6"/>
                    <a:gd fmla="*/ 36 h 36" name="T7"/>
                    <a:gd fmla="*/ 232 w 250" name="T8"/>
                    <a:gd fmla="*/ 36 h 36" name="T9"/>
                    <a:gd fmla="*/ 250 w 250" name="T10"/>
                    <a:gd fmla="*/ 18 h 36" name="T11"/>
                    <a:gd fmla="*/ 232 w 250" name="T12"/>
                    <a:gd fmla="*/ 0 h 36" name="T13"/>
                    <a:gd fmla="*/ 65 w 250" name="T14"/>
                    <a:gd fmla="*/ 21 h 36" name="T15"/>
                    <a:gd fmla="*/ 18 w 250" name="T16"/>
                    <a:gd fmla="*/ 21 h 36" name="T17"/>
                    <a:gd fmla="*/ 15 w 250" name="T18"/>
                    <a:gd fmla="*/ 18 h 36" name="T19"/>
                    <a:gd fmla="*/ 18 w 250" name="T20"/>
                    <a:gd fmla="*/ 15 h 36" name="T21"/>
                    <a:gd fmla="*/ 65 w 250" name="T22"/>
                    <a:gd fmla="*/ 15 h 36" name="T23"/>
                    <a:gd fmla="*/ 65 w 250" name="T24"/>
                    <a:gd fmla="*/ 21 h 36" name="T25"/>
                    <a:gd fmla="*/ 100 w 250" name="T26"/>
                    <a:gd fmla="*/ 21 h 36" name="T27"/>
                    <a:gd fmla="*/ 77 w 250" name="T28"/>
                    <a:gd fmla="*/ 21 h 36" name="T29"/>
                    <a:gd fmla="*/ 77 w 250" name="T30"/>
                    <a:gd fmla="*/ 15 h 36" name="T31"/>
                    <a:gd fmla="*/ 100 w 250" name="T32"/>
                    <a:gd fmla="*/ 15 h 36" name="T33"/>
                    <a:gd fmla="*/ 100 w 250" name="T34"/>
                    <a:gd fmla="*/ 21 h 36" name="T35"/>
                    <a:gd fmla="*/ 232 w 250" name="T36"/>
                    <a:gd fmla="*/ 21 h 36" name="T37"/>
                    <a:gd fmla="*/ 208 w 250" name="T38"/>
                    <a:gd fmla="*/ 21 h 36" name="T39"/>
                    <a:gd fmla="*/ 208 w 250" name="T40"/>
                    <a:gd fmla="*/ 15 h 36" name="T41"/>
                    <a:gd fmla="*/ 232 w 250" name="T42"/>
                    <a:gd fmla="*/ 15 h 36" name="T43"/>
                    <a:gd fmla="*/ 235 w 250" name="T44"/>
                    <a:gd fmla="*/ 18 h 36" name="T45"/>
                    <a:gd fmla="*/ 232 w 250" name="T46"/>
                    <a:gd fmla="*/ 21 h 36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36" w="250">
                      <a:moveTo>
                        <a:pt x="232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32" y="36"/>
                        <a:pt x="232" y="36"/>
                        <a:pt x="232" y="36"/>
                      </a:cubicBezTo>
                      <a:cubicBezTo>
                        <a:pt x="242" y="36"/>
                        <a:pt x="250" y="28"/>
                        <a:pt x="250" y="18"/>
                      </a:cubicBezTo>
                      <a:cubicBezTo>
                        <a:pt x="250" y="8"/>
                        <a:pt x="242" y="0"/>
                        <a:pt x="232" y="0"/>
                      </a:cubicBezTo>
                      <a:close/>
                      <a:moveTo>
                        <a:pt x="65" y="21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6" y="21"/>
                        <a:pt x="15" y="20"/>
                        <a:pt x="15" y="18"/>
                      </a:cubicBezTo>
                      <a:cubicBezTo>
                        <a:pt x="15" y="17"/>
                        <a:pt x="16" y="15"/>
                        <a:pt x="18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lnTo>
                        <a:pt x="65" y="21"/>
                      </a:lnTo>
                      <a:close/>
                      <a:moveTo>
                        <a:pt x="100" y="21"/>
                      </a:move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lnTo>
                        <a:pt x="100" y="21"/>
                      </a:lnTo>
                      <a:close/>
                      <a:moveTo>
                        <a:pt x="232" y="21"/>
                      </a:moveTo>
                      <a:cubicBezTo>
                        <a:pt x="208" y="21"/>
                        <a:pt x="208" y="21"/>
                        <a:pt x="208" y="21"/>
                      </a:cubicBezTo>
                      <a:cubicBezTo>
                        <a:pt x="208" y="15"/>
                        <a:pt x="208" y="15"/>
                        <a:pt x="208" y="15"/>
                      </a:cubicBezTo>
                      <a:cubicBezTo>
                        <a:pt x="232" y="15"/>
                        <a:pt x="232" y="15"/>
                        <a:pt x="232" y="15"/>
                      </a:cubicBezTo>
                      <a:cubicBezTo>
                        <a:pt x="233" y="15"/>
                        <a:pt x="235" y="17"/>
                        <a:pt x="235" y="18"/>
                      </a:cubicBezTo>
                      <a:cubicBezTo>
                        <a:pt x="235" y="20"/>
                        <a:pt x="233" y="21"/>
                        <a:pt x="23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6" name="Rectangle 53"/>
                <p:cNvSpPr>
                  <a:spLocks noChangeArrowheads="1"/>
                </p:cNvSpPr>
                <p:nvPr/>
              </p:nvSpPr>
              <p:spPr bwMode="auto">
                <a:xfrm>
                  <a:off x="5077330" y="2667867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5074155" y="2766292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8" name="Rectangle 55"/>
                <p:cNvSpPr>
                  <a:spLocks noChangeArrowheads="1"/>
                </p:cNvSpPr>
                <p:nvPr/>
              </p:nvSpPr>
              <p:spPr bwMode="auto">
                <a:xfrm>
                  <a:off x="5077330" y="2863129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9" name="Rectangle 56"/>
                <p:cNvSpPr>
                  <a:spLocks noChangeArrowheads="1"/>
                </p:cNvSpPr>
                <p:nvPr/>
              </p:nvSpPr>
              <p:spPr bwMode="auto">
                <a:xfrm>
                  <a:off x="5074155" y="2961554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6" name="组合 215"/>
              <p:cNvGrpSpPr/>
              <p:nvPr/>
            </p:nvGrpSpPr>
            <p:grpSpPr>
              <a:xfrm>
                <a:off x="6229855" y="2566267"/>
                <a:ext cx="1022350" cy="708025"/>
                <a:chOff x="6229855" y="2566267"/>
                <a:chExt cx="1022350" cy="708025"/>
              </a:xfrm>
              <a:grpFill/>
            </p:grpSpPr>
            <p:sp>
              <p:nvSpPr>
                <p:cNvPr id="271" name="Freeform 59"/>
                <p:cNvSpPr>
                  <a:spLocks noEditPoints="1"/>
                </p:cNvSpPr>
                <p:nvPr/>
              </p:nvSpPr>
              <p:spPr bwMode="auto">
                <a:xfrm>
                  <a:off x="6229855" y="2566267"/>
                  <a:ext cx="1022350" cy="708025"/>
                </a:xfrm>
                <a:custGeom>
                  <a:gdLst>
                    <a:gd fmla="*/ 577 w 644" name="T0"/>
                    <a:gd fmla="*/ 370 h 446" name="T1"/>
                    <a:gd fmla="*/ 577 w 644" name="T2"/>
                    <a:gd fmla="*/ 0 h 446" name="T3"/>
                    <a:gd fmla="*/ 67 w 644" name="T4"/>
                    <a:gd fmla="*/ 0 h 446" name="T5"/>
                    <a:gd fmla="*/ 67 w 644" name="T6"/>
                    <a:gd fmla="*/ 370 h 446" name="T7"/>
                    <a:gd fmla="*/ 0 w 644" name="T8"/>
                    <a:gd fmla="*/ 370 h 446" name="T9"/>
                    <a:gd fmla="*/ 0 w 644" name="T10"/>
                    <a:gd fmla="*/ 446 h 446" name="T11"/>
                    <a:gd fmla="*/ 644 w 644" name="T12"/>
                    <a:gd fmla="*/ 446 h 446" name="T13"/>
                    <a:gd fmla="*/ 644 w 644" name="T14"/>
                    <a:gd fmla="*/ 370 h 446" name="T15"/>
                    <a:gd fmla="*/ 577 w 644" name="T16"/>
                    <a:gd fmla="*/ 370 h 446" name="T17"/>
                    <a:gd fmla="*/ 104 w 644" name="T18"/>
                    <a:gd fmla="*/ 38 h 446" name="T19"/>
                    <a:gd fmla="*/ 540 w 644" name="T20"/>
                    <a:gd fmla="*/ 38 h 446" name="T21"/>
                    <a:gd fmla="*/ 540 w 644" name="T22"/>
                    <a:gd fmla="*/ 370 h 446" name="T23"/>
                    <a:gd fmla="*/ 104 w 644" name="T24"/>
                    <a:gd fmla="*/ 370 h 446" name="T25"/>
                    <a:gd fmla="*/ 104 w 644" name="T26"/>
                    <a:gd fmla="*/ 38 h 44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46" w="644">
                      <a:moveTo>
                        <a:pt x="577" y="370"/>
                      </a:moveTo>
                      <a:lnTo>
                        <a:pt x="577" y="0"/>
                      </a:lnTo>
                      <a:lnTo>
                        <a:pt x="67" y="0"/>
                      </a:lnTo>
                      <a:lnTo>
                        <a:pt x="67" y="370"/>
                      </a:lnTo>
                      <a:lnTo>
                        <a:pt x="0" y="370"/>
                      </a:lnTo>
                      <a:lnTo>
                        <a:pt x="0" y="446"/>
                      </a:lnTo>
                      <a:lnTo>
                        <a:pt x="644" y="446"/>
                      </a:lnTo>
                      <a:lnTo>
                        <a:pt x="644" y="370"/>
                      </a:lnTo>
                      <a:lnTo>
                        <a:pt x="577" y="370"/>
                      </a:lnTo>
                      <a:close/>
                      <a:moveTo>
                        <a:pt x="104" y="38"/>
                      </a:moveTo>
                      <a:lnTo>
                        <a:pt x="540" y="38"/>
                      </a:lnTo>
                      <a:lnTo>
                        <a:pt x="540" y="370"/>
                      </a:lnTo>
                      <a:lnTo>
                        <a:pt x="104" y="370"/>
                      </a:lnTo>
                      <a:lnTo>
                        <a:pt x="104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2" name="Freeform 60"/>
                <p:cNvSpPr>
                  <a:spLocks noEditPoints="1"/>
                </p:cNvSpPr>
                <p:nvPr/>
              </p:nvSpPr>
              <p:spPr bwMode="auto">
                <a:xfrm>
                  <a:off x="6436230" y="2702792"/>
                  <a:ext cx="112713" cy="123825"/>
                </a:xfrm>
                <a:custGeom>
                  <a:gdLst>
                    <a:gd fmla="*/ 10 w 30" name="T0"/>
                    <a:gd fmla="*/ 0 h 33" name="T1"/>
                    <a:gd fmla="*/ 0 w 30" name="T2"/>
                    <a:gd fmla="*/ 33 h 33" name="T3"/>
                    <a:gd fmla="*/ 8 w 30" name="T4"/>
                    <a:gd fmla="*/ 33 h 33" name="T5"/>
                    <a:gd fmla="*/ 10 w 30" name="T6"/>
                    <a:gd fmla="*/ 24 h 33" name="T7"/>
                    <a:gd fmla="*/ 19 w 30" name="T8"/>
                    <a:gd fmla="*/ 24 h 33" name="T9"/>
                    <a:gd fmla="*/ 22 w 30" name="T10"/>
                    <a:gd fmla="*/ 33 h 33" name="T11"/>
                    <a:gd fmla="*/ 30 w 30" name="T12"/>
                    <a:gd fmla="*/ 33 h 33" name="T13"/>
                    <a:gd fmla="*/ 20 w 30" name="T14"/>
                    <a:gd fmla="*/ 0 h 33" name="T15"/>
                    <a:gd fmla="*/ 10 w 30" name="T16"/>
                    <a:gd fmla="*/ 0 h 33" name="T17"/>
                    <a:gd fmla="*/ 11 w 30" name="T18"/>
                    <a:gd fmla="*/ 19 h 33" name="T19"/>
                    <a:gd fmla="*/ 13 w 30" name="T20"/>
                    <a:gd fmla="*/ 12 h 33" name="T21"/>
                    <a:gd fmla="*/ 15 w 30" name="T22"/>
                    <a:gd fmla="*/ 6 h 33" name="T23"/>
                    <a:gd fmla="*/ 15 w 30" name="T24"/>
                    <a:gd fmla="*/ 6 h 33" name="T25"/>
                    <a:gd fmla="*/ 16 w 30" name="T26"/>
                    <a:gd fmla="*/ 12 h 33" name="T27"/>
                    <a:gd fmla="*/ 18 w 30" name="T28"/>
                    <a:gd fmla="*/ 19 h 33" name="T29"/>
                    <a:gd fmla="*/ 11 w 30" name="T30"/>
                    <a:gd fmla="*/ 19 h 33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33" w="30">
                      <a:moveTo>
                        <a:pt x="1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0" y="0"/>
                      </a:lnTo>
                      <a:close/>
                      <a:moveTo>
                        <a:pt x="11" y="19"/>
                      </a:move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0"/>
                        <a:pt x="14" y="8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8"/>
                        <a:pt x="16" y="10"/>
                        <a:pt x="16" y="12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3" name="Freeform 61"/>
                <p:cNvSpPr>
                  <a:spLocks noEditPoints="1"/>
                </p:cNvSpPr>
                <p:nvPr/>
              </p:nvSpPr>
              <p:spPr bwMode="auto">
                <a:xfrm>
                  <a:off x="6564818" y="2702792"/>
                  <a:ext cx="90488" cy="123825"/>
                </a:xfrm>
                <a:custGeom>
                  <a:gdLst>
                    <a:gd fmla="*/ 20 w 24" name="T0"/>
                    <a:gd fmla="*/ 30 h 33" name="T1"/>
                    <a:gd fmla="*/ 24 w 24" name="T2"/>
                    <a:gd fmla="*/ 23 h 33" name="T3"/>
                    <a:gd fmla="*/ 17 w 24" name="T4"/>
                    <a:gd fmla="*/ 15 h 33" name="T5"/>
                    <a:gd fmla="*/ 17 w 24" name="T6"/>
                    <a:gd fmla="*/ 15 h 33" name="T7"/>
                    <a:gd fmla="*/ 23 w 24" name="T8"/>
                    <a:gd fmla="*/ 8 h 33" name="T9"/>
                    <a:gd fmla="*/ 19 w 24" name="T10"/>
                    <a:gd fmla="*/ 2 h 33" name="T11"/>
                    <a:gd fmla="*/ 9 w 24" name="T12"/>
                    <a:gd fmla="*/ 0 h 33" name="T13"/>
                    <a:gd fmla="*/ 0 w 24" name="T14"/>
                    <a:gd fmla="*/ 1 h 33" name="T15"/>
                    <a:gd fmla="*/ 0 w 24" name="T16"/>
                    <a:gd fmla="*/ 32 h 33" name="T17"/>
                    <a:gd fmla="*/ 8 w 24" name="T18"/>
                    <a:gd fmla="*/ 33 h 33" name="T19"/>
                    <a:gd fmla="*/ 20 w 24" name="T20"/>
                    <a:gd fmla="*/ 30 h 33" name="T21"/>
                    <a:gd fmla="*/ 7 w 24" name="T22"/>
                    <a:gd fmla="*/ 6 h 33" name="T23"/>
                    <a:gd fmla="*/ 10 w 24" name="T24"/>
                    <a:gd fmla="*/ 5 h 33" name="T25"/>
                    <a:gd fmla="*/ 15 w 24" name="T26"/>
                    <a:gd fmla="*/ 9 h 33" name="T27"/>
                    <a:gd fmla="*/ 10 w 24" name="T28"/>
                    <a:gd fmla="*/ 13 h 33" name="T29"/>
                    <a:gd fmla="*/ 7 w 24" name="T30"/>
                    <a:gd fmla="*/ 13 h 33" name="T31"/>
                    <a:gd fmla="*/ 7 w 24" name="T32"/>
                    <a:gd fmla="*/ 6 h 33" name="T33"/>
                    <a:gd fmla="*/ 7 w 24" name="T34"/>
                    <a:gd fmla="*/ 18 h 33" name="T35"/>
                    <a:gd fmla="*/ 10 w 24" name="T36"/>
                    <a:gd fmla="*/ 18 h 33" name="T37"/>
                    <a:gd fmla="*/ 16 w 24" name="T38"/>
                    <a:gd fmla="*/ 23 h 33" name="T39"/>
                    <a:gd fmla="*/ 10 w 24" name="T40"/>
                    <a:gd fmla="*/ 28 h 33" name="T41"/>
                    <a:gd fmla="*/ 7 w 24" name="T42"/>
                    <a:gd fmla="*/ 27 h 33" name="T43"/>
                    <a:gd fmla="*/ 7 w 24" name="T44"/>
                    <a:gd fmla="*/ 18 h 33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33" w="24">
                      <a:moveTo>
                        <a:pt x="20" y="30"/>
                      </a:moveTo>
                      <a:cubicBezTo>
                        <a:pt x="22" y="28"/>
                        <a:pt x="24" y="26"/>
                        <a:pt x="24" y="23"/>
                      </a:cubicBezTo>
                      <a:cubicBezTo>
                        <a:pt x="24" y="19"/>
                        <a:pt x="21" y="16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21" y="14"/>
                        <a:pt x="23" y="11"/>
                        <a:pt x="23" y="8"/>
                      </a:cubicBezTo>
                      <a:cubicBezTo>
                        <a:pt x="23" y="5"/>
                        <a:pt x="21" y="3"/>
                        <a:pt x="19" y="2"/>
                      </a:cubicBezTo>
                      <a:cubicBezTo>
                        <a:pt x="16" y="1"/>
                        <a:pt x="14" y="0"/>
                        <a:pt x="9" y="0"/>
                      </a:cubicBezTo>
                      <a:cubicBezTo>
                        <a:pt x="6" y="0"/>
                        <a:pt x="2" y="1"/>
                        <a:pt x="0" y="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3"/>
                        <a:pt x="4" y="33"/>
                        <a:pt x="8" y="33"/>
                      </a:cubicBezTo>
                      <a:cubicBezTo>
                        <a:pt x="14" y="33"/>
                        <a:pt x="18" y="32"/>
                        <a:pt x="20" y="30"/>
                      </a:cubicBezTo>
                      <a:close/>
                      <a:moveTo>
                        <a:pt x="7" y="6"/>
                      </a:moveTo>
                      <a:cubicBezTo>
                        <a:pt x="8" y="6"/>
                        <a:pt x="9" y="5"/>
                        <a:pt x="10" y="5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5" y="12"/>
                        <a:pt x="13" y="13"/>
                        <a:pt x="10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lnTo>
                        <a:pt x="7" y="6"/>
                      </a:lnTo>
                      <a:close/>
                      <a:moveTo>
                        <a:pt x="7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6" y="20"/>
                        <a:pt x="16" y="23"/>
                      </a:cubicBezTo>
                      <a:cubicBezTo>
                        <a:pt x="16" y="26"/>
                        <a:pt x="13" y="28"/>
                        <a:pt x="10" y="28"/>
                      </a:cubicBezTo>
                      <a:cubicBezTo>
                        <a:pt x="9" y="28"/>
                        <a:pt x="8" y="28"/>
                        <a:pt x="7" y="27"/>
                      </a:cubicBezTo>
                      <a:lnTo>
                        <a:pt x="7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4" name="Freeform 62"/>
                <p:cNvSpPr/>
                <p:nvPr/>
              </p:nvSpPr>
              <p:spPr bwMode="auto">
                <a:xfrm>
                  <a:off x="6440993" y="2859954"/>
                  <a:ext cx="96838" cy="123825"/>
                </a:xfrm>
                <a:custGeom>
                  <a:gdLst>
                    <a:gd fmla="*/ 18 w 26" name="T0"/>
                    <a:gd fmla="*/ 6 h 33" name="T1"/>
                    <a:gd fmla="*/ 24 w 26" name="T2"/>
                    <a:gd fmla="*/ 7 h 33" name="T3"/>
                    <a:gd fmla="*/ 26 w 26" name="T4"/>
                    <a:gd fmla="*/ 2 h 33" name="T5"/>
                    <a:gd fmla="*/ 18 w 26" name="T6"/>
                    <a:gd fmla="*/ 0 h 33" name="T7"/>
                    <a:gd fmla="*/ 0 w 26" name="T8"/>
                    <a:gd fmla="*/ 17 h 33" name="T9"/>
                    <a:gd fmla="*/ 17 w 26" name="T10"/>
                    <a:gd fmla="*/ 33 h 33" name="T11"/>
                    <a:gd fmla="*/ 25 w 26" name="T12"/>
                    <a:gd fmla="*/ 32 h 33" name="T13"/>
                    <a:gd fmla="*/ 24 w 26" name="T14"/>
                    <a:gd fmla="*/ 26 h 33" name="T15"/>
                    <a:gd fmla="*/ 18 w 26" name="T16"/>
                    <a:gd fmla="*/ 27 h 33" name="T17"/>
                    <a:gd fmla="*/ 8 w 26" name="T18"/>
                    <a:gd fmla="*/ 17 h 33" name="T19"/>
                    <a:gd fmla="*/ 18 w 26" name="T20"/>
                    <a:gd fmla="*/ 6 h 3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3" w="26">
                      <a:moveTo>
                        <a:pt x="18" y="6"/>
                      </a:moveTo>
                      <a:cubicBezTo>
                        <a:pt x="21" y="6"/>
                        <a:pt x="23" y="7"/>
                        <a:pt x="24" y="7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1"/>
                        <a:pt x="22" y="0"/>
                        <a:pt x="18" y="0"/>
                      </a:cubicBezTo>
                      <a:cubicBezTo>
                        <a:pt x="8" y="0"/>
                        <a:pt x="0" y="6"/>
                        <a:pt x="0" y="17"/>
                      </a:cubicBezTo>
                      <a:cubicBezTo>
                        <a:pt x="0" y="26"/>
                        <a:pt x="6" y="33"/>
                        <a:pt x="17" y="33"/>
                      </a:cubicBezTo>
                      <a:cubicBezTo>
                        <a:pt x="21" y="33"/>
                        <a:pt x="24" y="33"/>
                        <a:pt x="25" y="32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3" y="27"/>
                        <a:pt x="20" y="27"/>
                        <a:pt x="18" y="27"/>
                      </a:cubicBezTo>
                      <a:cubicBezTo>
                        <a:pt x="12" y="27"/>
                        <a:pt x="8" y="23"/>
                        <a:pt x="8" y="17"/>
                      </a:cubicBezTo>
                      <a:cubicBezTo>
                        <a:pt x="8" y="10"/>
                        <a:pt x="12" y="6"/>
                        <a:pt x="1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5" name="Freeform 63"/>
                <p:cNvSpPr>
                  <a:spLocks noEditPoints="1"/>
                </p:cNvSpPr>
                <p:nvPr/>
              </p:nvSpPr>
              <p:spPr bwMode="auto">
                <a:xfrm>
                  <a:off x="6553705" y="2859954"/>
                  <a:ext cx="107950" cy="123825"/>
                </a:xfrm>
                <a:custGeom>
                  <a:gdLst>
                    <a:gd fmla="*/ 29 w 29" name="T0"/>
                    <a:gd fmla="*/ 16 h 33" name="T1"/>
                    <a:gd fmla="*/ 23 w 29" name="T2"/>
                    <a:gd fmla="*/ 4 h 33" name="T3"/>
                    <a:gd fmla="*/ 10 w 29" name="T4"/>
                    <a:gd fmla="*/ 0 h 33" name="T5"/>
                    <a:gd fmla="*/ 0 w 29" name="T6"/>
                    <a:gd fmla="*/ 1 h 33" name="T7"/>
                    <a:gd fmla="*/ 0 w 29" name="T8"/>
                    <a:gd fmla="*/ 33 h 33" name="T9"/>
                    <a:gd fmla="*/ 8 w 29" name="T10"/>
                    <a:gd fmla="*/ 33 h 33" name="T11"/>
                    <a:gd fmla="*/ 23 w 29" name="T12"/>
                    <a:gd fmla="*/ 29 h 33" name="T13"/>
                    <a:gd fmla="*/ 29 w 29" name="T14"/>
                    <a:gd fmla="*/ 16 h 33" name="T15"/>
                    <a:gd fmla="*/ 10 w 29" name="T16"/>
                    <a:gd fmla="*/ 28 h 33" name="T17"/>
                    <a:gd fmla="*/ 7 w 29" name="T18"/>
                    <a:gd fmla="*/ 27 h 33" name="T19"/>
                    <a:gd fmla="*/ 7 w 29" name="T20"/>
                    <a:gd fmla="*/ 6 h 33" name="T21"/>
                    <a:gd fmla="*/ 11 w 29" name="T22"/>
                    <a:gd fmla="*/ 6 h 33" name="T23"/>
                    <a:gd fmla="*/ 21 w 29" name="T24"/>
                    <a:gd fmla="*/ 16 h 33" name="T25"/>
                    <a:gd fmla="*/ 10 w 29" name="T26"/>
                    <a:gd fmla="*/ 28 h 3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3" w="28">
                      <a:moveTo>
                        <a:pt x="29" y="16"/>
                      </a:moveTo>
                      <a:cubicBezTo>
                        <a:pt x="29" y="10"/>
                        <a:pt x="26" y="6"/>
                        <a:pt x="23" y="4"/>
                      </a:cubicBezTo>
                      <a:cubicBezTo>
                        <a:pt x="20" y="2"/>
                        <a:pt x="16" y="0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" y="33"/>
                        <a:pt x="5" y="33"/>
                        <a:pt x="8" y="33"/>
                      </a:cubicBezTo>
                      <a:cubicBezTo>
                        <a:pt x="15" y="33"/>
                        <a:pt x="20" y="32"/>
                        <a:pt x="23" y="29"/>
                      </a:cubicBezTo>
                      <a:cubicBezTo>
                        <a:pt x="26" y="26"/>
                        <a:pt x="29" y="22"/>
                        <a:pt x="29" y="16"/>
                      </a:cubicBezTo>
                      <a:close/>
                      <a:moveTo>
                        <a:pt x="10" y="28"/>
                      </a:move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7" y="6"/>
                        <a:pt x="21" y="10"/>
                        <a:pt x="21" y="16"/>
                      </a:cubicBezTo>
                      <a:cubicBezTo>
                        <a:pt x="21" y="24"/>
                        <a:pt x="17" y="28"/>
                        <a:pt x="1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ea"/>
                    <a:ea typeface="+mn-ea"/>
                  </a:endParaRPr>
                </a:p>
              </p:txBody>
            </p:sp>
            <p:sp>
              <p:nvSpPr>
                <p:cNvPr id="276" name="Freeform 64"/>
                <p:cNvSpPr/>
                <p:nvPr/>
              </p:nvSpPr>
              <p:spPr bwMode="auto">
                <a:xfrm>
                  <a:off x="6677530" y="2863129"/>
                  <a:ext cx="77788" cy="120650"/>
                </a:xfrm>
                <a:custGeom>
                  <a:gdLst>
                    <a:gd fmla="*/ 49 w 49" name="T0"/>
                    <a:gd fmla="*/ 62 h 76" name="T1"/>
                    <a:gd fmla="*/ 19 w 49" name="T2"/>
                    <a:gd fmla="*/ 62 h 76" name="T3"/>
                    <a:gd fmla="*/ 19 w 49" name="T4"/>
                    <a:gd fmla="*/ 43 h 76" name="T5"/>
                    <a:gd fmla="*/ 45 w 49" name="T6"/>
                    <a:gd fmla="*/ 43 h 76" name="T7"/>
                    <a:gd fmla="*/ 45 w 49" name="T8"/>
                    <a:gd fmla="*/ 29 h 76" name="T9"/>
                    <a:gd fmla="*/ 19 w 49" name="T10"/>
                    <a:gd fmla="*/ 29 h 76" name="T11"/>
                    <a:gd fmla="*/ 19 w 49" name="T12"/>
                    <a:gd fmla="*/ 15 h 76" name="T13"/>
                    <a:gd fmla="*/ 47 w 49" name="T14"/>
                    <a:gd fmla="*/ 15 h 76" name="T15"/>
                    <a:gd fmla="*/ 47 w 49" name="T16"/>
                    <a:gd fmla="*/ 0 h 76" name="T17"/>
                    <a:gd fmla="*/ 0 w 49" name="T18"/>
                    <a:gd fmla="*/ 0 h 76" name="T19"/>
                    <a:gd fmla="*/ 0 w 49" name="T20"/>
                    <a:gd fmla="*/ 76 h 76" name="T21"/>
                    <a:gd fmla="*/ 49 w 49" name="T22"/>
                    <a:gd fmla="*/ 76 h 76" name="T23"/>
                    <a:gd fmla="*/ 49 w 49" name="T24"/>
                    <a:gd fmla="*/ 62 h 7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6" w="49">
                      <a:moveTo>
                        <a:pt x="49" y="62"/>
                      </a:moveTo>
                      <a:lnTo>
                        <a:pt x="19" y="62"/>
                      </a:lnTo>
                      <a:lnTo>
                        <a:pt x="19" y="43"/>
                      </a:lnTo>
                      <a:lnTo>
                        <a:pt x="45" y="43"/>
                      </a:lnTo>
                      <a:lnTo>
                        <a:pt x="45" y="29"/>
                      </a:lnTo>
                      <a:lnTo>
                        <a:pt x="19" y="29"/>
                      </a:lnTo>
                      <a:lnTo>
                        <a:pt x="19" y="15"/>
                      </a:lnTo>
                      <a:lnTo>
                        <a:pt x="47" y="15"/>
                      </a:ln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9" y="76"/>
                      </a:lnTo>
                      <a:lnTo>
                        <a:pt x="49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7" name="Freeform 65"/>
                <p:cNvSpPr/>
                <p:nvPr/>
              </p:nvSpPr>
              <p:spPr bwMode="auto">
                <a:xfrm>
                  <a:off x="6774368" y="2863129"/>
                  <a:ext cx="71438" cy="120650"/>
                </a:xfrm>
                <a:custGeom>
                  <a:gdLst>
                    <a:gd fmla="*/ 45 w 45" name="T0"/>
                    <a:gd fmla="*/ 31 h 76" name="T1"/>
                    <a:gd fmla="*/ 17 w 45" name="T2"/>
                    <a:gd fmla="*/ 31 h 76" name="T3"/>
                    <a:gd fmla="*/ 17 w 45" name="T4"/>
                    <a:gd fmla="*/ 15 h 76" name="T5"/>
                    <a:gd fmla="*/ 45 w 45" name="T6"/>
                    <a:gd fmla="*/ 15 h 76" name="T7"/>
                    <a:gd fmla="*/ 45 w 45" name="T8"/>
                    <a:gd fmla="*/ 0 h 76" name="T9"/>
                    <a:gd fmla="*/ 0 w 45" name="T10"/>
                    <a:gd fmla="*/ 0 h 76" name="T11"/>
                    <a:gd fmla="*/ 0 w 45" name="T12"/>
                    <a:gd fmla="*/ 76 h 76" name="T13"/>
                    <a:gd fmla="*/ 17 w 45" name="T14"/>
                    <a:gd fmla="*/ 76 h 76" name="T15"/>
                    <a:gd fmla="*/ 17 w 45" name="T16"/>
                    <a:gd fmla="*/ 45 h 76" name="T17"/>
                    <a:gd fmla="*/ 45 w 45" name="T18"/>
                    <a:gd fmla="*/ 45 h 76" name="T19"/>
                    <a:gd fmla="*/ 45 w 45" name="T20"/>
                    <a:gd fmla="*/ 31 h 7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76" w="45">
                      <a:moveTo>
                        <a:pt x="45" y="31"/>
                      </a:moveTo>
                      <a:lnTo>
                        <a:pt x="17" y="31"/>
                      </a:lnTo>
                      <a:lnTo>
                        <a:pt x="17" y="15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17" y="76"/>
                      </a:lnTo>
                      <a:lnTo>
                        <a:pt x="17" y="45"/>
                      </a:lnTo>
                      <a:lnTo>
                        <a:pt x="45" y="45"/>
                      </a:lnTo>
                      <a:lnTo>
                        <a:pt x="4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8" name="Freeform 66"/>
                <p:cNvSpPr>
                  <a:spLocks noEditPoints="1"/>
                </p:cNvSpPr>
                <p:nvPr/>
              </p:nvSpPr>
              <p:spPr bwMode="auto">
                <a:xfrm>
                  <a:off x="6444168" y="3017117"/>
                  <a:ext cx="63500" cy="87313"/>
                </a:xfrm>
                <a:custGeom>
                  <a:gdLst>
                    <a:gd fmla="*/ 9 w 17" name="T0"/>
                    <a:gd fmla="*/ 0 h 23" name="T1"/>
                    <a:gd fmla="*/ 0 w 17" name="T2"/>
                    <a:gd fmla="*/ 12 h 23" name="T3"/>
                    <a:gd fmla="*/ 9 w 17" name="T4"/>
                    <a:gd fmla="*/ 23 h 23" name="T5"/>
                    <a:gd fmla="*/ 17 w 17" name="T6"/>
                    <a:gd fmla="*/ 12 h 23" name="T7"/>
                    <a:gd fmla="*/ 9 w 17" name="T8"/>
                    <a:gd fmla="*/ 0 h 23" name="T9"/>
                    <a:gd fmla="*/ 9 w 17" name="T10"/>
                    <a:gd fmla="*/ 19 h 23" name="T11"/>
                    <a:gd fmla="*/ 6 w 17" name="T12"/>
                    <a:gd fmla="*/ 12 h 23" name="T13"/>
                    <a:gd fmla="*/ 9 w 17" name="T14"/>
                    <a:gd fmla="*/ 4 h 23" name="T15"/>
                    <a:gd fmla="*/ 12 w 17" name="T16"/>
                    <a:gd fmla="*/ 12 h 23" name="T17"/>
                    <a:gd fmla="*/ 9 w 17" name="T18"/>
                    <a:gd fmla="*/ 19 h 2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3" w="17">
                      <a:moveTo>
                        <a:pt x="9" y="0"/>
                      </a:moveTo>
                      <a:cubicBezTo>
                        <a:pt x="3" y="0"/>
                        <a:pt x="0" y="5"/>
                        <a:pt x="0" y="12"/>
                      </a:cubicBezTo>
                      <a:cubicBezTo>
                        <a:pt x="0" y="18"/>
                        <a:pt x="3" y="23"/>
                        <a:pt x="9" y="23"/>
                      </a:cubicBezTo>
                      <a:cubicBezTo>
                        <a:pt x="14" y="23"/>
                        <a:pt x="17" y="19"/>
                        <a:pt x="17" y="12"/>
                      </a:cubicBezTo>
                      <a:cubicBezTo>
                        <a:pt x="17" y="6"/>
                        <a:pt x="15" y="0"/>
                        <a:pt x="9" y="0"/>
                      </a:cubicBezTo>
                      <a:close/>
                      <a:moveTo>
                        <a:pt x="9" y="19"/>
                      </a:moveTo>
                      <a:cubicBezTo>
                        <a:pt x="7" y="19"/>
                        <a:pt x="6" y="17"/>
                        <a:pt x="6" y="12"/>
                      </a:cubicBezTo>
                      <a:cubicBezTo>
                        <a:pt x="6" y="7"/>
                        <a:pt x="7" y="4"/>
                        <a:pt x="9" y="4"/>
                      </a:cubicBezTo>
                      <a:cubicBezTo>
                        <a:pt x="11" y="4"/>
                        <a:pt x="12" y="7"/>
                        <a:pt x="12" y="12"/>
                      </a:cubicBezTo>
                      <a:cubicBezTo>
                        <a:pt x="12" y="17"/>
                        <a:pt x="11" y="19"/>
                        <a:pt x="9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9" name="Freeform 67"/>
                <p:cNvSpPr/>
                <p:nvPr/>
              </p:nvSpPr>
              <p:spPr bwMode="auto">
                <a:xfrm>
                  <a:off x="6548943" y="3021879"/>
                  <a:ext cx="38100" cy="82550"/>
                </a:xfrm>
                <a:custGeom>
                  <a:gdLst>
                    <a:gd fmla="*/ 0 w 24" name="T0"/>
                    <a:gd fmla="*/ 5 h 52" name="T1"/>
                    <a:gd fmla="*/ 3 w 24" name="T2"/>
                    <a:gd fmla="*/ 14 h 52" name="T3"/>
                    <a:gd fmla="*/ 12 w 24" name="T4"/>
                    <a:gd fmla="*/ 9 h 52" name="T5"/>
                    <a:gd fmla="*/ 12 w 24" name="T6"/>
                    <a:gd fmla="*/ 9 h 52" name="T7"/>
                    <a:gd fmla="*/ 12 w 24" name="T8"/>
                    <a:gd fmla="*/ 52 h 52" name="T9"/>
                    <a:gd fmla="*/ 24 w 24" name="T10"/>
                    <a:gd fmla="*/ 52 h 52" name="T11"/>
                    <a:gd fmla="*/ 24 w 24" name="T12"/>
                    <a:gd fmla="*/ 0 h 52" name="T13"/>
                    <a:gd fmla="*/ 15 w 24" name="T14"/>
                    <a:gd fmla="*/ 0 h 52" name="T15"/>
                    <a:gd fmla="*/ 0 w 24" name="T16"/>
                    <a:gd fmla="*/ 5 h 5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2" w="24">
                      <a:moveTo>
                        <a:pt x="0" y="5"/>
                      </a:moveTo>
                      <a:lnTo>
                        <a:pt x="3" y="14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52"/>
                      </a:ln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0" name="Freeform 68"/>
                <p:cNvSpPr/>
                <p:nvPr/>
              </p:nvSpPr>
              <p:spPr bwMode="auto">
                <a:xfrm>
                  <a:off x="6639430" y="3017117"/>
                  <a:ext cx="60325" cy="87313"/>
                </a:xfrm>
                <a:custGeom>
                  <a:gdLst>
                    <a:gd fmla="*/ 8 w 16" name="T0"/>
                    <a:gd fmla="*/ 19 h 23" name="T1"/>
                    <a:gd fmla="*/ 10 w 16" name="T2"/>
                    <a:gd fmla="*/ 17 h 23" name="T3"/>
                    <a:gd fmla="*/ 16 w 16" name="T4"/>
                    <a:gd fmla="*/ 7 h 23" name="T5"/>
                    <a:gd fmla="*/ 8 w 16" name="T6"/>
                    <a:gd fmla="*/ 0 h 23" name="T7"/>
                    <a:gd fmla="*/ 1 w 16" name="T8"/>
                    <a:gd fmla="*/ 3 h 23" name="T9"/>
                    <a:gd fmla="*/ 2 w 16" name="T10"/>
                    <a:gd fmla="*/ 6 h 23" name="T11"/>
                    <a:gd fmla="*/ 7 w 16" name="T12"/>
                    <a:gd fmla="*/ 5 h 23" name="T13"/>
                    <a:gd fmla="*/ 10 w 16" name="T14"/>
                    <a:gd fmla="*/ 8 h 23" name="T15"/>
                    <a:gd fmla="*/ 3 w 16" name="T16"/>
                    <a:gd fmla="*/ 17 h 23" name="T17"/>
                    <a:gd fmla="*/ 0 w 16" name="T18"/>
                    <a:gd fmla="*/ 20 h 23" name="T19"/>
                    <a:gd fmla="*/ 0 w 16" name="T20"/>
                    <a:gd fmla="*/ 23 h 23" name="T21"/>
                    <a:gd fmla="*/ 16 w 16" name="T22"/>
                    <a:gd fmla="*/ 23 h 23" name="T23"/>
                    <a:gd fmla="*/ 16 w 16" name="T24"/>
                    <a:gd fmla="*/ 19 h 23" name="T25"/>
                    <a:gd fmla="*/ 8 w 16" name="T26"/>
                    <a:gd fmla="*/ 19 h 2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3" w="16">
                      <a:moveTo>
                        <a:pt x="8" y="19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3" y="14"/>
                        <a:pt x="16" y="11"/>
                        <a:pt x="16" y="7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5" y="0"/>
                        <a:pt x="2" y="1"/>
                        <a:pt x="1" y="3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9" y="5"/>
                        <a:pt x="10" y="6"/>
                        <a:pt x="10" y="8"/>
                      </a:cubicBezTo>
                      <a:cubicBezTo>
                        <a:pt x="10" y="10"/>
                        <a:pt x="8" y="13"/>
                        <a:pt x="3" y="1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1" name="Freeform 69"/>
                <p:cNvSpPr/>
                <p:nvPr/>
              </p:nvSpPr>
              <p:spPr bwMode="auto">
                <a:xfrm>
                  <a:off x="6737855" y="3017117"/>
                  <a:ext cx="58738" cy="87313"/>
                </a:xfrm>
                <a:custGeom>
                  <a:gdLst>
                    <a:gd fmla="*/ 11 w 16" name="T0"/>
                    <a:gd fmla="*/ 11 h 23" name="T1"/>
                    <a:gd fmla="*/ 11 w 16" name="T2"/>
                    <a:gd fmla="*/ 11 h 23" name="T3"/>
                    <a:gd fmla="*/ 15 w 16" name="T4"/>
                    <a:gd fmla="*/ 6 h 23" name="T5"/>
                    <a:gd fmla="*/ 8 w 16" name="T6"/>
                    <a:gd fmla="*/ 0 h 23" name="T7"/>
                    <a:gd fmla="*/ 1 w 16" name="T8"/>
                    <a:gd fmla="*/ 2 h 23" name="T9"/>
                    <a:gd fmla="*/ 2 w 16" name="T10"/>
                    <a:gd fmla="*/ 6 h 23" name="T11"/>
                    <a:gd fmla="*/ 6 w 16" name="T12"/>
                    <a:gd fmla="*/ 4 h 23" name="T13"/>
                    <a:gd fmla="*/ 10 w 16" name="T14"/>
                    <a:gd fmla="*/ 7 h 23" name="T15"/>
                    <a:gd fmla="*/ 6 w 16" name="T16"/>
                    <a:gd fmla="*/ 9 h 23" name="T17"/>
                    <a:gd fmla="*/ 4 w 16" name="T18"/>
                    <a:gd fmla="*/ 9 h 23" name="T19"/>
                    <a:gd fmla="*/ 4 w 16" name="T20"/>
                    <a:gd fmla="*/ 13 h 23" name="T21"/>
                    <a:gd fmla="*/ 6 w 16" name="T22"/>
                    <a:gd fmla="*/ 13 h 23" name="T23"/>
                    <a:gd fmla="*/ 10 w 16" name="T24"/>
                    <a:gd fmla="*/ 16 h 23" name="T25"/>
                    <a:gd fmla="*/ 6 w 16" name="T26"/>
                    <a:gd fmla="*/ 19 h 23" name="T27"/>
                    <a:gd fmla="*/ 1 w 16" name="T28"/>
                    <a:gd fmla="*/ 18 h 23" name="T29"/>
                    <a:gd fmla="*/ 0 w 16" name="T30"/>
                    <a:gd fmla="*/ 22 h 23" name="T31"/>
                    <a:gd fmla="*/ 7 w 16" name="T32"/>
                    <a:gd fmla="*/ 23 h 23" name="T33"/>
                    <a:gd fmla="*/ 16 w 16" name="T34"/>
                    <a:gd fmla="*/ 17 h 23" name="T35"/>
                    <a:gd fmla="*/ 11 w 16" name="T36"/>
                    <a:gd fmla="*/ 11 h 23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23" w="16">
                      <a:moveTo>
                        <a:pt x="1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4" y="10"/>
                        <a:pt x="15" y="8"/>
                        <a:pt x="15" y="6"/>
                      </a:cubicBezTo>
                      <a:cubicBezTo>
                        <a:pt x="15" y="3"/>
                        <a:pt x="12" y="0"/>
                        <a:pt x="8" y="0"/>
                      </a:cubicBezTo>
                      <a:cubicBezTo>
                        <a:pt x="5" y="0"/>
                        <a:pt x="2" y="1"/>
                        <a:pt x="1" y="2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5" y="4"/>
                        <a:pt x="6" y="4"/>
                      </a:cubicBezTo>
                      <a:cubicBezTo>
                        <a:pt x="9" y="4"/>
                        <a:pt x="10" y="5"/>
                        <a:pt x="10" y="7"/>
                      </a:cubicBezTo>
                      <a:cubicBezTo>
                        <a:pt x="10" y="9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10" y="14"/>
                        <a:pt x="10" y="16"/>
                      </a:cubicBezTo>
                      <a:cubicBezTo>
                        <a:pt x="10" y="18"/>
                        <a:pt x="9" y="19"/>
                        <a:pt x="6" y="19"/>
                      </a:cubicBezTo>
                      <a:cubicBezTo>
                        <a:pt x="4" y="19"/>
                        <a:pt x="2" y="18"/>
                        <a:pt x="1" y="1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4" y="23"/>
                        <a:pt x="7" y="23"/>
                      </a:cubicBezTo>
                      <a:cubicBezTo>
                        <a:pt x="12" y="23"/>
                        <a:pt x="16" y="20"/>
                        <a:pt x="16" y="17"/>
                      </a:cubicBezTo>
                      <a:cubicBezTo>
                        <a:pt x="16" y="14"/>
                        <a:pt x="13" y="12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2" name="Freeform 70"/>
                <p:cNvSpPr>
                  <a:spLocks noEditPoints="1"/>
                </p:cNvSpPr>
                <p:nvPr/>
              </p:nvSpPr>
              <p:spPr bwMode="auto">
                <a:xfrm>
                  <a:off x="6831518" y="3021879"/>
                  <a:ext cx="66675" cy="82550"/>
                </a:xfrm>
                <a:custGeom>
                  <a:gdLst>
                    <a:gd fmla="*/ 15 w 18" name="T0"/>
                    <a:gd fmla="*/ 0 h 22" name="T1"/>
                    <a:gd fmla="*/ 9 w 18" name="T2"/>
                    <a:gd fmla="*/ 0 h 22" name="T3"/>
                    <a:gd fmla="*/ 0 w 18" name="T4"/>
                    <a:gd fmla="*/ 13 h 22" name="T5"/>
                    <a:gd fmla="*/ 0 w 18" name="T6"/>
                    <a:gd fmla="*/ 17 h 22" name="T7"/>
                    <a:gd fmla="*/ 10 w 18" name="T8"/>
                    <a:gd fmla="*/ 17 h 22" name="T9"/>
                    <a:gd fmla="*/ 10 w 18" name="T10"/>
                    <a:gd fmla="*/ 22 h 22" name="T11"/>
                    <a:gd fmla="*/ 15 w 18" name="T12"/>
                    <a:gd fmla="*/ 22 h 22" name="T13"/>
                    <a:gd fmla="*/ 15 w 18" name="T14"/>
                    <a:gd fmla="*/ 17 h 22" name="T15"/>
                    <a:gd fmla="*/ 18 w 18" name="T16"/>
                    <a:gd fmla="*/ 17 h 22" name="T17"/>
                    <a:gd fmla="*/ 18 w 18" name="T18"/>
                    <a:gd fmla="*/ 13 h 22" name="T19"/>
                    <a:gd fmla="*/ 15 w 18" name="T20"/>
                    <a:gd fmla="*/ 13 h 22" name="T21"/>
                    <a:gd fmla="*/ 15 w 18" name="T22"/>
                    <a:gd fmla="*/ 0 h 22" name="T23"/>
                    <a:gd fmla="*/ 10 w 18" name="T24"/>
                    <a:gd fmla="*/ 8 h 22" name="T25"/>
                    <a:gd fmla="*/ 10 w 18" name="T26"/>
                    <a:gd fmla="*/ 13 h 22" name="T27"/>
                    <a:gd fmla="*/ 5 w 18" name="T28"/>
                    <a:gd fmla="*/ 13 h 22" name="T29"/>
                    <a:gd fmla="*/ 5 w 18" name="T30"/>
                    <a:gd fmla="*/ 13 h 22" name="T31"/>
                    <a:gd fmla="*/ 8 w 18" name="T32"/>
                    <a:gd fmla="*/ 8 h 22" name="T33"/>
                    <a:gd fmla="*/ 10 w 18" name="T34"/>
                    <a:gd fmla="*/ 4 h 22" name="T35"/>
                    <a:gd fmla="*/ 10 w 18" name="T36"/>
                    <a:gd fmla="*/ 4 h 22" name="T37"/>
                    <a:gd fmla="*/ 10 w 18" name="T38"/>
                    <a:gd fmla="*/ 8 h 22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2" w="18">
                      <a:moveTo>
                        <a:pt x="15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lnTo>
                        <a:pt x="15" y="0"/>
                      </a:lnTo>
                      <a:close/>
                      <a:moveTo>
                        <a:pt x="10" y="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9" y="5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3" name="Freeform 71"/>
                <p:cNvSpPr/>
                <p:nvPr/>
              </p:nvSpPr>
              <p:spPr bwMode="auto">
                <a:xfrm>
                  <a:off x="6933118" y="3021879"/>
                  <a:ext cx="55563" cy="82550"/>
                </a:xfrm>
                <a:custGeom>
                  <a:gdLst>
                    <a:gd fmla="*/ 13 w 15" name="T0"/>
                    <a:gd fmla="*/ 9 h 22" name="T1"/>
                    <a:gd fmla="*/ 7 w 15" name="T2"/>
                    <a:gd fmla="*/ 7 h 22" name="T3"/>
                    <a:gd fmla="*/ 5 w 15" name="T4"/>
                    <a:gd fmla="*/ 7 h 22" name="T5"/>
                    <a:gd fmla="*/ 6 w 15" name="T6"/>
                    <a:gd fmla="*/ 4 h 22" name="T7"/>
                    <a:gd fmla="*/ 15 w 15" name="T8"/>
                    <a:gd fmla="*/ 4 h 22" name="T9"/>
                    <a:gd fmla="*/ 15 w 15" name="T10"/>
                    <a:gd fmla="*/ 0 h 22" name="T11"/>
                    <a:gd fmla="*/ 2 w 15" name="T12"/>
                    <a:gd fmla="*/ 0 h 22" name="T13"/>
                    <a:gd fmla="*/ 1 w 15" name="T14"/>
                    <a:gd fmla="*/ 11 h 22" name="T15"/>
                    <a:gd fmla="*/ 4 w 15" name="T16"/>
                    <a:gd fmla="*/ 11 h 22" name="T17"/>
                    <a:gd fmla="*/ 10 w 15" name="T18"/>
                    <a:gd fmla="*/ 15 h 22" name="T19"/>
                    <a:gd fmla="*/ 6 w 15" name="T20"/>
                    <a:gd fmla="*/ 18 h 22" name="T21"/>
                    <a:gd fmla="*/ 1 w 15" name="T22"/>
                    <a:gd fmla="*/ 17 h 22" name="T23"/>
                    <a:gd fmla="*/ 0 w 15" name="T24"/>
                    <a:gd fmla="*/ 21 h 22" name="T25"/>
                    <a:gd fmla="*/ 6 w 15" name="T26"/>
                    <a:gd fmla="*/ 22 h 22" name="T27"/>
                    <a:gd fmla="*/ 15 w 15" name="T28"/>
                    <a:gd fmla="*/ 15 h 22" name="T29"/>
                    <a:gd fmla="*/ 13 w 15" name="T30"/>
                    <a:gd fmla="*/ 9 h 2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22" w="15">
                      <a:moveTo>
                        <a:pt x="13" y="9"/>
                      </a:moveTo>
                      <a:cubicBezTo>
                        <a:pt x="11" y="8"/>
                        <a:pt x="9" y="7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8" y="11"/>
                        <a:pt x="10" y="13"/>
                        <a:pt x="10" y="15"/>
                      </a:cubicBezTo>
                      <a:cubicBezTo>
                        <a:pt x="10" y="17"/>
                        <a:pt x="8" y="18"/>
                        <a:pt x="6" y="18"/>
                      </a:cubicBezTo>
                      <a:cubicBezTo>
                        <a:pt x="4" y="18"/>
                        <a:pt x="2" y="18"/>
                        <a:pt x="1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3" y="22"/>
                        <a:pt x="6" y="22"/>
                      </a:cubicBezTo>
                      <a:cubicBezTo>
                        <a:pt x="12" y="22"/>
                        <a:pt x="15" y="19"/>
                        <a:pt x="15" y="15"/>
                      </a:cubicBezTo>
                      <a:cubicBezTo>
                        <a:pt x="15" y="12"/>
                        <a:pt x="14" y="10"/>
                        <a:pt x="1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7" name="组合 216"/>
              <p:cNvGrpSpPr/>
              <p:nvPr/>
            </p:nvGrpSpPr>
            <p:grpSpPr>
              <a:xfrm>
                <a:off x="3192968" y="2571029"/>
                <a:ext cx="1012825" cy="766763"/>
                <a:chOff x="3192968" y="2571029"/>
                <a:chExt cx="1012825" cy="766763"/>
              </a:xfrm>
              <a:grpFill/>
            </p:grpSpPr>
            <p:sp>
              <p:nvSpPr>
                <p:cNvPr id="265" name="Freeform 74"/>
                <p:cNvSpPr>
                  <a:spLocks noEditPoints="1"/>
                </p:cNvSpPr>
                <p:nvPr/>
              </p:nvSpPr>
              <p:spPr bwMode="auto">
                <a:xfrm>
                  <a:off x="3485068" y="3082204"/>
                  <a:ext cx="649288" cy="239713"/>
                </a:xfrm>
                <a:custGeom>
                  <a:gdLst>
                    <a:gd fmla="*/ 0 w 173" name="T0"/>
                    <a:gd fmla="*/ 12 h 64" name="T1"/>
                    <a:gd fmla="*/ 0 w 173" name="T2"/>
                    <a:gd fmla="*/ 52 h 64" name="T3"/>
                    <a:gd fmla="*/ 12 w 173" name="T4"/>
                    <a:gd fmla="*/ 64 h 64" name="T5"/>
                    <a:gd fmla="*/ 173 w 173" name="T6"/>
                    <a:gd fmla="*/ 64 h 64" name="T7"/>
                    <a:gd fmla="*/ 173 w 173" name="T8"/>
                    <a:gd fmla="*/ 54 h 64" name="T9"/>
                    <a:gd fmla="*/ 162 w 173" name="T10"/>
                    <a:gd fmla="*/ 54 h 64" name="T11"/>
                    <a:gd fmla="*/ 159 w 173" name="T12"/>
                    <a:gd fmla="*/ 34 h 64" name="T13"/>
                    <a:gd fmla="*/ 164 w 173" name="T14"/>
                    <a:gd fmla="*/ 10 h 64" name="T15"/>
                    <a:gd fmla="*/ 173 w 173" name="T16"/>
                    <a:gd fmla="*/ 10 h 64" name="T17"/>
                    <a:gd fmla="*/ 173 w 173" name="T18"/>
                    <a:gd fmla="*/ 0 h 64" name="T19"/>
                    <a:gd fmla="*/ 12 w 173" name="T20"/>
                    <a:gd fmla="*/ 0 h 64" name="T21"/>
                    <a:gd fmla="*/ 0 w 173" name="T22"/>
                    <a:gd fmla="*/ 12 h 64" name="T23"/>
                    <a:gd fmla="*/ 150 w 173" name="T24"/>
                    <a:gd fmla="*/ 21 h 64" name="T25"/>
                    <a:gd fmla="*/ 149 w 173" name="T26"/>
                    <a:gd fmla="*/ 30 h 64" name="T27"/>
                    <a:gd fmla="*/ 25 w 173" name="T28"/>
                    <a:gd fmla="*/ 30 h 64" name="T29"/>
                    <a:gd fmla="*/ 25 w 173" name="T30"/>
                    <a:gd fmla="*/ 34 h 64" name="T31"/>
                    <a:gd fmla="*/ 149 w 173" name="T32"/>
                    <a:gd fmla="*/ 34 h 64" name="T33"/>
                    <a:gd fmla="*/ 150 w 173" name="T34"/>
                    <a:gd fmla="*/ 43 h 64" name="T35"/>
                    <a:gd fmla="*/ 26 w 173" name="T36"/>
                    <a:gd fmla="*/ 43 h 64" name="T37"/>
                    <a:gd fmla="*/ 26 w 173" name="T38"/>
                    <a:gd fmla="*/ 47 h 64" name="T39"/>
                    <a:gd fmla="*/ 150 w 173" name="T40"/>
                    <a:gd fmla="*/ 47 h 64" name="T41"/>
                    <a:gd fmla="*/ 152 w 173" name="T42"/>
                    <a:gd fmla="*/ 54 h 64" name="T43"/>
                    <a:gd fmla="*/ 12 w 173" name="T44"/>
                    <a:gd fmla="*/ 54 h 64" name="T45"/>
                    <a:gd fmla="*/ 10 w 173" name="T46"/>
                    <a:gd fmla="*/ 52 h 64" name="T47"/>
                    <a:gd fmla="*/ 10 w 173" name="T48"/>
                    <a:gd fmla="*/ 12 h 64" name="T49"/>
                    <a:gd fmla="*/ 12 w 173" name="T50"/>
                    <a:gd fmla="*/ 10 h 64" name="T51"/>
                    <a:gd fmla="*/ 153 w 173" name="T52"/>
                    <a:gd fmla="*/ 10 h 64" name="T53"/>
                    <a:gd fmla="*/ 151 w 173" name="T54"/>
                    <a:gd fmla="*/ 17 h 64" name="T55"/>
                    <a:gd fmla="*/ 26 w 173" name="T56"/>
                    <a:gd fmla="*/ 17 h 64" name="T57"/>
                    <a:gd fmla="*/ 26 w 173" name="T58"/>
                    <a:gd fmla="*/ 21 h 64" name="T59"/>
                    <a:gd fmla="*/ 150 w 173" name="T60"/>
                    <a:gd fmla="*/ 21 h 6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64" w="173">
                      <a:moveTo>
                        <a:pt x="0" y="1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9"/>
                        <a:pt x="6" y="64"/>
                        <a:pt x="12" y="64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54"/>
                        <a:pt x="173" y="54"/>
                        <a:pt x="173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1" y="50"/>
                        <a:pt x="159" y="43"/>
                        <a:pt x="159" y="34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lose/>
                      <a:moveTo>
                        <a:pt x="150" y="21"/>
                      </a:moveTo>
                      <a:cubicBezTo>
                        <a:pt x="150" y="24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49" y="34"/>
                        <a:pt x="149" y="34"/>
                        <a:pt x="149" y="34"/>
                      </a:cubicBezTo>
                      <a:cubicBezTo>
                        <a:pt x="149" y="37"/>
                        <a:pt x="149" y="40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51" y="50"/>
                        <a:pt x="151" y="52"/>
                        <a:pt x="15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4"/>
                        <a:pt x="10" y="53"/>
                        <a:pt x="10" y="5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2"/>
                        <a:pt x="152" y="14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lnTo>
                        <a:pt x="1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3473955" y="2807567"/>
                  <a:ext cx="649288" cy="244475"/>
                </a:xfrm>
                <a:custGeom>
                  <a:gdLst>
                    <a:gd fmla="*/ 12 w 173" name="T0"/>
                    <a:gd fmla="*/ 65 h 65" name="T1"/>
                    <a:gd fmla="*/ 173 w 173" name="T2"/>
                    <a:gd fmla="*/ 65 h 65" name="T3"/>
                    <a:gd fmla="*/ 173 w 173" name="T4"/>
                    <a:gd fmla="*/ 55 h 65" name="T5"/>
                    <a:gd fmla="*/ 162 w 173" name="T6"/>
                    <a:gd fmla="*/ 55 h 65" name="T7"/>
                    <a:gd fmla="*/ 159 w 173" name="T8"/>
                    <a:gd fmla="*/ 35 h 65" name="T9"/>
                    <a:gd fmla="*/ 164 w 173" name="T10"/>
                    <a:gd fmla="*/ 10 h 65" name="T11"/>
                    <a:gd fmla="*/ 173 w 173" name="T12"/>
                    <a:gd fmla="*/ 10 h 65" name="T13"/>
                    <a:gd fmla="*/ 173 w 173" name="T14"/>
                    <a:gd fmla="*/ 0 h 65" name="T15"/>
                    <a:gd fmla="*/ 12 w 173" name="T16"/>
                    <a:gd fmla="*/ 0 h 65" name="T17"/>
                    <a:gd fmla="*/ 0 w 173" name="T18"/>
                    <a:gd fmla="*/ 12 h 65" name="T19"/>
                    <a:gd fmla="*/ 0 w 173" name="T20"/>
                    <a:gd fmla="*/ 53 h 65" name="T21"/>
                    <a:gd fmla="*/ 12 w 173" name="T22"/>
                    <a:gd fmla="*/ 65 h 65" name="T23"/>
                    <a:gd fmla="*/ 10 w 173" name="T24"/>
                    <a:gd fmla="*/ 12 h 65" name="T25"/>
                    <a:gd fmla="*/ 12 w 173" name="T26"/>
                    <a:gd fmla="*/ 10 h 65" name="T27"/>
                    <a:gd fmla="*/ 153 w 173" name="T28"/>
                    <a:gd fmla="*/ 10 h 65" name="T29"/>
                    <a:gd fmla="*/ 151 w 173" name="T30"/>
                    <a:gd fmla="*/ 17 h 65" name="T31"/>
                    <a:gd fmla="*/ 26 w 173" name="T32"/>
                    <a:gd fmla="*/ 17 h 65" name="T33"/>
                    <a:gd fmla="*/ 26 w 173" name="T34"/>
                    <a:gd fmla="*/ 22 h 65" name="T35"/>
                    <a:gd fmla="*/ 150 w 173" name="T36"/>
                    <a:gd fmla="*/ 22 h 65" name="T37"/>
                    <a:gd fmla="*/ 149 w 173" name="T38"/>
                    <a:gd fmla="*/ 30 h 65" name="T39"/>
                    <a:gd fmla="*/ 25 w 173" name="T40"/>
                    <a:gd fmla="*/ 30 h 65" name="T41"/>
                    <a:gd fmla="*/ 25 w 173" name="T42"/>
                    <a:gd fmla="*/ 35 h 65" name="T43"/>
                    <a:gd fmla="*/ 149 w 173" name="T44"/>
                    <a:gd fmla="*/ 35 h 65" name="T45"/>
                    <a:gd fmla="*/ 150 w 173" name="T46"/>
                    <a:gd fmla="*/ 43 h 65" name="T47"/>
                    <a:gd fmla="*/ 26 w 173" name="T48"/>
                    <a:gd fmla="*/ 43 h 65" name="T49"/>
                    <a:gd fmla="*/ 26 w 173" name="T50"/>
                    <a:gd fmla="*/ 48 h 65" name="T51"/>
                    <a:gd fmla="*/ 150 w 173" name="T52"/>
                    <a:gd fmla="*/ 48 h 65" name="T53"/>
                    <a:gd fmla="*/ 152 w 173" name="T54"/>
                    <a:gd fmla="*/ 55 h 65" name="T55"/>
                    <a:gd fmla="*/ 12 w 173" name="T56"/>
                    <a:gd fmla="*/ 55 h 65" name="T57"/>
                    <a:gd fmla="*/ 10 w 173" name="T58"/>
                    <a:gd fmla="*/ 53 h 65" name="T59"/>
                    <a:gd fmla="*/ 10 w 173" name="T60"/>
                    <a:gd fmla="*/ 12 h 65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65" w="173">
                      <a:moveTo>
                        <a:pt x="12" y="65"/>
                      </a:moveTo>
                      <a:cubicBezTo>
                        <a:pt x="173" y="65"/>
                        <a:pt x="173" y="65"/>
                        <a:pt x="173" y="65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62" y="55"/>
                        <a:pt x="162" y="55"/>
                        <a:pt x="162" y="55"/>
                      </a:cubicBezTo>
                      <a:cubicBezTo>
                        <a:pt x="161" y="50"/>
                        <a:pt x="159" y="43"/>
                        <a:pt x="159" y="35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9"/>
                        <a:pt x="6" y="65"/>
                        <a:pt x="12" y="65"/>
                      </a:cubicBezTo>
                      <a:close/>
                      <a:moveTo>
                        <a:pt x="10" y="12"/>
                      </a:move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3"/>
                        <a:pt x="152" y="15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5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8"/>
                        <a:pt x="149" y="41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50" y="48"/>
                        <a:pt x="150" y="48"/>
                        <a:pt x="150" y="48"/>
                      </a:cubicBezTo>
                      <a:cubicBezTo>
                        <a:pt x="151" y="50"/>
                        <a:pt x="151" y="53"/>
                        <a:pt x="15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1" y="55"/>
                        <a:pt x="10" y="54"/>
                        <a:pt x="10" y="53"/>
                      </a:cubicBez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7" name="Freeform 76"/>
                <p:cNvSpPr>
                  <a:spLocks noEditPoints="1"/>
                </p:cNvSpPr>
                <p:nvPr/>
              </p:nvSpPr>
              <p:spPr bwMode="auto">
                <a:xfrm>
                  <a:off x="3192968" y="2750417"/>
                  <a:ext cx="280988" cy="587375"/>
                </a:xfrm>
                <a:custGeom>
                  <a:gdLst>
                    <a:gd fmla="*/ 65 w 75" name="T0"/>
                    <a:gd fmla="*/ 16 h 156" name="T1"/>
                    <a:gd fmla="*/ 48 w 75" name="T2"/>
                    <a:gd fmla="*/ 16 h 156" name="T3"/>
                    <a:gd fmla="*/ 27 w 75" name="T4"/>
                    <a:gd fmla="*/ 9 h 156" name="T5"/>
                    <a:gd fmla="*/ 28 w 75" name="T6"/>
                    <a:gd fmla="*/ 2 h 156" name="T7"/>
                    <a:gd fmla="*/ 19 w 75" name="T8"/>
                    <a:gd fmla="*/ 0 h 156" name="T9"/>
                    <a:gd fmla="*/ 1 w 75" name="T10"/>
                    <a:gd fmla="*/ 139 h 156" name="T11"/>
                    <a:gd fmla="*/ 10 w 75" name="T12"/>
                    <a:gd fmla="*/ 150 h 156" name="T13"/>
                    <a:gd fmla="*/ 45 w 75" name="T14"/>
                    <a:gd fmla="*/ 155 h 156" name="T15"/>
                    <a:gd fmla="*/ 57 w 75" name="T16"/>
                    <a:gd fmla="*/ 146 h 156" name="T17"/>
                    <a:gd fmla="*/ 75 w 75" name="T18"/>
                    <a:gd fmla="*/ 8 h 156" name="T19"/>
                    <a:gd fmla="*/ 67 w 75" name="T20"/>
                    <a:gd fmla="*/ 7 h 156" name="T21"/>
                    <a:gd fmla="*/ 65 w 75" name="T22"/>
                    <a:gd fmla="*/ 16 h 156" name="T23"/>
                    <a:gd fmla="*/ 48 w 75" name="T24"/>
                    <a:gd fmla="*/ 145 h 156" name="T25"/>
                    <a:gd fmla="*/ 46 w 75" name="T26"/>
                    <a:gd fmla="*/ 146 h 156" name="T27"/>
                    <a:gd fmla="*/ 11 w 75" name="T28"/>
                    <a:gd fmla="*/ 142 h 156" name="T29"/>
                    <a:gd fmla="*/ 10 w 75" name="T30"/>
                    <a:gd fmla="*/ 140 h 156" name="T31"/>
                    <a:gd fmla="*/ 26 w 75" name="T32"/>
                    <a:gd fmla="*/ 18 h 156" name="T33"/>
                    <a:gd fmla="*/ 32 w 75" name="T34"/>
                    <a:gd fmla="*/ 21 h 156" name="T35"/>
                    <a:gd fmla="*/ 17 w 75" name="T36"/>
                    <a:gd fmla="*/ 129 h 156" name="T37"/>
                    <a:gd fmla="*/ 21 w 75" name="T38"/>
                    <a:gd fmla="*/ 129 h 156" name="T39"/>
                    <a:gd fmla="*/ 35 w 75" name="T40"/>
                    <a:gd fmla="*/ 22 h 156" name="T41"/>
                    <a:gd fmla="*/ 43 w 75" name="T42"/>
                    <a:gd fmla="*/ 24 h 156" name="T43"/>
                    <a:gd fmla="*/ 28 w 75" name="T44"/>
                    <a:gd fmla="*/ 131 h 156" name="T45"/>
                    <a:gd fmla="*/ 32 w 75" name="T46"/>
                    <a:gd fmla="*/ 131 h 156" name="T47"/>
                    <a:gd fmla="*/ 47 w 75" name="T48"/>
                    <a:gd fmla="*/ 25 h 156" name="T49"/>
                    <a:gd fmla="*/ 54 w 75" name="T50"/>
                    <a:gd fmla="*/ 25 h 156" name="T51"/>
                    <a:gd fmla="*/ 40 w 75" name="T52"/>
                    <a:gd fmla="*/ 132 h 156" name="T53"/>
                    <a:gd fmla="*/ 43 w 75" name="T54"/>
                    <a:gd fmla="*/ 132 h 156" name="T55"/>
                    <a:gd fmla="*/ 58 w 75" name="T56"/>
                    <a:gd fmla="*/ 25 h 156" name="T57"/>
                    <a:gd fmla="*/ 64 w 75" name="T58"/>
                    <a:gd fmla="*/ 25 h 156" name="T59"/>
                    <a:gd fmla="*/ 48 w 75" name="T60"/>
                    <a:gd fmla="*/ 145 h 156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156" w="75">
                      <a:moveTo>
                        <a:pt x="65" y="16"/>
                      </a:moveTo>
                      <a:cubicBezTo>
                        <a:pt x="61" y="17"/>
                        <a:pt x="55" y="17"/>
                        <a:pt x="48" y="16"/>
                      </a:cubicBezTo>
                      <a:cubicBezTo>
                        <a:pt x="38" y="15"/>
                        <a:pt x="31" y="11"/>
                        <a:pt x="27" y="9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0" y="144"/>
                        <a:pt x="4" y="150"/>
                        <a:pt x="10" y="150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51" y="156"/>
                        <a:pt x="56" y="152"/>
                        <a:pt x="57" y="146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67" y="7"/>
                        <a:pt x="67" y="7"/>
                        <a:pt x="67" y="7"/>
                      </a:cubicBezTo>
                      <a:lnTo>
                        <a:pt x="65" y="16"/>
                      </a:lnTo>
                      <a:close/>
                      <a:moveTo>
                        <a:pt x="48" y="145"/>
                      </a:moveTo>
                      <a:cubicBezTo>
                        <a:pt x="48" y="146"/>
                        <a:pt x="47" y="147"/>
                        <a:pt x="46" y="146"/>
                      </a:cubicBezTo>
                      <a:cubicBezTo>
                        <a:pt x="11" y="142"/>
                        <a:pt x="11" y="142"/>
                        <a:pt x="11" y="142"/>
                      </a:cubicBezTo>
                      <a:cubicBezTo>
                        <a:pt x="10" y="142"/>
                        <a:pt x="10" y="141"/>
                        <a:pt x="10" y="140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8" y="19"/>
                        <a:pt x="30" y="20"/>
                        <a:pt x="32" y="21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8" y="23"/>
                        <a:pt x="40" y="23"/>
                        <a:pt x="43" y="24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9" y="25"/>
                        <a:pt x="51" y="25"/>
                        <a:pt x="54" y="2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3" y="132"/>
                        <a:pt x="43" y="132"/>
                        <a:pt x="43" y="132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60" y="25"/>
                        <a:pt x="62" y="25"/>
                        <a:pt x="64" y="25"/>
                      </a:cubicBezTo>
                      <a:lnTo>
                        <a:pt x="48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8" name="Rectangle 77"/>
                <p:cNvSpPr>
                  <a:spLocks noChangeArrowheads="1"/>
                </p:cNvSpPr>
                <p:nvPr/>
              </p:nvSpPr>
              <p:spPr bwMode="auto">
                <a:xfrm>
                  <a:off x="3666043" y="2571029"/>
                  <a:ext cx="5397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9" name="Freeform 78"/>
                <p:cNvSpPr/>
                <p:nvPr/>
              </p:nvSpPr>
              <p:spPr bwMode="auto">
                <a:xfrm>
                  <a:off x="4145468" y="2623417"/>
                  <a:ext cx="57150" cy="217488"/>
                </a:xfrm>
                <a:custGeom>
                  <a:gdLst>
                    <a:gd fmla="*/ 10 w 15" name="T0"/>
                    <a:gd fmla="*/ 0 h 58" name="T1"/>
                    <a:gd fmla="*/ 5 w 15" name="T2"/>
                    <a:gd fmla="*/ 0 h 58" name="T3"/>
                    <a:gd fmla="*/ 5 w 15" name="T4"/>
                    <a:gd fmla="*/ 38 h 58" name="T5"/>
                    <a:gd fmla="*/ 0 w 15" name="T6"/>
                    <a:gd fmla="*/ 50 h 58" name="T7"/>
                    <a:gd fmla="*/ 7 w 15" name="T8"/>
                    <a:gd fmla="*/ 58 h 58" name="T9"/>
                    <a:gd fmla="*/ 15 w 15" name="T10"/>
                    <a:gd fmla="*/ 50 h 58" name="T11"/>
                    <a:gd fmla="*/ 10 w 15" name="T12"/>
                    <a:gd fmla="*/ 38 h 58" name="T13"/>
                    <a:gd fmla="*/ 10 w 15" name="T14"/>
                    <a:gd fmla="*/ 0 h 5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7" w="15">
                      <a:moveTo>
                        <a:pt x="10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41"/>
                        <a:pt x="0" y="47"/>
                        <a:pt x="0" y="50"/>
                      </a:cubicBezTo>
                      <a:cubicBezTo>
                        <a:pt x="0" y="54"/>
                        <a:pt x="3" y="58"/>
                        <a:pt x="7" y="58"/>
                      </a:cubicBezTo>
                      <a:cubicBezTo>
                        <a:pt x="11" y="58"/>
                        <a:pt x="15" y="54"/>
                        <a:pt x="15" y="50"/>
                      </a:cubicBezTo>
                      <a:cubicBezTo>
                        <a:pt x="15" y="47"/>
                        <a:pt x="13" y="41"/>
                        <a:pt x="10" y="38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0" name="Rectangle 79"/>
                <p:cNvSpPr>
                  <a:spLocks noChangeArrowheads="1"/>
                </p:cNvSpPr>
                <p:nvPr/>
              </p:nvSpPr>
              <p:spPr bwMode="auto">
                <a:xfrm>
                  <a:off x="3721605" y="2631354"/>
                  <a:ext cx="417513" cy="160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7822118" y="2458317"/>
                <a:ext cx="852488" cy="857250"/>
                <a:chOff x="7822118" y="2458317"/>
                <a:chExt cx="852488" cy="857250"/>
              </a:xfrm>
              <a:grpFill/>
            </p:grpSpPr>
            <p:sp>
              <p:nvSpPr>
                <p:cNvPr id="263" name="Freeform 82"/>
                <p:cNvSpPr/>
                <p:nvPr/>
              </p:nvSpPr>
              <p:spPr bwMode="auto">
                <a:xfrm>
                  <a:off x="8069768" y="2458317"/>
                  <a:ext cx="360363" cy="165100"/>
                </a:xfrm>
                <a:custGeom>
                  <a:gdLst>
                    <a:gd fmla="*/ 18 w 96" name="T0"/>
                    <a:gd fmla="*/ 18 h 44" name="T1"/>
                    <a:gd fmla="*/ 77 w 96" name="T2"/>
                    <a:gd fmla="*/ 18 h 44" name="T3"/>
                    <a:gd fmla="*/ 77 w 96" name="T4"/>
                    <a:gd fmla="*/ 44 h 44" name="T5"/>
                    <a:gd fmla="*/ 96 w 96" name="T6"/>
                    <a:gd fmla="*/ 44 h 44" name="T7"/>
                    <a:gd fmla="*/ 96 w 96" name="T8"/>
                    <a:gd fmla="*/ 9 h 44" name="T9"/>
                    <a:gd fmla="*/ 86 w 96" name="T10"/>
                    <a:gd fmla="*/ 0 h 44" name="T11"/>
                    <a:gd fmla="*/ 10 w 96" name="T12"/>
                    <a:gd fmla="*/ 0 h 44" name="T13"/>
                    <a:gd fmla="*/ 0 w 96" name="T14"/>
                    <a:gd fmla="*/ 9 h 44" name="T15"/>
                    <a:gd fmla="*/ 0 w 96" name="T16"/>
                    <a:gd fmla="*/ 44 h 44" name="T17"/>
                    <a:gd fmla="*/ 18 w 96" name="T18"/>
                    <a:gd fmla="*/ 44 h 44" name="T19"/>
                    <a:gd fmla="*/ 18 w 96" name="T20"/>
                    <a:gd fmla="*/ 18 h 4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4" w="96">
                      <a:moveTo>
                        <a:pt x="18" y="18"/>
                      </a:move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6" y="4"/>
                        <a:pt x="91" y="0"/>
                        <a:pt x="8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4" name="Freeform 83"/>
                <p:cNvSpPr>
                  <a:spLocks noEditPoints="1"/>
                </p:cNvSpPr>
                <p:nvPr/>
              </p:nvSpPr>
              <p:spPr bwMode="auto">
                <a:xfrm>
                  <a:off x="7822118" y="2637704"/>
                  <a:ext cx="852488" cy="677863"/>
                </a:xfrm>
                <a:custGeom>
                  <a:gdLst>
                    <a:gd fmla="*/ 212 w 227" name="T0"/>
                    <a:gd fmla="*/ 0 h 180" name="T1"/>
                    <a:gd fmla="*/ 15 w 227" name="T2"/>
                    <a:gd fmla="*/ 0 h 180" name="T3"/>
                    <a:gd fmla="*/ 0 w 227" name="T4"/>
                    <a:gd fmla="*/ 14 h 180" name="T5"/>
                    <a:gd fmla="*/ 0 w 227" name="T6"/>
                    <a:gd fmla="*/ 165 h 180" name="T7"/>
                    <a:gd fmla="*/ 15 w 227" name="T8"/>
                    <a:gd fmla="*/ 180 h 180" name="T9"/>
                    <a:gd fmla="*/ 212 w 227" name="T10"/>
                    <a:gd fmla="*/ 180 h 180" name="T11"/>
                    <a:gd fmla="*/ 227 w 227" name="T12"/>
                    <a:gd fmla="*/ 165 h 180" name="T13"/>
                    <a:gd fmla="*/ 227 w 227" name="T14"/>
                    <a:gd fmla="*/ 14 h 180" name="T15"/>
                    <a:gd fmla="*/ 212 w 227" name="T16"/>
                    <a:gd fmla="*/ 0 h 180" name="T17"/>
                    <a:gd fmla="*/ 172 w 227" name="T18"/>
                    <a:gd fmla="*/ 69 h 180" name="T19"/>
                    <a:gd fmla="*/ 183 w 227" name="T20"/>
                    <a:gd fmla="*/ 80 h 180" name="T21"/>
                    <a:gd fmla="*/ 172 w 227" name="T22"/>
                    <a:gd fmla="*/ 90 h 180" name="T23"/>
                    <a:gd fmla="*/ 161 w 227" name="T24"/>
                    <a:gd fmla="*/ 80 h 180" name="T25"/>
                    <a:gd fmla="*/ 172 w 227" name="T26"/>
                    <a:gd fmla="*/ 69 h 180" name="T27"/>
                    <a:gd fmla="*/ 53 w 227" name="T28"/>
                    <a:gd fmla="*/ 71 h 180" name="T29"/>
                    <a:gd fmla="*/ 64 w 227" name="T30"/>
                    <a:gd fmla="*/ 81 h 180" name="T31"/>
                    <a:gd fmla="*/ 53 w 227" name="T32"/>
                    <a:gd fmla="*/ 92 h 180" name="T33"/>
                    <a:gd fmla="*/ 42 w 227" name="T34"/>
                    <a:gd fmla="*/ 81 h 180" name="T35"/>
                    <a:gd fmla="*/ 53 w 227" name="T36"/>
                    <a:gd fmla="*/ 71 h 180" name="T37"/>
                    <a:gd fmla="*/ 209 w 227" name="T38"/>
                    <a:gd fmla="*/ 162 h 180" name="T39"/>
                    <a:gd fmla="*/ 185 w 227" name="T40"/>
                    <a:gd fmla="*/ 162 h 180" name="T41"/>
                    <a:gd fmla="*/ 185 w 227" name="T42"/>
                    <a:gd fmla="*/ 111 h 180" name="T43"/>
                    <a:gd fmla="*/ 161 w 227" name="T44"/>
                    <a:gd fmla="*/ 111 h 180" name="T45"/>
                    <a:gd fmla="*/ 161 w 227" name="T46"/>
                    <a:gd fmla="*/ 162 h 180" name="T47"/>
                    <a:gd fmla="*/ 64 w 227" name="T48"/>
                    <a:gd fmla="*/ 162 h 180" name="T49"/>
                    <a:gd fmla="*/ 64 w 227" name="T50"/>
                    <a:gd fmla="*/ 111 h 180" name="T51"/>
                    <a:gd fmla="*/ 39 w 227" name="T52"/>
                    <a:gd fmla="*/ 111 h 180" name="T53"/>
                    <a:gd fmla="*/ 39 w 227" name="T54"/>
                    <a:gd fmla="*/ 162 h 180" name="T55"/>
                    <a:gd fmla="*/ 19 w 227" name="T56"/>
                    <a:gd fmla="*/ 162 h 180" name="T57"/>
                    <a:gd fmla="*/ 19 w 227" name="T58"/>
                    <a:gd fmla="*/ 18 h 180" name="T59"/>
                    <a:gd fmla="*/ 28 w 227" name="T60"/>
                    <a:gd fmla="*/ 18 h 180" name="T61"/>
                    <a:gd fmla="*/ 28 w 227" name="T62"/>
                    <a:gd fmla="*/ 92 h 180" name="T63"/>
                    <a:gd fmla="*/ 39 w 227" name="T64"/>
                    <a:gd fmla="*/ 103 h 180" name="T65"/>
                    <a:gd fmla="*/ 187 w 227" name="T66"/>
                    <a:gd fmla="*/ 103 h 180" name="T67"/>
                    <a:gd fmla="*/ 198 w 227" name="T68"/>
                    <a:gd fmla="*/ 92 h 180" name="T69"/>
                    <a:gd fmla="*/ 198 w 227" name="T70"/>
                    <a:gd fmla="*/ 18 h 180" name="T71"/>
                    <a:gd fmla="*/ 209 w 227" name="T72"/>
                    <a:gd fmla="*/ 18 h 180" name="T73"/>
                    <a:gd fmla="*/ 209 w 227" name="T74"/>
                    <a:gd fmla="*/ 162 h 180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80" w="226">
                      <a:moveTo>
                        <a:pt x="212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3"/>
                        <a:pt x="7" y="180"/>
                        <a:pt x="15" y="180"/>
                      </a:cubicBezTo>
                      <a:cubicBezTo>
                        <a:pt x="212" y="180"/>
                        <a:pt x="212" y="180"/>
                        <a:pt x="212" y="180"/>
                      </a:cubicBezTo>
                      <a:cubicBezTo>
                        <a:pt x="221" y="180"/>
                        <a:pt x="227" y="173"/>
                        <a:pt x="227" y="165"/>
                      </a:cubicBezTo>
                      <a:cubicBezTo>
                        <a:pt x="227" y="14"/>
                        <a:pt x="227" y="14"/>
                        <a:pt x="227" y="14"/>
                      </a:cubicBezTo>
                      <a:cubicBezTo>
                        <a:pt x="227" y="6"/>
                        <a:pt x="221" y="0"/>
                        <a:pt x="212" y="0"/>
                      </a:cubicBezTo>
                      <a:close/>
                      <a:moveTo>
                        <a:pt x="172" y="69"/>
                      </a:moveTo>
                      <a:cubicBezTo>
                        <a:pt x="178" y="69"/>
                        <a:pt x="183" y="74"/>
                        <a:pt x="183" y="80"/>
                      </a:cubicBezTo>
                      <a:cubicBezTo>
                        <a:pt x="183" y="86"/>
                        <a:pt x="178" y="90"/>
                        <a:pt x="172" y="90"/>
                      </a:cubicBezTo>
                      <a:cubicBezTo>
                        <a:pt x="166" y="90"/>
                        <a:pt x="161" y="86"/>
                        <a:pt x="161" y="80"/>
                      </a:cubicBezTo>
                      <a:cubicBezTo>
                        <a:pt x="161" y="74"/>
                        <a:pt x="166" y="69"/>
                        <a:pt x="172" y="69"/>
                      </a:cubicBezTo>
                      <a:close/>
                      <a:moveTo>
                        <a:pt x="53" y="71"/>
                      </a:moveTo>
                      <a:cubicBezTo>
                        <a:pt x="59" y="71"/>
                        <a:pt x="64" y="75"/>
                        <a:pt x="64" y="81"/>
                      </a:cubicBezTo>
                      <a:cubicBezTo>
                        <a:pt x="64" y="87"/>
                        <a:pt x="59" y="92"/>
                        <a:pt x="53" y="92"/>
                      </a:cubicBezTo>
                      <a:cubicBezTo>
                        <a:pt x="47" y="92"/>
                        <a:pt x="42" y="87"/>
                        <a:pt x="42" y="81"/>
                      </a:cubicBezTo>
                      <a:cubicBezTo>
                        <a:pt x="42" y="75"/>
                        <a:pt x="47" y="71"/>
                        <a:pt x="53" y="71"/>
                      </a:cubicBezTo>
                      <a:close/>
                      <a:moveTo>
                        <a:pt x="209" y="162"/>
                      </a:move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11"/>
                        <a:pt x="185" y="111"/>
                        <a:pt x="185" y="111"/>
                      </a:cubicBezTo>
                      <a:cubicBezTo>
                        <a:pt x="161" y="111"/>
                        <a:pt x="161" y="111"/>
                        <a:pt x="161" y="111"/>
                      </a:cubicBezTo>
                      <a:cubicBezTo>
                        <a:pt x="161" y="162"/>
                        <a:pt x="161" y="162"/>
                        <a:pt x="161" y="162"/>
                      </a:cubicBezTo>
                      <a:cubicBezTo>
                        <a:pt x="64" y="162"/>
                        <a:pt x="64" y="162"/>
                        <a:pt x="64" y="162"/>
                      </a:cubicBezTo>
                      <a:cubicBezTo>
                        <a:pt x="64" y="111"/>
                        <a:pt x="64" y="111"/>
                        <a:pt x="64" y="111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39" y="162"/>
                        <a:pt x="39" y="162"/>
                        <a:pt x="39" y="162"/>
                      </a:cubicBezTo>
                      <a:cubicBezTo>
                        <a:pt x="19" y="162"/>
                        <a:pt x="19" y="162"/>
                        <a:pt x="19" y="16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8"/>
                        <a:pt x="33" y="103"/>
                        <a:pt x="39" y="103"/>
                      </a:cubicBezTo>
                      <a:cubicBezTo>
                        <a:pt x="187" y="103"/>
                        <a:pt x="187" y="103"/>
                        <a:pt x="187" y="103"/>
                      </a:cubicBezTo>
                      <a:cubicBezTo>
                        <a:pt x="193" y="103"/>
                        <a:pt x="198" y="98"/>
                        <a:pt x="198" y="92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209" y="18"/>
                        <a:pt x="209" y="18"/>
                        <a:pt x="209" y="18"/>
                      </a:cubicBezTo>
                      <a:lnTo>
                        <a:pt x="209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9" name="组合 218"/>
              <p:cNvGrpSpPr/>
              <p:nvPr/>
            </p:nvGrpSpPr>
            <p:grpSpPr>
              <a:xfrm>
                <a:off x="7860218" y="818429"/>
                <a:ext cx="773112" cy="1120776"/>
                <a:chOff x="7860218" y="818429"/>
                <a:chExt cx="773112" cy="1120776"/>
              </a:xfrm>
              <a:grpFill/>
            </p:grpSpPr>
            <p:sp>
              <p:nvSpPr>
                <p:cNvPr id="254" name="Freeform 86"/>
                <p:cNvSpPr/>
                <p:nvPr/>
              </p:nvSpPr>
              <p:spPr bwMode="auto">
                <a:xfrm>
                  <a:off x="8303130" y="829542"/>
                  <a:ext cx="330200" cy="420688"/>
                </a:xfrm>
                <a:custGeom>
                  <a:gdLst>
                    <a:gd fmla="*/ 83 w 88" name="T0"/>
                    <a:gd fmla="*/ 9 h 112" name="T1"/>
                    <a:gd fmla="*/ 44 w 88" name="T2"/>
                    <a:gd fmla="*/ 76 h 112" name="T3"/>
                    <a:gd fmla="*/ 36 w 88" name="T4"/>
                    <a:gd fmla="*/ 78 h 112" name="T5"/>
                    <a:gd fmla="*/ 34 w 88" name="T6"/>
                    <a:gd fmla="*/ 70 h 112" name="T7"/>
                    <a:gd fmla="*/ 73 w 88" name="T8"/>
                    <a:gd fmla="*/ 3 h 112" name="T9"/>
                    <a:gd fmla="*/ 68 w 88" name="T10"/>
                    <a:gd fmla="*/ 0 h 112" name="T11"/>
                    <a:gd fmla="*/ 6 w 88" name="T12"/>
                    <a:gd fmla="*/ 64 h 112" name="T13"/>
                    <a:gd fmla="*/ 15 w 88" name="T14"/>
                    <a:gd fmla="*/ 96 h 112" name="T15"/>
                    <a:gd fmla="*/ 31 w 88" name="T16"/>
                    <a:gd fmla="*/ 105 h 112" name="T17"/>
                    <a:gd fmla="*/ 63 w 88" name="T18"/>
                    <a:gd fmla="*/ 97 h 112" name="T19"/>
                    <a:gd fmla="*/ 88 w 88" name="T20"/>
                    <a:gd fmla="*/ 12 h 112" name="T21"/>
                    <a:gd fmla="*/ 83 w 88" name="T22"/>
                    <a:gd fmla="*/ 9 h 11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12" w="88">
                      <a:moveTo>
                        <a:pt x="83" y="9"/>
                      </a:moveTo>
                      <a:cubicBezTo>
                        <a:pt x="44" y="76"/>
                        <a:pt x="44" y="76"/>
                        <a:pt x="44" y="76"/>
                      </a:cubicBezTo>
                      <a:cubicBezTo>
                        <a:pt x="43" y="79"/>
                        <a:pt x="39" y="80"/>
                        <a:pt x="36" y="78"/>
                      </a:cubicBezTo>
                      <a:cubicBezTo>
                        <a:pt x="33" y="76"/>
                        <a:pt x="32" y="73"/>
                        <a:pt x="34" y="7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0" y="75"/>
                        <a:pt x="4" y="90"/>
                        <a:pt x="15" y="9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42" y="112"/>
                        <a:pt x="56" y="108"/>
                        <a:pt x="63" y="97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lnTo>
                        <a:pt x="8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5" name="Freeform 87"/>
                <p:cNvSpPr/>
                <p:nvPr/>
              </p:nvSpPr>
              <p:spPr bwMode="auto">
                <a:xfrm>
                  <a:off x="8234868" y="1307379"/>
                  <a:ext cx="136525" cy="115888"/>
                </a:xfrm>
                <a:custGeom>
                  <a:gdLst>
                    <a:gd fmla="*/ 86 w 86" name="T0"/>
                    <a:gd fmla="*/ 38 h 73" name="T1"/>
                    <a:gd fmla="*/ 22 w 86" name="T2"/>
                    <a:gd fmla="*/ 0 h 73" name="T3"/>
                    <a:gd fmla="*/ 0 w 86" name="T4"/>
                    <a:gd fmla="*/ 35 h 73" name="T5"/>
                    <a:gd fmla="*/ 67 w 86" name="T6"/>
                    <a:gd fmla="*/ 73 h 73" name="T7"/>
                    <a:gd fmla="*/ 86 w 86" name="T8"/>
                    <a:gd fmla="*/ 38 h 7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3" w="86">
                      <a:moveTo>
                        <a:pt x="86" y="38"/>
                      </a:moveTo>
                      <a:lnTo>
                        <a:pt x="22" y="0"/>
                      </a:lnTo>
                      <a:lnTo>
                        <a:pt x="0" y="35"/>
                      </a:lnTo>
                      <a:lnTo>
                        <a:pt x="67" y="73"/>
                      </a:lnTo>
                      <a:lnTo>
                        <a:pt x="8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6" name="Freeform 88"/>
                <p:cNvSpPr/>
                <p:nvPr/>
              </p:nvSpPr>
              <p:spPr bwMode="auto">
                <a:xfrm>
                  <a:off x="8280905" y="1202604"/>
                  <a:ext cx="142875" cy="146050"/>
                </a:xfrm>
                <a:custGeom>
                  <a:gdLst>
                    <a:gd fmla="*/ 34 w 38" name="T0"/>
                    <a:gd fmla="*/ 26 h 39" name="T1"/>
                    <a:gd fmla="*/ 32 w 38" name="T2"/>
                    <a:gd fmla="*/ 8 h 39" name="T3"/>
                    <a:gd fmla="*/ 24 w 38" name="T4"/>
                    <a:gd fmla="*/ 4 h 39" name="T5"/>
                    <a:gd fmla="*/ 7 w 38" name="T6"/>
                    <a:gd fmla="*/ 11 h 39" name="T7"/>
                    <a:gd fmla="*/ 0 w 38" name="T8"/>
                    <a:gd fmla="*/ 23 h 39" name="T9"/>
                    <a:gd fmla="*/ 27 w 38" name="T10"/>
                    <a:gd fmla="*/ 39 h 39" name="T11"/>
                    <a:gd fmla="*/ 34 w 38" name="T12"/>
                    <a:gd fmla="*/ 26 h 3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9" w="38">
                      <a:moveTo>
                        <a:pt x="34" y="26"/>
                      </a:moveTo>
                      <a:cubicBezTo>
                        <a:pt x="38" y="19"/>
                        <a:pt x="37" y="11"/>
                        <a:pt x="32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0"/>
                        <a:pt x="11" y="4"/>
                        <a:pt x="7" y="1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lnTo>
                        <a:pt x="3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7" name="Freeform 89"/>
                <p:cNvSpPr/>
                <p:nvPr/>
              </p:nvSpPr>
              <p:spPr bwMode="auto">
                <a:xfrm>
                  <a:off x="8085643" y="1302617"/>
                  <a:ext cx="138113" cy="117475"/>
                </a:xfrm>
                <a:custGeom>
                  <a:gdLst>
                    <a:gd fmla="*/ 21 w 87" name="T0"/>
                    <a:gd fmla="*/ 74 h 74" name="T1"/>
                    <a:gd fmla="*/ 87 w 87" name="T2"/>
                    <a:gd fmla="*/ 36 h 74" name="T3"/>
                    <a:gd fmla="*/ 66 w 87" name="T4"/>
                    <a:gd fmla="*/ 0 h 74" name="T5"/>
                    <a:gd fmla="*/ 0 w 87" name="T6"/>
                    <a:gd fmla="*/ 38 h 74" name="T7"/>
                    <a:gd fmla="*/ 21 w 87" name="T8"/>
                    <a:gd fmla="*/ 74 h 7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4" w="87">
                      <a:moveTo>
                        <a:pt x="21" y="74"/>
                      </a:moveTo>
                      <a:lnTo>
                        <a:pt x="87" y="36"/>
                      </a:lnTo>
                      <a:lnTo>
                        <a:pt x="66" y="0"/>
                      </a:lnTo>
                      <a:lnTo>
                        <a:pt x="0" y="38"/>
                      </a:lnTo>
                      <a:lnTo>
                        <a:pt x="21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8" name="Freeform 90"/>
                <p:cNvSpPr/>
                <p:nvPr/>
              </p:nvSpPr>
              <p:spPr bwMode="auto">
                <a:xfrm>
                  <a:off x="8033255" y="1202604"/>
                  <a:ext cx="146050" cy="142875"/>
                </a:xfrm>
                <a:custGeom>
                  <a:gdLst>
                    <a:gd fmla="*/ 15 w 39" name="T0"/>
                    <a:gd fmla="*/ 3 h 38" name="T1"/>
                    <a:gd fmla="*/ 7 w 39" name="T2"/>
                    <a:gd fmla="*/ 7 h 38" name="T3"/>
                    <a:gd fmla="*/ 5 w 39" name="T4"/>
                    <a:gd fmla="*/ 26 h 38" name="T5"/>
                    <a:gd fmla="*/ 12 w 39" name="T6"/>
                    <a:gd fmla="*/ 38 h 38" name="T7"/>
                    <a:gd fmla="*/ 39 w 39" name="T8"/>
                    <a:gd fmla="*/ 23 h 38" name="T9"/>
                    <a:gd fmla="*/ 32 w 39" name="T10"/>
                    <a:gd fmla="*/ 10 h 38" name="T11"/>
                    <a:gd fmla="*/ 15 w 39" name="T12"/>
                    <a:gd fmla="*/ 3 h 3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8" w="39">
                      <a:moveTo>
                        <a:pt x="15" y="3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2" y="10"/>
                        <a:pt x="0" y="19"/>
                        <a:pt x="5" y="2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8" y="3"/>
                        <a:pt x="20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9" name="Freeform 91"/>
                <p:cNvSpPr/>
                <p:nvPr/>
              </p:nvSpPr>
              <p:spPr bwMode="auto">
                <a:xfrm>
                  <a:off x="8126918" y="1378817"/>
                  <a:ext cx="390525" cy="560388"/>
                </a:xfrm>
                <a:custGeom>
                  <a:gdLst>
                    <a:gd fmla="*/ 28 w 104" name="T0"/>
                    <a:gd fmla="*/ 0 h 149" name="T1"/>
                    <a:gd fmla="*/ 0 w 104" name="T2"/>
                    <a:gd fmla="*/ 16 h 149" name="T3"/>
                    <a:gd fmla="*/ 70 w 104" name="T4"/>
                    <a:gd fmla="*/ 139 h 149" name="T5"/>
                    <a:gd fmla="*/ 87 w 104" name="T6"/>
                    <a:gd fmla="*/ 146 h 149" name="T7"/>
                    <a:gd fmla="*/ 98 w 104" name="T8"/>
                    <a:gd fmla="*/ 139 h 149" name="T9"/>
                    <a:gd fmla="*/ 100 w 104" name="T10"/>
                    <a:gd fmla="*/ 121 h 149" name="T11"/>
                    <a:gd fmla="*/ 28 w 104" name="T12"/>
                    <a:gd fmla="*/ 0 h 14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49" w="104">
                      <a:moveTo>
                        <a:pt x="28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70" y="139"/>
                        <a:pt x="70" y="139"/>
                        <a:pt x="70" y="139"/>
                      </a:cubicBezTo>
                      <a:cubicBezTo>
                        <a:pt x="74" y="146"/>
                        <a:pt x="81" y="149"/>
                        <a:pt x="87" y="146"/>
                      </a:cubicBezTo>
                      <a:cubicBezTo>
                        <a:pt x="98" y="139"/>
                        <a:pt x="98" y="139"/>
                        <a:pt x="98" y="139"/>
                      </a:cubicBezTo>
                      <a:cubicBezTo>
                        <a:pt x="103" y="136"/>
                        <a:pt x="104" y="128"/>
                        <a:pt x="100" y="121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0" name="Freeform 92"/>
                <p:cNvSpPr/>
                <p:nvPr/>
              </p:nvSpPr>
              <p:spPr bwMode="auto">
                <a:xfrm>
                  <a:off x="8261855" y="1401042"/>
                  <a:ext cx="68263" cy="79375"/>
                </a:xfrm>
                <a:custGeom>
                  <a:gdLst>
                    <a:gd fmla="*/ 43 w 43" name="T0"/>
                    <a:gd fmla="*/ 24 h 50" name="T1"/>
                    <a:gd fmla="*/ 0 w 43" name="T2"/>
                    <a:gd fmla="*/ 0 h 50" name="T3"/>
                    <a:gd fmla="*/ 31 w 43" name="T4"/>
                    <a:gd fmla="*/ 50 h 50" name="T5"/>
                    <a:gd fmla="*/ 43 w 43" name="T6"/>
                    <a:gd fmla="*/ 24 h 5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0" w="43">
                      <a:moveTo>
                        <a:pt x="43" y="24"/>
                      </a:moveTo>
                      <a:lnTo>
                        <a:pt x="0" y="0"/>
                      </a:lnTo>
                      <a:lnTo>
                        <a:pt x="31" y="50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1" name="Freeform 93"/>
                <p:cNvSpPr/>
                <p:nvPr/>
              </p:nvSpPr>
              <p:spPr bwMode="auto">
                <a:xfrm>
                  <a:off x="7942768" y="1505817"/>
                  <a:ext cx="277813" cy="433388"/>
                </a:xfrm>
                <a:custGeom>
                  <a:gdLst>
                    <a:gd fmla="*/ 4 w 74" name="T0"/>
                    <a:gd fmla="*/ 88 h 115" name="T1"/>
                    <a:gd fmla="*/ 6 w 74" name="T2"/>
                    <a:gd fmla="*/ 106 h 115" name="T3"/>
                    <a:gd fmla="*/ 17 w 74" name="T4"/>
                    <a:gd fmla="*/ 112 h 115" name="T5"/>
                    <a:gd fmla="*/ 34 w 74" name="T6"/>
                    <a:gd fmla="*/ 105 h 115" name="T7"/>
                    <a:gd fmla="*/ 74 w 74" name="T8"/>
                    <a:gd fmla="*/ 34 h 115" name="T9"/>
                    <a:gd fmla="*/ 56 w 74" name="T10"/>
                    <a:gd fmla="*/ 0 h 115" name="T11"/>
                    <a:gd fmla="*/ 4 w 74" name="T12"/>
                    <a:gd fmla="*/ 88 h 11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15" w="74">
                      <a:moveTo>
                        <a:pt x="4" y="88"/>
                      </a:moveTo>
                      <a:cubicBezTo>
                        <a:pt x="0" y="95"/>
                        <a:pt x="1" y="103"/>
                        <a:pt x="6" y="106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22" y="115"/>
                        <a:pt x="30" y="112"/>
                        <a:pt x="34" y="10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4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2" name="Freeform 94"/>
                <p:cNvSpPr/>
                <p:nvPr/>
              </p:nvSpPr>
              <p:spPr bwMode="auto">
                <a:xfrm>
                  <a:off x="7860218" y="818429"/>
                  <a:ext cx="280988" cy="412750"/>
                </a:xfrm>
                <a:custGeom>
                  <a:gdLst>
                    <a:gd fmla="*/ 65 w 75" name="T0"/>
                    <a:gd fmla="*/ 96 h 110" name="T1"/>
                    <a:gd fmla="*/ 70 w 75" name="T2"/>
                    <a:gd fmla="*/ 63 h 110" name="T3"/>
                    <a:gd fmla="*/ 10 w 75" name="T4"/>
                    <a:gd fmla="*/ 0 h 110" name="T5"/>
                    <a:gd fmla="*/ 13 w 75" name="T6"/>
                    <a:gd fmla="*/ 90 h 110" name="T7"/>
                    <a:gd fmla="*/ 13 w 75" name="T8"/>
                    <a:gd fmla="*/ 90 h 110" name="T9"/>
                    <a:gd fmla="*/ 20 w 75" name="T10"/>
                    <a:gd fmla="*/ 99 h 110" name="T11"/>
                    <a:gd fmla="*/ 65 w 75" name="T12"/>
                    <a:gd fmla="*/ 96 h 11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10" w="75">
                      <a:moveTo>
                        <a:pt x="65" y="96"/>
                      </a:moveTo>
                      <a:cubicBezTo>
                        <a:pt x="73" y="87"/>
                        <a:pt x="75" y="74"/>
                        <a:pt x="70" y="63"/>
                      </a:cubicBezTo>
                      <a:cubicBezTo>
                        <a:pt x="67" y="40"/>
                        <a:pt x="10" y="0"/>
                        <a:pt x="10" y="0"/>
                      </a:cubicBezTo>
                      <a:cubicBezTo>
                        <a:pt x="10" y="0"/>
                        <a:pt x="0" y="56"/>
                        <a:pt x="13" y="90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5" y="93"/>
                        <a:pt x="17" y="96"/>
                        <a:pt x="20" y="99"/>
                      </a:cubicBezTo>
                      <a:cubicBezTo>
                        <a:pt x="33" y="110"/>
                        <a:pt x="53" y="109"/>
                        <a:pt x="65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0" name="组合 219"/>
              <p:cNvGrpSpPr/>
              <p:nvPr/>
            </p:nvGrpSpPr>
            <p:grpSpPr>
              <a:xfrm>
                <a:off x="286255" y="2442442"/>
                <a:ext cx="754063" cy="898525"/>
                <a:chOff x="286255" y="2442442"/>
                <a:chExt cx="754063" cy="898525"/>
              </a:xfrm>
              <a:grpFill/>
            </p:grpSpPr>
            <p:sp>
              <p:nvSpPr>
                <p:cNvPr id="250" name="Freeform 97"/>
                <p:cNvSpPr/>
                <p:nvPr/>
              </p:nvSpPr>
              <p:spPr bwMode="auto">
                <a:xfrm>
                  <a:off x="286255" y="2867892"/>
                  <a:ext cx="360363" cy="473075"/>
                </a:xfrm>
                <a:custGeom>
                  <a:gdLst>
                    <a:gd fmla="*/ 0 w 96" name="T0"/>
                    <a:gd fmla="*/ 126 h 126" name="T1"/>
                    <a:gd fmla="*/ 13 w 96" name="T2"/>
                    <a:gd fmla="*/ 126 h 126" name="T3"/>
                    <a:gd fmla="*/ 13 w 96" name="T4"/>
                    <a:gd fmla="*/ 24 h 126" name="T5"/>
                    <a:gd fmla="*/ 21 w 96" name="T6"/>
                    <a:gd fmla="*/ 11 h 126" name="T7"/>
                    <a:gd fmla="*/ 22 w 96" name="T8"/>
                    <a:gd fmla="*/ 11 h 126" name="T9"/>
                    <a:gd fmla="*/ 29 w 96" name="T10"/>
                    <a:gd fmla="*/ 24 h 126" name="T11"/>
                    <a:gd fmla="*/ 29 w 96" name="T12"/>
                    <a:gd fmla="*/ 126 h 126" name="T13"/>
                    <a:gd fmla="*/ 40 w 96" name="T14"/>
                    <a:gd fmla="*/ 126 h 126" name="T15"/>
                    <a:gd fmla="*/ 40 w 96" name="T16"/>
                    <a:gd fmla="*/ 24 h 126" name="T17"/>
                    <a:gd fmla="*/ 48 w 96" name="T18"/>
                    <a:gd fmla="*/ 11 h 126" name="T19"/>
                    <a:gd fmla="*/ 49 w 96" name="T20"/>
                    <a:gd fmla="*/ 11 h 126" name="T21"/>
                    <a:gd fmla="*/ 56 w 96" name="T22"/>
                    <a:gd fmla="*/ 24 h 126" name="T23"/>
                    <a:gd fmla="*/ 56 w 96" name="T24"/>
                    <a:gd fmla="*/ 126 h 126" name="T25"/>
                    <a:gd fmla="*/ 68 w 96" name="T26"/>
                    <a:gd fmla="*/ 126 h 126" name="T27"/>
                    <a:gd fmla="*/ 68 w 96" name="T28"/>
                    <a:gd fmla="*/ 24 h 126" name="T29"/>
                    <a:gd fmla="*/ 76 w 96" name="T30"/>
                    <a:gd fmla="*/ 11 h 126" name="T31"/>
                    <a:gd fmla="*/ 77 w 96" name="T32"/>
                    <a:gd fmla="*/ 11 h 126" name="T33"/>
                    <a:gd fmla="*/ 84 w 96" name="T34"/>
                    <a:gd fmla="*/ 24 h 126" name="T35"/>
                    <a:gd fmla="*/ 84 w 96" name="T36"/>
                    <a:gd fmla="*/ 126 h 126" name="T37"/>
                    <a:gd fmla="*/ 96 w 96" name="T38"/>
                    <a:gd fmla="*/ 126 h 126" name="T39"/>
                    <a:gd fmla="*/ 96 w 96" name="T40"/>
                    <a:gd fmla="*/ 0 h 126" name="T41"/>
                    <a:gd fmla="*/ 0 w 96" name="T42"/>
                    <a:gd fmla="*/ 0 h 126" name="T43"/>
                    <a:gd fmla="*/ 0 w 96" name="T44"/>
                    <a:gd fmla="*/ 126 h 126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25" w="96">
                      <a:moveTo>
                        <a:pt x="0" y="126"/>
                      </a:moveTo>
                      <a:cubicBezTo>
                        <a:pt x="13" y="126"/>
                        <a:pt x="13" y="126"/>
                        <a:pt x="13" y="12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16"/>
                        <a:pt x="17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6" y="11"/>
                        <a:pt x="29" y="16"/>
                        <a:pt x="29" y="24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16"/>
                        <a:pt x="44" y="11"/>
                        <a:pt x="48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3" y="11"/>
                        <a:pt x="56" y="16"/>
                        <a:pt x="56" y="24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8" y="126"/>
                        <a:pt x="68" y="126"/>
                        <a:pt x="68" y="126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8" y="16"/>
                        <a:pt x="72" y="11"/>
                        <a:pt x="76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81" y="11"/>
                        <a:pt x="84" y="16"/>
                        <a:pt x="84" y="24"/>
                      </a:cubicBezTo>
                      <a:cubicBezTo>
                        <a:pt x="84" y="126"/>
                        <a:pt x="84" y="126"/>
                        <a:pt x="84" y="126"/>
                      </a:cubicBezTo>
                      <a:cubicBezTo>
                        <a:pt x="96" y="126"/>
                        <a:pt x="96" y="126"/>
                        <a:pt x="96" y="12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1" name="Freeform 98"/>
                <p:cNvSpPr/>
                <p:nvPr/>
              </p:nvSpPr>
              <p:spPr bwMode="auto">
                <a:xfrm>
                  <a:off x="402143" y="2442442"/>
                  <a:ext cx="134938" cy="153988"/>
                </a:xfrm>
                <a:custGeom>
                  <a:gdLst>
                    <a:gd fmla="*/ 36 w 36" name="T0"/>
                    <a:gd fmla="*/ 38 h 41" name="T1"/>
                    <a:gd fmla="*/ 18 w 36" name="T2"/>
                    <a:gd fmla="*/ 0 h 41" name="T3"/>
                    <a:gd fmla="*/ 0 w 36" name="T4"/>
                    <a:gd fmla="*/ 39 h 41" name="T5"/>
                    <a:gd fmla="*/ 17 w 36" name="T6"/>
                    <a:gd fmla="*/ 41 h 41" name="T7"/>
                    <a:gd fmla="*/ 36 w 36" name="T8"/>
                    <a:gd fmla="*/ 38 h 4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1" w="36">
                      <a:moveTo>
                        <a:pt x="36" y="38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11" y="41"/>
                        <a:pt x="17" y="41"/>
                      </a:cubicBezTo>
                      <a:cubicBezTo>
                        <a:pt x="24" y="41"/>
                        <a:pt x="30" y="40"/>
                        <a:pt x="3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2" name="Freeform 99"/>
                <p:cNvSpPr/>
                <p:nvPr/>
              </p:nvSpPr>
              <p:spPr bwMode="auto">
                <a:xfrm>
                  <a:off x="286255" y="2626592"/>
                  <a:ext cx="360363" cy="200025"/>
                </a:xfrm>
                <a:custGeom>
                  <a:gdLst>
                    <a:gd fmla="*/ 72 w 96" name="T0"/>
                    <a:gd fmla="*/ 0 h 53" name="T1"/>
                    <a:gd fmla="*/ 48 w 96" name="T2"/>
                    <a:gd fmla="*/ 4 h 53" name="T3"/>
                    <a:gd fmla="*/ 26 w 96" name="T4"/>
                    <a:gd fmla="*/ 0 h 53" name="T5"/>
                    <a:gd fmla="*/ 0 w 96" name="T6"/>
                    <a:gd fmla="*/ 53 h 53" name="T7"/>
                    <a:gd fmla="*/ 96 w 96" name="T8"/>
                    <a:gd fmla="*/ 53 h 53" name="T9"/>
                    <a:gd fmla="*/ 72 w 96" name="T10"/>
                    <a:gd fmla="*/ 0 h 5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2" w="96">
                      <a:moveTo>
                        <a:pt x="72" y="0"/>
                      </a:moveTo>
                      <a:cubicBezTo>
                        <a:pt x="65" y="2"/>
                        <a:pt x="57" y="4"/>
                        <a:pt x="48" y="4"/>
                      </a:cubicBezTo>
                      <a:cubicBezTo>
                        <a:pt x="40" y="4"/>
                        <a:pt x="33" y="3"/>
                        <a:pt x="26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3" name="Freeform 100"/>
                <p:cNvSpPr>
                  <a:spLocks noEditPoints="1"/>
                </p:cNvSpPr>
                <p:nvPr/>
              </p:nvSpPr>
              <p:spPr bwMode="auto">
                <a:xfrm>
                  <a:off x="699005" y="2747242"/>
                  <a:ext cx="341313" cy="593725"/>
                </a:xfrm>
                <a:custGeom>
                  <a:gdLst>
                    <a:gd fmla="*/ 85 w 91" name="T0"/>
                    <a:gd fmla="*/ 41 h 158" name="T1"/>
                    <a:gd fmla="*/ 85 w 91" name="T2"/>
                    <a:gd fmla="*/ 11 h 158" name="T3"/>
                    <a:gd fmla="*/ 74 w 91" name="T4"/>
                    <a:gd fmla="*/ 0 h 158" name="T5"/>
                    <a:gd fmla="*/ 17 w 91" name="T6"/>
                    <a:gd fmla="*/ 0 h 158" name="T7"/>
                    <a:gd fmla="*/ 6 w 91" name="T8"/>
                    <a:gd fmla="*/ 11 h 158" name="T9"/>
                    <a:gd fmla="*/ 6 w 91" name="T10"/>
                    <a:gd fmla="*/ 41 h 158" name="T11"/>
                    <a:gd fmla="*/ 0 w 91" name="T12"/>
                    <a:gd fmla="*/ 41 h 158" name="T13"/>
                    <a:gd fmla="*/ 0 w 91" name="T14"/>
                    <a:gd fmla="*/ 158 h 158" name="T15"/>
                    <a:gd fmla="*/ 91 w 91" name="T16"/>
                    <a:gd fmla="*/ 158 h 158" name="T17"/>
                    <a:gd fmla="*/ 91 w 91" name="T18"/>
                    <a:gd fmla="*/ 41 h 158" name="T19"/>
                    <a:gd fmla="*/ 85 w 91" name="T20"/>
                    <a:gd fmla="*/ 41 h 158" name="T21"/>
                    <a:gd fmla="*/ 76 w 91" name="T22"/>
                    <a:gd fmla="*/ 41 h 158" name="T23"/>
                    <a:gd fmla="*/ 15 w 91" name="T24"/>
                    <a:gd fmla="*/ 41 h 158" name="T25"/>
                    <a:gd fmla="*/ 15 w 91" name="T26"/>
                    <a:gd fmla="*/ 11 h 158" name="T27"/>
                    <a:gd fmla="*/ 17 w 91" name="T28"/>
                    <a:gd fmla="*/ 9 h 158" name="T29"/>
                    <a:gd fmla="*/ 74 w 91" name="T30"/>
                    <a:gd fmla="*/ 9 h 158" name="T31"/>
                    <a:gd fmla="*/ 76 w 91" name="T32"/>
                    <a:gd fmla="*/ 11 h 158" name="T33"/>
                    <a:gd fmla="*/ 76 w 91" name="T34"/>
                    <a:gd fmla="*/ 41 h 15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58" w="91">
                      <a:moveTo>
                        <a:pt x="85" y="41"/>
                      </a:move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5"/>
                        <a:pt x="80" y="0"/>
                        <a:pt x="7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6" y="5"/>
                        <a:pt x="6" y="1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1" y="158"/>
                        <a:pt x="91" y="158"/>
                        <a:pt x="91" y="158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lnTo>
                        <a:pt x="85" y="41"/>
                      </a:lnTo>
                      <a:close/>
                      <a:moveTo>
                        <a:pt x="76" y="41"/>
                      </a:move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6" y="10"/>
                        <a:pt x="76" y="11"/>
                      </a:cubicBezTo>
                      <a:lnTo>
                        <a:pt x="7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1" name="组合 220"/>
              <p:cNvGrpSpPr/>
              <p:nvPr/>
            </p:nvGrpSpPr>
            <p:grpSpPr>
              <a:xfrm>
                <a:off x="7863393" y="4010892"/>
                <a:ext cx="796925" cy="931863"/>
                <a:chOff x="7863393" y="4010892"/>
                <a:chExt cx="796925" cy="931863"/>
              </a:xfrm>
              <a:grpFill/>
            </p:grpSpPr>
            <p:sp>
              <p:nvSpPr>
                <p:cNvPr id="242" name="Freeform 103"/>
                <p:cNvSpPr/>
                <p:nvPr/>
              </p:nvSpPr>
              <p:spPr bwMode="auto">
                <a:xfrm>
                  <a:off x="7998330" y="4168054"/>
                  <a:ext cx="315913" cy="79375"/>
                </a:xfrm>
                <a:custGeom>
                  <a:gdLst>
                    <a:gd fmla="*/ 36 w 199" name="T0"/>
                    <a:gd fmla="*/ 33 h 50" name="T1"/>
                    <a:gd fmla="*/ 164 w 199" name="T2"/>
                    <a:gd fmla="*/ 33 h 50" name="T3"/>
                    <a:gd fmla="*/ 164 w 199" name="T4"/>
                    <a:gd fmla="*/ 50 h 50" name="T5"/>
                    <a:gd fmla="*/ 199 w 199" name="T6"/>
                    <a:gd fmla="*/ 50 h 50" name="T7"/>
                    <a:gd fmla="*/ 199 w 199" name="T8"/>
                    <a:gd fmla="*/ 0 h 50" name="T9"/>
                    <a:gd fmla="*/ 0 w 199" name="T10"/>
                    <a:gd fmla="*/ 0 h 50" name="T11"/>
                    <a:gd fmla="*/ 0 w 199" name="T12"/>
                    <a:gd fmla="*/ 50 h 50" name="T13"/>
                    <a:gd fmla="*/ 36 w 199" name="T14"/>
                    <a:gd fmla="*/ 50 h 50" name="T15"/>
                    <a:gd fmla="*/ 36 w 199" name="T16"/>
                    <a:gd fmla="*/ 33 h 5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0" w="199">
                      <a:moveTo>
                        <a:pt x="36" y="33"/>
                      </a:moveTo>
                      <a:lnTo>
                        <a:pt x="164" y="33"/>
                      </a:lnTo>
                      <a:lnTo>
                        <a:pt x="164" y="50"/>
                      </a:lnTo>
                      <a:lnTo>
                        <a:pt x="199" y="50"/>
                      </a:lnTo>
                      <a:lnTo>
                        <a:pt x="199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36" y="50"/>
                      </a:lnTo>
                      <a:lnTo>
                        <a:pt x="3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3" name="Freeform 104"/>
                <p:cNvSpPr>
                  <a:spLocks noEditPoints="1"/>
                </p:cNvSpPr>
                <p:nvPr/>
              </p:nvSpPr>
              <p:spPr bwMode="auto">
                <a:xfrm>
                  <a:off x="7871330" y="4341092"/>
                  <a:ext cx="577850" cy="508000"/>
                </a:xfrm>
                <a:custGeom>
                  <a:gdLst>
                    <a:gd fmla="*/ 154 w 154" name="T0"/>
                    <a:gd fmla="*/ 117 h 135" name="T1"/>
                    <a:gd fmla="*/ 118 w 154" name="T2"/>
                    <a:gd fmla="*/ 12 h 135" name="T3"/>
                    <a:gd fmla="*/ 118 w 154" name="T4"/>
                    <a:gd fmla="*/ 0 h 135" name="T5"/>
                    <a:gd fmla="*/ 103 w 154" name="T6"/>
                    <a:gd fmla="*/ 0 h 135" name="T7"/>
                    <a:gd fmla="*/ 103 w 154" name="T8"/>
                    <a:gd fmla="*/ 14 h 135" name="T9"/>
                    <a:gd fmla="*/ 124 w 154" name="T10"/>
                    <a:gd fmla="*/ 74 h 135" name="T11"/>
                    <a:gd fmla="*/ 29 w 154" name="T12"/>
                    <a:gd fmla="*/ 74 h 135" name="T13"/>
                    <a:gd fmla="*/ 49 w 154" name="T14"/>
                    <a:gd fmla="*/ 14 h 135" name="T15"/>
                    <a:gd fmla="*/ 49 w 154" name="T16"/>
                    <a:gd fmla="*/ 0 h 135" name="T17"/>
                    <a:gd fmla="*/ 34 w 154" name="T18"/>
                    <a:gd fmla="*/ 0 h 135" name="T19"/>
                    <a:gd fmla="*/ 34 w 154" name="T20"/>
                    <a:gd fmla="*/ 12 h 135" name="T21"/>
                    <a:gd fmla="*/ 0 w 154" name="T22"/>
                    <a:gd fmla="*/ 117 h 135" name="T23"/>
                    <a:gd fmla="*/ 24 w 154" name="T24"/>
                    <a:gd fmla="*/ 135 h 135" name="T25"/>
                    <a:gd fmla="*/ 129 w 154" name="T26"/>
                    <a:gd fmla="*/ 135 h 135" name="T27"/>
                    <a:gd fmla="*/ 154 w 154" name="T28"/>
                    <a:gd fmla="*/ 117 h 135" name="T29"/>
                    <a:gd fmla="*/ 129 w 154" name="T30"/>
                    <a:gd fmla="*/ 121 h 135" name="T31"/>
                    <a:gd fmla="*/ 24 w 154" name="T32"/>
                    <a:gd fmla="*/ 121 h 135" name="T33"/>
                    <a:gd fmla="*/ 15 w 154" name="T34"/>
                    <a:gd fmla="*/ 117 h 135" name="T35"/>
                    <a:gd fmla="*/ 26 w 154" name="T36"/>
                    <a:gd fmla="*/ 83 h 135" name="T37"/>
                    <a:gd fmla="*/ 127 w 154" name="T38"/>
                    <a:gd fmla="*/ 83 h 135" name="T39"/>
                    <a:gd fmla="*/ 139 w 154" name="T40"/>
                    <a:gd fmla="*/ 117 h 135" name="T41"/>
                    <a:gd fmla="*/ 129 w 154" name="T42"/>
                    <a:gd fmla="*/ 121 h 135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135" w="154">
                      <a:moveTo>
                        <a:pt x="154" y="117"/>
                      </a:move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24" y="74"/>
                        <a:pt x="124" y="74"/>
                        <a:pt x="124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7"/>
                        <a:pt x="11" y="135"/>
                        <a:pt x="24" y="135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43" y="135"/>
                        <a:pt x="154" y="127"/>
                        <a:pt x="154" y="117"/>
                      </a:cubicBezTo>
                      <a:close/>
                      <a:moveTo>
                        <a:pt x="129" y="121"/>
                      </a:move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19" y="121"/>
                        <a:pt x="16" y="119"/>
                        <a:pt x="15" y="117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127" y="83"/>
                        <a:pt x="127" y="83"/>
                        <a:pt x="127" y="83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7" y="119"/>
                        <a:pt x="134" y="121"/>
                        <a:pt x="129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4" name="Freeform 105"/>
                <p:cNvSpPr/>
                <p:nvPr/>
              </p:nvSpPr>
              <p:spPr bwMode="auto">
                <a:xfrm>
                  <a:off x="7863393" y="4010892"/>
                  <a:ext cx="796925" cy="931863"/>
                </a:xfrm>
                <a:custGeom>
                  <a:gdLst>
                    <a:gd fmla="*/ 197 w 212" name="T0"/>
                    <a:gd fmla="*/ 233 h 248" name="T1"/>
                    <a:gd fmla="*/ 182 w 212" name="T2"/>
                    <a:gd fmla="*/ 233 h 248" name="T3"/>
                    <a:gd fmla="*/ 182 w 212" name="T4"/>
                    <a:gd fmla="*/ 83 h 248" name="T5"/>
                    <a:gd fmla="*/ 202 w 212" name="T6"/>
                    <a:gd fmla="*/ 83 h 248" name="T7"/>
                    <a:gd fmla="*/ 202 w 212" name="T8"/>
                    <a:gd fmla="*/ 68 h 248" name="T9"/>
                    <a:gd fmla="*/ 182 w 212" name="T10"/>
                    <a:gd fmla="*/ 68 h 248" name="T11"/>
                    <a:gd fmla="*/ 182 w 212" name="T12"/>
                    <a:gd fmla="*/ 0 h 248" name="T13"/>
                    <a:gd fmla="*/ 167 w 212" name="T14"/>
                    <a:gd fmla="*/ 0 h 248" name="T15"/>
                    <a:gd fmla="*/ 167 w 212" name="T16"/>
                    <a:gd fmla="*/ 68 h 248" name="T17"/>
                    <a:gd fmla="*/ 0 w 212" name="T18"/>
                    <a:gd fmla="*/ 68 h 248" name="T19"/>
                    <a:gd fmla="*/ 0 w 212" name="T20"/>
                    <a:gd fmla="*/ 83 h 248" name="T21"/>
                    <a:gd fmla="*/ 167 w 212" name="T22"/>
                    <a:gd fmla="*/ 83 h 248" name="T23"/>
                    <a:gd fmla="*/ 167 w 212" name="T24"/>
                    <a:gd fmla="*/ 233 h 248" name="T25"/>
                    <a:gd fmla="*/ 151 w 212" name="T26"/>
                    <a:gd fmla="*/ 233 h 248" name="T27"/>
                    <a:gd fmla="*/ 136 w 212" name="T28"/>
                    <a:gd fmla="*/ 240 h 248" name="T29"/>
                    <a:gd fmla="*/ 136 w 212" name="T30"/>
                    <a:gd fmla="*/ 248 h 248" name="T31"/>
                    <a:gd fmla="*/ 212 w 212" name="T32"/>
                    <a:gd fmla="*/ 248 h 248" name="T33"/>
                    <a:gd fmla="*/ 212 w 212" name="T34"/>
                    <a:gd fmla="*/ 240 h 248" name="T35"/>
                    <a:gd fmla="*/ 197 w 212" name="T36"/>
                    <a:gd fmla="*/ 233 h 248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248" w="211">
                      <a:moveTo>
                        <a:pt x="197" y="233"/>
                      </a:moveTo>
                      <a:cubicBezTo>
                        <a:pt x="182" y="233"/>
                        <a:pt x="182" y="233"/>
                        <a:pt x="182" y="233"/>
                      </a:cubicBezTo>
                      <a:cubicBezTo>
                        <a:pt x="182" y="83"/>
                        <a:pt x="182" y="83"/>
                        <a:pt x="182" y="83"/>
                      </a:cubicBez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2" y="68"/>
                        <a:pt x="202" y="68"/>
                        <a:pt x="202" y="68"/>
                      </a:cubicBezTo>
                      <a:cubicBezTo>
                        <a:pt x="182" y="68"/>
                        <a:pt x="182" y="68"/>
                        <a:pt x="182" y="68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68"/>
                        <a:pt x="167" y="68"/>
                        <a:pt x="167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67" y="233"/>
                        <a:pt x="167" y="233"/>
                        <a:pt x="167" y="233"/>
                      </a:cubicBezTo>
                      <a:cubicBezTo>
                        <a:pt x="151" y="233"/>
                        <a:pt x="151" y="233"/>
                        <a:pt x="151" y="233"/>
                      </a:cubicBezTo>
                      <a:cubicBezTo>
                        <a:pt x="143" y="233"/>
                        <a:pt x="136" y="236"/>
                        <a:pt x="136" y="240"/>
                      </a:cubicBezTo>
                      <a:cubicBezTo>
                        <a:pt x="136" y="248"/>
                        <a:pt x="136" y="248"/>
                        <a:pt x="136" y="248"/>
                      </a:cubicBezTo>
                      <a:cubicBezTo>
                        <a:pt x="212" y="248"/>
                        <a:pt x="212" y="248"/>
                        <a:pt x="212" y="248"/>
                      </a:cubicBezTo>
                      <a:cubicBezTo>
                        <a:pt x="212" y="240"/>
                        <a:pt x="212" y="240"/>
                        <a:pt x="212" y="240"/>
                      </a:cubicBezTo>
                      <a:cubicBezTo>
                        <a:pt x="212" y="236"/>
                        <a:pt x="205" y="233"/>
                        <a:pt x="197" y="2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5" name="Oval 106"/>
                <p:cNvSpPr>
                  <a:spLocks noChangeArrowheads="1"/>
                </p:cNvSpPr>
                <p:nvPr/>
              </p:nvSpPr>
              <p:spPr bwMode="auto">
                <a:xfrm>
                  <a:off x="8190418" y="473637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6" name="Oval 107"/>
                <p:cNvSpPr>
                  <a:spLocks noChangeArrowheads="1"/>
                </p:cNvSpPr>
                <p:nvPr/>
              </p:nvSpPr>
              <p:spPr bwMode="auto">
                <a:xfrm>
                  <a:off x="8253918" y="4664942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7" name="Oval 108"/>
                <p:cNvSpPr>
                  <a:spLocks noChangeArrowheads="1"/>
                </p:cNvSpPr>
                <p:nvPr/>
              </p:nvSpPr>
              <p:spPr bwMode="auto">
                <a:xfrm>
                  <a:off x="8269793" y="4720504"/>
                  <a:ext cx="63500" cy="603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8" name="Oval 109"/>
                <p:cNvSpPr>
                  <a:spLocks noChangeArrowheads="1"/>
                </p:cNvSpPr>
                <p:nvPr/>
              </p:nvSpPr>
              <p:spPr bwMode="auto">
                <a:xfrm>
                  <a:off x="7998330" y="4750667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9" name="Oval 110"/>
                <p:cNvSpPr>
                  <a:spLocks noChangeArrowheads="1"/>
                </p:cNvSpPr>
                <p:nvPr/>
              </p:nvSpPr>
              <p:spPr bwMode="auto">
                <a:xfrm>
                  <a:off x="7984043" y="467922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2" name="组合 221"/>
              <p:cNvGrpSpPr/>
              <p:nvPr/>
            </p:nvGrpSpPr>
            <p:grpSpPr>
              <a:xfrm>
                <a:off x="165605" y="4160117"/>
                <a:ext cx="962026" cy="631825"/>
                <a:chOff x="165605" y="4160117"/>
                <a:chExt cx="962026" cy="631825"/>
              </a:xfrm>
              <a:grpFill/>
            </p:grpSpPr>
            <p:sp>
              <p:nvSpPr>
                <p:cNvPr id="238" name="Freeform 113"/>
                <p:cNvSpPr/>
                <p:nvPr/>
              </p:nvSpPr>
              <p:spPr bwMode="auto">
                <a:xfrm>
                  <a:off x="170368" y="4676054"/>
                  <a:ext cx="957263" cy="115888"/>
                </a:xfrm>
                <a:custGeom>
                  <a:gdLst>
                    <a:gd fmla="*/ 145 w 255" name="T0"/>
                    <a:gd fmla="*/ 26 h 31" name="T1"/>
                    <a:gd fmla="*/ 145 w 255" name="T2"/>
                    <a:gd fmla="*/ 22 h 31" name="T3"/>
                    <a:gd fmla="*/ 253 w 255" name="T4"/>
                    <a:gd fmla="*/ 22 h 31" name="T5"/>
                    <a:gd fmla="*/ 251 w 255" name="T6"/>
                    <a:gd fmla="*/ 17 h 31" name="T7"/>
                    <a:gd fmla="*/ 157 w 255" name="T8"/>
                    <a:gd fmla="*/ 17 h 31" name="T9"/>
                    <a:gd fmla="*/ 157 w 255" name="T10"/>
                    <a:gd fmla="*/ 12 h 31" name="T11"/>
                    <a:gd fmla="*/ 248 w 255" name="T12"/>
                    <a:gd fmla="*/ 12 h 31" name="T13"/>
                    <a:gd fmla="*/ 193 w 255" name="T14"/>
                    <a:gd fmla="*/ 2 h 31" name="T15"/>
                    <a:gd fmla="*/ 136 w 255" name="T16"/>
                    <a:gd fmla="*/ 13 h 31" name="T17"/>
                    <a:gd fmla="*/ 136 w 255" name="T18"/>
                    <a:gd fmla="*/ 17 h 31" name="T19"/>
                    <a:gd fmla="*/ 127 w 255" name="T20"/>
                    <a:gd fmla="*/ 17 h 31" name="T21"/>
                    <a:gd fmla="*/ 119 w 255" name="T22"/>
                    <a:gd fmla="*/ 17 h 31" name="T23"/>
                    <a:gd fmla="*/ 119 w 255" name="T24"/>
                    <a:gd fmla="*/ 14 h 31" name="T25"/>
                    <a:gd fmla="*/ 61 w 255" name="T26"/>
                    <a:gd fmla="*/ 0 h 31" name="T27"/>
                    <a:gd fmla="*/ 6 w 255" name="T28"/>
                    <a:gd fmla="*/ 10 h 31" name="T29"/>
                    <a:gd fmla="*/ 97 w 255" name="T30"/>
                    <a:gd fmla="*/ 10 h 31" name="T31"/>
                    <a:gd fmla="*/ 97 w 255" name="T32"/>
                    <a:gd fmla="*/ 14 h 31" name="T33"/>
                    <a:gd fmla="*/ 2 w 255" name="T34"/>
                    <a:gd fmla="*/ 14 h 31" name="T35"/>
                    <a:gd fmla="*/ 2 w 255" name="T36"/>
                    <a:gd fmla="*/ 19 h 31" name="T37"/>
                    <a:gd fmla="*/ 109 w 255" name="T38"/>
                    <a:gd fmla="*/ 19 h 31" name="T39"/>
                    <a:gd fmla="*/ 109 w 255" name="T40"/>
                    <a:gd fmla="*/ 24 h 31" name="T41"/>
                    <a:gd fmla="*/ 1 w 255" name="T42"/>
                    <a:gd fmla="*/ 24 h 31" name="T43"/>
                    <a:gd fmla="*/ 0 w 255" name="T44"/>
                    <a:gd fmla="*/ 31 h 31" name="T45"/>
                    <a:gd fmla="*/ 255 w 255" name="T46"/>
                    <a:gd fmla="*/ 31 h 31" name="T47"/>
                    <a:gd fmla="*/ 254 w 255" name="T48"/>
                    <a:gd fmla="*/ 26 h 31" name="T49"/>
                    <a:gd fmla="*/ 145 w 255" name="T50"/>
                    <a:gd fmla="*/ 26 h 31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31" w="255">
                      <a:moveTo>
                        <a:pt x="145" y="26"/>
                      </a:moveTo>
                      <a:cubicBezTo>
                        <a:pt x="145" y="22"/>
                        <a:pt x="145" y="22"/>
                        <a:pt x="145" y="22"/>
                      </a:cubicBezTo>
                      <a:cubicBezTo>
                        <a:pt x="253" y="22"/>
                        <a:pt x="253" y="22"/>
                        <a:pt x="253" y="22"/>
                      </a:cubicBezTo>
                      <a:cubicBezTo>
                        <a:pt x="251" y="17"/>
                        <a:pt x="251" y="17"/>
                        <a:pt x="251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2"/>
                        <a:pt x="157" y="12"/>
                        <a:pt x="157" y="12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2" y="8"/>
                        <a:pt x="223" y="2"/>
                        <a:pt x="193" y="2"/>
                      </a:cubicBezTo>
                      <a:cubicBezTo>
                        <a:pt x="163" y="2"/>
                        <a:pt x="142" y="8"/>
                        <a:pt x="136" y="13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9" y="14"/>
                        <a:pt x="119" y="14"/>
                        <a:pt x="119" y="14"/>
                      </a:cubicBezTo>
                      <a:cubicBezTo>
                        <a:pt x="119" y="9"/>
                        <a:pt x="99" y="0"/>
                        <a:pt x="61" y="0"/>
                      </a:cubicBezTo>
                      <a:cubicBezTo>
                        <a:pt x="33" y="0"/>
                        <a:pt x="14" y="5"/>
                        <a:pt x="6" y="10"/>
                      </a:cubicBezTo>
                      <a:cubicBezTo>
                        <a:pt x="97" y="10"/>
                        <a:pt x="97" y="10"/>
                        <a:pt x="97" y="10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55" y="31"/>
                        <a:pt x="255" y="31"/>
                        <a:pt x="255" y="31"/>
                      </a:cubicBezTo>
                      <a:cubicBezTo>
                        <a:pt x="254" y="26"/>
                        <a:pt x="254" y="26"/>
                        <a:pt x="254" y="26"/>
                      </a:cubicBezTo>
                      <a:lnTo>
                        <a:pt x="145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9" name="Freeform 114"/>
                <p:cNvSpPr>
                  <a:spLocks noEditPoints="1"/>
                </p:cNvSpPr>
                <p:nvPr/>
              </p:nvSpPr>
              <p:spPr bwMode="auto">
                <a:xfrm>
                  <a:off x="165605" y="4160117"/>
                  <a:ext cx="465138" cy="568325"/>
                </a:xfrm>
                <a:custGeom>
                  <a:gdLst>
                    <a:gd fmla="*/ 62 w 124" name="T0"/>
                    <a:gd fmla="*/ 134 h 151" name="T1"/>
                    <a:gd fmla="*/ 124 w 124" name="T2"/>
                    <a:gd fmla="*/ 151 h 151" name="T3"/>
                    <a:gd fmla="*/ 124 w 124" name="T4"/>
                    <a:gd fmla="*/ 151 h 151" name="T5"/>
                    <a:gd fmla="*/ 124 w 124" name="T6"/>
                    <a:gd fmla="*/ 17 h 151" name="T7"/>
                    <a:gd fmla="*/ 124 w 124" name="T8"/>
                    <a:gd fmla="*/ 17 h 151" name="T9"/>
                    <a:gd fmla="*/ 62 w 124" name="T10"/>
                    <a:gd fmla="*/ 0 h 151" name="T11"/>
                    <a:gd fmla="*/ 1 w 124" name="T12"/>
                    <a:gd fmla="*/ 17 h 151" name="T13"/>
                    <a:gd fmla="*/ 0 w 124" name="T14"/>
                    <a:gd fmla="*/ 17 h 151" name="T15"/>
                    <a:gd fmla="*/ 0 w 124" name="T16"/>
                    <a:gd fmla="*/ 149 h 151" name="T17"/>
                    <a:gd fmla="*/ 62 w 124" name="T18"/>
                    <a:gd fmla="*/ 134 h 151" name="T19"/>
                    <a:gd fmla="*/ 111 w 124" name="T20"/>
                    <a:gd fmla="*/ 75 h 151" name="T21"/>
                    <a:gd fmla="*/ 61 w 124" name="T22"/>
                    <a:gd fmla="*/ 67 h 151" name="T23"/>
                    <a:gd fmla="*/ 12 w 124" name="T24"/>
                    <a:gd fmla="*/ 75 h 151" name="T25"/>
                    <a:gd fmla="*/ 12 w 124" name="T26"/>
                    <a:gd fmla="*/ 69 h 151" name="T27"/>
                    <a:gd fmla="*/ 61 w 124" name="T28"/>
                    <a:gd fmla="*/ 61 h 151" name="T29"/>
                    <a:gd fmla="*/ 111 w 124" name="T30"/>
                    <a:gd fmla="*/ 69 h 151" name="T31"/>
                    <a:gd fmla="*/ 111 w 124" name="T32"/>
                    <a:gd fmla="*/ 75 h 151" name="T33"/>
                    <a:gd fmla="*/ 12 w 124" name="T34"/>
                    <a:gd fmla="*/ 31 h 151" name="T35"/>
                    <a:gd fmla="*/ 61 w 124" name="T36"/>
                    <a:gd fmla="*/ 23 h 151" name="T37"/>
                    <a:gd fmla="*/ 111 w 124" name="T38"/>
                    <a:gd fmla="*/ 31 h 151" name="T39"/>
                    <a:gd fmla="*/ 111 w 124" name="T40"/>
                    <a:gd fmla="*/ 37 h 151" name="T41"/>
                    <a:gd fmla="*/ 61 w 124" name="T42"/>
                    <a:gd fmla="*/ 29 h 151" name="T43"/>
                    <a:gd fmla="*/ 12 w 124" name="T44"/>
                    <a:gd fmla="*/ 37 h 151" name="T45"/>
                    <a:gd fmla="*/ 12 w 124" name="T46"/>
                    <a:gd fmla="*/ 31 h 151" name="T47"/>
                    <a:gd fmla="*/ 12 w 124" name="T48"/>
                    <a:gd fmla="*/ 50 h 151" name="T49"/>
                    <a:gd fmla="*/ 61 w 124" name="T50"/>
                    <a:gd fmla="*/ 43 h 151" name="T51"/>
                    <a:gd fmla="*/ 111 w 124" name="T52"/>
                    <a:gd fmla="*/ 50 h 151" name="T53"/>
                    <a:gd fmla="*/ 111 w 124" name="T54"/>
                    <a:gd fmla="*/ 56 h 151" name="T55"/>
                    <a:gd fmla="*/ 61 w 124" name="T56"/>
                    <a:gd fmla="*/ 49 h 151" name="T57"/>
                    <a:gd fmla="*/ 12 w 124" name="T58"/>
                    <a:gd fmla="*/ 56 h 151" name="T59"/>
                    <a:gd fmla="*/ 12 w 124" name="T60"/>
                    <a:gd fmla="*/ 50 h 151" name="T61"/>
                    <a:gd fmla="*/ 12 w 124" name="T62"/>
                    <a:gd fmla="*/ 88 h 151" name="T63"/>
                    <a:gd fmla="*/ 61 w 124" name="T64"/>
                    <a:gd fmla="*/ 80 h 151" name="T65"/>
                    <a:gd fmla="*/ 111 w 124" name="T66"/>
                    <a:gd fmla="*/ 88 h 151" name="T67"/>
                    <a:gd fmla="*/ 111 w 124" name="T68"/>
                    <a:gd fmla="*/ 94 h 151" name="T69"/>
                    <a:gd fmla="*/ 61 w 124" name="T70"/>
                    <a:gd fmla="*/ 87 h 151" name="T71"/>
                    <a:gd fmla="*/ 12 w 124" name="T72"/>
                    <a:gd fmla="*/ 94 h 151" name="T73"/>
                    <a:gd fmla="*/ 12 w 124" name="T74"/>
                    <a:gd fmla="*/ 88 h 151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51" w="124">
                      <a:moveTo>
                        <a:pt x="62" y="134"/>
                      </a:moveTo>
                      <a:cubicBezTo>
                        <a:pt x="96" y="134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2" y="8"/>
                        <a:pt x="95" y="0"/>
                        <a:pt x="62" y="0"/>
                      </a:cubicBezTo>
                      <a:cubicBezTo>
                        <a:pt x="29" y="0"/>
                        <a:pt x="2" y="8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4" y="140"/>
                        <a:pt x="30" y="134"/>
                        <a:pt x="62" y="134"/>
                      </a:cubicBezTo>
                      <a:close/>
                      <a:moveTo>
                        <a:pt x="111" y="75"/>
                      </a:moveTo>
                      <a:cubicBezTo>
                        <a:pt x="103" y="71"/>
                        <a:pt x="86" y="67"/>
                        <a:pt x="61" y="67"/>
                      </a:cubicBezTo>
                      <a:cubicBezTo>
                        <a:pt x="37" y="67"/>
                        <a:pt x="20" y="71"/>
                        <a:pt x="12" y="75"/>
                      </a:cubicBezTo>
                      <a:cubicBezTo>
                        <a:pt x="12" y="69"/>
                        <a:pt x="12" y="69"/>
                        <a:pt x="12" y="69"/>
                      </a:cubicBezTo>
                      <a:cubicBezTo>
                        <a:pt x="17" y="66"/>
                        <a:pt x="35" y="61"/>
                        <a:pt x="61" y="61"/>
                      </a:cubicBezTo>
                      <a:cubicBezTo>
                        <a:pt x="88" y="61"/>
                        <a:pt x="105" y="66"/>
                        <a:pt x="111" y="69"/>
                      </a:cubicBezTo>
                      <a:lnTo>
                        <a:pt x="111" y="75"/>
                      </a:lnTo>
                      <a:close/>
                      <a:moveTo>
                        <a:pt x="12" y="31"/>
                      </a:moveTo>
                      <a:cubicBezTo>
                        <a:pt x="17" y="28"/>
                        <a:pt x="35" y="23"/>
                        <a:pt x="61" y="23"/>
                      </a:cubicBezTo>
                      <a:cubicBezTo>
                        <a:pt x="88" y="23"/>
                        <a:pt x="105" y="28"/>
                        <a:pt x="11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3" y="33"/>
                        <a:pt x="86" y="29"/>
                        <a:pt x="61" y="29"/>
                      </a:cubicBezTo>
                      <a:cubicBezTo>
                        <a:pt x="37" y="29"/>
                        <a:pt x="20" y="33"/>
                        <a:pt x="12" y="37"/>
                      </a:cubicBezTo>
                      <a:lnTo>
                        <a:pt x="12" y="31"/>
                      </a:lnTo>
                      <a:close/>
                      <a:moveTo>
                        <a:pt x="12" y="50"/>
                      </a:moveTo>
                      <a:cubicBezTo>
                        <a:pt x="17" y="48"/>
                        <a:pt x="34" y="43"/>
                        <a:pt x="61" y="43"/>
                      </a:cubicBezTo>
                      <a:cubicBezTo>
                        <a:pt x="88" y="43"/>
                        <a:pt x="105" y="48"/>
                        <a:pt x="111" y="50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03" y="53"/>
                        <a:pt x="86" y="49"/>
                        <a:pt x="61" y="49"/>
                      </a:cubicBezTo>
                      <a:cubicBezTo>
                        <a:pt x="37" y="49"/>
                        <a:pt x="20" y="53"/>
                        <a:pt x="12" y="56"/>
                      </a:cubicBezTo>
                      <a:lnTo>
                        <a:pt x="12" y="50"/>
                      </a:lnTo>
                      <a:close/>
                      <a:moveTo>
                        <a:pt x="12" y="88"/>
                      </a:moveTo>
                      <a:cubicBezTo>
                        <a:pt x="17" y="85"/>
                        <a:pt x="34" y="80"/>
                        <a:pt x="61" y="80"/>
                      </a:cubicBezTo>
                      <a:cubicBezTo>
                        <a:pt x="88" y="80"/>
                        <a:pt x="105" y="85"/>
                        <a:pt x="111" y="88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3" y="91"/>
                        <a:pt x="86" y="87"/>
                        <a:pt x="61" y="87"/>
                      </a:cubicBezTo>
                      <a:cubicBezTo>
                        <a:pt x="37" y="87"/>
                        <a:pt x="20" y="91"/>
                        <a:pt x="12" y="94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0" name="Freeform 115"/>
                <p:cNvSpPr/>
                <p:nvPr/>
              </p:nvSpPr>
              <p:spPr bwMode="auto">
                <a:xfrm>
                  <a:off x="927605" y="4239492"/>
                  <a:ext cx="131763" cy="134938"/>
                </a:xfrm>
                <a:custGeom>
                  <a:gdLst>
                    <a:gd fmla="*/ 35 w 35" name="T0"/>
                    <a:gd fmla="*/ 36 h 36" name="T1"/>
                    <a:gd fmla="*/ 35 w 35" name="T2"/>
                    <a:gd fmla="*/ 6 h 36" name="T3"/>
                    <a:gd fmla="*/ 0 w 35" name="T4"/>
                    <a:gd fmla="*/ 0 h 36" name="T5"/>
                    <a:gd fmla="*/ 0 w 35" name="T6"/>
                    <a:gd fmla="*/ 31 h 36" name="T7"/>
                    <a:gd fmla="*/ 35 w 35" name="T8"/>
                    <a:gd fmla="*/ 36 h 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6" w="35">
                      <a:moveTo>
                        <a:pt x="35" y="36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29" y="4"/>
                        <a:pt x="17" y="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2"/>
                        <a:pt x="26" y="34"/>
                        <a:pt x="3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1" name="Freeform 116"/>
                <p:cNvSpPr>
                  <a:spLocks noEditPoints="1"/>
                </p:cNvSpPr>
                <p:nvPr/>
              </p:nvSpPr>
              <p:spPr bwMode="auto">
                <a:xfrm>
                  <a:off x="660905" y="4168054"/>
                  <a:ext cx="466725" cy="568325"/>
                </a:xfrm>
                <a:custGeom>
                  <a:gdLst>
                    <a:gd fmla="*/ 124 w 124" name="T0"/>
                    <a:gd fmla="*/ 17 h 151" name="T1"/>
                    <a:gd fmla="*/ 62 w 124" name="T2"/>
                    <a:gd fmla="*/ 0 h 151" name="T3"/>
                    <a:gd fmla="*/ 1 w 124" name="T4"/>
                    <a:gd fmla="*/ 17 h 151" name="T5"/>
                    <a:gd fmla="*/ 0 w 124" name="T6"/>
                    <a:gd fmla="*/ 17 h 151" name="T7"/>
                    <a:gd fmla="*/ 0 w 124" name="T8"/>
                    <a:gd fmla="*/ 148 h 151" name="T9"/>
                    <a:gd fmla="*/ 62 w 124" name="T10"/>
                    <a:gd fmla="*/ 133 h 151" name="T11"/>
                    <a:gd fmla="*/ 124 w 124" name="T12"/>
                    <a:gd fmla="*/ 151 h 151" name="T13"/>
                    <a:gd fmla="*/ 124 w 124" name="T14"/>
                    <a:gd fmla="*/ 151 h 151" name="T15"/>
                    <a:gd fmla="*/ 124 w 124" name="T16"/>
                    <a:gd fmla="*/ 17 h 151" name="T17"/>
                    <a:gd fmla="*/ 112 w 124" name="T18"/>
                    <a:gd fmla="*/ 76 h 151" name="T19"/>
                    <a:gd fmla="*/ 112 w 124" name="T20"/>
                    <a:gd fmla="*/ 82 h 151" name="T21"/>
                    <a:gd fmla="*/ 62 w 124" name="T22"/>
                    <a:gd fmla="*/ 74 h 151" name="T23"/>
                    <a:gd fmla="*/ 13 w 124" name="T24"/>
                    <a:gd fmla="*/ 82 h 151" name="T25"/>
                    <a:gd fmla="*/ 13 w 124" name="T26"/>
                    <a:gd fmla="*/ 76 h 151" name="T27"/>
                    <a:gd fmla="*/ 62 w 124" name="T28"/>
                    <a:gd fmla="*/ 68 h 151" name="T29"/>
                    <a:gd fmla="*/ 112 w 124" name="T30"/>
                    <a:gd fmla="*/ 76 h 151" name="T31"/>
                    <a:gd fmla="*/ 13 w 124" name="T32"/>
                    <a:gd fmla="*/ 30 h 151" name="T33"/>
                    <a:gd fmla="*/ 55 w 124" name="T34"/>
                    <a:gd fmla="*/ 22 h 151" name="T35"/>
                    <a:gd fmla="*/ 55 w 124" name="T36"/>
                    <a:gd fmla="*/ 28 h 151" name="T37"/>
                    <a:gd fmla="*/ 13 w 124" name="T38"/>
                    <a:gd fmla="*/ 36 h 151" name="T39"/>
                    <a:gd fmla="*/ 13 w 124" name="T40"/>
                    <a:gd fmla="*/ 30 h 151" name="T41"/>
                    <a:gd fmla="*/ 13 w 124" name="T42"/>
                    <a:gd fmla="*/ 49 h 151" name="T43"/>
                    <a:gd fmla="*/ 55 w 124" name="T44"/>
                    <a:gd fmla="*/ 42 h 151" name="T45"/>
                    <a:gd fmla="*/ 55 w 124" name="T46"/>
                    <a:gd fmla="*/ 48 h 151" name="T47"/>
                    <a:gd fmla="*/ 13 w 124" name="T48"/>
                    <a:gd fmla="*/ 55 h 151" name="T49"/>
                    <a:gd fmla="*/ 13 w 124" name="T50"/>
                    <a:gd fmla="*/ 49 h 151" name="T51"/>
                    <a:gd fmla="*/ 112 w 124" name="T52"/>
                    <a:gd fmla="*/ 119 h 151" name="T53"/>
                    <a:gd fmla="*/ 62 w 124" name="T54"/>
                    <a:gd fmla="*/ 112 h 151" name="T55"/>
                    <a:gd fmla="*/ 13 w 124" name="T56"/>
                    <a:gd fmla="*/ 119 h 151" name="T57"/>
                    <a:gd fmla="*/ 13 w 124" name="T58"/>
                    <a:gd fmla="*/ 114 h 151" name="T59"/>
                    <a:gd fmla="*/ 62 w 124" name="T60"/>
                    <a:gd fmla="*/ 106 h 151" name="T61"/>
                    <a:gd fmla="*/ 112 w 124" name="T62"/>
                    <a:gd fmla="*/ 114 h 151" name="T63"/>
                    <a:gd fmla="*/ 112 w 124" name="T64"/>
                    <a:gd fmla="*/ 119 h 151" name="T65"/>
                    <a:gd fmla="*/ 112 w 124" name="T66"/>
                    <a:gd fmla="*/ 100 h 151" name="T67"/>
                    <a:gd fmla="*/ 62 w 124" name="T68"/>
                    <a:gd fmla="*/ 92 h 151" name="T69"/>
                    <a:gd fmla="*/ 13 w 124" name="T70"/>
                    <a:gd fmla="*/ 100 h 151" name="T71"/>
                    <a:gd fmla="*/ 13 w 124" name="T72"/>
                    <a:gd fmla="*/ 94 h 151" name="T73"/>
                    <a:gd fmla="*/ 62 w 124" name="T74"/>
                    <a:gd fmla="*/ 86 h 151" name="T75"/>
                    <a:gd fmla="*/ 112 w 124" name="T76"/>
                    <a:gd fmla="*/ 94 h 151" name="T77"/>
                    <a:gd fmla="*/ 112 w 124" name="T78"/>
                    <a:gd fmla="*/ 100 h 151" name="T79"/>
                    <a:gd fmla="*/ 112 w 124" name="T80"/>
                    <a:gd fmla="*/ 65 h 151" name="T81"/>
                    <a:gd fmla="*/ 65 w 124" name="T82"/>
                    <a:gd fmla="*/ 57 h 151" name="T83"/>
                    <a:gd fmla="*/ 65 w 124" name="T84"/>
                    <a:gd fmla="*/ 12 h 151" name="T85"/>
                    <a:gd fmla="*/ 112 w 124" name="T86"/>
                    <a:gd fmla="*/ 21 h 151" name="T87"/>
                    <a:gd fmla="*/ 112 w 124" name="T88"/>
                    <a:gd fmla="*/ 65 h 151" name="T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b="b" l="0" r="r" t="0"/>
                  <a:pathLst>
                    <a:path h="151" w="124">
                      <a:moveTo>
                        <a:pt x="124" y="17"/>
                      </a:moveTo>
                      <a:cubicBezTo>
                        <a:pt x="123" y="7"/>
                        <a:pt x="96" y="0"/>
                        <a:pt x="62" y="0"/>
                      </a:cubicBezTo>
                      <a:cubicBezTo>
                        <a:pt x="29" y="0"/>
                        <a:pt x="2" y="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4" y="140"/>
                        <a:pt x="30" y="133"/>
                        <a:pt x="62" y="133"/>
                      </a:cubicBezTo>
                      <a:cubicBezTo>
                        <a:pt x="96" y="133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lose/>
                      <a:moveTo>
                        <a:pt x="112" y="76"/>
                      </a:moveTo>
                      <a:cubicBezTo>
                        <a:pt x="112" y="82"/>
                        <a:pt x="112" y="82"/>
                        <a:pt x="112" y="82"/>
                      </a:cubicBezTo>
                      <a:cubicBezTo>
                        <a:pt x="104" y="78"/>
                        <a:pt x="87" y="74"/>
                        <a:pt x="62" y="74"/>
                      </a:cubicBezTo>
                      <a:cubicBezTo>
                        <a:pt x="38" y="74"/>
                        <a:pt x="21" y="78"/>
                        <a:pt x="13" y="82"/>
                      </a:cubicBezTo>
                      <a:cubicBezTo>
                        <a:pt x="13" y="76"/>
                        <a:pt x="13" y="76"/>
                        <a:pt x="13" y="76"/>
                      </a:cubicBezTo>
                      <a:cubicBezTo>
                        <a:pt x="18" y="73"/>
                        <a:pt x="35" y="68"/>
                        <a:pt x="62" y="68"/>
                      </a:cubicBezTo>
                      <a:cubicBezTo>
                        <a:pt x="89" y="68"/>
                        <a:pt x="106" y="73"/>
                        <a:pt x="112" y="76"/>
                      </a:cubicBezTo>
                      <a:close/>
                      <a:moveTo>
                        <a:pt x="13" y="30"/>
                      </a:moveTo>
                      <a:cubicBezTo>
                        <a:pt x="18" y="27"/>
                        <a:pt x="32" y="23"/>
                        <a:pt x="55" y="22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34" y="29"/>
                        <a:pt x="20" y="33"/>
                        <a:pt x="13" y="36"/>
                      </a:cubicBezTo>
                      <a:lnTo>
                        <a:pt x="13" y="30"/>
                      </a:lnTo>
                      <a:close/>
                      <a:moveTo>
                        <a:pt x="13" y="49"/>
                      </a:moveTo>
                      <a:cubicBezTo>
                        <a:pt x="18" y="47"/>
                        <a:pt x="32" y="42"/>
                        <a:pt x="55" y="42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34" y="49"/>
                        <a:pt x="20" y="52"/>
                        <a:pt x="13" y="55"/>
                      </a:cubicBezTo>
                      <a:lnTo>
                        <a:pt x="13" y="49"/>
                      </a:lnTo>
                      <a:close/>
                      <a:moveTo>
                        <a:pt x="112" y="119"/>
                      </a:moveTo>
                      <a:cubicBezTo>
                        <a:pt x="104" y="116"/>
                        <a:pt x="87" y="112"/>
                        <a:pt x="62" y="112"/>
                      </a:cubicBezTo>
                      <a:cubicBezTo>
                        <a:pt x="38" y="112"/>
                        <a:pt x="21" y="116"/>
                        <a:pt x="13" y="119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8" y="111"/>
                        <a:pt x="35" y="106"/>
                        <a:pt x="62" y="106"/>
                      </a:cubicBezTo>
                      <a:cubicBezTo>
                        <a:pt x="89" y="106"/>
                        <a:pt x="106" y="111"/>
                        <a:pt x="112" y="114"/>
                      </a:cubicBezTo>
                      <a:lnTo>
                        <a:pt x="112" y="119"/>
                      </a:lnTo>
                      <a:close/>
                      <a:moveTo>
                        <a:pt x="112" y="100"/>
                      </a:moveTo>
                      <a:cubicBezTo>
                        <a:pt x="104" y="97"/>
                        <a:pt x="87" y="92"/>
                        <a:pt x="62" y="92"/>
                      </a:cubicBezTo>
                      <a:cubicBezTo>
                        <a:pt x="38" y="92"/>
                        <a:pt x="21" y="97"/>
                        <a:pt x="13" y="100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8" y="91"/>
                        <a:pt x="36" y="86"/>
                        <a:pt x="62" y="86"/>
                      </a:cubicBezTo>
                      <a:cubicBezTo>
                        <a:pt x="89" y="86"/>
                        <a:pt x="106" y="91"/>
                        <a:pt x="112" y="94"/>
                      </a:cubicBezTo>
                      <a:lnTo>
                        <a:pt x="112" y="100"/>
                      </a:lnTo>
                      <a:close/>
                      <a:moveTo>
                        <a:pt x="112" y="65"/>
                      </a:moveTo>
                      <a:cubicBezTo>
                        <a:pt x="106" y="62"/>
                        <a:pt x="90" y="57"/>
                        <a:pt x="65" y="57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90" y="13"/>
                        <a:pt x="107" y="18"/>
                        <a:pt x="112" y="21"/>
                      </a:cubicBezTo>
                      <a:lnTo>
                        <a:pt x="112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3" name="组合 222"/>
              <p:cNvGrpSpPr/>
              <p:nvPr/>
            </p:nvGrpSpPr>
            <p:grpSpPr>
              <a:xfrm>
                <a:off x="1653093" y="4101379"/>
                <a:ext cx="968375" cy="781050"/>
                <a:chOff x="1653093" y="4101379"/>
                <a:chExt cx="968375" cy="781050"/>
              </a:xfrm>
              <a:grpFill/>
            </p:grpSpPr>
            <p:sp>
              <p:nvSpPr>
                <p:cNvPr id="236" name="Freeform 119"/>
                <p:cNvSpPr>
                  <a:spLocks noEditPoints="1"/>
                </p:cNvSpPr>
                <p:nvPr/>
              </p:nvSpPr>
              <p:spPr bwMode="auto">
                <a:xfrm>
                  <a:off x="1653093" y="4228379"/>
                  <a:ext cx="649288" cy="654050"/>
                </a:xfrm>
                <a:custGeom>
                  <a:gdLst>
                    <a:gd fmla="*/ 138 w 173" name="T0"/>
                    <a:gd fmla="*/ 157 h 174" name="T1"/>
                    <a:gd fmla="*/ 105 w 173" name="T2"/>
                    <a:gd fmla="*/ 157 h 174" name="T3"/>
                    <a:gd fmla="*/ 105 w 173" name="T4"/>
                    <a:gd fmla="*/ 134 h 174" name="T5"/>
                    <a:gd fmla="*/ 167 w 173" name="T6"/>
                    <a:gd fmla="*/ 134 h 174" name="T7"/>
                    <a:gd fmla="*/ 173 w 173" name="T8"/>
                    <a:gd fmla="*/ 128 h 174" name="T9"/>
                    <a:gd fmla="*/ 173 w 173" name="T10"/>
                    <a:gd fmla="*/ 6 h 174" name="T11"/>
                    <a:gd fmla="*/ 167 w 173" name="T12"/>
                    <a:gd fmla="*/ 0 h 174" name="T13"/>
                    <a:gd fmla="*/ 7 w 173" name="T14"/>
                    <a:gd fmla="*/ 0 h 174" name="T15"/>
                    <a:gd fmla="*/ 0 w 173" name="T16"/>
                    <a:gd fmla="*/ 6 h 174" name="T17"/>
                    <a:gd fmla="*/ 0 w 173" name="T18"/>
                    <a:gd fmla="*/ 128 h 174" name="T19"/>
                    <a:gd fmla="*/ 7 w 173" name="T20"/>
                    <a:gd fmla="*/ 134 h 174" name="T21"/>
                    <a:gd fmla="*/ 69 w 173" name="T22"/>
                    <a:gd fmla="*/ 134 h 174" name="T23"/>
                    <a:gd fmla="*/ 69 w 173" name="T24"/>
                    <a:gd fmla="*/ 157 h 174" name="T25"/>
                    <a:gd fmla="*/ 35 w 173" name="T26"/>
                    <a:gd fmla="*/ 157 h 174" name="T27"/>
                    <a:gd fmla="*/ 28 w 173" name="T28"/>
                    <a:gd fmla="*/ 165 h 174" name="T29"/>
                    <a:gd fmla="*/ 28 w 173" name="T30"/>
                    <a:gd fmla="*/ 174 h 174" name="T31"/>
                    <a:gd fmla="*/ 146 w 173" name="T32"/>
                    <a:gd fmla="*/ 174 h 174" name="T33"/>
                    <a:gd fmla="*/ 146 w 173" name="T34"/>
                    <a:gd fmla="*/ 165 h 174" name="T35"/>
                    <a:gd fmla="*/ 138 w 173" name="T36"/>
                    <a:gd fmla="*/ 157 h 174" name="T37"/>
                    <a:gd fmla="*/ 19 w 173" name="T38"/>
                    <a:gd fmla="*/ 116 h 174" name="T39"/>
                    <a:gd fmla="*/ 19 w 173" name="T40"/>
                    <a:gd fmla="*/ 18 h 174" name="T41"/>
                    <a:gd fmla="*/ 155 w 173" name="T42"/>
                    <a:gd fmla="*/ 18 h 174" name="T43"/>
                    <a:gd fmla="*/ 155 w 173" name="T44"/>
                    <a:gd fmla="*/ 116 h 174" name="T45"/>
                    <a:gd fmla="*/ 19 w 173" name="T46"/>
                    <a:gd fmla="*/ 116 h 174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74" w="173">
                      <a:moveTo>
                        <a:pt x="138" y="157"/>
                      </a:moveTo>
                      <a:cubicBezTo>
                        <a:pt x="105" y="157"/>
                        <a:pt x="105" y="157"/>
                        <a:pt x="105" y="157"/>
                      </a:cubicBezTo>
                      <a:cubicBezTo>
                        <a:pt x="105" y="134"/>
                        <a:pt x="105" y="134"/>
                        <a:pt x="105" y="134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171" y="134"/>
                        <a:pt x="173" y="131"/>
                        <a:pt x="173" y="128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3" y="2"/>
                        <a:pt x="171" y="0"/>
                        <a:pt x="16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3" y="134"/>
                        <a:pt x="7" y="134"/>
                      </a:cubicBezTo>
                      <a:cubicBezTo>
                        <a:pt x="69" y="134"/>
                        <a:pt x="69" y="134"/>
                        <a:pt x="69" y="134"/>
                      </a:cubicBezTo>
                      <a:cubicBezTo>
                        <a:pt x="69" y="157"/>
                        <a:pt x="69" y="157"/>
                        <a:pt x="69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1" y="157"/>
                        <a:pt x="28" y="160"/>
                        <a:pt x="28" y="165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165"/>
                        <a:pt x="146" y="165"/>
                        <a:pt x="146" y="165"/>
                      </a:cubicBezTo>
                      <a:cubicBezTo>
                        <a:pt x="146" y="160"/>
                        <a:pt x="142" y="157"/>
                        <a:pt x="138" y="157"/>
                      </a:cubicBezTo>
                      <a:close/>
                      <a:moveTo>
                        <a:pt x="19" y="116"/>
                      </a:move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16"/>
                        <a:pt x="155" y="116"/>
                        <a:pt x="155" y="116"/>
                      </a:cubicBezTo>
                      <a:lnTo>
                        <a:pt x="19" y="1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7" name="Freeform 120"/>
                <p:cNvSpPr>
                  <a:spLocks noEditPoints="1"/>
                </p:cNvSpPr>
                <p:nvPr/>
              </p:nvSpPr>
              <p:spPr bwMode="auto">
                <a:xfrm>
                  <a:off x="2038855" y="4101379"/>
                  <a:ext cx="582613" cy="777875"/>
                </a:xfrm>
                <a:custGeom>
                  <a:gdLst>
                    <a:gd fmla="*/ 147 w 155" name="T0"/>
                    <a:gd fmla="*/ 0 h 207" name="T1"/>
                    <a:gd fmla="*/ 8 w 155" name="T2"/>
                    <a:gd fmla="*/ 0 h 207" name="T3"/>
                    <a:gd fmla="*/ 0 w 155" name="T4"/>
                    <a:gd fmla="*/ 7 h 207" name="T5"/>
                    <a:gd fmla="*/ 0 w 155" name="T6"/>
                    <a:gd fmla="*/ 29 h 207" name="T7"/>
                    <a:gd fmla="*/ 64 w 155" name="T8"/>
                    <a:gd fmla="*/ 29 h 207" name="T9"/>
                    <a:gd fmla="*/ 75 w 155" name="T10"/>
                    <a:gd fmla="*/ 40 h 207" name="T11"/>
                    <a:gd fmla="*/ 75 w 155" name="T12"/>
                    <a:gd fmla="*/ 162 h 207" name="T13"/>
                    <a:gd fmla="*/ 64 w 155" name="T14"/>
                    <a:gd fmla="*/ 173 h 207" name="T15"/>
                    <a:gd fmla="*/ 7 w 155" name="T16"/>
                    <a:gd fmla="*/ 173 h 207" name="T17"/>
                    <a:gd fmla="*/ 7 w 155" name="T18"/>
                    <a:gd fmla="*/ 186 h 207" name="T19"/>
                    <a:gd fmla="*/ 35 w 155" name="T20"/>
                    <a:gd fmla="*/ 186 h 207" name="T21"/>
                    <a:gd fmla="*/ 48 w 155" name="T22"/>
                    <a:gd fmla="*/ 199 h 207" name="T23"/>
                    <a:gd fmla="*/ 48 w 155" name="T24"/>
                    <a:gd fmla="*/ 207 h 207" name="T25"/>
                    <a:gd fmla="*/ 147 w 155" name="T26"/>
                    <a:gd fmla="*/ 207 h 207" name="T27"/>
                    <a:gd fmla="*/ 155 w 155" name="T28"/>
                    <a:gd fmla="*/ 200 h 207" name="T29"/>
                    <a:gd fmla="*/ 155 w 155" name="T30"/>
                    <a:gd fmla="*/ 7 h 207" name="T31"/>
                    <a:gd fmla="*/ 147 w 155" name="T32"/>
                    <a:gd fmla="*/ 0 h 207" name="T33"/>
                    <a:gd fmla="*/ 100 w 155" name="T34"/>
                    <a:gd fmla="*/ 114 h 207" name="T35"/>
                    <a:gd fmla="*/ 89 w 155" name="T36"/>
                    <a:gd fmla="*/ 103 h 207" name="T37"/>
                    <a:gd fmla="*/ 100 w 155" name="T38"/>
                    <a:gd fmla="*/ 93 h 207" name="T39"/>
                    <a:gd fmla="*/ 111 w 155" name="T40"/>
                    <a:gd fmla="*/ 103 h 207" name="T41"/>
                    <a:gd fmla="*/ 100 w 155" name="T42"/>
                    <a:gd fmla="*/ 114 h 207" name="T43"/>
                    <a:gd fmla="*/ 132 w 155" name="T44"/>
                    <a:gd fmla="*/ 114 h 207" name="T45"/>
                    <a:gd fmla="*/ 121 w 155" name="T46"/>
                    <a:gd fmla="*/ 103 h 207" name="T47"/>
                    <a:gd fmla="*/ 132 w 155" name="T48"/>
                    <a:gd fmla="*/ 93 h 207" name="T49"/>
                    <a:gd fmla="*/ 143 w 155" name="T50"/>
                    <a:gd fmla="*/ 103 h 207" name="T51"/>
                    <a:gd fmla="*/ 132 w 155" name="T52"/>
                    <a:gd fmla="*/ 114 h 207" name="T53"/>
                    <a:gd fmla="*/ 143 w 155" name="T54"/>
                    <a:gd fmla="*/ 75 h 207" name="T55"/>
                    <a:gd fmla="*/ 138 w 155" name="T56"/>
                    <a:gd fmla="*/ 80 h 207" name="T57"/>
                    <a:gd fmla="*/ 84 w 155" name="T58"/>
                    <a:gd fmla="*/ 80 h 207" name="T59"/>
                    <a:gd fmla="*/ 84 w 155" name="T60"/>
                    <a:gd fmla="*/ 34 h 207" name="T61"/>
                    <a:gd fmla="*/ 138 w 155" name="T62"/>
                    <a:gd fmla="*/ 34 h 207" name="T63"/>
                    <a:gd fmla="*/ 143 w 155" name="T64"/>
                    <a:gd fmla="*/ 39 h 207" name="T65"/>
                    <a:gd fmla="*/ 143 w 155" name="T66"/>
                    <a:gd fmla="*/ 75 h 207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206" w="155">
                      <a:moveTo>
                        <a:pt x="147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70" y="29"/>
                        <a:pt x="75" y="34"/>
                        <a:pt x="75" y="40"/>
                      </a:cubicBezTo>
                      <a:cubicBezTo>
                        <a:pt x="75" y="162"/>
                        <a:pt x="75" y="162"/>
                        <a:pt x="75" y="162"/>
                      </a:cubicBezTo>
                      <a:cubicBezTo>
                        <a:pt x="75" y="168"/>
                        <a:pt x="70" y="173"/>
                        <a:pt x="64" y="173"/>
                      </a:cubicBezTo>
                      <a:cubicBezTo>
                        <a:pt x="7" y="173"/>
                        <a:pt x="7" y="173"/>
                        <a:pt x="7" y="173"/>
                      </a:cubicBezTo>
                      <a:cubicBezTo>
                        <a:pt x="7" y="186"/>
                        <a:pt x="7" y="186"/>
                        <a:pt x="7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42" y="186"/>
                        <a:pt x="48" y="192"/>
                        <a:pt x="48" y="199"/>
                      </a:cubicBezTo>
                      <a:cubicBezTo>
                        <a:pt x="48" y="207"/>
                        <a:pt x="48" y="207"/>
                        <a:pt x="48" y="207"/>
                      </a:cubicBezTo>
                      <a:cubicBezTo>
                        <a:pt x="147" y="207"/>
                        <a:pt x="147" y="207"/>
                        <a:pt x="147" y="207"/>
                      </a:cubicBezTo>
                      <a:cubicBezTo>
                        <a:pt x="151" y="207"/>
                        <a:pt x="155" y="204"/>
                        <a:pt x="155" y="200"/>
                      </a:cubicBezTo>
                      <a:cubicBezTo>
                        <a:pt x="155" y="7"/>
                        <a:pt x="155" y="7"/>
                        <a:pt x="155" y="7"/>
                      </a:cubicBezTo>
                      <a:cubicBezTo>
                        <a:pt x="155" y="3"/>
                        <a:pt x="151" y="0"/>
                        <a:pt x="147" y="0"/>
                      </a:cubicBezTo>
                      <a:close/>
                      <a:moveTo>
                        <a:pt x="100" y="114"/>
                      </a:moveTo>
                      <a:cubicBezTo>
                        <a:pt x="94" y="114"/>
                        <a:pt x="89" y="109"/>
                        <a:pt x="89" y="103"/>
                      </a:cubicBezTo>
                      <a:cubicBezTo>
                        <a:pt x="89" y="98"/>
                        <a:pt x="94" y="93"/>
                        <a:pt x="100" y="93"/>
                      </a:cubicBezTo>
                      <a:cubicBezTo>
                        <a:pt x="106" y="93"/>
                        <a:pt x="111" y="98"/>
                        <a:pt x="111" y="103"/>
                      </a:cubicBezTo>
                      <a:cubicBezTo>
                        <a:pt x="111" y="109"/>
                        <a:pt x="106" y="114"/>
                        <a:pt x="100" y="114"/>
                      </a:cubicBezTo>
                      <a:close/>
                      <a:moveTo>
                        <a:pt x="132" y="114"/>
                      </a:moveTo>
                      <a:cubicBezTo>
                        <a:pt x="126" y="114"/>
                        <a:pt x="121" y="109"/>
                        <a:pt x="121" y="103"/>
                      </a:cubicBezTo>
                      <a:cubicBezTo>
                        <a:pt x="121" y="98"/>
                        <a:pt x="126" y="93"/>
                        <a:pt x="132" y="93"/>
                      </a:cubicBezTo>
                      <a:cubicBezTo>
                        <a:pt x="138" y="93"/>
                        <a:pt x="143" y="98"/>
                        <a:pt x="143" y="103"/>
                      </a:cubicBezTo>
                      <a:cubicBezTo>
                        <a:pt x="143" y="109"/>
                        <a:pt x="138" y="114"/>
                        <a:pt x="132" y="114"/>
                      </a:cubicBezTo>
                      <a:close/>
                      <a:moveTo>
                        <a:pt x="143" y="75"/>
                      </a:moveTo>
                      <a:cubicBezTo>
                        <a:pt x="143" y="78"/>
                        <a:pt x="140" y="80"/>
                        <a:pt x="138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40" y="34"/>
                        <a:pt x="143" y="37"/>
                        <a:pt x="143" y="39"/>
                      </a:cubicBezTo>
                      <a:lnTo>
                        <a:pt x="143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24" name="Freeform 121"/>
              <p:cNvSpPr>
                <a:spLocks noEditPoints="1"/>
              </p:cNvSpPr>
              <p:nvPr/>
            </p:nvSpPr>
            <p:spPr bwMode="auto">
              <a:xfrm>
                <a:off x="6347330" y="4225204"/>
                <a:ext cx="844550" cy="571500"/>
              </a:xfrm>
              <a:custGeom>
                <a:gdLst>
                  <a:gd fmla="*/ 8 w 225" name="T0"/>
                  <a:gd fmla="*/ 0 h 152" name="T1"/>
                  <a:gd fmla="*/ 0 w 225" name="T2"/>
                  <a:gd fmla="*/ 145 h 152" name="T3"/>
                  <a:gd fmla="*/ 217 w 225" name="T4"/>
                  <a:gd fmla="*/ 152 h 152" name="T5"/>
                  <a:gd fmla="*/ 225 w 225" name="T6"/>
                  <a:gd fmla="*/ 8 h 152" name="T7"/>
                  <a:gd fmla="*/ 206 w 225" name="T8"/>
                  <a:gd fmla="*/ 18 h 152" name="T9"/>
                  <a:gd fmla="*/ 193 w 225" name="T10"/>
                  <a:gd fmla="*/ 48 h 152" name="T11"/>
                  <a:gd fmla="*/ 191 w 225" name="T12"/>
                  <a:gd fmla="*/ 35 h 152" name="T13"/>
                  <a:gd fmla="*/ 174 w 225" name="T14"/>
                  <a:gd fmla="*/ 38 h 152" name="T15"/>
                  <a:gd fmla="*/ 169 w 225" name="T16"/>
                  <a:gd fmla="*/ 48 h 152" name="T17"/>
                  <a:gd fmla="*/ 166 w 225" name="T18"/>
                  <a:gd fmla="*/ 35 h 152" name="T19"/>
                  <a:gd fmla="*/ 149 w 225" name="T20"/>
                  <a:gd fmla="*/ 38 h 152" name="T21"/>
                  <a:gd fmla="*/ 95 w 225" name="T22"/>
                  <a:gd fmla="*/ 48 h 152" name="T23"/>
                  <a:gd fmla="*/ 93 w 225" name="T24"/>
                  <a:gd fmla="*/ 35 h 152" name="T25"/>
                  <a:gd fmla="*/ 76 w 225" name="T26"/>
                  <a:gd fmla="*/ 38 h 152" name="T27"/>
                  <a:gd fmla="*/ 57 w 225" name="T28"/>
                  <a:gd fmla="*/ 48 h 152" name="T29"/>
                  <a:gd fmla="*/ 55 w 225" name="T30"/>
                  <a:gd fmla="*/ 35 h 152" name="T31"/>
                  <a:gd fmla="*/ 37 w 225" name="T32"/>
                  <a:gd fmla="*/ 38 h 152" name="T33"/>
                  <a:gd fmla="*/ 19 w 225" name="T34"/>
                  <a:gd fmla="*/ 48 h 152" name="T35"/>
                  <a:gd fmla="*/ 206 w 225" name="T36"/>
                  <a:gd fmla="*/ 18 h 152" name="T37"/>
                  <a:gd fmla="*/ 176 w 225" name="T38"/>
                  <a:gd fmla="*/ 79 h 152" name="T39"/>
                  <a:gd fmla="*/ 174 w 225" name="T40"/>
                  <a:gd fmla="*/ 92 h 152" name="T41"/>
                  <a:gd fmla="*/ 155 w 225" name="T42"/>
                  <a:gd fmla="*/ 82 h 152" name="T43"/>
                  <a:gd fmla="*/ 138 w 225" name="T44"/>
                  <a:gd fmla="*/ 79 h 152" name="T45"/>
                  <a:gd fmla="*/ 135 w 225" name="T46"/>
                  <a:gd fmla="*/ 92 h 152" name="T47"/>
                  <a:gd fmla="*/ 122 w 225" name="T48"/>
                  <a:gd fmla="*/ 82 h 152" name="T49"/>
                  <a:gd fmla="*/ 105 w 225" name="T50"/>
                  <a:gd fmla="*/ 79 h 152" name="T51"/>
                  <a:gd fmla="*/ 103 w 225" name="T52"/>
                  <a:gd fmla="*/ 92 h 152" name="T53"/>
                  <a:gd fmla="*/ 77 w 225" name="T54"/>
                  <a:gd fmla="*/ 82 h 152" name="T55"/>
                  <a:gd fmla="*/ 60 w 225" name="T56"/>
                  <a:gd fmla="*/ 79 h 152" name="T57"/>
                  <a:gd fmla="*/ 57 w 225" name="T58"/>
                  <a:gd fmla="*/ 92 h 152" name="T59"/>
                  <a:gd fmla="*/ 19 w 225" name="T60"/>
                  <a:gd fmla="*/ 61 h 152" name="T61"/>
                  <a:gd fmla="*/ 37 w 225" name="T62"/>
                  <a:gd fmla="*/ 72 h 152" name="T63"/>
                  <a:gd fmla="*/ 55 w 225" name="T64"/>
                  <a:gd fmla="*/ 74 h 152" name="T65"/>
                  <a:gd fmla="*/ 57 w 225" name="T66"/>
                  <a:gd fmla="*/ 61 h 152" name="T67"/>
                  <a:gd fmla="*/ 76 w 225" name="T68"/>
                  <a:gd fmla="*/ 72 h 152" name="T69"/>
                  <a:gd fmla="*/ 93 w 225" name="T70"/>
                  <a:gd fmla="*/ 74 h 152" name="T71"/>
                  <a:gd fmla="*/ 95 w 225" name="T72"/>
                  <a:gd fmla="*/ 61 h 152" name="T73"/>
                  <a:gd fmla="*/ 149 w 225" name="T74"/>
                  <a:gd fmla="*/ 72 h 152" name="T75"/>
                  <a:gd fmla="*/ 166 w 225" name="T76"/>
                  <a:gd fmla="*/ 74 h 152" name="T77"/>
                  <a:gd fmla="*/ 169 w 225" name="T78"/>
                  <a:gd fmla="*/ 61 h 152" name="T79"/>
                  <a:gd fmla="*/ 174 w 225" name="T80"/>
                  <a:gd fmla="*/ 72 h 152" name="T81"/>
                  <a:gd fmla="*/ 191 w 225" name="T82"/>
                  <a:gd fmla="*/ 74 h 152" name="T83"/>
                  <a:gd fmla="*/ 193 w 225" name="T84"/>
                  <a:gd fmla="*/ 61 h 152" name="T85"/>
                  <a:gd fmla="*/ 206 w 225" name="T86"/>
                  <a:gd fmla="*/ 92 h 152" name="T87"/>
                  <a:gd fmla="*/ 193 w 225" name="T88"/>
                  <a:gd fmla="*/ 82 h 152" name="T89"/>
                  <a:gd fmla="*/ 19 w 225" name="T90"/>
                  <a:gd fmla="*/ 134 h 152" name="T91"/>
                  <a:gd fmla="*/ 57 w 225" name="T92"/>
                  <a:gd fmla="*/ 105 h 152" name="T93"/>
                  <a:gd fmla="*/ 60 w 225" name="T94"/>
                  <a:gd fmla="*/ 118 h 152" name="T95"/>
                  <a:gd fmla="*/ 77 w 225" name="T96"/>
                  <a:gd fmla="*/ 115 h 152" name="T97"/>
                  <a:gd fmla="*/ 103 w 225" name="T98"/>
                  <a:gd fmla="*/ 105 h 152" name="T99"/>
                  <a:gd fmla="*/ 105 w 225" name="T100"/>
                  <a:gd fmla="*/ 118 h 152" name="T101"/>
                  <a:gd fmla="*/ 122 w 225" name="T102"/>
                  <a:gd fmla="*/ 115 h 152" name="T103"/>
                  <a:gd fmla="*/ 135 w 225" name="T104"/>
                  <a:gd fmla="*/ 105 h 152" name="T105"/>
                  <a:gd fmla="*/ 138 w 225" name="T106"/>
                  <a:gd fmla="*/ 118 h 152" name="T107"/>
                  <a:gd fmla="*/ 155 w 225" name="T108"/>
                  <a:gd fmla="*/ 115 h 152" name="T109"/>
                  <a:gd fmla="*/ 174 w 225" name="T110"/>
                  <a:gd fmla="*/ 105 h 152" name="T111"/>
                  <a:gd fmla="*/ 176 w 225" name="T112"/>
                  <a:gd fmla="*/ 118 h 152" name="T113"/>
                  <a:gd fmla="*/ 193 w 225" name="T114"/>
                  <a:gd fmla="*/ 115 h 152" name="T115"/>
                  <a:gd fmla="*/ 206 w 225" name="T116"/>
                  <a:gd fmla="*/ 105 h 152" name="T117"/>
                  <a:gd fmla="*/ 19 w 225" name="T118"/>
                  <a:gd fmla="*/ 134 h 15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52" w="225">
                    <a:moveTo>
                      <a:pt x="2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9"/>
                      <a:pt x="4" y="152"/>
                      <a:pt x="8" y="152"/>
                    </a:cubicBezTo>
                    <a:cubicBezTo>
                      <a:pt x="217" y="152"/>
                      <a:pt x="217" y="152"/>
                      <a:pt x="217" y="152"/>
                    </a:cubicBezTo>
                    <a:cubicBezTo>
                      <a:pt x="221" y="152"/>
                      <a:pt x="225" y="149"/>
                      <a:pt x="225" y="145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  <a:close/>
                    <a:moveTo>
                      <a:pt x="206" y="18"/>
                    </a:moveTo>
                    <a:cubicBezTo>
                      <a:pt x="206" y="48"/>
                      <a:pt x="206" y="48"/>
                      <a:pt x="206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3" y="37"/>
                      <a:pt x="192" y="35"/>
                      <a:pt x="191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5"/>
                      <a:pt x="174" y="37"/>
                      <a:pt x="174" y="38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8" y="35"/>
                      <a:pt x="166" y="35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50" y="35"/>
                      <a:pt x="149" y="37"/>
                      <a:pt x="149" y="38"/>
                    </a:cubicBezTo>
                    <a:cubicBezTo>
                      <a:pt x="149" y="48"/>
                      <a:pt x="149" y="48"/>
                      <a:pt x="149" y="48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7"/>
                      <a:pt x="94" y="35"/>
                      <a:pt x="93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7" y="35"/>
                      <a:pt x="76" y="37"/>
                      <a:pt x="76" y="3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6" y="35"/>
                      <a:pt x="55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7" y="37"/>
                      <a:pt x="37" y="3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206" y="18"/>
                    </a:lnTo>
                    <a:close/>
                    <a:moveTo>
                      <a:pt x="191" y="79"/>
                    </a:moveTo>
                    <a:cubicBezTo>
                      <a:pt x="176" y="79"/>
                      <a:pt x="176" y="79"/>
                      <a:pt x="176" y="79"/>
                    </a:cubicBezTo>
                    <a:cubicBezTo>
                      <a:pt x="175" y="79"/>
                      <a:pt x="174" y="80"/>
                      <a:pt x="174" y="82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0"/>
                      <a:pt x="154" y="79"/>
                      <a:pt x="153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5" y="80"/>
                      <a:pt x="135" y="82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0"/>
                      <a:pt x="121" y="79"/>
                      <a:pt x="120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79"/>
                      <a:pt x="103" y="80"/>
                      <a:pt x="103" y="8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0"/>
                      <a:pt x="76" y="79"/>
                      <a:pt x="74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9"/>
                      <a:pt x="57" y="80"/>
                      <a:pt x="57" y="8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3"/>
                      <a:pt x="39" y="74"/>
                      <a:pt x="40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6" y="74"/>
                      <a:pt x="57" y="73"/>
                      <a:pt x="57" y="72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3"/>
                      <a:pt x="77" y="74"/>
                      <a:pt x="78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5" y="73"/>
                      <a:pt x="95" y="72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49" y="61"/>
                      <a:pt x="149" y="61"/>
                      <a:pt x="149" y="61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49" y="73"/>
                      <a:pt x="150" y="74"/>
                      <a:pt x="152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8" y="74"/>
                      <a:pt x="169" y="73"/>
                      <a:pt x="169" y="72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3"/>
                      <a:pt x="175" y="74"/>
                      <a:pt x="176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2" y="74"/>
                      <a:pt x="193" y="73"/>
                      <a:pt x="193" y="72"/>
                    </a:cubicBezTo>
                    <a:cubicBezTo>
                      <a:pt x="193" y="61"/>
                      <a:pt x="193" y="61"/>
                      <a:pt x="193" y="61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82"/>
                      <a:pt x="193" y="82"/>
                      <a:pt x="193" y="82"/>
                    </a:cubicBezTo>
                    <a:cubicBezTo>
                      <a:pt x="193" y="80"/>
                      <a:pt x="192" y="79"/>
                      <a:pt x="191" y="79"/>
                    </a:cubicBezTo>
                    <a:close/>
                    <a:moveTo>
                      <a:pt x="19" y="134"/>
                    </a:moveTo>
                    <a:cubicBezTo>
                      <a:pt x="19" y="105"/>
                      <a:pt x="19" y="105"/>
                      <a:pt x="19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7"/>
                      <a:pt x="58" y="118"/>
                      <a:pt x="60" y="118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6" y="118"/>
                      <a:pt x="77" y="117"/>
                      <a:pt x="77" y="11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7"/>
                      <a:pt x="104" y="118"/>
                      <a:pt x="105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1" y="118"/>
                      <a:pt x="122" y="117"/>
                      <a:pt x="122" y="11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7"/>
                      <a:pt x="137" y="118"/>
                      <a:pt x="138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4" y="118"/>
                      <a:pt x="155" y="117"/>
                      <a:pt x="155" y="11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7"/>
                      <a:pt x="175" y="118"/>
                      <a:pt x="176" y="118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2" y="118"/>
                      <a:pt x="193" y="117"/>
                      <a:pt x="193" y="11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34"/>
                      <a:pt x="206" y="134"/>
                      <a:pt x="206" y="134"/>
                    </a:cubicBezTo>
                    <a:lnTo>
                      <a:pt x="19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grpSp>
            <p:nvGrpSpPr>
              <p:cNvPr id="225" name="组合 224"/>
              <p:cNvGrpSpPr/>
              <p:nvPr/>
            </p:nvGrpSpPr>
            <p:grpSpPr>
              <a:xfrm>
                <a:off x="4848730" y="4134717"/>
                <a:ext cx="795338" cy="788988"/>
                <a:chOff x="4848730" y="4134717"/>
                <a:chExt cx="795338" cy="788988"/>
              </a:xfrm>
              <a:grpFill/>
            </p:grpSpPr>
            <p:sp>
              <p:nvSpPr>
                <p:cNvPr id="234" name="Freeform 124"/>
                <p:cNvSpPr>
                  <a:spLocks noEditPoints="1"/>
                </p:cNvSpPr>
                <p:nvPr/>
              </p:nvSpPr>
              <p:spPr bwMode="auto">
                <a:xfrm>
                  <a:off x="4848730" y="4134717"/>
                  <a:ext cx="322263" cy="769938"/>
                </a:xfrm>
                <a:custGeom>
                  <a:gdLst>
                    <a:gd fmla="*/ 52 w 86" name="T0"/>
                    <a:gd fmla="*/ 200 h 205" name="T1"/>
                    <a:gd fmla="*/ 43 w 86" name="T2"/>
                    <a:gd fmla="*/ 192 h 205" name="T3"/>
                    <a:gd fmla="*/ 52 w 86" name="T4"/>
                    <a:gd fmla="*/ 184 h 205" name="T5"/>
                    <a:gd fmla="*/ 55 w 86" name="T6"/>
                    <a:gd fmla="*/ 184 h 205" name="T7"/>
                    <a:gd fmla="*/ 61 w 86" name="T8"/>
                    <a:gd fmla="*/ 167 h 205" name="T9"/>
                    <a:gd fmla="*/ 58 w 86" name="T10"/>
                    <a:gd fmla="*/ 168 h 205" name="T11"/>
                    <a:gd fmla="*/ 54 w 86" name="T12"/>
                    <a:gd fmla="*/ 165 h 205" name="T13"/>
                    <a:gd fmla="*/ 58 w 86" name="T14"/>
                    <a:gd fmla="*/ 161 h 205" name="T15"/>
                    <a:gd fmla="*/ 62 w 86" name="T16"/>
                    <a:gd fmla="*/ 164 h 205" name="T17"/>
                    <a:gd fmla="*/ 72 w 86" name="T18"/>
                    <a:gd fmla="*/ 134 h 205" name="T19"/>
                    <a:gd fmla="*/ 72 w 86" name="T20"/>
                    <a:gd fmla="*/ 21 h 205" name="T21"/>
                    <a:gd fmla="*/ 76 w 86" name="T22"/>
                    <a:gd fmla="*/ 21 h 205" name="T23"/>
                    <a:gd fmla="*/ 86 w 86" name="T24"/>
                    <a:gd fmla="*/ 10 h 205" name="T25"/>
                    <a:gd fmla="*/ 76 w 86" name="T26"/>
                    <a:gd fmla="*/ 0 h 205" name="T27"/>
                    <a:gd fmla="*/ 11 w 86" name="T28"/>
                    <a:gd fmla="*/ 0 h 205" name="T29"/>
                    <a:gd fmla="*/ 0 w 86" name="T30"/>
                    <a:gd fmla="*/ 10 h 205" name="T31"/>
                    <a:gd fmla="*/ 11 w 86" name="T32"/>
                    <a:gd fmla="*/ 21 h 205" name="T33"/>
                    <a:gd fmla="*/ 16 w 86" name="T34"/>
                    <a:gd fmla="*/ 21 h 205" name="T35"/>
                    <a:gd fmla="*/ 16 w 86" name="T36"/>
                    <a:gd fmla="*/ 188 h 205" name="T37"/>
                    <a:gd fmla="*/ 33 w 86" name="T38"/>
                    <a:gd fmla="*/ 205 h 205" name="T39"/>
                    <a:gd fmla="*/ 55 w 86" name="T40"/>
                    <a:gd fmla="*/ 205 h 205" name="T41"/>
                    <a:gd fmla="*/ 58 w 86" name="T42"/>
                    <a:gd fmla="*/ 205 h 205" name="T43"/>
                    <a:gd fmla="*/ 55 w 86" name="T44"/>
                    <a:gd fmla="*/ 199 h 205" name="T45"/>
                    <a:gd fmla="*/ 52 w 86" name="T46"/>
                    <a:gd fmla="*/ 200 h 205" name="T47"/>
                    <a:gd fmla="*/ 28 w 86" name="T48"/>
                    <a:gd fmla="*/ 135 h 205" name="T49"/>
                    <a:gd fmla="*/ 28 w 86" name="T50"/>
                    <a:gd fmla="*/ 21 h 205" name="T51"/>
                    <a:gd fmla="*/ 59 w 86" name="T52"/>
                    <a:gd fmla="*/ 21 h 205" name="T53"/>
                    <a:gd fmla="*/ 59 w 86" name="T54"/>
                    <a:gd fmla="*/ 135 h 205" name="T55"/>
                    <a:gd fmla="*/ 28 w 86" name="T56"/>
                    <a:gd fmla="*/ 135 h 205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205" w="86">
                      <a:moveTo>
                        <a:pt x="52" y="200"/>
                      </a:moveTo>
                      <a:cubicBezTo>
                        <a:pt x="47" y="200"/>
                        <a:pt x="43" y="196"/>
                        <a:pt x="43" y="192"/>
                      </a:cubicBezTo>
                      <a:cubicBezTo>
                        <a:pt x="43" y="187"/>
                        <a:pt x="47" y="184"/>
                        <a:pt x="52" y="184"/>
                      </a:cubicBezTo>
                      <a:cubicBezTo>
                        <a:pt x="53" y="184"/>
                        <a:pt x="54" y="184"/>
                        <a:pt x="55" y="184"/>
                      </a:cubicBezTo>
                      <a:cubicBezTo>
                        <a:pt x="61" y="167"/>
                        <a:pt x="61" y="167"/>
                        <a:pt x="61" y="167"/>
                      </a:cubicBezTo>
                      <a:cubicBezTo>
                        <a:pt x="60" y="168"/>
                        <a:pt x="59" y="168"/>
                        <a:pt x="58" y="168"/>
                      </a:cubicBezTo>
                      <a:cubicBezTo>
                        <a:pt x="55" y="168"/>
                        <a:pt x="54" y="167"/>
                        <a:pt x="54" y="165"/>
                      </a:cubicBezTo>
                      <a:cubicBezTo>
                        <a:pt x="54" y="162"/>
                        <a:pt x="55" y="161"/>
                        <a:pt x="58" y="161"/>
                      </a:cubicBezTo>
                      <a:cubicBezTo>
                        <a:pt x="60" y="161"/>
                        <a:pt x="61" y="162"/>
                        <a:pt x="62" y="164"/>
                      </a:cubicBezTo>
                      <a:cubicBezTo>
                        <a:pt x="72" y="134"/>
                        <a:pt x="72" y="134"/>
                        <a:pt x="72" y="134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6" y="21"/>
                        <a:pt x="76" y="21"/>
                        <a:pt x="76" y="21"/>
                      </a:cubicBezTo>
                      <a:cubicBezTo>
                        <a:pt x="82" y="21"/>
                        <a:pt x="86" y="16"/>
                        <a:pt x="86" y="10"/>
                      </a:cubicBezTo>
                      <a:cubicBezTo>
                        <a:pt x="86" y="5"/>
                        <a:pt x="82" y="0"/>
                        <a:pt x="7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16" y="198"/>
                        <a:pt x="23" y="205"/>
                        <a:pt x="33" y="205"/>
                      </a:cubicBezTo>
                      <a:cubicBezTo>
                        <a:pt x="55" y="205"/>
                        <a:pt x="55" y="205"/>
                        <a:pt x="55" y="205"/>
                      </a:cubicBezTo>
                      <a:cubicBezTo>
                        <a:pt x="56" y="205"/>
                        <a:pt x="57" y="205"/>
                        <a:pt x="58" y="205"/>
                      </a:cubicBezTo>
                      <a:cubicBezTo>
                        <a:pt x="57" y="203"/>
                        <a:pt x="56" y="201"/>
                        <a:pt x="55" y="199"/>
                      </a:cubicBezTo>
                      <a:cubicBezTo>
                        <a:pt x="54" y="200"/>
                        <a:pt x="53" y="200"/>
                        <a:pt x="52" y="200"/>
                      </a:cubicBezTo>
                      <a:close/>
                      <a:moveTo>
                        <a:pt x="28" y="135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135"/>
                        <a:pt x="59" y="135"/>
                        <a:pt x="59" y="135"/>
                      </a:cubicBezTo>
                      <a:lnTo>
                        <a:pt x="28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5" name="Freeform 125"/>
                <p:cNvSpPr>
                  <a:spLocks noEditPoints="1"/>
                </p:cNvSpPr>
                <p:nvPr/>
              </p:nvSpPr>
              <p:spPr bwMode="auto">
                <a:xfrm>
                  <a:off x="5066218" y="4198217"/>
                  <a:ext cx="577850" cy="725488"/>
                </a:xfrm>
                <a:custGeom>
                  <a:gdLst>
                    <a:gd fmla="*/ 118 w 154" name="T0"/>
                    <a:gd fmla="*/ 69 h 193" name="T1"/>
                    <a:gd fmla="*/ 118 w 154" name="T2"/>
                    <a:gd fmla="*/ 22 h 193" name="T3"/>
                    <a:gd fmla="*/ 126 w 154" name="T4"/>
                    <a:gd fmla="*/ 11 h 193" name="T5"/>
                    <a:gd fmla="*/ 115 w 154" name="T6"/>
                    <a:gd fmla="*/ 0 h 193" name="T7"/>
                    <a:gd fmla="*/ 39 w 154" name="T8"/>
                    <a:gd fmla="*/ 0 h 193" name="T9"/>
                    <a:gd fmla="*/ 28 w 154" name="T10"/>
                    <a:gd fmla="*/ 11 h 193" name="T11"/>
                    <a:gd fmla="*/ 34 w 154" name="T12"/>
                    <a:gd fmla="*/ 21 h 193" name="T13"/>
                    <a:gd fmla="*/ 34 w 154" name="T14"/>
                    <a:gd fmla="*/ 69 h 193" name="T15"/>
                    <a:gd fmla="*/ 0 w 154" name="T16"/>
                    <a:gd fmla="*/ 174 h 193" name="T17"/>
                    <a:gd fmla="*/ 19 w 154" name="T18"/>
                    <a:gd fmla="*/ 192 h 193" name="T19"/>
                    <a:gd fmla="*/ 19 w 154" name="T20"/>
                    <a:gd fmla="*/ 192 h 193" name="T21"/>
                    <a:gd fmla="*/ 19 w 154" name="T22"/>
                    <a:gd fmla="*/ 192 h 193" name="T23"/>
                    <a:gd fmla="*/ 25 w 154" name="T24"/>
                    <a:gd fmla="*/ 193 h 193" name="T25"/>
                    <a:gd fmla="*/ 129 w 154" name="T26"/>
                    <a:gd fmla="*/ 193 h 193" name="T27"/>
                    <a:gd fmla="*/ 154 w 154" name="T28"/>
                    <a:gd fmla="*/ 174 h 193" name="T29"/>
                    <a:gd fmla="*/ 118 w 154" name="T30"/>
                    <a:gd fmla="*/ 69 h 193" name="T31"/>
                    <a:gd fmla="*/ 49 w 154" name="T32"/>
                    <a:gd fmla="*/ 72 h 193" name="T33"/>
                    <a:gd fmla="*/ 49 w 154" name="T34"/>
                    <a:gd fmla="*/ 26 h 193" name="T35"/>
                    <a:gd fmla="*/ 104 w 154" name="T36"/>
                    <a:gd fmla="*/ 26 h 193" name="T37"/>
                    <a:gd fmla="*/ 104 w 154" name="T38"/>
                    <a:gd fmla="*/ 72 h 193" name="T39"/>
                    <a:gd fmla="*/ 109 w 154" name="T40"/>
                    <a:gd fmla="*/ 87 h 193" name="T41"/>
                    <a:gd fmla="*/ 44 w 154" name="T42"/>
                    <a:gd fmla="*/ 87 h 193" name="T43"/>
                    <a:gd fmla="*/ 49 w 154" name="T44"/>
                    <a:gd fmla="*/ 72 h 193" name="T45"/>
                    <a:gd fmla="*/ 58 w 154" name="T46"/>
                    <a:gd fmla="*/ 138 h 193" name="T47"/>
                    <a:gd fmla="*/ 54 w 154" name="T48"/>
                    <a:gd fmla="*/ 135 h 193" name="T49"/>
                    <a:gd fmla="*/ 58 w 154" name="T50"/>
                    <a:gd fmla="*/ 131 h 193" name="T51"/>
                    <a:gd fmla="*/ 62 w 154" name="T52"/>
                    <a:gd fmla="*/ 135 h 193" name="T53"/>
                    <a:gd fmla="*/ 58 w 154" name="T54"/>
                    <a:gd fmla="*/ 138 h 193" name="T55"/>
                    <a:gd fmla="*/ 80 w 154" name="T56"/>
                    <a:gd fmla="*/ 146 h 193" name="T57"/>
                    <a:gd fmla="*/ 76 w 154" name="T58"/>
                    <a:gd fmla="*/ 142 h 193" name="T59"/>
                    <a:gd fmla="*/ 80 w 154" name="T60"/>
                    <a:gd fmla="*/ 138 h 193" name="T61"/>
                    <a:gd fmla="*/ 84 w 154" name="T62"/>
                    <a:gd fmla="*/ 142 h 193" name="T63"/>
                    <a:gd fmla="*/ 80 w 154" name="T64"/>
                    <a:gd fmla="*/ 146 h 193" name="T65"/>
                    <a:gd fmla="*/ 80 w 154" name="T66"/>
                    <a:gd fmla="*/ 108 h 193" name="T67"/>
                    <a:gd fmla="*/ 84 w 154" name="T68"/>
                    <a:gd fmla="*/ 104 h 193" name="T69"/>
                    <a:gd fmla="*/ 88 w 154" name="T70"/>
                    <a:gd fmla="*/ 108 h 193" name="T71"/>
                    <a:gd fmla="*/ 84 w 154" name="T72"/>
                    <a:gd fmla="*/ 111 h 193" name="T73"/>
                    <a:gd fmla="*/ 80 w 154" name="T74"/>
                    <a:gd fmla="*/ 108 h 193" name="T75"/>
                    <a:gd fmla="*/ 90 w 154" name="T76"/>
                    <a:gd fmla="*/ 173 h 193" name="T77"/>
                    <a:gd fmla="*/ 86 w 154" name="T78"/>
                    <a:gd fmla="*/ 169 h 193" name="T79"/>
                    <a:gd fmla="*/ 90 w 154" name="T80"/>
                    <a:gd fmla="*/ 165 h 193" name="T81"/>
                    <a:gd fmla="*/ 94 w 154" name="T82"/>
                    <a:gd fmla="*/ 169 h 193" name="T83"/>
                    <a:gd fmla="*/ 90 w 154" name="T84"/>
                    <a:gd fmla="*/ 173 h 193" name="T85"/>
                    <a:gd fmla="*/ 104 w 154" name="T86"/>
                    <a:gd fmla="*/ 145 h 193" name="T87"/>
                    <a:gd fmla="*/ 108 w 154" name="T88"/>
                    <a:gd fmla="*/ 141 h 193" name="T89"/>
                    <a:gd fmla="*/ 112 w 154" name="T90"/>
                    <a:gd fmla="*/ 145 h 193" name="T91"/>
                    <a:gd fmla="*/ 108 w 154" name="T92"/>
                    <a:gd fmla="*/ 149 h 193" name="T93"/>
                    <a:gd fmla="*/ 104 w 154" name="T94"/>
                    <a:gd fmla="*/ 145 h 193" name="T95"/>
                    <a:gd fmla="*/ 117 w 154" name="T96"/>
                    <a:gd fmla="*/ 167 h 193" name="T97"/>
                    <a:gd fmla="*/ 109 w 154" name="T98"/>
                    <a:gd fmla="*/ 159 h 193" name="T99"/>
                    <a:gd fmla="*/ 117 w 154" name="T100"/>
                    <a:gd fmla="*/ 151 h 193" name="T101"/>
                    <a:gd fmla="*/ 126 w 154" name="T102"/>
                    <a:gd fmla="*/ 159 h 193" name="T103"/>
                    <a:gd fmla="*/ 117 w 154" name="T104"/>
                    <a:gd fmla="*/ 167 h 193" name="T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b="b" l="0" r="r" t="0"/>
                  <a:pathLst>
                    <a:path h="193" w="154">
                      <a:moveTo>
                        <a:pt x="118" y="69"/>
                      </a:moveTo>
                      <a:cubicBezTo>
                        <a:pt x="118" y="22"/>
                        <a:pt x="118" y="22"/>
                        <a:pt x="118" y="22"/>
                      </a:cubicBezTo>
                      <a:cubicBezTo>
                        <a:pt x="123" y="20"/>
                        <a:pt x="126" y="16"/>
                        <a:pt x="126" y="11"/>
                      </a:cubicBezTo>
                      <a:cubicBezTo>
                        <a:pt x="126" y="5"/>
                        <a:pt x="121" y="0"/>
                        <a:pt x="11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3" y="0"/>
                        <a:pt x="28" y="5"/>
                        <a:pt x="28" y="11"/>
                      </a:cubicBezTo>
                      <a:cubicBezTo>
                        <a:pt x="28" y="16"/>
                        <a:pt x="31" y="19"/>
                        <a:pt x="34" y="21"/>
                      </a:cubicBez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83"/>
                        <a:pt x="8" y="190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21" y="193"/>
                        <a:pt x="23" y="193"/>
                        <a:pt x="25" y="193"/>
                      </a:cubicBezTo>
                      <a:cubicBezTo>
                        <a:pt x="129" y="193"/>
                        <a:pt x="129" y="193"/>
                        <a:pt x="129" y="193"/>
                      </a:cubicBezTo>
                      <a:cubicBezTo>
                        <a:pt x="143" y="193"/>
                        <a:pt x="154" y="184"/>
                        <a:pt x="154" y="174"/>
                      </a:cubicBezTo>
                      <a:lnTo>
                        <a:pt x="118" y="69"/>
                      </a:lnTo>
                      <a:close/>
                      <a:moveTo>
                        <a:pt x="49" y="72"/>
                      </a:move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4" y="72"/>
                        <a:pt x="104" y="72"/>
                        <a:pt x="104" y="72"/>
                      </a:cubicBezTo>
                      <a:cubicBezTo>
                        <a:pt x="109" y="87"/>
                        <a:pt x="109" y="87"/>
                        <a:pt x="109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lnTo>
                        <a:pt x="49" y="72"/>
                      </a:lnTo>
                      <a:close/>
                      <a:moveTo>
                        <a:pt x="58" y="138"/>
                      </a:moveTo>
                      <a:cubicBezTo>
                        <a:pt x="55" y="138"/>
                        <a:pt x="54" y="137"/>
                        <a:pt x="54" y="135"/>
                      </a:cubicBezTo>
                      <a:cubicBezTo>
                        <a:pt x="54" y="132"/>
                        <a:pt x="55" y="131"/>
                        <a:pt x="58" y="131"/>
                      </a:cubicBezTo>
                      <a:cubicBezTo>
                        <a:pt x="60" y="131"/>
                        <a:pt x="62" y="132"/>
                        <a:pt x="62" y="135"/>
                      </a:cubicBezTo>
                      <a:cubicBezTo>
                        <a:pt x="62" y="137"/>
                        <a:pt x="60" y="138"/>
                        <a:pt x="58" y="138"/>
                      </a:cubicBezTo>
                      <a:close/>
                      <a:moveTo>
                        <a:pt x="80" y="146"/>
                      </a:moveTo>
                      <a:cubicBezTo>
                        <a:pt x="78" y="146"/>
                        <a:pt x="76" y="144"/>
                        <a:pt x="76" y="142"/>
                      </a:cubicBezTo>
                      <a:cubicBezTo>
                        <a:pt x="76" y="140"/>
                        <a:pt x="78" y="138"/>
                        <a:pt x="80" y="138"/>
                      </a:cubicBezTo>
                      <a:cubicBezTo>
                        <a:pt x="82" y="138"/>
                        <a:pt x="84" y="140"/>
                        <a:pt x="84" y="142"/>
                      </a:cubicBezTo>
                      <a:cubicBezTo>
                        <a:pt x="84" y="144"/>
                        <a:pt x="82" y="146"/>
                        <a:pt x="80" y="146"/>
                      </a:cubicBezTo>
                      <a:close/>
                      <a:moveTo>
                        <a:pt x="80" y="108"/>
                      </a:moveTo>
                      <a:cubicBezTo>
                        <a:pt x="80" y="105"/>
                        <a:pt x="82" y="104"/>
                        <a:pt x="84" y="104"/>
                      </a:cubicBezTo>
                      <a:cubicBezTo>
                        <a:pt x="87" y="104"/>
                        <a:pt x="88" y="105"/>
                        <a:pt x="88" y="108"/>
                      </a:cubicBezTo>
                      <a:cubicBezTo>
                        <a:pt x="88" y="110"/>
                        <a:pt x="87" y="111"/>
                        <a:pt x="84" y="111"/>
                      </a:cubicBezTo>
                      <a:cubicBezTo>
                        <a:pt x="82" y="111"/>
                        <a:pt x="80" y="110"/>
                        <a:pt x="80" y="108"/>
                      </a:cubicBezTo>
                      <a:close/>
                      <a:moveTo>
                        <a:pt x="90" y="173"/>
                      </a:moveTo>
                      <a:cubicBezTo>
                        <a:pt x="88" y="173"/>
                        <a:pt x="86" y="171"/>
                        <a:pt x="86" y="169"/>
                      </a:cubicBezTo>
                      <a:cubicBezTo>
                        <a:pt x="86" y="167"/>
                        <a:pt x="88" y="165"/>
                        <a:pt x="90" y="165"/>
                      </a:cubicBezTo>
                      <a:cubicBezTo>
                        <a:pt x="92" y="165"/>
                        <a:pt x="94" y="167"/>
                        <a:pt x="94" y="169"/>
                      </a:cubicBezTo>
                      <a:cubicBezTo>
                        <a:pt x="94" y="171"/>
                        <a:pt x="92" y="173"/>
                        <a:pt x="90" y="173"/>
                      </a:cubicBezTo>
                      <a:close/>
                      <a:moveTo>
                        <a:pt x="104" y="145"/>
                      </a:moveTo>
                      <a:cubicBezTo>
                        <a:pt x="104" y="143"/>
                        <a:pt x="106" y="141"/>
                        <a:pt x="108" y="141"/>
                      </a:cubicBezTo>
                      <a:cubicBezTo>
                        <a:pt x="110" y="141"/>
                        <a:pt x="112" y="143"/>
                        <a:pt x="112" y="145"/>
                      </a:cubicBezTo>
                      <a:cubicBezTo>
                        <a:pt x="112" y="147"/>
                        <a:pt x="110" y="149"/>
                        <a:pt x="108" y="149"/>
                      </a:cubicBezTo>
                      <a:cubicBezTo>
                        <a:pt x="106" y="149"/>
                        <a:pt x="104" y="147"/>
                        <a:pt x="104" y="145"/>
                      </a:cubicBezTo>
                      <a:close/>
                      <a:moveTo>
                        <a:pt x="117" y="167"/>
                      </a:moveTo>
                      <a:cubicBezTo>
                        <a:pt x="113" y="167"/>
                        <a:pt x="109" y="164"/>
                        <a:pt x="109" y="159"/>
                      </a:cubicBezTo>
                      <a:cubicBezTo>
                        <a:pt x="109" y="155"/>
                        <a:pt x="113" y="151"/>
                        <a:pt x="117" y="151"/>
                      </a:cubicBezTo>
                      <a:cubicBezTo>
                        <a:pt x="122" y="151"/>
                        <a:pt x="126" y="155"/>
                        <a:pt x="126" y="159"/>
                      </a:cubicBezTo>
                      <a:cubicBezTo>
                        <a:pt x="126" y="164"/>
                        <a:pt x="122" y="167"/>
                        <a:pt x="117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6" name="组合 225"/>
              <p:cNvGrpSpPr/>
              <p:nvPr/>
            </p:nvGrpSpPr>
            <p:grpSpPr>
              <a:xfrm>
                <a:off x="3162805" y="4088679"/>
                <a:ext cx="1036638" cy="815976"/>
                <a:chOff x="3162805" y="4088679"/>
                <a:chExt cx="1036638" cy="815976"/>
              </a:xfrm>
              <a:grpFill/>
            </p:grpSpPr>
            <p:sp>
              <p:nvSpPr>
                <p:cNvPr id="231" name="Freeform 128"/>
                <p:cNvSpPr/>
                <p:nvPr/>
              </p:nvSpPr>
              <p:spPr bwMode="auto">
                <a:xfrm>
                  <a:off x="3383468" y="4499842"/>
                  <a:ext cx="555625" cy="404813"/>
                </a:xfrm>
                <a:custGeom>
                  <a:gdLst>
                    <a:gd fmla="*/ 0 w 148" name="T0"/>
                    <a:gd fmla="*/ 0 h 108" name="T1"/>
                    <a:gd fmla="*/ 0 w 148" name="T2"/>
                    <a:gd fmla="*/ 81 h 108" name="T3"/>
                    <a:gd fmla="*/ 74 w 148" name="T4"/>
                    <a:gd fmla="*/ 108 h 108" name="T5"/>
                    <a:gd fmla="*/ 148 w 148" name="T6"/>
                    <a:gd fmla="*/ 81 h 108" name="T7"/>
                    <a:gd fmla="*/ 148 w 148" name="T8"/>
                    <a:gd fmla="*/ 5 h 108" name="T9"/>
                    <a:gd fmla="*/ 79 w 148" name="T10"/>
                    <a:gd fmla="*/ 39 h 108" name="T11"/>
                    <a:gd fmla="*/ 0 w 148" name="T12"/>
                    <a:gd fmla="*/ 0 h 10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8" w="148">
                      <a:moveTo>
                        <a:pt x="0" y="0"/>
                      </a:move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7" y="97"/>
                        <a:pt x="44" y="108"/>
                        <a:pt x="74" y="108"/>
                      </a:cubicBezTo>
                      <a:cubicBezTo>
                        <a:pt x="104" y="108"/>
                        <a:pt x="131" y="97"/>
                        <a:pt x="148" y="81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2" name="Freeform 129"/>
                <p:cNvSpPr/>
                <p:nvPr/>
              </p:nvSpPr>
              <p:spPr bwMode="auto">
                <a:xfrm>
                  <a:off x="3162805" y="4088679"/>
                  <a:ext cx="1036638" cy="519113"/>
                </a:xfrm>
                <a:custGeom>
                  <a:gdLst>
                    <a:gd fmla="*/ 653 w 653" name="T0"/>
                    <a:gd fmla="*/ 164 h 327" name="T1"/>
                    <a:gd fmla="*/ 326 w 653" name="T2"/>
                    <a:gd fmla="*/ 0 h 327" name="T3"/>
                    <a:gd fmla="*/ 0 w 653" name="T4"/>
                    <a:gd fmla="*/ 164 h 327" name="T5"/>
                    <a:gd fmla="*/ 326 w 653" name="T6"/>
                    <a:gd fmla="*/ 327 h 327" name="T7"/>
                    <a:gd fmla="*/ 653 w 653" name="T8"/>
                    <a:gd fmla="*/ 164 h 32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7" w="653">
                      <a:moveTo>
                        <a:pt x="653" y="164"/>
                      </a:moveTo>
                      <a:lnTo>
                        <a:pt x="326" y="0"/>
                      </a:lnTo>
                      <a:lnTo>
                        <a:pt x="0" y="164"/>
                      </a:lnTo>
                      <a:lnTo>
                        <a:pt x="326" y="327"/>
                      </a:lnTo>
                      <a:lnTo>
                        <a:pt x="653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3" name="Freeform 130"/>
                <p:cNvSpPr/>
                <p:nvPr/>
              </p:nvSpPr>
              <p:spPr bwMode="auto">
                <a:xfrm>
                  <a:off x="4007355" y="4423642"/>
                  <a:ext cx="115888" cy="350838"/>
                </a:xfrm>
                <a:custGeom>
                  <a:gdLst>
                    <a:gd fmla="*/ 24 w 31" name="T0"/>
                    <a:gd fmla="*/ 49 h 93" name="T1"/>
                    <a:gd fmla="*/ 24 w 31" name="T2"/>
                    <a:gd fmla="*/ 0 h 93" name="T3"/>
                    <a:gd fmla="*/ 8 w 31" name="T4"/>
                    <a:gd fmla="*/ 7 h 93" name="T5"/>
                    <a:gd fmla="*/ 8 w 31" name="T6"/>
                    <a:gd fmla="*/ 49 h 93" name="T7"/>
                    <a:gd fmla="*/ 0 w 31" name="T8"/>
                    <a:gd fmla="*/ 63 h 93" name="T9"/>
                    <a:gd fmla="*/ 16 w 31" name="T10"/>
                    <a:gd fmla="*/ 93 h 93" name="T11"/>
                    <a:gd fmla="*/ 31 w 31" name="T12"/>
                    <a:gd fmla="*/ 63 h 93" name="T13"/>
                    <a:gd fmla="*/ 24 w 31" name="T14"/>
                    <a:gd fmla="*/ 49 h 9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3" w="31">
                      <a:moveTo>
                        <a:pt x="24" y="49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3" y="52"/>
                        <a:pt x="0" y="57"/>
                        <a:pt x="0" y="63"/>
                      </a:cubicBezTo>
                      <a:cubicBezTo>
                        <a:pt x="0" y="72"/>
                        <a:pt x="7" y="93"/>
                        <a:pt x="16" y="93"/>
                      </a:cubicBezTo>
                      <a:cubicBezTo>
                        <a:pt x="24" y="93"/>
                        <a:pt x="31" y="72"/>
                        <a:pt x="31" y="63"/>
                      </a:cubicBezTo>
                      <a:cubicBezTo>
                        <a:pt x="31" y="57"/>
                        <a:pt x="28" y="52"/>
                        <a:pt x="24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7" name="组合 226"/>
              <p:cNvGrpSpPr/>
              <p:nvPr/>
            </p:nvGrpSpPr>
            <p:grpSpPr>
              <a:xfrm>
                <a:off x="4870955" y="881929"/>
                <a:ext cx="841375" cy="977900"/>
                <a:chOff x="4870955" y="881929"/>
                <a:chExt cx="841375" cy="977900"/>
              </a:xfrm>
              <a:grpFill/>
            </p:grpSpPr>
            <p:sp>
              <p:nvSpPr>
                <p:cNvPr id="228" name="Freeform 133"/>
                <p:cNvSpPr/>
                <p:nvPr/>
              </p:nvSpPr>
              <p:spPr bwMode="auto">
                <a:xfrm>
                  <a:off x="4964618" y="1736004"/>
                  <a:ext cx="150813" cy="123825"/>
                </a:xfrm>
                <a:custGeom>
                  <a:gdLst>
                    <a:gd fmla="*/ 32 w 40" name="T0"/>
                    <a:gd fmla="*/ 23 h 33" name="T1"/>
                    <a:gd fmla="*/ 28 w 40" name="T2"/>
                    <a:gd fmla="*/ 23 h 33" name="T3"/>
                    <a:gd fmla="*/ 28 w 40" name="T4"/>
                    <a:gd fmla="*/ 0 h 33" name="T5"/>
                    <a:gd fmla="*/ 22 w 40" name="T6"/>
                    <a:gd fmla="*/ 0 h 33" name="T7"/>
                    <a:gd fmla="*/ 22 w 40" name="T8"/>
                    <a:gd fmla="*/ 23 h 33" name="T9"/>
                    <a:gd fmla="*/ 18 w 40" name="T10"/>
                    <a:gd fmla="*/ 23 h 33" name="T11"/>
                    <a:gd fmla="*/ 18 w 40" name="T12"/>
                    <a:gd fmla="*/ 0 h 33" name="T13"/>
                    <a:gd fmla="*/ 11 w 40" name="T14"/>
                    <a:gd fmla="*/ 0 h 33" name="T15"/>
                    <a:gd fmla="*/ 11 w 40" name="T16"/>
                    <a:gd fmla="*/ 23 h 33" name="T17"/>
                    <a:gd fmla="*/ 7 w 40" name="T18"/>
                    <a:gd fmla="*/ 23 h 33" name="T19"/>
                    <a:gd fmla="*/ 7 w 40" name="T20"/>
                    <a:gd fmla="*/ 0 h 33" name="T21"/>
                    <a:gd fmla="*/ 0 w 40" name="T22"/>
                    <a:gd fmla="*/ 0 h 33" name="T23"/>
                    <a:gd fmla="*/ 0 w 40" name="T24"/>
                    <a:gd fmla="*/ 27 h 33" name="T25"/>
                    <a:gd fmla="*/ 7 w 40" name="T26"/>
                    <a:gd fmla="*/ 33 h 33" name="T27"/>
                    <a:gd fmla="*/ 33 w 40" name="T28"/>
                    <a:gd fmla="*/ 33 h 33" name="T29"/>
                    <a:gd fmla="*/ 40 w 40" name="T30"/>
                    <a:gd fmla="*/ 27 h 33" name="T31"/>
                    <a:gd fmla="*/ 40 w 40" name="T32"/>
                    <a:gd fmla="*/ 0 h 33" name="T33"/>
                    <a:gd fmla="*/ 32 w 40" name="T34"/>
                    <a:gd fmla="*/ 0 h 33" name="T35"/>
                    <a:gd fmla="*/ 32 w 40" name="T36"/>
                    <a:gd fmla="*/ 23 h 33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33" w="40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40" y="30"/>
                        <a:pt x="40" y="2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29" name="Freeform 134"/>
                <p:cNvSpPr/>
                <p:nvPr/>
              </p:nvSpPr>
              <p:spPr bwMode="auto">
                <a:xfrm>
                  <a:off x="5448805" y="1736004"/>
                  <a:ext cx="147638" cy="123825"/>
                </a:xfrm>
                <a:custGeom>
                  <a:gdLst>
                    <a:gd fmla="*/ 32 w 39" name="T0"/>
                    <a:gd fmla="*/ 23 h 33" name="T1"/>
                    <a:gd fmla="*/ 28 w 39" name="T2"/>
                    <a:gd fmla="*/ 23 h 33" name="T3"/>
                    <a:gd fmla="*/ 28 w 39" name="T4"/>
                    <a:gd fmla="*/ 0 h 33" name="T5"/>
                    <a:gd fmla="*/ 22 w 39" name="T6"/>
                    <a:gd fmla="*/ 0 h 33" name="T7"/>
                    <a:gd fmla="*/ 22 w 39" name="T8"/>
                    <a:gd fmla="*/ 23 h 33" name="T9"/>
                    <a:gd fmla="*/ 18 w 39" name="T10"/>
                    <a:gd fmla="*/ 23 h 33" name="T11"/>
                    <a:gd fmla="*/ 18 w 39" name="T12"/>
                    <a:gd fmla="*/ 0 h 33" name="T13"/>
                    <a:gd fmla="*/ 11 w 39" name="T14"/>
                    <a:gd fmla="*/ 0 h 33" name="T15"/>
                    <a:gd fmla="*/ 11 w 39" name="T16"/>
                    <a:gd fmla="*/ 23 h 33" name="T17"/>
                    <a:gd fmla="*/ 7 w 39" name="T18"/>
                    <a:gd fmla="*/ 23 h 33" name="T19"/>
                    <a:gd fmla="*/ 7 w 39" name="T20"/>
                    <a:gd fmla="*/ 0 h 33" name="T21"/>
                    <a:gd fmla="*/ 0 w 39" name="T22"/>
                    <a:gd fmla="*/ 0 h 33" name="T23"/>
                    <a:gd fmla="*/ 0 w 39" name="T24"/>
                    <a:gd fmla="*/ 27 h 33" name="T25"/>
                    <a:gd fmla="*/ 7 w 39" name="T26"/>
                    <a:gd fmla="*/ 33 h 33" name="T27"/>
                    <a:gd fmla="*/ 33 w 39" name="T28"/>
                    <a:gd fmla="*/ 33 h 33" name="T29"/>
                    <a:gd fmla="*/ 39 w 39" name="T30"/>
                    <a:gd fmla="*/ 27 h 33" name="T31"/>
                    <a:gd fmla="*/ 39 w 39" name="T32"/>
                    <a:gd fmla="*/ 0 h 33" name="T33"/>
                    <a:gd fmla="*/ 32 w 39" name="T34"/>
                    <a:gd fmla="*/ 0 h 33" name="T35"/>
                    <a:gd fmla="*/ 32 w 39" name="T36"/>
                    <a:gd fmla="*/ 23 h 33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33" w="39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39" y="30"/>
                        <a:pt x="39" y="2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0" name="Freeform 135"/>
                <p:cNvSpPr>
                  <a:spLocks noEditPoints="1"/>
                </p:cNvSpPr>
                <p:nvPr/>
              </p:nvSpPr>
              <p:spPr bwMode="auto">
                <a:xfrm>
                  <a:off x="4870955" y="881929"/>
                  <a:ext cx="841375" cy="842963"/>
                </a:xfrm>
                <a:custGeom>
                  <a:gdLst>
                    <a:gd fmla="*/ 202 w 224" name="T0"/>
                    <a:gd fmla="*/ 83 h 224" name="T1"/>
                    <a:gd fmla="*/ 200 w 224" name="T2"/>
                    <a:gd fmla="*/ 94 h 224" name="T3"/>
                    <a:gd fmla="*/ 193 w 224" name="T4"/>
                    <a:gd fmla="*/ 67 h 224" name="T5"/>
                    <a:gd fmla="*/ 111 w 224" name="T6"/>
                    <a:gd fmla="*/ 0 h 224" name="T7"/>
                    <a:gd fmla="*/ 29 w 224" name="T8"/>
                    <a:gd fmla="*/ 67 h 224" name="T9"/>
                    <a:gd fmla="*/ 24 w 224" name="T10"/>
                    <a:gd fmla="*/ 93 h 224" name="T11"/>
                    <a:gd fmla="*/ 22 w 224" name="T12"/>
                    <a:gd fmla="*/ 82 h 224" name="T13"/>
                    <a:gd fmla="*/ 0 w 224" name="T14"/>
                    <a:gd fmla="*/ 84 h 224" name="T15"/>
                    <a:gd fmla="*/ 2 w 224" name="T16"/>
                    <a:gd fmla="*/ 124 h 224" name="T17"/>
                    <a:gd fmla="*/ 24 w 224" name="T18"/>
                    <a:gd fmla="*/ 122 h 224" name="T19"/>
                    <a:gd fmla="*/ 29 w 224" name="T20"/>
                    <a:gd fmla="*/ 104 h 224" name="T21"/>
                    <a:gd fmla="*/ 24 w 224" name="T22"/>
                    <a:gd fmla="*/ 147 h 224" name="T23"/>
                    <a:gd fmla="*/ 11 w 224" name="T24"/>
                    <a:gd fmla="*/ 204 h 224" name="T25"/>
                    <a:gd fmla="*/ 3 w 224" name="T26"/>
                    <a:gd fmla="*/ 224 h 224" name="T27"/>
                    <a:gd fmla="*/ 217 w 224" name="T28"/>
                    <a:gd fmla="*/ 216 h 224" name="T29"/>
                    <a:gd fmla="*/ 211 w 224" name="T30"/>
                    <a:gd fmla="*/ 165 h 224" name="T31"/>
                    <a:gd fmla="*/ 193 w 224" name="T32"/>
                    <a:gd fmla="*/ 147 h 224" name="T33"/>
                    <a:gd fmla="*/ 200 w 224" name="T34"/>
                    <a:gd fmla="*/ 105 h 224" name="T35"/>
                    <a:gd fmla="*/ 202 w 224" name="T36"/>
                    <a:gd fmla="*/ 125 h 224" name="T37"/>
                    <a:gd fmla="*/ 224 w 224" name="T38"/>
                    <a:gd fmla="*/ 123 h 224" name="T39"/>
                    <a:gd fmla="*/ 222 w 224" name="T40"/>
                    <a:gd fmla="*/ 83 h 224" name="T41"/>
                    <a:gd fmla="*/ 188 w 224" name="T42"/>
                    <a:gd fmla="*/ 44 h 224" name="T43"/>
                    <a:gd fmla="*/ 34 w 224" name="T44"/>
                    <a:gd fmla="*/ 61 h 224" name="T45"/>
                    <a:gd fmla="*/ 177 w 224" name="T46"/>
                    <a:gd fmla="*/ 83 h 224" name="T47"/>
                    <a:gd fmla="*/ 45 w 224" name="T48"/>
                    <a:gd fmla="*/ 141 h 224" name="T49"/>
                    <a:gd fmla="*/ 177 w 224" name="T50"/>
                    <a:gd fmla="*/ 83 h 224" name="T51"/>
                    <a:gd fmla="*/ 27 w 224" name="T52"/>
                    <a:gd fmla="*/ 181 h 224" name="T53"/>
                    <a:gd fmla="*/ 64 w 224" name="T54"/>
                    <a:gd fmla="*/ 181 h 224" name="T55"/>
                    <a:gd fmla="*/ 151 w 224" name="T56"/>
                    <a:gd fmla="*/ 203 h 224" name="T57"/>
                    <a:gd fmla="*/ 68 w 224" name="T58"/>
                    <a:gd fmla="*/ 199 h 224" name="T59"/>
                    <a:gd fmla="*/ 146 w 224" name="T60"/>
                    <a:gd fmla="*/ 193 h 224" name="T61"/>
                    <a:gd fmla="*/ 151 w 224" name="T62"/>
                    <a:gd fmla="*/ 203 h 224" name="T63"/>
                    <a:gd fmla="*/ 74 w 224" name="T64"/>
                    <a:gd fmla="*/ 185 h 224" name="T65"/>
                    <a:gd fmla="*/ 74 w 224" name="T66"/>
                    <a:gd fmla="*/ 173 h 224" name="T67"/>
                    <a:gd fmla="*/ 152 w 224" name="T68"/>
                    <a:gd fmla="*/ 179 h 224" name="T69"/>
                    <a:gd fmla="*/ 146 w 224" name="T70"/>
                    <a:gd fmla="*/ 164 h 224" name="T71"/>
                    <a:gd fmla="*/ 68 w 224" name="T72"/>
                    <a:gd fmla="*/ 158 h 224" name="T73"/>
                    <a:gd fmla="*/ 152 w 224" name="T74"/>
                    <a:gd fmla="*/ 157 h 224" name="T75"/>
                    <a:gd fmla="*/ 146 w 224" name="T76"/>
                    <a:gd fmla="*/ 164 h 224" name="T77"/>
                    <a:gd fmla="*/ 155 w 224" name="T78"/>
                    <a:gd fmla="*/ 181 h 224" name="T79"/>
                    <a:gd fmla="*/ 193 w 224" name="T80"/>
                    <a:gd fmla="*/ 181 h 224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224" w="224">
                      <a:moveTo>
                        <a:pt x="222" y="83"/>
                      </a:move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1" y="83"/>
                        <a:pt x="200" y="84"/>
                        <a:pt x="200" y="85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3" y="94"/>
                        <a:pt x="193" y="94"/>
                        <a:pt x="193" y="94"/>
                      </a:cubicBezTo>
                      <a:cubicBezTo>
                        <a:pt x="193" y="67"/>
                        <a:pt x="193" y="67"/>
                        <a:pt x="193" y="67"/>
                      </a:cubicBezTo>
                      <a:cubicBezTo>
                        <a:pt x="193" y="38"/>
                        <a:pt x="193" y="38"/>
                        <a:pt x="193" y="38"/>
                      </a:cubicBezTo>
                      <a:cubicBezTo>
                        <a:pt x="193" y="17"/>
                        <a:pt x="157" y="0"/>
                        <a:pt x="111" y="0"/>
                      </a:cubicBezTo>
                      <a:cubicBezTo>
                        <a:pt x="65" y="0"/>
                        <a:pt x="29" y="17"/>
                        <a:pt x="29" y="38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3" y="82"/>
                        <a:pt x="2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82"/>
                        <a:pt x="0" y="83"/>
                        <a:pt x="0" y="84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3"/>
                        <a:pt x="1" y="124"/>
                        <a:pt x="2" y="124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23" y="124"/>
                        <a:pt x="24" y="123"/>
                        <a:pt x="24" y="122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29" y="104"/>
                        <a:pt x="29" y="104"/>
                        <a:pt x="29" y="104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17" y="147"/>
                        <a:pt x="11" y="155"/>
                        <a:pt x="11" y="165"/>
                      </a:cubicBezTo>
                      <a:cubicBezTo>
                        <a:pt x="11" y="204"/>
                        <a:pt x="11" y="204"/>
                        <a:pt x="11" y="204"/>
                      </a:cubicBezTo>
                      <a:cubicBezTo>
                        <a:pt x="7" y="205"/>
                        <a:pt x="3" y="210"/>
                        <a:pt x="3" y="216"/>
                      </a:cubicBezTo>
                      <a:cubicBezTo>
                        <a:pt x="3" y="224"/>
                        <a:pt x="3" y="224"/>
                        <a:pt x="3" y="224"/>
                      </a:cubicBez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17" y="216"/>
                        <a:pt x="217" y="216"/>
                        <a:pt x="217" y="216"/>
                      </a:cubicBezTo>
                      <a:cubicBezTo>
                        <a:pt x="217" y="211"/>
                        <a:pt x="214" y="207"/>
                        <a:pt x="211" y="205"/>
                      </a:cubicBezTo>
                      <a:cubicBezTo>
                        <a:pt x="211" y="165"/>
                        <a:pt x="211" y="165"/>
                        <a:pt x="211" y="165"/>
                      </a:cubicBezTo>
                      <a:cubicBezTo>
                        <a:pt x="211" y="155"/>
                        <a:pt x="205" y="147"/>
                        <a:pt x="198" y="147"/>
                      </a:cubicBezTo>
                      <a:cubicBezTo>
                        <a:pt x="193" y="147"/>
                        <a:pt x="193" y="147"/>
                        <a:pt x="193" y="147"/>
                      </a:cubicBezTo>
                      <a:cubicBezTo>
                        <a:pt x="193" y="105"/>
                        <a:pt x="193" y="105"/>
                        <a:pt x="193" y="105"/>
                      </a:cubicBezTo>
                      <a:cubicBezTo>
                        <a:pt x="200" y="105"/>
                        <a:pt x="200" y="105"/>
                        <a:pt x="200" y="105"/>
                      </a:cubicBezTo>
                      <a:cubicBezTo>
                        <a:pt x="200" y="123"/>
                        <a:pt x="200" y="123"/>
                        <a:pt x="200" y="123"/>
                      </a:cubicBezTo>
                      <a:cubicBezTo>
                        <a:pt x="200" y="125"/>
                        <a:pt x="201" y="125"/>
                        <a:pt x="202" y="125"/>
                      </a:cubicBezTo>
                      <a:cubicBezTo>
                        <a:pt x="222" y="125"/>
                        <a:pt x="222" y="125"/>
                        <a:pt x="222" y="125"/>
                      </a:cubicBezTo>
                      <a:cubicBezTo>
                        <a:pt x="223" y="125"/>
                        <a:pt x="224" y="125"/>
                        <a:pt x="224" y="123"/>
                      </a:cubicBezTo>
                      <a:cubicBezTo>
                        <a:pt x="224" y="85"/>
                        <a:pt x="224" y="85"/>
                        <a:pt x="224" y="85"/>
                      </a:cubicBezTo>
                      <a:cubicBezTo>
                        <a:pt x="224" y="84"/>
                        <a:pt x="223" y="83"/>
                        <a:pt x="222" y="83"/>
                      </a:cubicBezTo>
                      <a:close/>
                      <a:moveTo>
                        <a:pt x="34" y="44"/>
                      </a:moveTo>
                      <a:cubicBezTo>
                        <a:pt x="188" y="44"/>
                        <a:pt x="188" y="44"/>
                        <a:pt x="188" y="44"/>
                      </a:cubicBezTo>
                      <a:cubicBezTo>
                        <a:pt x="188" y="61"/>
                        <a:pt x="188" y="61"/>
                        <a:pt x="188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lnTo>
                        <a:pt x="34" y="44"/>
                      </a:lnTo>
                      <a:close/>
                      <a:moveTo>
                        <a:pt x="177" y="83"/>
                      </a:moveTo>
                      <a:cubicBezTo>
                        <a:pt x="177" y="141"/>
                        <a:pt x="177" y="141"/>
                        <a:pt x="177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lnTo>
                        <a:pt x="177" y="83"/>
                      </a:lnTo>
                      <a:close/>
                      <a:moveTo>
                        <a:pt x="45" y="200"/>
                      </a:moveTo>
                      <a:cubicBezTo>
                        <a:pt x="34" y="200"/>
                        <a:pt x="27" y="192"/>
                        <a:pt x="27" y="181"/>
                      </a:cubicBezTo>
                      <a:cubicBezTo>
                        <a:pt x="27" y="170"/>
                        <a:pt x="34" y="162"/>
                        <a:pt x="45" y="162"/>
                      </a:cubicBezTo>
                      <a:cubicBezTo>
                        <a:pt x="57" y="162"/>
                        <a:pt x="64" y="170"/>
                        <a:pt x="64" y="181"/>
                      </a:cubicBezTo>
                      <a:cubicBezTo>
                        <a:pt x="64" y="192"/>
                        <a:pt x="57" y="200"/>
                        <a:pt x="45" y="200"/>
                      </a:cubicBezTo>
                      <a:close/>
                      <a:moveTo>
                        <a:pt x="151" y="203"/>
                      </a:moveTo>
                      <a:cubicBezTo>
                        <a:pt x="69" y="203"/>
                        <a:pt x="69" y="203"/>
                        <a:pt x="69" y="203"/>
                      </a:cubicBezTo>
                      <a:cubicBezTo>
                        <a:pt x="68" y="202"/>
                        <a:pt x="68" y="201"/>
                        <a:pt x="68" y="199"/>
                      </a:cubicBezTo>
                      <a:cubicBezTo>
                        <a:pt x="68" y="196"/>
                        <a:pt x="71" y="193"/>
                        <a:pt x="74" y="193"/>
                      </a:cubicBezTo>
                      <a:cubicBezTo>
                        <a:pt x="146" y="193"/>
                        <a:pt x="146" y="193"/>
                        <a:pt x="146" y="193"/>
                      </a:cubicBezTo>
                      <a:cubicBezTo>
                        <a:pt x="149" y="193"/>
                        <a:pt x="152" y="196"/>
                        <a:pt x="152" y="199"/>
                      </a:cubicBezTo>
                      <a:cubicBezTo>
                        <a:pt x="152" y="201"/>
                        <a:pt x="152" y="202"/>
                        <a:pt x="151" y="203"/>
                      </a:cubicBezTo>
                      <a:close/>
                      <a:moveTo>
                        <a:pt x="146" y="185"/>
                      </a:moveTo>
                      <a:cubicBezTo>
                        <a:pt x="74" y="185"/>
                        <a:pt x="74" y="185"/>
                        <a:pt x="74" y="185"/>
                      </a:cubicBezTo>
                      <a:cubicBezTo>
                        <a:pt x="71" y="185"/>
                        <a:pt x="68" y="182"/>
                        <a:pt x="68" y="179"/>
                      </a:cubicBezTo>
                      <a:cubicBezTo>
                        <a:pt x="68" y="175"/>
                        <a:pt x="71" y="173"/>
                        <a:pt x="74" y="173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9" y="173"/>
                        <a:pt x="152" y="175"/>
                        <a:pt x="152" y="179"/>
                      </a:cubicBezTo>
                      <a:cubicBezTo>
                        <a:pt x="152" y="182"/>
                        <a:pt x="149" y="185"/>
                        <a:pt x="146" y="185"/>
                      </a:cubicBezTo>
                      <a:close/>
                      <a:moveTo>
                        <a:pt x="146" y="164"/>
                      </a:moveTo>
                      <a:cubicBezTo>
                        <a:pt x="74" y="164"/>
                        <a:pt x="74" y="164"/>
                        <a:pt x="74" y="164"/>
                      </a:cubicBezTo>
                      <a:cubicBezTo>
                        <a:pt x="71" y="164"/>
                        <a:pt x="68" y="161"/>
                        <a:pt x="68" y="158"/>
                      </a:cubicBezTo>
                      <a:cubicBezTo>
                        <a:pt x="68" y="157"/>
                        <a:pt x="68" y="157"/>
                        <a:pt x="68" y="157"/>
                      </a:cubicBezTo>
                      <a:cubicBezTo>
                        <a:pt x="152" y="157"/>
                        <a:pt x="152" y="157"/>
                        <a:pt x="152" y="157"/>
                      </a:cubicBezTo>
                      <a:cubicBezTo>
                        <a:pt x="152" y="158"/>
                        <a:pt x="152" y="158"/>
                        <a:pt x="152" y="158"/>
                      </a:cubicBezTo>
                      <a:cubicBezTo>
                        <a:pt x="152" y="161"/>
                        <a:pt x="149" y="164"/>
                        <a:pt x="146" y="164"/>
                      </a:cubicBezTo>
                      <a:close/>
                      <a:moveTo>
                        <a:pt x="174" y="200"/>
                      </a:moveTo>
                      <a:cubicBezTo>
                        <a:pt x="163" y="200"/>
                        <a:pt x="155" y="191"/>
                        <a:pt x="155" y="181"/>
                      </a:cubicBezTo>
                      <a:cubicBezTo>
                        <a:pt x="155" y="169"/>
                        <a:pt x="163" y="161"/>
                        <a:pt x="174" y="161"/>
                      </a:cubicBezTo>
                      <a:cubicBezTo>
                        <a:pt x="185" y="161"/>
                        <a:pt x="193" y="169"/>
                        <a:pt x="193" y="181"/>
                      </a:cubicBezTo>
                      <a:cubicBezTo>
                        <a:pt x="193" y="191"/>
                        <a:pt x="186" y="200"/>
                        <a:pt x="174" y="2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35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23" name="组合 322"/>
            <p:cNvGrpSpPr>
              <a:grpSpLocks noChangeAspect="1"/>
            </p:cNvGrpSpPr>
            <p:nvPr/>
          </p:nvGrpSpPr>
          <p:grpSpPr>
            <a:xfrm>
              <a:off x="4189155" y="3862507"/>
              <a:ext cx="4392000" cy="586439"/>
              <a:chOff x="393701" y="2014538"/>
              <a:chExt cx="8310562" cy="1109663"/>
            </a:xfrm>
            <a:grpFill/>
          </p:grpSpPr>
          <p:sp>
            <p:nvSpPr>
              <p:cNvPr id="324" name="Freeform 7"/>
              <p:cNvSpPr>
                <a:spLocks noEditPoints="1"/>
              </p:cNvSpPr>
              <p:nvPr/>
            </p:nvSpPr>
            <p:spPr bwMode="auto">
              <a:xfrm>
                <a:off x="393701" y="2254251"/>
                <a:ext cx="323850" cy="779463"/>
              </a:xfrm>
              <a:custGeom>
                <a:gdLst>
                  <a:gd fmla="*/ 76 w 86" name="T0"/>
                  <a:gd fmla="*/ 0 h 206" name="T1"/>
                  <a:gd fmla="*/ 11 w 86" name="T2"/>
                  <a:gd fmla="*/ 0 h 206" name="T3"/>
                  <a:gd fmla="*/ 0 w 86" name="T4"/>
                  <a:gd fmla="*/ 11 h 206" name="T5"/>
                  <a:gd fmla="*/ 11 w 86" name="T6"/>
                  <a:gd fmla="*/ 22 h 206" name="T7"/>
                  <a:gd fmla="*/ 16 w 86" name="T8"/>
                  <a:gd fmla="*/ 22 h 206" name="T9"/>
                  <a:gd fmla="*/ 16 w 86" name="T10"/>
                  <a:gd fmla="*/ 189 h 206" name="T11"/>
                  <a:gd fmla="*/ 33 w 86" name="T12"/>
                  <a:gd fmla="*/ 206 h 206" name="T13"/>
                  <a:gd fmla="*/ 54 w 86" name="T14"/>
                  <a:gd fmla="*/ 206 h 206" name="T15"/>
                  <a:gd fmla="*/ 71 w 86" name="T16"/>
                  <a:gd fmla="*/ 189 h 206" name="T17"/>
                  <a:gd fmla="*/ 71 w 86" name="T18"/>
                  <a:gd fmla="*/ 22 h 206" name="T19"/>
                  <a:gd fmla="*/ 76 w 86" name="T20"/>
                  <a:gd fmla="*/ 22 h 206" name="T21"/>
                  <a:gd fmla="*/ 86 w 86" name="T22"/>
                  <a:gd fmla="*/ 11 h 206" name="T23"/>
                  <a:gd fmla="*/ 76 w 86" name="T24"/>
                  <a:gd fmla="*/ 0 h 206" name="T25"/>
                  <a:gd fmla="*/ 28 w 86" name="T26"/>
                  <a:gd fmla="*/ 135 h 206" name="T27"/>
                  <a:gd fmla="*/ 28 w 86" name="T28"/>
                  <a:gd fmla="*/ 22 h 206" name="T29"/>
                  <a:gd fmla="*/ 59 w 86" name="T30"/>
                  <a:gd fmla="*/ 22 h 206" name="T31"/>
                  <a:gd fmla="*/ 59 w 86" name="T32"/>
                  <a:gd fmla="*/ 135 h 206" name="T33"/>
                  <a:gd fmla="*/ 28 w 86" name="T34"/>
                  <a:gd fmla="*/ 135 h 206" name="T35"/>
                  <a:gd fmla="*/ 52 w 86" name="T36"/>
                  <a:gd fmla="*/ 200 h 206" name="T37"/>
                  <a:gd fmla="*/ 43 w 86" name="T38"/>
                  <a:gd fmla="*/ 192 h 206" name="T39"/>
                  <a:gd fmla="*/ 52 w 86" name="T40"/>
                  <a:gd fmla="*/ 184 h 206" name="T41"/>
                  <a:gd fmla="*/ 60 w 86" name="T42"/>
                  <a:gd fmla="*/ 192 h 206" name="T43"/>
                  <a:gd fmla="*/ 52 w 86" name="T44"/>
                  <a:gd fmla="*/ 200 h 206" name="T45"/>
                  <a:gd fmla="*/ 58 w 86" name="T46"/>
                  <a:gd fmla="*/ 169 h 206" name="T47"/>
                  <a:gd fmla="*/ 54 w 86" name="T48"/>
                  <a:gd fmla="*/ 165 h 206" name="T49"/>
                  <a:gd fmla="*/ 58 w 86" name="T50"/>
                  <a:gd fmla="*/ 161 h 206" name="T51"/>
                  <a:gd fmla="*/ 61 w 86" name="T52"/>
                  <a:gd fmla="*/ 165 h 206" name="T53"/>
                  <a:gd fmla="*/ 58 w 86" name="T54"/>
                  <a:gd fmla="*/ 169 h 206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06" w="86">
                    <a:moveTo>
                      <a:pt x="7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98"/>
                      <a:pt x="23" y="206"/>
                      <a:pt x="33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4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2" y="22"/>
                      <a:pt x="86" y="17"/>
                      <a:pt x="86" y="11"/>
                    </a:cubicBezTo>
                    <a:cubicBezTo>
                      <a:pt x="86" y="5"/>
                      <a:pt x="82" y="0"/>
                      <a:pt x="76" y="0"/>
                    </a:cubicBezTo>
                    <a:close/>
                    <a:moveTo>
                      <a:pt x="28" y="135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  <a:moveTo>
                      <a:pt x="52" y="200"/>
                    </a:moveTo>
                    <a:cubicBezTo>
                      <a:pt x="47" y="200"/>
                      <a:pt x="43" y="197"/>
                      <a:pt x="43" y="192"/>
                    </a:cubicBezTo>
                    <a:cubicBezTo>
                      <a:pt x="43" y="188"/>
                      <a:pt x="47" y="184"/>
                      <a:pt x="52" y="184"/>
                    </a:cubicBezTo>
                    <a:cubicBezTo>
                      <a:pt x="56" y="184"/>
                      <a:pt x="60" y="188"/>
                      <a:pt x="60" y="192"/>
                    </a:cubicBezTo>
                    <a:cubicBezTo>
                      <a:pt x="60" y="197"/>
                      <a:pt x="56" y="200"/>
                      <a:pt x="52" y="200"/>
                    </a:cubicBezTo>
                    <a:close/>
                    <a:moveTo>
                      <a:pt x="58" y="169"/>
                    </a:moveTo>
                    <a:cubicBezTo>
                      <a:pt x="55" y="169"/>
                      <a:pt x="54" y="167"/>
                      <a:pt x="54" y="165"/>
                    </a:cubicBezTo>
                    <a:cubicBezTo>
                      <a:pt x="54" y="163"/>
                      <a:pt x="55" y="161"/>
                      <a:pt x="58" y="161"/>
                    </a:cubicBezTo>
                    <a:cubicBezTo>
                      <a:pt x="60" y="161"/>
                      <a:pt x="61" y="163"/>
                      <a:pt x="61" y="165"/>
                    </a:cubicBezTo>
                    <a:cubicBezTo>
                      <a:pt x="61" y="167"/>
                      <a:pt x="60" y="169"/>
                      <a:pt x="58" y="1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25" name="Freeform 8"/>
              <p:cNvSpPr>
                <a:spLocks noEditPoints="1"/>
              </p:cNvSpPr>
              <p:nvPr/>
            </p:nvSpPr>
            <p:spPr bwMode="auto">
              <a:xfrm>
                <a:off x="758826" y="2254251"/>
                <a:ext cx="322263" cy="779463"/>
              </a:xfrm>
              <a:custGeom>
                <a:gdLst>
                  <a:gd fmla="*/ 75 w 86" name="T0"/>
                  <a:gd fmla="*/ 0 h 206" name="T1"/>
                  <a:gd fmla="*/ 11 w 86" name="T2"/>
                  <a:gd fmla="*/ 0 h 206" name="T3"/>
                  <a:gd fmla="*/ 0 w 86" name="T4"/>
                  <a:gd fmla="*/ 11 h 206" name="T5"/>
                  <a:gd fmla="*/ 11 w 86" name="T6"/>
                  <a:gd fmla="*/ 22 h 206" name="T7"/>
                  <a:gd fmla="*/ 15 w 86" name="T8"/>
                  <a:gd fmla="*/ 22 h 206" name="T9"/>
                  <a:gd fmla="*/ 15 w 86" name="T10"/>
                  <a:gd fmla="*/ 189 h 206" name="T11"/>
                  <a:gd fmla="*/ 32 w 86" name="T12"/>
                  <a:gd fmla="*/ 206 h 206" name="T13"/>
                  <a:gd fmla="*/ 54 w 86" name="T14"/>
                  <a:gd fmla="*/ 206 h 206" name="T15"/>
                  <a:gd fmla="*/ 71 w 86" name="T16"/>
                  <a:gd fmla="*/ 189 h 206" name="T17"/>
                  <a:gd fmla="*/ 71 w 86" name="T18"/>
                  <a:gd fmla="*/ 22 h 206" name="T19"/>
                  <a:gd fmla="*/ 75 w 86" name="T20"/>
                  <a:gd fmla="*/ 22 h 206" name="T21"/>
                  <a:gd fmla="*/ 86 w 86" name="T22"/>
                  <a:gd fmla="*/ 11 h 206" name="T23"/>
                  <a:gd fmla="*/ 75 w 86" name="T24"/>
                  <a:gd fmla="*/ 0 h 206" name="T25"/>
                  <a:gd fmla="*/ 27 w 86" name="T26"/>
                  <a:gd fmla="*/ 183 h 206" name="T27"/>
                  <a:gd fmla="*/ 23 w 86" name="T28"/>
                  <a:gd fmla="*/ 179 h 206" name="T29"/>
                  <a:gd fmla="*/ 27 w 86" name="T30"/>
                  <a:gd fmla="*/ 175 h 206" name="T31"/>
                  <a:gd fmla="*/ 31 w 86" name="T32"/>
                  <a:gd fmla="*/ 179 h 206" name="T33"/>
                  <a:gd fmla="*/ 27 w 86" name="T34"/>
                  <a:gd fmla="*/ 183 h 206" name="T35"/>
                  <a:gd fmla="*/ 28 w 86" name="T36"/>
                  <a:gd fmla="*/ 81 h 206" name="T37"/>
                  <a:gd fmla="*/ 28 w 86" name="T38"/>
                  <a:gd fmla="*/ 22 h 206" name="T39"/>
                  <a:gd fmla="*/ 59 w 86" name="T40"/>
                  <a:gd fmla="*/ 22 h 206" name="T41"/>
                  <a:gd fmla="*/ 59 w 86" name="T42"/>
                  <a:gd fmla="*/ 81 h 206" name="T43"/>
                  <a:gd fmla="*/ 28 w 86" name="T44"/>
                  <a:gd fmla="*/ 81 h 206" name="T45"/>
                  <a:gd fmla="*/ 58 w 86" name="T46"/>
                  <a:gd fmla="*/ 152 h 206" name="T47"/>
                  <a:gd fmla="*/ 54 w 86" name="T48"/>
                  <a:gd fmla="*/ 156 h 206" name="T49"/>
                  <a:gd fmla="*/ 50 w 86" name="T50"/>
                  <a:gd fmla="*/ 152 h 206" name="T51"/>
                  <a:gd fmla="*/ 54 w 86" name="T52"/>
                  <a:gd fmla="*/ 148 h 206" name="T53"/>
                  <a:gd fmla="*/ 58 w 86" name="T54"/>
                  <a:gd fmla="*/ 152 h 206" name="T55"/>
                  <a:gd fmla="*/ 53 w 86" name="T56"/>
                  <a:gd fmla="*/ 187 h 206" name="T57"/>
                  <a:gd fmla="*/ 44 w 86" name="T58"/>
                  <a:gd fmla="*/ 179 h 206" name="T59"/>
                  <a:gd fmla="*/ 53 w 86" name="T60"/>
                  <a:gd fmla="*/ 171 h 206" name="T61"/>
                  <a:gd fmla="*/ 61 w 86" name="T62"/>
                  <a:gd fmla="*/ 179 h 206" name="T63"/>
                  <a:gd fmla="*/ 53 w 86" name="T64"/>
                  <a:gd fmla="*/ 187 h 20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06" w="86">
                    <a:moveTo>
                      <a:pt x="7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98"/>
                      <a:pt x="23" y="206"/>
                      <a:pt x="32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3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1" y="22"/>
                      <a:pt x="86" y="17"/>
                      <a:pt x="86" y="11"/>
                    </a:cubicBezTo>
                    <a:cubicBezTo>
                      <a:pt x="86" y="5"/>
                      <a:pt x="81" y="0"/>
                      <a:pt x="75" y="0"/>
                    </a:cubicBezTo>
                    <a:close/>
                    <a:moveTo>
                      <a:pt x="27" y="183"/>
                    </a:moveTo>
                    <a:cubicBezTo>
                      <a:pt x="25" y="183"/>
                      <a:pt x="23" y="181"/>
                      <a:pt x="23" y="179"/>
                    </a:cubicBezTo>
                    <a:cubicBezTo>
                      <a:pt x="23" y="177"/>
                      <a:pt x="25" y="175"/>
                      <a:pt x="27" y="175"/>
                    </a:cubicBezTo>
                    <a:cubicBezTo>
                      <a:pt x="29" y="175"/>
                      <a:pt x="31" y="177"/>
                      <a:pt x="31" y="179"/>
                    </a:cubicBezTo>
                    <a:cubicBezTo>
                      <a:pt x="31" y="181"/>
                      <a:pt x="29" y="183"/>
                      <a:pt x="27" y="183"/>
                    </a:cubicBezTo>
                    <a:close/>
                    <a:moveTo>
                      <a:pt x="28" y="81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81"/>
                      <a:pt x="59" y="81"/>
                      <a:pt x="59" y="81"/>
                    </a:cubicBezTo>
                    <a:lnTo>
                      <a:pt x="28" y="81"/>
                    </a:lnTo>
                    <a:close/>
                    <a:moveTo>
                      <a:pt x="58" y="152"/>
                    </a:moveTo>
                    <a:cubicBezTo>
                      <a:pt x="58" y="154"/>
                      <a:pt x="56" y="156"/>
                      <a:pt x="54" y="156"/>
                    </a:cubicBezTo>
                    <a:cubicBezTo>
                      <a:pt x="52" y="156"/>
                      <a:pt x="50" y="154"/>
                      <a:pt x="50" y="152"/>
                    </a:cubicBezTo>
                    <a:cubicBezTo>
                      <a:pt x="50" y="150"/>
                      <a:pt x="52" y="148"/>
                      <a:pt x="54" y="148"/>
                    </a:cubicBezTo>
                    <a:cubicBezTo>
                      <a:pt x="56" y="148"/>
                      <a:pt x="58" y="150"/>
                      <a:pt x="58" y="152"/>
                    </a:cubicBezTo>
                    <a:close/>
                    <a:moveTo>
                      <a:pt x="53" y="187"/>
                    </a:moveTo>
                    <a:cubicBezTo>
                      <a:pt x="48" y="187"/>
                      <a:pt x="44" y="184"/>
                      <a:pt x="44" y="179"/>
                    </a:cubicBezTo>
                    <a:cubicBezTo>
                      <a:pt x="44" y="175"/>
                      <a:pt x="48" y="171"/>
                      <a:pt x="53" y="171"/>
                    </a:cubicBezTo>
                    <a:cubicBezTo>
                      <a:pt x="57" y="171"/>
                      <a:pt x="61" y="175"/>
                      <a:pt x="61" y="179"/>
                    </a:cubicBezTo>
                    <a:cubicBezTo>
                      <a:pt x="61" y="184"/>
                      <a:pt x="57" y="187"/>
                      <a:pt x="53" y="1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26" name="Freeform 11"/>
              <p:cNvSpPr>
                <a:spLocks noEditPoints="1"/>
              </p:cNvSpPr>
              <p:nvPr/>
            </p:nvSpPr>
            <p:spPr bwMode="auto">
              <a:xfrm>
                <a:off x="7983538" y="2046288"/>
                <a:ext cx="720725" cy="1077913"/>
              </a:xfrm>
              <a:custGeom>
                <a:gdLst>
                  <a:gd fmla="*/ 192 w 192" name="T0"/>
                  <a:gd fmla="*/ 209 h 285" name="T1"/>
                  <a:gd fmla="*/ 192 w 192" name="T2"/>
                  <a:gd fmla="*/ 192 h 285" name="T3"/>
                  <a:gd fmla="*/ 182 w 192" name="T4"/>
                  <a:gd fmla="*/ 192 h 285" name="T5"/>
                  <a:gd fmla="*/ 182 w 192" name="T6"/>
                  <a:gd fmla="*/ 0 h 285" name="T7"/>
                  <a:gd fmla="*/ 11 w 192" name="T8"/>
                  <a:gd fmla="*/ 0 h 285" name="T9"/>
                  <a:gd fmla="*/ 11 w 192" name="T10"/>
                  <a:gd fmla="*/ 192 h 285" name="T11"/>
                  <a:gd fmla="*/ 0 w 192" name="T12"/>
                  <a:gd fmla="*/ 192 h 285" name="T13"/>
                  <a:gd fmla="*/ 0 w 192" name="T14"/>
                  <a:gd fmla="*/ 209 h 285" name="T15"/>
                  <a:gd fmla="*/ 85 w 192" name="T16"/>
                  <a:gd fmla="*/ 209 h 285" name="T17"/>
                  <a:gd fmla="*/ 85 w 192" name="T18"/>
                  <a:gd fmla="*/ 265 h 285" name="T19"/>
                  <a:gd fmla="*/ 67 w 192" name="T20"/>
                  <a:gd fmla="*/ 265 h 285" name="T21"/>
                  <a:gd fmla="*/ 60 w 192" name="T22"/>
                  <a:gd fmla="*/ 280 h 285" name="T23"/>
                  <a:gd fmla="*/ 60 w 192" name="T24"/>
                  <a:gd fmla="*/ 285 h 285" name="T25"/>
                  <a:gd fmla="*/ 133 w 192" name="T26"/>
                  <a:gd fmla="*/ 285 h 285" name="T27"/>
                  <a:gd fmla="*/ 133 w 192" name="T28"/>
                  <a:gd fmla="*/ 280 h 285" name="T29"/>
                  <a:gd fmla="*/ 125 w 192" name="T30"/>
                  <a:gd fmla="*/ 265 h 285" name="T31"/>
                  <a:gd fmla="*/ 108 w 192" name="T32"/>
                  <a:gd fmla="*/ 265 h 285" name="T33"/>
                  <a:gd fmla="*/ 108 w 192" name="T34"/>
                  <a:gd fmla="*/ 209 h 285" name="T35"/>
                  <a:gd fmla="*/ 192 w 192" name="T36"/>
                  <a:gd fmla="*/ 209 h 285" name="T37"/>
                  <a:gd fmla="*/ 26 w 192" name="T38"/>
                  <a:gd fmla="*/ 192 h 285" name="T39"/>
                  <a:gd fmla="*/ 26 w 192" name="T40"/>
                  <a:gd fmla="*/ 15 h 285" name="T41"/>
                  <a:gd fmla="*/ 167 w 192" name="T42"/>
                  <a:gd fmla="*/ 15 h 285" name="T43"/>
                  <a:gd fmla="*/ 167 w 192" name="T44"/>
                  <a:gd fmla="*/ 192 h 285" name="T45"/>
                  <a:gd fmla="*/ 26 w 192" name="T46"/>
                  <a:gd fmla="*/ 192 h 285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85" w="192">
                    <a:moveTo>
                      <a:pt x="192" y="209"/>
                    </a:move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85" y="209"/>
                      <a:pt x="85" y="209"/>
                      <a:pt x="85" y="209"/>
                    </a:cubicBezTo>
                    <a:cubicBezTo>
                      <a:pt x="85" y="265"/>
                      <a:pt x="85" y="265"/>
                      <a:pt x="85" y="265"/>
                    </a:cubicBezTo>
                    <a:cubicBezTo>
                      <a:pt x="67" y="265"/>
                      <a:pt x="67" y="265"/>
                      <a:pt x="67" y="265"/>
                    </a:cubicBezTo>
                    <a:cubicBezTo>
                      <a:pt x="63" y="265"/>
                      <a:pt x="60" y="272"/>
                      <a:pt x="60" y="280"/>
                    </a:cubicBezTo>
                    <a:cubicBezTo>
                      <a:pt x="60" y="285"/>
                      <a:pt x="60" y="285"/>
                      <a:pt x="60" y="285"/>
                    </a:cubicBezTo>
                    <a:cubicBezTo>
                      <a:pt x="133" y="285"/>
                      <a:pt x="133" y="285"/>
                      <a:pt x="133" y="285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3" y="272"/>
                      <a:pt x="129" y="265"/>
                      <a:pt x="125" y="265"/>
                    </a:cubicBezTo>
                    <a:cubicBezTo>
                      <a:pt x="108" y="265"/>
                      <a:pt x="108" y="265"/>
                      <a:pt x="108" y="265"/>
                    </a:cubicBezTo>
                    <a:cubicBezTo>
                      <a:pt x="108" y="209"/>
                      <a:pt x="108" y="209"/>
                      <a:pt x="108" y="209"/>
                    </a:cubicBezTo>
                    <a:lnTo>
                      <a:pt x="192" y="209"/>
                    </a:lnTo>
                    <a:close/>
                    <a:moveTo>
                      <a:pt x="26" y="192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92"/>
                      <a:pt x="167" y="192"/>
                      <a:pt x="167" y="192"/>
                    </a:cubicBezTo>
                    <a:lnTo>
                      <a:pt x="26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27" name="Rectangle 12"/>
              <p:cNvSpPr>
                <a:spLocks noChangeArrowheads="1"/>
              </p:cNvSpPr>
              <p:nvPr/>
            </p:nvSpPr>
            <p:spPr bwMode="auto">
              <a:xfrm>
                <a:off x="8137526" y="221932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28" name="Rectangle 13"/>
              <p:cNvSpPr>
                <a:spLocks noChangeArrowheads="1"/>
              </p:cNvSpPr>
              <p:nvPr/>
            </p:nvSpPr>
            <p:spPr bwMode="auto">
              <a:xfrm>
                <a:off x="8129588" y="2317751"/>
                <a:ext cx="436563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29" name="Rectangle 14"/>
              <p:cNvSpPr>
                <a:spLocks noChangeArrowheads="1"/>
              </p:cNvSpPr>
              <p:nvPr/>
            </p:nvSpPr>
            <p:spPr bwMode="auto">
              <a:xfrm>
                <a:off x="8134351" y="241617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0" name="Rectangle 15"/>
              <p:cNvSpPr>
                <a:spLocks noChangeArrowheads="1"/>
              </p:cNvSpPr>
              <p:nvPr/>
            </p:nvSpPr>
            <p:spPr bwMode="auto">
              <a:xfrm>
                <a:off x="8129588" y="2514601"/>
                <a:ext cx="4333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1" name="Rectangle 18"/>
              <p:cNvSpPr>
                <a:spLocks noChangeArrowheads="1"/>
              </p:cNvSpPr>
              <p:nvPr/>
            </p:nvSpPr>
            <p:spPr bwMode="auto">
              <a:xfrm>
                <a:off x="3548063" y="2401888"/>
                <a:ext cx="4476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2" name="Rectangle 19"/>
              <p:cNvSpPr>
                <a:spLocks noChangeArrowheads="1"/>
              </p:cNvSpPr>
              <p:nvPr/>
            </p:nvSpPr>
            <p:spPr bwMode="auto">
              <a:xfrm>
                <a:off x="4111626" y="2746376"/>
                <a:ext cx="1588" cy="3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3" name="Freeform 20"/>
              <p:cNvSpPr>
                <a:spLocks noEditPoints="1"/>
              </p:cNvSpPr>
              <p:nvPr/>
            </p:nvSpPr>
            <p:spPr bwMode="auto">
              <a:xfrm>
                <a:off x="3421063" y="2189163"/>
                <a:ext cx="690563" cy="806450"/>
              </a:xfrm>
              <a:custGeom>
                <a:gdLst>
                  <a:gd fmla="*/ 158 w 184" name="T0"/>
                  <a:gd fmla="*/ 186 h 213" name="T1"/>
                  <a:gd fmla="*/ 151 w 184" name="T2"/>
                  <a:gd fmla="*/ 190 h 213" name="T3"/>
                  <a:gd fmla="*/ 122 w 184" name="T4"/>
                  <a:gd fmla="*/ 196 h 213" name="T5"/>
                  <a:gd fmla="*/ 85 w 184" name="T6"/>
                  <a:gd fmla="*/ 184 h 213" name="T7"/>
                  <a:gd fmla="*/ 22 w 184" name="T8"/>
                  <a:gd fmla="*/ 184 h 213" name="T9"/>
                  <a:gd fmla="*/ 18 w 184" name="T10"/>
                  <a:gd fmla="*/ 181 h 213" name="T11"/>
                  <a:gd fmla="*/ 18 w 184" name="T12"/>
                  <a:gd fmla="*/ 21 h 213" name="T13"/>
                  <a:gd fmla="*/ 22 w 184" name="T14"/>
                  <a:gd fmla="*/ 17 h 213" name="T15"/>
                  <a:gd fmla="*/ 163 w 184" name="T16"/>
                  <a:gd fmla="*/ 17 h 213" name="T17"/>
                  <a:gd fmla="*/ 166 w 184" name="T18"/>
                  <a:gd fmla="*/ 21 h 213" name="T19"/>
                  <a:gd fmla="*/ 166 w 184" name="T20"/>
                  <a:gd fmla="*/ 85 h 213" name="T21"/>
                  <a:gd fmla="*/ 179 w 184" name="T22"/>
                  <a:gd fmla="*/ 102 h 213" name="T23"/>
                  <a:gd fmla="*/ 184 w 184" name="T24"/>
                  <a:gd fmla="*/ 116 h 213" name="T25"/>
                  <a:gd fmla="*/ 184 w 184" name="T26"/>
                  <a:gd fmla="*/ 21 h 213" name="T27"/>
                  <a:gd fmla="*/ 163 w 184" name="T28"/>
                  <a:gd fmla="*/ 0 h 213" name="T29"/>
                  <a:gd fmla="*/ 22 w 184" name="T30"/>
                  <a:gd fmla="*/ 0 h 213" name="T31"/>
                  <a:gd fmla="*/ 0 w 184" name="T32"/>
                  <a:gd fmla="*/ 21 h 213" name="T33"/>
                  <a:gd fmla="*/ 0 w 184" name="T34"/>
                  <a:gd fmla="*/ 192 h 213" name="T35"/>
                  <a:gd fmla="*/ 22 w 184" name="T36"/>
                  <a:gd fmla="*/ 213 h 213" name="T37"/>
                  <a:gd fmla="*/ 163 w 184" name="T38"/>
                  <a:gd fmla="*/ 213 h 213" name="T39"/>
                  <a:gd fmla="*/ 181 w 184" name="T40"/>
                  <a:gd fmla="*/ 203 h 213" name="T41"/>
                  <a:gd fmla="*/ 158 w 184" name="T42"/>
                  <a:gd fmla="*/ 186 h 213" name="T43"/>
                  <a:gd fmla="*/ 92 w 184" name="T44"/>
                  <a:gd fmla="*/ 206 h 213" name="T45"/>
                  <a:gd fmla="*/ 84 w 184" name="T46"/>
                  <a:gd fmla="*/ 199 h 213" name="T47"/>
                  <a:gd fmla="*/ 92 w 184" name="T48"/>
                  <a:gd fmla="*/ 191 h 213" name="T49"/>
                  <a:gd fmla="*/ 100 w 184" name="T50"/>
                  <a:gd fmla="*/ 199 h 213" name="T51"/>
                  <a:gd fmla="*/ 92 w 184" name="T52"/>
                  <a:gd fmla="*/ 206 h 21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13" w="184">
                    <a:moveTo>
                      <a:pt x="158" y="186"/>
                    </a:moveTo>
                    <a:cubicBezTo>
                      <a:pt x="155" y="187"/>
                      <a:pt x="153" y="189"/>
                      <a:pt x="151" y="190"/>
                    </a:cubicBezTo>
                    <a:cubicBezTo>
                      <a:pt x="142" y="194"/>
                      <a:pt x="132" y="196"/>
                      <a:pt x="122" y="196"/>
                    </a:cubicBezTo>
                    <a:cubicBezTo>
                      <a:pt x="109" y="196"/>
                      <a:pt x="96" y="192"/>
                      <a:pt x="85" y="184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20" y="184"/>
                      <a:pt x="18" y="183"/>
                      <a:pt x="18" y="18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9"/>
                      <a:pt x="20" y="17"/>
                      <a:pt x="22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5" y="17"/>
                      <a:pt x="166" y="19"/>
                      <a:pt x="166" y="21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71" y="90"/>
                      <a:pt x="175" y="95"/>
                      <a:pt x="179" y="102"/>
                    </a:cubicBezTo>
                    <a:cubicBezTo>
                      <a:pt x="181" y="107"/>
                      <a:pt x="183" y="111"/>
                      <a:pt x="184" y="116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4"/>
                      <a:pt x="10" y="213"/>
                      <a:pt x="22" y="213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71" y="213"/>
                      <a:pt x="177" y="209"/>
                      <a:pt x="181" y="203"/>
                    </a:cubicBezTo>
                    <a:cubicBezTo>
                      <a:pt x="158" y="186"/>
                      <a:pt x="158" y="186"/>
                      <a:pt x="158" y="186"/>
                    </a:cubicBezTo>
                    <a:close/>
                    <a:moveTo>
                      <a:pt x="92" y="206"/>
                    </a:moveTo>
                    <a:cubicBezTo>
                      <a:pt x="88" y="206"/>
                      <a:pt x="84" y="203"/>
                      <a:pt x="84" y="199"/>
                    </a:cubicBezTo>
                    <a:cubicBezTo>
                      <a:pt x="84" y="194"/>
                      <a:pt x="88" y="191"/>
                      <a:pt x="92" y="191"/>
                    </a:cubicBezTo>
                    <a:cubicBezTo>
                      <a:pt x="96" y="191"/>
                      <a:pt x="100" y="194"/>
                      <a:pt x="100" y="199"/>
                    </a:cubicBezTo>
                    <a:cubicBezTo>
                      <a:pt x="100" y="203"/>
                      <a:pt x="96" y="206"/>
                      <a:pt x="9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4" name="Freeform 21"/>
              <p:cNvSpPr/>
              <p:nvPr/>
            </p:nvSpPr>
            <p:spPr bwMode="auto">
              <a:xfrm>
                <a:off x="3743326" y="2703513"/>
                <a:ext cx="244475" cy="42863"/>
              </a:xfrm>
              <a:custGeom>
                <a:gdLst>
                  <a:gd fmla="*/ 3 w 65" name="T0"/>
                  <a:gd fmla="*/ 10 h 11" name="T1"/>
                  <a:gd fmla="*/ 4 w 65" name="T2"/>
                  <a:gd fmla="*/ 11 h 11" name="T3"/>
                  <a:gd fmla="*/ 65 w 65" name="T4"/>
                  <a:gd fmla="*/ 11 h 11" name="T5"/>
                  <a:gd fmla="*/ 65 w 65" name="T6"/>
                  <a:gd fmla="*/ 0 h 11" name="T7"/>
                  <a:gd fmla="*/ 0 w 65" name="T8"/>
                  <a:gd fmla="*/ 0 h 11" name="T9"/>
                  <a:gd fmla="*/ 3 w 65" name="T10"/>
                  <a:gd fmla="*/ 10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65">
                    <a:moveTo>
                      <a:pt x="3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5" name="Freeform 22"/>
              <p:cNvSpPr/>
              <p:nvPr/>
            </p:nvSpPr>
            <p:spPr bwMode="auto">
              <a:xfrm>
                <a:off x="3541713" y="2703513"/>
                <a:ext cx="100013" cy="42863"/>
              </a:xfrm>
              <a:custGeom>
                <a:gdLst>
                  <a:gd fmla="*/ 0 w 27" name="T0"/>
                  <a:gd fmla="*/ 0 h 11" name="T1"/>
                  <a:gd fmla="*/ 0 w 27" name="T2"/>
                  <a:gd fmla="*/ 11 h 11" name="T3"/>
                  <a:gd fmla="*/ 27 w 27" name="T4"/>
                  <a:gd fmla="*/ 11 h 11" name="T5"/>
                  <a:gd fmla="*/ 25 w 27" name="T6"/>
                  <a:gd fmla="*/ 0 h 11" name="T7"/>
                  <a:gd fmla="*/ 0 w 27" name="T8"/>
                  <a:gd fmla="*/ 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27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4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6" name="Freeform 23"/>
              <p:cNvSpPr/>
              <p:nvPr/>
            </p:nvSpPr>
            <p:spPr bwMode="auto">
              <a:xfrm>
                <a:off x="3743326" y="2601913"/>
                <a:ext cx="247650" cy="46038"/>
              </a:xfrm>
              <a:custGeom>
                <a:gdLst>
                  <a:gd fmla="*/ 5 w 66" name="T0"/>
                  <a:gd fmla="*/ 0 h 12" name="T1"/>
                  <a:gd fmla="*/ 1 w 66" name="T2"/>
                  <a:gd fmla="*/ 9 h 12" name="T3"/>
                  <a:gd fmla="*/ 0 w 66" name="T4"/>
                  <a:gd fmla="*/ 12 h 12" name="T5"/>
                  <a:gd fmla="*/ 66 w 66" name="T6"/>
                  <a:gd fmla="*/ 12 h 12" name="T7"/>
                  <a:gd fmla="*/ 66 w 66" name="T8"/>
                  <a:gd fmla="*/ 5 h 12" name="T9"/>
                  <a:gd fmla="*/ 63 w 66" name="T10"/>
                  <a:gd fmla="*/ 0 h 12" name="T11"/>
                  <a:gd fmla="*/ 5 w 66" name="T12"/>
                  <a:gd fmla="*/ 0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66">
                    <a:moveTo>
                      <a:pt x="5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4"/>
                      <a:pt x="64" y="2"/>
                      <a:pt x="6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7" name="Freeform 24"/>
              <p:cNvSpPr/>
              <p:nvPr/>
            </p:nvSpPr>
            <p:spPr bwMode="auto">
              <a:xfrm>
                <a:off x="3544888" y="2601913"/>
                <a:ext cx="96838" cy="46038"/>
              </a:xfrm>
              <a:custGeom>
                <a:gdLst>
                  <a:gd fmla="*/ 0 w 26" name="T0"/>
                  <a:gd fmla="*/ 0 h 12" name="T1"/>
                  <a:gd fmla="*/ 0 w 26" name="T2"/>
                  <a:gd fmla="*/ 12 h 12" name="T3"/>
                  <a:gd fmla="*/ 24 w 26" name="T4"/>
                  <a:gd fmla="*/ 12 h 12" name="T5"/>
                  <a:gd fmla="*/ 26 w 26" name="T6"/>
                  <a:gd fmla="*/ 0 h 12" name="T7"/>
                  <a:gd fmla="*/ 0 w 26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26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8" name="Freeform 25"/>
              <p:cNvSpPr/>
              <p:nvPr/>
            </p:nvSpPr>
            <p:spPr bwMode="auto">
              <a:xfrm>
                <a:off x="3544888" y="2500313"/>
                <a:ext cx="161925" cy="44450"/>
              </a:xfrm>
              <a:custGeom>
                <a:gdLst>
                  <a:gd fmla="*/ 43 w 43" name="T0"/>
                  <a:gd fmla="*/ 0 h 12" name="T1"/>
                  <a:gd fmla="*/ 0 w 43" name="T2"/>
                  <a:gd fmla="*/ 0 h 12" name="T3"/>
                  <a:gd fmla="*/ 0 w 43" name="T4"/>
                  <a:gd fmla="*/ 12 h 12" name="T5"/>
                  <a:gd fmla="*/ 34 w 43" name="T6"/>
                  <a:gd fmla="*/ 12 h 12" name="T7"/>
                  <a:gd fmla="*/ 43 w 43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43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8"/>
                      <a:pt x="39" y="4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39" name="Freeform 26"/>
              <p:cNvSpPr>
                <a:spLocks noEditPoints="1"/>
              </p:cNvSpPr>
              <p:nvPr/>
            </p:nvSpPr>
            <p:spPr bwMode="auto">
              <a:xfrm>
                <a:off x="3619501" y="2420938"/>
                <a:ext cx="720725" cy="627063"/>
              </a:xfrm>
              <a:custGeom>
                <a:gdLst>
                  <a:gd fmla="*/ 184 w 192" name="T0"/>
                  <a:gd fmla="*/ 132 h 166" name="T1"/>
                  <a:gd fmla="*/ 129 w 192" name="T2"/>
                  <a:gd fmla="*/ 92 h 166" name="T3"/>
                  <a:gd fmla="*/ 125 w 192" name="T4"/>
                  <a:gd fmla="*/ 90 h 166" name="T5"/>
                  <a:gd fmla="*/ 121 w 192" name="T6"/>
                  <a:gd fmla="*/ 43 h 166" name="T7"/>
                  <a:gd fmla="*/ 41 w 192" name="T8"/>
                  <a:gd fmla="*/ 15 h 166" name="T9"/>
                  <a:gd fmla="*/ 15 w 192" name="T10"/>
                  <a:gd fmla="*/ 96 h 166" name="T11"/>
                  <a:gd fmla="*/ 95 w 192" name="T12"/>
                  <a:gd fmla="*/ 124 h 166" name="T13"/>
                  <a:gd fmla="*/ 105 w 192" name="T14"/>
                  <a:gd fmla="*/ 118 h 166" name="T15"/>
                  <a:gd fmla="*/ 108 w 192" name="T16"/>
                  <a:gd fmla="*/ 121 h 166" name="T17"/>
                  <a:gd fmla="*/ 163 w 192" name="T18"/>
                  <a:gd fmla="*/ 161 h 166" name="T19"/>
                  <a:gd fmla="*/ 184 w 192" name="T20"/>
                  <a:gd fmla="*/ 157 h 166" name="T21"/>
                  <a:gd fmla="*/ 188 w 192" name="T22"/>
                  <a:gd fmla="*/ 153 h 166" name="T23"/>
                  <a:gd fmla="*/ 184 w 192" name="T24"/>
                  <a:gd fmla="*/ 132 h 166" name="T25"/>
                  <a:gd fmla="*/ 87 w 192" name="T26"/>
                  <a:gd fmla="*/ 107 h 166" name="T27"/>
                  <a:gd fmla="*/ 32 w 192" name="T28"/>
                  <a:gd fmla="*/ 88 h 166" name="T29"/>
                  <a:gd fmla="*/ 49 w 192" name="T30"/>
                  <a:gd fmla="*/ 32 h 166" name="T31"/>
                  <a:gd fmla="*/ 104 w 192" name="T32"/>
                  <a:gd fmla="*/ 52 h 166" name="T33"/>
                  <a:gd fmla="*/ 87 w 192" name="T34"/>
                  <a:gd fmla="*/ 107 h 16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6" w="192">
                    <a:moveTo>
                      <a:pt x="184" y="132"/>
                    </a:moveTo>
                    <a:cubicBezTo>
                      <a:pt x="129" y="92"/>
                      <a:pt x="129" y="92"/>
                      <a:pt x="129" y="92"/>
                    </a:cubicBezTo>
                    <a:cubicBezTo>
                      <a:pt x="128" y="91"/>
                      <a:pt x="126" y="90"/>
                      <a:pt x="125" y="90"/>
                    </a:cubicBezTo>
                    <a:cubicBezTo>
                      <a:pt x="130" y="75"/>
                      <a:pt x="129" y="58"/>
                      <a:pt x="121" y="43"/>
                    </a:cubicBezTo>
                    <a:cubicBezTo>
                      <a:pt x="106" y="13"/>
                      <a:pt x="70" y="0"/>
                      <a:pt x="41" y="15"/>
                    </a:cubicBezTo>
                    <a:cubicBezTo>
                      <a:pt x="11" y="30"/>
                      <a:pt x="0" y="66"/>
                      <a:pt x="15" y="96"/>
                    </a:cubicBezTo>
                    <a:cubicBezTo>
                      <a:pt x="30" y="126"/>
                      <a:pt x="66" y="139"/>
                      <a:pt x="95" y="124"/>
                    </a:cubicBezTo>
                    <a:cubicBezTo>
                      <a:pt x="99" y="122"/>
                      <a:pt x="102" y="120"/>
                      <a:pt x="105" y="118"/>
                    </a:cubicBezTo>
                    <a:cubicBezTo>
                      <a:pt x="106" y="119"/>
                      <a:pt x="107" y="120"/>
                      <a:pt x="108" y="121"/>
                    </a:cubicBezTo>
                    <a:cubicBezTo>
                      <a:pt x="163" y="161"/>
                      <a:pt x="163" y="161"/>
                      <a:pt x="163" y="161"/>
                    </a:cubicBezTo>
                    <a:cubicBezTo>
                      <a:pt x="170" y="166"/>
                      <a:pt x="179" y="164"/>
                      <a:pt x="184" y="157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92" y="146"/>
                      <a:pt x="191" y="137"/>
                      <a:pt x="184" y="132"/>
                    </a:cubicBezTo>
                    <a:close/>
                    <a:moveTo>
                      <a:pt x="87" y="107"/>
                    </a:moveTo>
                    <a:cubicBezTo>
                      <a:pt x="67" y="117"/>
                      <a:pt x="42" y="108"/>
                      <a:pt x="32" y="88"/>
                    </a:cubicBezTo>
                    <a:cubicBezTo>
                      <a:pt x="22" y="67"/>
                      <a:pt x="29" y="42"/>
                      <a:pt x="49" y="32"/>
                    </a:cubicBezTo>
                    <a:cubicBezTo>
                      <a:pt x="69" y="22"/>
                      <a:pt x="94" y="31"/>
                      <a:pt x="104" y="52"/>
                    </a:cubicBezTo>
                    <a:cubicBezTo>
                      <a:pt x="114" y="72"/>
                      <a:pt x="107" y="97"/>
                      <a:pt x="87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0" name="Freeform 29"/>
              <p:cNvSpPr>
                <a:spLocks noEditPoints="1"/>
              </p:cNvSpPr>
              <p:nvPr/>
            </p:nvSpPr>
            <p:spPr bwMode="auto">
              <a:xfrm>
                <a:off x="1674813" y="2828926"/>
                <a:ext cx="938213" cy="136525"/>
              </a:xfrm>
              <a:custGeom>
                <a:gdLst>
                  <a:gd fmla="*/ 232 w 250" name="T0"/>
                  <a:gd fmla="*/ 0 h 36" name="T1"/>
                  <a:gd fmla="*/ 18 w 250" name="T2"/>
                  <a:gd fmla="*/ 0 h 36" name="T3"/>
                  <a:gd fmla="*/ 0 w 250" name="T4"/>
                  <a:gd fmla="*/ 18 h 36" name="T5"/>
                  <a:gd fmla="*/ 18 w 250" name="T6"/>
                  <a:gd fmla="*/ 36 h 36" name="T7"/>
                  <a:gd fmla="*/ 232 w 250" name="T8"/>
                  <a:gd fmla="*/ 36 h 36" name="T9"/>
                  <a:gd fmla="*/ 250 w 250" name="T10"/>
                  <a:gd fmla="*/ 18 h 36" name="T11"/>
                  <a:gd fmla="*/ 232 w 250" name="T12"/>
                  <a:gd fmla="*/ 0 h 36" name="T13"/>
                  <a:gd fmla="*/ 65 w 250" name="T14"/>
                  <a:gd fmla="*/ 21 h 36" name="T15"/>
                  <a:gd fmla="*/ 18 w 250" name="T16"/>
                  <a:gd fmla="*/ 21 h 36" name="T17"/>
                  <a:gd fmla="*/ 15 w 250" name="T18"/>
                  <a:gd fmla="*/ 18 h 36" name="T19"/>
                  <a:gd fmla="*/ 18 w 250" name="T20"/>
                  <a:gd fmla="*/ 15 h 36" name="T21"/>
                  <a:gd fmla="*/ 65 w 250" name="T22"/>
                  <a:gd fmla="*/ 15 h 36" name="T23"/>
                  <a:gd fmla="*/ 65 w 250" name="T24"/>
                  <a:gd fmla="*/ 21 h 36" name="T25"/>
                  <a:gd fmla="*/ 100 w 250" name="T26"/>
                  <a:gd fmla="*/ 21 h 36" name="T27"/>
                  <a:gd fmla="*/ 78 w 250" name="T28"/>
                  <a:gd fmla="*/ 21 h 36" name="T29"/>
                  <a:gd fmla="*/ 78 w 250" name="T30"/>
                  <a:gd fmla="*/ 15 h 36" name="T31"/>
                  <a:gd fmla="*/ 100 w 250" name="T32"/>
                  <a:gd fmla="*/ 15 h 36" name="T33"/>
                  <a:gd fmla="*/ 100 w 250" name="T34"/>
                  <a:gd fmla="*/ 21 h 36" name="T35"/>
                  <a:gd fmla="*/ 232 w 250" name="T36"/>
                  <a:gd fmla="*/ 21 h 36" name="T37"/>
                  <a:gd fmla="*/ 209 w 250" name="T38"/>
                  <a:gd fmla="*/ 21 h 36" name="T39"/>
                  <a:gd fmla="*/ 209 w 250" name="T40"/>
                  <a:gd fmla="*/ 15 h 36" name="T41"/>
                  <a:gd fmla="*/ 232 w 250" name="T42"/>
                  <a:gd fmla="*/ 15 h 36" name="T43"/>
                  <a:gd fmla="*/ 235 w 250" name="T44"/>
                  <a:gd fmla="*/ 18 h 36" name="T45"/>
                  <a:gd fmla="*/ 232 w 250" name="T46"/>
                  <a:gd fmla="*/ 21 h 36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36" w="250">
                    <a:moveTo>
                      <a:pt x="23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242" y="36"/>
                      <a:pt x="250" y="28"/>
                      <a:pt x="250" y="18"/>
                    </a:cubicBezTo>
                    <a:cubicBezTo>
                      <a:pt x="250" y="8"/>
                      <a:pt x="242" y="0"/>
                      <a:pt x="232" y="0"/>
                    </a:cubicBezTo>
                    <a:close/>
                    <a:moveTo>
                      <a:pt x="65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5" y="20"/>
                      <a:pt x="15" y="18"/>
                    </a:cubicBezTo>
                    <a:cubicBezTo>
                      <a:pt x="15" y="17"/>
                      <a:pt x="17" y="15"/>
                      <a:pt x="18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5" y="21"/>
                    </a:lnTo>
                    <a:close/>
                    <a:moveTo>
                      <a:pt x="100" y="21"/>
                    </a:move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100" y="15"/>
                      <a:pt x="100" y="15"/>
                      <a:pt x="100" y="15"/>
                    </a:cubicBezTo>
                    <a:lnTo>
                      <a:pt x="100" y="21"/>
                    </a:lnTo>
                    <a:close/>
                    <a:moveTo>
                      <a:pt x="232" y="21"/>
                    </a:moveTo>
                    <a:cubicBezTo>
                      <a:pt x="209" y="21"/>
                      <a:pt x="209" y="21"/>
                      <a:pt x="209" y="21"/>
                    </a:cubicBezTo>
                    <a:cubicBezTo>
                      <a:pt x="209" y="15"/>
                      <a:pt x="209" y="15"/>
                      <a:pt x="209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4" y="15"/>
                      <a:pt x="235" y="17"/>
                      <a:pt x="235" y="18"/>
                    </a:cubicBezTo>
                    <a:cubicBezTo>
                      <a:pt x="235" y="20"/>
                      <a:pt x="234" y="21"/>
                      <a:pt x="232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1776413" y="2230438"/>
                <a:ext cx="731838" cy="584200"/>
              </a:xfrm>
              <a:custGeom>
                <a:gdLst>
                  <a:gd fmla="*/ 194 w 195" name="T0"/>
                  <a:gd fmla="*/ 154 h 154" name="T1"/>
                  <a:gd fmla="*/ 195 w 195" name="T2"/>
                  <a:gd fmla="*/ 151 h 154" name="T3"/>
                  <a:gd fmla="*/ 195 w 195" name="T4"/>
                  <a:gd fmla="*/ 138 h 154" name="T5"/>
                  <a:gd fmla="*/ 191 w 195" name="T6"/>
                  <a:gd fmla="*/ 140 h 154" name="T7"/>
                  <a:gd fmla="*/ 163 w 195" name="T8"/>
                  <a:gd fmla="*/ 146 h 154" name="T9"/>
                  <a:gd fmla="*/ 142 w 195" name="T10"/>
                  <a:gd fmla="*/ 143 h 154" name="T11"/>
                  <a:gd fmla="*/ 16 w 195" name="T12"/>
                  <a:gd fmla="*/ 143 h 154" name="T13"/>
                  <a:gd fmla="*/ 16 w 195" name="T14"/>
                  <a:gd fmla="*/ 16 h 154" name="T15"/>
                  <a:gd fmla="*/ 151 w 195" name="T16"/>
                  <a:gd fmla="*/ 16 h 154" name="T17"/>
                  <a:gd fmla="*/ 160 w 195" name="T18"/>
                  <a:gd fmla="*/ 15 h 154" name="T19"/>
                  <a:gd fmla="*/ 169 w 195" name="T20"/>
                  <a:gd fmla="*/ 16 h 154" name="T21"/>
                  <a:gd fmla="*/ 178 w 195" name="T22"/>
                  <a:gd fmla="*/ 16 h 154" name="T23"/>
                  <a:gd fmla="*/ 178 w 195" name="T24"/>
                  <a:gd fmla="*/ 18 h 154" name="T25"/>
                  <a:gd fmla="*/ 195 w 195" name="T26"/>
                  <a:gd fmla="*/ 26 h 154" name="T27"/>
                  <a:gd fmla="*/ 195 w 195" name="T28"/>
                  <a:gd fmla="*/ 15 h 154" name="T29"/>
                  <a:gd fmla="*/ 180 w 195" name="T30"/>
                  <a:gd fmla="*/ 0 h 154" name="T31"/>
                  <a:gd fmla="*/ 15 w 195" name="T32"/>
                  <a:gd fmla="*/ 0 h 154" name="T33"/>
                  <a:gd fmla="*/ 0 w 195" name="T34"/>
                  <a:gd fmla="*/ 15 h 154" name="T35"/>
                  <a:gd fmla="*/ 0 w 195" name="T36"/>
                  <a:gd fmla="*/ 151 h 154" name="T37"/>
                  <a:gd fmla="*/ 1 w 195" name="T38"/>
                  <a:gd fmla="*/ 154 h 154" name="T39"/>
                  <a:gd fmla="*/ 194 w 195" name="T40"/>
                  <a:gd fmla="*/ 154 h 15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4" w="195">
                    <a:moveTo>
                      <a:pt x="194" y="154"/>
                    </a:moveTo>
                    <a:cubicBezTo>
                      <a:pt x="195" y="153"/>
                      <a:pt x="195" y="152"/>
                      <a:pt x="195" y="151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3" y="138"/>
                      <a:pt x="192" y="139"/>
                      <a:pt x="191" y="140"/>
                    </a:cubicBezTo>
                    <a:cubicBezTo>
                      <a:pt x="182" y="144"/>
                      <a:pt x="172" y="146"/>
                      <a:pt x="163" y="146"/>
                    </a:cubicBezTo>
                    <a:cubicBezTo>
                      <a:pt x="156" y="146"/>
                      <a:pt x="149" y="145"/>
                      <a:pt x="142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4" y="15"/>
                      <a:pt x="157" y="15"/>
                      <a:pt x="160" y="15"/>
                    </a:cubicBezTo>
                    <a:cubicBezTo>
                      <a:pt x="163" y="15"/>
                      <a:pt x="166" y="15"/>
                      <a:pt x="16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84" y="20"/>
                      <a:pt x="189" y="22"/>
                      <a:pt x="195" y="26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7"/>
                      <a:pt x="188" y="0"/>
                      <a:pt x="18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2"/>
                      <a:pt x="0" y="153"/>
                      <a:pt x="1" y="154"/>
                    </a:cubicBezTo>
                    <a:lnTo>
                      <a:pt x="194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1933576" y="2363788"/>
                <a:ext cx="269875" cy="41275"/>
              </a:xfrm>
              <a:custGeom>
                <a:gdLst>
                  <a:gd fmla="*/ 72 w 72" name="T0"/>
                  <a:gd fmla="*/ 0 h 11" name="T1"/>
                  <a:gd fmla="*/ 0 w 72" name="T2"/>
                  <a:gd fmla="*/ 0 h 11" name="T3"/>
                  <a:gd fmla="*/ 0 w 72" name="T4"/>
                  <a:gd fmla="*/ 11 h 11" name="T5"/>
                  <a:gd fmla="*/ 64 w 72" name="T6"/>
                  <a:gd fmla="*/ 11 h 11" name="T7"/>
                  <a:gd fmla="*/ 72 w 72" name="T8"/>
                  <a:gd fmla="*/ 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72">
                    <a:moveTo>
                      <a:pt x="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6" y="7"/>
                      <a:pt x="69" y="3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1930401" y="2457451"/>
                <a:ext cx="217488" cy="42863"/>
              </a:xfrm>
              <a:custGeom>
                <a:gdLst>
                  <a:gd fmla="*/ 0 w 58" name="T0"/>
                  <a:gd fmla="*/ 11 h 11" name="T1"/>
                  <a:gd fmla="*/ 56 w 58" name="T2"/>
                  <a:gd fmla="*/ 11 h 11" name="T3"/>
                  <a:gd fmla="*/ 58 w 58" name="T4"/>
                  <a:gd fmla="*/ 0 h 11" name="T5"/>
                  <a:gd fmla="*/ 0 w 58" name="T6"/>
                  <a:gd fmla="*/ 0 h 11" name="T7"/>
                  <a:gd fmla="*/ 0 w 58" name="T8"/>
                  <a:gd fmla="*/ 1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57">
                    <a:moveTo>
                      <a:pt x="0" y="11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7"/>
                      <a:pt x="57" y="4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1930401" y="2555876"/>
                <a:ext cx="217488" cy="42863"/>
              </a:xfrm>
              <a:custGeom>
                <a:gdLst>
                  <a:gd fmla="*/ 0 w 58" name="T0"/>
                  <a:gd fmla="*/ 0 h 11" name="T1"/>
                  <a:gd fmla="*/ 0 w 58" name="T2"/>
                  <a:gd fmla="*/ 11 h 11" name="T3"/>
                  <a:gd fmla="*/ 58 w 58" name="T4"/>
                  <a:gd fmla="*/ 11 h 11" name="T5"/>
                  <a:gd fmla="*/ 56 w 58" name="T6"/>
                  <a:gd fmla="*/ 0 h 11" name="T7"/>
                  <a:gd fmla="*/ 0 w 58" name="T8"/>
                  <a:gd fmla="*/ 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57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8"/>
                      <a:pt x="56" y="4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1925638" y="2654301"/>
                <a:ext cx="274638" cy="42863"/>
              </a:xfrm>
              <a:custGeom>
                <a:gdLst>
                  <a:gd fmla="*/ 0 w 73" name="T0"/>
                  <a:gd fmla="*/ 11 h 11" name="T1"/>
                  <a:gd fmla="*/ 73 w 73" name="T2"/>
                  <a:gd fmla="*/ 11 h 11" name="T3"/>
                  <a:gd fmla="*/ 65 w 73" name="T4"/>
                  <a:gd fmla="*/ 0 h 11" name="T5"/>
                  <a:gd fmla="*/ 0 w 73" name="T6"/>
                  <a:gd fmla="*/ 0 h 11" name="T7"/>
                  <a:gd fmla="*/ 0 w 73" name="T8"/>
                  <a:gd fmla="*/ 1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73">
                    <a:moveTo>
                      <a:pt x="0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0" y="8"/>
                      <a:pt x="67" y="4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6" name="Freeform 35"/>
              <p:cNvSpPr>
                <a:spLocks noEditPoints="1"/>
              </p:cNvSpPr>
              <p:nvPr/>
            </p:nvSpPr>
            <p:spPr bwMode="auto">
              <a:xfrm>
                <a:off x="2125663" y="2276476"/>
                <a:ext cx="723900" cy="623888"/>
              </a:xfrm>
              <a:custGeom>
                <a:gdLst>
                  <a:gd fmla="*/ 184 w 193" name="T0"/>
                  <a:gd fmla="*/ 131 h 165" name="T1"/>
                  <a:gd fmla="*/ 129 w 193" name="T2"/>
                  <a:gd fmla="*/ 91 h 165" name="T3"/>
                  <a:gd fmla="*/ 125 w 193" name="T4"/>
                  <a:gd fmla="*/ 89 h 165" name="T5"/>
                  <a:gd fmla="*/ 121 w 193" name="T6"/>
                  <a:gd fmla="*/ 42 h 165" name="T7"/>
                  <a:gd fmla="*/ 41 w 193" name="T8"/>
                  <a:gd fmla="*/ 14 h 165" name="T9"/>
                  <a:gd fmla="*/ 15 w 193" name="T10"/>
                  <a:gd fmla="*/ 95 h 165" name="T11"/>
                  <a:gd fmla="*/ 95 w 193" name="T12"/>
                  <a:gd fmla="*/ 123 h 165" name="T13"/>
                  <a:gd fmla="*/ 105 w 193" name="T14"/>
                  <a:gd fmla="*/ 117 h 165" name="T15"/>
                  <a:gd fmla="*/ 108 w 193" name="T16"/>
                  <a:gd fmla="*/ 120 h 165" name="T17"/>
                  <a:gd fmla="*/ 163 w 193" name="T18"/>
                  <a:gd fmla="*/ 160 h 165" name="T19"/>
                  <a:gd fmla="*/ 184 w 193" name="T20"/>
                  <a:gd fmla="*/ 157 h 165" name="T21"/>
                  <a:gd fmla="*/ 188 w 193" name="T22"/>
                  <a:gd fmla="*/ 152 h 165" name="T23"/>
                  <a:gd fmla="*/ 184 w 193" name="T24"/>
                  <a:gd fmla="*/ 131 h 165" name="T25"/>
                  <a:gd fmla="*/ 87 w 193" name="T26"/>
                  <a:gd fmla="*/ 106 h 165" name="T27"/>
                  <a:gd fmla="*/ 32 w 193" name="T28"/>
                  <a:gd fmla="*/ 87 h 165" name="T29"/>
                  <a:gd fmla="*/ 49 w 193" name="T30"/>
                  <a:gd fmla="*/ 31 h 165" name="T31"/>
                  <a:gd fmla="*/ 104 w 193" name="T32"/>
                  <a:gd fmla="*/ 51 h 165" name="T33"/>
                  <a:gd fmla="*/ 87 w 193" name="T34"/>
                  <a:gd fmla="*/ 106 h 16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5" w="193">
                    <a:moveTo>
                      <a:pt x="184" y="131"/>
                    </a:moveTo>
                    <a:cubicBezTo>
                      <a:pt x="129" y="91"/>
                      <a:pt x="129" y="91"/>
                      <a:pt x="129" y="91"/>
                    </a:cubicBezTo>
                    <a:cubicBezTo>
                      <a:pt x="128" y="90"/>
                      <a:pt x="126" y="89"/>
                      <a:pt x="125" y="89"/>
                    </a:cubicBezTo>
                    <a:cubicBezTo>
                      <a:pt x="130" y="74"/>
                      <a:pt x="129" y="57"/>
                      <a:pt x="121" y="42"/>
                    </a:cubicBezTo>
                    <a:cubicBezTo>
                      <a:pt x="106" y="12"/>
                      <a:pt x="70" y="0"/>
                      <a:pt x="41" y="14"/>
                    </a:cubicBezTo>
                    <a:cubicBezTo>
                      <a:pt x="12" y="29"/>
                      <a:pt x="0" y="65"/>
                      <a:pt x="15" y="95"/>
                    </a:cubicBezTo>
                    <a:cubicBezTo>
                      <a:pt x="30" y="125"/>
                      <a:pt x="66" y="138"/>
                      <a:pt x="95" y="123"/>
                    </a:cubicBezTo>
                    <a:cubicBezTo>
                      <a:pt x="99" y="122"/>
                      <a:pt x="102" y="120"/>
                      <a:pt x="105" y="117"/>
                    </a:cubicBezTo>
                    <a:cubicBezTo>
                      <a:pt x="106" y="118"/>
                      <a:pt x="107" y="119"/>
                      <a:pt x="108" y="120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70" y="165"/>
                      <a:pt x="180" y="163"/>
                      <a:pt x="184" y="157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93" y="145"/>
                      <a:pt x="191" y="136"/>
                      <a:pt x="184" y="131"/>
                    </a:cubicBezTo>
                    <a:close/>
                    <a:moveTo>
                      <a:pt x="87" y="106"/>
                    </a:moveTo>
                    <a:cubicBezTo>
                      <a:pt x="67" y="116"/>
                      <a:pt x="42" y="108"/>
                      <a:pt x="32" y="87"/>
                    </a:cubicBezTo>
                    <a:cubicBezTo>
                      <a:pt x="22" y="66"/>
                      <a:pt x="29" y="41"/>
                      <a:pt x="49" y="31"/>
                    </a:cubicBezTo>
                    <a:cubicBezTo>
                      <a:pt x="69" y="21"/>
                      <a:pt x="94" y="30"/>
                      <a:pt x="104" y="51"/>
                    </a:cubicBezTo>
                    <a:cubicBezTo>
                      <a:pt x="115" y="72"/>
                      <a:pt x="107" y="97"/>
                      <a:pt x="87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7" name="Freeform 38"/>
              <p:cNvSpPr>
                <a:spLocks noEditPoints="1"/>
              </p:cNvSpPr>
              <p:nvPr/>
            </p:nvSpPr>
            <p:spPr bwMode="auto">
              <a:xfrm>
                <a:off x="6526213" y="2166938"/>
                <a:ext cx="184150" cy="793750"/>
              </a:xfrm>
              <a:custGeom>
                <a:gdLst>
                  <a:gd fmla="*/ 43 w 49" name="T0"/>
                  <a:gd fmla="*/ 0 h 210" name="T1"/>
                  <a:gd fmla="*/ 6 w 49" name="T2"/>
                  <a:gd fmla="*/ 0 h 210" name="T3"/>
                  <a:gd fmla="*/ 0 w 49" name="T4"/>
                  <a:gd fmla="*/ 8 h 210" name="T5"/>
                  <a:gd fmla="*/ 0 w 49" name="T6"/>
                  <a:gd fmla="*/ 202 h 210" name="T7"/>
                  <a:gd fmla="*/ 6 w 49" name="T8"/>
                  <a:gd fmla="*/ 210 h 210" name="T9"/>
                  <a:gd fmla="*/ 43 w 49" name="T10"/>
                  <a:gd fmla="*/ 210 h 210" name="T11"/>
                  <a:gd fmla="*/ 49 w 49" name="T12"/>
                  <a:gd fmla="*/ 202 h 210" name="T13"/>
                  <a:gd fmla="*/ 49 w 49" name="T14"/>
                  <a:gd fmla="*/ 8 h 210" name="T15"/>
                  <a:gd fmla="*/ 43 w 49" name="T16"/>
                  <a:gd fmla="*/ 0 h 210" name="T17"/>
                  <a:gd fmla="*/ 38 w 49" name="T18"/>
                  <a:gd fmla="*/ 10 h 210" name="T19"/>
                  <a:gd fmla="*/ 38 w 49" name="T20"/>
                  <a:gd fmla="*/ 80 h 210" name="T21"/>
                  <a:gd fmla="*/ 11 w 49" name="T22"/>
                  <a:gd fmla="*/ 80 h 210" name="T23"/>
                  <a:gd fmla="*/ 11 w 49" name="T24"/>
                  <a:gd fmla="*/ 10 h 210" name="T25"/>
                  <a:gd fmla="*/ 38 w 49" name="T26"/>
                  <a:gd fmla="*/ 10 h 210" name="T27"/>
                  <a:gd fmla="*/ 11 w 49" name="T28"/>
                  <a:gd fmla="*/ 90 h 210" name="T29"/>
                  <a:gd fmla="*/ 38 w 49" name="T30"/>
                  <a:gd fmla="*/ 90 h 210" name="T31"/>
                  <a:gd fmla="*/ 38 w 49" name="T32"/>
                  <a:gd fmla="*/ 104 h 210" name="T33"/>
                  <a:gd fmla="*/ 11 w 49" name="T34"/>
                  <a:gd fmla="*/ 104 h 210" name="T35"/>
                  <a:gd fmla="*/ 11 w 49" name="T36"/>
                  <a:gd fmla="*/ 90 h 210" name="T37"/>
                  <a:gd fmla="*/ 38 w 49" name="T38"/>
                  <a:gd fmla="*/ 198 h 210" name="T39"/>
                  <a:gd fmla="*/ 11 w 49" name="T40"/>
                  <a:gd fmla="*/ 198 h 210" name="T41"/>
                  <a:gd fmla="*/ 11 w 49" name="T42"/>
                  <a:gd fmla="*/ 185 h 210" name="T43"/>
                  <a:gd fmla="*/ 38 w 49" name="T44"/>
                  <a:gd fmla="*/ 185 h 210" name="T45"/>
                  <a:gd fmla="*/ 38 w 49" name="T46"/>
                  <a:gd fmla="*/ 198 h 210" name="T47"/>
                  <a:gd fmla="*/ 38 w 49" name="T48"/>
                  <a:gd fmla="*/ 128 h 210" name="T49"/>
                  <a:gd fmla="*/ 11 w 49" name="T50"/>
                  <a:gd fmla="*/ 128 h 210" name="T51"/>
                  <a:gd fmla="*/ 11 w 49" name="T52"/>
                  <a:gd fmla="*/ 115 h 210" name="T53"/>
                  <a:gd fmla="*/ 38 w 49" name="T54"/>
                  <a:gd fmla="*/ 115 h 210" name="T55"/>
                  <a:gd fmla="*/ 38 w 49" name="T56"/>
                  <a:gd fmla="*/ 128 h 210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10" w="49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8" name="Freeform 39"/>
              <p:cNvSpPr>
                <a:spLocks noEditPoints="1"/>
              </p:cNvSpPr>
              <p:nvPr/>
            </p:nvSpPr>
            <p:spPr bwMode="auto">
              <a:xfrm>
                <a:off x="6732588" y="2166938"/>
                <a:ext cx="184150" cy="793750"/>
              </a:xfrm>
              <a:custGeom>
                <a:gdLst>
                  <a:gd fmla="*/ 43 w 49" name="T0"/>
                  <a:gd fmla="*/ 0 h 210" name="T1"/>
                  <a:gd fmla="*/ 6 w 49" name="T2"/>
                  <a:gd fmla="*/ 0 h 210" name="T3"/>
                  <a:gd fmla="*/ 0 w 49" name="T4"/>
                  <a:gd fmla="*/ 8 h 210" name="T5"/>
                  <a:gd fmla="*/ 0 w 49" name="T6"/>
                  <a:gd fmla="*/ 202 h 210" name="T7"/>
                  <a:gd fmla="*/ 6 w 49" name="T8"/>
                  <a:gd fmla="*/ 210 h 210" name="T9"/>
                  <a:gd fmla="*/ 43 w 49" name="T10"/>
                  <a:gd fmla="*/ 210 h 210" name="T11"/>
                  <a:gd fmla="*/ 49 w 49" name="T12"/>
                  <a:gd fmla="*/ 202 h 210" name="T13"/>
                  <a:gd fmla="*/ 49 w 49" name="T14"/>
                  <a:gd fmla="*/ 8 h 210" name="T15"/>
                  <a:gd fmla="*/ 43 w 49" name="T16"/>
                  <a:gd fmla="*/ 0 h 210" name="T17"/>
                  <a:gd fmla="*/ 38 w 49" name="T18"/>
                  <a:gd fmla="*/ 10 h 210" name="T19"/>
                  <a:gd fmla="*/ 38 w 49" name="T20"/>
                  <a:gd fmla="*/ 80 h 210" name="T21"/>
                  <a:gd fmla="*/ 11 w 49" name="T22"/>
                  <a:gd fmla="*/ 80 h 210" name="T23"/>
                  <a:gd fmla="*/ 11 w 49" name="T24"/>
                  <a:gd fmla="*/ 10 h 210" name="T25"/>
                  <a:gd fmla="*/ 38 w 49" name="T26"/>
                  <a:gd fmla="*/ 10 h 210" name="T27"/>
                  <a:gd fmla="*/ 11 w 49" name="T28"/>
                  <a:gd fmla="*/ 90 h 210" name="T29"/>
                  <a:gd fmla="*/ 38 w 49" name="T30"/>
                  <a:gd fmla="*/ 90 h 210" name="T31"/>
                  <a:gd fmla="*/ 38 w 49" name="T32"/>
                  <a:gd fmla="*/ 104 h 210" name="T33"/>
                  <a:gd fmla="*/ 11 w 49" name="T34"/>
                  <a:gd fmla="*/ 104 h 210" name="T35"/>
                  <a:gd fmla="*/ 11 w 49" name="T36"/>
                  <a:gd fmla="*/ 90 h 210" name="T37"/>
                  <a:gd fmla="*/ 38 w 49" name="T38"/>
                  <a:gd fmla="*/ 198 h 210" name="T39"/>
                  <a:gd fmla="*/ 11 w 49" name="T40"/>
                  <a:gd fmla="*/ 198 h 210" name="T41"/>
                  <a:gd fmla="*/ 11 w 49" name="T42"/>
                  <a:gd fmla="*/ 185 h 210" name="T43"/>
                  <a:gd fmla="*/ 38 w 49" name="T44"/>
                  <a:gd fmla="*/ 185 h 210" name="T45"/>
                  <a:gd fmla="*/ 38 w 49" name="T46"/>
                  <a:gd fmla="*/ 198 h 210" name="T47"/>
                  <a:gd fmla="*/ 38 w 49" name="T48"/>
                  <a:gd fmla="*/ 128 h 210" name="T49"/>
                  <a:gd fmla="*/ 11 w 49" name="T50"/>
                  <a:gd fmla="*/ 128 h 210" name="T51"/>
                  <a:gd fmla="*/ 11 w 49" name="T52"/>
                  <a:gd fmla="*/ 115 h 210" name="T53"/>
                  <a:gd fmla="*/ 38 w 49" name="T54"/>
                  <a:gd fmla="*/ 115 h 210" name="T55"/>
                  <a:gd fmla="*/ 38 w 49" name="T56"/>
                  <a:gd fmla="*/ 128 h 210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10" w="49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49" name="Freeform 40"/>
              <p:cNvSpPr>
                <a:spLocks noEditPoints="1"/>
              </p:cNvSpPr>
              <p:nvPr/>
            </p:nvSpPr>
            <p:spPr bwMode="auto">
              <a:xfrm>
                <a:off x="6924676" y="2151063"/>
                <a:ext cx="423863" cy="806450"/>
              </a:xfrm>
              <a:custGeom>
                <a:gdLst>
                  <a:gd fmla="*/ 111 w 113" name="T0"/>
                  <a:gd fmla="*/ 190 h 213" name="T1"/>
                  <a:gd fmla="*/ 48 w 113" name="T2"/>
                  <a:gd fmla="*/ 7 h 213" name="T3"/>
                  <a:gd fmla="*/ 39 w 113" name="T4"/>
                  <a:gd fmla="*/ 1 h 213" name="T5"/>
                  <a:gd fmla="*/ 5 w 113" name="T6"/>
                  <a:gd fmla="*/ 13 h 213" name="T7"/>
                  <a:gd fmla="*/ 2 w 113" name="T8"/>
                  <a:gd fmla="*/ 23 h 213" name="T9"/>
                  <a:gd fmla="*/ 65 w 113" name="T10"/>
                  <a:gd fmla="*/ 206 h 213" name="T11"/>
                  <a:gd fmla="*/ 74 w 113" name="T12"/>
                  <a:gd fmla="*/ 212 h 213" name="T13"/>
                  <a:gd fmla="*/ 108 w 113" name="T14"/>
                  <a:gd fmla="*/ 200 h 213" name="T15"/>
                  <a:gd fmla="*/ 111 w 113" name="T16"/>
                  <a:gd fmla="*/ 190 h 213" name="T17"/>
                  <a:gd fmla="*/ 13 w 113" name="T18"/>
                  <a:gd fmla="*/ 22 h 213" name="T19"/>
                  <a:gd fmla="*/ 38 w 113" name="T20"/>
                  <a:gd fmla="*/ 13 h 213" name="T21"/>
                  <a:gd fmla="*/ 61 w 113" name="T22"/>
                  <a:gd fmla="*/ 79 h 213" name="T23"/>
                  <a:gd fmla="*/ 36 w 113" name="T24"/>
                  <a:gd fmla="*/ 88 h 213" name="T25"/>
                  <a:gd fmla="*/ 13 w 113" name="T26"/>
                  <a:gd fmla="*/ 22 h 213" name="T27"/>
                  <a:gd fmla="*/ 39 w 113" name="T28"/>
                  <a:gd fmla="*/ 97 h 213" name="T29"/>
                  <a:gd fmla="*/ 65 w 113" name="T30"/>
                  <a:gd fmla="*/ 88 h 213" name="T31"/>
                  <a:gd fmla="*/ 69 w 113" name="T32"/>
                  <a:gd fmla="*/ 101 h 213" name="T33"/>
                  <a:gd fmla="*/ 43 w 113" name="T34"/>
                  <a:gd fmla="*/ 110 h 213" name="T35"/>
                  <a:gd fmla="*/ 39 w 113" name="T36"/>
                  <a:gd fmla="*/ 97 h 213" name="T37"/>
                  <a:gd fmla="*/ 51 w 113" name="T38"/>
                  <a:gd fmla="*/ 133 h 213" name="T39"/>
                  <a:gd fmla="*/ 47 w 113" name="T40"/>
                  <a:gd fmla="*/ 120 h 213" name="T41"/>
                  <a:gd fmla="*/ 73 w 113" name="T42"/>
                  <a:gd fmla="*/ 111 h 213" name="T43"/>
                  <a:gd fmla="*/ 77 w 113" name="T44"/>
                  <a:gd fmla="*/ 124 h 213" name="T45"/>
                  <a:gd fmla="*/ 51 w 113" name="T46"/>
                  <a:gd fmla="*/ 133 h 213" name="T47"/>
                  <a:gd fmla="*/ 74 w 113" name="T48"/>
                  <a:gd fmla="*/ 199 h 213" name="T49"/>
                  <a:gd fmla="*/ 70 w 113" name="T50"/>
                  <a:gd fmla="*/ 187 h 213" name="T51"/>
                  <a:gd fmla="*/ 96 w 113" name="T52"/>
                  <a:gd fmla="*/ 178 h 213" name="T53"/>
                  <a:gd fmla="*/ 100 w 113" name="T54"/>
                  <a:gd fmla="*/ 190 h 213" name="T55"/>
                  <a:gd fmla="*/ 74 w 113" name="T56"/>
                  <a:gd fmla="*/ 199 h 213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13" w="113">
                    <a:moveTo>
                      <a:pt x="111" y="190"/>
                    </a:moveTo>
                    <a:cubicBezTo>
                      <a:pt x="48" y="7"/>
                      <a:pt x="48" y="7"/>
                      <a:pt x="48" y="7"/>
                    </a:cubicBezTo>
                    <a:cubicBezTo>
                      <a:pt x="46" y="2"/>
                      <a:pt x="42" y="0"/>
                      <a:pt x="39" y="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4"/>
                      <a:pt x="0" y="18"/>
                      <a:pt x="2" y="23"/>
                    </a:cubicBezTo>
                    <a:cubicBezTo>
                      <a:pt x="65" y="206"/>
                      <a:pt x="65" y="206"/>
                      <a:pt x="65" y="206"/>
                    </a:cubicBezTo>
                    <a:cubicBezTo>
                      <a:pt x="67" y="211"/>
                      <a:pt x="71" y="213"/>
                      <a:pt x="74" y="212"/>
                    </a:cubicBezTo>
                    <a:cubicBezTo>
                      <a:pt x="108" y="200"/>
                      <a:pt x="108" y="200"/>
                      <a:pt x="108" y="200"/>
                    </a:cubicBezTo>
                    <a:cubicBezTo>
                      <a:pt x="112" y="199"/>
                      <a:pt x="113" y="195"/>
                      <a:pt x="111" y="190"/>
                    </a:cubicBezTo>
                    <a:close/>
                    <a:moveTo>
                      <a:pt x="13" y="22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36" y="88"/>
                      <a:pt x="36" y="88"/>
                      <a:pt x="36" y="88"/>
                    </a:cubicBezTo>
                    <a:lnTo>
                      <a:pt x="13" y="22"/>
                    </a:lnTo>
                    <a:close/>
                    <a:moveTo>
                      <a:pt x="39" y="97"/>
                    </a:moveTo>
                    <a:cubicBezTo>
                      <a:pt x="65" y="88"/>
                      <a:pt x="65" y="88"/>
                      <a:pt x="65" y="88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43" y="110"/>
                      <a:pt x="43" y="110"/>
                      <a:pt x="43" y="110"/>
                    </a:cubicBezTo>
                    <a:lnTo>
                      <a:pt x="39" y="97"/>
                    </a:lnTo>
                    <a:close/>
                    <a:moveTo>
                      <a:pt x="51" y="133"/>
                    </a:moveTo>
                    <a:cubicBezTo>
                      <a:pt x="47" y="120"/>
                      <a:pt x="47" y="120"/>
                      <a:pt x="47" y="120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7" y="124"/>
                      <a:pt x="77" y="124"/>
                      <a:pt x="77" y="124"/>
                    </a:cubicBezTo>
                    <a:lnTo>
                      <a:pt x="51" y="133"/>
                    </a:lnTo>
                    <a:close/>
                    <a:moveTo>
                      <a:pt x="74" y="199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96" y="178"/>
                      <a:pt x="96" y="178"/>
                      <a:pt x="96" y="178"/>
                    </a:cubicBezTo>
                    <a:cubicBezTo>
                      <a:pt x="100" y="190"/>
                      <a:pt x="100" y="190"/>
                      <a:pt x="100" y="190"/>
                    </a:cubicBezTo>
                    <a:lnTo>
                      <a:pt x="74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0" name="Freeform 43"/>
              <p:cNvSpPr>
                <a:spLocks noEditPoints="1"/>
              </p:cNvSpPr>
              <p:nvPr/>
            </p:nvSpPr>
            <p:spPr bwMode="auto">
              <a:xfrm>
                <a:off x="4856163" y="2014538"/>
                <a:ext cx="412750" cy="557213"/>
              </a:xfrm>
              <a:custGeom>
                <a:gdLst>
                  <a:gd fmla="*/ 8 w 110" name="T0"/>
                  <a:gd fmla="*/ 92 h 147" name="T1"/>
                  <a:gd fmla="*/ 17 w 110" name="T2"/>
                  <a:gd fmla="*/ 105 h 147" name="T3"/>
                  <a:gd fmla="*/ 57 w 110" name="T4"/>
                  <a:gd fmla="*/ 147 h 147" name="T5"/>
                  <a:gd fmla="*/ 96 w 110" name="T6"/>
                  <a:gd fmla="*/ 105 h 147" name="T7"/>
                  <a:gd fmla="*/ 97 w 110" name="T8"/>
                  <a:gd fmla="*/ 105 h 147" name="T9"/>
                  <a:gd fmla="*/ 107 w 110" name="T10"/>
                  <a:gd fmla="*/ 92 h 147" name="T11"/>
                  <a:gd fmla="*/ 99 w 110" name="T12"/>
                  <a:gd fmla="*/ 80 h 147" name="T13"/>
                  <a:gd fmla="*/ 87 w 110" name="T14"/>
                  <a:gd fmla="*/ 32 h 147" name="T15"/>
                  <a:gd fmla="*/ 28 w 110" name="T16"/>
                  <a:gd fmla="*/ 25 h 147" name="T17"/>
                  <a:gd fmla="*/ 13 w 110" name="T18"/>
                  <a:gd fmla="*/ 81 h 147" name="T19"/>
                  <a:gd fmla="*/ 13 w 110" name="T20"/>
                  <a:gd fmla="*/ 81 h 147" name="T21"/>
                  <a:gd fmla="*/ 8 w 110" name="T22"/>
                  <a:gd fmla="*/ 92 h 147" name="T23"/>
                  <a:gd fmla="*/ 18 w 110" name="T24"/>
                  <a:gd fmla="*/ 82 h 147" name="T25"/>
                  <a:gd fmla="*/ 18 w 110" name="T26"/>
                  <a:gd fmla="*/ 82 h 147" name="T27"/>
                  <a:gd fmla="*/ 19 w 110" name="T28"/>
                  <a:gd fmla="*/ 82 h 147" name="T29"/>
                  <a:gd fmla="*/ 19 w 110" name="T30"/>
                  <a:gd fmla="*/ 79 h 147" name="T31"/>
                  <a:gd fmla="*/ 22 w 110" name="T32"/>
                  <a:gd fmla="*/ 62 h 147" name="T33"/>
                  <a:gd fmla="*/ 26 w 110" name="T34"/>
                  <a:gd fmla="*/ 57 h 147" name="T35"/>
                  <a:gd fmla="*/ 71 w 110" name="T36"/>
                  <a:gd fmla="*/ 46 h 147" name="T37"/>
                  <a:gd fmla="*/ 93 w 110" name="T38"/>
                  <a:gd fmla="*/ 83 h 147" name="T39"/>
                  <a:gd fmla="*/ 94 w 110" name="T40"/>
                  <a:gd fmla="*/ 83 h 147" name="T41"/>
                  <a:gd fmla="*/ 96 w 110" name="T42"/>
                  <a:gd fmla="*/ 82 h 147" name="T43"/>
                  <a:gd fmla="*/ 97 w 110" name="T44"/>
                  <a:gd fmla="*/ 82 h 147" name="T45"/>
                  <a:gd fmla="*/ 102 w 110" name="T46"/>
                  <a:gd fmla="*/ 85 h 147" name="T47"/>
                  <a:gd fmla="*/ 105 w 110" name="T48"/>
                  <a:gd fmla="*/ 92 h 147" name="T49"/>
                  <a:gd fmla="*/ 102 w 110" name="T50"/>
                  <a:gd fmla="*/ 100 h 147" name="T51"/>
                  <a:gd fmla="*/ 97 w 110" name="T52"/>
                  <a:gd fmla="*/ 102 h 147" name="T53"/>
                  <a:gd fmla="*/ 97 w 110" name="T54"/>
                  <a:gd fmla="*/ 102 h 147" name="T55"/>
                  <a:gd fmla="*/ 94 w 110" name="T56"/>
                  <a:gd fmla="*/ 102 h 147" name="T57"/>
                  <a:gd fmla="*/ 94 w 110" name="T58"/>
                  <a:gd fmla="*/ 105 h 147" name="T59"/>
                  <a:gd fmla="*/ 81 w 110" name="T60"/>
                  <a:gd fmla="*/ 133 h 147" name="T61"/>
                  <a:gd fmla="*/ 70 w 110" name="T62"/>
                  <a:gd fmla="*/ 141 h 147" name="T63"/>
                  <a:gd fmla="*/ 57 w 110" name="T64"/>
                  <a:gd fmla="*/ 144 h 147" name="T65"/>
                  <a:gd fmla="*/ 44 w 110" name="T66"/>
                  <a:gd fmla="*/ 141 h 147" name="T67"/>
                  <a:gd fmla="*/ 33 w 110" name="T68"/>
                  <a:gd fmla="*/ 133 h 147" name="T69"/>
                  <a:gd fmla="*/ 20 w 110" name="T70"/>
                  <a:gd fmla="*/ 105 h 147" name="T71"/>
                  <a:gd fmla="*/ 20 w 110" name="T72"/>
                  <a:gd fmla="*/ 103 h 147" name="T73"/>
                  <a:gd fmla="*/ 17 w 110" name="T74"/>
                  <a:gd fmla="*/ 102 h 147" name="T75"/>
                  <a:gd fmla="*/ 10 w 110" name="T76"/>
                  <a:gd fmla="*/ 92 h 147" name="T77"/>
                  <a:gd fmla="*/ 13 w 110" name="T78"/>
                  <a:gd fmla="*/ 85 h 147" name="T79"/>
                  <a:gd fmla="*/ 18 w 110" name="T80"/>
                  <a:gd fmla="*/ 82 h 147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7" w="110">
                    <a:moveTo>
                      <a:pt x="8" y="92"/>
                    </a:moveTo>
                    <a:cubicBezTo>
                      <a:pt x="8" y="99"/>
                      <a:pt x="12" y="105"/>
                      <a:pt x="17" y="105"/>
                    </a:cubicBezTo>
                    <a:cubicBezTo>
                      <a:pt x="21" y="129"/>
                      <a:pt x="37" y="147"/>
                      <a:pt x="57" y="147"/>
                    </a:cubicBezTo>
                    <a:cubicBezTo>
                      <a:pt x="76" y="147"/>
                      <a:pt x="93" y="129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3" y="105"/>
                      <a:pt x="107" y="99"/>
                      <a:pt x="107" y="92"/>
                    </a:cubicBezTo>
                    <a:cubicBezTo>
                      <a:pt x="107" y="86"/>
                      <a:pt x="104" y="81"/>
                      <a:pt x="99" y="80"/>
                    </a:cubicBezTo>
                    <a:cubicBezTo>
                      <a:pt x="99" y="80"/>
                      <a:pt x="110" y="43"/>
                      <a:pt x="87" y="32"/>
                    </a:cubicBezTo>
                    <a:cubicBezTo>
                      <a:pt x="84" y="0"/>
                      <a:pt x="28" y="25"/>
                      <a:pt x="28" y="25"/>
                    </a:cubicBezTo>
                    <a:cubicBezTo>
                      <a:pt x="0" y="40"/>
                      <a:pt x="13" y="81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0" y="83"/>
                      <a:pt x="8" y="87"/>
                      <a:pt x="8" y="92"/>
                    </a:cubicBezTo>
                    <a:close/>
                    <a:moveTo>
                      <a:pt x="18" y="82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4" y="59"/>
                      <a:pt x="26" y="57"/>
                      <a:pt x="26" y="57"/>
                    </a:cubicBezTo>
                    <a:cubicBezTo>
                      <a:pt x="51" y="59"/>
                      <a:pt x="71" y="46"/>
                      <a:pt x="71" y="46"/>
                    </a:cubicBezTo>
                    <a:cubicBezTo>
                      <a:pt x="88" y="3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7" y="82"/>
                      <a:pt x="97" y="82"/>
                    </a:cubicBezTo>
                    <a:cubicBezTo>
                      <a:pt x="99" y="82"/>
                      <a:pt x="101" y="83"/>
                      <a:pt x="102" y="85"/>
                    </a:cubicBezTo>
                    <a:cubicBezTo>
                      <a:pt x="104" y="87"/>
                      <a:pt x="105" y="89"/>
                      <a:pt x="105" y="92"/>
                    </a:cubicBezTo>
                    <a:cubicBezTo>
                      <a:pt x="105" y="95"/>
                      <a:pt x="104" y="98"/>
                      <a:pt x="102" y="100"/>
                    </a:cubicBezTo>
                    <a:cubicBezTo>
                      <a:pt x="101" y="101"/>
                      <a:pt x="99" y="102"/>
                      <a:pt x="97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2" y="116"/>
                      <a:pt x="87" y="126"/>
                      <a:pt x="81" y="133"/>
                    </a:cubicBezTo>
                    <a:cubicBezTo>
                      <a:pt x="77" y="136"/>
                      <a:pt x="74" y="139"/>
                      <a:pt x="70" y="141"/>
                    </a:cubicBezTo>
                    <a:cubicBezTo>
                      <a:pt x="66" y="143"/>
                      <a:pt x="61" y="144"/>
                      <a:pt x="57" y="144"/>
                    </a:cubicBezTo>
                    <a:cubicBezTo>
                      <a:pt x="53" y="144"/>
                      <a:pt x="48" y="143"/>
                      <a:pt x="44" y="141"/>
                    </a:cubicBezTo>
                    <a:cubicBezTo>
                      <a:pt x="40" y="139"/>
                      <a:pt x="36" y="136"/>
                      <a:pt x="33" y="133"/>
                    </a:cubicBezTo>
                    <a:cubicBezTo>
                      <a:pt x="26" y="126"/>
                      <a:pt x="22" y="116"/>
                      <a:pt x="20" y="105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4" y="102"/>
                      <a:pt x="10" y="98"/>
                      <a:pt x="10" y="92"/>
                    </a:cubicBezTo>
                    <a:cubicBezTo>
                      <a:pt x="10" y="89"/>
                      <a:pt x="11" y="87"/>
                      <a:pt x="13" y="85"/>
                    </a:cubicBezTo>
                    <a:cubicBezTo>
                      <a:pt x="14" y="83"/>
                      <a:pt x="16" y="82"/>
                      <a:pt x="18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1" name="Freeform 44"/>
              <p:cNvSpPr>
                <a:spLocks noEditPoints="1"/>
              </p:cNvSpPr>
              <p:nvPr/>
            </p:nvSpPr>
            <p:spPr bwMode="auto">
              <a:xfrm>
                <a:off x="4945063" y="2292351"/>
                <a:ext cx="244475" cy="85725"/>
              </a:xfrm>
              <a:custGeom>
                <a:gdLst>
                  <a:gd fmla="*/ 6 w 65" name="T0"/>
                  <a:gd fmla="*/ 23 h 23" name="T1"/>
                  <a:gd fmla="*/ 23 w 65" name="T2"/>
                  <a:gd fmla="*/ 23 h 23" name="T3"/>
                  <a:gd fmla="*/ 29 w 65" name="T4"/>
                  <a:gd fmla="*/ 17 h 23" name="T5"/>
                  <a:gd fmla="*/ 29 w 65" name="T6"/>
                  <a:gd fmla="*/ 11 h 23" name="T7"/>
                  <a:gd fmla="*/ 35 w 65" name="T8"/>
                  <a:gd fmla="*/ 11 h 23" name="T9"/>
                  <a:gd fmla="*/ 35 w 65" name="T10"/>
                  <a:gd fmla="*/ 17 h 23" name="T11"/>
                  <a:gd fmla="*/ 41 w 65" name="T12"/>
                  <a:gd fmla="*/ 23 h 23" name="T13"/>
                  <a:gd fmla="*/ 59 w 65" name="T14"/>
                  <a:gd fmla="*/ 23 h 23" name="T15"/>
                  <a:gd fmla="*/ 65 w 65" name="T16"/>
                  <a:gd fmla="*/ 17 h 23" name="T17"/>
                  <a:gd fmla="*/ 65 w 65" name="T18"/>
                  <a:gd fmla="*/ 6 h 23" name="T19"/>
                  <a:gd fmla="*/ 59 w 65" name="T20"/>
                  <a:gd fmla="*/ 0 h 23" name="T21"/>
                  <a:gd fmla="*/ 41 w 65" name="T22"/>
                  <a:gd fmla="*/ 0 h 23" name="T23"/>
                  <a:gd fmla="*/ 35 w 65" name="T24"/>
                  <a:gd fmla="*/ 6 h 23" name="T25"/>
                  <a:gd fmla="*/ 35 w 65" name="T26"/>
                  <a:gd fmla="*/ 10 h 23" name="T27"/>
                  <a:gd fmla="*/ 29 w 65" name="T28"/>
                  <a:gd fmla="*/ 10 h 23" name="T29"/>
                  <a:gd fmla="*/ 29 w 65" name="T30"/>
                  <a:gd fmla="*/ 6 h 23" name="T31"/>
                  <a:gd fmla="*/ 23 w 65" name="T32"/>
                  <a:gd fmla="*/ 0 h 23" name="T33"/>
                  <a:gd fmla="*/ 6 w 65" name="T34"/>
                  <a:gd fmla="*/ 0 h 23" name="T35"/>
                  <a:gd fmla="*/ 0 w 65" name="T36"/>
                  <a:gd fmla="*/ 6 h 23" name="T37"/>
                  <a:gd fmla="*/ 0 w 65" name="T38"/>
                  <a:gd fmla="*/ 17 h 23" name="T39"/>
                  <a:gd fmla="*/ 6 w 65" name="T40"/>
                  <a:gd fmla="*/ 23 h 23" name="T41"/>
                  <a:gd fmla="*/ 37 w 65" name="T42"/>
                  <a:gd fmla="*/ 6 h 23" name="T43"/>
                  <a:gd fmla="*/ 41 w 65" name="T44"/>
                  <a:gd fmla="*/ 1 h 23" name="T45"/>
                  <a:gd fmla="*/ 59 w 65" name="T46"/>
                  <a:gd fmla="*/ 1 h 23" name="T47"/>
                  <a:gd fmla="*/ 63 w 65" name="T48"/>
                  <a:gd fmla="*/ 6 h 23" name="T49"/>
                  <a:gd fmla="*/ 63 w 65" name="T50"/>
                  <a:gd fmla="*/ 17 h 23" name="T51"/>
                  <a:gd fmla="*/ 59 w 65" name="T52"/>
                  <a:gd fmla="*/ 21 h 23" name="T53"/>
                  <a:gd fmla="*/ 41 w 65" name="T54"/>
                  <a:gd fmla="*/ 21 h 23" name="T55"/>
                  <a:gd fmla="*/ 37 w 65" name="T56"/>
                  <a:gd fmla="*/ 17 h 23" name="T57"/>
                  <a:gd fmla="*/ 37 w 65" name="T58"/>
                  <a:gd fmla="*/ 6 h 23" name="T59"/>
                  <a:gd fmla="*/ 1 w 65" name="T60"/>
                  <a:gd fmla="*/ 6 h 23" name="T61"/>
                  <a:gd fmla="*/ 6 w 65" name="T62"/>
                  <a:gd fmla="*/ 1 h 23" name="T63"/>
                  <a:gd fmla="*/ 23 w 65" name="T64"/>
                  <a:gd fmla="*/ 1 h 23" name="T65"/>
                  <a:gd fmla="*/ 28 w 65" name="T66"/>
                  <a:gd fmla="*/ 6 h 23" name="T67"/>
                  <a:gd fmla="*/ 28 w 65" name="T68"/>
                  <a:gd fmla="*/ 10 h 23" name="T69"/>
                  <a:gd fmla="*/ 28 w 65" name="T70"/>
                  <a:gd fmla="*/ 11 h 23" name="T71"/>
                  <a:gd fmla="*/ 28 w 65" name="T72"/>
                  <a:gd fmla="*/ 17 h 23" name="T73"/>
                  <a:gd fmla="*/ 23 w 65" name="T74"/>
                  <a:gd fmla="*/ 21 h 23" name="T75"/>
                  <a:gd fmla="*/ 6 w 65" name="T76"/>
                  <a:gd fmla="*/ 21 h 23" name="T77"/>
                  <a:gd fmla="*/ 1 w 65" name="T78"/>
                  <a:gd fmla="*/ 17 h 23" name="T79"/>
                  <a:gd fmla="*/ 1 w 65" name="T80"/>
                  <a:gd fmla="*/ 6 h 23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3" w="65">
                    <a:moveTo>
                      <a:pt x="6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23"/>
                      <a:pt x="29" y="20"/>
                      <a:pt x="29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20"/>
                      <a:pt x="38" y="23"/>
                      <a:pt x="41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2" y="23"/>
                      <a:pt x="65" y="20"/>
                      <a:pt x="65" y="1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2" y="0"/>
                      <a:pt x="5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3"/>
                      <a:pt x="35" y="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6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3"/>
                      <a:pt x="6" y="23"/>
                    </a:cubicBezTo>
                    <a:close/>
                    <a:moveTo>
                      <a:pt x="37" y="6"/>
                    </a:moveTo>
                    <a:cubicBezTo>
                      <a:pt x="37" y="3"/>
                      <a:pt x="39" y="1"/>
                      <a:pt x="41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1"/>
                      <a:pt x="63" y="3"/>
                      <a:pt x="63" y="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9"/>
                      <a:pt x="61" y="21"/>
                      <a:pt x="59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21"/>
                      <a:pt x="37" y="19"/>
                      <a:pt x="37" y="17"/>
                    </a:cubicBezTo>
                    <a:lnTo>
                      <a:pt x="37" y="6"/>
                    </a:lnTo>
                    <a:close/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8" y="3"/>
                      <a:pt x="28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5" y="21"/>
                      <a:pt x="2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3" y="21"/>
                      <a:pt x="1" y="19"/>
                      <a:pt x="1" y="17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2" name="Freeform 45"/>
              <p:cNvSpPr/>
              <p:nvPr/>
            </p:nvSpPr>
            <p:spPr bwMode="auto">
              <a:xfrm>
                <a:off x="5249863" y="2260601"/>
                <a:ext cx="646113" cy="754063"/>
              </a:xfrm>
              <a:custGeom>
                <a:gdLst>
                  <a:gd fmla="*/ 143 w 172" name="T0"/>
                  <a:gd fmla="*/ 165 h 199" name="T1"/>
                  <a:gd fmla="*/ 143 w 172" name="T2"/>
                  <a:gd fmla="*/ 0 h 199" name="T3"/>
                  <a:gd fmla="*/ 2 w 172" name="T4"/>
                  <a:gd fmla="*/ 0 h 199" name="T5"/>
                  <a:gd fmla="*/ 0 w 172" name="T6"/>
                  <a:gd fmla="*/ 12 h 199" name="T7"/>
                  <a:gd fmla="*/ 5 w 172" name="T8"/>
                  <a:gd fmla="*/ 17 h 199" name="T9"/>
                  <a:gd fmla="*/ 126 w 172" name="T10"/>
                  <a:gd fmla="*/ 17 h 199" name="T11"/>
                  <a:gd fmla="*/ 126 w 172" name="T12"/>
                  <a:gd fmla="*/ 165 h 199" name="T13"/>
                  <a:gd fmla="*/ 39 w 172" name="T14"/>
                  <a:gd fmla="*/ 165 h 199" name="T15"/>
                  <a:gd fmla="*/ 39 w 172" name="T16"/>
                  <a:gd fmla="*/ 176 h 199" name="T17"/>
                  <a:gd fmla="*/ 39 w 172" name="T18"/>
                  <a:gd fmla="*/ 176 h 199" name="T19"/>
                  <a:gd fmla="*/ 10 w 172" name="T20"/>
                  <a:gd fmla="*/ 199 h 199" name="T21"/>
                  <a:gd fmla="*/ 172 w 172" name="T22"/>
                  <a:gd fmla="*/ 199 h 199" name="T23"/>
                  <a:gd fmla="*/ 172 w 172" name="T24"/>
                  <a:gd fmla="*/ 165 h 199" name="T25"/>
                  <a:gd fmla="*/ 143 w 172" name="T26"/>
                  <a:gd fmla="*/ 165 h 19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99" w="172">
                    <a:moveTo>
                      <a:pt x="143" y="165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7" y="186"/>
                      <a:pt x="25" y="194"/>
                      <a:pt x="10" y="199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172" y="165"/>
                      <a:pt x="172" y="165"/>
                      <a:pt x="172" y="165"/>
                    </a:cubicBezTo>
                    <a:lnTo>
                      <a:pt x="143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3" name="Freeform 46"/>
              <p:cNvSpPr/>
              <p:nvPr/>
            </p:nvSpPr>
            <p:spPr bwMode="auto">
              <a:xfrm>
                <a:off x="4765676" y="2568576"/>
                <a:ext cx="611188" cy="460375"/>
              </a:xfrm>
              <a:custGeom>
                <a:gdLst>
                  <a:gd fmla="*/ 163 w 163" name="T0"/>
                  <a:gd fmla="*/ 91 h 122" name="T1"/>
                  <a:gd fmla="*/ 163 w 163" name="T2"/>
                  <a:gd fmla="*/ 90 h 122" name="T3"/>
                  <a:gd fmla="*/ 163 w 163" name="T4"/>
                  <a:gd fmla="*/ 90 h 122" name="T5"/>
                  <a:gd fmla="*/ 163 w 163" name="T6"/>
                  <a:gd fmla="*/ 39 h 122" name="T7"/>
                  <a:gd fmla="*/ 163 w 163" name="T8"/>
                  <a:gd fmla="*/ 39 h 122" name="T9"/>
                  <a:gd fmla="*/ 126 w 163" name="T10"/>
                  <a:gd fmla="*/ 0 h 122" name="T11"/>
                  <a:gd fmla="*/ 91 w 163" name="T12"/>
                  <a:gd fmla="*/ 59 h 122" name="T13"/>
                  <a:gd fmla="*/ 87 w 163" name="T14"/>
                  <a:gd fmla="*/ 33 h 122" name="T15"/>
                  <a:gd fmla="*/ 91 w 163" name="T16"/>
                  <a:gd fmla="*/ 24 h 122" name="T17"/>
                  <a:gd fmla="*/ 81 w 163" name="T18"/>
                  <a:gd fmla="*/ 14 h 122" name="T19"/>
                  <a:gd fmla="*/ 71 w 163" name="T20"/>
                  <a:gd fmla="*/ 24 h 122" name="T21"/>
                  <a:gd fmla="*/ 76 w 163" name="T22"/>
                  <a:gd fmla="*/ 33 h 122" name="T23"/>
                  <a:gd fmla="*/ 72 w 163" name="T24"/>
                  <a:gd fmla="*/ 59 h 122" name="T25"/>
                  <a:gd fmla="*/ 37 w 163" name="T26"/>
                  <a:gd fmla="*/ 0 h 122" name="T27"/>
                  <a:gd fmla="*/ 0 w 163" name="T28"/>
                  <a:gd fmla="*/ 39 h 122" name="T29"/>
                  <a:gd fmla="*/ 0 w 163" name="T30"/>
                  <a:gd fmla="*/ 39 h 122" name="T31"/>
                  <a:gd fmla="*/ 0 w 163" name="T32"/>
                  <a:gd fmla="*/ 90 h 122" name="T33"/>
                  <a:gd fmla="*/ 0 w 163" name="T34"/>
                  <a:gd fmla="*/ 90 h 122" name="T35"/>
                  <a:gd fmla="*/ 0 w 163" name="T36"/>
                  <a:gd fmla="*/ 91 h 122" name="T37"/>
                  <a:gd fmla="*/ 81 w 163" name="T38"/>
                  <a:gd fmla="*/ 122 h 122" name="T39"/>
                  <a:gd fmla="*/ 163 w 163" name="T40"/>
                  <a:gd fmla="*/ 91 h 1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22" w="163">
                    <a:moveTo>
                      <a:pt x="163" y="91"/>
                    </a:move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0" y="23"/>
                      <a:pt x="146" y="9"/>
                      <a:pt x="126" y="0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9" y="31"/>
                      <a:pt x="91" y="28"/>
                      <a:pt x="91" y="24"/>
                    </a:cubicBezTo>
                    <a:cubicBezTo>
                      <a:pt x="91" y="19"/>
                      <a:pt x="87" y="14"/>
                      <a:pt x="81" y="14"/>
                    </a:cubicBezTo>
                    <a:cubicBezTo>
                      <a:pt x="76" y="14"/>
                      <a:pt x="71" y="19"/>
                      <a:pt x="71" y="24"/>
                    </a:cubicBezTo>
                    <a:cubicBezTo>
                      <a:pt x="71" y="28"/>
                      <a:pt x="73" y="31"/>
                      <a:pt x="76" y="33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9"/>
                      <a:pt x="3" y="23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108"/>
                      <a:pt x="36" y="122"/>
                      <a:pt x="81" y="122"/>
                    </a:cubicBezTo>
                    <a:cubicBezTo>
                      <a:pt x="127" y="122"/>
                      <a:pt x="163" y="108"/>
                      <a:pt x="163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4" name="Rectangle 47"/>
              <p:cNvSpPr>
                <a:spLocks noChangeArrowheads="1"/>
              </p:cNvSpPr>
              <p:nvPr/>
            </p:nvSpPr>
            <p:spPr bwMode="auto">
              <a:xfrm>
                <a:off x="5332413" y="2413001"/>
                <a:ext cx="33813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5" name="Rectangle 48"/>
              <p:cNvSpPr>
                <a:spLocks noChangeArrowheads="1"/>
              </p:cNvSpPr>
              <p:nvPr/>
            </p:nvSpPr>
            <p:spPr bwMode="auto">
              <a:xfrm>
                <a:off x="5332413" y="2500313"/>
                <a:ext cx="338138" cy="365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6" name="Rectangle 49"/>
              <p:cNvSpPr>
                <a:spLocks noChangeArrowheads="1"/>
              </p:cNvSpPr>
              <p:nvPr/>
            </p:nvSpPr>
            <p:spPr bwMode="auto">
              <a:xfrm>
                <a:off x="5426076" y="2586038"/>
                <a:ext cx="244475" cy="428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7" name="Rectangle 50"/>
              <p:cNvSpPr>
                <a:spLocks noChangeArrowheads="1"/>
              </p:cNvSpPr>
              <p:nvPr/>
            </p:nvSpPr>
            <p:spPr bwMode="auto">
              <a:xfrm>
                <a:off x="5426076" y="2673351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358" name="Rectangle 51"/>
              <p:cNvSpPr>
                <a:spLocks noChangeArrowheads="1"/>
              </p:cNvSpPr>
              <p:nvPr/>
            </p:nvSpPr>
            <p:spPr bwMode="auto">
              <a:xfrm>
                <a:off x="5426076" y="2760663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097" name="文本框 1096"/>
          <p:cNvSpPr txBox="1"/>
          <p:nvPr/>
        </p:nvSpPr>
        <p:spPr>
          <a:xfrm>
            <a:off x="1577975" y="517525"/>
            <a:ext cx="599598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45个答辩必备学术ICON</a:t>
            </a:r>
          </a:p>
        </p:txBody>
      </p:sp>
    </p:spTree>
  </p:cSld>
  <p:clrMapOvr>
    <a:masterClrMapping/>
  </p:clrMapOvr>
  <p:transition advClick="0"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9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525713" y="1370013"/>
            <a:ext cx="1130300" cy="1130300"/>
            <a:chOff x="2558424" y="1401428"/>
            <a:chExt cx="1318727" cy="1318727"/>
          </a:xfrm>
        </p:grpSpPr>
        <p:sp>
          <p:nvSpPr>
            <p:cNvPr id="2" name="椭圆 1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2675109" y="1814456"/>
              <a:ext cx="1085357" cy="598243"/>
            </a:xfrm>
            <a:custGeom>
              <a:gdLst>
                <a:gd fmla="*/ 7 w 683" name="T0"/>
                <a:gd fmla="*/ 118 h 376" name="T1"/>
                <a:gd fmla="*/ 334 w 683" name="T2"/>
                <a:gd fmla="*/ 1 h 376" name="T3"/>
                <a:gd fmla="*/ 341 w 683" name="T4"/>
                <a:gd fmla="*/ 1 h 376" name="T5"/>
                <a:gd fmla="*/ 675 w 683" name="T6"/>
                <a:gd fmla="*/ 118 h 376" name="T7"/>
                <a:gd fmla="*/ 683 w 683" name="T8"/>
                <a:gd fmla="*/ 129 h 376" name="T9"/>
                <a:gd fmla="*/ 675 w 683" name="T10"/>
                <a:gd fmla="*/ 139 h 376" name="T11"/>
                <a:gd fmla="*/ 561 w 683" name="T12"/>
                <a:gd fmla="*/ 172 h 376" name="T13"/>
                <a:gd fmla="*/ 338 w 683" name="T14"/>
                <a:gd fmla="*/ 119 h 376" name="T15"/>
                <a:gd fmla="*/ 328 w 683" name="T16"/>
                <a:gd fmla="*/ 130 h 376" name="T17"/>
                <a:gd fmla="*/ 338 w 683" name="T18"/>
                <a:gd fmla="*/ 140 h 376" name="T19"/>
                <a:gd fmla="*/ 545 w 683" name="T20"/>
                <a:gd fmla="*/ 185 h 376" name="T21"/>
                <a:gd fmla="*/ 545 w 683" name="T22"/>
                <a:gd fmla="*/ 255 h 376" name="T23"/>
                <a:gd fmla="*/ 545 w 683" name="T24"/>
                <a:gd fmla="*/ 256 h 376" name="T25"/>
                <a:gd fmla="*/ 337 w 683" name="T26"/>
                <a:gd fmla="*/ 305 h 376" name="T27"/>
                <a:gd fmla="*/ 130 w 683" name="T28"/>
                <a:gd fmla="*/ 256 h 376" name="T29"/>
                <a:gd fmla="*/ 130 w 683" name="T30"/>
                <a:gd fmla="*/ 255 h 376" name="T31"/>
                <a:gd fmla="*/ 130 w 683" name="T32"/>
                <a:gd fmla="*/ 174 h 376" name="T33"/>
                <a:gd fmla="*/ 71 w 683" name="T34"/>
                <a:gd fmla="*/ 157 h 376" name="T35"/>
                <a:gd fmla="*/ 71 w 683" name="T36"/>
                <a:gd fmla="*/ 249 h 376" name="T37"/>
                <a:gd fmla="*/ 92 w 683" name="T38"/>
                <a:gd fmla="*/ 277 h 376" name="T39"/>
                <a:gd fmla="*/ 75 w 683" name="T40"/>
                <a:gd fmla="*/ 303 h 376" name="T41"/>
                <a:gd fmla="*/ 82 w 683" name="T42"/>
                <a:gd fmla="*/ 338 h 376" name="T43"/>
                <a:gd fmla="*/ 28 w 683" name="T44"/>
                <a:gd fmla="*/ 361 h 376" name="T45"/>
                <a:gd fmla="*/ 39 w 683" name="T46"/>
                <a:gd fmla="*/ 301 h 376" name="T47"/>
                <a:gd fmla="*/ 26 w 683" name="T48"/>
                <a:gd fmla="*/ 277 h 376" name="T49"/>
                <a:gd fmla="*/ 46 w 683" name="T50"/>
                <a:gd fmla="*/ 249 h 376" name="T51"/>
                <a:gd fmla="*/ 46 w 683" name="T52"/>
                <a:gd fmla="*/ 150 h 376" name="T53"/>
                <a:gd fmla="*/ 8 w 683" name="T54"/>
                <a:gd fmla="*/ 139 h 376" name="T55"/>
                <a:gd fmla="*/ 0 w 683" name="T56"/>
                <a:gd fmla="*/ 129 h 376" name="T57"/>
                <a:gd fmla="*/ 7 w 683" name="T58"/>
                <a:gd fmla="*/ 118 h 37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76" w="683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60613" y="2647950"/>
            <a:ext cx="1462087" cy="1030288"/>
            <a:chOff x="4447677" y="2026335"/>
            <a:chExt cx="1461654" cy="1031520"/>
          </a:xfrm>
        </p:grpSpPr>
        <p:sp>
          <p:nvSpPr>
            <p:cNvPr id="3" name="文本框 2"/>
            <p:cNvSpPr txBox="1"/>
            <p:nvPr/>
          </p:nvSpPr>
          <p:spPr>
            <a:xfrm>
              <a:off x="4447677" y="2226599"/>
              <a:ext cx="1461654" cy="823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48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绪论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11141" y="2026335"/>
              <a:ext cx="1091877" cy="305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4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PART ONE</a:t>
              </a:r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4518025" y="1157288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选题背景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203700" y="1249363"/>
            <a:ext cx="180975" cy="2797175"/>
            <a:chOff x="6032873" y="1880798"/>
            <a:chExt cx="180975" cy="2796989"/>
          </a:xfrm>
        </p:grpSpPr>
        <p:sp>
          <p:nvSpPr>
            <p:cNvPr id="10" name="直接连接符 14"/>
            <p:cNvSpPr>
              <a:spLocks noChangeShapeType="1"/>
            </p:cNvSpPr>
            <p:nvPr/>
          </p:nvSpPr>
          <p:spPr bwMode="auto">
            <a:xfrm flipH="1">
              <a:off x="6123361" y="1898259"/>
              <a:ext cx="0" cy="2689046"/>
            </a:xfrm>
            <a:prstGeom prst="line">
              <a:avLst/>
            </a:prstGeom>
            <a:solidFill>
              <a:srgbClr val="414455"/>
            </a:solidFill>
            <a:ln cap="flat" cmpd="sng" w="38100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11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6032873" y="2534805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3" name="椭圆 9"/>
            <p:cNvSpPr>
              <a:spLocks noChangeArrowheads="1"/>
            </p:cNvSpPr>
            <p:nvPr/>
          </p:nvSpPr>
          <p:spPr bwMode="auto">
            <a:xfrm>
              <a:off x="6032873" y="3188811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4" name="椭圆 10"/>
            <p:cNvSpPr>
              <a:spLocks noChangeArrowheads="1"/>
            </p:cNvSpPr>
            <p:nvPr/>
          </p:nvSpPr>
          <p:spPr bwMode="auto">
            <a:xfrm>
              <a:off x="6032873" y="3842818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5" name="椭圆 11"/>
            <p:cNvSpPr>
              <a:spLocks noChangeArrowheads="1"/>
            </p:cNvSpPr>
            <p:nvPr/>
          </p:nvSpPr>
          <p:spPr bwMode="auto">
            <a:xfrm>
              <a:off x="6032873" y="4498411"/>
              <a:ext cx="180975" cy="179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</p:grpSp>
      <p:sp>
        <p:nvSpPr>
          <p:cNvPr id="16" name="TextBox 64"/>
          <p:cNvSpPr txBox="1"/>
          <p:nvPr/>
        </p:nvSpPr>
        <p:spPr>
          <a:xfrm>
            <a:off x="4518025" y="1779588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研究意义</a:t>
            </a:r>
          </a:p>
        </p:txBody>
      </p:sp>
      <p:sp>
        <p:nvSpPr>
          <p:cNvPr id="17" name="TextBox 65"/>
          <p:cNvSpPr txBox="1"/>
          <p:nvPr/>
        </p:nvSpPr>
        <p:spPr>
          <a:xfrm>
            <a:off x="4518025" y="2435225"/>
            <a:ext cx="2214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国内相关研究综述</a:t>
            </a:r>
          </a:p>
        </p:txBody>
      </p:sp>
      <p:sp>
        <p:nvSpPr>
          <p:cNvPr id="18" name="TextBox 66"/>
          <p:cNvSpPr txBox="1"/>
          <p:nvPr/>
        </p:nvSpPr>
        <p:spPr>
          <a:xfrm>
            <a:off x="4518025" y="3089275"/>
            <a:ext cx="2214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国外相关研究综述</a:t>
            </a:r>
          </a:p>
        </p:txBody>
      </p:sp>
      <p:sp>
        <p:nvSpPr>
          <p:cNvPr id="19" name="TextBox 73"/>
          <p:cNvSpPr txBox="1"/>
          <p:nvPr/>
        </p:nvSpPr>
        <p:spPr>
          <a:xfrm>
            <a:off x="4518025" y="3730625"/>
            <a:ext cx="1960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主要贡献与创新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decel="100000"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decel="100000"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6"/>
      <p:bldP grpId="0" spid="17"/>
      <p:bldP grpId="0" spid="18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313113" y="2644775"/>
            <a:ext cx="1958975" cy="1871663"/>
            <a:chOff x="3065829" y="2668267"/>
            <a:chExt cx="1872107" cy="1761728"/>
          </a:xfrm>
        </p:grpSpPr>
        <p:sp>
          <p:nvSpPr>
            <p:cNvPr id="11" name="椭圆 10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4362" name="组合 17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4007950" y="2955164"/>
                <a:ext cx="426307" cy="590232"/>
              </a:xfrm>
              <a:custGeom>
                <a:gdLst>
                  <a:gd fmla="*/ 0 w 425885" name="connsiteX0"/>
                  <a:gd fmla="*/ 588724 h 588724" name="connsiteY0"/>
                  <a:gd fmla="*/ 425885 w 425885" name="connsiteX1"/>
                  <a:gd fmla="*/ 0 h 588724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h="588724" w="425885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995814" y="3545396"/>
                <a:ext cx="738830" cy="0"/>
              </a:xfrm>
              <a:custGeom>
                <a:gdLst>
                  <a:gd fmla="*/ 0 w 739035" name="connsiteX0"/>
                  <a:gd fmla="*/ 0 h 0" name="connsiteY0"/>
                  <a:gd fmla="*/ 739035 w 739035" name="connsiteX1"/>
                  <a:gd fmla="*/ 0 h 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595298" y="2943210"/>
                <a:ext cx="412652" cy="588737"/>
              </a:xfrm>
              <a:custGeom>
                <a:gdLst>
                  <a:gd fmla="*/ 413359 w 413359" name="connsiteX0"/>
                  <a:gd fmla="*/ 588724 h 588724" name="connsiteY0"/>
                  <a:gd fmla="*/ 0 w 413359" name="connsiteX1"/>
                  <a:gd fmla="*/ 0 h 588724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h="588724" w="413359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269121" y="3557350"/>
                <a:ext cx="726693" cy="0"/>
              </a:xfrm>
              <a:custGeom>
                <a:gdLst>
                  <a:gd fmla="*/ 726510 w 726510" name="connsiteX0"/>
                  <a:gd fmla="*/ 0 h 0" name="connsiteY0"/>
                  <a:gd fmla="*/ 0 w 726510" name="connsiteX1"/>
                  <a:gd fmla="*/ 0 h 0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81645" y="3569304"/>
                <a:ext cx="426306" cy="576783"/>
              </a:xfrm>
              <a:custGeom>
                <a:gdLst>
                  <a:gd fmla="*/ 425885 w 425885" name="connsiteX0"/>
                  <a:gd fmla="*/ 0 h 576197" name="connsiteY0"/>
                  <a:gd fmla="*/ 0 w 425885" name="connsiteX1"/>
                  <a:gd fmla="*/ 576197 h 576197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h="576197" w="425885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20087" y="3569304"/>
                <a:ext cx="388379" cy="576783"/>
              </a:xfrm>
              <a:custGeom>
                <a:gdLst>
                  <a:gd fmla="*/ 0 w 388307" name="connsiteX0"/>
                  <a:gd fmla="*/ 0 h 576197" name="connsiteY0"/>
                  <a:gd fmla="*/ 388307 w 388307" name="connsiteX1"/>
                  <a:gd fmla="*/ 576197 h 576197" name="connsiteY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b="b" l="l" r="r" t="t"/>
                <a:pathLst>
                  <a:path h="576197" w="38830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27088" y="1009650"/>
            <a:ext cx="7496175" cy="1673225"/>
            <a:chOff x="2954339" y="1349947"/>
            <a:chExt cx="7162269" cy="1576155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2954340" y="1695386"/>
              <a:ext cx="7162269" cy="98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963440" y="1349947"/>
              <a:ext cx="951329" cy="315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选题背景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97300" y="3082925"/>
            <a:ext cx="979488" cy="993775"/>
            <a:chOff x="3254772" y="2872916"/>
            <a:chExt cx="936104" cy="936104"/>
          </a:xfrm>
        </p:grpSpPr>
        <p:sp>
          <p:nvSpPr>
            <p:cNvPr id="29" name="椭圆 2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14352" name="矩形 29"/>
            <p:cNvSpPr>
              <a:spLocks noChangeArrowheads="1"/>
            </p:cNvSpPr>
            <p:nvPr/>
          </p:nvSpPr>
          <p:spPr bwMode="auto">
            <a:xfrm>
              <a:off x="3469765" y="3187079"/>
              <a:ext cx="593523" cy="30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lang="zh-CN" sz="1500">
                  <a:solidFill>
                    <a:schemeClr val="bg1"/>
                  </a:solidFill>
                  <a:latin charset="-122" pitchFamily="34" typeface="微软雅黑"/>
                </a:rPr>
                <a:t>标题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78463" y="3070225"/>
            <a:ext cx="2079625" cy="1214438"/>
            <a:chOff x="789157" y="3505487"/>
            <a:chExt cx="1985951" cy="1142552"/>
          </a:xfrm>
        </p:grpSpPr>
        <p:sp>
          <p:nvSpPr>
            <p:cNvPr id="32" name="TextBox 23"/>
            <p:cNvSpPr txBox="1"/>
            <p:nvPr/>
          </p:nvSpPr>
          <p:spPr>
            <a:xfrm>
              <a:off x="789157" y="3505487"/>
              <a:ext cx="829551" cy="279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35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11896" y="3801206"/>
              <a:ext cx="1963212" cy="8398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088" y="3081338"/>
            <a:ext cx="2054225" cy="1171575"/>
            <a:chOff x="812496" y="3514973"/>
            <a:chExt cx="1962612" cy="1103851"/>
          </a:xfrm>
        </p:grpSpPr>
        <p:sp>
          <p:nvSpPr>
            <p:cNvPr id="35" name="TextBox 26"/>
            <p:cNvSpPr txBox="1"/>
            <p:nvPr/>
          </p:nvSpPr>
          <p:spPr>
            <a:xfrm>
              <a:off x="864064" y="3514973"/>
              <a:ext cx="829939" cy="2800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35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12496" y="3800658"/>
              <a:ext cx="1962612" cy="8410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</a:t>
              </a:r>
            </a:p>
          </p:txBody>
        </p:sp>
      </p:grpSp>
      <p:grpSp>
        <p:nvGrpSpPr>
          <p:cNvPr id="14343" name="组合 36"/>
          <p:cNvGrpSpPr>
            <a:grpSpLocks noChangeAspect="1"/>
          </p:cNvGrpSpPr>
          <p:nvPr/>
        </p:nvGrpSpPr>
        <p:grpSpPr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8" name="椭圆 37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gdLst>
                <a:gd fmla="*/ 7 w 683" name="T0"/>
                <a:gd fmla="*/ 118 h 376" name="T1"/>
                <a:gd fmla="*/ 334 w 683" name="T2"/>
                <a:gd fmla="*/ 1 h 376" name="T3"/>
                <a:gd fmla="*/ 341 w 683" name="T4"/>
                <a:gd fmla="*/ 1 h 376" name="T5"/>
                <a:gd fmla="*/ 675 w 683" name="T6"/>
                <a:gd fmla="*/ 118 h 376" name="T7"/>
                <a:gd fmla="*/ 683 w 683" name="T8"/>
                <a:gd fmla="*/ 129 h 376" name="T9"/>
                <a:gd fmla="*/ 675 w 683" name="T10"/>
                <a:gd fmla="*/ 139 h 376" name="T11"/>
                <a:gd fmla="*/ 561 w 683" name="T12"/>
                <a:gd fmla="*/ 172 h 376" name="T13"/>
                <a:gd fmla="*/ 338 w 683" name="T14"/>
                <a:gd fmla="*/ 119 h 376" name="T15"/>
                <a:gd fmla="*/ 328 w 683" name="T16"/>
                <a:gd fmla="*/ 130 h 376" name="T17"/>
                <a:gd fmla="*/ 338 w 683" name="T18"/>
                <a:gd fmla="*/ 140 h 376" name="T19"/>
                <a:gd fmla="*/ 545 w 683" name="T20"/>
                <a:gd fmla="*/ 185 h 376" name="T21"/>
                <a:gd fmla="*/ 545 w 683" name="T22"/>
                <a:gd fmla="*/ 255 h 376" name="T23"/>
                <a:gd fmla="*/ 545 w 683" name="T24"/>
                <a:gd fmla="*/ 256 h 376" name="T25"/>
                <a:gd fmla="*/ 337 w 683" name="T26"/>
                <a:gd fmla="*/ 305 h 376" name="T27"/>
                <a:gd fmla="*/ 130 w 683" name="T28"/>
                <a:gd fmla="*/ 256 h 376" name="T29"/>
                <a:gd fmla="*/ 130 w 683" name="T30"/>
                <a:gd fmla="*/ 255 h 376" name="T31"/>
                <a:gd fmla="*/ 130 w 683" name="T32"/>
                <a:gd fmla="*/ 174 h 376" name="T33"/>
                <a:gd fmla="*/ 71 w 683" name="T34"/>
                <a:gd fmla="*/ 157 h 376" name="T35"/>
                <a:gd fmla="*/ 71 w 683" name="T36"/>
                <a:gd fmla="*/ 249 h 376" name="T37"/>
                <a:gd fmla="*/ 92 w 683" name="T38"/>
                <a:gd fmla="*/ 277 h 376" name="T39"/>
                <a:gd fmla="*/ 75 w 683" name="T40"/>
                <a:gd fmla="*/ 303 h 376" name="T41"/>
                <a:gd fmla="*/ 82 w 683" name="T42"/>
                <a:gd fmla="*/ 338 h 376" name="T43"/>
                <a:gd fmla="*/ 28 w 683" name="T44"/>
                <a:gd fmla="*/ 361 h 376" name="T45"/>
                <a:gd fmla="*/ 39 w 683" name="T46"/>
                <a:gd fmla="*/ 301 h 376" name="T47"/>
                <a:gd fmla="*/ 26 w 683" name="T48"/>
                <a:gd fmla="*/ 277 h 376" name="T49"/>
                <a:gd fmla="*/ 46 w 683" name="T50"/>
                <a:gd fmla="*/ 249 h 376" name="T51"/>
                <a:gd fmla="*/ 46 w 683" name="T52"/>
                <a:gd fmla="*/ 150 h 376" name="T53"/>
                <a:gd fmla="*/ 8 w 683" name="T54"/>
                <a:gd fmla="*/ 139 h 376" name="T55"/>
                <a:gd fmla="*/ 0 w 683" name="T56"/>
                <a:gd fmla="*/ 129 h 376" name="T57"/>
                <a:gd fmla="*/ 7 w 683" name="T58"/>
                <a:gd fmla="*/ 118 h 37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76" w="683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选题背景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4" nodeType="withEffect" presetClass="entr" presetID="49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36"/>
          <p:cNvGrpSpPr>
            <a:grpSpLocks noChangeAspect="1"/>
          </p:cNvGrpSpPr>
          <p:nvPr/>
        </p:nvGrpSpPr>
        <p:grpSpPr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8" name="椭圆 37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gdLst>
                <a:gd fmla="*/ 7 w 683" name="T0"/>
                <a:gd fmla="*/ 118 h 376" name="T1"/>
                <a:gd fmla="*/ 334 w 683" name="T2"/>
                <a:gd fmla="*/ 1 h 376" name="T3"/>
                <a:gd fmla="*/ 341 w 683" name="T4"/>
                <a:gd fmla="*/ 1 h 376" name="T5"/>
                <a:gd fmla="*/ 675 w 683" name="T6"/>
                <a:gd fmla="*/ 118 h 376" name="T7"/>
                <a:gd fmla="*/ 683 w 683" name="T8"/>
                <a:gd fmla="*/ 129 h 376" name="T9"/>
                <a:gd fmla="*/ 675 w 683" name="T10"/>
                <a:gd fmla="*/ 139 h 376" name="T11"/>
                <a:gd fmla="*/ 561 w 683" name="T12"/>
                <a:gd fmla="*/ 172 h 376" name="T13"/>
                <a:gd fmla="*/ 338 w 683" name="T14"/>
                <a:gd fmla="*/ 119 h 376" name="T15"/>
                <a:gd fmla="*/ 328 w 683" name="T16"/>
                <a:gd fmla="*/ 130 h 376" name="T17"/>
                <a:gd fmla="*/ 338 w 683" name="T18"/>
                <a:gd fmla="*/ 140 h 376" name="T19"/>
                <a:gd fmla="*/ 545 w 683" name="T20"/>
                <a:gd fmla="*/ 185 h 376" name="T21"/>
                <a:gd fmla="*/ 545 w 683" name="T22"/>
                <a:gd fmla="*/ 255 h 376" name="T23"/>
                <a:gd fmla="*/ 545 w 683" name="T24"/>
                <a:gd fmla="*/ 256 h 376" name="T25"/>
                <a:gd fmla="*/ 337 w 683" name="T26"/>
                <a:gd fmla="*/ 305 h 376" name="T27"/>
                <a:gd fmla="*/ 130 w 683" name="T28"/>
                <a:gd fmla="*/ 256 h 376" name="T29"/>
                <a:gd fmla="*/ 130 w 683" name="T30"/>
                <a:gd fmla="*/ 255 h 376" name="T31"/>
                <a:gd fmla="*/ 130 w 683" name="T32"/>
                <a:gd fmla="*/ 174 h 376" name="T33"/>
                <a:gd fmla="*/ 71 w 683" name="T34"/>
                <a:gd fmla="*/ 157 h 376" name="T35"/>
                <a:gd fmla="*/ 71 w 683" name="T36"/>
                <a:gd fmla="*/ 249 h 376" name="T37"/>
                <a:gd fmla="*/ 92 w 683" name="T38"/>
                <a:gd fmla="*/ 277 h 376" name="T39"/>
                <a:gd fmla="*/ 75 w 683" name="T40"/>
                <a:gd fmla="*/ 303 h 376" name="T41"/>
                <a:gd fmla="*/ 82 w 683" name="T42"/>
                <a:gd fmla="*/ 338 h 376" name="T43"/>
                <a:gd fmla="*/ 28 w 683" name="T44"/>
                <a:gd fmla="*/ 361 h 376" name="T45"/>
                <a:gd fmla="*/ 39 w 683" name="T46"/>
                <a:gd fmla="*/ 301 h 376" name="T47"/>
                <a:gd fmla="*/ 26 w 683" name="T48"/>
                <a:gd fmla="*/ 277 h 376" name="T49"/>
                <a:gd fmla="*/ 46 w 683" name="T50"/>
                <a:gd fmla="*/ 249 h 376" name="T51"/>
                <a:gd fmla="*/ 46 w 683" name="T52"/>
                <a:gd fmla="*/ 150 h 376" name="T53"/>
                <a:gd fmla="*/ 8 w 683" name="T54"/>
                <a:gd fmla="*/ 139 h 376" name="T55"/>
                <a:gd fmla="*/ 0 w 683" name="T56"/>
                <a:gd fmla="*/ 129 h 376" name="T57"/>
                <a:gd fmla="*/ 7 w 683" name="T58"/>
                <a:gd fmla="*/ 118 h 37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76" w="683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研究意义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116013" y="2362200"/>
            <a:ext cx="830262" cy="831850"/>
            <a:chOff x="1005742" y="1959742"/>
            <a:chExt cx="1189994" cy="1189994"/>
          </a:xfrm>
        </p:grpSpPr>
        <p:sp>
          <p:nvSpPr>
            <p:cNvPr id="32" name="椭圆 31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chemeClr val="bg1"/>
                  </a:solidFill>
                  <a:latin typeface="+mn-lt"/>
                  <a:ea typeface="微软雅黑"/>
                </a:rPr>
                <a:t>标题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chemeClr val="bg1"/>
                  </a:solidFill>
                  <a:latin typeface="+mn-lt"/>
                  <a:ea typeface="微软雅黑"/>
                </a:rPr>
                <a:t>文字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algn="ctr" cap="flat" cmpd="sng" w="2540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350">
                <a:solidFill>
                  <a:schemeClr val="bg1"/>
                </a:solidFill>
                <a:latin typeface="Bodoni MT"/>
                <a:ea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71750" y="1811338"/>
            <a:ext cx="831850" cy="830262"/>
            <a:chOff x="3750551" y="1408378"/>
            <a:chExt cx="1111514" cy="1111514"/>
          </a:xfrm>
        </p:grpSpPr>
        <p:sp>
          <p:nvSpPr>
            <p:cNvPr id="35" name="椭圆 34"/>
            <p:cNvSpPr/>
            <p:nvPr/>
          </p:nvSpPr>
          <p:spPr>
            <a:xfrm>
              <a:off x="3801460" y="1459384"/>
              <a:ext cx="1009696" cy="10095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3750551" y="1408378"/>
              <a:ext cx="1111514" cy="1111514"/>
            </a:xfrm>
            <a:prstGeom prst="ellipse">
              <a:avLst/>
            </a:prstGeom>
            <a:noFill/>
            <a:ln algn="ctr" cap="flat" cmpd="sng" w="2540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chemeClr val="bg1"/>
                </a:solidFill>
                <a:latin typeface="Bodoni MT"/>
                <a:ea typeface="微软雅黑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571750" y="2987675"/>
            <a:ext cx="831850" cy="830263"/>
            <a:chOff x="1005742" y="1959742"/>
            <a:chExt cx="1189994" cy="1189994"/>
          </a:xfrm>
        </p:grpSpPr>
        <p:sp>
          <p:nvSpPr>
            <p:cNvPr id="67" name="椭圆 66"/>
            <p:cNvSpPr/>
            <p:nvPr/>
          </p:nvSpPr>
          <p:spPr>
            <a:xfrm>
              <a:off x="1060246" y="2014350"/>
              <a:ext cx="1080987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algn="ctr" cap="flat" cmpd="sng" w="2540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chemeClr val="bg1"/>
                </a:solidFill>
                <a:latin typeface="Bodoni MT"/>
                <a:ea typeface="微软雅黑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119563" y="1208088"/>
            <a:ext cx="830262" cy="831850"/>
            <a:chOff x="1005742" y="1959742"/>
            <a:chExt cx="1189994" cy="1189994"/>
          </a:xfrm>
        </p:grpSpPr>
        <p:sp>
          <p:nvSpPr>
            <p:cNvPr id="70" name="椭圆 69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algn="ctr" cap="flat" cmpd="sng" w="2540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chemeClr val="bg1"/>
                </a:solidFill>
                <a:latin typeface="Bodoni MT"/>
                <a:ea typeface="微软雅黑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129088" y="3624263"/>
            <a:ext cx="831850" cy="830262"/>
            <a:chOff x="1005742" y="2208327"/>
            <a:chExt cx="1189994" cy="1189994"/>
          </a:xfrm>
        </p:grpSpPr>
        <p:sp>
          <p:nvSpPr>
            <p:cNvPr id="73" name="椭圆 72"/>
            <p:cNvSpPr/>
            <p:nvPr/>
          </p:nvSpPr>
          <p:spPr>
            <a:xfrm>
              <a:off x="1060246" y="2262935"/>
              <a:ext cx="1080987" cy="10807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4" name="椭圆 73"/>
            <p:cNvSpPr/>
            <p:nvPr/>
          </p:nvSpPr>
          <p:spPr>
            <a:xfrm>
              <a:off x="1005742" y="2208327"/>
              <a:ext cx="1189994" cy="1189994"/>
            </a:xfrm>
            <a:prstGeom prst="ellipse">
              <a:avLst/>
            </a:prstGeom>
            <a:noFill/>
            <a:ln algn="ctr" cap="flat" cmpd="sng" w="2540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chemeClr val="bg1"/>
                </a:solidFill>
                <a:latin typeface="Bodoni MT"/>
                <a:ea typeface="微软雅黑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119563" y="2416175"/>
            <a:ext cx="830262" cy="830263"/>
            <a:chOff x="1005742" y="1959742"/>
            <a:chExt cx="1189994" cy="1189994"/>
          </a:xfrm>
        </p:grpSpPr>
        <p:sp>
          <p:nvSpPr>
            <p:cNvPr id="76" name="椭圆 75"/>
            <p:cNvSpPr/>
            <p:nvPr/>
          </p:nvSpPr>
          <p:spPr>
            <a:xfrm>
              <a:off x="1060350" y="2014350"/>
              <a:ext cx="1080778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7" name="椭圆 76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algn="ctr" cap="flat" cmpd="sng" w="2540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100">
                <a:solidFill>
                  <a:schemeClr val="bg1"/>
                </a:solidFill>
                <a:latin typeface="Bodoni MT"/>
                <a:ea typeface="微软雅黑"/>
              </a:endParaRPr>
            </a:p>
          </p:txBody>
        </p:sp>
      </p:grpSp>
      <p:cxnSp>
        <p:nvCxnSpPr>
          <p:cNvPr id="78" name="直接连接符 77"/>
          <p:cNvCxnSpPr>
            <a:cxnSpLocks noChangeShapeType="1"/>
            <a:stCxn id="33" idx="7"/>
            <a:endCxn id="36" idx="2"/>
          </p:cNvCxnSpPr>
          <p:nvPr/>
        </p:nvCxnSpPr>
        <p:spPr bwMode="auto">
          <a:xfrm flipV="1">
            <a:off x="1824038" y="2227263"/>
            <a:ext cx="747712" cy="257175"/>
          </a:xfrm>
          <a:prstGeom prst="line">
            <a:avLst/>
          </a:prstGeom>
          <a:noFill/>
          <a:ln algn="ctr" w="9525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79" name="直接连接符 78"/>
          <p:cNvCxnSpPr>
            <a:cxnSpLocks noChangeShapeType="1"/>
            <a:stCxn id="33" idx="5"/>
            <a:endCxn id="68" idx="2"/>
          </p:cNvCxnSpPr>
          <p:nvPr/>
        </p:nvCxnSpPr>
        <p:spPr bwMode="auto">
          <a:xfrm>
            <a:off x="1824038" y="3071813"/>
            <a:ext cx="747712" cy="330200"/>
          </a:xfrm>
          <a:prstGeom prst="line">
            <a:avLst/>
          </a:prstGeom>
          <a:noFill/>
          <a:ln algn="ctr" w="9525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0" name="直接连接符 79"/>
          <p:cNvCxnSpPr>
            <a:cxnSpLocks noChangeShapeType="1"/>
            <a:stCxn id="68" idx="5"/>
            <a:endCxn id="74" idx="2"/>
          </p:cNvCxnSpPr>
          <p:nvPr/>
        </p:nvCxnSpPr>
        <p:spPr bwMode="auto">
          <a:xfrm>
            <a:off x="3281363" y="3695700"/>
            <a:ext cx="847725" cy="342900"/>
          </a:xfrm>
          <a:prstGeom prst="line">
            <a:avLst/>
          </a:prstGeom>
          <a:noFill/>
          <a:ln algn="ctr" w="9525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1" name="直接连接符 80"/>
          <p:cNvCxnSpPr>
            <a:cxnSpLocks noChangeShapeType="1"/>
            <a:stCxn id="36" idx="7"/>
            <a:endCxn id="71" idx="2"/>
          </p:cNvCxnSpPr>
          <p:nvPr/>
        </p:nvCxnSpPr>
        <p:spPr bwMode="auto">
          <a:xfrm flipV="1">
            <a:off x="3281363" y="1624013"/>
            <a:ext cx="838200" cy="309562"/>
          </a:xfrm>
          <a:prstGeom prst="line">
            <a:avLst/>
          </a:prstGeom>
          <a:noFill/>
          <a:ln algn="ctr" w="9525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2" name="直接连接符 81"/>
          <p:cNvCxnSpPr>
            <a:cxnSpLocks noChangeShapeType="1"/>
            <a:stCxn id="36" idx="6"/>
            <a:endCxn id="77" idx="1"/>
          </p:cNvCxnSpPr>
          <p:nvPr/>
        </p:nvCxnSpPr>
        <p:spPr bwMode="auto">
          <a:xfrm>
            <a:off x="3403600" y="2227263"/>
            <a:ext cx="836613" cy="311150"/>
          </a:xfrm>
          <a:prstGeom prst="line">
            <a:avLst/>
          </a:prstGeom>
          <a:noFill/>
          <a:ln algn="ctr" w="9525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3" name="直接连接符 82"/>
          <p:cNvCxnSpPr>
            <a:cxnSpLocks noChangeShapeType="1"/>
            <a:stCxn id="68" idx="6"/>
            <a:endCxn id="77" idx="3"/>
          </p:cNvCxnSpPr>
          <p:nvPr/>
        </p:nvCxnSpPr>
        <p:spPr bwMode="auto">
          <a:xfrm flipV="1">
            <a:off x="3403600" y="3125788"/>
            <a:ext cx="836613" cy="276225"/>
          </a:xfrm>
          <a:prstGeom prst="line">
            <a:avLst/>
          </a:prstGeom>
          <a:noFill/>
          <a:ln algn="ctr" w="9525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159375" y="1233488"/>
            <a:ext cx="3167063" cy="715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5284788" y="2622550"/>
            <a:ext cx="2994025" cy="715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5284788" y="3816350"/>
            <a:ext cx="2994025" cy="715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11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5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26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3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34"/>
                                        <p:tgtEl>
                                          <p:spTgt spid="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5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5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4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55"/>
                                        <p:tgtEl>
                                          <p:spTgt spid="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5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6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6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2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63"/>
                                        <p:tgtEl>
                                          <p:spTgt spid="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6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6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6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7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71"/>
                                        <p:tgtEl>
                                          <p:spTgt spid="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7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7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7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8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8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8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85"/>
      <p:bldP grpId="0" spid="8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09588" y="963613"/>
            <a:ext cx="4665662" cy="3859212"/>
            <a:chOff x="555625" y="293801"/>
            <a:chExt cx="7936025" cy="6564199"/>
          </a:xfrm>
        </p:grpSpPr>
        <p:sp>
          <p:nvSpPr>
            <p:cNvPr id="4" name="Freeform 36"/>
            <p:cNvSpPr/>
            <p:nvPr/>
          </p:nvSpPr>
          <p:spPr bwMode="auto">
            <a:xfrm>
              <a:off x="6806696" y="2040833"/>
              <a:ext cx="934285" cy="880267"/>
            </a:xfrm>
            <a:custGeom>
              <a:gdLst>
                <a:gd fmla="*/ 234 w 588" name="T0"/>
                <a:gd fmla="*/ 550 h 554" name="T1"/>
                <a:gd fmla="*/ 248 w 588" name="T2"/>
                <a:gd fmla="*/ 530 h 554" name="T3"/>
                <a:gd fmla="*/ 264 w 588" name="T4"/>
                <a:gd fmla="*/ 516 h 554" name="T5"/>
                <a:gd fmla="*/ 274 w 588" name="T6"/>
                <a:gd fmla="*/ 480 h 554" name="T7"/>
                <a:gd fmla="*/ 252 w 588" name="T8"/>
                <a:gd fmla="*/ 468 h 554" name="T9"/>
                <a:gd fmla="*/ 252 w 588" name="T10"/>
                <a:gd fmla="*/ 438 h 554" name="T11"/>
                <a:gd fmla="*/ 280 w 588" name="T12"/>
                <a:gd fmla="*/ 404 h 554" name="T13"/>
                <a:gd fmla="*/ 288 w 588" name="T14"/>
                <a:gd fmla="*/ 388 h 554" name="T15"/>
                <a:gd fmla="*/ 290 w 588" name="T16"/>
                <a:gd fmla="*/ 342 h 554" name="T17"/>
                <a:gd fmla="*/ 252 w 588" name="T18"/>
                <a:gd fmla="*/ 300 h 554" name="T19"/>
                <a:gd fmla="*/ 200 w 588" name="T20"/>
                <a:gd fmla="*/ 304 h 554" name="T21"/>
                <a:gd fmla="*/ 174 w 588" name="T22"/>
                <a:gd fmla="*/ 330 h 554" name="T23"/>
                <a:gd fmla="*/ 130 w 588" name="T24"/>
                <a:gd fmla="*/ 390 h 554" name="T25"/>
                <a:gd fmla="*/ 110 w 588" name="T26"/>
                <a:gd fmla="*/ 416 h 554" name="T27"/>
                <a:gd fmla="*/ 36 w 588" name="T28"/>
                <a:gd fmla="*/ 364 h 554" name="T29"/>
                <a:gd fmla="*/ 12 w 588" name="T30"/>
                <a:gd fmla="*/ 358 h 554" name="T31"/>
                <a:gd fmla="*/ 0 w 588" name="T32"/>
                <a:gd fmla="*/ 348 h 554" name="T33"/>
                <a:gd fmla="*/ 4 w 588" name="T34"/>
                <a:gd fmla="*/ 324 h 554" name="T35"/>
                <a:gd fmla="*/ 18 w 588" name="T36"/>
                <a:gd fmla="*/ 320 h 554" name="T37"/>
                <a:gd fmla="*/ 40 w 588" name="T38"/>
                <a:gd fmla="*/ 292 h 554" name="T39"/>
                <a:gd fmla="*/ 34 w 588" name="T40"/>
                <a:gd fmla="*/ 238 h 554" name="T41"/>
                <a:gd fmla="*/ 28 w 588" name="T42"/>
                <a:gd fmla="*/ 228 h 554" name="T43"/>
                <a:gd fmla="*/ 20 w 588" name="T44"/>
                <a:gd fmla="*/ 186 h 554" name="T45"/>
                <a:gd fmla="*/ 26 w 588" name="T46"/>
                <a:gd fmla="*/ 172 h 554" name="T47"/>
                <a:gd fmla="*/ 44 w 588" name="T48"/>
                <a:gd fmla="*/ 190 h 554" name="T49"/>
                <a:gd fmla="*/ 58 w 588" name="T50"/>
                <a:gd fmla="*/ 210 h 554" name="T51"/>
                <a:gd fmla="*/ 80 w 588" name="T52"/>
                <a:gd fmla="*/ 224 h 554" name="T53"/>
                <a:gd fmla="*/ 100 w 588" name="T54"/>
                <a:gd fmla="*/ 222 h 554" name="T55"/>
                <a:gd fmla="*/ 142 w 588" name="T56"/>
                <a:gd fmla="*/ 186 h 554" name="T57"/>
                <a:gd fmla="*/ 216 w 588" name="T58"/>
                <a:gd fmla="*/ 128 h 554" name="T59"/>
                <a:gd fmla="*/ 232 w 588" name="T60"/>
                <a:gd fmla="*/ 104 h 554" name="T61"/>
                <a:gd fmla="*/ 262 w 588" name="T62"/>
                <a:gd fmla="*/ 76 h 554" name="T63"/>
                <a:gd fmla="*/ 292 w 588" name="T64"/>
                <a:gd fmla="*/ 74 h 554" name="T65"/>
                <a:gd fmla="*/ 312 w 588" name="T66"/>
                <a:gd fmla="*/ 84 h 554" name="T67"/>
                <a:gd fmla="*/ 348 w 588" name="T68"/>
                <a:gd fmla="*/ 66 h 554" name="T69"/>
                <a:gd fmla="*/ 348 w 588" name="T70"/>
                <a:gd fmla="*/ 16 h 554" name="T71"/>
                <a:gd fmla="*/ 362 w 588" name="T72"/>
                <a:gd fmla="*/ 2 h 554" name="T73"/>
                <a:gd fmla="*/ 396 w 588" name="T74"/>
                <a:gd fmla="*/ 32 h 554" name="T75"/>
                <a:gd fmla="*/ 418 w 588" name="T76"/>
                <a:gd fmla="*/ 46 h 554" name="T77"/>
                <a:gd fmla="*/ 436 w 588" name="T78"/>
                <a:gd fmla="*/ 44 h 554" name="T79"/>
                <a:gd fmla="*/ 440 w 588" name="T80"/>
                <a:gd fmla="*/ 28 h 554" name="T81"/>
                <a:gd fmla="*/ 458 w 588" name="T82"/>
                <a:gd fmla="*/ 24 h 554" name="T83"/>
                <a:gd fmla="*/ 460 w 588" name="T84"/>
                <a:gd fmla="*/ 62 h 554" name="T85"/>
                <a:gd fmla="*/ 498 w 588" name="T86"/>
                <a:gd fmla="*/ 110 h 554" name="T87"/>
                <a:gd fmla="*/ 516 w 588" name="T88"/>
                <a:gd fmla="*/ 178 h 554" name="T89"/>
                <a:gd fmla="*/ 530 w 588" name="T90"/>
                <a:gd fmla="*/ 196 h 554" name="T91"/>
                <a:gd fmla="*/ 588 w 588" name="T92"/>
                <a:gd fmla="*/ 236 h 554" name="T93"/>
                <a:gd fmla="*/ 580 w 588" name="T94"/>
                <a:gd fmla="*/ 250 h 554" name="T95"/>
                <a:gd fmla="*/ 520 w 588" name="T96"/>
                <a:gd fmla="*/ 292 h 554" name="T97"/>
                <a:gd fmla="*/ 502 w 588" name="T98"/>
                <a:gd fmla="*/ 310 h 554" name="T99"/>
                <a:gd fmla="*/ 472 w 588" name="T100"/>
                <a:gd fmla="*/ 346 h 554" name="T101"/>
                <a:gd fmla="*/ 466 w 588" name="T102"/>
                <a:gd fmla="*/ 374 h 554" name="T103"/>
                <a:gd fmla="*/ 448 w 588" name="T104"/>
                <a:gd fmla="*/ 390 h 554" name="T105"/>
                <a:gd fmla="*/ 412 w 588" name="T106"/>
                <a:gd fmla="*/ 402 h 554" name="T107"/>
                <a:gd fmla="*/ 362 w 588" name="T108"/>
                <a:gd fmla="*/ 424 h 554" name="T109"/>
                <a:gd fmla="*/ 322 w 588" name="T110"/>
                <a:gd fmla="*/ 460 h 554" name="T111"/>
                <a:gd fmla="*/ 304 w 588" name="T112"/>
                <a:gd fmla="*/ 494 h 554" name="T113"/>
                <a:gd fmla="*/ 290 w 588" name="T114"/>
                <a:gd fmla="*/ 542 h 554" name="T115"/>
                <a:gd fmla="*/ 236 w 588" name="T116"/>
                <a:gd fmla="*/ 554 h 55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554" w="588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88975" y="6504274"/>
              <a:ext cx="423940" cy="353726"/>
            </a:xfrm>
            <a:custGeom>
              <a:gdLst>
                <a:gd fmla="*/ 88 w 266" name="T0"/>
                <a:gd fmla="*/ 222 h 222" name="T1"/>
                <a:gd fmla="*/ 88 w 266" name="T2"/>
                <a:gd fmla="*/ 222 h 222" name="T3"/>
                <a:gd fmla="*/ 62 w 266" name="T4"/>
                <a:gd fmla="*/ 212 h 222" name="T5"/>
                <a:gd fmla="*/ 40 w 266" name="T6"/>
                <a:gd fmla="*/ 206 h 222" name="T7"/>
                <a:gd fmla="*/ 20 w 266" name="T8"/>
                <a:gd fmla="*/ 196 h 222" name="T9"/>
                <a:gd fmla="*/ 12 w 266" name="T10"/>
                <a:gd fmla="*/ 190 h 222" name="T11"/>
                <a:gd fmla="*/ 6 w 266" name="T12"/>
                <a:gd fmla="*/ 184 h 222" name="T13"/>
                <a:gd fmla="*/ 6 w 266" name="T14"/>
                <a:gd fmla="*/ 184 h 222" name="T15"/>
                <a:gd fmla="*/ 2 w 266" name="T16"/>
                <a:gd fmla="*/ 160 h 222" name="T17"/>
                <a:gd fmla="*/ 0 w 266" name="T18"/>
                <a:gd fmla="*/ 132 h 222" name="T19"/>
                <a:gd fmla="*/ 2 w 266" name="T20"/>
                <a:gd fmla="*/ 108 h 222" name="T21"/>
                <a:gd fmla="*/ 4 w 266" name="T22"/>
                <a:gd fmla="*/ 98 h 222" name="T23"/>
                <a:gd fmla="*/ 8 w 266" name="T24"/>
                <a:gd fmla="*/ 88 h 222" name="T25"/>
                <a:gd fmla="*/ 8 w 266" name="T26"/>
                <a:gd fmla="*/ 88 h 222" name="T27"/>
                <a:gd fmla="*/ 26 w 266" name="T28"/>
                <a:gd fmla="*/ 82 h 222" name="T29"/>
                <a:gd fmla="*/ 36 w 266" name="T30"/>
                <a:gd fmla="*/ 78 h 222" name="T31"/>
                <a:gd fmla="*/ 44 w 266" name="T32"/>
                <a:gd fmla="*/ 74 h 222" name="T33"/>
                <a:gd fmla="*/ 44 w 266" name="T34"/>
                <a:gd fmla="*/ 74 h 222" name="T35"/>
                <a:gd fmla="*/ 46 w 266" name="T36"/>
                <a:gd fmla="*/ 36 h 222" name="T37"/>
                <a:gd fmla="*/ 46 w 266" name="T38"/>
                <a:gd fmla="*/ 36 h 222" name="T39"/>
                <a:gd fmla="*/ 52 w 266" name="T40"/>
                <a:gd fmla="*/ 32 h 222" name="T41"/>
                <a:gd fmla="*/ 56 w 266" name="T42"/>
                <a:gd fmla="*/ 30 h 222" name="T43"/>
                <a:gd fmla="*/ 66 w 266" name="T44"/>
                <a:gd fmla="*/ 32 h 222" name="T45"/>
                <a:gd fmla="*/ 76 w 266" name="T46"/>
                <a:gd fmla="*/ 34 h 222" name="T47"/>
                <a:gd fmla="*/ 84 w 266" name="T48"/>
                <a:gd fmla="*/ 34 h 222" name="T49"/>
                <a:gd fmla="*/ 90 w 266" name="T50"/>
                <a:gd fmla="*/ 34 h 222" name="T51"/>
                <a:gd fmla="*/ 90 w 266" name="T52"/>
                <a:gd fmla="*/ 34 h 222" name="T53"/>
                <a:gd fmla="*/ 142 w 266" name="T54"/>
                <a:gd fmla="*/ 6 h 222" name="T55"/>
                <a:gd fmla="*/ 142 w 266" name="T56"/>
                <a:gd fmla="*/ 6 h 222" name="T57"/>
                <a:gd fmla="*/ 234 w 266" name="T58"/>
                <a:gd fmla="*/ 0 h 222" name="T59"/>
                <a:gd fmla="*/ 234 w 266" name="T60"/>
                <a:gd fmla="*/ 0 h 222" name="T61"/>
                <a:gd fmla="*/ 242 w 266" name="T62"/>
                <a:gd fmla="*/ 4 h 222" name="T63"/>
                <a:gd fmla="*/ 250 w 266" name="T64"/>
                <a:gd fmla="*/ 10 h 222" name="T65"/>
                <a:gd fmla="*/ 258 w 266" name="T66"/>
                <a:gd fmla="*/ 20 h 222" name="T67"/>
                <a:gd fmla="*/ 266 w 266" name="T68"/>
                <a:gd fmla="*/ 32 h 222" name="T69"/>
                <a:gd fmla="*/ 266 w 266" name="T70"/>
                <a:gd fmla="*/ 32 h 222" name="T71"/>
                <a:gd fmla="*/ 266 w 266" name="T72"/>
                <a:gd fmla="*/ 52 h 222" name="T73"/>
                <a:gd fmla="*/ 266 w 266" name="T74"/>
                <a:gd fmla="*/ 52 h 222" name="T75"/>
                <a:gd fmla="*/ 262 w 266" name="T76"/>
                <a:gd fmla="*/ 60 h 222" name="T77"/>
                <a:gd fmla="*/ 258 w 266" name="T78"/>
                <a:gd fmla="*/ 68 h 222" name="T79"/>
                <a:gd fmla="*/ 258 w 266" name="T80"/>
                <a:gd fmla="*/ 68 h 222" name="T81"/>
                <a:gd fmla="*/ 236 w 266" name="T82"/>
                <a:gd fmla="*/ 100 h 222" name="T83"/>
                <a:gd fmla="*/ 226 w 266" name="T84"/>
                <a:gd fmla="*/ 116 h 222" name="T85"/>
                <a:gd fmla="*/ 218 w 266" name="T86"/>
                <a:gd fmla="*/ 134 h 222" name="T87"/>
                <a:gd fmla="*/ 218 w 266" name="T88"/>
                <a:gd fmla="*/ 134 h 222" name="T89"/>
                <a:gd fmla="*/ 212 w 266" name="T90"/>
                <a:gd fmla="*/ 148 h 222" name="T91"/>
                <a:gd fmla="*/ 208 w 266" name="T92"/>
                <a:gd fmla="*/ 158 h 222" name="T93"/>
                <a:gd fmla="*/ 202 w 266" name="T94"/>
                <a:gd fmla="*/ 166 h 222" name="T95"/>
                <a:gd fmla="*/ 202 w 266" name="T96"/>
                <a:gd fmla="*/ 166 h 222" name="T97"/>
                <a:gd fmla="*/ 178 w 266" name="T98"/>
                <a:gd fmla="*/ 178 h 222" name="T99"/>
                <a:gd fmla="*/ 156 w 266" name="T100"/>
                <a:gd fmla="*/ 192 h 222" name="T101"/>
                <a:gd fmla="*/ 116 w 266" name="T102"/>
                <a:gd fmla="*/ 218 h 222" name="T103"/>
                <a:gd fmla="*/ 116 w 266" name="T104"/>
                <a:gd fmla="*/ 218 h 222" name="T105"/>
                <a:gd fmla="*/ 88 w 266" name="T106"/>
                <a:gd fmla="*/ 222 h 222" name="T107"/>
                <a:gd fmla="*/ 88 w 266" name="T108"/>
                <a:gd fmla="*/ 222 h 22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221" w="266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507878" y="6536676"/>
              <a:ext cx="386134" cy="318624"/>
            </a:xfrm>
            <a:custGeom>
              <a:gdLst>
                <a:gd fmla="*/ 82 w 244" name="T0"/>
                <a:gd fmla="*/ 202 h 202" name="T1"/>
                <a:gd fmla="*/ 82 w 244" name="T2"/>
                <a:gd fmla="*/ 202 h 202" name="T3"/>
                <a:gd fmla="*/ 22 w 244" name="T4"/>
                <a:gd fmla="*/ 182 h 202" name="T5"/>
                <a:gd fmla="*/ 22 w 244" name="T6"/>
                <a:gd fmla="*/ 182 h 202" name="T7"/>
                <a:gd fmla="*/ 12 w 244" name="T8"/>
                <a:gd fmla="*/ 174 h 202" name="T9"/>
                <a:gd fmla="*/ 6 w 244" name="T10"/>
                <a:gd fmla="*/ 166 h 202" name="T11"/>
                <a:gd fmla="*/ 0 w 244" name="T12"/>
                <a:gd fmla="*/ 158 h 202" name="T13"/>
                <a:gd fmla="*/ 0 w 244" name="T14"/>
                <a:gd fmla="*/ 150 h 202" name="T15"/>
                <a:gd fmla="*/ 0 w 244" name="T16"/>
                <a:gd fmla="*/ 132 h 202" name="T17"/>
                <a:gd fmla="*/ 0 w 244" name="T18"/>
                <a:gd fmla="*/ 114 h 202" name="T19"/>
                <a:gd fmla="*/ 0 w 244" name="T20"/>
                <a:gd fmla="*/ 114 h 202" name="T21"/>
                <a:gd fmla="*/ 2 w 244" name="T22"/>
                <a:gd fmla="*/ 94 h 202" name="T23"/>
                <a:gd fmla="*/ 4 w 244" name="T24"/>
                <a:gd fmla="*/ 90 h 202" name="T25"/>
                <a:gd fmla="*/ 6 w 244" name="T26"/>
                <a:gd fmla="*/ 86 h 202" name="T27"/>
                <a:gd fmla="*/ 8 w 244" name="T28"/>
                <a:gd fmla="*/ 84 h 202" name="T29"/>
                <a:gd fmla="*/ 14 w 244" name="T30"/>
                <a:gd fmla="*/ 82 h 202" name="T31"/>
                <a:gd fmla="*/ 30 w 244" name="T32"/>
                <a:gd fmla="*/ 78 h 202" name="T33"/>
                <a:gd fmla="*/ 30 w 244" name="T34"/>
                <a:gd fmla="*/ 78 h 202" name="T35"/>
                <a:gd fmla="*/ 42 w 244" name="T36"/>
                <a:gd fmla="*/ 68 h 202" name="T37"/>
                <a:gd fmla="*/ 42 w 244" name="T38"/>
                <a:gd fmla="*/ 68 h 202" name="T39"/>
                <a:gd fmla="*/ 44 w 244" name="T40"/>
                <a:gd fmla="*/ 32 h 202" name="T41"/>
                <a:gd fmla="*/ 44 w 244" name="T42"/>
                <a:gd fmla="*/ 32 h 202" name="T43"/>
                <a:gd fmla="*/ 48 w 244" name="T44"/>
                <a:gd fmla="*/ 30 h 202" name="T45"/>
                <a:gd fmla="*/ 48 w 244" name="T46"/>
                <a:gd fmla="*/ 30 h 202" name="T47"/>
                <a:gd fmla="*/ 64 w 244" name="T48"/>
                <a:gd fmla="*/ 34 h 202" name="T49"/>
                <a:gd fmla="*/ 74 w 244" name="T50"/>
                <a:gd fmla="*/ 34 h 202" name="T51"/>
                <a:gd fmla="*/ 84 w 244" name="T52"/>
                <a:gd fmla="*/ 34 h 202" name="T53"/>
                <a:gd fmla="*/ 84 w 244" name="T54"/>
                <a:gd fmla="*/ 34 h 202" name="T55"/>
                <a:gd fmla="*/ 134 w 244" name="T56"/>
                <a:gd fmla="*/ 6 h 202" name="T57"/>
                <a:gd fmla="*/ 134 w 244" name="T58"/>
                <a:gd fmla="*/ 6 h 202" name="T59"/>
                <a:gd fmla="*/ 218 w 244" name="T60"/>
                <a:gd fmla="*/ 0 h 202" name="T61"/>
                <a:gd fmla="*/ 218 w 244" name="T62"/>
                <a:gd fmla="*/ 0 h 202" name="T63"/>
                <a:gd fmla="*/ 224 w 244" name="T64"/>
                <a:gd fmla="*/ 4 h 202" name="T65"/>
                <a:gd fmla="*/ 234 w 244" name="T66"/>
                <a:gd fmla="*/ 12 h 202" name="T67"/>
                <a:gd fmla="*/ 238 w 244" name="T68"/>
                <a:gd fmla="*/ 16 h 202" name="T69"/>
                <a:gd fmla="*/ 240 w 244" name="T70"/>
                <a:gd fmla="*/ 22 h 202" name="T71"/>
                <a:gd fmla="*/ 244 w 244" name="T72"/>
                <a:gd fmla="*/ 28 h 202" name="T73"/>
                <a:gd fmla="*/ 244 w 244" name="T74"/>
                <a:gd fmla="*/ 36 h 202" name="T75"/>
                <a:gd fmla="*/ 244 w 244" name="T76"/>
                <a:gd fmla="*/ 36 h 202" name="T77"/>
                <a:gd fmla="*/ 232 w 244" name="T78"/>
                <a:gd fmla="*/ 56 h 202" name="T79"/>
                <a:gd fmla="*/ 224 w 244" name="T80"/>
                <a:gd fmla="*/ 66 h 202" name="T81"/>
                <a:gd fmla="*/ 216 w 244" name="T82"/>
                <a:gd fmla="*/ 74 h 202" name="T83"/>
                <a:gd fmla="*/ 216 w 244" name="T84"/>
                <a:gd fmla="*/ 74 h 202" name="T85"/>
                <a:gd fmla="*/ 210 w 244" name="T86"/>
                <a:gd fmla="*/ 90 h 202" name="T87"/>
                <a:gd fmla="*/ 202 w 244" name="T88"/>
                <a:gd fmla="*/ 106 h 202" name="T89"/>
                <a:gd fmla="*/ 194 w 244" name="T90"/>
                <a:gd fmla="*/ 122 h 202" name="T91"/>
                <a:gd fmla="*/ 188 w 244" name="T92"/>
                <a:gd fmla="*/ 142 h 202" name="T93"/>
                <a:gd fmla="*/ 188 w 244" name="T94"/>
                <a:gd fmla="*/ 142 h 202" name="T95"/>
                <a:gd fmla="*/ 98 w 244" name="T96"/>
                <a:gd fmla="*/ 198 h 202" name="T97"/>
                <a:gd fmla="*/ 98 w 244" name="T98"/>
                <a:gd fmla="*/ 198 h 202" name="T99"/>
                <a:gd fmla="*/ 90 w 244" name="T100"/>
                <a:gd fmla="*/ 200 h 202" name="T101"/>
                <a:gd fmla="*/ 82 w 244" name="T102"/>
                <a:gd fmla="*/ 202 h 202" name="T103"/>
                <a:gd fmla="*/ 82 w 244" name="T104"/>
                <a:gd fmla="*/ 202 h 20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201" w="244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661791" y="5510598"/>
              <a:ext cx="1244815" cy="955873"/>
            </a:xfrm>
            <a:custGeom>
              <a:gdLst>
                <a:gd fmla="*/ 40 w 784" name="T0"/>
                <a:gd fmla="*/ 590 h 602" name="T1"/>
                <a:gd fmla="*/ 0 w 784" name="T2"/>
                <a:gd fmla="*/ 520 h 602" name="T3"/>
                <a:gd fmla="*/ 8 w 784" name="T4"/>
                <a:gd fmla="*/ 486 h 602" name="T5"/>
                <a:gd fmla="*/ 26 w 784" name="T6"/>
                <a:gd fmla="*/ 440 h 602" name="T7"/>
                <a:gd fmla="*/ 66 w 784" name="T8"/>
                <a:gd fmla="*/ 396 h 602" name="T9"/>
                <a:gd fmla="*/ 124 w 784" name="T10"/>
                <a:gd fmla="*/ 342 h 602" name="T11"/>
                <a:gd fmla="*/ 184 w 784" name="T12"/>
                <a:gd fmla="*/ 276 h 602" name="T13"/>
                <a:gd fmla="*/ 214 w 784" name="T14"/>
                <a:gd fmla="*/ 230 h 602" name="T15"/>
                <a:gd fmla="*/ 218 w 784" name="T16"/>
                <a:gd fmla="*/ 196 h 602" name="T17"/>
                <a:gd fmla="*/ 248 w 784" name="T18"/>
                <a:gd fmla="*/ 164 h 602" name="T19"/>
                <a:gd fmla="*/ 254 w 784" name="T20"/>
                <a:gd fmla="*/ 96 h 602" name="T21"/>
                <a:gd fmla="*/ 264 w 784" name="T22"/>
                <a:gd fmla="*/ 60 h 602" name="T23"/>
                <a:gd fmla="*/ 298 w 784" name="T24"/>
                <a:gd fmla="*/ 36 h 602" name="T25"/>
                <a:gd fmla="*/ 352 w 784" name="T26"/>
                <a:gd fmla="*/ 68 h 602" name="T27"/>
                <a:gd fmla="*/ 360 w 784" name="T28"/>
                <a:gd fmla="*/ 32 h 602" name="T29"/>
                <a:gd fmla="*/ 346 w 784" name="T30"/>
                <a:gd fmla="*/ 8 h 602" name="T31"/>
                <a:gd fmla="*/ 454 w 784" name="T32"/>
                <a:gd fmla="*/ 10 h 602" name="T33"/>
                <a:gd fmla="*/ 506 w 784" name="T34"/>
                <a:gd fmla="*/ 0 h 602" name="T35"/>
                <a:gd fmla="*/ 518 w 784" name="T36"/>
                <a:gd fmla="*/ 20 h 602" name="T37"/>
                <a:gd fmla="*/ 478 w 784" name="T38"/>
                <a:gd fmla="*/ 82 h 602" name="T39"/>
                <a:gd fmla="*/ 500 w 784" name="T40"/>
                <a:gd fmla="*/ 96 h 602" name="T41"/>
                <a:gd fmla="*/ 580 w 784" name="T42"/>
                <a:gd fmla="*/ 72 h 602" name="T43"/>
                <a:gd fmla="*/ 612 w 784" name="T44"/>
                <a:gd fmla="*/ 84 h 602" name="T45"/>
                <a:gd fmla="*/ 668 w 784" name="T46"/>
                <a:gd fmla="*/ 58 h 602" name="T47"/>
                <a:gd fmla="*/ 710 w 784" name="T48"/>
                <a:gd fmla="*/ 56 h 602" name="T49"/>
                <a:gd fmla="*/ 784 w 784" name="T50"/>
                <a:gd fmla="*/ 152 h 602" name="T51"/>
                <a:gd fmla="*/ 752 w 784" name="T52"/>
                <a:gd fmla="*/ 174 h 602" name="T53"/>
                <a:gd fmla="*/ 728 w 784" name="T54"/>
                <a:gd fmla="*/ 196 h 602" name="T55"/>
                <a:gd fmla="*/ 728 w 784" name="T56"/>
                <a:gd fmla="*/ 224 h 602" name="T57"/>
                <a:gd fmla="*/ 704 w 784" name="T58"/>
                <a:gd fmla="*/ 242 h 602" name="T59"/>
                <a:gd fmla="*/ 634 w 784" name="T60"/>
                <a:gd fmla="*/ 282 h 602" name="T61"/>
                <a:gd fmla="*/ 606 w 784" name="T62"/>
                <a:gd fmla="*/ 296 h 602" name="T63"/>
                <a:gd fmla="*/ 582 w 784" name="T64"/>
                <a:gd fmla="*/ 288 h 602" name="T65"/>
                <a:gd fmla="*/ 556 w 784" name="T66"/>
                <a:gd fmla="*/ 304 h 602" name="T67"/>
                <a:gd fmla="*/ 544 w 784" name="T68"/>
                <a:gd fmla="*/ 292 h 602" name="T69"/>
                <a:gd fmla="*/ 526 w 784" name="T70"/>
                <a:gd fmla="*/ 294 h 602" name="T71"/>
                <a:gd fmla="*/ 516 w 784" name="T72"/>
                <a:gd fmla="*/ 326 h 602" name="T73"/>
                <a:gd fmla="*/ 498 w 784" name="T74"/>
                <a:gd fmla="*/ 338 h 602" name="T75"/>
                <a:gd fmla="*/ 478 w 784" name="T76"/>
                <a:gd fmla="*/ 342 h 602" name="T77"/>
                <a:gd fmla="*/ 468 w 784" name="T78"/>
                <a:gd fmla="*/ 326 h 602" name="T79"/>
                <a:gd fmla="*/ 436 w 784" name="T80"/>
                <a:gd fmla="*/ 302 h 602" name="T81"/>
                <a:gd fmla="*/ 408 w 784" name="T82"/>
                <a:gd fmla="*/ 330 h 602" name="T83"/>
                <a:gd fmla="*/ 374 w 784" name="T84"/>
                <a:gd fmla="*/ 368 h 602" name="T85"/>
                <a:gd fmla="*/ 350 w 784" name="T86"/>
                <a:gd fmla="*/ 394 h 602" name="T87"/>
                <a:gd fmla="*/ 306 w 784" name="T88"/>
                <a:gd fmla="*/ 418 h 602" name="T89"/>
                <a:gd fmla="*/ 270 w 784" name="T90"/>
                <a:gd fmla="*/ 422 h 602" name="T91"/>
                <a:gd fmla="*/ 256 w 784" name="T92"/>
                <a:gd fmla="*/ 438 h 602" name="T93"/>
                <a:gd fmla="*/ 218 w 784" name="T94"/>
                <a:gd fmla="*/ 432 h 602" name="T95"/>
                <a:gd fmla="*/ 140 w 784" name="T96"/>
                <a:gd fmla="*/ 462 h 602" name="T97"/>
                <a:gd fmla="*/ 92 w 784" name="T98"/>
                <a:gd fmla="*/ 474 h 602" name="T99"/>
                <a:gd fmla="*/ 76 w 784" name="T100"/>
                <a:gd fmla="*/ 510 h 602" name="T101"/>
                <a:gd fmla="*/ 52 w 784" name="T102"/>
                <a:gd fmla="*/ 542 h 602" name="T103"/>
                <a:gd fmla="*/ 78 w 784" name="T104"/>
                <a:gd fmla="*/ 566 h 602" name="T105"/>
                <a:gd fmla="*/ 86 w 784" name="T106"/>
                <a:gd fmla="*/ 590 h 602" name="T107"/>
                <a:gd fmla="*/ 54 w 784" name="T108"/>
                <a:gd fmla="*/ 602 h 6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602" w="784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674409" y="4854447"/>
              <a:ext cx="1398728" cy="1479713"/>
            </a:xfrm>
            <a:custGeom>
              <a:gdLst>
                <a:gd fmla="*/ 356 w 882" name="T0"/>
                <a:gd fmla="*/ 898 h 932" name="T1"/>
                <a:gd fmla="*/ 352 w 882" name="T2"/>
                <a:gd fmla="*/ 844 h 932" name="T3"/>
                <a:gd fmla="*/ 310 w 882" name="T4"/>
                <a:gd fmla="*/ 844 h 932" name="T5"/>
                <a:gd fmla="*/ 246 w 882" name="T6"/>
                <a:gd fmla="*/ 840 h 932" name="T7"/>
                <a:gd fmla="*/ 208 w 882" name="T8"/>
                <a:gd fmla="*/ 800 h 932" name="T9"/>
                <a:gd fmla="*/ 164 w 882" name="T10"/>
                <a:gd fmla="*/ 782 h 932" name="T11"/>
                <a:gd fmla="*/ 166 w 882" name="T12"/>
                <a:gd fmla="*/ 724 h 932" name="T13"/>
                <a:gd fmla="*/ 138 w 882" name="T14"/>
                <a:gd fmla="*/ 676 h 932" name="T15"/>
                <a:gd fmla="*/ 114 w 882" name="T16"/>
                <a:gd fmla="*/ 616 h 932" name="T17"/>
                <a:gd fmla="*/ 88 w 882" name="T18"/>
                <a:gd fmla="*/ 564 h 932" name="T19"/>
                <a:gd fmla="*/ 16 w 882" name="T20"/>
                <a:gd fmla="*/ 578 h 932" name="T21"/>
                <a:gd fmla="*/ 0 w 882" name="T22"/>
                <a:gd fmla="*/ 490 h 932" name="T23"/>
                <a:gd fmla="*/ 84 w 882" name="T24"/>
                <a:gd fmla="*/ 392 h 932" name="T25"/>
                <a:gd fmla="*/ 120 w 882" name="T26"/>
                <a:gd fmla="*/ 310 h 932" name="T27"/>
                <a:gd fmla="*/ 130 w 882" name="T28"/>
                <a:gd fmla="*/ 236 h 932" name="T29"/>
                <a:gd fmla="*/ 126 w 882" name="T30"/>
                <a:gd fmla="*/ 178 h 932" name="T31"/>
                <a:gd fmla="*/ 104 w 882" name="T32"/>
                <a:gd fmla="*/ 108 h 932" name="T33"/>
                <a:gd fmla="*/ 126 w 882" name="T34"/>
                <a:gd fmla="*/ 52 h 932" name="T35"/>
                <a:gd fmla="*/ 134 w 882" name="T36"/>
                <a:gd fmla="*/ 0 h 932" name="T37"/>
                <a:gd fmla="*/ 170 w 882" name="T38"/>
                <a:gd fmla="*/ 44 h 932" name="T39"/>
                <a:gd fmla="*/ 208 w 882" name="T40"/>
                <a:gd fmla="*/ 100 h 932" name="T41"/>
                <a:gd fmla="*/ 218 w 882" name="T42"/>
                <a:gd fmla="*/ 44 h 932" name="T43"/>
                <a:gd fmla="*/ 252 w 882" name="T44"/>
                <a:gd fmla="*/ 88 h 932" name="T45"/>
                <a:gd fmla="*/ 332 w 882" name="T46"/>
                <a:gd fmla="*/ 148 h 932" name="T47"/>
                <a:gd fmla="*/ 406 w 882" name="T48"/>
                <a:gd fmla="*/ 280 h 932" name="T49"/>
                <a:gd fmla="*/ 400 w 882" name="T50"/>
                <a:gd fmla="*/ 336 h 932" name="T51"/>
                <a:gd fmla="*/ 452 w 882" name="T52"/>
                <a:gd fmla="*/ 370 h 932" name="T53"/>
                <a:gd fmla="*/ 574 w 882" name="T54"/>
                <a:gd fmla="*/ 346 h 932" name="T55"/>
                <a:gd fmla="*/ 586 w 882" name="T56"/>
                <a:gd fmla="*/ 290 h 932" name="T57"/>
                <a:gd fmla="*/ 558 w 882" name="T58"/>
                <a:gd fmla="*/ 230 h 932" name="T59"/>
                <a:gd fmla="*/ 620 w 882" name="T60"/>
                <a:gd fmla="*/ 178 h 932" name="T61"/>
                <a:gd fmla="*/ 606 w 882" name="T62"/>
                <a:gd fmla="*/ 122 h 932" name="T63"/>
                <a:gd fmla="*/ 614 w 882" name="T64"/>
                <a:gd fmla="*/ 104 h 932" name="T65"/>
                <a:gd fmla="*/ 654 w 882" name="T66"/>
                <a:gd fmla="*/ 64 h 932" name="T67"/>
                <a:gd fmla="*/ 712 w 882" name="T68"/>
                <a:gd fmla="*/ 144 h 932" name="T69"/>
                <a:gd fmla="*/ 790 w 882" name="T70"/>
                <a:gd fmla="*/ 128 h 932" name="T71"/>
                <a:gd fmla="*/ 790 w 882" name="T72"/>
                <a:gd fmla="*/ 188 h 932" name="T73"/>
                <a:gd fmla="*/ 752 w 882" name="T74"/>
                <a:gd fmla="*/ 208 h 932" name="T75"/>
                <a:gd fmla="*/ 660 w 882" name="T76"/>
                <a:gd fmla="*/ 204 h 932" name="T77"/>
                <a:gd fmla="*/ 630 w 882" name="T78"/>
                <a:gd fmla="*/ 266 h 932" name="T79"/>
                <a:gd fmla="*/ 652 w 882" name="T80"/>
                <a:gd fmla="*/ 308 h 932" name="T81"/>
                <a:gd fmla="*/ 698 w 882" name="T82"/>
                <a:gd fmla="*/ 300 h 932" name="T83"/>
                <a:gd fmla="*/ 718 w 882" name="T84"/>
                <a:gd fmla="*/ 330 h 932" name="T85"/>
                <a:gd fmla="*/ 692 w 882" name="T86"/>
                <a:gd fmla="*/ 418 h 932" name="T87"/>
                <a:gd fmla="*/ 732 w 882" name="T88"/>
                <a:gd fmla="*/ 472 h 932" name="T89"/>
                <a:gd fmla="*/ 726 w 882" name="T90"/>
                <a:gd fmla="*/ 528 h 932" name="T91"/>
                <a:gd fmla="*/ 828 w 882" name="T92"/>
                <a:gd fmla="*/ 590 h 932" name="T93"/>
                <a:gd fmla="*/ 876 w 882" name="T94"/>
                <a:gd fmla="*/ 606 h 932" name="T95"/>
                <a:gd fmla="*/ 850 w 882" name="T96"/>
                <a:gd fmla="*/ 658 h 932" name="T97"/>
                <a:gd fmla="*/ 784 w 882" name="T98"/>
                <a:gd fmla="*/ 676 h 932" name="T99"/>
                <a:gd fmla="*/ 720 w 882" name="T100"/>
                <a:gd fmla="*/ 734 h 932" name="T101"/>
                <a:gd fmla="*/ 650 w 882" name="T102"/>
                <a:gd fmla="*/ 764 h 932" name="T103"/>
                <a:gd fmla="*/ 612 w 882" name="T104"/>
                <a:gd fmla="*/ 742 h 932" name="T105"/>
                <a:gd fmla="*/ 564 w 882" name="T106"/>
                <a:gd fmla="*/ 760 h 932" name="T107"/>
                <a:gd fmla="*/ 526 w 882" name="T108"/>
                <a:gd fmla="*/ 740 h 932" name="T109"/>
                <a:gd fmla="*/ 482 w 882" name="T110"/>
                <a:gd fmla="*/ 750 h 932" name="T111"/>
                <a:gd fmla="*/ 448 w 882" name="T112"/>
                <a:gd fmla="*/ 768 h 932" name="T113"/>
                <a:gd fmla="*/ 404 w 882" name="T114"/>
                <a:gd fmla="*/ 766 h 932" name="T115"/>
                <a:gd fmla="*/ 410 w 882" name="T116"/>
                <a:gd fmla="*/ 826 h 932" name="T117"/>
                <a:gd fmla="*/ 410 w 882" name="T118"/>
                <a:gd fmla="*/ 872 h 932" name="T119"/>
                <a:gd fmla="*/ 406 w 882" name="T120"/>
                <a:gd fmla="*/ 932 h 93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932" w="88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851717" y="5383688"/>
              <a:ext cx="1188109" cy="885667"/>
            </a:xfrm>
            <a:custGeom>
              <a:gdLst>
                <a:gd fmla="*/ 450 w 748" name="T0"/>
                <a:gd fmla="*/ 540 h 558" name="T1"/>
                <a:gd fmla="*/ 440 w 748" name="T2"/>
                <a:gd fmla="*/ 532 h 558" name="T3"/>
                <a:gd fmla="*/ 422 w 748" name="T4"/>
                <a:gd fmla="*/ 516 h 558" name="T5"/>
                <a:gd fmla="*/ 406 w 748" name="T6"/>
                <a:gd fmla="*/ 508 h 558" name="T7"/>
                <a:gd fmla="*/ 390 w 748" name="T8"/>
                <a:gd fmla="*/ 536 h 558" name="T9"/>
                <a:gd fmla="*/ 280 w 748" name="T10"/>
                <a:gd fmla="*/ 532 h 558" name="T11"/>
                <a:gd fmla="*/ 218 w 748" name="T12"/>
                <a:gd fmla="*/ 498 h 558" name="T13"/>
                <a:gd fmla="*/ 204 w 748" name="T14"/>
                <a:gd fmla="*/ 478 h 558" name="T15"/>
                <a:gd fmla="*/ 212 w 748" name="T16"/>
                <a:gd fmla="*/ 432 h 558" name="T17"/>
                <a:gd fmla="*/ 188 w 748" name="T18"/>
                <a:gd fmla="*/ 390 h 558" name="T19"/>
                <a:gd fmla="*/ 142 w 748" name="T20"/>
                <a:gd fmla="*/ 382 h 558" name="T21"/>
                <a:gd fmla="*/ 82 w 748" name="T22"/>
                <a:gd fmla="*/ 368 h 558" name="T23"/>
                <a:gd fmla="*/ 104 w 748" name="T24"/>
                <a:gd fmla="*/ 342 h 558" name="T25"/>
                <a:gd fmla="*/ 140 w 748" name="T26"/>
                <a:gd fmla="*/ 316 h 558" name="T27"/>
                <a:gd fmla="*/ 142 w 748" name="T28"/>
                <a:gd fmla="*/ 262 h 558" name="T29"/>
                <a:gd fmla="*/ 102 w 748" name="T30"/>
                <a:gd fmla="*/ 252 h 558" name="T31"/>
                <a:gd fmla="*/ 20 w 748" name="T32"/>
                <a:gd fmla="*/ 222 h 558" name="T33"/>
                <a:gd fmla="*/ 0 w 748" name="T34"/>
                <a:gd fmla="*/ 192 h 558" name="T35"/>
                <a:gd fmla="*/ 22 w 748" name="T36"/>
                <a:gd fmla="*/ 162 h 558" name="T37"/>
                <a:gd fmla="*/ 62 w 748" name="T38"/>
                <a:gd fmla="*/ 154 h 558" name="T39"/>
                <a:gd fmla="*/ 120 w 748" name="T40"/>
                <a:gd fmla="*/ 190 h 558" name="T41"/>
                <a:gd fmla="*/ 156 w 748" name="T42"/>
                <a:gd fmla="*/ 192 h 558" name="T43"/>
                <a:gd fmla="*/ 206 w 748" name="T44"/>
                <a:gd fmla="*/ 156 h 558" name="T45"/>
                <a:gd fmla="*/ 240 w 748" name="T46"/>
                <a:gd fmla="*/ 98 h 558" name="T47"/>
                <a:gd fmla="*/ 274 w 748" name="T48"/>
                <a:gd fmla="*/ 110 h 558" name="T49"/>
                <a:gd fmla="*/ 308 w 748" name="T50"/>
                <a:gd fmla="*/ 128 h 558" name="T51"/>
                <a:gd fmla="*/ 342 w 748" name="T52"/>
                <a:gd fmla="*/ 134 h 558" name="T53"/>
                <a:gd fmla="*/ 410 w 748" name="T54"/>
                <a:gd fmla="*/ 100 h 558" name="T55"/>
                <a:gd fmla="*/ 442 w 748" name="T56"/>
                <a:gd fmla="*/ 78 h 558" name="T57"/>
                <a:gd fmla="*/ 470 w 748" name="T58"/>
                <a:gd fmla="*/ 52 h 558" name="T59"/>
                <a:gd fmla="*/ 514 w 748" name="T60"/>
                <a:gd fmla="*/ 38 h 558" name="T61"/>
                <a:gd fmla="*/ 588 w 748" name="T62"/>
                <a:gd fmla="*/ 10 h 558" name="T63"/>
                <a:gd fmla="*/ 632 w 748" name="T64"/>
                <a:gd fmla="*/ 0 h 558" name="T65"/>
                <a:gd fmla="*/ 672 w 748" name="T66"/>
                <a:gd fmla="*/ 54 h 558" name="T67"/>
                <a:gd fmla="*/ 640 w 748" name="T68"/>
                <a:gd fmla="*/ 112 h 558" name="T69"/>
                <a:gd fmla="*/ 642 w 748" name="T70"/>
                <a:gd fmla="*/ 142 h 558" name="T71"/>
                <a:gd fmla="*/ 682 w 748" name="T72"/>
                <a:gd fmla="*/ 172 h 558" name="T73"/>
                <a:gd fmla="*/ 734 w 748" name="T74"/>
                <a:gd fmla="*/ 180 h 558" name="T75"/>
                <a:gd fmla="*/ 748 w 748" name="T76"/>
                <a:gd fmla="*/ 220 h 558" name="T77"/>
                <a:gd fmla="*/ 734 w 748" name="T78"/>
                <a:gd fmla="*/ 254 h 558" name="T79"/>
                <a:gd fmla="*/ 722 w 748" name="T80"/>
                <a:gd fmla="*/ 264 h 558" name="T81"/>
                <a:gd fmla="*/ 712 w 748" name="T82"/>
                <a:gd fmla="*/ 312 h 558" name="T83"/>
                <a:gd fmla="*/ 688 w 748" name="T84"/>
                <a:gd fmla="*/ 346 h 558" name="T85"/>
                <a:gd fmla="*/ 672 w 748" name="T86"/>
                <a:gd fmla="*/ 360 h 558" name="T87"/>
                <a:gd fmla="*/ 634 w 748" name="T88"/>
                <a:gd fmla="*/ 406 h 558" name="T89"/>
                <a:gd fmla="*/ 614 w 748" name="T90"/>
                <a:gd fmla="*/ 424 h 558" name="T91"/>
                <a:gd fmla="*/ 586 w 748" name="T92"/>
                <a:gd fmla="*/ 448 h 558" name="T93"/>
                <a:gd fmla="*/ 570 w 748" name="T94"/>
                <a:gd fmla="*/ 468 h 558" name="T95"/>
                <a:gd fmla="*/ 566 w 748" name="T96"/>
                <a:gd fmla="*/ 474 h 558" name="T97"/>
                <a:gd fmla="*/ 546 w 748" name="T98"/>
                <a:gd fmla="*/ 484 h 558" name="T99"/>
                <a:gd fmla="*/ 518 w 748" name="T100"/>
                <a:gd fmla="*/ 534 h 558" name="T101"/>
                <a:gd fmla="*/ 466 w 748" name="T102"/>
                <a:gd fmla="*/ 558 h 55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558" w="74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7381849" y="5389088"/>
              <a:ext cx="283525" cy="653450"/>
            </a:xfrm>
            <a:custGeom>
              <a:gdLst>
                <a:gd fmla="*/ 82 w 178" name="T0"/>
                <a:gd fmla="*/ 412 h 412" name="T1"/>
                <a:gd fmla="*/ 82 w 178" name="T2"/>
                <a:gd fmla="*/ 412 h 412" name="T3"/>
                <a:gd fmla="*/ 50 w 178" name="T4"/>
                <a:gd fmla="*/ 364 h 412" name="T5"/>
                <a:gd fmla="*/ 50 w 178" name="T6"/>
                <a:gd fmla="*/ 364 h 412" name="T7"/>
                <a:gd fmla="*/ 40 w 178" name="T8"/>
                <a:gd fmla="*/ 360 h 412" name="T9"/>
                <a:gd fmla="*/ 34 w 178" name="T10"/>
                <a:gd fmla="*/ 356 h 412" name="T11"/>
                <a:gd fmla="*/ 28 w 178" name="T12"/>
                <a:gd fmla="*/ 350 h 412" name="T13"/>
                <a:gd fmla="*/ 26 w 178" name="T14"/>
                <a:gd fmla="*/ 346 h 412" name="T15"/>
                <a:gd fmla="*/ 20 w 178" name="T16"/>
                <a:gd fmla="*/ 336 h 412" name="T17"/>
                <a:gd fmla="*/ 16 w 178" name="T18"/>
                <a:gd fmla="*/ 324 h 412" name="T19"/>
                <a:gd fmla="*/ 16 w 178" name="T20"/>
                <a:gd fmla="*/ 324 h 412" name="T21"/>
                <a:gd fmla="*/ 0 w 178" name="T22"/>
                <a:gd fmla="*/ 304 h 412" name="T23"/>
                <a:gd fmla="*/ 0 w 178" name="T24"/>
                <a:gd fmla="*/ 304 h 412" name="T25"/>
                <a:gd fmla="*/ 2 w 178" name="T26"/>
                <a:gd fmla="*/ 280 h 412" name="T27"/>
                <a:gd fmla="*/ 6 w 178" name="T28"/>
                <a:gd fmla="*/ 258 h 412" name="T29"/>
                <a:gd fmla="*/ 8 w 178" name="T30"/>
                <a:gd fmla="*/ 238 h 412" name="T31"/>
                <a:gd fmla="*/ 8 w 178" name="T32"/>
                <a:gd fmla="*/ 228 h 412" name="T33"/>
                <a:gd fmla="*/ 6 w 178" name="T34"/>
                <a:gd fmla="*/ 220 h 412" name="T35"/>
                <a:gd fmla="*/ 6 w 178" name="T36"/>
                <a:gd fmla="*/ 220 h 412" name="T37"/>
                <a:gd fmla="*/ 6 w 178" name="T38"/>
                <a:gd fmla="*/ 196 h 412" name="T39"/>
                <a:gd fmla="*/ 10 w 178" name="T40"/>
                <a:gd fmla="*/ 180 h 412" name="T41"/>
                <a:gd fmla="*/ 16 w 178" name="T42"/>
                <a:gd fmla="*/ 166 h 412" name="T43"/>
                <a:gd fmla="*/ 30 w 178" name="T44"/>
                <a:gd fmla="*/ 150 h 412" name="T45"/>
                <a:gd fmla="*/ 30 w 178" name="T46"/>
                <a:gd fmla="*/ 150 h 412" name="T47"/>
                <a:gd fmla="*/ 38 w 178" name="T48"/>
                <a:gd fmla="*/ 112 h 412" name="T49"/>
                <a:gd fmla="*/ 38 w 178" name="T50"/>
                <a:gd fmla="*/ 112 h 412" name="T51"/>
                <a:gd fmla="*/ 60 w 178" name="T52"/>
                <a:gd fmla="*/ 64 h 412" name="T53"/>
                <a:gd fmla="*/ 60 w 178" name="T54"/>
                <a:gd fmla="*/ 64 h 412" name="T55"/>
                <a:gd fmla="*/ 76 w 178" name="T56"/>
                <a:gd fmla="*/ 44 h 412" name="T57"/>
                <a:gd fmla="*/ 90 w 178" name="T58"/>
                <a:gd fmla="*/ 28 h 412" name="T59"/>
                <a:gd fmla="*/ 104 w 178" name="T60"/>
                <a:gd fmla="*/ 14 h 412" name="T61"/>
                <a:gd fmla="*/ 122 w 178" name="T62"/>
                <a:gd fmla="*/ 0 h 412" name="T63"/>
                <a:gd fmla="*/ 122 w 178" name="T64"/>
                <a:gd fmla="*/ 0 h 412" name="T65"/>
                <a:gd fmla="*/ 164 w 178" name="T66"/>
                <a:gd fmla="*/ 2 h 412" name="T67"/>
                <a:gd fmla="*/ 164 w 178" name="T68"/>
                <a:gd fmla="*/ 2 h 412" name="T69"/>
                <a:gd fmla="*/ 170 w 178" name="T70"/>
                <a:gd fmla="*/ 6 h 412" name="T71"/>
                <a:gd fmla="*/ 170 w 178" name="T72"/>
                <a:gd fmla="*/ 6 h 412" name="T73"/>
                <a:gd fmla="*/ 176 w 178" name="T74"/>
                <a:gd fmla="*/ 30 h 412" name="T75"/>
                <a:gd fmla="*/ 178 w 178" name="T76"/>
                <a:gd fmla="*/ 44 h 412" name="T77"/>
                <a:gd fmla="*/ 178 w 178" name="T78"/>
                <a:gd fmla="*/ 58 h 412" name="T79"/>
                <a:gd fmla="*/ 178 w 178" name="T80"/>
                <a:gd fmla="*/ 58 h 412" name="T81"/>
                <a:gd fmla="*/ 172 w 178" name="T82"/>
                <a:gd fmla="*/ 72 h 412" name="T83"/>
                <a:gd fmla="*/ 168 w 178" name="T84"/>
                <a:gd fmla="*/ 86 h 412" name="T85"/>
                <a:gd fmla="*/ 166 w 178" name="T86"/>
                <a:gd fmla="*/ 102 h 412" name="T87"/>
                <a:gd fmla="*/ 166 w 178" name="T88"/>
                <a:gd fmla="*/ 118 h 412" name="T89"/>
                <a:gd fmla="*/ 168 w 178" name="T90"/>
                <a:gd fmla="*/ 154 h 412" name="T91"/>
                <a:gd fmla="*/ 170 w 178" name="T92"/>
                <a:gd fmla="*/ 188 h 412" name="T93"/>
                <a:gd fmla="*/ 170 w 178" name="T94"/>
                <a:gd fmla="*/ 188 h 412" name="T95"/>
                <a:gd fmla="*/ 164 w 178" name="T96"/>
                <a:gd fmla="*/ 202 h 412" name="T97"/>
                <a:gd fmla="*/ 158 w 178" name="T98"/>
                <a:gd fmla="*/ 218 h 412" name="T99"/>
                <a:gd fmla="*/ 158 w 178" name="T100"/>
                <a:gd fmla="*/ 218 h 412" name="T101"/>
                <a:gd fmla="*/ 118 w 178" name="T102"/>
                <a:gd fmla="*/ 304 h 412" name="T103"/>
                <a:gd fmla="*/ 118 w 178" name="T104"/>
                <a:gd fmla="*/ 304 h 412" name="T105"/>
                <a:gd fmla="*/ 108 w 178" name="T106"/>
                <a:gd fmla="*/ 398 h 412" name="T107"/>
                <a:gd fmla="*/ 108 w 178" name="T108"/>
                <a:gd fmla="*/ 398 h 412" name="T109"/>
                <a:gd fmla="*/ 98 w 178" name="T110"/>
                <a:gd fmla="*/ 408 h 412" name="T111"/>
                <a:gd fmla="*/ 98 w 178" name="T112"/>
                <a:gd fmla="*/ 408 h 412" name="T113"/>
                <a:gd fmla="*/ 90 w 178" name="T114"/>
                <a:gd fmla="*/ 410 h 412" name="T115"/>
                <a:gd fmla="*/ 82 w 178" name="T116"/>
                <a:gd fmla="*/ 412 h 412" name="T117"/>
                <a:gd fmla="*/ 82 w 178" name="T118"/>
                <a:gd fmla="*/ 412 h 41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412" w="178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7406151" y="5405289"/>
              <a:ext cx="248423" cy="618348"/>
            </a:xfrm>
            <a:custGeom>
              <a:gdLst>
                <a:gd fmla="*/ 76 w 156" name="T0"/>
                <a:gd fmla="*/ 390 h 390" name="T1"/>
                <a:gd fmla="*/ 76 w 156" name="T2"/>
                <a:gd fmla="*/ 390 h 390" name="T3"/>
                <a:gd fmla="*/ 46 w 156" name="T4"/>
                <a:gd fmla="*/ 344 h 390" name="T5"/>
                <a:gd fmla="*/ 46 w 156" name="T6"/>
                <a:gd fmla="*/ 344 h 390" name="T7"/>
                <a:gd fmla="*/ 26 w 156" name="T8"/>
                <a:gd fmla="*/ 338 h 390" name="T9"/>
                <a:gd fmla="*/ 26 w 156" name="T10"/>
                <a:gd fmla="*/ 338 h 390" name="T11"/>
                <a:gd fmla="*/ 22 w 156" name="T12"/>
                <a:gd fmla="*/ 324 h 390" name="T13"/>
                <a:gd fmla="*/ 14 w 156" name="T14"/>
                <a:gd fmla="*/ 310 h 390" name="T15"/>
                <a:gd fmla="*/ 6 w 156" name="T16"/>
                <a:gd fmla="*/ 300 h 390" name="T17"/>
                <a:gd fmla="*/ 0 w 156" name="T18"/>
                <a:gd fmla="*/ 294 h 390" name="T19"/>
                <a:gd fmla="*/ 0 w 156" name="T20"/>
                <a:gd fmla="*/ 294 h 390" name="T21"/>
                <a:gd fmla="*/ 0 w 156" name="T22"/>
                <a:gd fmla="*/ 272 h 390" name="T23"/>
                <a:gd fmla="*/ 0 w 156" name="T24"/>
                <a:gd fmla="*/ 272 h 390" name="T25"/>
                <a:gd fmla="*/ 4 w 156" name="T26"/>
                <a:gd fmla="*/ 242 h 390" name="T27"/>
                <a:gd fmla="*/ 6 w 156" name="T28"/>
                <a:gd fmla="*/ 230 h 390" name="T29"/>
                <a:gd fmla="*/ 8 w 156" name="T30"/>
                <a:gd fmla="*/ 216 h 390" name="T31"/>
                <a:gd fmla="*/ 8 w 156" name="T32"/>
                <a:gd fmla="*/ 216 h 390" name="T33"/>
                <a:gd fmla="*/ 4 w 156" name="T34"/>
                <a:gd fmla="*/ 202 h 390" name="T35"/>
                <a:gd fmla="*/ 4 w 156" name="T36"/>
                <a:gd fmla="*/ 192 h 390" name="T37"/>
                <a:gd fmla="*/ 4 w 156" name="T38"/>
                <a:gd fmla="*/ 182 h 390" name="T39"/>
                <a:gd fmla="*/ 8 w 156" name="T40"/>
                <a:gd fmla="*/ 174 h 390" name="T41"/>
                <a:gd fmla="*/ 18 w 156" name="T42"/>
                <a:gd fmla="*/ 158 h 390" name="T43"/>
                <a:gd fmla="*/ 30 w 156" name="T44"/>
                <a:gd fmla="*/ 142 h 390" name="T45"/>
                <a:gd fmla="*/ 30 w 156" name="T46"/>
                <a:gd fmla="*/ 142 h 390" name="T47"/>
                <a:gd fmla="*/ 38 w 156" name="T48"/>
                <a:gd fmla="*/ 108 h 390" name="T49"/>
                <a:gd fmla="*/ 38 w 156" name="T50"/>
                <a:gd fmla="*/ 108 h 390" name="T51"/>
                <a:gd fmla="*/ 48 w 156" name="T52"/>
                <a:gd fmla="*/ 84 h 390" name="T53"/>
                <a:gd fmla="*/ 56 w 156" name="T54"/>
                <a:gd fmla="*/ 64 h 390" name="T55"/>
                <a:gd fmla="*/ 68 w 156" name="T56"/>
                <a:gd fmla="*/ 46 h 390" name="T57"/>
                <a:gd fmla="*/ 84 w 156" name="T58"/>
                <a:gd fmla="*/ 28 h 390" name="T59"/>
                <a:gd fmla="*/ 84 w 156" name="T60"/>
                <a:gd fmla="*/ 28 h 390" name="T61"/>
                <a:gd fmla="*/ 116 w 156" name="T62"/>
                <a:gd fmla="*/ 2 h 390" name="T63"/>
                <a:gd fmla="*/ 116 w 156" name="T64"/>
                <a:gd fmla="*/ 2 h 390" name="T65"/>
                <a:gd fmla="*/ 150 w 156" name="T66"/>
                <a:gd fmla="*/ 0 h 390" name="T67"/>
                <a:gd fmla="*/ 150 w 156" name="T68"/>
                <a:gd fmla="*/ 0 h 390" name="T69"/>
                <a:gd fmla="*/ 154 w 156" name="T70"/>
                <a:gd fmla="*/ 18 h 390" name="T71"/>
                <a:gd fmla="*/ 156 w 156" name="T72"/>
                <a:gd fmla="*/ 32 h 390" name="T73"/>
                <a:gd fmla="*/ 156 w 156" name="T74"/>
                <a:gd fmla="*/ 44 h 390" name="T75"/>
                <a:gd fmla="*/ 156 w 156" name="T76"/>
                <a:gd fmla="*/ 44 h 390" name="T77"/>
                <a:gd fmla="*/ 150 w 156" name="T78"/>
                <a:gd fmla="*/ 56 h 390" name="T79"/>
                <a:gd fmla="*/ 146 w 156" name="T80"/>
                <a:gd fmla="*/ 70 h 390" name="T81"/>
                <a:gd fmla="*/ 144 w 156" name="T82"/>
                <a:gd fmla="*/ 86 h 390" name="T83"/>
                <a:gd fmla="*/ 142 w 156" name="T84"/>
                <a:gd fmla="*/ 102 h 390" name="T85"/>
                <a:gd fmla="*/ 144 w 156" name="T86"/>
                <a:gd fmla="*/ 138 h 390" name="T87"/>
                <a:gd fmla="*/ 146 w 156" name="T88"/>
                <a:gd fmla="*/ 174 h 390" name="T89"/>
                <a:gd fmla="*/ 146 w 156" name="T90"/>
                <a:gd fmla="*/ 174 h 390" name="T91"/>
                <a:gd fmla="*/ 138 w 156" name="T92"/>
                <a:gd fmla="*/ 196 h 390" name="T93"/>
                <a:gd fmla="*/ 126 w 156" name="T94"/>
                <a:gd fmla="*/ 222 h 390" name="T95"/>
                <a:gd fmla="*/ 102 w 156" name="T96"/>
                <a:gd fmla="*/ 270 h 390" name="T97"/>
                <a:gd fmla="*/ 102 w 156" name="T98"/>
                <a:gd fmla="*/ 270 h 390" name="T99"/>
                <a:gd fmla="*/ 96 w 156" name="T100"/>
                <a:gd fmla="*/ 290 h 390" name="T101"/>
                <a:gd fmla="*/ 96 w 156" name="T102"/>
                <a:gd fmla="*/ 290 h 390" name="T103"/>
                <a:gd fmla="*/ 84 w 156" name="T104"/>
                <a:gd fmla="*/ 382 h 390" name="T105"/>
                <a:gd fmla="*/ 84 w 156" name="T106"/>
                <a:gd fmla="*/ 382 h 390" name="T107"/>
                <a:gd fmla="*/ 80 w 156" name="T108"/>
                <a:gd fmla="*/ 386 h 390" name="T109"/>
                <a:gd fmla="*/ 76 w 156" name="T110"/>
                <a:gd fmla="*/ 390 h 390" name="T111"/>
                <a:gd fmla="*/ 76 w 156" name="T112"/>
                <a:gd fmla="*/ 390 h 39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90" w="156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709487" y="4911153"/>
              <a:ext cx="656161" cy="855964"/>
            </a:xfrm>
            <a:custGeom>
              <a:gdLst>
                <a:gd fmla="*/ 136 w 414" name="T0"/>
                <a:gd fmla="*/ 532 h 538" name="T1"/>
                <a:gd fmla="*/ 122 w 414" name="T2"/>
                <a:gd fmla="*/ 508 h 538" name="T3"/>
                <a:gd fmla="*/ 116 w 414" name="T4"/>
                <a:gd fmla="*/ 498 h 538" name="T5"/>
                <a:gd fmla="*/ 58 w 414" name="T6"/>
                <a:gd fmla="*/ 426 h 538" name="T7"/>
                <a:gd fmla="*/ 12 w 414" name="T8"/>
                <a:gd fmla="*/ 420 h 538" name="T9"/>
                <a:gd fmla="*/ 0 w 414" name="T10"/>
                <a:gd fmla="*/ 402 h 538" name="T11"/>
                <a:gd fmla="*/ 6 w 414" name="T12"/>
                <a:gd fmla="*/ 360 h 538" name="T13"/>
                <a:gd fmla="*/ 10 w 414" name="T14"/>
                <a:gd fmla="*/ 332 h 538" name="T15"/>
                <a:gd fmla="*/ 8 w 414" name="T16"/>
                <a:gd fmla="*/ 306 h 538" name="T17"/>
                <a:gd fmla="*/ 44 w 414" name="T18"/>
                <a:gd fmla="*/ 246 h 538" name="T19"/>
                <a:gd fmla="*/ 42 w 414" name="T20"/>
                <a:gd fmla="*/ 200 h 538" name="T21"/>
                <a:gd fmla="*/ 46 w 414" name="T22"/>
                <a:gd fmla="*/ 190 h 538" name="T23"/>
                <a:gd fmla="*/ 74 w 414" name="T24"/>
                <a:gd fmla="*/ 174 h 538" name="T25"/>
                <a:gd fmla="*/ 102 w 414" name="T26"/>
                <a:gd fmla="*/ 134 h 538" name="T27"/>
                <a:gd fmla="*/ 102 w 414" name="T28"/>
                <a:gd fmla="*/ 116 h 538" name="T29"/>
                <a:gd fmla="*/ 92 w 414" name="T30"/>
                <a:gd fmla="*/ 88 h 538" name="T31"/>
                <a:gd fmla="*/ 104 w 414" name="T32"/>
                <a:gd fmla="*/ 72 h 538" name="T33"/>
                <a:gd fmla="*/ 132 w 414" name="T34"/>
                <a:gd fmla="*/ 58 h 538" name="T35"/>
                <a:gd fmla="*/ 172 w 414" name="T36"/>
                <a:gd fmla="*/ 48 h 538" name="T37"/>
                <a:gd fmla="*/ 190 w 414" name="T38"/>
                <a:gd fmla="*/ 28 h 538" name="T39"/>
                <a:gd fmla="*/ 204 w 414" name="T40"/>
                <a:gd fmla="*/ 2 h 538" name="T41"/>
                <a:gd fmla="*/ 224 w 414" name="T42"/>
                <a:gd fmla="*/ 2 h 538" name="T43"/>
                <a:gd fmla="*/ 236 w 414" name="T44"/>
                <a:gd fmla="*/ 16 h 538" name="T45"/>
                <a:gd fmla="*/ 250 w 414" name="T46"/>
                <a:gd fmla="*/ 64 h 538" name="T47"/>
                <a:gd fmla="*/ 280 w 414" name="T48"/>
                <a:gd fmla="*/ 96 h 538" name="T49"/>
                <a:gd fmla="*/ 336 w 414" name="T50"/>
                <a:gd fmla="*/ 100 h 538" name="T51"/>
                <a:gd fmla="*/ 366 w 414" name="T52"/>
                <a:gd fmla="*/ 86 h 538" name="T53"/>
                <a:gd fmla="*/ 404 w 414" name="T54"/>
                <a:gd fmla="*/ 84 h 538" name="T55"/>
                <a:gd fmla="*/ 398 w 414" name="T56"/>
                <a:gd fmla="*/ 104 h 538" name="T57"/>
                <a:gd fmla="*/ 384 w 414" name="T58"/>
                <a:gd fmla="*/ 124 h 538" name="T59"/>
                <a:gd fmla="*/ 362 w 414" name="T60"/>
                <a:gd fmla="*/ 154 h 538" name="T61"/>
                <a:gd fmla="*/ 330 w 414" name="T62"/>
                <a:gd fmla="*/ 162 h 538" name="T63"/>
                <a:gd fmla="*/ 328 w 414" name="T64"/>
                <a:gd fmla="*/ 180 h 538" name="T65"/>
                <a:gd fmla="*/ 348 w 414" name="T66"/>
                <a:gd fmla="*/ 198 h 538" name="T67"/>
                <a:gd fmla="*/ 350 w 414" name="T68"/>
                <a:gd fmla="*/ 222 h 538" name="T69"/>
                <a:gd fmla="*/ 348 w 414" name="T70"/>
                <a:gd fmla="*/ 240 h 538" name="T71"/>
                <a:gd fmla="*/ 340 w 414" name="T72"/>
                <a:gd fmla="*/ 278 h 538" name="T73"/>
                <a:gd fmla="*/ 346 w 414" name="T74"/>
                <a:gd fmla="*/ 296 h 538" name="T75"/>
                <a:gd fmla="*/ 356 w 414" name="T76"/>
                <a:gd fmla="*/ 308 h 538" name="T77"/>
                <a:gd fmla="*/ 350 w 414" name="T78"/>
                <a:gd fmla="*/ 306 h 538" name="T79"/>
                <a:gd fmla="*/ 318 w 414" name="T80"/>
                <a:gd fmla="*/ 312 h 538" name="T81"/>
                <a:gd fmla="*/ 318 w 414" name="T82"/>
                <a:gd fmla="*/ 336 h 538" name="T83"/>
                <a:gd fmla="*/ 296 w 414" name="T84"/>
                <a:gd fmla="*/ 354 h 538" name="T85"/>
                <a:gd fmla="*/ 288 w 414" name="T86"/>
                <a:gd fmla="*/ 384 h 538" name="T87"/>
                <a:gd fmla="*/ 268 w 414" name="T88"/>
                <a:gd fmla="*/ 408 h 538" name="T89"/>
                <a:gd fmla="*/ 228 w 414" name="T90"/>
                <a:gd fmla="*/ 416 h 538" name="T91"/>
                <a:gd fmla="*/ 240 w 414" name="T92"/>
                <a:gd fmla="*/ 440 h 538" name="T93"/>
                <a:gd fmla="*/ 218 w 414" name="T94"/>
                <a:gd fmla="*/ 450 h 538" name="T95"/>
                <a:gd fmla="*/ 184 w 414" name="T96"/>
                <a:gd fmla="*/ 480 h 538" name="T97"/>
                <a:gd fmla="*/ 166 w 414" name="T98"/>
                <a:gd fmla="*/ 514 h 538" name="T99"/>
                <a:gd fmla="*/ 150 w 414" name="T100"/>
                <a:gd fmla="*/ 528 h 53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38" w="413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689702" y="4830146"/>
              <a:ext cx="961288" cy="842464"/>
            </a:xfrm>
            <a:custGeom>
              <a:gdLst>
                <a:gd fmla="*/ 210 w 606" name="T0"/>
                <a:gd fmla="*/ 516 h 532" name="T1"/>
                <a:gd fmla="*/ 172 w 606" name="T2"/>
                <a:gd fmla="*/ 494 h 532" name="T3"/>
                <a:gd fmla="*/ 126 w 606" name="T4"/>
                <a:gd fmla="*/ 498 h 532" name="T5"/>
                <a:gd fmla="*/ 96 w 606" name="T6"/>
                <a:gd fmla="*/ 530 h 532" name="T7"/>
                <a:gd fmla="*/ 104 w 606" name="T8"/>
                <a:gd fmla="*/ 494 h 532" name="T9"/>
                <a:gd fmla="*/ 62 w 606" name="T10"/>
                <a:gd fmla="*/ 432 h 532" name="T11"/>
                <a:gd fmla="*/ 84 w 606" name="T12"/>
                <a:gd fmla="*/ 356 h 532" name="T13"/>
                <a:gd fmla="*/ 88 w 606" name="T14"/>
                <a:gd fmla="*/ 336 h 532" name="T15"/>
                <a:gd fmla="*/ 70 w 606" name="T16"/>
                <a:gd fmla="*/ 304 h 532" name="T17"/>
                <a:gd fmla="*/ 20 w 606" name="T18"/>
                <a:gd fmla="*/ 314 h 532" name="T19"/>
                <a:gd fmla="*/ 6 w 606" name="T20"/>
                <a:gd fmla="*/ 302 h 532" name="T21"/>
                <a:gd fmla="*/ 0 w 606" name="T22"/>
                <a:gd fmla="*/ 278 h 532" name="T23"/>
                <a:gd fmla="*/ 10 w 606" name="T24"/>
                <a:gd fmla="*/ 240 h 532" name="T25"/>
                <a:gd fmla="*/ 60 w 606" name="T26"/>
                <a:gd fmla="*/ 218 h 532" name="T27"/>
                <a:gd fmla="*/ 90 w 606" name="T28"/>
                <a:gd fmla="*/ 226 h 532" name="T29"/>
                <a:gd fmla="*/ 134 w 606" name="T30"/>
                <a:gd fmla="*/ 234 h 532" name="T31"/>
                <a:gd fmla="*/ 158 w 606" name="T32"/>
                <a:gd fmla="*/ 214 h 532" name="T33"/>
                <a:gd fmla="*/ 174 w 606" name="T34"/>
                <a:gd fmla="*/ 194 h 532" name="T35"/>
                <a:gd fmla="*/ 252 w 606" name="T36"/>
                <a:gd fmla="*/ 204 h 532" name="T37"/>
                <a:gd fmla="*/ 264 w 606" name="T38"/>
                <a:gd fmla="*/ 182 h 532" name="T39"/>
                <a:gd fmla="*/ 266 w 606" name="T40"/>
                <a:gd fmla="*/ 146 h 532" name="T41"/>
                <a:gd fmla="*/ 196 w 606" name="T42"/>
                <a:gd fmla="*/ 108 h 532" name="T43"/>
                <a:gd fmla="*/ 192 w 606" name="T44"/>
                <a:gd fmla="*/ 88 h 532" name="T45"/>
                <a:gd fmla="*/ 216 w 606" name="T46"/>
                <a:gd fmla="*/ 78 h 532" name="T47"/>
                <a:gd fmla="*/ 278 w 606" name="T48"/>
                <a:gd fmla="*/ 102 h 532" name="T49"/>
                <a:gd fmla="*/ 326 w 606" name="T50"/>
                <a:gd fmla="*/ 88 h 532" name="T51"/>
                <a:gd fmla="*/ 378 w 606" name="T52"/>
                <a:gd fmla="*/ 44 h 532" name="T53"/>
                <a:gd fmla="*/ 390 w 606" name="T54"/>
                <a:gd fmla="*/ 14 h 532" name="T55"/>
                <a:gd fmla="*/ 414 w 606" name="T56"/>
                <a:gd fmla="*/ 0 h 532" name="T57"/>
                <a:gd fmla="*/ 444 w 606" name="T58"/>
                <a:gd fmla="*/ 10 h 532" name="T59"/>
                <a:gd fmla="*/ 468 w 606" name="T60"/>
                <a:gd fmla="*/ 66 h 532" name="T61"/>
                <a:gd fmla="*/ 526 w 606" name="T62"/>
                <a:gd fmla="*/ 130 h 532" name="T63"/>
                <a:gd fmla="*/ 562 w 606" name="T64"/>
                <a:gd fmla="*/ 154 h 532" name="T65"/>
                <a:gd fmla="*/ 564 w 606" name="T66"/>
                <a:gd fmla="*/ 196 h 532" name="T67"/>
                <a:gd fmla="*/ 534 w 606" name="T68"/>
                <a:gd fmla="*/ 216 h 532" name="T69"/>
                <a:gd fmla="*/ 506 w 606" name="T70"/>
                <a:gd fmla="*/ 246 h 532" name="T71"/>
                <a:gd fmla="*/ 532 w 606" name="T72"/>
                <a:gd fmla="*/ 258 h 532" name="T73"/>
                <a:gd fmla="*/ 568 w 606" name="T74"/>
                <a:gd fmla="*/ 326 h 532" name="T75"/>
                <a:gd fmla="*/ 592 w 606" name="T76"/>
                <a:gd fmla="*/ 356 h 532" name="T77"/>
                <a:gd fmla="*/ 590 w 606" name="T78"/>
                <a:gd fmla="*/ 380 h 532" name="T79"/>
                <a:gd fmla="*/ 546 w 606" name="T80"/>
                <a:gd fmla="*/ 408 h 532" name="T81"/>
                <a:gd fmla="*/ 482 w 606" name="T82"/>
                <a:gd fmla="*/ 460 h 532" name="T83"/>
                <a:gd fmla="*/ 434 w 606" name="T84"/>
                <a:gd fmla="*/ 472 h 532" name="T85"/>
                <a:gd fmla="*/ 392 w 606" name="T86"/>
                <a:gd fmla="*/ 456 h 532" name="T87"/>
                <a:gd fmla="*/ 358 w 606" name="T88"/>
                <a:gd fmla="*/ 436 h 532" name="T89"/>
                <a:gd fmla="*/ 332 w 606" name="T90"/>
                <a:gd fmla="*/ 442 h 532" name="T91"/>
                <a:gd fmla="*/ 302 w 606" name="T92"/>
                <a:gd fmla="*/ 492 h 532" name="T93"/>
                <a:gd fmla="*/ 266 w 606" name="T94"/>
                <a:gd fmla="*/ 528 h 532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532" w="606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507878" y="4654632"/>
              <a:ext cx="855977" cy="1012578"/>
            </a:xfrm>
            <a:custGeom>
              <a:gdLst>
                <a:gd fmla="*/ 324 w 538" name="T0"/>
                <a:gd fmla="*/ 632 h 638" name="T1"/>
                <a:gd fmla="*/ 306 w 538" name="T2"/>
                <a:gd fmla="*/ 628 h 638" name="T3"/>
                <a:gd fmla="*/ 282 w 538" name="T4"/>
                <a:gd fmla="*/ 636 h 638" name="T5"/>
                <a:gd fmla="*/ 272 w 538" name="T6"/>
                <a:gd fmla="*/ 608 h 638" name="T7"/>
                <a:gd fmla="*/ 258 w 538" name="T8"/>
                <a:gd fmla="*/ 594 h 638" name="T9"/>
                <a:gd fmla="*/ 234 w 538" name="T10"/>
                <a:gd fmla="*/ 594 h 638" name="T11"/>
                <a:gd fmla="*/ 234 w 538" name="T12"/>
                <a:gd fmla="*/ 580 h 638" name="T13"/>
                <a:gd fmla="*/ 268 w 538" name="T14"/>
                <a:gd fmla="*/ 508 h 638" name="T15"/>
                <a:gd fmla="*/ 240 w 538" name="T16"/>
                <a:gd fmla="*/ 472 h 638" name="T17"/>
                <a:gd fmla="*/ 226 w 538" name="T18"/>
                <a:gd fmla="*/ 452 h 638" name="T19"/>
                <a:gd fmla="*/ 204 w 538" name="T20"/>
                <a:gd fmla="*/ 448 h 638" name="T21"/>
                <a:gd fmla="*/ 172 w 538" name="T22"/>
                <a:gd fmla="*/ 456 h 638" name="T23"/>
                <a:gd fmla="*/ 132 w 538" name="T24"/>
                <a:gd fmla="*/ 486 h 638" name="T25"/>
                <a:gd fmla="*/ 98 w 538" name="T26"/>
                <a:gd fmla="*/ 488 h 638" name="T27"/>
                <a:gd fmla="*/ 86 w 538" name="T28"/>
                <a:gd fmla="*/ 458 h 638" name="T29"/>
                <a:gd fmla="*/ 68 w 538" name="T30"/>
                <a:gd fmla="*/ 442 h 638" name="T31"/>
                <a:gd fmla="*/ 64 w 538" name="T32"/>
                <a:gd fmla="*/ 354 h 638" name="T33"/>
                <a:gd fmla="*/ 14 w 538" name="T34"/>
                <a:gd fmla="*/ 358 h 638" name="T35"/>
                <a:gd fmla="*/ 0 w 538" name="T36"/>
                <a:gd fmla="*/ 352 h 638" name="T37"/>
                <a:gd fmla="*/ 8 w 538" name="T38"/>
                <a:gd fmla="*/ 340 h 638" name="T39"/>
                <a:gd fmla="*/ 32 w 538" name="T40"/>
                <a:gd fmla="*/ 334 h 638" name="T41"/>
                <a:gd fmla="*/ 54 w 538" name="T42"/>
                <a:gd fmla="*/ 312 h 638" name="T43"/>
                <a:gd fmla="*/ 62 w 538" name="T44"/>
                <a:gd fmla="*/ 284 h 638" name="T45"/>
                <a:gd fmla="*/ 46 w 538" name="T46"/>
                <a:gd fmla="*/ 154 h 638" name="T47"/>
                <a:gd fmla="*/ 40 w 538" name="T48"/>
                <a:gd fmla="*/ 130 h 638" name="T49"/>
                <a:gd fmla="*/ 64 w 538" name="T50"/>
                <a:gd fmla="*/ 108 h 638" name="T51"/>
                <a:gd fmla="*/ 80 w 538" name="T52"/>
                <a:gd fmla="*/ 78 h 638" name="T53"/>
                <a:gd fmla="*/ 114 w 538" name="T54"/>
                <a:gd fmla="*/ 56 h 638" name="T55"/>
                <a:gd fmla="*/ 142 w 538" name="T56"/>
                <a:gd fmla="*/ 58 h 638" name="T57"/>
                <a:gd fmla="*/ 158 w 538" name="T58"/>
                <a:gd fmla="*/ 54 h 638" name="T59"/>
                <a:gd fmla="*/ 168 w 538" name="T60"/>
                <a:gd fmla="*/ 42 h 638" name="T61"/>
                <a:gd fmla="*/ 158 w 538" name="T62"/>
                <a:gd fmla="*/ 14 h 638" name="T63"/>
                <a:gd fmla="*/ 156 w 538" name="T64"/>
                <a:gd fmla="*/ 4 h 638" name="T65"/>
                <a:gd fmla="*/ 174 w 538" name="T66"/>
                <a:gd fmla="*/ 2 h 638" name="T67"/>
                <a:gd fmla="*/ 210 w 538" name="T68"/>
                <a:gd fmla="*/ 12 h 638" name="T69"/>
                <a:gd fmla="*/ 274 w 538" name="T70"/>
                <a:gd fmla="*/ 34 h 638" name="T71"/>
                <a:gd fmla="*/ 312 w 538" name="T72"/>
                <a:gd fmla="*/ 56 h 638" name="T73"/>
                <a:gd fmla="*/ 372 w 538" name="T74"/>
                <a:gd fmla="*/ 68 h 638" name="T75"/>
                <a:gd fmla="*/ 392 w 538" name="T76"/>
                <a:gd fmla="*/ 44 h 638" name="T77"/>
                <a:gd fmla="*/ 420 w 538" name="T78"/>
                <a:gd fmla="*/ 60 h 638" name="T79"/>
                <a:gd fmla="*/ 450 w 538" name="T80"/>
                <a:gd fmla="*/ 82 h 638" name="T81"/>
                <a:gd fmla="*/ 482 w 538" name="T82"/>
                <a:gd fmla="*/ 100 h 638" name="T83"/>
                <a:gd fmla="*/ 514 w 538" name="T84"/>
                <a:gd fmla="*/ 134 h 638" name="T85"/>
                <a:gd fmla="*/ 522 w 538" name="T86"/>
                <a:gd fmla="*/ 180 h 638" name="T87"/>
                <a:gd fmla="*/ 516 w 538" name="T88"/>
                <a:gd fmla="*/ 214 h 638" name="T89"/>
                <a:gd fmla="*/ 486 w 538" name="T90"/>
                <a:gd fmla="*/ 248 h 638" name="T91"/>
                <a:gd fmla="*/ 480 w 538" name="T92"/>
                <a:gd fmla="*/ 286 h 638" name="T93"/>
                <a:gd fmla="*/ 494 w 538" name="T94"/>
                <a:gd fmla="*/ 320 h 638" name="T95"/>
                <a:gd fmla="*/ 502 w 538" name="T96"/>
                <a:gd fmla="*/ 344 h 638" name="T97"/>
                <a:gd fmla="*/ 522 w 538" name="T98"/>
                <a:gd fmla="*/ 414 h 638" name="T99"/>
                <a:gd fmla="*/ 532 w 538" name="T100"/>
                <a:gd fmla="*/ 440 h 638" name="T101"/>
                <a:gd fmla="*/ 528 w 538" name="T102"/>
                <a:gd fmla="*/ 472 h 638" name="T103"/>
                <a:gd fmla="*/ 538 w 538" name="T104"/>
                <a:gd fmla="*/ 536 h 638" name="T105"/>
                <a:gd fmla="*/ 426 w 538" name="T106"/>
                <a:gd fmla="*/ 540 h 638" name="T107"/>
                <a:gd fmla="*/ 428 w 538" name="T108"/>
                <a:gd fmla="*/ 558 h 638" name="T109"/>
                <a:gd fmla="*/ 446 w 538" name="T110"/>
                <a:gd fmla="*/ 580 h 638" name="T111"/>
                <a:gd fmla="*/ 436 w 538" name="T112"/>
                <a:gd fmla="*/ 598 h 638" name="T113"/>
                <a:gd fmla="*/ 402 w 538" name="T114"/>
                <a:gd fmla="*/ 568 h 638" name="T115"/>
                <a:gd fmla="*/ 368 w 538" name="T116"/>
                <a:gd fmla="*/ 566 h 638" name="T117"/>
                <a:gd fmla="*/ 348 w 538" name="T118"/>
                <a:gd fmla="*/ 604 h 638" name="T119"/>
                <a:gd fmla="*/ 336 w 538" name="T120"/>
                <a:gd fmla="*/ 634 h 6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638" w="5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285549" y="4597929"/>
              <a:ext cx="739868" cy="1055780"/>
            </a:xfrm>
            <a:custGeom>
              <a:gdLst>
                <a:gd fmla="*/ 112 w 466" name="T0"/>
                <a:gd fmla="*/ 660 h 666" name="T1"/>
                <a:gd fmla="*/ 94 w 466" name="T2"/>
                <a:gd fmla="*/ 656 h 666" name="T3"/>
                <a:gd fmla="*/ 134 w 466" name="T4"/>
                <a:gd fmla="*/ 598 h 666" name="T5"/>
                <a:gd fmla="*/ 128 w 466" name="T6"/>
                <a:gd fmla="*/ 566 h 666" name="T7"/>
                <a:gd fmla="*/ 104 w 466" name="T8"/>
                <a:gd fmla="*/ 568 h 666" name="T9"/>
                <a:gd fmla="*/ 88 w 466" name="T10"/>
                <a:gd fmla="*/ 576 h 666" name="T11"/>
                <a:gd fmla="*/ 48 w 466" name="T12"/>
                <a:gd fmla="*/ 536 h 666" name="T13"/>
                <a:gd fmla="*/ 52 w 466" name="T14"/>
                <a:gd fmla="*/ 494 h 666" name="T15"/>
                <a:gd fmla="*/ 52 w 466" name="T16"/>
                <a:gd fmla="*/ 456 h 666" name="T17"/>
                <a:gd fmla="*/ 42 w 466" name="T18"/>
                <a:gd fmla="*/ 446 h 666" name="T19"/>
                <a:gd fmla="*/ 30 w 466" name="T20"/>
                <a:gd fmla="*/ 398 h 666" name="T21"/>
                <a:gd fmla="*/ 16 w 466" name="T22"/>
                <a:gd fmla="*/ 356 h 666" name="T23"/>
                <a:gd fmla="*/ 2 w 466" name="T24"/>
                <a:gd fmla="*/ 316 h 666" name="T25"/>
                <a:gd fmla="*/ 6 w 466" name="T26"/>
                <a:gd fmla="*/ 292 h 666" name="T27"/>
                <a:gd fmla="*/ 16 w 466" name="T28"/>
                <a:gd fmla="*/ 280 h 666" name="T29"/>
                <a:gd fmla="*/ 42 w 466" name="T30"/>
                <a:gd fmla="*/ 240 h 666" name="T31"/>
                <a:gd fmla="*/ 42 w 466" name="T32"/>
                <a:gd fmla="*/ 188 h 666" name="T33"/>
                <a:gd fmla="*/ 22 w 466" name="T34"/>
                <a:gd fmla="*/ 146 h 666" name="T35"/>
                <a:gd fmla="*/ 46 w 466" name="T36"/>
                <a:gd fmla="*/ 126 h 666" name="T37"/>
                <a:gd fmla="*/ 78 w 466" name="T38"/>
                <a:gd fmla="*/ 116 h 666" name="T39"/>
                <a:gd fmla="*/ 88 w 466" name="T40"/>
                <a:gd fmla="*/ 114 h 666" name="T41"/>
                <a:gd fmla="*/ 102 w 466" name="T42"/>
                <a:gd fmla="*/ 98 h 666" name="T43"/>
                <a:gd fmla="*/ 160 w 466" name="T44"/>
                <a:gd fmla="*/ 60 h 666" name="T45"/>
                <a:gd fmla="*/ 176 w 466" name="T46"/>
                <a:gd fmla="*/ 46 h 666" name="T47"/>
                <a:gd fmla="*/ 226 w 466" name="T48"/>
                <a:gd fmla="*/ 32 h 666" name="T49"/>
                <a:gd fmla="*/ 250 w 466" name="T50"/>
                <a:gd fmla="*/ 22 h 666" name="T51"/>
                <a:gd fmla="*/ 260 w 466" name="T52"/>
                <a:gd fmla="*/ 2 h 666" name="T53"/>
                <a:gd fmla="*/ 284 w 466" name="T54"/>
                <a:gd fmla="*/ 0 h 666" name="T55"/>
                <a:gd fmla="*/ 292 w 466" name="T56"/>
                <a:gd fmla="*/ 52 h 666" name="T57"/>
                <a:gd fmla="*/ 314 w 466" name="T58"/>
                <a:gd fmla="*/ 56 h 666" name="T59"/>
                <a:gd fmla="*/ 326 w 466" name="T60"/>
                <a:gd fmla="*/ 34 h 666" name="T61"/>
                <a:gd fmla="*/ 334 w 466" name="T62"/>
                <a:gd fmla="*/ 14 h 666" name="T63"/>
                <a:gd fmla="*/ 344 w 466" name="T64"/>
                <a:gd fmla="*/ 36 h 666" name="T65"/>
                <a:gd fmla="*/ 362 w 466" name="T66"/>
                <a:gd fmla="*/ 50 h 666" name="T67"/>
                <a:gd fmla="*/ 384 w 466" name="T68"/>
                <a:gd fmla="*/ 54 h 666" name="T69"/>
                <a:gd fmla="*/ 424 w 466" name="T70"/>
                <a:gd fmla="*/ 42 h 666" name="T71"/>
                <a:gd fmla="*/ 442 w 466" name="T72"/>
                <a:gd fmla="*/ 42 h 666" name="T73"/>
                <a:gd fmla="*/ 422 w 466" name="T74"/>
                <a:gd fmla="*/ 66 h 666" name="T75"/>
                <a:gd fmla="*/ 414 w 466" name="T76"/>
                <a:gd fmla="*/ 88 h 666" name="T77"/>
                <a:gd fmla="*/ 428 w 466" name="T78"/>
                <a:gd fmla="*/ 112 h 666" name="T79"/>
                <a:gd fmla="*/ 466 w 466" name="T80"/>
                <a:gd fmla="*/ 168 h 666" name="T81"/>
                <a:gd fmla="*/ 464 w 466" name="T82"/>
                <a:gd fmla="*/ 192 h 666" name="T83"/>
                <a:gd fmla="*/ 450 w 466" name="T84"/>
                <a:gd fmla="*/ 218 h 666" name="T85"/>
                <a:gd fmla="*/ 430 w 466" name="T86"/>
                <a:gd fmla="*/ 236 h 666" name="T87"/>
                <a:gd fmla="*/ 396 w 466" name="T88"/>
                <a:gd fmla="*/ 244 h 666" name="T89"/>
                <a:gd fmla="*/ 376 w 466" name="T90"/>
                <a:gd fmla="*/ 250 h 666" name="T91"/>
                <a:gd fmla="*/ 348 w 466" name="T92"/>
                <a:gd fmla="*/ 276 h 666" name="T93"/>
                <a:gd fmla="*/ 348 w 466" name="T94"/>
                <a:gd fmla="*/ 304 h 666" name="T95"/>
                <a:gd fmla="*/ 354 w 466" name="T96"/>
                <a:gd fmla="*/ 332 h 666" name="T97"/>
                <a:gd fmla="*/ 328 w 466" name="T98"/>
                <a:gd fmla="*/ 366 h 666" name="T99"/>
                <a:gd fmla="*/ 302 w 466" name="T100"/>
                <a:gd fmla="*/ 386 h 666" name="T101"/>
                <a:gd fmla="*/ 296 w 466" name="T102"/>
                <a:gd fmla="*/ 408 h 666" name="T103"/>
                <a:gd fmla="*/ 292 w 466" name="T104"/>
                <a:gd fmla="*/ 468 h 666" name="T105"/>
                <a:gd fmla="*/ 270 w 466" name="T106"/>
                <a:gd fmla="*/ 490 h 666" name="T107"/>
                <a:gd fmla="*/ 264 w 466" name="T108"/>
                <a:gd fmla="*/ 522 h 666" name="T109"/>
                <a:gd fmla="*/ 266 w 466" name="T110"/>
                <a:gd fmla="*/ 546 h 666" name="T111"/>
                <a:gd fmla="*/ 254 w 466" name="T112"/>
                <a:gd fmla="*/ 596 h 666" name="T113"/>
                <a:gd fmla="*/ 260 w 466" name="T114"/>
                <a:gd fmla="*/ 630 h 666" name="T115"/>
                <a:gd fmla="*/ 224 w 466" name="T116"/>
                <a:gd fmla="*/ 650 h 666" name="T117"/>
                <a:gd fmla="*/ 196 w 466" name="T118"/>
                <a:gd fmla="*/ 636 h 666" name="T119"/>
                <a:gd fmla="*/ 168 w 466" name="T120"/>
                <a:gd fmla="*/ 646 h 666" name="T121"/>
                <a:gd fmla="*/ 134 w 466" name="T122"/>
                <a:gd fmla="*/ 660 h 66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66" w="4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47317" y="3928278"/>
              <a:ext cx="1541840" cy="1517516"/>
            </a:xfrm>
            <a:custGeom>
              <a:gdLst>
                <a:gd fmla="*/ 392 w 972" name="T0"/>
                <a:gd fmla="*/ 934 h 956" name="T1"/>
                <a:gd fmla="*/ 354 w 972" name="T2"/>
                <a:gd fmla="*/ 888 h 956" name="T3"/>
                <a:gd fmla="*/ 366 w 972" name="T4"/>
                <a:gd fmla="*/ 840 h 956" name="T5"/>
                <a:gd fmla="*/ 324 w 972" name="T6"/>
                <a:gd fmla="*/ 780 h 956" name="T7"/>
                <a:gd fmla="*/ 290 w 972" name="T8"/>
                <a:gd fmla="*/ 722 h 956" name="T9"/>
                <a:gd fmla="*/ 248 w 972" name="T10"/>
                <a:gd fmla="*/ 712 h 956" name="T11"/>
                <a:gd fmla="*/ 192 w 972" name="T12"/>
                <a:gd fmla="*/ 608 h 956" name="T13"/>
                <a:gd fmla="*/ 160 w 972" name="T14"/>
                <a:gd fmla="*/ 662 h 956" name="T15"/>
                <a:gd fmla="*/ 140 w 972" name="T16"/>
                <a:gd fmla="*/ 634 h 956" name="T17"/>
                <a:gd fmla="*/ 138 w 972" name="T18"/>
                <a:gd fmla="*/ 590 h 956" name="T19"/>
                <a:gd fmla="*/ 130 w 972" name="T20"/>
                <a:gd fmla="*/ 500 h 956" name="T21"/>
                <a:gd fmla="*/ 150 w 972" name="T22"/>
                <a:gd fmla="*/ 442 h 956" name="T23"/>
                <a:gd fmla="*/ 110 w 972" name="T24"/>
                <a:gd fmla="*/ 312 h 956" name="T25"/>
                <a:gd fmla="*/ 50 w 972" name="T26"/>
                <a:gd fmla="*/ 222 h 956" name="T27"/>
                <a:gd fmla="*/ 6 w 972" name="T28"/>
                <a:gd fmla="*/ 178 h 956" name="T29"/>
                <a:gd fmla="*/ 2 w 972" name="T30"/>
                <a:gd fmla="*/ 134 h 956" name="T31"/>
                <a:gd fmla="*/ 26 w 972" name="T32"/>
                <a:gd fmla="*/ 80 h 956" name="T33"/>
                <a:gd fmla="*/ 74 w 972" name="T34"/>
                <a:gd fmla="*/ 24 h 956" name="T35"/>
                <a:gd fmla="*/ 112 w 972" name="T36"/>
                <a:gd fmla="*/ 64 h 956" name="T37"/>
                <a:gd fmla="*/ 166 w 972" name="T38"/>
                <a:gd fmla="*/ 152 h 956" name="T39"/>
                <a:gd fmla="*/ 200 w 972" name="T40"/>
                <a:gd fmla="*/ 172 h 956" name="T41"/>
                <a:gd fmla="*/ 236 w 972" name="T42"/>
                <a:gd fmla="*/ 158 h 956" name="T43"/>
                <a:gd fmla="*/ 250 w 972" name="T44"/>
                <a:gd fmla="*/ 170 h 956" name="T45"/>
                <a:gd fmla="*/ 290 w 972" name="T46"/>
                <a:gd fmla="*/ 188 h 956" name="T47"/>
                <a:gd fmla="*/ 374 w 972" name="T48"/>
                <a:gd fmla="*/ 166 h 956" name="T49"/>
                <a:gd fmla="*/ 378 w 972" name="T50"/>
                <a:gd fmla="*/ 128 h 956" name="T51"/>
                <a:gd fmla="*/ 370 w 972" name="T52"/>
                <a:gd fmla="*/ 66 h 956" name="T53"/>
                <a:gd fmla="*/ 412 w 972" name="T54"/>
                <a:gd fmla="*/ 100 h 956" name="T55"/>
                <a:gd fmla="*/ 468 w 972" name="T56"/>
                <a:gd fmla="*/ 100 h 956" name="T57"/>
                <a:gd fmla="*/ 472 w 972" name="T58"/>
                <a:gd fmla="*/ 30 h 956" name="T59"/>
                <a:gd fmla="*/ 516 w 972" name="T60"/>
                <a:gd fmla="*/ 0 h 956" name="T61"/>
                <a:gd fmla="*/ 562 w 972" name="T62"/>
                <a:gd fmla="*/ 50 h 956" name="T63"/>
                <a:gd fmla="*/ 628 w 972" name="T64"/>
                <a:gd fmla="*/ 98 h 956" name="T65"/>
                <a:gd fmla="*/ 656 w 972" name="T66"/>
                <a:gd fmla="*/ 150 h 956" name="T67"/>
                <a:gd fmla="*/ 764 w 972" name="T68"/>
                <a:gd fmla="*/ 184 h 956" name="T69"/>
                <a:gd fmla="*/ 812 w 972" name="T70"/>
                <a:gd fmla="*/ 168 h 956" name="T71"/>
                <a:gd fmla="*/ 932 w 972" name="T72"/>
                <a:gd fmla="*/ 208 h 956" name="T73"/>
                <a:gd fmla="*/ 972 w 972" name="T74"/>
                <a:gd fmla="*/ 278 h 956" name="T75"/>
                <a:gd fmla="*/ 908 w 972" name="T76"/>
                <a:gd fmla="*/ 388 h 956" name="T77"/>
                <a:gd fmla="*/ 840 w 972" name="T78"/>
                <a:gd fmla="*/ 418 h 956" name="T79"/>
                <a:gd fmla="*/ 788 w 972" name="T80"/>
                <a:gd fmla="*/ 376 h 956" name="T81"/>
                <a:gd fmla="*/ 764 w 972" name="T82"/>
                <a:gd fmla="*/ 422 h 956" name="T83"/>
                <a:gd fmla="*/ 772 w 972" name="T84"/>
                <a:gd fmla="*/ 478 h 956" name="T85"/>
                <a:gd fmla="*/ 784 w 972" name="T86"/>
                <a:gd fmla="*/ 564 h 956" name="T87"/>
                <a:gd fmla="*/ 810 w 972" name="T88"/>
                <a:gd fmla="*/ 602 h 956" name="T89"/>
                <a:gd fmla="*/ 780 w 972" name="T90"/>
                <a:gd fmla="*/ 646 h 956" name="T91"/>
                <a:gd fmla="*/ 788 w 972" name="T92"/>
                <a:gd fmla="*/ 686 h 956" name="T93"/>
                <a:gd fmla="*/ 848 w 972" name="T94"/>
                <a:gd fmla="*/ 740 h 956" name="T95"/>
                <a:gd fmla="*/ 796 w 972" name="T96"/>
                <a:gd fmla="*/ 758 h 956" name="T97"/>
                <a:gd fmla="*/ 756 w 972" name="T98"/>
                <a:gd fmla="*/ 712 h 956" name="T99"/>
                <a:gd fmla="*/ 716 w 972" name="T100"/>
                <a:gd fmla="*/ 718 h 956" name="T101"/>
                <a:gd fmla="*/ 662 w 972" name="T102"/>
                <a:gd fmla="*/ 706 h 956" name="T103"/>
                <a:gd fmla="*/ 630 w 972" name="T104"/>
                <a:gd fmla="*/ 636 h 956" name="T105"/>
                <a:gd fmla="*/ 578 w 972" name="T106"/>
                <a:gd fmla="*/ 648 h 956" name="T107"/>
                <a:gd fmla="*/ 550 w 972" name="T108"/>
                <a:gd fmla="*/ 682 h 956" name="T109"/>
                <a:gd fmla="*/ 558 w 972" name="T110"/>
                <a:gd fmla="*/ 726 h 956" name="T111"/>
                <a:gd fmla="*/ 558 w 972" name="T112"/>
                <a:gd fmla="*/ 766 h 956" name="T113"/>
                <a:gd fmla="*/ 500 w 972" name="T114"/>
                <a:gd fmla="*/ 810 h 956" name="T115"/>
                <a:gd fmla="*/ 522 w 972" name="T116"/>
                <a:gd fmla="*/ 870 h 956" name="T117"/>
                <a:gd fmla="*/ 522 w 972" name="T118"/>
                <a:gd fmla="*/ 918 h 95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956" w="972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874254" y="3269428"/>
              <a:ext cx="3094483" cy="1895544"/>
            </a:xfrm>
            <a:custGeom>
              <a:gdLst>
                <a:gd fmla="*/ 1244 w 1950" name="T0"/>
                <a:gd fmla="*/ 1192 h 1194" name="T1"/>
                <a:gd fmla="*/ 1218 w 1950" name="T2"/>
                <a:gd fmla="*/ 1156 h 1194" name="T3"/>
                <a:gd fmla="*/ 1200 w 1950" name="T4"/>
                <a:gd fmla="*/ 1100 h 1194" name="T5"/>
                <a:gd fmla="*/ 1152 w 1950" name="T6"/>
                <a:gd fmla="*/ 1058 h 1194" name="T7"/>
                <a:gd fmla="*/ 1050 w 1950" name="T8"/>
                <a:gd fmla="*/ 1000 h 1194" name="T9"/>
                <a:gd fmla="*/ 970 w 1950" name="T10"/>
                <a:gd fmla="*/ 1022 h 1194" name="T11"/>
                <a:gd fmla="*/ 928 w 1950" name="T12"/>
                <a:gd fmla="*/ 1096 h 1194" name="T13"/>
                <a:gd fmla="*/ 898 w 1950" name="T14"/>
                <a:gd fmla="*/ 1042 h 1194" name="T15"/>
                <a:gd fmla="*/ 872 w 1950" name="T16"/>
                <a:gd fmla="*/ 992 h 1194" name="T17"/>
                <a:gd fmla="*/ 754 w 1950" name="T18"/>
                <a:gd fmla="*/ 1010 h 1194" name="T19"/>
                <a:gd fmla="*/ 634 w 1950" name="T20"/>
                <a:gd fmla="*/ 966 h 1194" name="T21"/>
                <a:gd fmla="*/ 580 w 1950" name="T22"/>
                <a:gd fmla="*/ 900 h 1194" name="T23"/>
                <a:gd fmla="*/ 492 w 1950" name="T24"/>
                <a:gd fmla="*/ 842 h 1194" name="T25"/>
                <a:gd fmla="*/ 468 w 1950" name="T26"/>
                <a:gd fmla="*/ 764 h 1194" name="T27"/>
                <a:gd fmla="*/ 390 w 1950" name="T28"/>
                <a:gd fmla="*/ 726 h 1194" name="T29"/>
                <a:gd fmla="*/ 284 w 1950" name="T30"/>
                <a:gd fmla="*/ 610 h 1194" name="T31"/>
                <a:gd fmla="*/ 182 w 1950" name="T32"/>
                <a:gd fmla="*/ 630 h 1194" name="T33"/>
                <a:gd fmla="*/ 142 w 1950" name="T34"/>
                <a:gd fmla="*/ 552 h 1194" name="T35"/>
                <a:gd fmla="*/ 12 w 1950" name="T36"/>
                <a:gd fmla="*/ 454 h 1194" name="T37"/>
                <a:gd fmla="*/ 8 w 1950" name="T38"/>
                <a:gd fmla="*/ 412 h 1194" name="T39"/>
                <a:gd fmla="*/ 16 w 1950" name="T40"/>
                <a:gd fmla="*/ 290 h 1194" name="T41"/>
                <a:gd fmla="*/ 54 w 1950" name="T42"/>
                <a:gd fmla="*/ 300 h 1194" name="T43"/>
                <a:gd fmla="*/ 104 w 1950" name="T44"/>
                <a:gd fmla="*/ 280 h 1194" name="T45"/>
                <a:gd fmla="*/ 78 w 1950" name="T46"/>
                <a:gd fmla="*/ 126 h 1194" name="T47"/>
                <a:gd fmla="*/ 146 w 1950" name="T48"/>
                <a:gd fmla="*/ 98 h 1194" name="T49"/>
                <a:gd fmla="*/ 216 w 1950" name="T50"/>
                <a:gd fmla="*/ 72 h 1194" name="T51"/>
                <a:gd fmla="*/ 304 w 1950" name="T52"/>
                <a:gd fmla="*/ 6 h 1194" name="T53"/>
                <a:gd fmla="*/ 386 w 1950" name="T54"/>
                <a:gd fmla="*/ 48 h 1194" name="T55"/>
                <a:gd fmla="*/ 470 w 1950" name="T56"/>
                <a:gd fmla="*/ 10 h 1194" name="T57"/>
                <a:gd fmla="*/ 510 w 1950" name="T58"/>
                <a:gd fmla="*/ 56 h 1194" name="T59"/>
                <a:gd fmla="*/ 622 w 1950" name="T60"/>
                <a:gd fmla="*/ 72 h 1194" name="T61"/>
                <a:gd fmla="*/ 710 w 1950" name="T62"/>
                <a:gd fmla="*/ 56 h 1194" name="T63"/>
                <a:gd fmla="*/ 804 w 1950" name="T64"/>
                <a:gd fmla="*/ 44 h 1194" name="T65"/>
                <a:gd fmla="*/ 898 w 1950" name="T66"/>
                <a:gd fmla="*/ 30 h 1194" name="T67"/>
                <a:gd fmla="*/ 1046 w 1950" name="T68"/>
                <a:gd fmla="*/ 38 h 1194" name="T69"/>
                <a:gd fmla="*/ 1106 w 1950" name="T70"/>
                <a:gd fmla="*/ 114 h 1194" name="T71"/>
                <a:gd fmla="*/ 1092 w 1950" name="T72"/>
                <a:gd fmla="*/ 220 h 1194" name="T73"/>
                <a:gd fmla="*/ 1118 w 1950" name="T74"/>
                <a:gd fmla="*/ 378 h 1194" name="T75"/>
                <a:gd fmla="*/ 1192 w 1950" name="T76"/>
                <a:gd fmla="*/ 440 h 1194" name="T77"/>
                <a:gd fmla="*/ 1308 w 1950" name="T78"/>
                <a:gd fmla="*/ 502 h 1194" name="T79"/>
                <a:gd fmla="*/ 1406 w 1950" name="T80"/>
                <a:gd fmla="*/ 546 h 1194" name="T81"/>
                <a:gd fmla="*/ 1586 w 1950" name="T82"/>
                <a:gd fmla="*/ 576 h 1194" name="T83"/>
                <a:gd fmla="*/ 1666 w 1950" name="T84"/>
                <a:gd fmla="*/ 682 h 1194" name="T85"/>
                <a:gd fmla="*/ 1706 w 1950" name="T86"/>
                <a:gd fmla="*/ 676 h 1194" name="T87"/>
                <a:gd fmla="*/ 1794 w 1950" name="T88"/>
                <a:gd fmla="*/ 616 h 1194" name="T89"/>
                <a:gd fmla="*/ 1848 w 1950" name="T90"/>
                <a:gd fmla="*/ 632 h 1194" name="T91"/>
                <a:gd fmla="*/ 1926 w 1950" name="T92"/>
                <a:gd fmla="*/ 788 h 1194" name="T93"/>
                <a:gd fmla="*/ 1930 w 1950" name="T94"/>
                <a:gd fmla="*/ 878 h 1194" name="T95"/>
                <a:gd fmla="*/ 1940 w 1950" name="T96"/>
                <a:gd fmla="*/ 976 h 1194" name="T97"/>
                <a:gd fmla="*/ 1930 w 1950" name="T98"/>
                <a:gd fmla="*/ 1002 h 1194" name="T99"/>
                <a:gd fmla="*/ 1872 w 1950" name="T100"/>
                <a:gd fmla="*/ 1006 h 1194" name="T101"/>
                <a:gd fmla="*/ 1866 w 1950" name="T102"/>
                <a:gd fmla="*/ 1096 h 1194" name="T103"/>
                <a:gd fmla="*/ 1772 w 1950" name="T104"/>
                <a:gd fmla="*/ 1052 h 1194" name="T105"/>
                <a:gd fmla="*/ 1744 w 1950" name="T106"/>
                <a:gd fmla="*/ 1124 h 1194" name="T107"/>
                <a:gd fmla="*/ 1696 w 1950" name="T108"/>
                <a:gd fmla="*/ 1086 h 1194" name="T109"/>
                <a:gd fmla="*/ 1594 w 1950" name="T110"/>
                <a:gd fmla="*/ 1048 h 1194" name="T111"/>
                <a:gd fmla="*/ 1498 w 1950" name="T112"/>
                <a:gd fmla="*/ 1102 h 1194" name="T113"/>
                <a:gd fmla="*/ 1430 w 1950" name="T114"/>
                <a:gd fmla="*/ 1144 h 1194" name="T115"/>
                <a:gd fmla="*/ 1342 w 1950" name="T116"/>
                <a:gd fmla="*/ 1194 h 119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194" w="1950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963310" y="4487219"/>
              <a:ext cx="577853" cy="569744"/>
            </a:xfrm>
            <a:custGeom>
              <a:gdLst>
                <a:gd fmla="*/ 138 w 364" name="T0"/>
                <a:gd fmla="*/ 356 h 360" name="T1"/>
                <a:gd fmla="*/ 108 w 364" name="T2"/>
                <a:gd fmla="*/ 340 h 360" name="T3"/>
                <a:gd fmla="*/ 86 w 364" name="T4"/>
                <a:gd fmla="*/ 274 h 360" name="T5"/>
                <a:gd fmla="*/ 48 w 364" name="T6"/>
                <a:gd fmla="*/ 256 h 360" name="T7"/>
                <a:gd fmla="*/ 46 w 364" name="T8"/>
                <a:gd fmla="*/ 226 h 360" name="T9"/>
                <a:gd fmla="*/ 24 w 364" name="T10"/>
                <a:gd fmla="*/ 188 h 360" name="T11"/>
                <a:gd fmla="*/ 0 w 364" name="T12"/>
                <a:gd fmla="*/ 162 h 360" name="T13"/>
                <a:gd fmla="*/ 10 w 364" name="T14"/>
                <a:gd fmla="*/ 140 h 360" name="T15"/>
                <a:gd fmla="*/ 26 w 364" name="T16"/>
                <a:gd fmla="*/ 122 h 360" name="T17"/>
                <a:gd fmla="*/ 32 w 364" name="T18"/>
                <a:gd fmla="*/ 104 h 360" name="T19"/>
                <a:gd fmla="*/ 58 w 364" name="T20"/>
                <a:gd fmla="*/ 88 h 360" name="T21"/>
                <a:gd fmla="*/ 70 w 364" name="T22"/>
                <a:gd fmla="*/ 68 h 360" name="T23"/>
                <a:gd fmla="*/ 72 w 364" name="T24"/>
                <a:gd fmla="*/ 16 h 360" name="T25"/>
                <a:gd fmla="*/ 90 w 364" name="T26"/>
                <a:gd fmla="*/ 8 h 360" name="T27"/>
                <a:gd fmla="*/ 106 w 364" name="T28"/>
                <a:gd fmla="*/ 6 h 360" name="T29"/>
                <a:gd fmla="*/ 140 w 364" name="T30"/>
                <a:gd fmla="*/ 10 h 360" name="T31"/>
                <a:gd fmla="*/ 152 w 364" name="T32"/>
                <a:gd fmla="*/ 2 h 360" name="T33"/>
                <a:gd fmla="*/ 186 w 364" name="T34"/>
                <a:gd fmla="*/ 4 h 360" name="T35"/>
                <a:gd fmla="*/ 212 w 364" name="T36"/>
                <a:gd fmla="*/ 16 h 360" name="T37"/>
                <a:gd fmla="*/ 238 w 364" name="T38"/>
                <a:gd fmla="*/ 26 h 360" name="T39"/>
                <a:gd fmla="*/ 254 w 364" name="T40"/>
                <a:gd fmla="*/ 22 h 360" name="T41"/>
                <a:gd fmla="*/ 280 w 364" name="T42"/>
                <a:gd fmla="*/ 2 h 360" name="T43"/>
                <a:gd fmla="*/ 300 w 364" name="T44"/>
                <a:gd fmla="*/ 8 h 360" name="T45"/>
                <a:gd fmla="*/ 324 w 364" name="T46"/>
                <a:gd fmla="*/ 18 h 360" name="T47"/>
                <a:gd fmla="*/ 360 w 364" name="T48"/>
                <a:gd fmla="*/ 28 h 360" name="T49"/>
                <a:gd fmla="*/ 324 w 364" name="T50"/>
                <a:gd fmla="*/ 58 h 360" name="T51"/>
                <a:gd fmla="*/ 316 w 364" name="T52"/>
                <a:gd fmla="*/ 76 h 360" name="T53"/>
                <a:gd fmla="*/ 320 w 364" name="T54"/>
                <a:gd fmla="*/ 84 h 360" name="T55"/>
                <a:gd fmla="*/ 362 w 364" name="T56"/>
                <a:gd fmla="*/ 72 h 360" name="T57"/>
                <a:gd fmla="*/ 364 w 364" name="T58"/>
                <a:gd fmla="*/ 90 h 360" name="T59"/>
                <a:gd fmla="*/ 346 w 364" name="T60"/>
                <a:gd fmla="*/ 100 h 360" name="T61"/>
                <a:gd fmla="*/ 322 w 364" name="T62"/>
                <a:gd fmla="*/ 112 h 360" name="T63"/>
                <a:gd fmla="*/ 344 w 364" name="T64"/>
                <a:gd fmla="*/ 142 h 360" name="T65"/>
                <a:gd fmla="*/ 340 w 364" name="T66"/>
                <a:gd fmla="*/ 196 h 360" name="T67"/>
                <a:gd fmla="*/ 344 w 364" name="T68"/>
                <a:gd fmla="*/ 214 h 360" name="T69"/>
                <a:gd fmla="*/ 338 w 364" name="T70"/>
                <a:gd fmla="*/ 238 h 360" name="T71"/>
                <a:gd fmla="*/ 330 w 364" name="T72"/>
                <a:gd fmla="*/ 240 h 360" name="T73"/>
                <a:gd fmla="*/ 324 w 364" name="T74"/>
                <a:gd fmla="*/ 224 h 360" name="T75"/>
                <a:gd fmla="*/ 304 w 364" name="T76"/>
                <a:gd fmla="*/ 232 h 360" name="T77"/>
                <a:gd fmla="*/ 270 w 364" name="T78"/>
                <a:gd fmla="*/ 268 h 360" name="T79"/>
                <a:gd fmla="*/ 262 w 364" name="T80"/>
                <a:gd fmla="*/ 286 h 360" name="T81"/>
                <a:gd fmla="*/ 260 w 364" name="T82"/>
                <a:gd fmla="*/ 344 h 360" name="T83"/>
                <a:gd fmla="*/ 222 w 364" name="T84"/>
                <a:gd fmla="*/ 344 h 360" name="T85"/>
                <a:gd fmla="*/ 158 w 364" name="T86"/>
                <a:gd fmla="*/ 360 h 360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360" w="364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975928" y="4273904"/>
              <a:ext cx="731768" cy="761458"/>
            </a:xfrm>
            <a:custGeom>
              <a:gdLst>
                <a:gd fmla="*/ 360 w 462" name="T0"/>
                <a:gd fmla="*/ 474 h 480" name="T1"/>
                <a:gd fmla="*/ 328 w 462" name="T2"/>
                <a:gd fmla="*/ 448 h 480" name="T3"/>
                <a:gd fmla="*/ 300 w 462" name="T4"/>
                <a:gd fmla="*/ 412 h 480" name="T5"/>
                <a:gd fmla="*/ 282 w 462" name="T6"/>
                <a:gd fmla="*/ 362 h 480" name="T7"/>
                <a:gd fmla="*/ 252 w 462" name="T8"/>
                <a:gd fmla="*/ 340 h 480" name="T9"/>
                <a:gd fmla="*/ 230 w 462" name="T10"/>
                <a:gd fmla="*/ 340 h 480" name="T11"/>
                <a:gd fmla="*/ 214 w 462" name="T12"/>
                <a:gd fmla="*/ 346 h 480" name="T13"/>
                <a:gd fmla="*/ 196 w 462" name="T14"/>
                <a:gd fmla="*/ 376 h 480" name="T15"/>
                <a:gd fmla="*/ 176 w 462" name="T16"/>
                <a:gd fmla="*/ 402 h 480" name="T17"/>
                <a:gd fmla="*/ 152 w 462" name="T18"/>
                <a:gd fmla="*/ 428 h 480" name="T19"/>
                <a:gd fmla="*/ 144 w 462" name="T20"/>
                <a:gd fmla="*/ 430 h 480" name="T21"/>
                <a:gd fmla="*/ 118 w 462" name="T22"/>
                <a:gd fmla="*/ 442 h 480" name="T23"/>
                <a:gd fmla="*/ 72 w 462" name="T24"/>
                <a:gd fmla="*/ 434 h 480" name="T25"/>
                <a:gd fmla="*/ 38 w 462" name="T26"/>
                <a:gd fmla="*/ 416 h 480" name="T27"/>
                <a:gd fmla="*/ 46 w 462" name="T28"/>
                <a:gd fmla="*/ 386 h 480" name="T29"/>
                <a:gd fmla="*/ 42 w 462" name="T30"/>
                <a:gd fmla="*/ 360 h 480" name="T31"/>
                <a:gd fmla="*/ 2 w 462" name="T32"/>
                <a:gd fmla="*/ 312 h 480" name="T33"/>
                <a:gd fmla="*/ 10 w 462" name="T34"/>
                <a:gd fmla="*/ 228 h 480" name="T35"/>
                <a:gd fmla="*/ 0 w 462" name="T36"/>
                <a:gd fmla="*/ 168 h 480" name="T37"/>
                <a:gd fmla="*/ 4 w 462" name="T38"/>
                <a:gd fmla="*/ 166 h 480" name="T39"/>
                <a:gd fmla="*/ 64 w 462" name="T40"/>
                <a:gd fmla="*/ 212 h 480" name="T41"/>
                <a:gd fmla="*/ 82 w 462" name="T42"/>
                <a:gd fmla="*/ 216 h 480" name="T43"/>
                <a:gd fmla="*/ 110 w 462" name="T44"/>
                <a:gd fmla="*/ 208 h 480" name="T45"/>
                <a:gd fmla="*/ 148 w 462" name="T46"/>
                <a:gd fmla="*/ 172 h 480" name="T47"/>
                <a:gd fmla="*/ 176 w 462" name="T48"/>
                <a:gd fmla="*/ 116 h 480" name="T49"/>
                <a:gd fmla="*/ 210 w 462" name="T50"/>
                <a:gd fmla="*/ 62 h 480" name="T51"/>
                <a:gd fmla="*/ 232 w 462" name="T52"/>
                <a:gd fmla="*/ 4 h 480" name="T53"/>
                <a:gd fmla="*/ 272 w 462" name="T54"/>
                <a:gd fmla="*/ 0 h 480" name="T55"/>
                <a:gd fmla="*/ 306 w 462" name="T56"/>
                <a:gd fmla="*/ 10 h 480" name="T57"/>
                <a:gd fmla="*/ 352 w 462" name="T58"/>
                <a:gd fmla="*/ 50 h 480" name="T59"/>
                <a:gd fmla="*/ 394 w 462" name="T60"/>
                <a:gd fmla="*/ 60 h 480" name="T61"/>
                <a:gd fmla="*/ 444 w 462" name="T62"/>
                <a:gd fmla="*/ 98 h 480" name="T63"/>
                <a:gd fmla="*/ 462 w 462" name="T64"/>
                <a:gd fmla="*/ 134 h 480" name="T65"/>
                <a:gd fmla="*/ 430 w 462" name="T66"/>
                <a:gd fmla="*/ 158 h 480" name="T67"/>
                <a:gd fmla="*/ 402 w 462" name="T68"/>
                <a:gd fmla="*/ 182 h 480" name="T69"/>
                <a:gd fmla="*/ 336 w 462" name="T70"/>
                <a:gd fmla="*/ 188 h 480" name="T71"/>
                <a:gd fmla="*/ 292 w 462" name="T72"/>
                <a:gd fmla="*/ 192 h 480" name="T73"/>
                <a:gd fmla="*/ 284 w 462" name="T74"/>
                <a:gd fmla="*/ 218 h 480" name="T75"/>
                <a:gd fmla="*/ 288 w 462" name="T76"/>
                <a:gd fmla="*/ 236 h 480" name="T77"/>
                <a:gd fmla="*/ 284 w 462" name="T78"/>
                <a:gd fmla="*/ 276 h 480" name="T79"/>
                <a:gd fmla="*/ 304 w 462" name="T80"/>
                <a:gd fmla="*/ 296 h 480" name="T81"/>
                <a:gd fmla="*/ 362 w 462" name="T82"/>
                <a:gd fmla="*/ 364 h 480" name="T83"/>
                <a:gd fmla="*/ 372 w 462" name="T84"/>
                <a:gd fmla="*/ 400 h 48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480" w="462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437672" y="4106491"/>
              <a:ext cx="1198910" cy="739856"/>
            </a:xfrm>
            <a:custGeom>
              <a:gdLst>
                <a:gd fmla="*/ 72 w 754" name="T0"/>
                <a:gd fmla="*/ 452 h 466" name="T1"/>
                <a:gd fmla="*/ 4 w 754" name="T2"/>
                <a:gd fmla="*/ 380 h 466" name="T3"/>
                <a:gd fmla="*/ 2 w 754" name="T4"/>
                <a:gd fmla="*/ 362 h 466" name="T5"/>
                <a:gd fmla="*/ 6 w 754" name="T6"/>
                <a:gd fmla="*/ 348 h 466" name="T7"/>
                <a:gd fmla="*/ 0 w 754" name="T8"/>
                <a:gd fmla="*/ 310 h 466" name="T9"/>
                <a:gd fmla="*/ 18 w 754" name="T10"/>
                <a:gd fmla="*/ 304 h 466" name="T11"/>
                <a:gd fmla="*/ 96 w 754" name="T12"/>
                <a:gd fmla="*/ 304 h 466" name="T13"/>
                <a:gd fmla="*/ 138 w 754" name="T14"/>
                <a:gd fmla="*/ 276 h 466" name="T15"/>
                <a:gd fmla="*/ 178 w 754" name="T16"/>
                <a:gd fmla="*/ 244 h 466" name="T17"/>
                <a:gd fmla="*/ 180 w 754" name="T18"/>
                <a:gd fmla="*/ 226 h 466" name="T19"/>
                <a:gd fmla="*/ 126 w 754" name="T20"/>
                <a:gd fmla="*/ 166 h 466" name="T21"/>
                <a:gd fmla="*/ 100 w 754" name="T22"/>
                <a:gd fmla="*/ 144 h 466" name="T23"/>
                <a:gd fmla="*/ 98 w 754" name="T24"/>
                <a:gd fmla="*/ 96 h 466" name="T25"/>
                <a:gd fmla="*/ 136 w 754" name="T26"/>
                <a:gd fmla="*/ 66 h 466" name="T27"/>
                <a:gd fmla="*/ 146 w 754" name="T28"/>
                <a:gd fmla="*/ 54 h 466" name="T29"/>
                <a:gd fmla="*/ 140 w 754" name="T30"/>
                <a:gd fmla="*/ 30 h 466" name="T31"/>
                <a:gd fmla="*/ 118 w 754" name="T32"/>
                <a:gd fmla="*/ 10 h 466" name="T33"/>
                <a:gd fmla="*/ 108 w 754" name="T34"/>
                <a:gd fmla="*/ 0 h 466" name="T35"/>
                <a:gd fmla="*/ 234 w 754" name="T36"/>
                <a:gd fmla="*/ 6 h 466" name="T37"/>
                <a:gd fmla="*/ 246 w 754" name="T38"/>
                <a:gd fmla="*/ 22 h 466" name="T39"/>
                <a:gd fmla="*/ 276 w 754" name="T40"/>
                <a:gd fmla="*/ 46 h 466" name="T41"/>
                <a:gd fmla="*/ 314 w 754" name="T42"/>
                <a:gd fmla="*/ 62 h 466" name="T43"/>
                <a:gd fmla="*/ 338 w 754" name="T44"/>
                <a:gd fmla="*/ 72 h 466" name="T45"/>
                <a:gd fmla="*/ 494 w 754" name="T46"/>
                <a:gd fmla="*/ 100 h 466" name="T47"/>
                <a:gd fmla="*/ 504 w 754" name="T48"/>
                <a:gd fmla="*/ 116 h 466" name="T49"/>
                <a:gd fmla="*/ 524 w 754" name="T50"/>
                <a:gd fmla="*/ 136 h 466" name="T51"/>
                <a:gd fmla="*/ 618 w 754" name="T52"/>
                <a:gd fmla="*/ 158 h 466" name="T53"/>
                <a:gd fmla="*/ 626 w 754" name="T54"/>
                <a:gd fmla="*/ 160 h 466" name="T55"/>
                <a:gd fmla="*/ 660 w 754" name="T56"/>
                <a:gd fmla="*/ 164 h 466" name="T57"/>
                <a:gd fmla="*/ 670 w 754" name="T58"/>
                <a:gd fmla="*/ 174 h 466" name="T59"/>
                <a:gd fmla="*/ 684 w 754" name="T60"/>
                <a:gd fmla="*/ 192 h 466" name="T61"/>
                <a:gd fmla="*/ 702 w 754" name="T62"/>
                <a:gd fmla="*/ 196 h 466" name="T63"/>
                <a:gd fmla="*/ 718 w 754" name="T64"/>
                <a:gd fmla="*/ 208 h 466" name="T65"/>
                <a:gd fmla="*/ 708 w 754" name="T66"/>
                <a:gd fmla="*/ 228 h 466" name="T67"/>
                <a:gd fmla="*/ 702 w 754" name="T68"/>
                <a:gd fmla="*/ 250 h 466" name="T69"/>
                <a:gd fmla="*/ 724 w 754" name="T70"/>
                <a:gd fmla="*/ 274 h 466" name="T71"/>
                <a:gd fmla="*/ 732 w 754" name="T72"/>
                <a:gd fmla="*/ 298 h 466" name="T73"/>
                <a:gd fmla="*/ 740 w 754" name="T74"/>
                <a:gd fmla="*/ 320 h 466" name="T75"/>
                <a:gd fmla="*/ 754 w 754" name="T76"/>
                <a:gd fmla="*/ 330 h 466" name="T77"/>
                <a:gd fmla="*/ 734 w 754" name="T78"/>
                <a:gd fmla="*/ 338 h 466" name="T79"/>
                <a:gd fmla="*/ 692 w 754" name="T80"/>
                <a:gd fmla="*/ 354 h 466" name="T81"/>
                <a:gd fmla="*/ 640 w 754" name="T82"/>
                <a:gd fmla="*/ 392 h 466" name="T83"/>
                <a:gd fmla="*/ 616 w 754" name="T84"/>
                <a:gd fmla="*/ 414 h 466" name="T85"/>
                <a:gd fmla="*/ 582 w 754" name="T86"/>
                <a:gd fmla="*/ 424 h 466" name="T87"/>
                <a:gd fmla="*/ 562 w 754" name="T88"/>
                <a:gd fmla="*/ 434 h 466" name="T89"/>
                <a:gd fmla="*/ 544 w 754" name="T90"/>
                <a:gd fmla="*/ 448 h 466" name="T91"/>
                <a:gd fmla="*/ 512 w 754" name="T92"/>
                <a:gd fmla="*/ 422 h 466" name="T93"/>
                <a:gd fmla="*/ 482 w 754" name="T94"/>
                <a:gd fmla="*/ 408 h 466" name="T95"/>
                <a:gd fmla="*/ 450 w 754" name="T96"/>
                <a:gd fmla="*/ 380 h 466" name="T97"/>
                <a:gd fmla="*/ 426 w 754" name="T98"/>
                <a:gd fmla="*/ 384 h 466" name="T99"/>
                <a:gd fmla="*/ 410 w 754" name="T100"/>
                <a:gd fmla="*/ 404 h 466" name="T101"/>
                <a:gd fmla="*/ 358 w 754" name="T102"/>
                <a:gd fmla="*/ 392 h 466" name="T103"/>
                <a:gd fmla="*/ 286 w 754" name="T104"/>
                <a:gd fmla="*/ 352 h 466" name="T105"/>
                <a:gd fmla="*/ 252 w 754" name="T106"/>
                <a:gd fmla="*/ 346 h 466" name="T107"/>
                <a:gd fmla="*/ 200 w 754" name="T108"/>
                <a:gd fmla="*/ 338 h 466" name="T109"/>
                <a:gd fmla="*/ 184 w 754" name="T110"/>
                <a:gd fmla="*/ 350 h 466" name="T111"/>
                <a:gd fmla="*/ 202 w 754" name="T112"/>
                <a:gd fmla="*/ 380 h 466" name="T113"/>
                <a:gd fmla="*/ 196 w 754" name="T114"/>
                <a:gd fmla="*/ 392 h 466" name="T115"/>
                <a:gd fmla="*/ 164 w 754" name="T116"/>
                <a:gd fmla="*/ 390 h 466" name="T117"/>
                <a:gd fmla="*/ 128 w 754" name="T118"/>
                <a:gd fmla="*/ 406 h 466" name="T119"/>
                <a:gd fmla="*/ 96 w 754" name="T120"/>
                <a:gd fmla="*/ 454 h 466" name="T121"/>
                <a:gd fmla="*/ 80 w 754" name="T122"/>
                <a:gd fmla="*/ 466 h 46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466" w="754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6423261" y="3758164"/>
              <a:ext cx="739868" cy="912669"/>
            </a:xfrm>
            <a:custGeom>
              <a:gdLst>
                <a:gd fmla="*/ 212 w 466" name="T0"/>
                <a:gd fmla="*/ 570 h 574" name="T1"/>
                <a:gd fmla="*/ 202 w 466" name="T2"/>
                <a:gd fmla="*/ 516 h 574" name="T3"/>
                <a:gd fmla="*/ 166 w 466" name="T4"/>
                <a:gd fmla="*/ 522 h 574" name="T5"/>
                <a:gd fmla="*/ 148 w 466" name="T6"/>
                <a:gd fmla="*/ 546 h 574" name="T7"/>
                <a:gd fmla="*/ 140 w 466" name="T8"/>
                <a:gd fmla="*/ 538 h 574" name="T9"/>
                <a:gd fmla="*/ 122 w 466" name="T10"/>
                <a:gd fmla="*/ 520 h 574" name="T11"/>
                <a:gd fmla="*/ 114 w 466" name="T12"/>
                <a:gd fmla="*/ 490 h 574" name="T13"/>
                <a:gd fmla="*/ 102 w 466" name="T14"/>
                <a:gd fmla="*/ 470 h 574" name="T15"/>
                <a:gd fmla="*/ 100 w 466" name="T16"/>
                <a:gd fmla="*/ 446 h 574" name="T17"/>
                <a:gd fmla="*/ 106 w 466" name="T18"/>
                <a:gd fmla="*/ 416 h 574" name="T19"/>
                <a:gd fmla="*/ 68 w 466" name="T20"/>
                <a:gd fmla="*/ 398 h 574" name="T21"/>
                <a:gd fmla="*/ 58 w 466" name="T22"/>
                <a:gd fmla="*/ 380 h 574" name="T23"/>
                <a:gd fmla="*/ 56 w 466" name="T24"/>
                <a:gd fmla="*/ 366 h 574" name="T25"/>
                <a:gd fmla="*/ 86 w 466" name="T26"/>
                <a:gd fmla="*/ 346 h 574" name="T27"/>
                <a:gd fmla="*/ 96 w 466" name="T28"/>
                <a:gd fmla="*/ 284 h 574" name="T29"/>
                <a:gd fmla="*/ 78 w 466" name="T30"/>
                <a:gd fmla="*/ 252 h 574" name="T31"/>
                <a:gd fmla="*/ 48 w 466" name="T32"/>
                <a:gd fmla="*/ 262 h 574" name="T33"/>
                <a:gd fmla="*/ 30 w 466" name="T34"/>
                <a:gd fmla="*/ 252 h 574" name="T35"/>
                <a:gd fmla="*/ 0 w 466" name="T36"/>
                <a:gd fmla="*/ 202 h 574" name="T37"/>
                <a:gd fmla="*/ 10 w 466" name="T38"/>
                <a:gd fmla="*/ 180 h 574" name="T39"/>
                <a:gd fmla="*/ 42 w 466" name="T40"/>
                <a:gd fmla="*/ 148 h 574" name="T41"/>
                <a:gd fmla="*/ 44 w 466" name="T42"/>
                <a:gd fmla="*/ 72 h 574" name="T43"/>
                <a:gd fmla="*/ 58 w 466" name="T44"/>
                <a:gd fmla="*/ 74 h 574" name="T45"/>
                <a:gd fmla="*/ 76 w 466" name="T46"/>
                <a:gd fmla="*/ 110 h 574" name="T47"/>
                <a:gd fmla="*/ 110 w 466" name="T48"/>
                <a:gd fmla="*/ 120 h 574" name="T49"/>
                <a:gd fmla="*/ 126 w 466" name="T50"/>
                <a:gd fmla="*/ 80 h 574" name="T51"/>
                <a:gd fmla="*/ 134 w 466" name="T52"/>
                <a:gd fmla="*/ 54 h 574" name="T53"/>
                <a:gd fmla="*/ 102 w 466" name="T54"/>
                <a:gd fmla="*/ 6 h 574" name="T55"/>
                <a:gd fmla="*/ 118 w 466" name="T56"/>
                <a:gd fmla="*/ 0 h 574" name="T57"/>
                <a:gd fmla="*/ 150 w 466" name="T58"/>
                <a:gd fmla="*/ 40 h 574" name="T59"/>
                <a:gd fmla="*/ 176 w 466" name="T60"/>
                <a:gd fmla="*/ 80 h 574" name="T61"/>
                <a:gd fmla="*/ 264 w 466" name="T62"/>
                <a:gd fmla="*/ 106 h 574" name="T63"/>
                <a:gd fmla="*/ 294 w 466" name="T64"/>
                <a:gd fmla="*/ 174 h 574" name="T65"/>
                <a:gd fmla="*/ 318 w 466" name="T66"/>
                <a:gd fmla="*/ 202 h 574" name="T67"/>
                <a:gd fmla="*/ 358 w 466" name="T68"/>
                <a:gd fmla="*/ 194 h 574" name="T69"/>
                <a:gd fmla="*/ 362 w 466" name="T70"/>
                <a:gd fmla="*/ 180 h 574" name="T71"/>
                <a:gd fmla="*/ 388 w 466" name="T72"/>
                <a:gd fmla="*/ 194 h 574" name="T73"/>
                <a:gd fmla="*/ 382 w 466" name="T74"/>
                <a:gd fmla="*/ 224 h 574" name="T75"/>
                <a:gd fmla="*/ 338 w 466" name="T76"/>
                <a:gd fmla="*/ 250 h 574" name="T77"/>
                <a:gd fmla="*/ 330 w 466" name="T78"/>
                <a:gd fmla="*/ 280 h 574" name="T79"/>
                <a:gd fmla="*/ 326 w 466" name="T80"/>
                <a:gd fmla="*/ 302 h 574" name="T81"/>
                <a:gd fmla="*/ 380 w 466" name="T82"/>
                <a:gd fmla="*/ 346 h 574" name="T83"/>
                <a:gd fmla="*/ 392 w 466" name="T84"/>
                <a:gd fmla="*/ 360 h 574" name="T85"/>
                <a:gd fmla="*/ 456 w 466" name="T86"/>
                <a:gd fmla="*/ 378 h 574" name="T87"/>
                <a:gd fmla="*/ 466 w 466" name="T88"/>
                <a:gd fmla="*/ 402 h 574" name="T89"/>
                <a:gd fmla="*/ 426 w 466" name="T90"/>
                <a:gd fmla="*/ 420 h 574" name="T91"/>
                <a:gd fmla="*/ 416 w 466" name="T92"/>
                <a:gd fmla="*/ 440 h 574" name="T93"/>
                <a:gd fmla="*/ 420 w 466" name="T94"/>
                <a:gd fmla="*/ 460 h 574" name="T95"/>
                <a:gd fmla="*/ 400 w 466" name="T96"/>
                <a:gd fmla="*/ 522 h 574" name="T97"/>
                <a:gd fmla="*/ 378 w 466" name="T98"/>
                <a:gd fmla="*/ 546 h 574" name="T99"/>
                <a:gd fmla="*/ 330 w 466" name="T100"/>
                <a:gd fmla="*/ 560 h 574" name="T101"/>
                <a:gd fmla="*/ 278 w 466" name="T102"/>
                <a:gd fmla="*/ 566 h 574" name="T103"/>
                <a:gd fmla="*/ 256 w 466" name="T104"/>
                <a:gd fmla="*/ 536 h 574" name="T105"/>
                <a:gd fmla="*/ 238 w 466" name="T106"/>
                <a:gd fmla="*/ 532 h 574" name="T107"/>
                <a:gd fmla="*/ 226 w 466" name="T108"/>
                <a:gd fmla="*/ 574 h 574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74" w="466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620380" y="3636656"/>
              <a:ext cx="864079" cy="853265"/>
            </a:xfrm>
            <a:custGeom>
              <a:gdLst>
                <a:gd fmla="*/ 322 w 544" name="T0"/>
                <a:gd fmla="*/ 532 h 538" name="T1"/>
                <a:gd fmla="*/ 308 w 544" name="T2"/>
                <a:gd fmla="*/ 518 h 538" name="T3"/>
                <a:gd fmla="*/ 308 w 544" name="T4"/>
                <a:gd fmla="*/ 508 h 538" name="T5"/>
                <a:gd fmla="*/ 354 w 544" name="T6"/>
                <a:gd fmla="*/ 484 h 538" name="T7"/>
                <a:gd fmla="*/ 342 w 544" name="T8"/>
                <a:gd fmla="*/ 450 h 538" name="T9"/>
                <a:gd fmla="*/ 298 w 544" name="T10"/>
                <a:gd fmla="*/ 444 h 538" name="T11"/>
                <a:gd fmla="*/ 272 w 544" name="T12"/>
                <a:gd fmla="*/ 420 h 538" name="T13"/>
                <a:gd fmla="*/ 240 w 544" name="T14"/>
                <a:gd fmla="*/ 400 h 538" name="T15"/>
                <a:gd fmla="*/ 216 w 544" name="T16"/>
                <a:gd fmla="*/ 380 h 538" name="T17"/>
                <a:gd fmla="*/ 216 w 544" name="T18"/>
                <a:gd fmla="*/ 364 h 538" name="T19"/>
                <a:gd fmla="*/ 224 w 544" name="T20"/>
                <a:gd fmla="*/ 334 h 538" name="T21"/>
                <a:gd fmla="*/ 254 w 544" name="T22"/>
                <a:gd fmla="*/ 314 h 538" name="T23"/>
                <a:gd fmla="*/ 280 w 544" name="T24"/>
                <a:gd fmla="*/ 304 h 538" name="T25"/>
                <a:gd fmla="*/ 264 w 544" name="T26"/>
                <a:gd fmla="*/ 250 h 538" name="T27"/>
                <a:gd fmla="*/ 228 w 544" name="T28"/>
                <a:gd fmla="*/ 252 h 538" name="T29"/>
                <a:gd fmla="*/ 202 w 544" name="T30"/>
                <a:gd fmla="*/ 272 h 538" name="T31"/>
                <a:gd fmla="*/ 186 w 544" name="T32"/>
                <a:gd fmla="*/ 256 h 538" name="T33"/>
                <a:gd fmla="*/ 152 w 544" name="T34"/>
                <a:gd fmla="*/ 186 h 538" name="T35"/>
                <a:gd fmla="*/ 116 w 544" name="T36"/>
                <a:gd fmla="*/ 158 h 538" name="T37"/>
                <a:gd fmla="*/ 58 w 544" name="T38"/>
                <a:gd fmla="*/ 146 h 538" name="T39"/>
                <a:gd fmla="*/ 26 w 544" name="T40"/>
                <a:gd fmla="*/ 98 h 538" name="T41"/>
                <a:gd fmla="*/ 0 w 544" name="T42"/>
                <a:gd fmla="*/ 56 h 538" name="T43"/>
                <a:gd fmla="*/ 10 w 544" name="T44"/>
                <a:gd fmla="*/ 36 h 538" name="T45"/>
                <a:gd fmla="*/ 30 w 544" name="T46"/>
                <a:gd fmla="*/ 52 h 538" name="T47"/>
                <a:gd fmla="*/ 36 w 544" name="T48"/>
                <a:gd fmla="*/ 60 h 538" name="T49"/>
                <a:gd fmla="*/ 60 w 544" name="T50"/>
                <a:gd fmla="*/ 90 h 538" name="T51"/>
                <a:gd fmla="*/ 112 w 544" name="T52"/>
                <a:gd fmla="*/ 98 h 538" name="T53"/>
                <a:gd fmla="*/ 140 w 544" name="T54"/>
                <a:gd fmla="*/ 68 h 538" name="T55"/>
                <a:gd fmla="*/ 160 w 544" name="T56"/>
                <a:gd fmla="*/ 76 h 538" name="T57"/>
                <a:gd fmla="*/ 200 w 544" name="T58"/>
                <a:gd fmla="*/ 50 h 538" name="T59"/>
                <a:gd fmla="*/ 212 w 544" name="T60"/>
                <a:gd fmla="*/ 10 h 538" name="T61"/>
                <a:gd fmla="*/ 236 w 544" name="T62"/>
                <a:gd fmla="*/ 0 h 538" name="T63"/>
                <a:gd fmla="*/ 268 w 544" name="T64"/>
                <a:gd fmla="*/ 52 h 538" name="T65"/>
                <a:gd fmla="*/ 338 w 544" name="T66"/>
                <a:gd fmla="*/ 88 h 538" name="T67"/>
                <a:gd fmla="*/ 412 w 544" name="T68"/>
                <a:gd fmla="*/ 218 h 538" name="T69"/>
                <a:gd fmla="*/ 424 w 544" name="T70"/>
                <a:gd fmla="*/ 258 h 538" name="T71"/>
                <a:gd fmla="*/ 500 w 544" name="T72"/>
                <a:gd fmla="*/ 312 h 538" name="T73"/>
                <a:gd fmla="*/ 526 w 544" name="T74"/>
                <a:gd fmla="*/ 336 h 538" name="T75"/>
                <a:gd fmla="*/ 470 w 544" name="T76"/>
                <a:gd fmla="*/ 340 h 538" name="T77"/>
                <a:gd fmla="*/ 504 w 544" name="T78"/>
                <a:gd fmla="*/ 374 h 538" name="T79"/>
                <a:gd fmla="*/ 498 w 544" name="T80"/>
                <a:gd fmla="*/ 392 h 538" name="T81"/>
                <a:gd fmla="*/ 540 w 544" name="T82"/>
                <a:gd fmla="*/ 420 h 538" name="T83"/>
                <a:gd fmla="*/ 540 w 544" name="T84"/>
                <a:gd fmla="*/ 440 h 538" name="T85"/>
                <a:gd fmla="*/ 502 w 544" name="T86"/>
                <a:gd fmla="*/ 468 h 538" name="T87"/>
                <a:gd fmla="*/ 498 w 544" name="T88"/>
                <a:gd fmla="*/ 474 h 538" name="T89"/>
                <a:gd fmla="*/ 452 w 544" name="T90"/>
                <a:gd fmla="*/ 514 h 538" name="T91"/>
                <a:gd fmla="*/ 416 w 544" name="T92"/>
                <a:gd fmla="*/ 530 h 538" name="T93"/>
                <a:gd fmla="*/ 342 w 544" name="T94"/>
                <a:gd fmla="*/ 538 h 53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538" w="544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5726597" y="3488143"/>
              <a:ext cx="891082" cy="861366"/>
            </a:xfrm>
            <a:custGeom>
              <a:gdLst>
                <a:gd fmla="*/ 434 w 560" name="T0"/>
                <a:gd fmla="*/ 536 h 542" name="T1"/>
                <a:gd fmla="*/ 400 w 560" name="T2"/>
                <a:gd fmla="*/ 518 h 542" name="T3"/>
                <a:gd fmla="*/ 346 w 560" name="T4"/>
                <a:gd fmla="*/ 512 h 542" name="T5"/>
                <a:gd fmla="*/ 316 w 560" name="T6"/>
                <a:gd fmla="*/ 476 h 542" name="T7"/>
                <a:gd fmla="*/ 282 w 560" name="T8"/>
                <a:gd fmla="*/ 454 h 542" name="T9"/>
                <a:gd fmla="*/ 116 w 560" name="T10"/>
                <a:gd fmla="*/ 434 h 542" name="T11"/>
                <a:gd fmla="*/ 84 w 560" name="T12"/>
                <a:gd fmla="*/ 412 h 542" name="T13"/>
                <a:gd fmla="*/ 68 w 560" name="T14"/>
                <a:gd fmla="*/ 398 h 542" name="T15"/>
                <a:gd fmla="*/ 58 w 560" name="T16"/>
                <a:gd fmla="*/ 370 h 542" name="T17"/>
                <a:gd fmla="*/ 18 w 560" name="T18"/>
                <a:gd fmla="*/ 292 h 542" name="T19"/>
                <a:gd fmla="*/ 2 w 560" name="T20"/>
                <a:gd fmla="*/ 246 h 542" name="T21"/>
                <a:gd fmla="*/ 14 w 560" name="T22"/>
                <a:gd fmla="*/ 206 h 542" name="T23"/>
                <a:gd fmla="*/ 50 w 560" name="T24"/>
                <a:gd fmla="*/ 182 h 542" name="T25"/>
                <a:gd fmla="*/ 68 w 560" name="T26"/>
                <a:gd fmla="*/ 172 h 542" name="T27"/>
                <a:gd fmla="*/ 104 w 560" name="T28"/>
                <a:gd fmla="*/ 164 h 542" name="T29"/>
                <a:gd fmla="*/ 138 w 560" name="T30"/>
                <a:gd fmla="*/ 144 h 542" name="T31"/>
                <a:gd fmla="*/ 208 w 560" name="T32"/>
                <a:gd fmla="*/ 128 h 542" name="T33"/>
                <a:gd fmla="*/ 234 w 560" name="T34"/>
                <a:gd fmla="*/ 106 h 542" name="T35"/>
                <a:gd fmla="*/ 266 w 560" name="T36"/>
                <a:gd fmla="*/ 74 h 542" name="T37"/>
                <a:gd fmla="*/ 280 w 560" name="T38"/>
                <a:gd fmla="*/ 44 h 542" name="T39"/>
                <a:gd fmla="*/ 284 w 560" name="T40"/>
                <a:gd fmla="*/ 0 h 542" name="T41"/>
                <a:gd fmla="*/ 414 w 560" name="T42"/>
                <a:gd fmla="*/ 12 h 542" name="T43"/>
                <a:gd fmla="*/ 428 w 560" name="T44"/>
                <a:gd fmla="*/ 32 h 542" name="T45"/>
                <a:gd fmla="*/ 444 w 560" name="T46"/>
                <a:gd fmla="*/ 58 h 542" name="T47"/>
                <a:gd fmla="*/ 438 w 560" name="T48"/>
                <a:gd fmla="*/ 82 h 542" name="T49"/>
                <a:gd fmla="*/ 418 w 560" name="T50"/>
                <a:gd fmla="*/ 96 h 542" name="T51"/>
                <a:gd fmla="*/ 408 w 560" name="T52"/>
                <a:gd fmla="*/ 118 h 542" name="T53"/>
                <a:gd fmla="*/ 396 w 560" name="T54"/>
                <a:gd fmla="*/ 122 h 542" name="T55"/>
                <a:gd fmla="*/ 432 w 560" name="T56"/>
                <a:gd fmla="*/ 156 h 542" name="T57"/>
                <a:gd fmla="*/ 434 w 560" name="T58"/>
                <a:gd fmla="*/ 162 h 542" name="T59"/>
                <a:gd fmla="*/ 466 w 560" name="T60"/>
                <a:gd fmla="*/ 186 h 542" name="T61"/>
                <a:gd fmla="*/ 498 w 560" name="T62"/>
                <a:gd fmla="*/ 192 h 542" name="T63"/>
                <a:gd fmla="*/ 516 w 560" name="T64"/>
                <a:gd fmla="*/ 188 h 542" name="T65"/>
                <a:gd fmla="*/ 532 w 560" name="T66"/>
                <a:gd fmla="*/ 204 h 542" name="T67"/>
                <a:gd fmla="*/ 558 w 560" name="T68"/>
                <a:gd fmla="*/ 234 h 542" name="T69"/>
                <a:gd fmla="*/ 554 w 560" name="T70"/>
                <a:gd fmla="*/ 244 h 542" name="T71"/>
                <a:gd fmla="*/ 544 w 560" name="T72"/>
                <a:gd fmla="*/ 282 h 542" name="T73"/>
                <a:gd fmla="*/ 528 w 560" name="T74"/>
                <a:gd fmla="*/ 276 h 542" name="T75"/>
                <a:gd fmla="*/ 500 w 560" name="T76"/>
                <a:gd fmla="*/ 234 h 542" name="T77"/>
                <a:gd fmla="*/ 472 w 560" name="T78"/>
                <a:gd fmla="*/ 232 h 542" name="T79"/>
                <a:gd fmla="*/ 474 w 560" name="T80"/>
                <a:gd fmla="*/ 302 h 542" name="T81"/>
                <a:gd fmla="*/ 442 w 560" name="T82"/>
                <a:gd fmla="*/ 344 h 542" name="T83"/>
                <a:gd fmla="*/ 428 w 560" name="T84"/>
                <a:gd fmla="*/ 376 h 542" name="T85"/>
                <a:gd fmla="*/ 450 w 560" name="T86"/>
                <a:gd fmla="*/ 392 h 542" name="T87"/>
                <a:gd fmla="*/ 460 w 560" name="T88"/>
                <a:gd fmla="*/ 430 h 542" name="T89"/>
                <a:gd fmla="*/ 474 w 560" name="T90"/>
                <a:gd fmla="*/ 444 h 542" name="T91"/>
                <a:gd fmla="*/ 486 w 560" name="T92"/>
                <a:gd fmla="*/ 446 h 542" name="T93"/>
                <a:gd fmla="*/ 504 w 560" name="T94"/>
                <a:gd fmla="*/ 434 h 542" name="T95"/>
                <a:gd fmla="*/ 520 w 560" name="T96"/>
                <a:gd fmla="*/ 448 h 542" name="T97"/>
                <a:gd fmla="*/ 530 w 560" name="T98"/>
                <a:gd fmla="*/ 484 h 542" name="T99"/>
                <a:gd fmla="*/ 526 w 560" name="T100"/>
                <a:gd fmla="*/ 502 h 542" name="T101"/>
                <a:gd fmla="*/ 492 w 560" name="T102"/>
                <a:gd fmla="*/ 522 h 542" name="T103"/>
                <a:gd fmla="*/ 478 w 560" name="T104"/>
                <a:gd fmla="*/ 542 h 54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42" w="560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027234" y="2934602"/>
              <a:ext cx="777671" cy="1409507"/>
            </a:xfrm>
            <a:custGeom>
              <a:gdLst>
                <a:gd fmla="*/ 320 w 490" name="T0"/>
                <a:gd fmla="*/ 878 h 888" name="T1"/>
                <a:gd fmla="*/ 252 w 490" name="T2"/>
                <a:gd fmla="*/ 834 h 888" name="T3"/>
                <a:gd fmla="*/ 196 w 490" name="T4"/>
                <a:gd fmla="*/ 838 h 888" name="T5"/>
                <a:gd fmla="*/ 170 w 490" name="T6"/>
                <a:gd fmla="*/ 842 h 888" name="T7"/>
                <a:gd fmla="*/ 136 w 490" name="T8"/>
                <a:gd fmla="*/ 824 h 888" name="T9"/>
                <a:gd fmla="*/ 106 w 490" name="T10"/>
                <a:gd fmla="*/ 804 h 888" name="T11"/>
                <a:gd fmla="*/ 56 w 490" name="T12"/>
                <a:gd fmla="*/ 800 h 888" name="T13"/>
                <a:gd fmla="*/ 12 w 490" name="T14"/>
                <a:gd fmla="*/ 776 h 888" name="T15"/>
                <a:gd fmla="*/ 20 w 490" name="T16"/>
                <a:gd fmla="*/ 744 h 888" name="T17"/>
                <a:gd fmla="*/ 8 w 490" name="T18"/>
                <a:gd fmla="*/ 726 h 888" name="T19"/>
                <a:gd fmla="*/ 0 w 490" name="T20"/>
                <a:gd fmla="*/ 706 h 888" name="T21"/>
                <a:gd fmla="*/ 62 w 490" name="T22"/>
                <a:gd fmla="*/ 696 h 888" name="T23"/>
                <a:gd fmla="*/ 66 w 490" name="T24"/>
                <a:gd fmla="*/ 648 h 888" name="T25"/>
                <a:gd fmla="*/ 52 w 490" name="T26"/>
                <a:gd fmla="*/ 602 h 888" name="T27"/>
                <a:gd fmla="*/ 56 w 490" name="T28"/>
                <a:gd fmla="*/ 536 h 888" name="T29"/>
                <a:gd fmla="*/ 104 w 490" name="T30"/>
                <a:gd fmla="*/ 530 h 888" name="T31"/>
                <a:gd fmla="*/ 168 w 490" name="T32"/>
                <a:gd fmla="*/ 548 h 888" name="T33"/>
                <a:gd fmla="*/ 172 w 490" name="T34"/>
                <a:gd fmla="*/ 504 h 888" name="T35"/>
                <a:gd fmla="*/ 190 w 490" name="T36"/>
                <a:gd fmla="*/ 494 h 888" name="T37"/>
                <a:gd fmla="*/ 214 w 490" name="T38"/>
                <a:gd fmla="*/ 500 h 888" name="T39"/>
                <a:gd fmla="*/ 248 w 490" name="T40"/>
                <a:gd fmla="*/ 478 h 888" name="T41"/>
                <a:gd fmla="*/ 246 w 490" name="T42"/>
                <a:gd fmla="*/ 416 h 888" name="T43"/>
                <a:gd fmla="*/ 256 w 490" name="T44"/>
                <a:gd fmla="*/ 384 h 888" name="T45"/>
                <a:gd fmla="*/ 240 w 490" name="T46"/>
                <a:gd fmla="*/ 362 h 888" name="T47"/>
                <a:gd fmla="*/ 196 w 490" name="T48"/>
                <a:gd fmla="*/ 334 h 888" name="T49"/>
                <a:gd fmla="*/ 152 w 490" name="T50"/>
                <a:gd fmla="*/ 318 h 888" name="T51"/>
                <a:gd fmla="*/ 126 w 490" name="T52"/>
                <a:gd fmla="*/ 296 h 888" name="T53"/>
                <a:gd fmla="*/ 130 w 490" name="T54"/>
                <a:gd fmla="*/ 244 h 888" name="T55"/>
                <a:gd fmla="*/ 148 w 490" name="T56"/>
                <a:gd fmla="*/ 222 h 888" name="T57"/>
                <a:gd fmla="*/ 184 w 490" name="T58"/>
                <a:gd fmla="*/ 226 h 888" name="T59"/>
                <a:gd fmla="*/ 270 w 490" name="T60"/>
                <a:gd fmla="*/ 220 h 888" name="T61"/>
                <a:gd fmla="*/ 278 w 490" name="T62"/>
                <a:gd fmla="*/ 162 h 888" name="T63"/>
                <a:gd fmla="*/ 280 w 490" name="T64"/>
                <a:gd fmla="*/ 130 h 888" name="T65"/>
                <a:gd fmla="*/ 304 w 490" name="T66"/>
                <a:gd fmla="*/ 104 h 888" name="T67"/>
                <a:gd fmla="*/ 364 w 490" name="T68"/>
                <a:gd fmla="*/ 38 h 888" name="T69"/>
                <a:gd fmla="*/ 404 w 490" name="T70"/>
                <a:gd fmla="*/ 28 h 888" name="T71"/>
                <a:gd fmla="*/ 416 w 490" name="T72"/>
                <a:gd fmla="*/ 22 h 888" name="T73"/>
                <a:gd fmla="*/ 440 w 490" name="T74"/>
                <a:gd fmla="*/ 2 h 888" name="T75"/>
                <a:gd fmla="*/ 462 w 490" name="T76"/>
                <a:gd fmla="*/ 20 h 888" name="T77"/>
                <a:gd fmla="*/ 452 w 490" name="T78"/>
                <a:gd fmla="*/ 52 h 888" name="T79"/>
                <a:gd fmla="*/ 438 w 490" name="T80"/>
                <a:gd fmla="*/ 108 h 888" name="T81"/>
                <a:gd fmla="*/ 422 w 490" name="T82"/>
                <a:gd fmla="*/ 138 h 888" name="T83"/>
                <a:gd fmla="*/ 430 w 490" name="T84"/>
                <a:gd fmla="*/ 228 h 888" name="T85"/>
                <a:gd fmla="*/ 408 w 490" name="T86"/>
                <a:gd fmla="*/ 284 h 888" name="T87"/>
                <a:gd fmla="*/ 398 w 490" name="T88"/>
                <a:gd fmla="*/ 384 h 888" name="T89"/>
                <a:gd fmla="*/ 418 w 490" name="T90"/>
                <a:gd fmla="*/ 454 h 888" name="T91"/>
                <a:gd fmla="*/ 412 w 490" name="T92"/>
                <a:gd fmla="*/ 526 h 888" name="T93"/>
                <a:gd fmla="*/ 428 w 490" name="T94"/>
                <a:gd fmla="*/ 556 h 888" name="T95"/>
                <a:gd fmla="*/ 432 w 490" name="T96"/>
                <a:gd fmla="*/ 600 h 888" name="T97"/>
                <a:gd fmla="*/ 476 w 490" name="T98"/>
                <a:gd fmla="*/ 690 h 888" name="T99"/>
                <a:gd fmla="*/ 462 w 490" name="T100"/>
                <a:gd fmla="*/ 726 h 888" name="T101"/>
                <a:gd fmla="*/ 362 w 490" name="T102"/>
                <a:gd fmla="*/ 728 h 888" name="T103"/>
                <a:gd fmla="*/ 354 w 490" name="T104"/>
                <a:gd fmla="*/ 744 h 888" name="T105"/>
                <a:gd fmla="*/ 398 w 490" name="T106"/>
                <a:gd fmla="*/ 792 h 888" name="T107"/>
                <a:gd fmla="*/ 350 w 490" name="T108"/>
                <a:gd fmla="*/ 828 h 888" name="T109"/>
                <a:gd fmla="*/ 344 w 490" name="T110"/>
                <a:gd fmla="*/ 888 h 88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887" w="490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621313" y="2910299"/>
              <a:ext cx="1963080" cy="1431109"/>
            </a:xfrm>
            <a:custGeom>
              <a:gdLst>
                <a:gd fmla="*/ 494 w 1236" name="T0"/>
                <a:gd fmla="*/ 798 h 900" name="T1"/>
                <a:gd fmla="*/ 430 w 1236" name="T2"/>
                <a:gd fmla="*/ 762 h 900" name="T3"/>
                <a:gd fmla="*/ 278 w 1236" name="T4"/>
                <a:gd fmla="*/ 748 h 900" name="T5"/>
                <a:gd fmla="*/ 176 w 1236" name="T6"/>
                <a:gd fmla="*/ 704 h 900" name="T7"/>
                <a:gd fmla="*/ 148 w 1236" name="T8"/>
                <a:gd fmla="*/ 670 h 900" name="T9"/>
                <a:gd fmla="*/ 70 w 1236" name="T10"/>
                <a:gd fmla="*/ 640 h 900" name="T11"/>
                <a:gd fmla="*/ 24 w 1236" name="T12"/>
                <a:gd fmla="*/ 596 h 900" name="T13"/>
                <a:gd fmla="*/ 0 w 1236" name="T14"/>
                <a:gd fmla="*/ 412 h 900" name="T15"/>
                <a:gd fmla="*/ 16 w 1236" name="T16"/>
                <a:gd fmla="*/ 340 h 900" name="T17"/>
                <a:gd fmla="*/ 26 w 1236" name="T18"/>
                <a:gd fmla="*/ 328 h 900" name="T19"/>
                <a:gd fmla="*/ 52 w 1236" name="T20"/>
                <a:gd fmla="*/ 314 h 900" name="T21"/>
                <a:gd fmla="*/ 98 w 1236" name="T22"/>
                <a:gd fmla="*/ 336 h 900" name="T23"/>
                <a:gd fmla="*/ 150 w 1236" name="T24"/>
                <a:gd fmla="*/ 336 h 900" name="T25"/>
                <a:gd fmla="*/ 138 w 1236" name="T26"/>
                <a:gd fmla="*/ 274 h 900" name="T27"/>
                <a:gd fmla="*/ 168 w 1236" name="T28"/>
                <a:gd fmla="*/ 236 h 900" name="T29"/>
                <a:gd fmla="*/ 186 w 1236" name="T30"/>
                <a:gd fmla="*/ 192 h 900" name="T31"/>
                <a:gd fmla="*/ 152 w 1236" name="T32"/>
                <a:gd fmla="*/ 150 h 900" name="T33"/>
                <a:gd fmla="*/ 120 w 1236" name="T34"/>
                <a:gd fmla="*/ 120 h 900" name="T35"/>
                <a:gd fmla="*/ 118 w 1236" name="T36"/>
                <a:gd fmla="*/ 92 h 900" name="T37"/>
                <a:gd fmla="*/ 104 w 1236" name="T38"/>
                <a:gd fmla="*/ 58 h 900" name="T39"/>
                <a:gd fmla="*/ 234 w 1236" name="T40"/>
                <a:gd fmla="*/ 42 h 900" name="T41"/>
                <a:gd fmla="*/ 340 w 1236" name="T42"/>
                <a:gd fmla="*/ 4 h 900" name="T43"/>
                <a:gd fmla="*/ 430 w 1236" name="T44"/>
                <a:gd fmla="*/ 8 h 900" name="T45"/>
                <a:gd fmla="*/ 526 w 1236" name="T46"/>
                <a:gd fmla="*/ 22 h 900" name="T47"/>
                <a:gd fmla="*/ 654 w 1236" name="T48"/>
                <a:gd fmla="*/ 114 h 900" name="T49"/>
                <a:gd fmla="*/ 720 w 1236" name="T50"/>
                <a:gd fmla="*/ 110 h 900" name="T51"/>
                <a:gd fmla="*/ 720 w 1236" name="T52"/>
                <a:gd fmla="*/ 56 h 900" name="T53"/>
                <a:gd fmla="*/ 792 w 1236" name="T54"/>
                <a:gd fmla="*/ 72 h 900" name="T55"/>
                <a:gd fmla="*/ 930 w 1236" name="T56"/>
                <a:gd fmla="*/ 128 h 900" name="T57"/>
                <a:gd fmla="*/ 952 w 1236" name="T58"/>
                <a:gd fmla="*/ 142 h 900" name="T59"/>
                <a:gd fmla="*/ 1088 w 1236" name="T60"/>
                <a:gd fmla="*/ 224 h 900" name="T61"/>
                <a:gd fmla="*/ 1174 w 1236" name="T62"/>
                <a:gd fmla="*/ 250 h 900" name="T63"/>
                <a:gd fmla="*/ 1216 w 1236" name="T64"/>
                <a:gd fmla="*/ 368 h 900" name="T65"/>
                <a:gd fmla="*/ 1236 w 1236" name="T66"/>
                <a:gd fmla="*/ 452 h 900" name="T67"/>
                <a:gd fmla="*/ 1184 w 1236" name="T68"/>
                <a:gd fmla="*/ 496 h 900" name="T69"/>
                <a:gd fmla="*/ 1120 w 1236" name="T70"/>
                <a:gd fmla="*/ 584 h 900" name="T71"/>
                <a:gd fmla="*/ 1144 w 1236" name="T72"/>
                <a:gd fmla="*/ 626 h 900" name="T73"/>
                <a:gd fmla="*/ 1086 w 1236" name="T74"/>
                <a:gd fmla="*/ 606 h 900" name="T75"/>
                <a:gd fmla="*/ 1030 w 1236" name="T76"/>
                <a:gd fmla="*/ 642 h 900" name="T77"/>
                <a:gd fmla="*/ 1064 w 1236" name="T78"/>
                <a:gd fmla="*/ 694 h 900" name="T79"/>
                <a:gd fmla="*/ 1076 w 1236" name="T80"/>
                <a:gd fmla="*/ 792 h 900" name="T81"/>
                <a:gd fmla="*/ 1034 w 1236" name="T82"/>
                <a:gd fmla="*/ 804 h 900" name="T83"/>
                <a:gd fmla="*/ 996 w 1236" name="T84"/>
                <a:gd fmla="*/ 806 h 900" name="T85"/>
                <a:gd fmla="*/ 956 w 1236" name="T86"/>
                <a:gd fmla="*/ 788 h 900" name="T87"/>
                <a:gd fmla="*/ 920 w 1236" name="T88"/>
                <a:gd fmla="*/ 800 h 900" name="T89"/>
                <a:gd fmla="*/ 878 w 1236" name="T90"/>
                <a:gd fmla="*/ 780 h 900" name="T91"/>
                <a:gd fmla="*/ 828 w 1236" name="T92"/>
                <a:gd fmla="*/ 698 h 900" name="T93"/>
                <a:gd fmla="*/ 778 w 1236" name="T94"/>
                <a:gd fmla="*/ 654 h 900" name="T95"/>
                <a:gd fmla="*/ 700 w 1236" name="T96"/>
                <a:gd fmla="*/ 662 h 900" name="T97"/>
                <a:gd fmla="*/ 722 w 1236" name="T98"/>
                <a:gd fmla="*/ 746 h 900" name="T99"/>
                <a:gd fmla="*/ 694 w 1236" name="T100"/>
                <a:gd fmla="*/ 796 h 900" name="T101"/>
                <a:gd fmla="*/ 664 w 1236" name="T102"/>
                <a:gd fmla="*/ 862 h 900" name="T103"/>
                <a:gd fmla="*/ 634 w 1236" name="T104"/>
                <a:gd fmla="*/ 886 h 900" name="T105"/>
                <a:gd fmla="*/ 604 w 1236" name="T106"/>
                <a:gd fmla="*/ 884 h 900" name="T107"/>
                <a:gd fmla="*/ 568 w 1236" name="T108"/>
                <a:gd fmla="*/ 880 h 900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900" w="1236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5677993" y="2718586"/>
              <a:ext cx="537350" cy="1085483"/>
            </a:xfrm>
            <a:custGeom>
              <a:gdLst>
                <a:gd fmla="*/ 24 w 340" name="T0"/>
                <a:gd fmla="*/ 676 h 684" name="T1"/>
                <a:gd fmla="*/ 10 w 340" name="T2"/>
                <a:gd fmla="*/ 654 h 684" name="T3"/>
                <a:gd fmla="*/ 10 w 340" name="T4"/>
                <a:gd fmla="*/ 624 h 684" name="T5"/>
                <a:gd fmla="*/ 18 w 340" name="T6"/>
                <a:gd fmla="*/ 560 h 684" name="T7"/>
                <a:gd fmla="*/ 0 w 340" name="T8"/>
                <a:gd fmla="*/ 514 h 684" name="T9"/>
                <a:gd fmla="*/ 8 w 340" name="T10"/>
                <a:gd fmla="*/ 426 h 684" name="T11"/>
                <a:gd fmla="*/ 30 w 340" name="T12"/>
                <a:gd fmla="*/ 386 h 684" name="T13"/>
                <a:gd fmla="*/ 24 w 340" name="T14"/>
                <a:gd fmla="*/ 326 h 684" name="T15"/>
                <a:gd fmla="*/ 22 w 340" name="T16"/>
                <a:gd fmla="*/ 282 h 684" name="T17"/>
                <a:gd fmla="*/ 44 w 340" name="T18"/>
                <a:gd fmla="*/ 248 h 684" name="T19"/>
                <a:gd fmla="*/ 50 w 340" name="T20"/>
                <a:gd fmla="*/ 218 h 684" name="T21"/>
                <a:gd fmla="*/ 64 w 340" name="T22"/>
                <a:gd fmla="*/ 170 h 684" name="T23"/>
                <a:gd fmla="*/ 70 w 340" name="T24"/>
                <a:gd fmla="*/ 150 h 684" name="T25"/>
                <a:gd fmla="*/ 94 w 340" name="T26"/>
                <a:gd fmla="*/ 122 h 684" name="T27"/>
                <a:gd fmla="*/ 128 w 340" name="T28"/>
                <a:gd fmla="*/ 82 h 684" name="T29"/>
                <a:gd fmla="*/ 152 w 340" name="T30"/>
                <a:gd fmla="*/ 58 h 684" name="T31"/>
                <a:gd fmla="*/ 170 w 340" name="T32"/>
                <a:gd fmla="*/ 40 h 684" name="T33"/>
                <a:gd fmla="*/ 224 w 340" name="T34"/>
                <a:gd fmla="*/ 40 h 684" name="T35"/>
                <a:gd fmla="*/ 238 w 340" name="T36"/>
                <a:gd fmla="*/ 32 h 684" name="T37"/>
                <a:gd fmla="*/ 270 w 340" name="T38"/>
                <a:gd fmla="*/ 20 h 684" name="T39"/>
                <a:gd fmla="*/ 290 w 340" name="T40"/>
                <a:gd fmla="*/ 0 h 684" name="T41"/>
                <a:gd fmla="*/ 308 w 340" name="T42"/>
                <a:gd fmla="*/ 12 h 684" name="T43"/>
                <a:gd fmla="*/ 290 w 340" name="T44"/>
                <a:gd fmla="*/ 34 h 684" name="T45"/>
                <a:gd fmla="*/ 276 w 340" name="T46"/>
                <a:gd fmla="*/ 54 h 684" name="T47"/>
                <a:gd fmla="*/ 286 w 340" name="T48"/>
                <a:gd fmla="*/ 64 h 684" name="T49"/>
                <a:gd fmla="*/ 310 w 340" name="T50"/>
                <a:gd fmla="*/ 82 h 684" name="T51"/>
                <a:gd fmla="*/ 340 w 340" name="T52"/>
                <a:gd fmla="*/ 124 h 684" name="T53"/>
                <a:gd fmla="*/ 328 w 340" name="T54"/>
                <a:gd fmla="*/ 158 h 684" name="T55"/>
                <a:gd fmla="*/ 290 w 340" name="T56"/>
                <a:gd fmla="*/ 186 h 684" name="T57"/>
                <a:gd fmla="*/ 268 w 340" name="T58"/>
                <a:gd fmla="*/ 228 h 684" name="T59"/>
                <a:gd fmla="*/ 274 w 340" name="T60"/>
                <a:gd fmla="*/ 256 h 684" name="T61"/>
                <a:gd fmla="*/ 300 w 340" name="T62"/>
                <a:gd fmla="*/ 278 h 684" name="T63"/>
                <a:gd fmla="*/ 320 w 340" name="T64"/>
                <a:gd fmla="*/ 312 h 684" name="T65"/>
                <a:gd fmla="*/ 328 w 340" name="T66"/>
                <a:gd fmla="*/ 344 h 684" name="T67"/>
                <a:gd fmla="*/ 316 w 340" name="T68"/>
                <a:gd fmla="*/ 384 h 684" name="T69"/>
                <a:gd fmla="*/ 298 w 340" name="T70"/>
                <a:gd fmla="*/ 412 h 684" name="T71"/>
                <a:gd fmla="*/ 276 w 340" name="T72"/>
                <a:gd fmla="*/ 436 h 684" name="T73"/>
                <a:gd fmla="*/ 298 w 340" name="T74"/>
                <a:gd fmla="*/ 474 h 684" name="T75"/>
                <a:gd fmla="*/ 302 w 340" name="T76"/>
                <a:gd fmla="*/ 506 h 684" name="T77"/>
                <a:gd fmla="*/ 296 w 340" name="T78"/>
                <a:gd fmla="*/ 544 h 684" name="T79"/>
                <a:gd fmla="*/ 236 w 340" name="T80"/>
                <a:gd fmla="*/ 602 h 684" name="T81"/>
                <a:gd fmla="*/ 164 w 340" name="T82"/>
                <a:gd fmla="*/ 620 h 684" name="T83"/>
                <a:gd fmla="*/ 112 w 340" name="T84"/>
                <a:gd fmla="*/ 644 h 684" name="T85"/>
                <a:gd fmla="*/ 66 w 340" name="T86"/>
                <a:gd fmla="*/ 664 h 684" name="T87"/>
                <a:gd fmla="*/ 48 w 340" name="T88"/>
                <a:gd fmla="*/ 678 h 684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684" w="340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85457" y="3102015"/>
              <a:ext cx="1015293" cy="680452"/>
            </a:xfrm>
            <a:custGeom>
              <a:gdLst>
                <a:gd fmla="*/ 42 w 640" name="T0"/>
                <a:gd fmla="*/ 410 h 428" name="T1"/>
                <a:gd fmla="*/ 0 w 640" name="T2"/>
                <a:gd fmla="*/ 372 h 428" name="T3"/>
                <a:gd fmla="*/ 26 w 640" name="T4"/>
                <a:gd fmla="*/ 338 h 428" name="T5"/>
                <a:gd fmla="*/ 38 w 640" name="T6"/>
                <a:gd fmla="*/ 322 h 428" name="T7"/>
                <a:gd fmla="*/ 26 w 640" name="T8"/>
                <a:gd fmla="*/ 244 h 428" name="T9"/>
                <a:gd fmla="*/ 12 w 640" name="T10"/>
                <a:gd fmla="*/ 208 h 428" name="T11"/>
                <a:gd fmla="*/ 20 w 640" name="T12"/>
                <a:gd fmla="*/ 174 h 428" name="T13"/>
                <a:gd fmla="*/ 42 w 640" name="T14"/>
                <a:gd fmla="*/ 144 h 428" name="T15"/>
                <a:gd fmla="*/ 76 w 640" name="T16"/>
                <a:gd fmla="*/ 106 h 428" name="T17"/>
                <a:gd fmla="*/ 104 w 640" name="T18"/>
                <a:gd fmla="*/ 80 h 428" name="T19"/>
                <a:gd fmla="*/ 150 w 640" name="T20"/>
                <a:gd fmla="*/ 52 h 428" name="T21"/>
                <a:gd fmla="*/ 210 w 640" name="T22"/>
                <a:gd fmla="*/ 38 h 428" name="T23"/>
                <a:gd fmla="*/ 236 w 640" name="T24"/>
                <a:gd fmla="*/ 38 h 428" name="T25"/>
                <a:gd fmla="*/ 268 w 640" name="T26"/>
                <a:gd fmla="*/ 16 h 428" name="T27"/>
                <a:gd fmla="*/ 294 w 640" name="T28"/>
                <a:gd fmla="*/ 12 h 428" name="T29"/>
                <a:gd fmla="*/ 308 w 640" name="T30"/>
                <a:gd fmla="*/ 36 h 428" name="T31"/>
                <a:gd fmla="*/ 308 w 640" name="T32"/>
                <a:gd fmla="*/ 80 h 428" name="T33"/>
                <a:gd fmla="*/ 360 w 640" name="T34"/>
                <a:gd fmla="*/ 108 h 428" name="T35"/>
                <a:gd fmla="*/ 384 w 640" name="T36"/>
                <a:gd fmla="*/ 110 h 428" name="T37"/>
                <a:gd fmla="*/ 432 w 640" name="T38"/>
                <a:gd fmla="*/ 38 h 428" name="T39"/>
                <a:gd fmla="*/ 452 w 640" name="T40"/>
                <a:gd fmla="*/ 24 h 428" name="T41"/>
                <a:gd fmla="*/ 492 w 640" name="T42"/>
                <a:gd fmla="*/ 16 h 428" name="T43"/>
                <a:gd fmla="*/ 536 w 640" name="T44"/>
                <a:gd fmla="*/ 34 h 428" name="T45"/>
                <a:gd fmla="*/ 640 w 640" name="T46"/>
                <a:gd fmla="*/ 36 h 428" name="T47"/>
                <a:gd fmla="*/ 636 w 640" name="T48"/>
                <a:gd fmla="*/ 46 h 428" name="T49"/>
                <a:gd fmla="*/ 632 w 640" name="T50"/>
                <a:gd fmla="*/ 76 h 428" name="T51"/>
                <a:gd fmla="*/ 570 w 640" name="T52"/>
                <a:gd fmla="*/ 96 h 428" name="T53"/>
                <a:gd fmla="*/ 514 w 640" name="T54"/>
                <a:gd fmla="*/ 136 h 428" name="T55"/>
                <a:gd fmla="*/ 500 w 640" name="T56"/>
                <a:gd fmla="*/ 160 h 428" name="T57"/>
                <a:gd fmla="*/ 472 w 640" name="T58"/>
                <a:gd fmla="*/ 178 h 428" name="T59"/>
                <a:gd fmla="*/ 446 w 640" name="T60"/>
                <a:gd fmla="*/ 188 h 428" name="T61"/>
                <a:gd fmla="*/ 438 w 640" name="T62"/>
                <a:gd fmla="*/ 228 h 428" name="T63"/>
                <a:gd fmla="*/ 418 w 640" name="T64"/>
                <a:gd fmla="*/ 252 h 428" name="T65"/>
                <a:gd fmla="*/ 400 w 640" name="T66"/>
                <a:gd fmla="*/ 276 h 428" name="T67"/>
                <a:gd fmla="*/ 390 w 640" name="T68"/>
                <a:gd fmla="*/ 324 h 428" name="T69"/>
                <a:gd fmla="*/ 374 w 640" name="T70"/>
                <a:gd fmla="*/ 326 h 428" name="T71"/>
                <a:gd fmla="*/ 350 w 640" name="T72"/>
                <a:gd fmla="*/ 342 h 428" name="T73"/>
                <a:gd fmla="*/ 338 w 640" name="T74"/>
                <a:gd fmla="*/ 366 h 428" name="T75"/>
                <a:gd fmla="*/ 322 w 640" name="T76"/>
                <a:gd fmla="*/ 400 h 428" name="T77"/>
                <a:gd fmla="*/ 314 w 640" name="T78"/>
                <a:gd fmla="*/ 400 h 428" name="T79"/>
                <a:gd fmla="*/ 304 w 640" name="T80"/>
                <a:gd fmla="*/ 392 h 428" name="T81"/>
                <a:gd fmla="*/ 274 w 640" name="T82"/>
                <a:gd fmla="*/ 404 h 428" name="T83"/>
                <a:gd fmla="*/ 250 w 640" name="T84"/>
                <a:gd fmla="*/ 422 h 428" name="T85"/>
                <a:gd fmla="*/ 214 w 640" name="T86"/>
                <a:gd fmla="*/ 416 h 428" name="T87"/>
                <a:gd fmla="*/ 208 w 640" name="T88"/>
                <a:gd fmla="*/ 404 h 428" name="T89"/>
                <a:gd fmla="*/ 142 w 640" name="T90"/>
                <a:gd fmla="*/ 362 h 428" name="T91"/>
                <a:gd fmla="*/ 138 w 640" name="T92"/>
                <a:gd fmla="*/ 380 h 428" name="T93"/>
                <a:gd fmla="*/ 126 w 640" name="T94"/>
                <a:gd fmla="*/ 406 h 428" name="T95"/>
                <a:gd fmla="*/ 108 w 640" name="T96"/>
                <a:gd fmla="*/ 418 h 428" name="T97"/>
                <a:gd fmla="*/ 86 w 640" name="T98"/>
                <a:gd fmla="*/ 422 h 428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428" w="640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805814" y="2999407"/>
              <a:ext cx="440139" cy="683151"/>
            </a:xfrm>
            <a:custGeom>
              <a:gdLst>
                <a:gd fmla="*/ 106 w 276" name="T0"/>
                <a:gd fmla="*/ 398 h 430" name="T1"/>
                <a:gd fmla="*/ 98 w 276" name="T2"/>
                <a:gd fmla="*/ 364 h 430" name="T3"/>
                <a:gd fmla="*/ 92 w 276" name="T4"/>
                <a:gd fmla="*/ 318 h 430" name="T5"/>
                <a:gd fmla="*/ 86 w 276" name="T6"/>
                <a:gd fmla="*/ 280 h 430" name="T7"/>
                <a:gd fmla="*/ 52 w 276" name="T8"/>
                <a:gd fmla="*/ 240 h 430" name="T9"/>
                <a:gd fmla="*/ 26 w 276" name="T10"/>
                <a:gd fmla="*/ 214 h 430" name="T11"/>
                <a:gd fmla="*/ 0 w 276" name="T12"/>
                <a:gd fmla="*/ 200 h 430" name="T13"/>
                <a:gd fmla="*/ 4 w 276" name="T14"/>
                <a:gd fmla="*/ 196 h 430" name="T15"/>
                <a:gd fmla="*/ 28 w 276" name="T16"/>
                <a:gd fmla="*/ 186 h 430" name="T17"/>
                <a:gd fmla="*/ 68 w 276" name="T18"/>
                <a:gd fmla="*/ 180 h 430" name="T19"/>
                <a:gd fmla="*/ 84 w 276" name="T20"/>
                <a:gd fmla="*/ 166 h 430" name="T21"/>
                <a:gd fmla="*/ 112 w 276" name="T22"/>
                <a:gd fmla="*/ 160 h 430" name="T23"/>
                <a:gd fmla="*/ 130 w 276" name="T24"/>
                <a:gd fmla="*/ 138 h 430" name="T25"/>
                <a:gd fmla="*/ 128 w 276" name="T26"/>
                <a:gd fmla="*/ 98 h 430" name="T27"/>
                <a:gd fmla="*/ 158 w 276" name="T28"/>
                <a:gd fmla="*/ 42 h 430" name="T29"/>
                <a:gd fmla="*/ 162 w 276" name="T30"/>
                <a:gd fmla="*/ 12 h 430" name="T31"/>
                <a:gd fmla="*/ 170 w 276" name="T32"/>
                <a:gd fmla="*/ 10 h 430" name="T33"/>
                <a:gd fmla="*/ 190 w 276" name="T34"/>
                <a:gd fmla="*/ 2 h 430" name="T35"/>
                <a:gd fmla="*/ 204 w 276" name="T36"/>
                <a:gd fmla="*/ 0 h 430" name="T37"/>
                <a:gd fmla="*/ 220 w 276" name="T38"/>
                <a:gd fmla="*/ 6 h 430" name="T39"/>
                <a:gd fmla="*/ 226 w 276" name="T40"/>
                <a:gd fmla="*/ 22 h 430" name="T41"/>
                <a:gd fmla="*/ 218 w 276" name="T42"/>
                <a:gd fmla="*/ 40 h 430" name="T43"/>
                <a:gd fmla="*/ 212 w 276" name="T44"/>
                <a:gd fmla="*/ 58 h 430" name="T45"/>
                <a:gd fmla="*/ 196 w 276" name="T46"/>
                <a:gd fmla="*/ 82 h 430" name="T47"/>
                <a:gd fmla="*/ 192 w 276" name="T48"/>
                <a:gd fmla="*/ 108 h 430" name="T49"/>
                <a:gd fmla="*/ 194 w 276" name="T50"/>
                <a:gd fmla="*/ 132 h 430" name="T51"/>
                <a:gd fmla="*/ 232 w 276" name="T52"/>
                <a:gd fmla="*/ 138 h 430" name="T53"/>
                <a:gd fmla="*/ 248 w 276" name="T54"/>
                <a:gd fmla="*/ 154 h 430" name="T55"/>
                <a:gd fmla="*/ 268 w 276" name="T56"/>
                <a:gd fmla="*/ 168 h 430" name="T57"/>
                <a:gd fmla="*/ 276 w 276" name="T58"/>
                <a:gd fmla="*/ 170 h 430" name="T59"/>
                <a:gd fmla="*/ 270 w 276" name="T60"/>
                <a:gd fmla="*/ 184 h 430" name="T61"/>
                <a:gd fmla="*/ 258 w 276" name="T62"/>
                <a:gd fmla="*/ 198 h 430" name="T63"/>
                <a:gd fmla="*/ 252 w 276" name="T64"/>
                <a:gd fmla="*/ 206 h 430" name="T65"/>
                <a:gd fmla="*/ 228 w 276" name="T66"/>
                <a:gd fmla="*/ 226 h 430" name="T67"/>
                <a:gd fmla="*/ 216 w 276" name="T68"/>
                <a:gd fmla="*/ 228 h 430" name="T69"/>
                <a:gd fmla="*/ 202 w 276" name="T70"/>
                <a:gd fmla="*/ 232 h 430" name="T71"/>
                <a:gd fmla="*/ 202 w 276" name="T72"/>
                <a:gd fmla="*/ 248 h 430" name="T73"/>
                <a:gd fmla="*/ 198 w 276" name="T74"/>
                <a:gd fmla="*/ 270 h 430" name="T75"/>
                <a:gd fmla="*/ 188 w 276" name="T76"/>
                <a:gd fmla="*/ 284 h 430" name="T77"/>
                <a:gd fmla="*/ 180 w 276" name="T78"/>
                <a:gd fmla="*/ 308 h 430" name="T79"/>
                <a:gd fmla="*/ 178 w 276" name="T80"/>
                <a:gd fmla="*/ 332 h 430" name="T81"/>
                <a:gd fmla="*/ 194 w 276" name="T82"/>
                <a:gd fmla="*/ 346 h 430" name="T83"/>
                <a:gd fmla="*/ 214 w 276" name="T84"/>
                <a:gd fmla="*/ 352 h 430" name="T85"/>
                <a:gd fmla="*/ 222 w 276" name="T86"/>
                <a:gd fmla="*/ 364 h 430" name="T87"/>
                <a:gd fmla="*/ 222 w 276" name="T88"/>
                <a:gd fmla="*/ 382 h 430" name="T89"/>
                <a:gd fmla="*/ 216 w 276" name="T90"/>
                <a:gd fmla="*/ 394 h 430" name="T91"/>
                <a:gd fmla="*/ 198 w 276" name="T92"/>
                <a:gd fmla="*/ 400 h 430" name="T93"/>
                <a:gd fmla="*/ 184 w 276" name="T94"/>
                <a:gd fmla="*/ 406 h 430" name="T95"/>
                <a:gd fmla="*/ 154 w 276" name="T96"/>
                <a:gd fmla="*/ 430 h 430" name="T97"/>
                <a:gd fmla="*/ 142 w 276" name="T98"/>
                <a:gd fmla="*/ 428 h 430" name="T99"/>
                <a:gd fmla="*/ 106 w 276" name="T100"/>
                <a:gd fmla="*/ 398 h 430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30" w="276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110032" y="2294653"/>
              <a:ext cx="850579" cy="1220493"/>
            </a:xfrm>
            <a:custGeom>
              <a:gdLst>
                <a:gd fmla="*/ 108 w 536" name="T0"/>
                <a:gd fmla="*/ 754 h 768" name="T1"/>
                <a:gd fmla="*/ 22 w 536" name="T2"/>
                <a:gd fmla="*/ 720 h 768" name="T3"/>
                <a:gd fmla="*/ 52 w 536" name="T4"/>
                <a:gd fmla="*/ 664 h 768" name="T5"/>
                <a:gd fmla="*/ 58 w 536" name="T6"/>
                <a:gd fmla="*/ 572 h 768" name="T7"/>
                <a:gd fmla="*/ 6 w 536" name="T8"/>
                <a:gd fmla="*/ 508 h 768" name="T9"/>
                <a:gd fmla="*/ 32 w 536" name="T10"/>
                <a:gd fmla="*/ 458 h 768" name="T11"/>
                <a:gd fmla="*/ 78 w 536" name="T12"/>
                <a:gd fmla="*/ 412 h 768" name="T13"/>
                <a:gd fmla="*/ 40 w 536" name="T14"/>
                <a:gd fmla="*/ 334 h 768" name="T15"/>
                <a:gd fmla="*/ 18 w 536" name="T16"/>
                <a:gd fmla="*/ 316 h 768" name="T17"/>
                <a:gd fmla="*/ 46 w 536" name="T18"/>
                <a:gd fmla="*/ 282 h 768" name="T19"/>
                <a:gd fmla="*/ 24 w 536" name="T20"/>
                <a:gd fmla="*/ 236 h 768" name="T21"/>
                <a:gd fmla="*/ 0 w 536" name="T22"/>
                <a:gd fmla="*/ 164 h 768" name="T23"/>
                <a:gd fmla="*/ 28 w 536" name="T24"/>
                <a:gd fmla="*/ 142 h 768" name="T25"/>
                <a:gd fmla="*/ 44 w 536" name="T26"/>
                <a:gd fmla="*/ 84 h 768" name="T27"/>
                <a:gd fmla="*/ 70 w 536" name="T28"/>
                <a:gd fmla="*/ 88 h 768" name="T29"/>
                <a:gd fmla="*/ 72 w 536" name="T30"/>
                <a:gd fmla="*/ 118 h 768" name="T31"/>
                <a:gd fmla="*/ 82 w 536" name="T32"/>
                <a:gd fmla="*/ 150 h 768" name="T33"/>
                <a:gd fmla="*/ 124 w 536" name="T34"/>
                <a:gd fmla="*/ 154 h 768" name="T35"/>
                <a:gd fmla="*/ 136 w 536" name="T36"/>
                <a:gd fmla="*/ 134 h 768" name="T37"/>
                <a:gd fmla="*/ 180 w 536" name="T38"/>
                <a:gd fmla="*/ 106 h 768" name="T39"/>
                <a:gd fmla="*/ 252 w 536" name="T40"/>
                <a:gd fmla="*/ 92 h 768" name="T41"/>
                <a:gd fmla="*/ 266 w 536" name="T42"/>
                <a:gd fmla="*/ 22 h 768" name="T43"/>
                <a:gd fmla="*/ 310 w 536" name="T44"/>
                <a:gd fmla="*/ 0 h 768" name="T45"/>
                <a:gd fmla="*/ 332 w 536" name="T46"/>
                <a:gd fmla="*/ 40 h 768" name="T47"/>
                <a:gd fmla="*/ 378 w 536" name="T48"/>
                <a:gd fmla="*/ 128 h 768" name="T49"/>
                <a:gd fmla="*/ 424 w 536" name="T50"/>
                <a:gd fmla="*/ 138 h 768" name="T51"/>
                <a:gd fmla="*/ 444 w 536" name="T52"/>
                <a:gd fmla="*/ 152 h 768" name="T53"/>
                <a:gd fmla="*/ 430 w 536" name="T54"/>
                <a:gd fmla="*/ 188 h 768" name="T55"/>
                <a:gd fmla="*/ 448 w 536" name="T56"/>
                <a:gd fmla="*/ 210 h 768" name="T57"/>
                <a:gd fmla="*/ 520 w 536" name="T58"/>
                <a:gd fmla="*/ 250 h 768" name="T59"/>
                <a:gd fmla="*/ 488 w 536" name="T60"/>
                <a:gd fmla="*/ 330 h 768" name="T61"/>
                <a:gd fmla="*/ 450 w 536" name="T62"/>
                <a:gd fmla="*/ 370 h 768" name="T63"/>
                <a:gd fmla="*/ 398 w 536" name="T64"/>
                <a:gd fmla="*/ 384 h 768" name="T65"/>
                <a:gd fmla="*/ 350 w 536" name="T66"/>
                <a:gd fmla="*/ 340 h 768" name="T67"/>
                <a:gd fmla="*/ 344 w 536" name="T68"/>
                <a:gd fmla="*/ 288 h 768" name="T69"/>
                <a:gd fmla="*/ 310 w 536" name="T70"/>
                <a:gd fmla="*/ 252 h 768" name="T71"/>
                <a:gd fmla="*/ 294 w 536" name="T72"/>
                <a:gd fmla="*/ 200 h 768" name="T73"/>
                <a:gd fmla="*/ 258 w 536" name="T74"/>
                <a:gd fmla="*/ 184 h 768" name="T75"/>
                <a:gd fmla="*/ 226 w 536" name="T76"/>
                <a:gd fmla="*/ 190 h 768" name="T77"/>
                <a:gd fmla="*/ 194 w 536" name="T78"/>
                <a:gd fmla="*/ 228 h 768" name="T79"/>
                <a:gd fmla="*/ 178 w 536" name="T80"/>
                <a:gd fmla="*/ 266 h 768" name="T81"/>
                <a:gd fmla="*/ 172 w 536" name="T82"/>
                <a:gd fmla="*/ 298 h 768" name="T83"/>
                <a:gd fmla="*/ 142 w 536" name="T84"/>
                <a:gd fmla="*/ 314 h 768" name="T85"/>
                <a:gd fmla="*/ 142 w 536" name="T86"/>
                <a:gd fmla="*/ 360 h 768" name="T87"/>
                <a:gd fmla="*/ 222 w 536" name="T88"/>
                <a:gd fmla="*/ 346 h 768" name="T89"/>
                <a:gd fmla="*/ 252 w 536" name="T90"/>
                <a:gd fmla="*/ 342 h 768" name="T91"/>
                <a:gd fmla="*/ 274 w 536" name="T92"/>
                <a:gd fmla="*/ 360 h 768" name="T93"/>
                <a:gd fmla="*/ 300 w 536" name="T94"/>
                <a:gd fmla="*/ 436 h 768" name="T95"/>
                <a:gd fmla="*/ 352 w 536" name="T96"/>
                <a:gd fmla="*/ 468 h 768" name="T97"/>
                <a:gd fmla="*/ 354 w 536" name="T98"/>
                <a:gd fmla="*/ 512 h 768" name="T99"/>
                <a:gd fmla="*/ 328 w 536" name="T100"/>
                <a:gd fmla="*/ 540 h 768" name="T101"/>
                <a:gd fmla="*/ 266 w 536" name="T102"/>
                <a:gd fmla="*/ 582 h 768" name="T103"/>
                <a:gd fmla="*/ 202 w 536" name="T104"/>
                <a:gd fmla="*/ 650 h 768" name="T105"/>
                <a:gd fmla="*/ 180 w 536" name="T106"/>
                <a:gd fmla="*/ 730 h 768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768" w="536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55625" y="1036357"/>
              <a:ext cx="3143087" cy="2405884"/>
            </a:xfrm>
            <a:custGeom>
              <a:gdLst>
                <a:gd fmla="*/ 1348 w 1980" name="T0"/>
                <a:gd fmla="*/ 1486 h 1516" name="T1"/>
                <a:gd fmla="*/ 1296 w 1980" name="T2"/>
                <a:gd fmla="*/ 1480 h 1516" name="T3"/>
                <a:gd fmla="*/ 1206 w 1980" name="T4"/>
                <a:gd fmla="*/ 1418 h 1516" name="T5"/>
                <a:gd fmla="*/ 1068 w 1980" name="T6"/>
                <a:gd fmla="*/ 1416 h 1516" name="T7"/>
                <a:gd fmla="*/ 938 w 1980" name="T8"/>
                <a:gd fmla="*/ 1464 h 1516" name="T9"/>
                <a:gd fmla="*/ 842 w 1980" name="T10"/>
                <a:gd fmla="*/ 1464 h 1516" name="T11"/>
                <a:gd fmla="*/ 720 w 1980" name="T12"/>
                <a:gd fmla="*/ 1458 h 1516" name="T13"/>
                <a:gd fmla="*/ 664 w 1980" name="T14"/>
                <a:gd fmla="*/ 1408 h 1516" name="T15"/>
                <a:gd fmla="*/ 580 w 1980" name="T16"/>
                <a:gd fmla="*/ 1446 h 1516" name="T17"/>
                <a:gd fmla="*/ 528 w 1980" name="T18"/>
                <a:gd fmla="*/ 1412 h 1516" name="T19"/>
                <a:gd fmla="*/ 420 w 1980" name="T20"/>
                <a:gd fmla="*/ 1446 h 1516" name="T21"/>
                <a:gd fmla="*/ 332 w 1980" name="T22"/>
                <a:gd fmla="*/ 1490 h 1516" name="T23"/>
                <a:gd fmla="*/ 278 w 1980" name="T24"/>
                <a:gd fmla="*/ 1444 h 1516" name="T25"/>
                <a:gd fmla="*/ 256 w 1980" name="T26"/>
                <a:gd fmla="*/ 1350 h 1516" name="T27"/>
                <a:gd fmla="*/ 190 w 1980" name="T28"/>
                <a:gd fmla="*/ 1318 h 1516" name="T29"/>
                <a:gd fmla="*/ 112 w 1980" name="T30"/>
                <a:gd fmla="*/ 1224 h 1516" name="T31"/>
                <a:gd fmla="*/ 98 w 1980" name="T32"/>
                <a:gd fmla="*/ 1128 h 1516" name="T33"/>
                <a:gd fmla="*/ 36 w 1980" name="T34"/>
                <a:gd fmla="*/ 1054 h 1516" name="T35"/>
                <a:gd fmla="*/ 86 w 1980" name="T36"/>
                <a:gd fmla="*/ 920 h 1516" name="T37"/>
                <a:gd fmla="*/ 20 w 1980" name="T38"/>
                <a:gd fmla="*/ 884 h 1516" name="T39"/>
                <a:gd fmla="*/ 0 w 1980" name="T40"/>
                <a:gd fmla="*/ 864 h 1516" name="T41"/>
                <a:gd fmla="*/ 8 w 1980" name="T42"/>
                <a:gd fmla="*/ 798 h 1516" name="T43"/>
                <a:gd fmla="*/ 106 w 1980" name="T44"/>
                <a:gd fmla="*/ 726 h 1516" name="T45"/>
                <a:gd fmla="*/ 236 w 1980" name="T46"/>
                <a:gd fmla="*/ 732 h 1516" name="T47"/>
                <a:gd fmla="*/ 308 w 1980" name="T48"/>
                <a:gd fmla="*/ 746 h 1516" name="T49"/>
                <a:gd fmla="*/ 418 w 1980" name="T50"/>
                <a:gd fmla="*/ 684 h 1516" name="T51"/>
                <a:gd fmla="*/ 510 w 1980" name="T52"/>
                <a:gd fmla="*/ 688 h 1516" name="T53"/>
                <a:gd fmla="*/ 638 w 1980" name="T54"/>
                <a:gd fmla="*/ 620 h 1516" name="T55"/>
                <a:gd fmla="*/ 708 w 1980" name="T56"/>
                <a:gd fmla="*/ 536 h 1516" name="T57"/>
                <a:gd fmla="*/ 728 w 1980" name="T58"/>
                <a:gd fmla="*/ 392 h 1516" name="T59"/>
                <a:gd fmla="*/ 772 w 1980" name="T60"/>
                <a:gd fmla="*/ 326 h 1516" name="T61"/>
                <a:gd fmla="*/ 904 w 1980" name="T62"/>
                <a:gd fmla="*/ 356 h 1516" name="T63"/>
                <a:gd fmla="*/ 926 w 1980" name="T64"/>
                <a:gd fmla="*/ 302 h 1516" name="T65"/>
                <a:gd fmla="*/ 1008 w 1980" name="T66"/>
                <a:gd fmla="*/ 172 h 1516" name="T67"/>
                <a:gd fmla="*/ 1092 w 1980" name="T68"/>
                <a:gd fmla="*/ 186 h 1516" name="T69"/>
                <a:gd fmla="*/ 1196 w 1980" name="T70"/>
                <a:gd fmla="*/ 202 h 1516" name="T71"/>
                <a:gd fmla="*/ 1246 w 1980" name="T72"/>
                <a:gd fmla="*/ 76 h 1516" name="T73"/>
                <a:gd fmla="*/ 1352 w 1980" name="T74"/>
                <a:gd fmla="*/ 36 h 1516" name="T75"/>
                <a:gd fmla="*/ 1426 w 1980" name="T76"/>
                <a:gd fmla="*/ 22 h 1516" name="T77"/>
                <a:gd fmla="*/ 1568 w 1980" name="T78"/>
                <a:gd fmla="*/ 164 h 1516" name="T79"/>
                <a:gd fmla="*/ 1612 w 1980" name="T80"/>
                <a:gd fmla="*/ 320 h 1516" name="T81"/>
                <a:gd fmla="*/ 1568 w 1980" name="T82"/>
                <a:gd fmla="*/ 390 h 1516" name="T83"/>
                <a:gd fmla="*/ 1614 w 1980" name="T84"/>
                <a:gd fmla="*/ 488 h 1516" name="T85"/>
                <a:gd fmla="*/ 1778 w 1980" name="T86"/>
                <a:gd fmla="*/ 526 h 1516" name="T87"/>
                <a:gd fmla="*/ 1918 w 1980" name="T88"/>
                <a:gd fmla="*/ 628 h 1516" name="T89"/>
                <a:gd fmla="*/ 1974 w 1980" name="T90"/>
                <a:gd fmla="*/ 736 h 1516" name="T91"/>
                <a:gd fmla="*/ 1952 w 1980" name="T92"/>
                <a:gd fmla="*/ 832 h 1516" name="T93"/>
                <a:gd fmla="*/ 1878 w 1980" name="T94"/>
                <a:gd fmla="*/ 908 h 1516" name="T95"/>
                <a:gd fmla="*/ 1774 w 1980" name="T96"/>
                <a:gd fmla="*/ 980 h 1516" name="T97"/>
                <a:gd fmla="*/ 1672 w 1980" name="T98"/>
                <a:gd fmla="*/ 1034 h 1516" name="T99"/>
                <a:gd fmla="*/ 1646 w 1980" name="T100"/>
                <a:gd fmla="*/ 1106 h 1516" name="T101"/>
                <a:gd fmla="*/ 1580 w 1980" name="T102"/>
                <a:gd fmla="*/ 1194 h 1516" name="T103"/>
                <a:gd fmla="*/ 1396 w 1980" name="T104"/>
                <a:gd fmla="*/ 1236 h 1516" name="T105"/>
                <a:gd fmla="*/ 1404 w 1980" name="T106"/>
                <a:gd fmla="*/ 1294 h 1516" name="T107"/>
                <a:gd fmla="*/ 1474 w 1980" name="T108"/>
                <a:gd fmla="*/ 1370 h 1516" name="T109"/>
                <a:gd fmla="*/ 1434 w 1980" name="T110"/>
                <a:gd fmla="*/ 1426 h 1516" name="T111"/>
                <a:gd fmla="*/ 1450 w 1980" name="T112"/>
                <a:gd fmla="*/ 1504 h 151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1516" w="1980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3882329" y="361305"/>
              <a:ext cx="3464416" cy="2964826"/>
            </a:xfrm>
            <a:custGeom>
              <a:gdLst>
                <a:gd fmla="*/ 538 w 2182" name="T0"/>
                <a:gd fmla="*/ 1714 h 1868" name="T1"/>
                <a:gd fmla="*/ 526 w 2182" name="T2"/>
                <a:gd fmla="*/ 1632 h 1868" name="T3"/>
                <a:gd fmla="*/ 362 w 2182" name="T4"/>
                <a:gd fmla="*/ 1664 h 1868" name="T5"/>
                <a:gd fmla="*/ 286 w 2182" name="T6"/>
                <a:gd fmla="*/ 1690 h 1868" name="T7"/>
                <a:gd fmla="*/ 168 w 2182" name="T8"/>
                <a:gd fmla="*/ 1576 h 1868" name="T9"/>
                <a:gd fmla="*/ 220 w 2182" name="T10"/>
                <a:gd fmla="*/ 1468 h 1868" name="T11"/>
                <a:gd fmla="*/ 66 w 2182" name="T12"/>
                <a:gd fmla="*/ 1450 h 1868" name="T13"/>
                <a:gd fmla="*/ 20 w 2182" name="T14"/>
                <a:gd fmla="*/ 1304 h 1868" name="T15"/>
                <a:gd fmla="*/ 400 w 2182" name="T16"/>
                <a:gd fmla="*/ 1336 h 1868" name="T17"/>
                <a:gd fmla="*/ 594 w 2182" name="T18"/>
                <a:gd fmla="*/ 1418 h 1868" name="T19"/>
                <a:gd fmla="*/ 724 w 2182" name="T20"/>
                <a:gd fmla="*/ 1354 h 1868" name="T21"/>
                <a:gd fmla="*/ 828 w 2182" name="T22"/>
                <a:gd fmla="*/ 1308 h 1868" name="T23"/>
                <a:gd fmla="*/ 1006 w 2182" name="T24"/>
                <a:gd fmla="*/ 1300 h 1868" name="T25"/>
                <a:gd fmla="*/ 1170 w 2182" name="T26"/>
                <a:gd fmla="*/ 1170 h 1868" name="T27"/>
                <a:gd fmla="*/ 1178 w 2182" name="T28"/>
                <a:gd fmla="*/ 1032 h 1868" name="T29"/>
                <a:gd fmla="*/ 1260 w 2182" name="T30"/>
                <a:gd fmla="*/ 1006 h 1868" name="T31"/>
                <a:gd fmla="*/ 1410 w 2182" name="T32"/>
                <a:gd fmla="*/ 924 h 1868" name="T33"/>
                <a:gd fmla="*/ 1524 w 2182" name="T34"/>
                <a:gd fmla="*/ 876 h 1868" name="T35"/>
                <a:gd fmla="*/ 1632 w 2182" name="T36"/>
                <a:gd fmla="*/ 776 h 1868" name="T37"/>
                <a:gd fmla="*/ 1798 w 2182" name="T38"/>
                <a:gd fmla="*/ 740 h 1868" name="T39"/>
                <a:gd fmla="*/ 1712 w 2182" name="T40"/>
                <a:gd fmla="*/ 614 h 1868" name="T41"/>
                <a:gd fmla="*/ 1586 w 2182" name="T42"/>
                <a:gd fmla="*/ 646 h 1868" name="T43"/>
                <a:gd fmla="*/ 1456 w 2182" name="T44"/>
                <a:gd fmla="*/ 650 h 1868" name="T45"/>
                <a:gd fmla="*/ 1480 w 2182" name="T46"/>
                <a:gd fmla="*/ 512 h 1868" name="T47"/>
                <a:gd fmla="*/ 1602 w 2182" name="T48"/>
                <a:gd fmla="*/ 428 h 1868" name="T49"/>
                <a:gd fmla="*/ 1698 w 2182" name="T50"/>
                <a:gd fmla="*/ 250 h 1868" name="T51"/>
                <a:gd fmla="*/ 1738 w 2182" name="T52"/>
                <a:gd fmla="*/ 108 h 1868" name="T53"/>
                <a:gd fmla="*/ 1736 w 2182" name="T54"/>
                <a:gd fmla="*/ 20 h 1868" name="T55"/>
                <a:gd fmla="*/ 1800 w 2182" name="T56"/>
                <a:gd fmla="*/ 42 h 1868" name="T57"/>
                <a:gd fmla="*/ 1848 w 2182" name="T58"/>
                <a:gd fmla="*/ 80 h 1868" name="T59"/>
                <a:gd fmla="*/ 1926 w 2182" name="T60"/>
                <a:gd fmla="*/ 178 h 1868" name="T61"/>
                <a:gd fmla="*/ 2052 w 2182" name="T62"/>
                <a:gd fmla="*/ 152 h 1868" name="T63"/>
                <a:gd fmla="*/ 2136 w 2182" name="T64"/>
                <a:gd fmla="*/ 246 h 1868" name="T65"/>
                <a:gd fmla="*/ 2136 w 2182" name="T66"/>
                <a:gd fmla="*/ 440 h 1868" name="T67"/>
                <a:gd fmla="*/ 2118 w 2182" name="T68"/>
                <a:gd fmla="*/ 476 h 1868" name="T69"/>
                <a:gd fmla="*/ 2064 w 2182" name="T70"/>
                <a:gd fmla="*/ 514 h 1868" name="T71"/>
                <a:gd fmla="*/ 2020 w 2182" name="T72"/>
                <a:gd fmla="*/ 674 h 1868" name="T73"/>
                <a:gd fmla="*/ 2068 w 2182" name="T74"/>
                <a:gd fmla="*/ 716 h 1868" name="T75"/>
                <a:gd fmla="*/ 2026 w 2182" name="T76"/>
                <a:gd fmla="*/ 796 h 1868" name="T77"/>
                <a:gd fmla="*/ 1968 w 2182" name="T78"/>
                <a:gd fmla="*/ 828 h 1868" name="T79"/>
                <a:gd fmla="*/ 2054 w 2182" name="T80"/>
                <a:gd fmla="*/ 986 h 1868" name="T81"/>
                <a:gd fmla="*/ 2154 w 2182" name="T82"/>
                <a:gd fmla="*/ 1034 h 1868" name="T83"/>
                <a:gd fmla="*/ 2156 w 2182" name="T84"/>
                <a:gd fmla="*/ 1130 h 1868" name="T85"/>
                <a:gd fmla="*/ 2054 w 2182" name="T86"/>
                <a:gd fmla="*/ 1170 h 1868" name="T87"/>
                <a:gd fmla="*/ 1920 w 2182" name="T88"/>
                <a:gd fmla="*/ 1272 h 1868" name="T89"/>
                <a:gd fmla="*/ 1850 w 2182" name="T90"/>
                <a:gd fmla="*/ 1260 h 1868" name="T91"/>
                <a:gd fmla="*/ 1786 w 2182" name="T92"/>
                <a:gd fmla="*/ 1338 h 1868" name="T93"/>
                <a:gd fmla="*/ 1696 w 2182" name="T94"/>
                <a:gd fmla="*/ 1206 h 1868" name="T95"/>
                <a:gd fmla="*/ 1524 w 2182" name="T96"/>
                <a:gd fmla="*/ 1346 h 1868" name="T97"/>
                <a:gd fmla="*/ 1494 w 2182" name="T98"/>
                <a:gd fmla="*/ 1334 h 1868" name="T99"/>
                <a:gd fmla="*/ 1424 w 2182" name="T100"/>
                <a:gd fmla="*/ 1310 h 1868" name="T101"/>
                <a:gd fmla="*/ 1392 w 2182" name="T102"/>
                <a:gd fmla="*/ 1430 h 1868" name="T103"/>
                <a:gd fmla="*/ 1288 w 2182" name="T104"/>
                <a:gd fmla="*/ 1520 h 1868" name="T105"/>
                <a:gd fmla="*/ 1140 w 2182" name="T106"/>
                <a:gd fmla="*/ 1612 h 1868" name="T107"/>
                <a:gd fmla="*/ 1076 w 2182" name="T108"/>
                <a:gd fmla="*/ 1650 h 1868" name="T109"/>
                <a:gd fmla="*/ 988 w 2182" name="T110"/>
                <a:gd fmla="*/ 1790 h 1868" name="T111"/>
                <a:gd fmla="*/ 838 w 2182" name="T112"/>
                <a:gd fmla="*/ 1810 h 1868" name="T113"/>
                <a:gd fmla="*/ 814 w 2182" name="T114"/>
                <a:gd fmla="*/ 1666 h 1868" name="T115"/>
                <a:gd fmla="*/ 732 w 2182" name="T116"/>
                <a:gd fmla="*/ 1678 h 1868" name="T117"/>
                <a:gd fmla="*/ 662 w 2182" name="T118"/>
                <a:gd fmla="*/ 1816 h 1868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1868" w="2182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47654" y="2599777"/>
              <a:ext cx="367234" cy="418531"/>
            </a:xfrm>
            <a:custGeom>
              <a:gdLst>
                <a:gd fmla="*/ 196 w 232" name="T0"/>
                <a:gd fmla="*/ 264 h 264" name="T1"/>
                <a:gd fmla="*/ 170 w 232" name="T2"/>
                <a:gd fmla="*/ 248 h 264" name="T3"/>
                <a:gd fmla="*/ 158 w 232" name="T4"/>
                <a:gd fmla="*/ 238 h 264" name="T5"/>
                <a:gd fmla="*/ 148 w 232" name="T6"/>
                <a:gd fmla="*/ 218 h 264" name="T7"/>
                <a:gd fmla="*/ 144 w 232" name="T8"/>
                <a:gd fmla="*/ 186 h 264" name="T9"/>
                <a:gd fmla="*/ 140 w 232" name="T10"/>
                <a:gd fmla="*/ 178 h 264" name="T11"/>
                <a:gd fmla="*/ 136 w 232" name="T12"/>
                <a:gd fmla="*/ 166 h 264" name="T13"/>
                <a:gd fmla="*/ 116 w 232" name="T14"/>
                <a:gd fmla="*/ 148 h 264" name="T15"/>
                <a:gd fmla="*/ 100 w 232" name="T16"/>
                <a:gd fmla="*/ 140 h 264" name="T17"/>
                <a:gd fmla="*/ 82 w 232" name="T18"/>
                <a:gd fmla="*/ 140 h 264" name="T19"/>
                <a:gd fmla="*/ 62 w 232" name="T20"/>
                <a:gd fmla="*/ 144 h 264" name="T21"/>
                <a:gd fmla="*/ 50 w 232" name="T22"/>
                <a:gd fmla="*/ 158 h 264" name="T23"/>
                <a:gd fmla="*/ 0 w 232" name="T24"/>
                <a:gd fmla="*/ 160 h 264" name="T25"/>
                <a:gd fmla="*/ 0 w 232" name="T26"/>
                <a:gd fmla="*/ 146 h 264" name="T27"/>
                <a:gd fmla="*/ 2 w 232" name="T28"/>
                <a:gd fmla="*/ 130 h 264" name="T29"/>
                <a:gd fmla="*/ 10 w 232" name="T30"/>
                <a:gd fmla="*/ 124 h 264" name="T31"/>
                <a:gd fmla="*/ 18 w 232" name="T32"/>
                <a:gd fmla="*/ 122 h 264" name="T33"/>
                <a:gd fmla="*/ 40 w 232" name="T34"/>
                <a:gd fmla="*/ 104 h 264" name="T35"/>
                <a:gd fmla="*/ 44 w 232" name="T36"/>
                <a:gd fmla="*/ 88 h 264" name="T37"/>
                <a:gd fmla="*/ 42 w 232" name="T38"/>
                <a:gd fmla="*/ 76 h 264" name="T39"/>
                <a:gd fmla="*/ 34 w 232" name="T40"/>
                <a:gd fmla="*/ 60 h 264" name="T41"/>
                <a:gd fmla="*/ 34 w 232" name="T42"/>
                <a:gd fmla="*/ 56 h 264" name="T43"/>
                <a:gd fmla="*/ 70 w 232" name="T44"/>
                <a:gd fmla="*/ 32 h 264" name="T45"/>
                <a:gd fmla="*/ 82 w 232" name="T46"/>
                <a:gd fmla="*/ 22 h 264" name="T47"/>
                <a:gd fmla="*/ 86 w 232" name="T48"/>
                <a:gd fmla="*/ 6 h 264" name="T49"/>
                <a:gd fmla="*/ 100 w 232" name="T50"/>
                <a:gd fmla="*/ 0 h 264" name="T51"/>
                <a:gd fmla="*/ 118 w 232" name="T52"/>
                <a:gd fmla="*/ 16 h 264" name="T53"/>
                <a:gd fmla="*/ 154 w 232" name="T54"/>
                <a:gd fmla="*/ 20 h 264" name="T55"/>
                <a:gd fmla="*/ 150 w 232" name="T56"/>
                <a:gd fmla="*/ 32 h 264" name="T57"/>
                <a:gd fmla="*/ 150 w 232" name="T58"/>
                <a:gd fmla="*/ 74 h 264" name="T59"/>
                <a:gd fmla="*/ 156 w 232" name="T60"/>
                <a:gd fmla="*/ 94 h 264" name="T61"/>
                <a:gd fmla="*/ 174 w 232" name="T62"/>
                <a:gd fmla="*/ 96 h 264" name="T63"/>
                <a:gd fmla="*/ 186 w 232" name="T64"/>
                <a:gd fmla="*/ 104 h 264" name="T65"/>
                <a:gd fmla="*/ 184 w 232" name="T66"/>
                <a:gd fmla="*/ 124 h 264" name="T67"/>
                <a:gd fmla="*/ 186 w 232" name="T68"/>
                <a:gd fmla="*/ 140 h 264" name="T69"/>
                <a:gd fmla="*/ 194 w 232" name="T70"/>
                <a:gd fmla="*/ 154 h 264" name="T71"/>
                <a:gd fmla="*/ 212 w 232" name="T72"/>
                <a:gd fmla="*/ 170 h 264" name="T73"/>
                <a:gd fmla="*/ 232 w 232" name="T74"/>
                <a:gd fmla="*/ 196 h 264" name="T75"/>
                <a:gd fmla="*/ 208 w 232" name="T76"/>
                <a:gd fmla="*/ 208 h 264" name="T77"/>
                <a:gd fmla="*/ 194 w 232" name="T78"/>
                <a:gd fmla="*/ 224 h 264" name="T79"/>
                <a:gd fmla="*/ 196 w 232" name="T80"/>
                <a:gd fmla="*/ 264 h 26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64" w="231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7003815" y="1552097"/>
              <a:ext cx="1331221" cy="845164"/>
            </a:xfrm>
            <a:custGeom>
              <a:gdLst>
                <a:gd fmla="*/ 410 w 838" name="T0"/>
                <a:gd fmla="*/ 492 h 532" name="T1"/>
                <a:gd fmla="*/ 402 w 838" name="T2"/>
                <a:gd fmla="*/ 438 h 532" name="T3"/>
                <a:gd fmla="*/ 376 w 838" name="T4"/>
                <a:gd fmla="*/ 398 h 532" name="T5"/>
                <a:gd fmla="*/ 346 w 838" name="T6"/>
                <a:gd fmla="*/ 366 h 532" name="T7"/>
                <a:gd fmla="*/ 324 w 838" name="T8"/>
                <a:gd fmla="*/ 314 h 532" name="T9"/>
                <a:gd fmla="*/ 300 w 838" name="T10"/>
                <a:gd fmla="*/ 346 h 532" name="T11"/>
                <a:gd fmla="*/ 258 w 838" name="T12"/>
                <a:gd fmla="*/ 308 h 532" name="T13"/>
                <a:gd fmla="*/ 206 w 838" name="T14"/>
                <a:gd fmla="*/ 288 h 532" name="T15"/>
                <a:gd fmla="*/ 186 w 838" name="T16"/>
                <a:gd fmla="*/ 240 h 532" name="T17"/>
                <a:gd fmla="*/ 152 w 838" name="T18"/>
                <a:gd fmla="*/ 174 h 532" name="T19"/>
                <a:gd fmla="*/ 112 w 838" name="T20"/>
                <a:gd fmla="*/ 200 h 532" name="T21"/>
                <a:gd fmla="*/ 80 w 838" name="T22"/>
                <a:gd fmla="*/ 200 h 532" name="T23"/>
                <a:gd fmla="*/ 60 w 838" name="T24"/>
                <a:gd fmla="*/ 152 h 532" name="T25"/>
                <a:gd fmla="*/ 36 w 838" name="T26"/>
                <a:gd fmla="*/ 88 h 532" name="T27"/>
                <a:gd fmla="*/ 0 w 838" name="T28"/>
                <a:gd fmla="*/ 58 h 532" name="T29"/>
                <a:gd fmla="*/ 14 w 838" name="T30"/>
                <a:gd fmla="*/ 30 h 532" name="T31"/>
                <a:gd fmla="*/ 68 w 838" name="T32"/>
                <a:gd fmla="*/ 60 h 532" name="T33"/>
                <a:gd fmla="*/ 108 w 838" name="T34"/>
                <a:gd fmla="*/ 32 h 532" name="T35"/>
                <a:gd fmla="*/ 138 w 838" name="T36"/>
                <a:gd fmla="*/ 0 h 532" name="T37"/>
                <a:gd fmla="*/ 166 w 838" name="T38"/>
                <a:gd fmla="*/ 22 h 532" name="T39"/>
                <a:gd fmla="*/ 198 w 838" name="T40"/>
                <a:gd fmla="*/ 68 h 532" name="T41"/>
                <a:gd fmla="*/ 294 w 838" name="T42"/>
                <a:gd fmla="*/ 66 h 532" name="T43"/>
                <a:gd fmla="*/ 350 w 838" name="T44"/>
                <a:gd fmla="*/ 30 h 532" name="T45"/>
                <a:gd fmla="*/ 358 w 838" name="T46"/>
                <a:gd fmla="*/ 80 h 532" name="T47"/>
                <a:gd fmla="*/ 398 w 838" name="T48"/>
                <a:gd fmla="*/ 78 h 532" name="T49"/>
                <a:gd fmla="*/ 422 w 838" name="T50"/>
                <a:gd fmla="*/ 76 h 532" name="T51"/>
                <a:gd fmla="*/ 470 w 838" name="T52"/>
                <a:gd fmla="*/ 110 h 532" name="T53"/>
                <a:gd fmla="*/ 518 w 838" name="T54"/>
                <a:gd fmla="*/ 166 h 532" name="T55"/>
                <a:gd fmla="*/ 546 w 838" name="T56"/>
                <a:gd fmla="*/ 134 h 532" name="T57"/>
                <a:gd fmla="*/ 572 w 838" name="T58"/>
                <a:gd fmla="*/ 140 h 532" name="T59"/>
                <a:gd fmla="*/ 606 w 838" name="T60"/>
                <a:gd fmla="*/ 184 h 532" name="T61"/>
                <a:gd fmla="*/ 664 w 838" name="T62"/>
                <a:gd fmla="*/ 204 h 532" name="T63"/>
                <a:gd fmla="*/ 684 w 838" name="T64"/>
                <a:gd fmla="*/ 186 h 532" name="T65"/>
                <a:gd fmla="*/ 684 w 838" name="T66"/>
                <a:gd fmla="*/ 168 h 532" name="T67"/>
                <a:gd fmla="*/ 724 w 838" name="T68"/>
                <a:gd fmla="*/ 146 h 532" name="T69"/>
                <a:gd fmla="*/ 742 w 838" name="T70"/>
                <a:gd fmla="*/ 132 h 532" name="T71"/>
                <a:gd fmla="*/ 756 w 838" name="T72"/>
                <a:gd fmla="*/ 154 h 532" name="T73"/>
                <a:gd fmla="*/ 806 w 838" name="T74"/>
                <a:gd fmla="*/ 188 h 532" name="T75"/>
                <a:gd fmla="*/ 838 w 838" name="T76"/>
                <a:gd fmla="*/ 228 h 532" name="T77"/>
                <a:gd fmla="*/ 818 w 838" name="T78"/>
                <a:gd fmla="*/ 272 h 532" name="T79"/>
                <a:gd fmla="*/ 802 w 838" name="T80"/>
                <a:gd fmla="*/ 308 h 532" name="T81"/>
                <a:gd fmla="*/ 778 w 838" name="T82"/>
                <a:gd fmla="*/ 300 h 532" name="T83"/>
                <a:gd fmla="*/ 770 w 838" name="T84"/>
                <a:gd fmla="*/ 258 h 532" name="T85"/>
                <a:gd fmla="*/ 744 w 838" name="T86"/>
                <a:gd fmla="*/ 242 h 532" name="T87"/>
                <a:gd fmla="*/ 716 w 838" name="T88"/>
                <a:gd fmla="*/ 282 h 532" name="T89"/>
                <a:gd fmla="*/ 686 w 838" name="T90"/>
                <a:gd fmla="*/ 346 h 532" name="T91"/>
                <a:gd fmla="*/ 632 w 838" name="T92"/>
                <a:gd fmla="*/ 368 h 532" name="T93"/>
                <a:gd fmla="*/ 618 w 838" name="T94"/>
                <a:gd fmla="*/ 410 h 532" name="T95"/>
                <a:gd fmla="*/ 638 w 838" name="T96"/>
                <a:gd fmla="*/ 444 h 532" name="T97"/>
                <a:gd fmla="*/ 588 w 838" name="T98"/>
                <a:gd fmla="*/ 456 h 532" name="T99"/>
                <a:gd fmla="*/ 540 w 838" name="T100"/>
                <a:gd fmla="*/ 438 h 532" name="T101"/>
                <a:gd fmla="*/ 502 w 838" name="T102"/>
                <a:gd fmla="*/ 456 h 532" name="T103"/>
                <a:gd fmla="*/ 476 w 838" name="T104"/>
                <a:gd fmla="*/ 530 h 53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32" w="838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722989" y="293801"/>
              <a:ext cx="1768661" cy="1582320"/>
            </a:xfrm>
            <a:custGeom>
              <a:gdLst>
                <a:gd fmla="*/ 750 w 1114" name="T0"/>
                <a:gd fmla="*/ 920 h 996" name="T1"/>
                <a:gd fmla="*/ 698 w 1114" name="T2"/>
                <a:gd fmla="*/ 952 h 996" name="T3"/>
                <a:gd fmla="*/ 656 w 1114" name="T4"/>
                <a:gd fmla="*/ 908 h 996" name="T5"/>
                <a:gd fmla="*/ 614 w 1114" name="T6"/>
                <a:gd fmla="*/ 872 h 996" name="T7"/>
                <a:gd fmla="*/ 568 w 1114" name="T8"/>
                <a:gd fmla="*/ 866 h 996" name="T9"/>
                <a:gd fmla="*/ 534 w 1114" name="T10"/>
                <a:gd fmla="*/ 824 h 996" name="T11"/>
                <a:gd fmla="*/ 488 w 1114" name="T12"/>
                <a:gd fmla="*/ 834 h 996" name="T13"/>
                <a:gd fmla="*/ 442 w 1114" name="T14"/>
                <a:gd fmla="*/ 860 h 996" name="T15"/>
                <a:gd fmla="*/ 360 w 1114" name="T16"/>
                <a:gd fmla="*/ 840 h 996" name="T17"/>
                <a:gd fmla="*/ 320 w 1114" name="T18"/>
                <a:gd fmla="*/ 790 h 996" name="T19"/>
                <a:gd fmla="*/ 288 w 1114" name="T20"/>
                <a:gd fmla="*/ 776 h 996" name="T21"/>
                <a:gd fmla="*/ 324 w 1114" name="T22"/>
                <a:gd fmla="*/ 756 h 996" name="T23"/>
                <a:gd fmla="*/ 288 w 1114" name="T24"/>
                <a:gd fmla="*/ 712 h 996" name="T25"/>
                <a:gd fmla="*/ 244 w 1114" name="T26"/>
                <a:gd fmla="*/ 716 h 996" name="T27"/>
                <a:gd fmla="*/ 220 w 1114" name="T28"/>
                <a:gd fmla="*/ 662 h 996" name="T29"/>
                <a:gd fmla="*/ 268 w 1114" name="T30"/>
                <a:gd fmla="*/ 592 h 996" name="T31"/>
                <a:gd fmla="*/ 304 w 1114" name="T32"/>
                <a:gd fmla="*/ 516 h 996" name="T33"/>
                <a:gd fmla="*/ 314 w 1114" name="T34"/>
                <a:gd fmla="*/ 550 h 996" name="T35"/>
                <a:gd fmla="*/ 358 w 1114" name="T36"/>
                <a:gd fmla="*/ 568 h 996" name="T37"/>
                <a:gd fmla="*/ 358 w 1114" name="T38"/>
                <a:gd fmla="*/ 484 h 996" name="T39"/>
                <a:gd fmla="*/ 360 w 1114" name="T40"/>
                <a:gd fmla="*/ 428 h 996" name="T41"/>
                <a:gd fmla="*/ 338 w 1114" name="T42"/>
                <a:gd fmla="*/ 348 h 996" name="T43"/>
                <a:gd fmla="*/ 362 w 1114" name="T44"/>
                <a:gd fmla="*/ 252 h 996" name="T45"/>
                <a:gd fmla="*/ 314 w 1114" name="T46"/>
                <a:gd fmla="*/ 158 h 996" name="T47"/>
                <a:gd fmla="*/ 252 w 1114" name="T48"/>
                <a:gd fmla="*/ 188 h 996" name="T49"/>
                <a:gd fmla="*/ 166 w 1114" name="T50"/>
                <a:gd fmla="*/ 218 h 996" name="T51"/>
                <a:gd fmla="*/ 130 w 1114" name="T52"/>
                <a:gd fmla="*/ 192 h 996" name="T53"/>
                <a:gd fmla="*/ 102 w 1114" name="T54"/>
                <a:gd fmla="*/ 126 h 996" name="T55"/>
                <a:gd fmla="*/ 44 w 1114" name="T56"/>
                <a:gd fmla="*/ 140 h 996" name="T57"/>
                <a:gd fmla="*/ 20 w 1114" name="T58"/>
                <a:gd fmla="*/ 96 h 996" name="T59"/>
                <a:gd fmla="*/ 72 w 1114" name="T60"/>
                <a:gd fmla="*/ 10 h 996" name="T61"/>
                <a:gd fmla="*/ 168 w 1114" name="T62"/>
                <a:gd fmla="*/ 16 h 996" name="T63"/>
                <a:gd fmla="*/ 282 w 1114" name="T64"/>
                <a:gd fmla="*/ 26 h 996" name="T65"/>
                <a:gd fmla="*/ 392 w 1114" name="T66"/>
                <a:gd fmla="*/ 184 h 996" name="T67"/>
                <a:gd fmla="*/ 458 w 1114" name="T68"/>
                <a:gd fmla="*/ 278 h 996" name="T69"/>
                <a:gd fmla="*/ 498 w 1114" name="T70"/>
                <a:gd fmla="*/ 330 h 996" name="T71"/>
                <a:gd fmla="*/ 570 w 1114" name="T72"/>
                <a:gd fmla="*/ 354 h 996" name="T73"/>
                <a:gd fmla="*/ 638 w 1114" name="T74"/>
                <a:gd fmla="*/ 366 h 996" name="T75"/>
                <a:gd fmla="*/ 716 w 1114" name="T76"/>
                <a:gd fmla="*/ 396 h 996" name="T77"/>
                <a:gd fmla="*/ 770 w 1114" name="T78"/>
                <a:gd fmla="*/ 448 h 996" name="T79"/>
                <a:gd fmla="*/ 814 w 1114" name="T80"/>
                <a:gd fmla="*/ 512 h 996" name="T81"/>
                <a:gd fmla="*/ 912 w 1114" name="T82"/>
                <a:gd fmla="*/ 486 h 996" name="T83"/>
                <a:gd fmla="*/ 990 w 1114" name="T84"/>
                <a:gd fmla="*/ 404 h 996" name="T85"/>
                <a:gd fmla="*/ 1084 w 1114" name="T86"/>
                <a:gd fmla="*/ 340 h 996" name="T87"/>
                <a:gd fmla="*/ 1084 w 1114" name="T88"/>
                <a:gd fmla="*/ 412 h 996" name="T89"/>
                <a:gd fmla="*/ 1112 w 1114" name="T90"/>
                <a:gd fmla="*/ 498 h 996" name="T91"/>
                <a:gd fmla="*/ 1096 w 1114" name="T92"/>
                <a:gd fmla="*/ 584 h 996" name="T93"/>
                <a:gd fmla="*/ 1088 w 1114" name="T94"/>
                <a:gd fmla="*/ 732 h 996" name="T95"/>
                <a:gd fmla="*/ 1028 w 1114" name="T96"/>
                <a:gd fmla="*/ 748 h 996" name="T97"/>
                <a:gd fmla="*/ 974 w 1114" name="T98"/>
                <a:gd fmla="*/ 772 h 996" name="T99"/>
                <a:gd fmla="*/ 942 w 1114" name="T100"/>
                <a:gd fmla="*/ 800 h 996" name="T101"/>
                <a:gd fmla="*/ 984 w 1114" name="T102"/>
                <a:gd fmla="*/ 910 h 996" name="T103"/>
                <a:gd fmla="*/ 972 w 1114" name="T104"/>
                <a:gd fmla="*/ 968 h 996" name="T105"/>
                <a:gd fmla="*/ 928 w 1114" name="T106"/>
                <a:gd fmla="*/ 924 h 996" name="T107"/>
                <a:gd fmla="*/ 904 w 1114" name="T108"/>
                <a:gd fmla="*/ 930 h 996" name="T109"/>
                <a:gd fmla="*/ 848 w 1114" name="T110"/>
                <a:gd fmla="*/ 972 h 996" name="T111"/>
                <a:gd fmla="*/ 812 w 1114" name="T112"/>
                <a:gd fmla="*/ 996 h 99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996" w="1114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180265" y="2302754"/>
              <a:ext cx="2238504" cy="1903644"/>
            </a:xfrm>
            <a:custGeom>
              <a:gdLst>
                <a:gd fmla="*/ 1230 w 1410" name="T0"/>
                <a:gd fmla="*/ 918 h 1200" name="T1"/>
                <a:gd fmla="*/ 1196 w 1410" name="T2"/>
                <a:gd fmla="*/ 976 h 1200" name="T3"/>
                <a:gd fmla="*/ 1214 w 1410" name="T4"/>
                <a:gd fmla="*/ 1092 h 1200" name="T5"/>
                <a:gd fmla="*/ 1172 w 1410" name="T6"/>
                <a:gd fmla="*/ 1136 h 1200" name="T7"/>
                <a:gd fmla="*/ 1124 w 1410" name="T8"/>
                <a:gd fmla="*/ 1194 h 1200" name="T9"/>
                <a:gd fmla="*/ 1036 w 1410" name="T10"/>
                <a:gd fmla="*/ 1182 h 1200" name="T11"/>
                <a:gd fmla="*/ 972 w 1410" name="T12"/>
                <a:gd fmla="*/ 1096 h 1200" name="T13"/>
                <a:gd fmla="*/ 908 w 1410" name="T14"/>
                <a:gd fmla="*/ 1054 h 1200" name="T15"/>
                <a:gd fmla="*/ 834 w 1410" name="T16"/>
                <a:gd fmla="*/ 1030 h 1200" name="T17"/>
                <a:gd fmla="*/ 826 w 1410" name="T18"/>
                <a:gd fmla="*/ 1080 h 1200" name="T19"/>
                <a:gd fmla="*/ 788 w 1410" name="T20"/>
                <a:gd fmla="*/ 1120 h 1200" name="T21"/>
                <a:gd fmla="*/ 696 w 1410" name="T22"/>
                <a:gd fmla="*/ 1046 h 1200" name="T23"/>
                <a:gd fmla="*/ 764 w 1410" name="T24"/>
                <a:gd fmla="*/ 1022 h 1200" name="T25"/>
                <a:gd fmla="*/ 812 w 1410" name="T26"/>
                <a:gd fmla="*/ 1010 h 1200" name="T27"/>
                <a:gd fmla="*/ 818 w 1410" name="T28"/>
                <a:gd fmla="*/ 922 h 1200" name="T29"/>
                <a:gd fmla="*/ 878 w 1410" name="T30"/>
                <a:gd fmla="*/ 860 h 1200" name="T31"/>
                <a:gd fmla="*/ 876 w 1410" name="T32"/>
                <a:gd fmla="*/ 776 h 1200" name="T33"/>
                <a:gd fmla="*/ 846 w 1410" name="T34"/>
                <a:gd fmla="*/ 662 h 1200" name="T35"/>
                <a:gd fmla="*/ 760 w 1410" name="T36"/>
                <a:gd fmla="*/ 608 h 1200" name="T37"/>
                <a:gd fmla="*/ 638 w 1410" name="T38"/>
                <a:gd fmla="*/ 510 h 1200" name="T39"/>
                <a:gd fmla="*/ 506 w 1410" name="T40"/>
                <a:gd fmla="*/ 456 h 1200" name="T41"/>
                <a:gd fmla="*/ 412 w 1410" name="T42"/>
                <a:gd fmla="*/ 428 h 1200" name="T43"/>
                <a:gd fmla="*/ 356 w 1410" name="T44"/>
                <a:gd fmla="*/ 460 h 1200" name="T45"/>
                <a:gd fmla="*/ 318 w 1410" name="T46"/>
                <a:gd fmla="*/ 494 h 1200" name="T47"/>
                <a:gd fmla="*/ 182 w 1410" name="T48"/>
                <a:gd fmla="*/ 398 h 1200" name="T49"/>
                <a:gd fmla="*/ 42 w 1410" name="T50"/>
                <a:gd fmla="*/ 378 h 1200" name="T51"/>
                <a:gd fmla="*/ 8 w 1410" name="T52"/>
                <a:gd fmla="*/ 326 h 1200" name="T53"/>
                <a:gd fmla="*/ 12 w 1410" name="T54"/>
                <a:gd fmla="*/ 278 h 1200" name="T55"/>
                <a:gd fmla="*/ 100 w 1410" name="T56"/>
                <a:gd fmla="*/ 232 h 1200" name="T57"/>
                <a:gd fmla="*/ 156 w 1410" name="T58"/>
                <a:gd fmla="*/ 146 h 1200" name="T59"/>
                <a:gd fmla="*/ 274 w 1410" name="T60"/>
                <a:gd fmla="*/ 120 h 1200" name="T61"/>
                <a:gd fmla="*/ 308 w 1410" name="T62"/>
                <a:gd fmla="*/ 38 h 1200" name="T63"/>
                <a:gd fmla="*/ 346 w 1410" name="T64"/>
                <a:gd fmla="*/ 4 h 1200" name="T65"/>
                <a:gd fmla="*/ 450 w 1410" name="T66"/>
                <a:gd fmla="*/ 90 h 1200" name="T67"/>
                <a:gd fmla="*/ 446 w 1410" name="T68"/>
                <a:gd fmla="*/ 180 h 1200" name="T69"/>
                <a:gd fmla="*/ 506 w 1410" name="T70"/>
                <a:gd fmla="*/ 280 h 1200" name="T71"/>
                <a:gd fmla="*/ 652 w 1410" name="T72"/>
                <a:gd fmla="*/ 252 h 1200" name="T73"/>
                <a:gd fmla="*/ 626 w 1410" name="T74"/>
                <a:gd fmla="*/ 314 h 1200" name="T75"/>
                <a:gd fmla="*/ 632 w 1410" name="T76"/>
                <a:gd fmla="*/ 372 h 1200" name="T77"/>
                <a:gd fmla="*/ 702 w 1410" name="T78"/>
                <a:gd fmla="*/ 456 h 1200" name="T79"/>
                <a:gd fmla="*/ 780 w 1410" name="T80"/>
                <a:gd fmla="*/ 514 h 1200" name="T81"/>
                <a:gd fmla="*/ 808 w 1410" name="T82"/>
                <a:gd fmla="*/ 456 h 1200" name="T83"/>
                <a:gd fmla="*/ 868 w 1410" name="T84"/>
                <a:gd fmla="*/ 450 h 1200" name="T85"/>
                <a:gd fmla="*/ 938 w 1410" name="T86"/>
                <a:gd fmla="*/ 438 h 1200" name="T87"/>
                <a:gd fmla="*/ 1002 w 1410" name="T88"/>
                <a:gd fmla="*/ 440 h 1200" name="T89"/>
                <a:gd fmla="*/ 940 w 1410" name="T90"/>
                <a:gd fmla="*/ 512 h 1200" name="T91"/>
                <a:gd fmla="*/ 974 w 1410" name="T92"/>
                <a:gd fmla="*/ 642 h 1200" name="T93"/>
                <a:gd fmla="*/ 1024 w 1410" name="T94"/>
                <a:gd fmla="*/ 652 h 1200" name="T95"/>
                <a:gd fmla="*/ 1106 w 1410" name="T96"/>
                <a:gd fmla="*/ 762 h 1200" name="T97"/>
                <a:gd fmla="*/ 1152 w 1410" name="T98"/>
                <a:gd fmla="*/ 868 h 1200" name="T99"/>
                <a:gd fmla="*/ 1230 w 1410" name="T100"/>
                <a:gd fmla="*/ 850 h 1200" name="T101"/>
                <a:gd fmla="*/ 1250 w 1410" name="T102"/>
                <a:gd fmla="*/ 792 h 1200" name="T103"/>
                <a:gd fmla="*/ 1214 w 1410" name="T104"/>
                <a:gd fmla="*/ 742 h 1200" name="T105"/>
                <a:gd fmla="*/ 1258 w 1410" name="T106"/>
                <a:gd fmla="*/ 678 h 1200" name="T107"/>
                <a:gd fmla="*/ 1278 w 1410" name="T108"/>
                <a:gd fmla="*/ 688 h 1200" name="T109"/>
                <a:gd fmla="*/ 1344 w 1410" name="T110"/>
                <a:gd fmla="*/ 736 h 1200" name="T111"/>
                <a:gd fmla="*/ 1404 w 1410" name="T112"/>
                <a:gd fmla="*/ 860 h 1200" name="T113"/>
                <a:gd fmla="*/ 1360 w 1410" name="T114"/>
                <a:gd fmla="*/ 880 h 1200" name="T115"/>
                <a:gd fmla="*/ 1324 w 1410" name="T116"/>
                <a:gd fmla="*/ 938 h 120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00" w="141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013">
                <a:latin typeface="+mn-lt"/>
                <a:ea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57938" y="2814638"/>
            <a:ext cx="830262" cy="523875"/>
            <a:chOff x="4167266" y="1813810"/>
            <a:chExt cx="1106205" cy="697627"/>
          </a:xfrm>
        </p:grpSpPr>
        <p:sp>
          <p:nvSpPr>
            <p:cNvPr id="42" name="文本框 41"/>
            <p:cNvSpPr txBox="1"/>
            <p:nvPr/>
          </p:nvSpPr>
          <p:spPr>
            <a:xfrm>
              <a:off x="4167266" y="1813810"/>
              <a:ext cx="772440" cy="690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80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4723540" y="1932195"/>
              <a:ext cx="544008" cy="527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%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57938" y="3749675"/>
            <a:ext cx="830262" cy="523875"/>
            <a:chOff x="4167266" y="1813810"/>
            <a:chExt cx="1106205" cy="697627"/>
          </a:xfrm>
        </p:grpSpPr>
        <p:sp>
          <p:nvSpPr>
            <p:cNvPr id="45" name="文本框 44"/>
            <p:cNvSpPr txBox="1"/>
            <p:nvPr/>
          </p:nvSpPr>
          <p:spPr>
            <a:xfrm>
              <a:off x="4167266" y="1813810"/>
              <a:ext cx="772440" cy="690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65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4723540" y="1921626"/>
              <a:ext cx="544008" cy="527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0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%</a:t>
              </a:r>
            </a:p>
          </p:txBody>
        </p:sp>
      </p:grpSp>
      <p:sp>
        <p:nvSpPr>
          <p:cNvPr id="48" name="Freeform 19"/>
          <p:cNvSpPr/>
          <p:nvPr/>
        </p:nvSpPr>
        <p:spPr bwMode="auto">
          <a:xfrm>
            <a:off x="5545138" y="3702050"/>
            <a:ext cx="722312" cy="709613"/>
          </a:xfrm>
          <a:custGeom>
            <a:gdLst>
              <a:gd fmla="*/ 392 w 972" name="T0"/>
              <a:gd fmla="*/ 934 h 956" name="T1"/>
              <a:gd fmla="*/ 354 w 972" name="T2"/>
              <a:gd fmla="*/ 888 h 956" name="T3"/>
              <a:gd fmla="*/ 366 w 972" name="T4"/>
              <a:gd fmla="*/ 840 h 956" name="T5"/>
              <a:gd fmla="*/ 324 w 972" name="T6"/>
              <a:gd fmla="*/ 780 h 956" name="T7"/>
              <a:gd fmla="*/ 290 w 972" name="T8"/>
              <a:gd fmla="*/ 722 h 956" name="T9"/>
              <a:gd fmla="*/ 248 w 972" name="T10"/>
              <a:gd fmla="*/ 712 h 956" name="T11"/>
              <a:gd fmla="*/ 192 w 972" name="T12"/>
              <a:gd fmla="*/ 608 h 956" name="T13"/>
              <a:gd fmla="*/ 160 w 972" name="T14"/>
              <a:gd fmla="*/ 662 h 956" name="T15"/>
              <a:gd fmla="*/ 140 w 972" name="T16"/>
              <a:gd fmla="*/ 634 h 956" name="T17"/>
              <a:gd fmla="*/ 138 w 972" name="T18"/>
              <a:gd fmla="*/ 590 h 956" name="T19"/>
              <a:gd fmla="*/ 130 w 972" name="T20"/>
              <a:gd fmla="*/ 500 h 956" name="T21"/>
              <a:gd fmla="*/ 150 w 972" name="T22"/>
              <a:gd fmla="*/ 442 h 956" name="T23"/>
              <a:gd fmla="*/ 110 w 972" name="T24"/>
              <a:gd fmla="*/ 312 h 956" name="T25"/>
              <a:gd fmla="*/ 50 w 972" name="T26"/>
              <a:gd fmla="*/ 222 h 956" name="T27"/>
              <a:gd fmla="*/ 6 w 972" name="T28"/>
              <a:gd fmla="*/ 178 h 956" name="T29"/>
              <a:gd fmla="*/ 2 w 972" name="T30"/>
              <a:gd fmla="*/ 134 h 956" name="T31"/>
              <a:gd fmla="*/ 26 w 972" name="T32"/>
              <a:gd fmla="*/ 80 h 956" name="T33"/>
              <a:gd fmla="*/ 74 w 972" name="T34"/>
              <a:gd fmla="*/ 24 h 956" name="T35"/>
              <a:gd fmla="*/ 112 w 972" name="T36"/>
              <a:gd fmla="*/ 64 h 956" name="T37"/>
              <a:gd fmla="*/ 166 w 972" name="T38"/>
              <a:gd fmla="*/ 152 h 956" name="T39"/>
              <a:gd fmla="*/ 200 w 972" name="T40"/>
              <a:gd fmla="*/ 172 h 956" name="T41"/>
              <a:gd fmla="*/ 236 w 972" name="T42"/>
              <a:gd fmla="*/ 158 h 956" name="T43"/>
              <a:gd fmla="*/ 250 w 972" name="T44"/>
              <a:gd fmla="*/ 170 h 956" name="T45"/>
              <a:gd fmla="*/ 290 w 972" name="T46"/>
              <a:gd fmla="*/ 188 h 956" name="T47"/>
              <a:gd fmla="*/ 374 w 972" name="T48"/>
              <a:gd fmla="*/ 166 h 956" name="T49"/>
              <a:gd fmla="*/ 378 w 972" name="T50"/>
              <a:gd fmla="*/ 128 h 956" name="T51"/>
              <a:gd fmla="*/ 370 w 972" name="T52"/>
              <a:gd fmla="*/ 66 h 956" name="T53"/>
              <a:gd fmla="*/ 412 w 972" name="T54"/>
              <a:gd fmla="*/ 100 h 956" name="T55"/>
              <a:gd fmla="*/ 468 w 972" name="T56"/>
              <a:gd fmla="*/ 100 h 956" name="T57"/>
              <a:gd fmla="*/ 472 w 972" name="T58"/>
              <a:gd fmla="*/ 30 h 956" name="T59"/>
              <a:gd fmla="*/ 516 w 972" name="T60"/>
              <a:gd fmla="*/ 0 h 956" name="T61"/>
              <a:gd fmla="*/ 562 w 972" name="T62"/>
              <a:gd fmla="*/ 50 h 956" name="T63"/>
              <a:gd fmla="*/ 628 w 972" name="T64"/>
              <a:gd fmla="*/ 98 h 956" name="T65"/>
              <a:gd fmla="*/ 656 w 972" name="T66"/>
              <a:gd fmla="*/ 150 h 956" name="T67"/>
              <a:gd fmla="*/ 764 w 972" name="T68"/>
              <a:gd fmla="*/ 184 h 956" name="T69"/>
              <a:gd fmla="*/ 812 w 972" name="T70"/>
              <a:gd fmla="*/ 168 h 956" name="T71"/>
              <a:gd fmla="*/ 932 w 972" name="T72"/>
              <a:gd fmla="*/ 208 h 956" name="T73"/>
              <a:gd fmla="*/ 972 w 972" name="T74"/>
              <a:gd fmla="*/ 278 h 956" name="T75"/>
              <a:gd fmla="*/ 908 w 972" name="T76"/>
              <a:gd fmla="*/ 388 h 956" name="T77"/>
              <a:gd fmla="*/ 840 w 972" name="T78"/>
              <a:gd fmla="*/ 418 h 956" name="T79"/>
              <a:gd fmla="*/ 788 w 972" name="T80"/>
              <a:gd fmla="*/ 376 h 956" name="T81"/>
              <a:gd fmla="*/ 764 w 972" name="T82"/>
              <a:gd fmla="*/ 422 h 956" name="T83"/>
              <a:gd fmla="*/ 772 w 972" name="T84"/>
              <a:gd fmla="*/ 478 h 956" name="T85"/>
              <a:gd fmla="*/ 784 w 972" name="T86"/>
              <a:gd fmla="*/ 564 h 956" name="T87"/>
              <a:gd fmla="*/ 810 w 972" name="T88"/>
              <a:gd fmla="*/ 602 h 956" name="T89"/>
              <a:gd fmla="*/ 780 w 972" name="T90"/>
              <a:gd fmla="*/ 646 h 956" name="T91"/>
              <a:gd fmla="*/ 788 w 972" name="T92"/>
              <a:gd fmla="*/ 686 h 956" name="T93"/>
              <a:gd fmla="*/ 848 w 972" name="T94"/>
              <a:gd fmla="*/ 740 h 956" name="T95"/>
              <a:gd fmla="*/ 796 w 972" name="T96"/>
              <a:gd fmla="*/ 758 h 956" name="T97"/>
              <a:gd fmla="*/ 756 w 972" name="T98"/>
              <a:gd fmla="*/ 712 h 956" name="T99"/>
              <a:gd fmla="*/ 716 w 972" name="T100"/>
              <a:gd fmla="*/ 718 h 956" name="T101"/>
              <a:gd fmla="*/ 662 w 972" name="T102"/>
              <a:gd fmla="*/ 706 h 956" name="T103"/>
              <a:gd fmla="*/ 630 w 972" name="T104"/>
              <a:gd fmla="*/ 636 h 956" name="T105"/>
              <a:gd fmla="*/ 578 w 972" name="T106"/>
              <a:gd fmla="*/ 648 h 956" name="T107"/>
              <a:gd fmla="*/ 550 w 972" name="T108"/>
              <a:gd fmla="*/ 682 h 956" name="T109"/>
              <a:gd fmla="*/ 558 w 972" name="T110"/>
              <a:gd fmla="*/ 726 h 956" name="T111"/>
              <a:gd fmla="*/ 558 w 972" name="T112"/>
              <a:gd fmla="*/ 766 h 956" name="T113"/>
              <a:gd fmla="*/ 500 w 972" name="T114"/>
              <a:gd fmla="*/ 810 h 956" name="T115"/>
              <a:gd fmla="*/ 522 w 972" name="T116"/>
              <a:gd fmla="*/ 870 h 956" name="T117"/>
              <a:gd fmla="*/ 522 w 972" name="T118"/>
              <a:gd fmla="*/ 918 h 95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956" w="972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13">
              <a:latin typeface="+mn-lt"/>
              <a:ea typeface="+mn-ea"/>
            </a:endParaRPr>
          </a:p>
        </p:txBody>
      </p:sp>
      <p:sp>
        <p:nvSpPr>
          <p:cNvPr id="49" name="Freeform 10"/>
          <p:cNvSpPr/>
          <p:nvPr/>
        </p:nvSpPr>
        <p:spPr bwMode="auto">
          <a:xfrm>
            <a:off x="5465763" y="2814638"/>
            <a:ext cx="731837" cy="561975"/>
          </a:xfrm>
          <a:custGeom>
            <a:gdLst>
              <a:gd fmla="*/ 40 w 784" name="T0"/>
              <a:gd fmla="*/ 590 h 602" name="T1"/>
              <a:gd fmla="*/ 0 w 784" name="T2"/>
              <a:gd fmla="*/ 520 h 602" name="T3"/>
              <a:gd fmla="*/ 8 w 784" name="T4"/>
              <a:gd fmla="*/ 486 h 602" name="T5"/>
              <a:gd fmla="*/ 26 w 784" name="T6"/>
              <a:gd fmla="*/ 440 h 602" name="T7"/>
              <a:gd fmla="*/ 66 w 784" name="T8"/>
              <a:gd fmla="*/ 396 h 602" name="T9"/>
              <a:gd fmla="*/ 124 w 784" name="T10"/>
              <a:gd fmla="*/ 342 h 602" name="T11"/>
              <a:gd fmla="*/ 184 w 784" name="T12"/>
              <a:gd fmla="*/ 276 h 602" name="T13"/>
              <a:gd fmla="*/ 214 w 784" name="T14"/>
              <a:gd fmla="*/ 230 h 602" name="T15"/>
              <a:gd fmla="*/ 218 w 784" name="T16"/>
              <a:gd fmla="*/ 196 h 602" name="T17"/>
              <a:gd fmla="*/ 248 w 784" name="T18"/>
              <a:gd fmla="*/ 164 h 602" name="T19"/>
              <a:gd fmla="*/ 254 w 784" name="T20"/>
              <a:gd fmla="*/ 96 h 602" name="T21"/>
              <a:gd fmla="*/ 264 w 784" name="T22"/>
              <a:gd fmla="*/ 60 h 602" name="T23"/>
              <a:gd fmla="*/ 298 w 784" name="T24"/>
              <a:gd fmla="*/ 36 h 602" name="T25"/>
              <a:gd fmla="*/ 352 w 784" name="T26"/>
              <a:gd fmla="*/ 68 h 602" name="T27"/>
              <a:gd fmla="*/ 360 w 784" name="T28"/>
              <a:gd fmla="*/ 32 h 602" name="T29"/>
              <a:gd fmla="*/ 346 w 784" name="T30"/>
              <a:gd fmla="*/ 8 h 602" name="T31"/>
              <a:gd fmla="*/ 454 w 784" name="T32"/>
              <a:gd fmla="*/ 10 h 602" name="T33"/>
              <a:gd fmla="*/ 506 w 784" name="T34"/>
              <a:gd fmla="*/ 0 h 602" name="T35"/>
              <a:gd fmla="*/ 518 w 784" name="T36"/>
              <a:gd fmla="*/ 20 h 602" name="T37"/>
              <a:gd fmla="*/ 478 w 784" name="T38"/>
              <a:gd fmla="*/ 82 h 602" name="T39"/>
              <a:gd fmla="*/ 500 w 784" name="T40"/>
              <a:gd fmla="*/ 96 h 602" name="T41"/>
              <a:gd fmla="*/ 580 w 784" name="T42"/>
              <a:gd fmla="*/ 72 h 602" name="T43"/>
              <a:gd fmla="*/ 612 w 784" name="T44"/>
              <a:gd fmla="*/ 84 h 602" name="T45"/>
              <a:gd fmla="*/ 668 w 784" name="T46"/>
              <a:gd fmla="*/ 58 h 602" name="T47"/>
              <a:gd fmla="*/ 710 w 784" name="T48"/>
              <a:gd fmla="*/ 56 h 602" name="T49"/>
              <a:gd fmla="*/ 784 w 784" name="T50"/>
              <a:gd fmla="*/ 152 h 602" name="T51"/>
              <a:gd fmla="*/ 752 w 784" name="T52"/>
              <a:gd fmla="*/ 174 h 602" name="T53"/>
              <a:gd fmla="*/ 728 w 784" name="T54"/>
              <a:gd fmla="*/ 196 h 602" name="T55"/>
              <a:gd fmla="*/ 728 w 784" name="T56"/>
              <a:gd fmla="*/ 224 h 602" name="T57"/>
              <a:gd fmla="*/ 704 w 784" name="T58"/>
              <a:gd fmla="*/ 242 h 602" name="T59"/>
              <a:gd fmla="*/ 634 w 784" name="T60"/>
              <a:gd fmla="*/ 282 h 602" name="T61"/>
              <a:gd fmla="*/ 606 w 784" name="T62"/>
              <a:gd fmla="*/ 296 h 602" name="T63"/>
              <a:gd fmla="*/ 582 w 784" name="T64"/>
              <a:gd fmla="*/ 288 h 602" name="T65"/>
              <a:gd fmla="*/ 556 w 784" name="T66"/>
              <a:gd fmla="*/ 304 h 602" name="T67"/>
              <a:gd fmla="*/ 544 w 784" name="T68"/>
              <a:gd fmla="*/ 292 h 602" name="T69"/>
              <a:gd fmla="*/ 526 w 784" name="T70"/>
              <a:gd fmla="*/ 294 h 602" name="T71"/>
              <a:gd fmla="*/ 516 w 784" name="T72"/>
              <a:gd fmla="*/ 326 h 602" name="T73"/>
              <a:gd fmla="*/ 498 w 784" name="T74"/>
              <a:gd fmla="*/ 338 h 602" name="T75"/>
              <a:gd fmla="*/ 478 w 784" name="T76"/>
              <a:gd fmla="*/ 342 h 602" name="T77"/>
              <a:gd fmla="*/ 468 w 784" name="T78"/>
              <a:gd fmla="*/ 326 h 602" name="T79"/>
              <a:gd fmla="*/ 436 w 784" name="T80"/>
              <a:gd fmla="*/ 302 h 602" name="T81"/>
              <a:gd fmla="*/ 408 w 784" name="T82"/>
              <a:gd fmla="*/ 330 h 602" name="T83"/>
              <a:gd fmla="*/ 374 w 784" name="T84"/>
              <a:gd fmla="*/ 368 h 602" name="T85"/>
              <a:gd fmla="*/ 350 w 784" name="T86"/>
              <a:gd fmla="*/ 394 h 602" name="T87"/>
              <a:gd fmla="*/ 306 w 784" name="T88"/>
              <a:gd fmla="*/ 418 h 602" name="T89"/>
              <a:gd fmla="*/ 270 w 784" name="T90"/>
              <a:gd fmla="*/ 422 h 602" name="T91"/>
              <a:gd fmla="*/ 256 w 784" name="T92"/>
              <a:gd fmla="*/ 438 h 602" name="T93"/>
              <a:gd fmla="*/ 218 w 784" name="T94"/>
              <a:gd fmla="*/ 432 h 602" name="T95"/>
              <a:gd fmla="*/ 140 w 784" name="T96"/>
              <a:gd fmla="*/ 462 h 602" name="T97"/>
              <a:gd fmla="*/ 92 w 784" name="T98"/>
              <a:gd fmla="*/ 474 h 602" name="T99"/>
              <a:gd fmla="*/ 76 w 784" name="T100"/>
              <a:gd fmla="*/ 510 h 602" name="T101"/>
              <a:gd fmla="*/ 52 w 784" name="T102"/>
              <a:gd fmla="*/ 542 h 602" name="T103"/>
              <a:gd fmla="*/ 78 w 784" name="T104"/>
              <a:gd fmla="*/ 566 h 602" name="T105"/>
              <a:gd fmla="*/ 86 w 784" name="T106"/>
              <a:gd fmla="*/ 590 h 602" name="T107"/>
              <a:gd fmla="*/ 54 w 784" name="T108"/>
              <a:gd fmla="*/ 602 h 602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602" w="784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013">
              <a:latin typeface="+mn-lt"/>
              <a:ea typeface="+mn-ea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545138" y="1068388"/>
            <a:ext cx="3438525" cy="1298575"/>
            <a:chOff x="5545416" y="1067783"/>
            <a:chExt cx="3437717" cy="1299942"/>
          </a:xfrm>
        </p:grpSpPr>
        <p:sp>
          <p:nvSpPr>
            <p:cNvPr id="53" name="文本框 52"/>
            <p:cNvSpPr txBox="1"/>
            <p:nvPr/>
          </p:nvSpPr>
          <p:spPr>
            <a:xfrm>
              <a:off x="5553351" y="1067783"/>
              <a:ext cx="1190345" cy="292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baseline="-3000" lang="zh-CN" sz="2000">
                  <a:solidFill>
                    <a:schemeClr val="accent6">
                      <a:lumMod val="75000"/>
                    </a:schemeClr>
                  </a:solidFill>
                  <a:latin charset="0" panose="02000000000000000000" pitchFamily="50" typeface="Nexa Light"/>
                  <a:ea typeface="+mn-ea"/>
                </a:rPr>
                <a:t>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45416" y="1371314"/>
              <a:ext cx="3437717" cy="988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213" eaLnBrk="1" fontAlgn="auto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5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172324" y="2811463"/>
            <a:ext cx="2006600" cy="53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213" eaLnBrk="1" fontAlgn="auto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您的内容打在这里，或者通过复制您的文本后，在此框中选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172324" y="3700463"/>
            <a:ext cx="2006600" cy="53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213" eaLnBrk="1" fontAlgn="auto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您的内容打在这里，或者通过复制您的文本后，在此框中选</a:t>
            </a:r>
          </a:p>
        </p:txBody>
      </p:sp>
      <p:grpSp>
        <p:nvGrpSpPr>
          <p:cNvPr id="18442" name="组合 49"/>
          <p:cNvGrpSpPr>
            <a:grpSpLocks noChangeAspect="1"/>
          </p:cNvGrpSpPr>
          <p:nvPr/>
        </p:nvGrpSpPr>
        <p:grpSpPr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51" name="椭圆 50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gdLst>
                <a:gd fmla="*/ 7 w 683" name="T0"/>
                <a:gd fmla="*/ 118 h 376" name="T1"/>
                <a:gd fmla="*/ 334 w 683" name="T2"/>
                <a:gd fmla="*/ 1 h 376" name="T3"/>
                <a:gd fmla="*/ 341 w 683" name="T4"/>
                <a:gd fmla="*/ 1 h 376" name="T5"/>
                <a:gd fmla="*/ 675 w 683" name="T6"/>
                <a:gd fmla="*/ 118 h 376" name="T7"/>
                <a:gd fmla="*/ 683 w 683" name="T8"/>
                <a:gd fmla="*/ 129 h 376" name="T9"/>
                <a:gd fmla="*/ 675 w 683" name="T10"/>
                <a:gd fmla="*/ 139 h 376" name="T11"/>
                <a:gd fmla="*/ 561 w 683" name="T12"/>
                <a:gd fmla="*/ 172 h 376" name="T13"/>
                <a:gd fmla="*/ 338 w 683" name="T14"/>
                <a:gd fmla="*/ 119 h 376" name="T15"/>
                <a:gd fmla="*/ 328 w 683" name="T16"/>
                <a:gd fmla="*/ 130 h 376" name="T17"/>
                <a:gd fmla="*/ 338 w 683" name="T18"/>
                <a:gd fmla="*/ 140 h 376" name="T19"/>
                <a:gd fmla="*/ 545 w 683" name="T20"/>
                <a:gd fmla="*/ 185 h 376" name="T21"/>
                <a:gd fmla="*/ 545 w 683" name="T22"/>
                <a:gd fmla="*/ 255 h 376" name="T23"/>
                <a:gd fmla="*/ 545 w 683" name="T24"/>
                <a:gd fmla="*/ 256 h 376" name="T25"/>
                <a:gd fmla="*/ 337 w 683" name="T26"/>
                <a:gd fmla="*/ 305 h 376" name="T27"/>
                <a:gd fmla="*/ 130 w 683" name="T28"/>
                <a:gd fmla="*/ 256 h 376" name="T29"/>
                <a:gd fmla="*/ 130 w 683" name="T30"/>
                <a:gd fmla="*/ 255 h 376" name="T31"/>
                <a:gd fmla="*/ 130 w 683" name="T32"/>
                <a:gd fmla="*/ 174 h 376" name="T33"/>
                <a:gd fmla="*/ 71 w 683" name="T34"/>
                <a:gd fmla="*/ 157 h 376" name="T35"/>
                <a:gd fmla="*/ 71 w 683" name="T36"/>
                <a:gd fmla="*/ 249 h 376" name="T37"/>
                <a:gd fmla="*/ 92 w 683" name="T38"/>
                <a:gd fmla="*/ 277 h 376" name="T39"/>
                <a:gd fmla="*/ 75 w 683" name="T40"/>
                <a:gd fmla="*/ 303 h 376" name="T41"/>
                <a:gd fmla="*/ 82 w 683" name="T42"/>
                <a:gd fmla="*/ 338 h 376" name="T43"/>
                <a:gd fmla="*/ 28 w 683" name="T44"/>
                <a:gd fmla="*/ 361 h 376" name="T45"/>
                <a:gd fmla="*/ 39 w 683" name="T46"/>
                <a:gd fmla="*/ 301 h 376" name="T47"/>
                <a:gd fmla="*/ 26 w 683" name="T48"/>
                <a:gd fmla="*/ 277 h 376" name="T49"/>
                <a:gd fmla="*/ 46 w 683" name="T50"/>
                <a:gd fmla="*/ 249 h 376" name="T51"/>
                <a:gd fmla="*/ 46 w 683" name="T52"/>
                <a:gd fmla="*/ 150 h 376" name="T53"/>
                <a:gd fmla="*/ 8 w 683" name="T54"/>
                <a:gd fmla="*/ 139 h 376" name="T55"/>
                <a:gd fmla="*/ 0 w 683" name="T56"/>
                <a:gd fmla="*/ 129 h 376" name="T57"/>
                <a:gd fmla="*/ 7 w 683" name="T58"/>
                <a:gd fmla="*/ 118 h 37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76" w="683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82638" y="280988"/>
            <a:ext cx="27384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国内研究综述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6667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decel="66667"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21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2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23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41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4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43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  <p:cond delay="0" evt="onBegin">
                          <p:tn val="43"/>
                        </p:cond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5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102492" y="1099069"/>
            <a:ext cx="6329496" cy="3448049"/>
            <a:chOff x="815256" y="742950"/>
            <a:chExt cx="6726508" cy="3688771"/>
          </a:xfrm>
          <a:solidFill>
            <a:schemeClr val="accent6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gdLst>
                <a:gd fmla="*/ 0 w 77" name="T0"/>
                <a:gd fmla="*/ 7 h 59" name="T1"/>
                <a:gd fmla="*/ 3 w 77" name="T2"/>
                <a:gd fmla="*/ 3 h 59" name="T3"/>
                <a:gd fmla="*/ 0 w 77" name="T4"/>
                <a:gd fmla="*/ 3 h 59" name="T5"/>
                <a:gd fmla="*/ 0 w 77" name="T6"/>
                <a:gd fmla="*/ 7 h 59" name="T7"/>
                <a:gd fmla="*/ 0 w 77" name="T8"/>
                <a:gd fmla="*/ 7 h 59" name="T9"/>
                <a:gd fmla="*/ 0 w 77" name="T10"/>
                <a:gd fmla="*/ 7 h 59" name="T11"/>
                <a:gd fmla="*/ 14 w 77" name="T12"/>
                <a:gd fmla="*/ 3 h 59" name="T13"/>
                <a:gd fmla="*/ 14 w 77" name="T14"/>
                <a:gd fmla="*/ 0 h 59" name="T15"/>
                <a:gd fmla="*/ 14 w 77" name="T16"/>
                <a:gd fmla="*/ 0 h 59" name="T17"/>
                <a:gd fmla="*/ 11 w 77" name="T18"/>
                <a:gd fmla="*/ 0 h 59" name="T19"/>
                <a:gd fmla="*/ 11 w 77" name="T20"/>
                <a:gd fmla="*/ 3 h 59" name="T21"/>
                <a:gd fmla="*/ 11 w 77" name="T22"/>
                <a:gd fmla="*/ 3 h 59" name="T23"/>
                <a:gd fmla="*/ 14 w 77" name="T24"/>
                <a:gd fmla="*/ 3 h 59" name="T25"/>
                <a:gd fmla="*/ 14 w 77" name="T26"/>
                <a:gd fmla="*/ 3 h 59" name="T27"/>
                <a:gd fmla="*/ 37 w 77" name="T28"/>
                <a:gd fmla="*/ 15 h 59" name="T29"/>
                <a:gd fmla="*/ 37 w 77" name="T30"/>
                <a:gd fmla="*/ 15 h 59" name="T31"/>
                <a:gd fmla="*/ 33 w 77" name="T32"/>
                <a:gd fmla="*/ 11 h 59" name="T33"/>
                <a:gd fmla="*/ 33 w 77" name="T34"/>
                <a:gd fmla="*/ 11 h 59" name="T35"/>
                <a:gd fmla="*/ 29 w 77" name="T36"/>
                <a:gd fmla="*/ 11 h 59" name="T37"/>
                <a:gd fmla="*/ 33 w 77" name="T38"/>
                <a:gd fmla="*/ 15 h 59" name="T39"/>
                <a:gd fmla="*/ 37 w 77" name="T40"/>
                <a:gd fmla="*/ 15 h 59" name="T41"/>
                <a:gd fmla="*/ 37 w 77" name="T42"/>
                <a:gd fmla="*/ 15 h 59" name="T43"/>
                <a:gd fmla="*/ 37 w 77" name="T44"/>
                <a:gd fmla="*/ 15 h 59" name="T45"/>
                <a:gd fmla="*/ 51 w 77" name="T46"/>
                <a:gd fmla="*/ 18 h 59" name="T47"/>
                <a:gd fmla="*/ 48 w 77" name="T48"/>
                <a:gd fmla="*/ 18 h 59" name="T49"/>
                <a:gd fmla="*/ 48 w 77" name="T50"/>
                <a:gd fmla="*/ 18 h 59" name="T51"/>
                <a:gd fmla="*/ 44 w 77" name="T52"/>
                <a:gd fmla="*/ 18 h 59" name="T53"/>
                <a:gd fmla="*/ 48 w 77" name="T54"/>
                <a:gd fmla="*/ 18 h 59" name="T55"/>
                <a:gd fmla="*/ 51 w 77" name="T56"/>
                <a:gd fmla="*/ 18 h 59" name="T57"/>
                <a:gd fmla="*/ 51 w 77" name="T58"/>
                <a:gd fmla="*/ 18 h 59" name="T59"/>
                <a:gd fmla="*/ 51 w 77" name="T60"/>
                <a:gd fmla="*/ 18 h 59" name="T61"/>
                <a:gd fmla="*/ 55 w 77" name="T62"/>
                <a:gd fmla="*/ 26 h 59" name="T63"/>
                <a:gd fmla="*/ 55 w 77" name="T64"/>
                <a:gd fmla="*/ 26 h 59" name="T65"/>
                <a:gd fmla="*/ 51 w 77" name="T66"/>
                <a:gd fmla="*/ 22 h 59" name="T67"/>
                <a:gd fmla="*/ 51 w 77" name="T68"/>
                <a:gd fmla="*/ 22 h 59" name="T69"/>
                <a:gd fmla="*/ 51 w 77" name="T70"/>
                <a:gd fmla="*/ 22 h 59" name="T71"/>
                <a:gd fmla="*/ 55 w 77" name="T72"/>
                <a:gd fmla="*/ 22 h 59" name="T73"/>
                <a:gd fmla="*/ 59 w 77" name="T74"/>
                <a:gd fmla="*/ 22 h 59" name="T75"/>
                <a:gd fmla="*/ 63 w 77" name="T76"/>
                <a:gd fmla="*/ 26 h 59" name="T77"/>
                <a:gd fmla="*/ 59 w 77" name="T78"/>
                <a:gd fmla="*/ 26 h 59" name="T79"/>
                <a:gd fmla="*/ 55 w 77" name="T80"/>
                <a:gd fmla="*/ 26 h 59" name="T81"/>
                <a:gd fmla="*/ 55 w 77" name="T82"/>
                <a:gd fmla="*/ 26 h 59" name="T83"/>
                <a:gd fmla="*/ 59 w 77" name="T84"/>
                <a:gd fmla="*/ 44 h 59" name="T85"/>
                <a:gd fmla="*/ 63 w 77" name="T86"/>
                <a:gd fmla="*/ 48 h 59" name="T87"/>
                <a:gd fmla="*/ 63 w 77" name="T88"/>
                <a:gd fmla="*/ 55 h 59" name="T89"/>
                <a:gd fmla="*/ 66 w 77" name="T90"/>
                <a:gd fmla="*/ 59 h 59" name="T91"/>
                <a:gd fmla="*/ 70 w 77" name="T92"/>
                <a:gd fmla="*/ 52 h 59" name="T93"/>
                <a:gd fmla="*/ 77 w 77" name="T94"/>
                <a:gd fmla="*/ 48 h 59" name="T95"/>
                <a:gd fmla="*/ 77 w 77" name="T96"/>
                <a:gd fmla="*/ 48 h 59" name="T97"/>
                <a:gd fmla="*/ 74 w 77" name="T98"/>
                <a:gd fmla="*/ 44 h 59" name="T99"/>
                <a:gd fmla="*/ 74 w 77" name="T100"/>
                <a:gd fmla="*/ 44 h 59" name="T101"/>
                <a:gd fmla="*/ 74 w 77" name="T102"/>
                <a:gd fmla="*/ 41 h 59" name="T103"/>
                <a:gd fmla="*/ 74 w 77" name="T104"/>
                <a:gd fmla="*/ 41 h 59" name="T105"/>
                <a:gd fmla="*/ 70 w 77" name="T106"/>
                <a:gd fmla="*/ 41 h 59" name="T107"/>
                <a:gd fmla="*/ 66 w 77" name="T108"/>
                <a:gd fmla="*/ 37 h 59" name="T109"/>
                <a:gd fmla="*/ 63 w 77" name="T110"/>
                <a:gd fmla="*/ 33 h 59" name="T111"/>
                <a:gd fmla="*/ 63 w 77" name="T112"/>
                <a:gd fmla="*/ 37 h 59" name="T113"/>
                <a:gd fmla="*/ 63 w 77" name="T114"/>
                <a:gd fmla="*/ 37 h 59" name="T115"/>
                <a:gd fmla="*/ 63 w 77" name="T116"/>
                <a:gd fmla="*/ 41 h 59" name="T117"/>
                <a:gd fmla="*/ 59 w 77" name="T118"/>
                <a:gd fmla="*/ 44 h 59" name="T119"/>
                <a:gd fmla="*/ 59 w 77" name="T120"/>
                <a:gd fmla="*/ 44 h 5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9" w="7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gdLst>
                <a:gd fmla="*/ 0 w 4" name="T0"/>
                <a:gd fmla="*/ 4 h 8" name="T1"/>
                <a:gd fmla="*/ 0 w 4" name="T2"/>
                <a:gd fmla="*/ 0 h 8" name="T3"/>
                <a:gd fmla="*/ 0 w 4" name="T4"/>
                <a:gd fmla="*/ 0 h 8" name="T5"/>
                <a:gd fmla="*/ 4 w 4" name="T6"/>
                <a:gd fmla="*/ 0 h 8" name="T7"/>
                <a:gd fmla="*/ 4 w 4" name="T8"/>
                <a:gd fmla="*/ 0 h 8" name="T9"/>
                <a:gd fmla="*/ 4 w 4" name="T10"/>
                <a:gd fmla="*/ 8 h 8" name="T11"/>
                <a:gd fmla="*/ 0 w 4" name="T12"/>
                <a:gd fmla="*/ 4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gdLst>
                <a:gd fmla="*/ 4 w 22" name="T0"/>
                <a:gd fmla="*/ 11 h 19" name="T1"/>
                <a:gd fmla="*/ 4 w 22" name="T2"/>
                <a:gd fmla="*/ 7 h 19" name="T3"/>
                <a:gd fmla="*/ 4 w 22" name="T4"/>
                <a:gd fmla="*/ 4 h 19" name="T5"/>
                <a:gd fmla="*/ 4 w 22" name="T6"/>
                <a:gd fmla="*/ 4 h 19" name="T7"/>
                <a:gd fmla="*/ 4 w 22" name="T8"/>
                <a:gd fmla="*/ 0 h 19" name="T9"/>
                <a:gd fmla="*/ 0 w 22" name="T10"/>
                <a:gd fmla="*/ 0 h 19" name="T11"/>
                <a:gd fmla="*/ 0 w 22" name="T12"/>
                <a:gd fmla="*/ 4 h 19" name="T13"/>
                <a:gd fmla="*/ 0 w 22" name="T14"/>
                <a:gd fmla="*/ 7 h 19" name="T15"/>
                <a:gd fmla="*/ 0 w 22" name="T16"/>
                <a:gd fmla="*/ 7 h 19" name="T17"/>
                <a:gd fmla="*/ 0 w 22" name="T18"/>
                <a:gd fmla="*/ 11 h 19" name="T19"/>
                <a:gd fmla="*/ 4 w 22" name="T20"/>
                <a:gd fmla="*/ 11 h 19" name="T21"/>
                <a:gd fmla="*/ 4 w 22" name="T22"/>
                <a:gd fmla="*/ 11 h 19" name="T23"/>
                <a:gd fmla="*/ 4 w 22" name="T24"/>
                <a:gd fmla="*/ 15 h 19" name="T25"/>
                <a:gd fmla="*/ 8 w 22" name="T26"/>
                <a:gd fmla="*/ 15 h 19" name="T27"/>
                <a:gd fmla="*/ 8 w 22" name="T28"/>
                <a:gd fmla="*/ 19 h 19" name="T29"/>
                <a:gd fmla="*/ 4 w 22" name="T30"/>
                <a:gd fmla="*/ 19 h 19" name="T31"/>
                <a:gd fmla="*/ 4 w 22" name="T32"/>
                <a:gd fmla="*/ 15 h 19" name="T33"/>
                <a:gd fmla="*/ 4 w 22" name="T34"/>
                <a:gd fmla="*/ 15 h 19" name="T35"/>
                <a:gd fmla="*/ 4 w 22" name="T36"/>
                <a:gd fmla="*/ 15 h 19" name="T37"/>
                <a:gd fmla="*/ 22 w 22" name="T38"/>
                <a:gd fmla="*/ 19 h 19" name="T39"/>
                <a:gd fmla="*/ 22 w 22" name="T40"/>
                <a:gd fmla="*/ 15 h 19" name="T41"/>
                <a:gd fmla="*/ 22 w 22" name="T42"/>
                <a:gd fmla="*/ 11 h 19" name="T43"/>
                <a:gd fmla="*/ 22 w 22" name="T44"/>
                <a:gd fmla="*/ 15 h 19" name="T45"/>
                <a:gd fmla="*/ 19 w 22" name="T46"/>
                <a:gd fmla="*/ 15 h 19" name="T47"/>
                <a:gd fmla="*/ 19 w 22" name="T48"/>
                <a:gd fmla="*/ 15 h 19" name="T49"/>
                <a:gd fmla="*/ 22 w 22" name="T50"/>
                <a:gd fmla="*/ 19 h 1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9" w="22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gdLst>
                <a:gd fmla="*/ 152 w 156" name="T0"/>
                <a:gd fmla="*/ 4 h 78" name="T1"/>
                <a:gd fmla="*/ 156 w 156" name="T2"/>
                <a:gd fmla="*/ 4 h 78" name="T3"/>
                <a:gd fmla="*/ 156 w 156" name="T4"/>
                <a:gd fmla="*/ 4 h 78" name="T5"/>
                <a:gd fmla="*/ 152 w 156" name="T6"/>
                <a:gd fmla="*/ 0 h 78" name="T7"/>
                <a:gd fmla="*/ 152 w 156" name="T8"/>
                <a:gd fmla="*/ 4 h 78" name="T9"/>
                <a:gd fmla="*/ 152 w 156" name="T10"/>
                <a:gd fmla="*/ 4 h 78" name="T11"/>
                <a:gd fmla="*/ 152 w 156" name="T12"/>
                <a:gd fmla="*/ 4 h 78" name="T13"/>
                <a:gd fmla="*/ 4 w 156" name="T14"/>
                <a:gd fmla="*/ 78 h 78" name="T15"/>
                <a:gd fmla="*/ 7 w 156" name="T16"/>
                <a:gd fmla="*/ 78 h 78" name="T17"/>
                <a:gd fmla="*/ 4 w 156" name="T18"/>
                <a:gd fmla="*/ 78 h 78" name="T19"/>
                <a:gd fmla="*/ 4 w 156" name="T20"/>
                <a:gd fmla="*/ 78 h 78" name="T21"/>
                <a:gd fmla="*/ 4 w 156" name="T22"/>
                <a:gd fmla="*/ 78 h 78" name="T23"/>
                <a:gd fmla="*/ 0 w 156" name="T24"/>
                <a:gd fmla="*/ 70 h 78" name="T25"/>
                <a:gd fmla="*/ 4 w 156" name="T26"/>
                <a:gd fmla="*/ 70 h 78" name="T27"/>
                <a:gd fmla="*/ 4 w 156" name="T28"/>
                <a:gd fmla="*/ 70 h 78" name="T29"/>
                <a:gd fmla="*/ 7 w 156" name="T30"/>
                <a:gd fmla="*/ 70 h 78" name="T31"/>
                <a:gd fmla="*/ 4 w 156" name="T32"/>
                <a:gd fmla="*/ 70 h 78" name="T33"/>
                <a:gd fmla="*/ 4 w 156" name="T34"/>
                <a:gd fmla="*/ 74 h 78" name="T35"/>
                <a:gd fmla="*/ 0 w 156" name="T36"/>
                <a:gd fmla="*/ 70 h 7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8" w="156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gdLst>
                <a:gd fmla="*/ 4 w 10" name="T0"/>
                <a:gd fmla="*/ 5 h 29" name="T1"/>
                <a:gd fmla="*/ 4 w 10" name="T2"/>
                <a:gd fmla="*/ 3 h 29" name="T3"/>
                <a:gd fmla="*/ 4 w 10" name="T4"/>
                <a:gd fmla="*/ 1 h 29" name="T5"/>
                <a:gd fmla="*/ 4 w 10" name="T6"/>
                <a:gd fmla="*/ 0 h 29" name="T7"/>
                <a:gd fmla="*/ 3 w 10" name="T8"/>
                <a:gd fmla="*/ 1 h 29" name="T9"/>
                <a:gd fmla="*/ 3 w 10" name="T10"/>
                <a:gd fmla="*/ 3 h 29" name="T11"/>
                <a:gd fmla="*/ 3 w 10" name="T12"/>
                <a:gd fmla="*/ 5 h 29" name="T13"/>
                <a:gd fmla="*/ 3 w 10" name="T14"/>
                <a:gd fmla="*/ 10 h 29" name="T15"/>
                <a:gd fmla="*/ 3 w 10" name="T16"/>
                <a:gd fmla="*/ 8 h 29" name="T17"/>
                <a:gd fmla="*/ 3 w 10" name="T18"/>
                <a:gd fmla="*/ 7 h 29" name="T19"/>
                <a:gd fmla="*/ 4 w 10" name="T20"/>
                <a:gd fmla="*/ 6 h 29" name="T21"/>
                <a:gd fmla="*/ 3 w 10" name="T22"/>
                <a:gd fmla="*/ 7 h 29" name="T23"/>
                <a:gd fmla="*/ 3 w 10" name="T24"/>
                <a:gd fmla="*/ 9 h 29" name="T25"/>
                <a:gd fmla="*/ 3 w 10" name="T26"/>
                <a:gd fmla="*/ 10 h 29" name="T27"/>
                <a:gd fmla="*/ 1 w 10" name="T28"/>
                <a:gd fmla="*/ 9 h 29" name="T29"/>
                <a:gd fmla="*/ 0 w 10" name="T30"/>
                <a:gd fmla="*/ 9 h 29" name="T31"/>
                <a:gd fmla="*/ 3 w 10" name="T32"/>
                <a:gd fmla="*/ 14 h 29" name="T33"/>
                <a:gd fmla="*/ 3 w 10" name="T34"/>
                <a:gd fmla="*/ 12 h 29" name="T35"/>
                <a:gd fmla="*/ 2 w 10" name="T36"/>
                <a:gd fmla="*/ 13 h 29" name="T37"/>
                <a:gd fmla="*/ 5 w 10" name="T38"/>
                <a:gd fmla="*/ 19 h 29" name="T39"/>
                <a:gd fmla="*/ 4 w 10" name="T40"/>
                <a:gd fmla="*/ 19 h 29" name="T41"/>
                <a:gd fmla="*/ 6 w 10" name="T42"/>
                <a:gd fmla="*/ 22 h 29" name="T43"/>
                <a:gd fmla="*/ 7 w 10" name="T44"/>
                <a:gd fmla="*/ 23 h 29" name="T45"/>
                <a:gd fmla="*/ 6 w 10" name="T46"/>
                <a:gd fmla="*/ 22 h 29" name="T47"/>
                <a:gd fmla="*/ 8 w 10" name="T48"/>
                <a:gd fmla="*/ 23 h 29" name="T49"/>
                <a:gd fmla="*/ 8 w 10" name="T50"/>
                <a:gd fmla="*/ 23 h 29" name="T51"/>
                <a:gd fmla="*/ 8 w 10" name="T52"/>
                <a:gd fmla="*/ 22 h 29" name="T53"/>
                <a:gd fmla="*/ 7 w 10" name="T54"/>
                <a:gd fmla="*/ 25 h 29" name="T55"/>
                <a:gd fmla="*/ 7 w 10" name="T56"/>
                <a:gd fmla="*/ 24 h 29" name="T57"/>
                <a:gd fmla="*/ 7 w 10" name="T58"/>
                <a:gd fmla="*/ 24 h 29" name="T59"/>
                <a:gd fmla="*/ 9 w 10" name="T60"/>
                <a:gd fmla="*/ 26 h 29" name="T61"/>
                <a:gd fmla="*/ 8 w 10" name="T62"/>
                <a:gd fmla="*/ 26 h 29" name="T63"/>
                <a:gd fmla="*/ 9 w 10" name="T64"/>
                <a:gd fmla="*/ 27 h 29" name="T65"/>
                <a:gd fmla="*/ 9 w 10" name="T66"/>
                <a:gd fmla="*/ 28 h 29" name="T67"/>
                <a:gd fmla="*/ 9 w 10" name="T68"/>
                <a:gd fmla="*/ 29 h 29" name="T69"/>
                <a:gd fmla="*/ 10 w 10" name="T70"/>
                <a:gd fmla="*/ 28 h 29" name="T71"/>
                <a:gd fmla="*/ 9 w 10" name="T72"/>
                <a:gd fmla="*/ 27 h 2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8" w="10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gdLst>
                <a:gd fmla="*/ 447 w 584" name="T0"/>
                <a:gd fmla="*/ 261 h 319" name="T1"/>
                <a:gd fmla="*/ 408 w 584" name="T2"/>
                <a:gd fmla="*/ 228 h 319" name="T3"/>
                <a:gd fmla="*/ 364 w 584" name="T4"/>
                <a:gd fmla="*/ 257 h 319" name="T5"/>
                <a:gd fmla="*/ 283 w 584" name="T6"/>
                <a:gd fmla="*/ 258 h 319" name="T7"/>
                <a:gd fmla="*/ 199 w 584" name="T8"/>
                <a:gd fmla="*/ 245 h 319" name="T9"/>
                <a:gd fmla="*/ 147 w 584" name="T10"/>
                <a:gd fmla="*/ 252 h 319" name="T11"/>
                <a:gd fmla="*/ 99 w 584" name="T12"/>
                <a:gd fmla="*/ 272 h 319" name="T13"/>
                <a:gd fmla="*/ 84 w 584" name="T14"/>
                <a:gd fmla="*/ 318 h 319" name="T15"/>
                <a:gd fmla="*/ 49 w 584" name="T16"/>
                <a:gd fmla="*/ 272 h 319" name="T17"/>
                <a:gd fmla="*/ 8 w 584" name="T18"/>
                <a:gd fmla="*/ 214 h 319" name="T19"/>
                <a:gd fmla="*/ 16 w 584" name="T20"/>
                <a:gd fmla="*/ 152 h 319" name="T21"/>
                <a:gd fmla="*/ 21 w 584" name="T22"/>
                <a:gd fmla="*/ 173 h 319" name="T23"/>
                <a:gd fmla="*/ 59 w 584" name="T24"/>
                <a:gd fmla="*/ 168 h 319" name="T25"/>
                <a:gd fmla="*/ 91 w 584" name="T26"/>
                <a:gd fmla="*/ 153 h 319" name="T27"/>
                <a:gd fmla="*/ 144 w 584" name="T28"/>
                <a:gd fmla="*/ 144 h 319" name="T29"/>
                <a:gd fmla="*/ 160 w 584" name="T30"/>
                <a:gd fmla="*/ 145 h 319" name="T31"/>
                <a:gd fmla="*/ 174 w 584" name="T32"/>
                <a:gd fmla="*/ 141 h 319" name="T33"/>
                <a:gd fmla="*/ 168 w 584" name="T34"/>
                <a:gd fmla="*/ 110 h 319" name="T35"/>
                <a:gd fmla="*/ 175 w 584" name="T36"/>
                <a:gd fmla="*/ 92 h 319" name="T37"/>
                <a:gd fmla="*/ 193 w 584" name="T38"/>
                <a:gd fmla="*/ 62 h 319" name="T39"/>
                <a:gd fmla="*/ 220 w 584" name="T40"/>
                <a:gd fmla="*/ 42 h 319" name="T41"/>
                <a:gd fmla="*/ 257 w 584" name="T42"/>
                <a:gd fmla="*/ 61 h 319" name="T43"/>
                <a:gd fmla="*/ 272 w 584" name="T44"/>
                <a:gd fmla="*/ 73 h 319" name="T45"/>
                <a:gd fmla="*/ 329 w 584" name="T46"/>
                <a:gd fmla="*/ 70 h 319" name="T47"/>
                <a:gd fmla="*/ 371 w 584" name="T48"/>
                <a:gd fmla="*/ 66 h 319" name="T49"/>
                <a:gd fmla="*/ 410 w 584" name="T50"/>
                <a:gd fmla="*/ 59 h 319" name="T51"/>
                <a:gd fmla="*/ 497 w 584" name="T52"/>
                <a:gd fmla="*/ 60 h 319" name="T53"/>
                <a:gd fmla="*/ 553 w 584" name="T54"/>
                <a:gd fmla="*/ 50 h 319" name="T55"/>
                <a:gd fmla="*/ 578 w 584" name="T56"/>
                <a:gd fmla="*/ 63 h 319" name="T57"/>
                <a:gd fmla="*/ 562 w 584" name="T58"/>
                <a:gd fmla="*/ 84 h 319" name="T59"/>
                <a:gd fmla="*/ 565 w 584" name="T60"/>
                <a:gd fmla="*/ 120 h 319" name="T61"/>
                <a:gd fmla="*/ 535 w 584" name="T62"/>
                <a:gd fmla="*/ 159 h 319" name="T63"/>
                <a:gd fmla="*/ 545 w 584" name="T64"/>
                <a:gd fmla="*/ 217 h 319" name="T65"/>
                <a:gd fmla="*/ 523 w 584" name="T66"/>
                <a:gd fmla="*/ 132 h 319" name="T67"/>
                <a:gd fmla="*/ 498 w 584" name="T68"/>
                <a:gd fmla="*/ 147 h 319" name="T69"/>
                <a:gd fmla="*/ 467 w 584" name="T70"/>
                <a:gd fmla="*/ 169 h 319" name="T71"/>
                <a:gd fmla="*/ 460 w 584" name="T72"/>
                <a:gd fmla="*/ 213 h 319" name="T73"/>
                <a:gd fmla="*/ 463 w 584" name="T74"/>
                <a:gd fmla="*/ 290 h 319" name="T75"/>
                <a:gd fmla="*/ 39 w 584" name="T76"/>
                <a:gd fmla="*/ 33 h 319" name="T77"/>
                <a:gd fmla="*/ 54 w 584" name="T78"/>
                <a:gd fmla="*/ 20 h 319" name="T79"/>
                <a:gd fmla="*/ 50 w 584" name="T80"/>
                <a:gd fmla="*/ 33 h 319" name="T81"/>
                <a:gd fmla="*/ 52 w 584" name="T82"/>
                <a:gd fmla="*/ 34 h 319" name="T83"/>
                <a:gd fmla="*/ 65 w 584" name="T84"/>
                <a:gd fmla="*/ 29 h 319" name="T85"/>
                <a:gd fmla="*/ 84 w 584" name="T86"/>
                <a:gd fmla="*/ 110 h 319" name="T87"/>
                <a:gd fmla="*/ 102 w 584" name="T88"/>
                <a:gd fmla="*/ 72 h 319" name="T89"/>
                <a:gd fmla="*/ 80 w 584" name="T90"/>
                <a:gd fmla="*/ 102 h 319" name="T91"/>
                <a:gd fmla="*/ 76 w 584" name="T92"/>
                <a:gd fmla="*/ 115 h 319" name="T93"/>
                <a:gd fmla="*/ 96 w 584" name="T94"/>
                <a:gd fmla="*/ 135 h 319" name="T95"/>
                <a:gd fmla="*/ 187 w 584" name="T96"/>
                <a:gd fmla="*/ 122 h 319" name="T97"/>
                <a:gd fmla="*/ 146 w 584" name="T98"/>
                <a:gd fmla="*/ 106 h 319" name="T99"/>
                <a:gd fmla="*/ 158 w 584" name="T100"/>
                <a:gd fmla="*/ 70 h 319" name="T101"/>
                <a:gd fmla="*/ 190 w 584" name="T102"/>
                <a:gd fmla="*/ 51 h 319" name="T103"/>
                <a:gd fmla="*/ 145 w 584" name="T104"/>
                <a:gd fmla="*/ 6 h 319" name="T105"/>
                <a:gd fmla="*/ 166 w 584" name="T106"/>
                <a:gd fmla="*/ 25 h 319" name="T107"/>
                <a:gd fmla="*/ 360 w 584" name="T108"/>
                <a:gd fmla="*/ 17 h 319" name="T109"/>
                <a:gd fmla="*/ 326 w 584" name="T110"/>
                <a:gd fmla="*/ 25 h 319" name="T111"/>
                <a:gd fmla="*/ 195 w 584" name="T112"/>
                <a:gd fmla="*/ 19 h 319" name="T113"/>
                <a:gd fmla="*/ 265 w 584" name="T114"/>
                <a:gd fmla="*/ 66 h 319" name="T115"/>
                <a:gd fmla="*/ 461 w 584" name="T116"/>
                <a:gd fmla="*/ 63 h 319" name="T117"/>
                <a:gd fmla="*/ 494 w 584" name="T118"/>
                <a:gd fmla="*/ 243 h 319" name="T119"/>
                <a:gd fmla="*/ 490 w 584" name="T120"/>
                <a:gd fmla="*/ 257 h 319" name="T121"/>
                <a:gd fmla="*/ 540 w 584" name="T122"/>
                <a:gd fmla="*/ 162 h 319" name="T123"/>
                <a:gd fmla="*/ 537 w 584" name="T124"/>
                <a:gd fmla="*/ 243 h 31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19" w="584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gdLst>
                <a:gd fmla="*/ 60 w 63" name="T0"/>
                <a:gd fmla="*/ 6 h 69" name="T1"/>
                <a:gd fmla="*/ 26 w 63" name="T2"/>
                <a:gd fmla="*/ 0 h 69" name="T3"/>
                <a:gd fmla="*/ 21 w 63" name="T4"/>
                <a:gd fmla="*/ 7 h 69" name="T5"/>
                <a:gd fmla="*/ 28 w 63" name="T6"/>
                <a:gd fmla="*/ 13 h 69" name="T7"/>
                <a:gd fmla="*/ 28 w 63" name="T8"/>
                <a:gd fmla="*/ 13 h 69" name="T9"/>
                <a:gd fmla="*/ 25 w 63" name="T10"/>
                <a:gd fmla="*/ 14 h 69" name="T11"/>
                <a:gd fmla="*/ 33 w 63" name="T12"/>
                <a:gd fmla="*/ 17 h 69" name="T13"/>
                <a:gd fmla="*/ 39 w 63" name="T14"/>
                <a:gd fmla="*/ 17 h 69" name="T15"/>
                <a:gd fmla="*/ 45 w 63" name="T16"/>
                <a:gd fmla="*/ 12 h 69" name="T17"/>
                <a:gd fmla="*/ 44 w 63" name="T18"/>
                <a:gd fmla="*/ 7 h 69" name="T19"/>
                <a:gd fmla="*/ 38 w 63" name="T20"/>
                <a:gd fmla="*/ 5 h 69" name="T21"/>
                <a:gd fmla="*/ 35 w 63" name="T22"/>
                <a:gd fmla="*/ 7 h 69" name="T23"/>
                <a:gd fmla="*/ 33 w 63" name="T24"/>
                <a:gd fmla="*/ 3 h 69" name="T25"/>
                <a:gd fmla="*/ 33 w 63" name="T26"/>
                <a:gd fmla="*/ 10 h 69" name="T27"/>
                <a:gd fmla="*/ 28 w 63" name="T28"/>
                <a:gd fmla="*/ 7 h 69" name="T29"/>
                <a:gd fmla="*/ 25 w 63" name="T30"/>
                <a:gd fmla="*/ 3 h 69" name="T31"/>
                <a:gd fmla="*/ 24 w 63" name="T32"/>
                <a:gd fmla="*/ 8 h 69" name="T33"/>
                <a:gd fmla="*/ 21 w 63" name="T34"/>
                <a:gd fmla="*/ 10 h 69" name="T35"/>
                <a:gd fmla="*/ 51 w 63" name="T36"/>
                <a:gd fmla="*/ 22 h 69" name="T37"/>
                <a:gd fmla="*/ 52 w 63" name="T38"/>
                <a:gd fmla="*/ 22 h 69" name="T39"/>
                <a:gd fmla="*/ 49 w 63" name="T40"/>
                <a:gd fmla="*/ 24 h 69" name="T41"/>
                <a:gd fmla="*/ 39 w 63" name="T42"/>
                <a:gd fmla="*/ 30 h 69" name="T43"/>
                <a:gd fmla="*/ 44 w 63" name="T44"/>
                <a:gd fmla="*/ 34 h 69" name="T45"/>
                <a:gd fmla="*/ 38 w 63" name="T46"/>
                <a:gd fmla="*/ 39 h 69" name="T47"/>
                <a:gd fmla="*/ 33 w 63" name="T48"/>
                <a:gd fmla="*/ 39 h 69" name="T49"/>
                <a:gd fmla="*/ 33 w 63" name="T50"/>
                <a:gd fmla="*/ 32 h 69" name="T51"/>
                <a:gd fmla="*/ 29 w 63" name="T52"/>
                <a:gd fmla="*/ 27 h 69" name="T53"/>
                <a:gd fmla="*/ 35 w 63" name="T54"/>
                <a:gd fmla="*/ 29 h 69" name="T55"/>
                <a:gd fmla="*/ 33 w 63" name="T56"/>
                <a:gd fmla="*/ 25 h 69" name="T57"/>
                <a:gd fmla="*/ 3 w 63" name="T58"/>
                <a:gd fmla="*/ 28 h 69" name="T59"/>
                <a:gd fmla="*/ 3 w 63" name="T60"/>
                <a:gd fmla="*/ 27 h 69" name="T61"/>
                <a:gd fmla="*/ 21 w 63" name="T62"/>
                <a:gd fmla="*/ 48 h 69" name="T63"/>
                <a:gd fmla="*/ 19 w 63" name="T64"/>
                <a:gd fmla="*/ 44 h 69" name="T65"/>
                <a:gd fmla="*/ 14 w 63" name="T66"/>
                <a:gd fmla="*/ 42 h 69" name="T67"/>
                <a:gd fmla="*/ 12 w 63" name="T68"/>
                <a:gd fmla="*/ 39 h 69" name="T69"/>
                <a:gd fmla="*/ 16 w 63" name="T70"/>
                <a:gd fmla="*/ 38 h 69" name="T71"/>
                <a:gd fmla="*/ 19 w 63" name="T72"/>
                <a:gd fmla="*/ 35 h 69" name="T73"/>
                <a:gd fmla="*/ 17 w 63" name="T74"/>
                <a:gd fmla="*/ 34 h 69" name="T75"/>
                <a:gd fmla="*/ 11 w 63" name="T76"/>
                <a:gd fmla="*/ 35 h 69" name="T77"/>
                <a:gd fmla="*/ 14 w 63" name="T78"/>
                <a:gd fmla="*/ 31 h 69" name="T79"/>
                <a:gd fmla="*/ 19 w 63" name="T80"/>
                <a:gd fmla="*/ 28 h 69" name="T81"/>
                <a:gd fmla="*/ 15 w 63" name="T82"/>
                <a:gd fmla="*/ 28 h 69" name="T83"/>
                <a:gd fmla="*/ 14 w 63" name="T84"/>
                <a:gd fmla="*/ 26 h 69" name="T85"/>
                <a:gd fmla="*/ 13 w 63" name="T86"/>
                <a:gd fmla="*/ 29 h 69" name="T87"/>
                <a:gd fmla="*/ 7 w 63" name="T88"/>
                <a:gd fmla="*/ 29 h 69" name="T89"/>
                <a:gd fmla="*/ 4 w 63" name="T90"/>
                <a:gd fmla="*/ 25 h 69" name="T91"/>
                <a:gd fmla="*/ 5 w 63" name="T92"/>
                <a:gd fmla="*/ 24 h 69" name="T93"/>
                <a:gd fmla="*/ 4 w 63" name="T94"/>
                <a:gd fmla="*/ 19 h 69" name="T95"/>
                <a:gd fmla="*/ 0 w 63" name="T96"/>
                <a:gd fmla="*/ 17 h 69" name="T97"/>
                <a:gd fmla="*/ 5 w 63" name="T98"/>
                <a:gd fmla="*/ 15 h 69" name="T99"/>
                <a:gd fmla="*/ 9 w 63" name="T100"/>
                <a:gd fmla="*/ 14 h 69" name="T101"/>
                <a:gd fmla="*/ 9 w 63" name="T102"/>
                <a:gd fmla="*/ 15 h 69" name="T103"/>
                <a:gd fmla="*/ 10 w 63" name="T104"/>
                <a:gd fmla="*/ 19 h 69" name="T105"/>
                <a:gd fmla="*/ 13 w 63" name="T106"/>
                <a:gd fmla="*/ 17 h 69" name="T107"/>
                <a:gd fmla="*/ 17 w 63" name="T108"/>
                <a:gd fmla="*/ 23 h 69" name="T109"/>
                <a:gd fmla="*/ 15 w 63" name="T110"/>
                <a:gd fmla="*/ 12 h 69" name="T111"/>
                <a:gd fmla="*/ 21 w 63" name="T112"/>
                <a:gd fmla="*/ 13 h 69" name="T113"/>
                <a:gd fmla="*/ 23 w 63" name="T114"/>
                <a:gd fmla="*/ 15 h 69" name="T115"/>
                <a:gd fmla="*/ 32 w 63" name="T116"/>
                <a:gd fmla="*/ 23 h 69" name="T117"/>
                <a:gd fmla="*/ 27 w 63" name="T118"/>
                <a:gd fmla="*/ 27 h 69" name="T119"/>
                <a:gd fmla="*/ 26 w 63" name="T120"/>
                <a:gd fmla="*/ 34 h 69" name="T121"/>
                <a:gd fmla="*/ 23 w 63" name="T122"/>
                <a:gd fmla="*/ 41 h 69" name="T123"/>
                <a:gd fmla="*/ 32 w 63" name="T124"/>
                <a:gd fmla="*/ 69 h 6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9" w="62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gdLst>
                <a:gd fmla="*/ 108 w 259" name="T0"/>
                <a:gd fmla="*/ 219 h 453" name="T1"/>
                <a:gd fmla="*/ 11 w 259" name="T2"/>
                <a:gd fmla="*/ 449 h 453" name="T3"/>
                <a:gd fmla="*/ 60 w 259" name="T4"/>
                <a:gd fmla="*/ 412 h 453" name="T5"/>
                <a:gd fmla="*/ 60 w 259" name="T6"/>
                <a:gd fmla="*/ 412 h 453" name="T7"/>
                <a:gd fmla="*/ 74 w 259" name="T8"/>
                <a:gd fmla="*/ 375 h 453" name="T9"/>
                <a:gd fmla="*/ 78 w 259" name="T10"/>
                <a:gd fmla="*/ 378 h 453" name="T11"/>
                <a:gd fmla="*/ 182 w 259" name="T12"/>
                <a:gd fmla="*/ 93 h 453" name="T13"/>
                <a:gd fmla="*/ 174 w 259" name="T14"/>
                <a:gd fmla="*/ 63 h 453" name="T15"/>
                <a:gd fmla="*/ 185 w 259" name="T16"/>
                <a:gd fmla="*/ 56 h 453" name="T17"/>
                <a:gd fmla="*/ 185 w 259" name="T18"/>
                <a:gd fmla="*/ 33 h 453" name="T19"/>
                <a:gd fmla="*/ 185 w 259" name="T20"/>
                <a:gd fmla="*/ 0 h 453" name="T21"/>
                <a:gd fmla="*/ 230 w 259" name="T22"/>
                <a:gd fmla="*/ 33 h 453" name="T23"/>
                <a:gd fmla="*/ 245 w 259" name="T24"/>
                <a:gd fmla="*/ 33 h 453" name="T25"/>
                <a:gd fmla="*/ 256 w 259" name="T26"/>
                <a:gd fmla="*/ 48 h 453" name="T27"/>
                <a:gd fmla="*/ 230 w 259" name="T28"/>
                <a:gd fmla="*/ 67 h 453" name="T29"/>
                <a:gd fmla="*/ 200 w 259" name="T30"/>
                <a:gd fmla="*/ 67 h 453" name="T31"/>
                <a:gd fmla="*/ 189 w 259" name="T32"/>
                <a:gd fmla="*/ 78 h 453" name="T33"/>
                <a:gd fmla="*/ 185 w 259" name="T34"/>
                <a:gd fmla="*/ 96 h 453" name="T35"/>
                <a:gd fmla="*/ 182 w 259" name="T36"/>
                <a:gd fmla="*/ 171 h 453" name="T37"/>
                <a:gd fmla="*/ 60 w 259" name="T38"/>
                <a:gd fmla="*/ 278 h 453" name="T39"/>
                <a:gd fmla="*/ 52 w 259" name="T40"/>
                <a:gd fmla="*/ 286 h 453" name="T41"/>
                <a:gd fmla="*/ 52 w 259" name="T42"/>
                <a:gd fmla="*/ 293 h 453" name="T43"/>
                <a:gd fmla="*/ 74 w 259" name="T44"/>
                <a:gd fmla="*/ 300 h 453" name="T45"/>
                <a:gd fmla="*/ 71 w 259" name="T46"/>
                <a:gd fmla="*/ 289 h 453" name="T47"/>
                <a:gd fmla="*/ 130 w 259" name="T48"/>
                <a:gd fmla="*/ 252 h 453" name="T49"/>
                <a:gd fmla="*/ 122 w 259" name="T50"/>
                <a:gd fmla="*/ 282 h 453" name="T51"/>
                <a:gd fmla="*/ 145 w 259" name="T52"/>
                <a:gd fmla="*/ 260 h 453" name="T53"/>
                <a:gd fmla="*/ 115 w 259" name="T54"/>
                <a:gd fmla="*/ 263 h 453" name="T55"/>
                <a:gd fmla="*/ 115 w 259" name="T56"/>
                <a:gd fmla="*/ 282 h 453" name="T57"/>
                <a:gd fmla="*/ 97 w 259" name="T58"/>
                <a:gd fmla="*/ 330 h 453" name="T59"/>
                <a:gd fmla="*/ 93 w 259" name="T60"/>
                <a:gd fmla="*/ 312 h 453" name="T61"/>
                <a:gd fmla="*/ 100 w 259" name="T62"/>
                <a:gd fmla="*/ 282 h 453" name="T63"/>
                <a:gd fmla="*/ 89 w 259" name="T64"/>
                <a:gd fmla="*/ 271 h 453" name="T65"/>
                <a:gd fmla="*/ 104 w 259" name="T66"/>
                <a:gd fmla="*/ 252 h 453" name="T67"/>
                <a:gd fmla="*/ 134 w 259" name="T68"/>
                <a:gd fmla="*/ 249 h 453" name="T69"/>
                <a:gd fmla="*/ 148 w 259" name="T70"/>
                <a:gd fmla="*/ 260 h 453" name="T71"/>
                <a:gd fmla="*/ 171 w 259" name="T72"/>
                <a:gd fmla="*/ 252 h 453" name="T73"/>
                <a:gd fmla="*/ 171 w 259" name="T74"/>
                <a:gd fmla="*/ 241 h 453" name="T75"/>
                <a:gd fmla="*/ 185 w 259" name="T76"/>
                <a:gd fmla="*/ 241 h 453" name="T77"/>
                <a:gd fmla="*/ 208 w 259" name="T78"/>
                <a:gd fmla="*/ 237 h 453" name="T79"/>
                <a:gd fmla="*/ 219 w 259" name="T80"/>
                <a:gd fmla="*/ 226 h 453" name="T81"/>
                <a:gd fmla="*/ 226 w 259" name="T82"/>
                <a:gd fmla="*/ 211 h 453" name="T83"/>
                <a:gd fmla="*/ 230 w 259" name="T84"/>
                <a:gd fmla="*/ 163 h 453" name="T85"/>
                <a:gd fmla="*/ 226 w 259" name="T86"/>
                <a:gd fmla="*/ 137 h 453" name="T87"/>
                <a:gd fmla="*/ 204 w 259" name="T88"/>
                <a:gd fmla="*/ 93 h 453" name="T89"/>
                <a:gd fmla="*/ 204 w 259" name="T90"/>
                <a:gd fmla="*/ 100 h 453" name="T91"/>
                <a:gd fmla="*/ 189 w 259" name="T92"/>
                <a:gd fmla="*/ 100 h 453" name="T93"/>
                <a:gd fmla="*/ 185 w 259" name="T94"/>
                <a:gd fmla="*/ 126 h 453" name="T95"/>
                <a:gd fmla="*/ 185 w 259" name="T96"/>
                <a:gd fmla="*/ 178 h 453" name="T97"/>
                <a:gd fmla="*/ 163 w 259" name="T98"/>
                <a:gd fmla="*/ 189 h 453" name="T99"/>
                <a:gd fmla="*/ 152 w 259" name="T100"/>
                <a:gd fmla="*/ 211 h 453" name="T101"/>
                <a:gd fmla="*/ 145 w 259" name="T102"/>
                <a:gd fmla="*/ 226 h 453" name="T103"/>
                <a:gd fmla="*/ 111 w 259" name="T104"/>
                <a:gd fmla="*/ 230 h 453" name="T105"/>
                <a:gd fmla="*/ 78 w 259" name="T106"/>
                <a:gd fmla="*/ 256 h 453" name="T107"/>
                <a:gd fmla="*/ 63 w 259" name="T108"/>
                <a:gd fmla="*/ 278 h 453" name="T109"/>
                <a:gd fmla="*/ 67 w 259" name="T110"/>
                <a:gd fmla="*/ 289 h 453" name="T111"/>
                <a:gd fmla="*/ 71 w 259" name="T112"/>
                <a:gd fmla="*/ 282 h 453" name="T113"/>
                <a:gd fmla="*/ 78 w 259" name="T114"/>
                <a:gd fmla="*/ 308 h 453" name="T115"/>
                <a:gd fmla="*/ 89 w 259" name="T116"/>
                <a:gd fmla="*/ 308 h 45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52" w="259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gdLst>
                <a:gd fmla="*/ 48 w 74" name="T0"/>
                <a:gd fmla="*/ 78 h 107" name="T1"/>
                <a:gd fmla="*/ 44 w 74" name="T2"/>
                <a:gd fmla="*/ 78 h 107" name="T3"/>
                <a:gd fmla="*/ 44 w 74" name="T4"/>
                <a:gd fmla="*/ 78 h 107" name="T5"/>
                <a:gd fmla="*/ 18 w 74" name="T6"/>
                <a:gd fmla="*/ 85 h 107" name="T7"/>
                <a:gd fmla="*/ 22 w 74" name="T8"/>
                <a:gd fmla="*/ 85 h 107" name="T9"/>
                <a:gd fmla="*/ 22 w 74" name="T10"/>
                <a:gd fmla="*/ 85 h 107" name="T11"/>
                <a:gd fmla="*/ 22 w 74" name="T12"/>
                <a:gd fmla="*/ 89 h 107" name="T13"/>
                <a:gd fmla="*/ 22 w 74" name="T14"/>
                <a:gd fmla="*/ 89 h 107" name="T15"/>
                <a:gd fmla="*/ 55 w 74" name="T16"/>
                <a:gd fmla="*/ 74 h 107" name="T17"/>
                <a:gd fmla="*/ 59 w 74" name="T18"/>
                <a:gd fmla="*/ 78 h 107" name="T19"/>
                <a:gd fmla="*/ 59 w 74" name="T20"/>
                <a:gd fmla="*/ 78 h 107" name="T21"/>
                <a:gd fmla="*/ 59 w 74" name="T22"/>
                <a:gd fmla="*/ 74 h 107" name="T23"/>
                <a:gd fmla="*/ 70 w 74" name="T24"/>
                <a:gd fmla="*/ 92 h 107" name="T25"/>
                <a:gd fmla="*/ 70 w 74" name="T26"/>
                <a:gd fmla="*/ 89 h 107" name="T27"/>
                <a:gd fmla="*/ 74 w 74" name="T28"/>
                <a:gd fmla="*/ 92 h 107" name="T29"/>
                <a:gd fmla="*/ 70 w 74" name="T30"/>
                <a:gd fmla="*/ 92 h 107" name="T31"/>
                <a:gd fmla="*/ 74 w 74" name="T32"/>
                <a:gd fmla="*/ 85 h 107" name="T33"/>
                <a:gd fmla="*/ 70 w 74" name="T34"/>
                <a:gd fmla="*/ 85 h 107" name="T35"/>
                <a:gd fmla="*/ 70 w 74" name="T36"/>
                <a:gd fmla="*/ 81 h 107" name="T37"/>
                <a:gd fmla="*/ 74 w 74" name="T38"/>
                <a:gd fmla="*/ 81 h 107" name="T39"/>
                <a:gd fmla="*/ 74 w 74" name="T40"/>
                <a:gd fmla="*/ 85 h 107" name="T41"/>
                <a:gd fmla="*/ 26 w 74" name="T42"/>
                <a:gd fmla="*/ 107 h 107" name="T43"/>
                <a:gd fmla="*/ 26 w 74" name="T44"/>
                <a:gd fmla="*/ 104 h 107" name="T45"/>
                <a:gd fmla="*/ 37 w 74" name="T46"/>
                <a:gd fmla="*/ 104 h 107" name="T47"/>
                <a:gd fmla="*/ 33 w 74" name="T48"/>
                <a:gd fmla="*/ 107 h 107" name="T49"/>
                <a:gd fmla="*/ 26 w 74" name="T50"/>
                <a:gd fmla="*/ 107 h 107" name="T51"/>
                <a:gd fmla="*/ 0 w 74" name="T52"/>
                <a:gd fmla="*/ 18 h 107" name="T53"/>
                <a:gd fmla="*/ 3 w 74" name="T54"/>
                <a:gd fmla="*/ 18 h 107" name="T55"/>
                <a:gd fmla="*/ 3 w 74" name="T56"/>
                <a:gd fmla="*/ 18 h 107" name="T57"/>
                <a:gd fmla="*/ 15 w 74" name="T58"/>
                <a:gd fmla="*/ 29 h 107" name="T59"/>
                <a:gd fmla="*/ 18 w 74" name="T60"/>
                <a:gd fmla="*/ 33 h 107" name="T61"/>
                <a:gd fmla="*/ 22 w 74" name="T62"/>
                <a:gd fmla="*/ 37 h 107" name="T63"/>
                <a:gd fmla="*/ 15 w 74" name="T64"/>
                <a:gd fmla="*/ 33 h 107" name="T65"/>
                <a:gd fmla="*/ 11 w 74" name="T66"/>
                <a:gd fmla="*/ 37 h 107" name="T67"/>
                <a:gd fmla="*/ 15 w 74" name="T68"/>
                <a:gd fmla="*/ 44 h 107" name="T69"/>
                <a:gd fmla="*/ 18 w 74" name="T70"/>
                <a:gd fmla="*/ 44 h 107" name="T71"/>
                <a:gd fmla="*/ 18 w 74" name="T72"/>
                <a:gd fmla="*/ 52 h 107" name="T73"/>
                <a:gd fmla="*/ 22 w 74" name="T74"/>
                <a:gd fmla="*/ 59 h 107" name="T75"/>
                <a:gd fmla="*/ 18 w 74" name="T76"/>
                <a:gd fmla="*/ 63 h 107" name="T77"/>
                <a:gd fmla="*/ 22 w 74" name="T78"/>
                <a:gd fmla="*/ 66 h 107" name="T79"/>
                <a:gd fmla="*/ 18 w 74" name="T80"/>
                <a:gd fmla="*/ 70 h 107" name="T81"/>
                <a:gd fmla="*/ 18 w 74" name="T82"/>
                <a:gd fmla="*/ 74 h 107" name="T83"/>
                <a:gd fmla="*/ 26 w 74" name="T84"/>
                <a:gd fmla="*/ 81 h 107" name="T85"/>
                <a:gd fmla="*/ 26 w 74" name="T86"/>
                <a:gd fmla="*/ 85 h 107" name="T87"/>
                <a:gd fmla="*/ 29 w 74" name="T88"/>
                <a:gd fmla="*/ 85 h 107" name="T89"/>
                <a:gd fmla="*/ 29 w 74" name="T90"/>
                <a:gd fmla="*/ 85 h 107" name="T91"/>
                <a:gd fmla="*/ 40 w 74" name="T92"/>
                <a:gd fmla="*/ 74 h 107" name="T93"/>
                <a:gd fmla="*/ 44 w 74" name="T94"/>
                <a:gd fmla="*/ 78 h 107" name="T95"/>
                <a:gd fmla="*/ 48 w 74" name="T96"/>
                <a:gd fmla="*/ 74 h 107" name="T97"/>
                <a:gd fmla="*/ 52 w 74" name="T98"/>
                <a:gd fmla="*/ 74 h 107" name="T99"/>
                <a:gd fmla="*/ 55 w 74" name="T100"/>
                <a:gd fmla="*/ 74 h 107" name="T101"/>
                <a:gd fmla="*/ 59 w 74" name="T102"/>
                <a:gd fmla="*/ 70 h 107" name="T103"/>
                <a:gd fmla="*/ 66 w 74" name="T104"/>
                <a:gd fmla="*/ 66 h 107" name="T105"/>
                <a:gd fmla="*/ 66 w 74" name="T106"/>
                <a:gd fmla="*/ 63 h 107" name="T107"/>
                <a:gd fmla="*/ 66 w 74" name="T108"/>
                <a:gd fmla="*/ 52 h 107" name="T109"/>
                <a:gd fmla="*/ 63 w 74" name="T110"/>
                <a:gd fmla="*/ 48 h 107" name="T111"/>
                <a:gd fmla="*/ 59 w 74" name="T112"/>
                <a:gd fmla="*/ 37 h 107" name="T113"/>
                <a:gd fmla="*/ 48 w 74" name="T114"/>
                <a:gd fmla="*/ 18 h 107" name="T115"/>
                <a:gd fmla="*/ 33 w 74" name="T116"/>
                <a:gd fmla="*/ 0 h 107" name="T117"/>
                <a:gd fmla="*/ 18 w 74" name="T118"/>
                <a:gd fmla="*/ 3 h 107" name="T119"/>
                <a:gd fmla="*/ 3 w 74" name="T120"/>
                <a:gd fmla="*/ 11 h 107" name="T121"/>
                <a:gd fmla="*/ 0 w 74" name="T122"/>
                <a:gd fmla="*/ 18 h 10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7" w="74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gdLst>
                <a:gd fmla="*/ 0 w 78" name="T0"/>
                <a:gd fmla="*/ 70 h 122" name="T1"/>
                <a:gd fmla="*/ 4 w 78" name="T2"/>
                <a:gd fmla="*/ 63 h 122" name="T3"/>
                <a:gd fmla="*/ 12 w 78" name="T4"/>
                <a:gd fmla="*/ 55 h 122" name="T5"/>
                <a:gd fmla="*/ 15 w 78" name="T6"/>
                <a:gd fmla="*/ 51 h 122" name="T7"/>
                <a:gd fmla="*/ 19 w 78" name="T8"/>
                <a:gd fmla="*/ 40 h 122" name="T9"/>
                <a:gd fmla="*/ 19 w 78" name="T10"/>
                <a:gd fmla="*/ 33 h 122" name="T11"/>
                <a:gd fmla="*/ 26 w 78" name="T12"/>
                <a:gd fmla="*/ 37 h 122" name="T13"/>
                <a:gd fmla="*/ 30 w 78" name="T14"/>
                <a:gd fmla="*/ 37 h 122" name="T15"/>
                <a:gd fmla="*/ 37 w 78" name="T16"/>
                <a:gd fmla="*/ 40 h 122" name="T17"/>
                <a:gd fmla="*/ 49 w 78" name="T18"/>
                <a:gd fmla="*/ 40 h 122" name="T19"/>
                <a:gd fmla="*/ 49 w 78" name="T20"/>
                <a:gd fmla="*/ 33 h 122" name="T21"/>
                <a:gd fmla="*/ 45 w 78" name="T22"/>
                <a:gd fmla="*/ 25 h 122" name="T23"/>
                <a:gd fmla="*/ 49 w 78" name="T24"/>
                <a:gd fmla="*/ 25 h 122" name="T25"/>
                <a:gd fmla="*/ 56 w 78" name="T26"/>
                <a:gd fmla="*/ 18 h 122" name="T27"/>
                <a:gd fmla="*/ 63 w 78" name="T28"/>
                <a:gd fmla="*/ 14 h 122" name="T29"/>
                <a:gd fmla="*/ 63 w 78" name="T30"/>
                <a:gd fmla="*/ 7 h 122" name="T31"/>
                <a:gd fmla="*/ 63 w 78" name="T32"/>
                <a:gd fmla="*/ 3 h 122" name="T33"/>
                <a:gd fmla="*/ 67 w 78" name="T34"/>
                <a:gd fmla="*/ 3 h 122" name="T35"/>
                <a:gd fmla="*/ 67 w 78" name="T36"/>
                <a:gd fmla="*/ 7 h 122" name="T37"/>
                <a:gd fmla="*/ 78 w 78" name="T38"/>
                <a:gd fmla="*/ 14 h 122" name="T39"/>
                <a:gd fmla="*/ 71 w 78" name="T40"/>
                <a:gd fmla="*/ 18 h 122" name="T41"/>
                <a:gd fmla="*/ 71 w 78" name="T42"/>
                <a:gd fmla="*/ 22 h 122" name="T43"/>
                <a:gd fmla="*/ 67 w 78" name="T44"/>
                <a:gd fmla="*/ 33 h 122" name="T45"/>
                <a:gd fmla="*/ 71 w 78" name="T46"/>
                <a:gd fmla="*/ 44 h 122" name="T47"/>
                <a:gd fmla="*/ 71 w 78" name="T48"/>
                <a:gd fmla="*/ 48 h 122" name="T49"/>
                <a:gd fmla="*/ 71 w 78" name="T50"/>
                <a:gd fmla="*/ 55 h 122" name="T51"/>
                <a:gd fmla="*/ 63 w 78" name="T52"/>
                <a:gd fmla="*/ 63 h 122" name="T53"/>
                <a:gd fmla="*/ 60 w 78" name="T54"/>
                <a:gd fmla="*/ 66 h 122" name="T55"/>
                <a:gd fmla="*/ 52 w 78" name="T56"/>
                <a:gd fmla="*/ 70 h 122" name="T57"/>
                <a:gd fmla="*/ 45 w 78" name="T58"/>
                <a:gd fmla="*/ 74 h 122" name="T59"/>
                <a:gd fmla="*/ 49 w 78" name="T60"/>
                <a:gd fmla="*/ 81 h 122" name="T61"/>
                <a:gd fmla="*/ 49 w 78" name="T62"/>
                <a:gd fmla="*/ 89 h 122" name="T63"/>
                <a:gd fmla="*/ 56 w 78" name="T64"/>
                <a:gd fmla="*/ 92 h 122" name="T65"/>
                <a:gd fmla="*/ 67 w 78" name="T66"/>
                <a:gd fmla="*/ 100 h 122" name="T67"/>
                <a:gd fmla="*/ 52 w 78" name="T68"/>
                <a:gd fmla="*/ 103 h 122" name="T69"/>
                <a:gd fmla="*/ 37 w 78" name="T70"/>
                <a:gd fmla="*/ 111 h 122" name="T71"/>
                <a:gd fmla="*/ 34 w 78" name="T72"/>
                <a:gd fmla="*/ 118 h 122" name="T73"/>
                <a:gd fmla="*/ 26 w 78" name="T74"/>
                <a:gd fmla="*/ 118 h 122" name="T75"/>
                <a:gd fmla="*/ 26 w 78" name="T76"/>
                <a:gd fmla="*/ 122 h 122" name="T77"/>
                <a:gd fmla="*/ 19 w 78" name="T78"/>
                <a:gd fmla="*/ 122 h 122" name="T79"/>
                <a:gd fmla="*/ 23 w 78" name="T80"/>
                <a:gd fmla="*/ 118 h 122" name="T81"/>
                <a:gd fmla="*/ 15 w 78" name="T82"/>
                <a:gd fmla="*/ 118 h 122" name="T83"/>
                <a:gd fmla="*/ 15 w 78" name="T84"/>
                <a:gd fmla="*/ 115 h 122" name="T85"/>
                <a:gd fmla="*/ 19 w 78" name="T86"/>
                <a:gd fmla="*/ 103 h 122" name="T87"/>
                <a:gd fmla="*/ 26 w 78" name="T88"/>
                <a:gd fmla="*/ 100 h 122" name="T89"/>
                <a:gd fmla="*/ 15 w 78" name="T90"/>
                <a:gd fmla="*/ 103 h 122" name="T91"/>
                <a:gd fmla="*/ 15 w 78" name="T92"/>
                <a:gd fmla="*/ 92 h 122" name="T93"/>
                <a:gd fmla="*/ 15 w 78" name="T94"/>
                <a:gd fmla="*/ 85 h 122" name="T95"/>
                <a:gd fmla="*/ 19 w 78" name="T96"/>
                <a:gd fmla="*/ 81 h 122" name="T97"/>
                <a:gd fmla="*/ 15 w 78" name="T98"/>
                <a:gd fmla="*/ 81 h 122" name="T99"/>
                <a:gd fmla="*/ 8 w 78" name="T100"/>
                <a:gd fmla="*/ 81 h 122" name="T101"/>
                <a:gd fmla="*/ 4 w 78" name="T102"/>
                <a:gd fmla="*/ 81 h 122" name="T103"/>
                <a:gd fmla="*/ 0 w 78" name="T104"/>
                <a:gd fmla="*/ 77 h 122" name="T105"/>
                <a:gd fmla="*/ 0 w 78" name="T106"/>
                <a:gd fmla="*/ 77 h 12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2" w="78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gdLst>
                <a:gd fmla="*/ 19 w 508" name="T0"/>
                <a:gd fmla="*/ 66 h 215" name="T1"/>
                <a:gd fmla="*/ 30 w 508" name="T2"/>
                <a:gd fmla="*/ 52 h 215" name="T3"/>
                <a:gd fmla="*/ 37 w 508" name="T4"/>
                <a:gd fmla="*/ 44 h 215" name="T5"/>
                <a:gd fmla="*/ 60 w 508" name="T6"/>
                <a:gd fmla="*/ 37 h 215" name="T7"/>
                <a:gd fmla="*/ 71 w 508" name="T8"/>
                <a:gd fmla="*/ 41 h 215" name="T9"/>
                <a:gd fmla="*/ 89 w 508" name="T10"/>
                <a:gd fmla="*/ 41 h 215" name="T11"/>
                <a:gd fmla="*/ 108 w 508" name="T12"/>
                <a:gd fmla="*/ 55 h 215" name="T13"/>
                <a:gd fmla="*/ 126 w 508" name="T14"/>
                <a:gd fmla="*/ 52 h 215" name="T15"/>
                <a:gd fmla="*/ 145 w 508" name="T16"/>
                <a:gd fmla="*/ 52 h 215" name="T17"/>
                <a:gd fmla="*/ 148 w 508" name="T18"/>
                <a:gd fmla="*/ 33 h 215" name="T19"/>
                <a:gd fmla="*/ 137 w 508" name="T20"/>
                <a:gd fmla="*/ 18 h 215" name="T21"/>
                <a:gd fmla="*/ 148 w 508" name="T22"/>
                <a:gd fmla="*/ 7 h 215" name="T23"/>
                <a:gd fmla="*/ 159 w 508" name="T24"/>
                <a:gd fmla="*/ 3 h 215" name="T25"/>
                <a:gd fmla="*/ 182 w 508" name="T26"/>
                <a:gd fmla="*/ 7 h 215" name="T27"/>
                <a:gd fmla="*/ 200 w 508" name="T28"/>
                <a:gd fmla="*/ 11 h 215" name="T29"/>
                <a:gd fmla="*/ 208 w 508" name="T30"/>
                <a:gd fmla="*/ 26 h 215" name="T31"/>
                <a:gd fmla="*/ 219 w 508" name="T32"/>
                <a:gd fmla="*/ 33 h 215" name="T33"/>
                <a:gd fmla="*/ 237 w 508" name="T34"/>
                <a:gd fmla="*/ 37 h 215" name="T35"/>
                <a:gd fmla="*/ 259 w 508" name="T36"/>
                <a:gd fmla="*/ 29 h 215" name="T37"/>
                <a:gd fmla="*/ 285 w 508" name="T38"/>
                <a:gd fmla="*/ 33 h 215" name="T39"/>
                <a:gd fmla="*/ 308 w 508" name="T40"/>
                <a:gd fmla="*/ 44 h 215" name="T41"/>
                <a:gd fmla="*/ 330 w 508" name="T42"/>
                <a:gd fmla="*/ 48 h 215" name="T43"/>
                <a:gd fmla="*/ 356 w 508" name="T44"/>
                <a:gd fmla="*/ 48 h 215" name="T45"/>
                <a:gd fmla="*/ 378 w 508" name="T46"/>
                <a:gd fmla="*/ 37 h 215" name="T47"/>
                <a:gd fmla="*/ 393 w 508" name="T48"/>
                <a:gd fmla="*/ 26 h 215" name="T49"/>
                <a:gd fmla="*/ 408 w 508" name="T50"/>
                <a:gd fmla="*/ 18 h 215" name="T51"/>
                <a:gd fmla="*/ 422 w 508" name="T52"/>
                <a:gd fmla="*/ 26 h 215" name="T53"/>
                <a:gd fmla="*/ 437 w 508" name="T54"/>
                <a:gd fmla="*/ 48 h 215" name="T55"/>
                <a:gd fmla="*/ 445 w 508" name="T56"/>
                <a:gd fmla="*/ 74 h 215" name="T57"/>
                <a:gd fmla="*/ 471 w 508" name="T58"/>
                <a:gd fmla="*/ 66 h 215" name="T59"/>
                <a:gd fmla="*/ 496 w 508" name="T60"/>
                <a:gd fmla="*/ 70 h 215" name="T61"/>
                <a:gd fmla="*/ 504 w 508" name="T62"/>
                <a:gd fmla="*/ 89 h 215" name="T63"/>
                <a:gd fmla="*/ 496 w 508" name="T64"/>
                <a:gd fmla="*/ 92 h 215" name="T65"/>
                <a:gd fmla="*/ 474 w 508" name="T66"/>
                <a:gd fmla="*/ 100 h 215" name="T67"/>
                <a:gd fmla="*/ 467 w 508" name="T68"/>
                <a:gd fmla="*/ 104 h 215" name="T69"/>
                <a:gd fmla="*/ 452 w 508" name="T70"/>
                <a:gd fmla="*/ 126 h 215" name="T71"/>
                <a:gd fmla="*/ 430 w 508" name="T72"/>
                <a:gd fmla="*/ 133 h 215" name="T73"/>
                <a:gd fmla="*/ 415 w 508" name="T74"/>
                <a:gd fmla="*/ 137 h 215" name="T75"/>
                <a:gd fmla="*/ 393 w 508" name="T76"/>
                <a:gd fmla="*/ 148 h 215" name="T77"/>
                <a:gd fmla="*/ 404 w 508" name="T78"/>
                <a:gd fmla="*/ 163 h 215" name="T79"/>
                <a:gd fmla="*/ 382 w 508" name="T80"/>
                <a:gd fmla="*/ 189 h 215" name="T81"/>
                <a:gd fmla="*/ 352 w 508" name="T82"/>
                <a:gd fmla="*/ 196 h 215" name="T83"/>
                <a:gd fmla="*/ 311 w 508" name="T84"/>
                <a:gd fmla="*/ 215 h 215" name="T85"/>
                <a:gd fmla="*/ 289 w 508" name="T86"/>
                <a:gd fmla="*/ 215 h 215" name="T87"/>
                <a:gd fmla="*/ 248 w 508" name="T88"/>
                <a:gd fmla="*/ 196 h 215" name="T89"/>
                <a:gd fmla="*/ 215 w 508" name="T90"/>
                <a:gd fmla="*/ 200 h 215" name="T91"/>
                <a:gd fmla="*/ 167 w 508" name="T92"/>
                <a:gd fmla="*/ 200 h 215" name="T93"/>
                <a:gd fmla="*/ 152 w 508" name="T94"/>
                <a:gd fmla="*/ 178 h 215" name="T95"/>
                <a:gd fmla="*/ 145 w 508" name="T96"/>
                <a:gd fmla="*/ 170 h 215" name="T97"/>
                <a:gd fmla="*/ 122 w 508" name="T98"/>
                <a:gd fmla="*/ 163 h 215" name="T99"/>
                <a:gd fmla="*/ 100 w 508" name="T100"/>
                <a:gd fmla="*/ 156 h 215" name="T101"/>
                <a:gd fmla="*/ 63 w 508" name="T102"/>
                <a:gd fmla="*/ 148 h 215" name="T103"/>
                <a:gd fmla="*/ 67 w 508" name="T104"/>
                <a:gd fmla="*/ 133 h 215" name="T105"/>
                <a:gd fmla="*/ 60 w 508" name="T106"/>
                <a:gd fmla="*/ 118 h 215" name="T107"/>
                <a:gd fmla="*/ 52 w 508" name="T108"/>
                <a:gd fmla="*/ 107 h 215" name="T109"/>
                <a:gd fmla="*/ 37 w 508" name="T110"/>
                <a:gd fmla="*/ 104 h 215" name="T111"/>
                <a:gd fmla="*/ 26 w 508" name="T112"/>
                <a:gd fmla="*/ 100 h 215" name="T113"/>
                <a:gd fmla="*/ 19 w 508" name="T114"/>
                <a:gd fmla="*/ 96 h 215" name="T115"/>
                <a:gd fmla="*/ 4 w 508" name="T116"/>
                <a:gd fmla="*/ 85 h 215" name="T117"/>
                <a:gd fmla="*/ 0 w 508" name="T118"/>
                <a:gd fmla="*/ 81 h 21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15" w="508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gdLst>
                <a:gd fmla="*/ 15 w 622" name="T0"/>
                <a:gd fmla="*/ 174 h 297" name="T1"/>
                <a:gd fmla="*/ 0 w 622" name="T2"/>
                <a:gd fmla="*/ 141 h 297" name="T3"/>
                <a:gd fmla="*/ 29 w 622" name="T4"/>
                <a:gd fmla="*/ 133 h 297" name="T5"/>
                <a:gd fmla="*/ 44 w 622" name="T6"/>
                <a:gd fmla="*/ 107 h 297" name="T7"/>
                <a:gd fmla="*/ 59 w 622" name="T8"/>
                <a:gd fmla="*/ 100 h 297" name="T9"/>
                <a:gd fmla="*/ 70 w 622" name="T10"/>
                <a:gd fmla="*/ 100 h 297" name="T11"/>
                <a:gd fmla="*/ 100 w 622" name="T12"/>
                <a:gd fmla="*/ 107 h 297" name="T13"/>
                <a:gd fmla="*/ 118 w 622" name="T14"/>
                <a:gd fmla="*/ 115 h 297" name="T15"/>
                <a:gd fmla="*/ 141 w 622" name="T16"/>
                <a:gd fmla="*/ 107 h 297" name="T17"/>
                <a:gd fmla="*/ 163 w 622" name="T18"/>
                <a:gd fmla="*/ 107 h 297" name="T19"/>
                <a:gd fmla="*/ 178 w 622" name="T20"/>
                <a:gd fmla="*/ 115 h 297" name="T21"/>
                <a:gd fmla="*/ 207 w 622" name="T22"/>
                <a:gd fmla="*/ 115 h 297" name="T23"/>
                <a:gd fmla="*/ 200 w 622" name="T24"/>
                <a:gd fmla="*/ 89 h 297" name="T25"/>
                <a:gd fmla="*/ 196 w 622" name="T26"/>
                <a:gd fmla="*/ 74 h 297" name="T27"/>
                <a:gd fmla="*/ 211 w 622" name="T28"/>
                <a:gd fmla="*/ 56 h 297" name="T29"/>
                <a:gd fmla="*/ 200 w 622" name="T30"/>
                <a:gd fmla="*/ 52 h 297" name="T31"/>
                <a:gd fmla="*/ 207 w 622" name="T32"/>
                <a:gd fmla="*/ 44 h 297" name="T33"/>
                <a:gd fmla="*/ 229 w 622" name="T34"/>
                <a:gd fmla="*/ 37 h 297" name="T35"/>
                <a:gd fmla="*/ 255 w 622" name="T36"/>
                <a:gd fmla="*/ 30 h 297" name="T37"/>
                <a:gd fmla="*/ 274 w 622" name="T38"/>
                <a:gd fmla="*/ 22 h 297" name="T39"/>
                <a:gd fmla="*/ 300 w 622" name="T40"/>
                <a:gd fmla="*/ 11 h 297" name="T41"/>
                <a:gd fmla="*/ 322 w 622" name="T42"/>
                <a:gd fmla="*/ 4 h 297" name="T43"/>
                <a:gd fmla="*/ 344 w 622" name="T44"/>
                <a:gd fmla="*/ 15 h 297" name="T45"/>
                <a:gd fmla="*/ 352 w 622" name="T46"/>
                <a:gd fmla="*/ 26 h 297" name="T47"/>
                <a:gd fmla="*/ 366 w 622" name="T48"/>
                <a:gd fmla="*/ 26 h 297" name="T49"/>
                <a:gd fmla="*/ 381 w 622" name="T50"/>
                <a:gd fmla="*/ 30 h 297" name="T51"/>
                <a:gd fmla="*/ 392 w 622" name="T52"/>
                <a:gd fmla="*/ 37 h 297" name="T53"/>
                <a:gd fmla="*/ 415 w 622" name="T54"/>
                <a:gd fmla="*/ 26 h 297" name="T55"/>
                <a:gd fmla="*/ 433 w 622" name="T56"/>
                <a:gd fmla="*/ 22 h 297" name="T57"/>
                <a:gd fmla="*/ 507 w 622" name="T58"/>
                <a:gd fmla="*/ 82 h 297" name="T59"/>
                <a:gd fmla="*/ 529 w 622" name="T60"/>
                <a:gd fmla="*/ 89 h 297" name="T61"/>
                <a:gd fmla="*/ 552 w 622" name="T62"/>
                <a:gd fmla="*/ 85 h 297" name="T63"/>
                <a:gd fmla="*/ 581 w 622" name="T64"/>
                <a:gd fmla="*/ 100 h 297" name="T65"/>
                <a:gd fmla="*/ 589 w 622" name="T66"/>
                <a:gd fmla="*/ 111 h 297" name="T67"/>
                <a:gd fmla="*/ 611 w 622" name="T68"/>
                <a:gd fmla="*/ 111 h 297" name="T69"/>
                <a:gd fmla="*/ 614 w 622" name="T70"/>
                <a:gd fmla="*/ 130 h 297" name="T71"/>
                <a:gd fmla="*/ 607 w 622" name="T72"/>
                <a:gd fmla="*/ 163 h 297" name="T73"/>
                <a:gd fmla="*/ 574 w 622" name="T74"/>
                <a:gd fmla="*/ 163 h 297" name="T75"/>
                <a:gd fmla="*/ 566 w 622" name="T76"/>
                <a:gd fmla="*/ 197 h 297" name="T77"/>
                <a:gd fmla="*/ 552 w 622" name="T78"/>
                <a:gd fmla="*/ 204 h 297" name="T79"/>
                <a:gd fmla="*/ 537 w 622" name="T80"/>
                <a:gd fmla="*/ 215 h 297" name="T81"/>
                <a:gd fmla="*/ 548 w 622" name="T82"/>
                <a:gd fmla="*/ 237 h 297" name="T83"/>
                <a:gd fmla="*/ 548 w 622" name="T84"/>
                <a:gd fmla="*/ 260 h 297" name="T85"/>
                <a:gd fmla="*/ 489 w 622" name="T86"/>
                <a:gd fmla="*/ 252 h 297" name="T87"/>
                <a:gd fmla="*/ 448 w 622" name="T88"/>
                <a:gd fmla="*/ 252 h 297" name="T89"/>
                <a:gd fmla="*/ 415 w 622" name="T90"/>
                <a:gd fmla="*/ 263 h 297" name="T91"/>
                <a:gd fmla="*/ 392 w 622" name="T92"/>
                <a:gd fmla="*/ 274 h 297" name="T93"/>
                <a:gd fmla="*/ 352 w 622" name="T94"/>
                <a:gd fmla="*/ 293 h 297" name="T95"/>
                <a:gd fmla="*/ 278 w 622" name="T96"/>
                <a:gd fmla="*/ 245 h 297" name="T97"/>
                <a:gd fmla="*/ 152 w 622" name="T98"/>
                <a:gd fmla="*/ 286 h 297" name="T99"/>
                <a:gd fmla="*/ 115 w 622" name="T100"/>
                <a:gd fmla="*/ 274 h 297" name="T101"/>
                <a:gd fmla="*/ 96 w 622" name="T102"/>
                <a:gd fmla="*/ 267 h 297" name="T103"/>
                <a:gd fmla="*/ 81 w 622" name="T104"/>
                <a:gd fmla="*/ 252 h 297" name="T105"/>
                <a:gd fmla="*/ 70 w 622" name="T106"/>
                <a:gd fmla="*/ 237 h 297" name="T107"/>
                <a:gd fmla="*/ 89 w 622" name="T108"/>
                <a:gd fmla="*/ 237 h 297" name="T109"/>
                <a:gd fmla="*/ 81 w 622" name="T110"/>
                <a:gd fmla="*/ 226 h 297" name="T111"/>
                <a:gd fmla="*/ 103 w 622" name="T112"/>
                <a:gd fmla="*/ 222 h 297" name="T113"/>
                <a:gd fmla="*/ 107 w 622" name="T114"/>
                <a:gd fmla="*/ 211 h 297" name="T115"/>
                <a:gd fmla="*/ 107 w 622" name="T116"/>
                <a:gd fmla="*/ 197 h 297" name="T117"/>
                <a:gd fmla="*/ 92 w 622" name="T118"/>
                <a:gd fmla="*/ 193 h 297" name="T119"/>
                <a:gd fmla="*/ 81 w 622" name="T120"/>
                <a:gd fmla="*/ 189 h 297" name="T121"/>
                <a:gd fmla="*/ 66 w 622" name="T122"/>
                <a:gd fmla="*/ 193 h 297" name="T123"/>
                <a:gd fmla="*/ 52 w 622" name="T124"/>
                <a:gd fmla="*/ 200 h 29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97" w="622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gdLst>
                <a:gd fmla="*/ 211 w 263" name="T0"/>
                <a:gd fmla="*/ 137 h 148" name="T1"/>
                <a:gd fmla="*/ 215 w 263" name="T2"/>
                <a:gd fmla="*/ 130 h 148" name="T3"/>
                <a:gd fmla="*/ 211 w 263" name="T4"/>
                <a:gd fmla="*/ 126 h 148" name="T5"/>
                <a:gd fmla="*/ 211 w 263" name="T6"/>
                <a:gd fmla="*/ 118 h 148" name="T7"/>
                <a:gd fmla="*/ 207 w 263" name="T8"/>
                <a:gd fmla="*/ 115 h 148" name="T9"/>
                <a:gd fmla="*/ 200 w 263" name="T10"/>
                <a:gd fmla="*/ 111 h 148" name="T11"/>
                <a:gd fmla="*/ 204 w 263" name="T12"/>
                <a:gd fmla="*/ 104 h 148" name="T13"/>
                <a:gd fmla="*/ 211 w 263" name="T14"/>
                <a:gd fmla="*/ 104 h 148" name="T15"/>
                <a:gd fmla="*/ 218 w 263" name="T16"/>
                <a:gd fmla="*/ 96 h 148" name="T17"/>
                <a:gd fmla="*/ 215 w 263" name="T18"/>
                <a:gd fmla="*/ 93 h 148" name="T19"/>
                <a:gd fmla="*/ 230 w 263" name="T20"/>
                <a:gd fmla="*/ 89 h 148" name="T21"/>
                <a:gd fmla="*/ 226 w 263" name="T22"/>
                <a:gd fmla="*/ 85 h 148" name="T23"/>
                <a:gd fmla="*/ 230 w 263" name="T24"/>
                <a:gd fmla="*/ 81 h 148" name="T25"/>
                <a:gd fmla="*/ 237 w 263" name="T26"/>
                <a:gd fmla="*/ 78 h 148" name="T27"/>
                <a:gd fmla="*/ 244 w 263" name="T28"/>
                <a:gd fmla="*/ 78 h 148" name="T29"/>
                <a:gd fmla="*/ 256 w 263" name="T30"/>
                <a:gd fmla="*/ 78 h 148" name="T31"/>
                <a:gd fmla="*/ 263 w 263" name="T32"/>
                <a:gd fmla="*/ 74 h 148" name="T33"/>
                <a:gd fmla="*/ 256 w 263" name="T34"/>
                <a:gd fmla="*/ 63 h 148" name="T35"/>
                <a:gd fmla="*/ 252 w 263" name="T36"/>
                <a:gd fmla="*/ 67 h 148" name="T37"/>
                <a:gd fmla="*/ 248 w 263" name="T38"/>
                <a:gd fmla="*/ 70 h 148" name="T39"/>
                <a:gd fmla="*/ 237 w 263" name="T40"/>
                <a:gd fmla="*/ 67 h 148" name="T41"/>
                <a:gd fmla="*/ 237 w 263" name="T42"/>
                <a:gd fmla="*/ 59 h 148" name="T43"/>
                <a:gd fmla="*/ 241 w 263" name="T44"/>
                <a:gd fmla="*/ 48 h 148" name="T45"/>
                <a:gd fmla="*/ 237 w 263" name="T46"/>
                <a:gd fmla="*/ 52 h 148" name="T47"/>
                <a:gd fmla="*/ 226 w 263" name="T48"/>
                <a:gd fmla="*/ 59 h 148" name="T49"/>
                <a:gd fmla="*/ 222 w 263" name="T50"/>
                <a:gd fmla="*/ 67 h 148" name="T51"/>
                <a:gd fmla="*/ 211 w 263" name="T52"/>
                <a:gd fmla="*/ 78 h 148" name="T53"/>
                <a:gd fmla="*/ 204 w 263" name="T54"/>
                <a:gd fmla="*/ 74 h 148" name="T55"/>
                <a:gd fmla="*/ 193 w 263" name="T56"/>
                <a:gd fmla="*/ 74 h 148" name="T57"/>
                <a:gd fmla="*/ 181 w 263" name="T58"/>
                <a:gd fmla="*/ 78 h 148" name="T59"/>
                <a:gd fmla="*/ 163 w 263" name="T60"/>
                <a:gd fmla="*/ 59 h 148" name="T61"/>
                <a:gd fmla="*/ 156 w 263" name="T62"/>
                <a:gd fmla="*/ 41 h 148" name="T63"/>
                <a:gd fmla="*/ 144 w 263" name="T64"/>
                <a:gd fmla="*/ 26 h 148" name="T65"/>
                <a:gd fmla="*/ 93 w 263" name="T66"/>
                <a:gd fmla="*/ 26 h 148" name="T67"/>
                <a:gd fmla="*/ 70 w 263" name="T68"/>
                <a:gd fmla="*/ 15 h 148" name="T69"/>
                <a:gd fmla="*/ 0 w 263" name="T70"/>
                <a:gd fmla="*/ 7 h 148" name="T71"/>
                <a:gd fmla="*/ 22 w 263" name="T72"/>
                <a:gd fmla="*/ 78 h 148" name="T73"/>
                <a:gd fmla="*/ 30 w 263" name="T74"/>
                <a:gd fmla="*/ 74 h 148" name="T75"/>
                <a:gd fmla="*/ 26 w 263" name="T76"/>
                <a:gd fmla="*/ 67 h 148" name="T77"/>
                <a:gd fmla="*/ 33 w 263" name="T78"/>
                <a:gd fmla="*/ 59 h 148" name="T79"/>
                <a:gd fmla="*/ 41 w 263" name="T80"/>
                <a:gd fmla="*/ 55 h 148" name="T81"/>
                <a:gd fmla="*/ 44 w 263" name="T82"/>
                <a:gd fmla="*/ 55 h 148" name="T83"/>
                <a:gd fmla="*/ 52 w 263" name="T84"/>
                <a:gd fmla="*/ 52 h 148" name="T85"/>
                <a:gd fmla="*/ 70 w 263" name="T86"/>
                <a:gd fmla="*/ 63 h 148" name="T87"/>
                <a:gd fmla="*/ 85 w 263" name="T88"/>
                <a:gd fmla="*/ 70 h 148" name="T89"/>
                <a:gd fmla="*/ 96 w 263" name="T90"/>
                <a:gd fmla="*/ 74 h 148" name="T91"/>
                <a:gd fmla="*/ 107 w 263" name="T92"/>
                <a:gd fmla="*/ 78 h 148" name="T93"/>
                <a:gd fmla="*/ 115 w 263" name="T94"/>
                <a:gd fmla="*/ 89 h 148" name="T95"/>
                <a:gd fmla="*/ 119 w 263" name="T96"/>
                <a:gd fmla="*/ 100 h 148" name="T97"/>
                <a:gd fmla="*/ 133 w 263" name="T98"/>
                <a:gd fmla="*/ 107 h 148" name="T99"/>
                <a:gd fmla="*/ 159 w 263" name="T100"/>
                <a:gd fmla="*/ 122 h 148" name="T101"/>
                <a:gd fmla="*/ 178 w 263" name="T102"/>
                <a:gd fmla="*/ 130 h 148" name="T103"/>
                <a:gd fmla="*/ 181 w 263" name="T104"/>
                <a:gd fmla="*/ 130 h 148" name="T105"/>
                <a:gd fmla="*/ 189 w 263" name="T106"/>
                <a:gd fmla="*/ 137 h 148" name="T107"/>
                <a:gd fmla="*/ 193 w 263" name="T108"/>
                <a:gd fmla="*/ 144 h 148" name="T109"/>
                <a:gd fmla="*/ 200 w 263" name="T110"/>
                <a:gd fmla="*/ 148 h 148" name="T111"/>
                <a:gd fmla="*/ 204 w 263" name="T112"/>
                <a:gd fmla="*/ 144 h 148" name="T113"/>
                <a:gd fmla="*/ 207 w 263" name="T114"/>
                <a:gd fmla="*/ 148 h 14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8" w="263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gdLst>
                <a:gd fmla="*/ 237 w 237" name="T0"/>
                <a:gd fmla="*/ 81 h 133" name="T1"/>
                <a:gd fmla="*/ 226 w 237" name="T2"/>
                <a:gd fmla="*/ 78 h 133" name="T3"/>
                <a:gd fmla="*/ 192 w 237" name="T4"/>
                <a:gd fmla="*/ 63 h 133" name="T5"/>
                <a:gd fmla="*/ 167 w 237" name="T6"/>
                <a:gd fmla="*/ 48 h 133" name="T7"/>
                <a:gd fmla="*/ 159 w 237" name="T8"/>
                <a:gd fmla="*/ 37 h 133" name="T9"/>
                <a:gd fmla="*/ 144 w 237" name="T10"/>
                <a:gd fmla="*/ 22 h 133" name="T11"/>
                <a:gd fmla="*/ 122 w 237" name="T12"/>
                <a:gd fmla="*/ 15 h 133" name="T13"/>
                <a:gd fmla="*/ 100 w 237" name="T14"/>
                <a:gd fmla="*/ 0 h 133" name="T15"/>
                <a:gd fmla="*/ 92 w 237" name="T16"/>
                <a:gd fmla="*/ 3 h 133" name="T17"/>
                <a:gd fmla="*/ 81 w 237" name="T18"/>
                <a:gd fmla="*/ 7 h 133" name="T19"/>
                <a:gd fmla="*/ 74 w 237" name="T20"/>
                <a:gd fmla="*/ 18 h 133" name="T21"/>
                <a:gd fmla="*/ 70 w 237" name="T22"/>
                <a:gd fmla="*/ 26 h 133" name="T23"/>
                <a:gd fmla="*/ 41 w 237" name="T24"/>
                <a:gd fmla="*/ 15 h 133" name="T25"/>
                <a:gd fmla="*/ 11 w 237" name="T26"/>
                <a:gd fmla="*/ 11 h 133" name="T27"/>
                <a:gd fmla="*/ 4 w 237" name="T28"/>
                <a:gd fmla="*/ 22 h 133" name="T29"/>
                <a:gd fmla="*/ 7 w 237" name="T30"/>
                <a:gd fmla="*/ 29 h 133" name="T31"/>
                <a:gd fmla="*/ 11 w 237" name="T32"/>
                <a:gd fmla="*/ 41 h 133" name="T33"/>
                <a:gd fmla="*/ 11 w 237" name="T34"/>
                <a:gd fmla="*/ 55 h 133" name="T35"/>
                <a:gd fmla="*/ 15 w 237" name="T36"/>
                <a:gd fmla="*/ 55 h 133" name="T37"/>
                <a:gd fmla="*/ 26 w 237" name="T38"/>
                <a:gd fmla="*/ 52 h 133" name="T39"/>
                <a:gd fmla="*/ 26 w 237" name="T40"/>
                <a:gd fmla="*/ 59 h 133" name="T41"/>
                <a:gd fmla="*/ 30 w 237" name="T42"/>
                <a:gd fmla="*/ 63 h 133" name="T43"/>
                <a:gd fmla="*/ 22 w 237" name="T44"/>
                <a:gd fmla="*/ 63 h 133" name="T45"/>
                <a:gd fmla="*/ 22 w 237" name="T46"/>
                <a:gd fmla="*/ 70 h 133" name="T47"/>
                <a:gd fmla="*/ 26 w 237" name="T48"/>
                <a:gd fmla="*/ 66 h 133" name="T49"/>
                <a:gd fmla="*/ 33 w 237" name="T50"/>
                <a:gd fmla="*/ 70 h 133" name="T51"/>
                <a:gd fmla="*/ 33 w 237" name="T52"/>
                <a:gd fmla="*/ 81 h 133" name="T53"/>
                <a:gd fmla="*/ 41 w 237" name="T54"/>
                <a:gd fmla="*/ 100 h 133" name="T55"/>
                <a:gd fmla="*/ 52 w 237" name="T56"/>
                <a:gd fmla="*/ 96 h 133" name="T57"/>
                <a:gd fmla="*/ 63 w 237" name="T58"/>
                <a:gd fmla="*/ 89 h 133" name="T59"/>
                <a:gd fmla="*/ 78 w 237" name="T60"/>
                <a:gd fmla="*/ 85 h 133" name="T61"/>
                <a:gd fmla="*/ 89 w 237" name="T62"/>
                <a:gd fmla="*/ 85 h 133" name="T63"/>
                <a:gd fmla="*/ 107 w 237" name="T64"/>
                <a:gd fmla="*/ 96 h 133" name="T65"/>
                <a:gd fmla="*/ 122 w 237" name="T66"/>
                <a:gd fmla="*/ 96 h 133" name="T67"/>
                <a:gd fmla="*/ 126 w 237" name="T68"/>
                <a:gd fmla="*/ 104 h 133" name="T69"/>
                <a:gd fmla="*/ 144 w 237" name="T70"/>
                <a:gd fmla="*/ 111 h 133" name="T71"/>
                <a:gd fmla="*/ 155 w 237" name="T72"/>
                <a:gd fmla="*/ 118 h 133" name="T73"/>
                <a:gd fmla="*/ 155 w 237" name="T74"/>
                <a:gd fmla="*/ 126 h 133" name="T75"/>
                <a:gd fmla="*/ 163 w 237" name="T76"/>
                <a:gd fmla="*/ 130 h 133" name="T77"/>
                <a:gd fmla="*/ 170 w 237" name="T78"/>
                <a:gd fmla="*/ 130 h 133" name="T79"/>
                <a:gd fmla="*/ 178 w 237" name="T80"/>
                <a:gd fmla="*/ 133 h 133" name="T81"/>
                <a:gd fmla="*/ 185 w 237" name="T82"/>
                <a:gd fmla="*/ 133 h 133" name="T83"/>
                <a:gd fmla="*/ 192 w 237" name="T84"/>
                <a:gd fmla="*/ 126 h 133" name="T85"/>
                <a:gd fmla="*/ 204 w 237" name="T86"/>
                <a:gd fmla="*/ 118 h 133" name="T87"/>
                <a:gd fmla="*/ 207 w 237" name="T88"/>
                <a:gd fmla="*/ 115 h 133" name="T89"/>
                <a:gd fmla="*/ 211 w 237" name="T90"/>
                <a:gd fmla="*/ 104 h 133" name="T91"/>
                <a:gd fmla="*/ 211 w 237" name="T92"/>
                <a:gd fmla="*/ 100 h 133" name="T93"/>
                <a:gd fmla="*/ 218 w 237" name="T94"/>
                <a:gd fmla="*/ 96 h 133" name="T95"/>
                <a:gd fmla="*/ 229 w 237" name="T96"/>
                <a:gd fmla="*/ 92 h 133" name="T97"/>
                <a:gd fmla="*/ 237 w 237" name="T98"/>
                <a:gd fmla="*/ 92 h 13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33" w="236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gdLst>
                <a:gd fmla="*/ 17 w 44" name="T0"/>
                <a:gd fmla="*/ 0 h 60" name="T1"/>
                <a:gd fmla="*/ 23 w 44" name="T2"/>
                <a:gd fmla="*/ 23 h 60" name="T3"/>
                <a:gd fmla="*/ 28 w 44" name="T4"/>
                <a:gd fmla="*/ 24 h 60" name="T5"/>
                <a:gd fmla="*/ 31 w 44" name="T6"/>
                <a:gd fmla="*/ 28 h 60" name="T7"/>
                <a:gd fmla="*/ 30 w 44" name="T8"/>
                <a:gd fmla="*/ 29 h 60" name="T9"/>
                <a:gd fmla="*/ 24 w 44" name="T10"/>
                <a:gd fmla="*/ 24 h 60" name="T11"/>
                <a:gd fmla="*/ 19 w 44" name="T12"/>
                <a:gd fmla="*/ 26 h 60" name="T13"/>
                <a:gd fmla="*/ 16 w 44" name="T14"/>
                <a:gd fmla="*/ 22 h 60" name="T15"/>
                <a:gd fmla="*/ 13 w 44" name="T16"/>
                <a:gd fmla="*/ 20 h 60" name="T17"/>
                <a:gd fmla="*/ 12 w 44" name="T18"/>
                <a:gd fmla="*/ 14 h 60" name="T19"/>
                <a:gd fmla="*/ 17 w 44" name="T20"/>
                <a:gd fmla="*/ 4 h 60" name="T21"/>
                <a:gd fmla="*/ 20 w 44" name="T22"/>
                <a:gd fmla="*/ 7 h 60" name="T23"/>
                <a:gd fmla="*/ 21 w 44" name="T24"/>
                <a:gd fmla="*/ 14 h 60" name="T25"/>
                <a:gd fmla="*/ 21 w 44" name="T26"/>
                <a:gd fmla="*/ 22 h 60" name="T27"/>
                <a:gd fmla="*/ 22 w 44" name="T28"/>
                <a:gd fmla="*/ 19 h 60" name="T29"/>
                <a:gd fmla="*/ 15 w 44" name="T30"/>
                <a:gd fmla="*/ 26 h 60" name="T31"/>
                <a:gd fmla="*/ 20 w 44" name="T32"/>
                <a:gd fmla="*/ 30 h 60" name="T33"/>
                <a:gd fmla="*/ 31 w 44" name="T34"/>
                <a:gd fmla="*/ 24 h 60" name="T35"/>
                <a:gd fmla="*/ 22 w 44" name="T36"/>
                <a:gd fmla="*/ 27 h 60" name="T37"/>
                <a:gd fmla="*/ 23 w 44" name="T38"/>
                <a:gd fmla="*/ 31 h 60" name="T39"/>
                <a:gd fmla="*/ 27 w 44" name="T40"/>
                <a:gd fmla="*/ 27 h 60" name="T41"/>
                <a:gd fmla="*/ 29 w 44" name="T42"/>
                <a:gd fmla="*/ 30 h 60" name="T43"/>
                <a:gd fmla="*/ 29 w 44" name="T44"/>
                <a:gd fmla="*/ 30 h 60" name="T45"/>
                <a:gd fmla="*/ 23 w 44" name="T46"/>
                <a:gd fmla="*/ 39 h 60" name="T47"/>
                <a:gd fmla="*/ 24 w 44" name="T48"/>
                <a:gd fmla="*/ 34 h 60" name="T49"/>
                <a:gd fmla="*/ 27 w 44" name="T50"/>
                <a:gd fmla="*/ 36 h 60" name="T51"/>
                <a:gd fmla="*/ 26 w 44" name="T52"/>
                <a:gd fmla="*/ 39 h 60" name="T53"/>
                <a:gd fmla="*/ 32 w 44" name="T54"/>
                <a:gd fmla="*/ 39 h 60" name="T55"/>
                <a:gd fmla="*/ 29 w 44" name="T56"/>
                <a:gd fmla="*/ 43 h 60" name="T57"/>
                <a:gd fmla="*/ 27 w 44" name="T58"/>
                <a:gd fmla="*/ 39 h 60" name="T59"/>
                <a:gd fmla="*/ 29 w 44" name="T60"/>
                <a:gd fmla="*/ 44 h 60" name="T61"/>
                <a:gd fmla="*/ 34 w 44" name="T62"/>
                <a:gd fmla="*/ 40 h 60" name="T63"/>
                <a:gd fmla="*/ 38 w 44" name="T64"/>
                <a:gd fmla="*/ 41 h 60" name="T65"/>
                <a:gd fmla="*/ 34 w 44" name="T66"/>
                <a:gd fmla="*/ 35 h 60" name="T67"/>
                <a:gd fmla="*/ 39 w 44" name="T68"/>
                <a:gd fmla="*/ 36 h 60" name="T69"/>
                <a:gd fmla="*/ 36 w 44" name="T70"/>
                <a:gd fmla="*/ 30 h 60" name="T71"/>
                <a:gd fmla="*/ 36 w 44" name="T72"/>
                <a:gd fmla="*/ 34 h 60" name="T73"/>
                <a:gd fmla="*/ 33 w 44" name="T74"/>
                <a:gd fmla="*/ 36 h 60" name="T75"/>
                <a:gd fmla="*/ 38 w 44" name="T76"/>
                <a:gd fmla="*/ 40 h 60" name="T77"/>
                <a:gd fmla="*/ 40 w 44" name="T78"/>
                <a:gd fmla="*/ 37 h 60" name="T79"/>
                <a:gd fmla="*/ 39 w 44" name="T80"/>
                <a:gd fmla="*/ 39 h 60" name="T81"/>
                <a:gd fmla="*/ 41 w 44" name="T82"/>
                <a:gd fmla="*/ 42 h 60" name="T83"/>
                <a:gd fmla="*/ 24 w 44" name="T84"/>
                <a:gd fmla="*/ 51 h 60" name="T85"/>
                <a:gd fmla="*/ 30 w 44" name="T86"/>
                <a:gd fmla="*/ 46 h 60" name="T87"/>
                <a:gd fmla="*/ 36 w 44" name="T88"/>
                <a:gd fmla="*/ 47 h 60" name="T89"/>
                <a:gd fmla="*/ 38 w 44" name="T90"/>
                <a:gd fmla="*/ 42 h 60" name="T91"/>
                <a:gd fmla="*/ 42 w 44" name="T92"/>
                <a:gd fmla="*/ 47 h 60" name="T93"/>
                <a:gd fmla="*/ 44 w 44" name="T94"/>
                <a:gd fmla="*/ 54 h 60" name="T95"/>
                <a:gd fmla="*/ 42 w 44" name="T96"/>
                <a:gd fmla="*/ 55 h 60" name="T97"/>
                <a:gd fmla="*/ 39 w 44" name="T98"/>
                <a:gd fmla="*/ 59 h 60" name="T99"/>
                <a:gd fmla="*/ 34 w 44" name="T100"/>
                <a:gd fmla="*/ 58 h 60" name="T101"/>
                <a:gd fmla="*/ 33 w 44" name="T102"/>
                <a:gd fmla="*/ 53 h 60" name="T103"/>
                <a:gd fmla="*/ 29 w 44" name="T104"/>
                <a:gd fmla="*/ 52 h 60" name="T105"/>
                <a:gd fmla="*/ 26 w 44" name="T106"/>
                <a:gd fmla="*/ 51 h 60" name="T107"/>
                <a:gd fmla="*/ 24 w 44" name="T108"/>
                <a:gd fmla="*/ 55 h 60" name="T109"/>
                <a:gd fmla="*/ 14 w 44" name="T110"/>
                <a:gd fmla="*/ 32 h 60" name="T111"/>
                <a:gd fmla="*/ 12 w 44" name="T112"/>
                <a:gd fmla="*/ 33 h 60" name="T113"/>
                <a:gd fmla="*/ 3 w 44" name="T114"/>
                <a:gd fmla="*/ 47 h 60" name="T115"/>
                <a:gd fmla="*/ 10 w 44" name="T116"/>
                <a:gd fmla="*/ 41 h 60" name="T117"/>
                <a:gd fmla="*/ 10 w 44" name="T118"/>
                <a:gd fmla="*/ 38 h 60" name="T119"/>
                <a:gd fmla="*/ 4 w 44" name="T120"/>
                <a:gd fmla="*/ 44 h 60" name="T121"/>
                <a:gd fmla="*/ 2 w 44" name="T122"/>
                <a:gd fmla="*/ 48 h 60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0" w="44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gdLst>
                <a:gd fmla="*/ 194 w 204" name="T0"/>
                <a:gd fmla="*/ 57 h 73" name="T1"/>
                <a:gd fmla="*/ 184 w 204" name="T2"/>
                <a:gd fmla="*/ 47 h 73" name="T3"/>
                <a:gd fmla="*/ 169 w 204" name="T4"/>
                <a:gd fmla="*/ 44 h 73" name="T5"/>
                <a:gd fmla="*/ 168 w 204" name="T6"/>
                <a:gd fmla="*/ 37 h 73" name="T7"/>
                <a:gd fmla="*/ 174 w 204" name="T8"/>
                <a:gd fmla="*/ 33 h 73" name="T9"/>
                <a:gd fmla="*/ 187 w 204" name="T10"/>
                <a:gd fmla="*/ 36 h 73" name="T11"/>
                <a:gd fmla="*/ 158 w 204" name="T12"/>
                <a:gd fmla="*/ 28 h 73" name="T13"/>
                <a:gd fmla="*/ 134 w 204" name="T14"/>
                <a:gd fmla="*/ 13 h 73" name="T15"/>
                <a:gd fmla="*/ 146 w 204" name="T16"/>
                <a:gd fmla="*/ 30 h 73" name="T17"/>
                <a:gd fmla="*/ 149 w 204" name="T18"/>
                <a:gd fmla="*/ 21 h 73" name="T19"/>
                <a:gd fmla="*/ 144 w 204" name="T20"/>
                <a:gd fmla="*/ 31 h 73" name="T21"/>
                <a:gd fmla="*/ 148 w 204" name="T22"/>
                <a:gd fmla="*/ 42 h 73" name="T23"/>
                <a:gd fmla="*/ 156 w 204" name="T24"/>
                <a:gd fmla="*/ 42 h 73" name="T25"/>
                <a:gd fmla="*/ 137 w 204" name="T26"/>
                <a:gd fmla="*/ 43 h 73" name="T27"/>
                <a:gd fmla="*/ 135 w 204" name="T28"/>
                <a:gd fmla="*/ 36 h 73" name="T29"/>
                <a:gd fmla="*/ 123 w 204" name="T30"/>
                <a:gd fmla="*/ 49 h 73" name="T31"/>
                <a:gd fmla="*/ 123 w 204" name="T32"/>
                <a:gd fmla="*/ 36 h 73" name="T33"/>
                <a:gd fmla="*/ 118 w 204" name="T34"/>
                <a:gd fmla="*/ 30 h 73" name="T35"/>
                <a:gd fmla="*/ 130 w 204" name="T36"/>
                <a:gd fmla="*/ 22 h 73" name="T37"/>
                <a:gd fmla="*/ 109 w 204" name="T38"/>
                <a:gd fmla="*/ 31 h 73" name="T39"/>
                <a:gd fmla="*/ 108 w 204" name="T40"/>
                <a:gd fmla="*/ 51 h 73" name="T41"/>
                <a:gd fmla="*/ 116 w 204" name="T42"/>
                <a:gd fmla="*/ 45 h 73" name="T43"/>
                <a:gd fmla="*/ 120 w 204" name="T44"/>
                <a:gd fmla="*/ 41 h 73" name="T45"/>
                <a:gd fmla="*/ 120 w 204" name="T46"/>
                <a:gd fmla="*/ 31 h 73" name="T47"/>
                <a:gd fmla="*/ 107 w 204" name="T48"/>
                <a:gd fmla="*/ 7 h 73" name="T49"/>
                <a:gd fmla="*/ 93 w 204" name="T50"/>
                <a:gd fmla="*/ 43 h 73" name="T51"/>
                <a:gd fmla="*/ 64 w 204" name="T52"/>
                <a:gd fmla="*/ 33 h 73" name="T53"/>
                <a:gd fmla="*/ 91 w 204" name="T54"/>
                <a:gd fmla="*/ 10 h 73" name="T55"/>
                <a:gd fmla="*/ 103 w 204" name="T56"/>
                <a:gd fmla="*/ 22 h 73" name="T57"/>
                <a:gd fmla="*/ 93 w 204" name="T58"/>
                <a:gd fmla="*/ 36 h 73" name="T59"/>
                <a:gd fmla="*/ 82 w 204" name="T60"/>
                <a:gd fmla="*/ 42 h 73" name="T61"/>
                <a:gd fmla="*/ 67 w 204" name="T62"/>
                <a:gd fmla="*/ 39 h 73" name="T63"/>
                <a:gd fmla="*/ 176 w 204" name="T64"/>
                <a:gd fmla="*/ 31 h 73" name="T65"/>
                <a:gd fmla="*/ 181 w 204" name="T66"/>
                <a:gd fmla="*/ 30 h 73" name="T67"/>
                <a:gd fmla="*/ 174 w 204" name="T68"/>
                <a:gd fmla="*/ 55 h 73" name="T69"/>
                <a:gd fmla="*/ 173 w 204" name="T70"/>
                <a:gd fmla="*/ 51 h 73" name="T71"/>
                <a:gd fmla="*/ 158 w 204" name="T72"/>
                <a:gd fmla="*/ 58 h 73" name="T73"/>
                <a:gd fmla="*/ 155 w 204" name="T74"/>
                <a:gd fmla="*/ 53 h 73" name="T75"/>
                <a:gd fmla="*/ 142 w 204" name="T76"/>
                <a:gd fmla="*/ 59 h 73" name="T77"/>
                <a:gd fmla="*/ 129 w 204" name="T78"/>
                <a:gd fmla="*/ 66 h 73" name="T79"/>
                <a:gd fmla="*/ 117 w 204" name="T80"/>
                <a:gd fmla="*/ 71 h 73" name="T81"/>
                <a:gd fmla="*/ 89 w 204" name="T82"/>
                <a:gd fmla="*/ 56 h 73" name="T83"/>
                <a:gd fmla="*/ 131 w 204" name="T84"/>
                <a:gd fmla="*/ 61 h 73" name="T85"/>
                <a:gd fmla="*/ 108 w 204" name="T86"/>
                <a:gd fmla="*/ 63 h 73" name="T87"/>
                <a:gd fmla="*/ 111 w 204" name="T88"/>
                <a:gd fmla="*/ 64 h 73" name="T89"/>
                <a:gd fmla="*/ 104 w 204" name="T90"/>
                <a:gd fmla="*/ 64 h 73" name="T91"/>
                <a:gd fmla="*/ 93 w 204" name="T92"/>
                <a:gd fmla="*/ 64 h 73" name="T93"/>
                <a:gd fmla="*/ 193 w 204" name="T94"/>
                <a:gd fmla="*/ 61 h 73" name="T95"/>
                <a:gd fmla="*/ 81 w 204" name="T96"/>
                <a:gd fmla="*/ 56 h 73" name="T97"/>
                <a:gd fmla="*/ 68 w 204" name="T98"/>
                <a:gd fmla="*/ 56 h 73" name="T99"/>
                <a:gd fmla="*/ 81 w 204" name="T100"/>
                <a:gd fmla="*/ 63 h 73" name="T101"/>
                <a:gd fmla="*/ 49 w 204" name="T102"/>
                <a:gd fmla="*/ 57 h 73" name="T103"/>
                <a:gd fmla="*/ 47 w 204" name="T104"/>
                <a:gd fmla="*/ 14 h 73" name="T105"/>
                <a:gd fmla="*/ 56 w 204" name="T106"/>
                <a:gd fmla="*/ 41 h 73" name="T107"/>
                <a:gd fmla="*/ 48 w 204" name="T108"/>
                <a:gd fmla="*/ 35 h 73" name="T109"/>
                <a:gd fmla="*/ 31 w 204" name="T110"/>
                <a:gd fmla="*/ 21 h 73" name="T111"/>
                <a:gd fmla="*/ 15 w 204" name="T112"/>
                <a:gd fmla="*/ 32 h 73" name="T113"/>
                <a:gd fmla="*/ 8 w 204" name="T114"/>
                <a:gd fmla="*/ 22 h 73" name="T115"/>
                <a:gd fmla="*/ 16 w 204" name="T116"/>
                <a:gd fmla="*/ 20 h 73" name="T117"/>
                <a:gd fmla="*/ 42 w 204" name="T118"/>
                <a:gd fmla="*/ 52 h 73" name="T119"/>
                <a:gd fmla="*/ 42 w 204" name="T120"/>
                <a:gd fmla="*/ 35 h 73" name="T121"/>
                <a:gd fmla="*/ 29 w 204" name="T122"/>
                <a:gd fmla="*/ 21 h 73" name="T123"/>
                <a:gd fmla="*/ 4 w 204" name="T124"/>
                <a:gd fmla="*/ 5 h 7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3" w="204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gdLst>
                <a:gd fmla="*/ 0 w 52" name="T0"/>
                <a:gd fmla="*/ 11 h 14" name="T1"/>
                <a:gd fmla="*/ 4 w 52" name="T2"/>
                <a:gd fmla="*/ 14 h 14" name="T3"/>
                <a:gd fmla="*/ 4 w 52" name="T4"/>
                <a:gd fmla="*/ 11 h 14" name="T5"/>
                <a:gd fmla="*/ 7 w 52" name="T6"/>
                <a:gd fmla="*/ 11 h 14" name="T7"/>
                <a:gd fmla="*/ 7 w 52" name="T8"/>
                <a:gd fmla="*/ 7 h 14" name="T9"/>
                <a:gd fmla="*/ 7 w 52" name="T10"/>
                <a:gd fmla="*/ 7 h 14" name="T11"/>
                <a:gd fmla="*/ 4 w 52" name="T12"/>
                <a:gd fmla="*/ 11 h 14" name="T13"/>
                <a:gd fmla="*/ 0 w 52" name="T14"/>
                <a:gd fmla="*/ 11 h 14" name="T15"/>
                <a:gd fmla="*/ 0 w 52" name="T16"/>
                <a:gd fmla="*/ 11 h 14" name="T17"/>
                <a:gd fmla="*/ 11 w 52" name="T18"/>
                <a:gd fmla="*/ 7 h 14" name="T19"/>
                <a:gd fmla="*/ 15 w 52" name="T20"/>
                <a:gd fmla="*/ 11 h 14" name="T21"/>
                <a:gd fmla="*/ 18 w 52" name="T22"/>
                <a:gd fmla="*/ 14 h 14" name="T23"/>
                <a:gd fmla="*/ 22 w 52" name="T24"/>
                <a:gd fmla="*/ 14 h 14" name="T25"/>
                <a:gd fmla="*/ 22 w 52" name="T26"/>
                <a:gd fmla="*/ 11 h 14" name="T27"/>
                <a:gd fmla="*/ 26 w 52" name="T28"/>
                <a:gd fmla="*/ 11 h 14" name="T29"/>
                <a:gd fmla="*/ 30 w 52" name="T30"/>
                <a:gd fmla="*/ 11 h 14" name="T31"/>
                <a:gd fmla="*/ 37 w 52" name="T32"/>
                <a:gd fmla="*/ 11 h 14" name="T33"/>
                <a:gd fmla="*/ 41 w 52" name="T34"/>
                <a:gd fmla="*/ 7 h 14" name="T35"/>
                <a:gd fmla="*/ 44 w 52" name="T36"/>
                <a:gd fmla="*/ 7 h 14" name="T37"/>
                <a:gd fmla="*/ 48 w 52" name="T38"/>
                <a:gd fmla="*/ 3 h 14" name="T39"/>
                <a:gd fmla="*/ 48 w 52" name="T40"/>
                <a:gd fmla="*/ 3 h 14" name="T41"/>
                <a:gd fmla="*/ 52 w 52" name="T42"/>
                <a:gd fmla="*/ 0 h 14" name="T43"/>
                <a:gd fmla="*/ 52 w 52" name="T44"/>
                <a:gd fmla="*/ 0 h 14" name="T45"/>
                <a:gd fmla="*/ 52 w 52" name="T46"/>
                <a:gd fmla="*/ 0 h 14" name="T47"/>
                <a:gd fmla="*/ 44 w 52" name="T48"/>
                <a:gd fmla="*/ 0 h 14" name="T49"/>
                <a:gd fmla="*/ 41 w 52" name="T50"/>
                <a:gd fmla="*/ 0 h 14" name="T51"/>
                <a:gd fmla="*/ 37 w 52" name="T52"/>
                <a:gd fmla="*/ 0 h 14" name="T53"/>
                <a:gd fmla="*/ 33 w 52" name="T54"/>
                <a:gd fmla="*/ 0 h 14" name="T55"/>
                <a:gd fmla="*/ 30 w 52" name="T56"/>
                <a:gd fmla="*/ 0 h 14" name="T57"/>
                <a:gd fmla="*/ 22 w 52" name="T58"/>
                <a:gd fmla="*/ 0 h 14" name="T59"/>
                <a:gd fmla="*/ 18 w 52" name="T60"/>
                <a:gd fmla="*/ 3 h 14" name="T61"/>
                <a:gd fmla="*/ 11 w 52" name="T62"/>
                <a:gd fmla="*/ 7 h 1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" w="52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gdLst>
                <a:gd fmla="*/ 193 w 315" name="T0"/>
                <a:gd fmla="*/ 74 h 104" name="T1"/>
                <a:gd fmla="*/ 4 w 315" name="T2"/>
                <a:gd fmla="*/ 33 h 104" name="T3"/>
                <a:gd fmla="*/ 0 w 315" name="T4"/>
                <a:gd fmla="*/ 30 h 104" name="T5"/>
                <a:gd fmla="*/ 174 w 315" name="T6"/>
                <a:gd fmla="*/ 100 h 104" name="T7"/>
                <a:gd fmla="*/ 186 w 315" name="T8"/>
                <a:gd fmla="*/ 100 h 104" name="T9"/>
                <a:gd fmla="*/ 219 w 315" name="T10"/>
                <a:gd fmla="*/ 93 h 104" name="T11"/>
                <a:gd fmla="*/ 241 w 315" name="T12"/>
                <a:gd fmla="*/ 93 h 104" name="T13"/>
                <a:gd fmla="*/ 260 w 315" name="T14"/>
                <a:gd fmla="*/ 56 h 104" name="T15"/>
                <a:gd fmla="*/ 267 w 315" name="T16"/>
                <a:gd fmla="*/ 48 h 104" name="T17"/>
                <a:gd fmla="*/ 289 w 315" name="T18"/>
                <a:gd fmla="*/ 48 h 104" name="T19"/>
                <a:gd fmla="*/ 304 w 315" name="T20"/>
                <a:gd fmla="*/ 48 h 104" name="T21"/>
                <a:gd fmla="*/ 308 w 315" name="T22"/>
                <a:gd fmla="*/ 41 h 104" name="T23"/>
                <a:gd fmla="*/ 311 w 315" name="T24"/>
                <a:gd fmla="*/ 33 h 104" name="T25"/>
                <a:gd fmla="*/ 297 w 315" name="T26"/>
                <a:gd fmla="*/ 30 h 104" name="T27"/>
                <a:gd fmla="*/ 293 w 315" name="T28"/>
                <a:gd fmla="*/ 26 h 104" name="T29"/>
                <a:gd fmla="*/ 293 w 315" name="T30"/>
                <a:gd fmla="*/ 19 h 104" name="T31"/>
                <a:gd fmla="*/ 282 w 315" name="T32"/>
                <a:gd fmla="*/ 8 h 104" name="T33"/>
                <a:gd fmla="*/ 274 w 315" name="T34"/>
                <a:gd fmla="*/ 11 h 104" name="T35"/>
                <a:gd fmla="*/ 263 w 315" name="T36"/>
                <a:gd fmla="*/ 22 h 104" name="T37"/>
                <a:gd fmla="*/ 248 w 315" name="T38"/>
                <a:gd fmla="*/ 37 h 104" name="T39"/>
                <a:gd fmla="*/ 252 w 315" name="T40"/>
                <a:gd fmla="*/ 37 h 104" name="T41"/>
                <a:gd fmla="*/ 252 w 315" name="T42"/>
                <a:gd fmla="*/ 48 h 104" name="T43"/>
                <a:gd fmla="*/ 248 w 315" name="T44"/>
                <a:gd fmla="*/ 41 h 104" name="T45"/>
                <a:gd fmla="*/ 241 w 315" name="T46"/>
                <a:gd fmla="*/ 48 h 104" name="T47"/>
                <a:gd fmla="*/ 230 w 315" name="T48"/>
                <a:gd fmla="*/ 48 h 104" name="T49"/>
                <a:gd fmla="*/ 215 w 315" name="T50"/>
                <a:gd fmla="*/ 67 h 104" name="T51"/>
                <a:gd fmla="*/ 200 w 315" name="T52"/>
                <a:gd fmla="*/ 78 h 104" name="T53"/>
                <a:gd fmla="*/ 189 w 315" name="T54"/>
                <a:gd fmla="*/ 85 h 104" name="T55"/>
                <a:gd fmla="*/ 171 w 315" name="T56"/>
                <a:gd fmla="*/ 93 h 104" name="T57"/>
                <a:gd fmla="*/ 160 w 315" name="T58"/>
                <a:gd fmla="*/ 85 h 104" name="T59"/>
                <a:gd fmla="*/ 278 w 315" name="T60"/>
                <a:gd fmla="*/ 0 h 104" name="T61"/>
                <a:gd fmla="*/ 286 w 315" name="T62"/>
                <a:gd fmla="*/ 4 h 104" name="T63"/>
                <a:gd fmla="*/ 189 w 315" name="T64"/>
                <a:gd fmla="*/ 82 h 104" name="T65"/>
                <a:gd fmla="*/ 193 w 315" name="T66"/>
                <a:gd fmla="*/ 78 h 104" name="T67"/>
                <a:gd fmla="*/ 197 w 315" name="T68"/>
                <a:gd fmla="*/ 74 h 104" name="T69"/>
                <a:gd fmla="*/ 193 w 315" name="T70"/>
                <a:gd fmla="*/ 74 h 104" name="T71"/>
                <a:gd fmla="*/ 4 w 315" name="T72"/>
                <a:gd fmla="*/ 11 h 104" name="T73"/>
                <a:gd fmla="*/ 15 w 315" name="T74"/>
                <a:gd fmla="*/ 15 h 104" name="T75"/>
                <a:gd fmla="*/ 23 w 315" name="T76"/>
                <a:gd fmla="*/ 26 h 104" name="T77"/>
                <a:gd fmla="*/ 34 w 315" name="T78"/>
                <a:gd fmla="*/ 22 h 104" name="T79"/>
                <a:gd fmla="*/ 37 w 315" name="T80"/>
                <a:gd fmla="*/ 19 h 104" name="T81"/>
                <a:gd fmla="*/ 56 w 315" name="T82"/>
                <a:gd fmla="*/ 48 h 104" name="T83"/>
                <a:gd fmla="*/ 56 w 315" name="T84"/>
                <a:gd fmla="*/ 67 h 104" name="T85"/>
                <a:gd fmla="*/ 67 w 315" name="T86"/>
                <a:gd fmla="*/ 78 h 104" name="T87"/>
                <a:gd fmla="*/ 71 w 315" name="T88"/>
                <a:gd fmla="*/ 85 h 104" name="T89"/>
                <a:gd fmla="*/ 71 w 315" name="T90"/>
                <a:gd fmla="*/ 93 h 104" name="T91"/>
                <a:gd fmla="*/ 71 w 315" name="T92"/>
                <a:gd fmla="*/ 93 h 104" name="T93"/>
                <a:gd fmla="*/ 60 w 315" name="T94"/>
                <a:gd fmla="*/ 93 h 104" name="T95"/>
                <a:gd fmla="*/ 45 w 315" name="T96"/>
                <a:gd fmla="*/ 85 h 104" name="T97"/>
                <a:gd fmla="*/ 30 w 315" name="T98"/>
                <a:gd fmla="*/ 74 h 104" name="T99"/>
                <a:gd fmla="*/ 23 w 315" name="T100"/>
                <a:gd fmla="*/ 63 h 104" name="T101"/>
                <a:gd fmla="*/ 12 w 315" name="T102"/>
                <a:gd fmla="*/ 52 h 104" name="T103"/>
                <a:gd fmla="*/ 8 w 315" name="T104"/>
                <a:gd fmla="*/ 37 h 10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4" w="315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gdLst>
                <a:gd fmla="*/ 0 w 18" name="T0"/>
                <a:gd fmla="*/ 8 h 15" name="T1"/>
                <a:gd fmla="*/ 3 w 18" name="T2"/>
                <a:gd fmla="*/ 8 h 15" name="T3"/>
                <a:gd fmla="*/ 3 w 18" name="T4"/>
                <a:gd fmla="*/ 8 h 15" name="T5"/>
                <a:gd fmla="*/ 7 w 18" name="T6"/>
                <a:gd fmla="*/ 11 h 15" name="T7"/>
                <a:gd fmla="*/ 11 w 18" name="T8"/>
                <a:gd fmla="*/ 15 h 15" name="T9"/>
                <a:gd fmla="*/ 11 w 18" name="T10"/>
                <a:gd fmla="*/ 15 h 15" name="T11"/>
                <a:gd fmla="*/ 11 w 18" name="T12"/>
                <a:gd fmla="*/ 8 h 15" name="T13"/>
                <a:gd fmla="*/ 11 w 18" name="T14"/>
                <a:gd fmla="*/ 4 h 15" name="T15"/>
                <a:gd fmla="*/ 14 w 18" name="T16"/>
                <a:gd fmla="*/ 4 h 15" name="T17"/>
                <a:gd fmla="*/ 14 w 18" name="T18"/>
                <a:gd fmla="*/ 4 h 15" name="T19"/>
                <a:gd fmla="*/ 14 w 18" name="T20"/>
                <a:gd fmla="*/ 0 h 15" name="T21"/>
                <a:gd fmla="*/ 11 w 18" name="T22"/>
                <a:gd fmla="*/ 0 h 15" name="T23"/>
                <a:gd fmla="*/ 7 w 18" name="T24"/>
                <a:gd fmla="*/ 4 h 15" name="T25"/>
                <a:gd fmla="*/ 0 w 18" name="T26"/>
                <a:gd fmla="*/ 8 h 15" name="T27"/>
                <a:gd fmla="*/ 0 w 18" name="T28"/>
                <a:gd fmla="*/ 8 h 15" name="T29"/>
                <a:gd fmla="*/ 0 w 18" name="T30"/>
                <a:gd fmla="*/ 8 h 15" name="T31"/>
                <a:gd fmla="*/ 14 w 18" name="T32"/>
                <a:gd fmla="*/ 4 h 15" name="T33"/>
                <a:gd fmla="*/ 14 w 18" name="T34"/>
                <a:gd fmla="*/ 8 h 15" name="T35"/>
                <a:gd fmla="*/ 14 w 18" name="T36"/>
                <a:gd fmla="*/ 11 h 15" name="T37"/>
                <a:gd fmla="*/ 18 w 18" name="T38"/>
                <a:gd fmla="*/ 11 h 15" name="T39"/>
                <a:gd fmla="*/ 18 w 18" name="T40"/>
                <a:gd fmla="*/ 11 h 15" name="T41"/>
                <a:gd fmla="*/ 18 w 18" name="T42"/>
                <a:gd fmla="*/ 4 h 15" name="T43"/>
                <a:gd fmla="*/ 14 w 18" name="T44"/>
                <a:gd fmla="*/ 4 h 15" name="T45"/>
                <a:gd fmla="*/ 14 w 18" name="T46"/>
                <a:gd fmla="*/ 4 h 15" name="T47"/>
                <a:gd fmla="*/ 14 w 18" name="T48"/>
                <a:gd fmla="*/ 4 h 1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5" w="18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gdLst>
                <a:gd fmla="*/ 4 w 137" name="T0"/>
                <a:gd fmla="*/ 11 h 238" name="T1"/>
                <a:gd fmla="*/ 15 w 137" name="T2"/>
                <a:gd fmla="*/ 15 h 238" name="T3"/>
                <a:gd fmla="*/ 22 w 137" name="T4"/>
                <a:gd fmla="*/ 11 h 238" name="T5"/>
                <a:gd fmla="*/ 37 w 137" name="T6"/>
                <a:gd fmla="*/ 11 h 238" name="T7"/>
                <a:gd fmla="*/ 52 w 137" name="T8"/>
                <a:gd fmla="*/ 0 h 238" name="T9"/>
                <a:gd fmla="*/ 67 w 137" name="T10"/>
                <a:gd fmla="*/ 8 h 238" name="T11"/>
                <a:gd fmla="*/ 74 w 137" name="T12"/>
                <a:gd fmla="*/ 11 h 238" name="T13"/>
                <a:gd fmla="*/ 82 w 137" name="T14"/>
                <a:gd fmla="*/ 26 h 238" name="T15"/>
                <a:gd fmla="*/ 96 w 137" name="T16"/>
                <a:gd fmla="*/ 26 h 238" name="T17"/>
                <a:gd fmla="*/ 96 w 137" name="T18"/>
                <a:gd fmla="*/ 34 h 238" name="T19"/>
                <a:gd fmla="*/ 85 w 137" name="T20"/>
                <a:gd fmla="*/ 37 h 238" name="T21"/>
                <a:gd fmla="*/ 78 w 137" name="T22"/>
                <a:gd fmla="*/ 41 h 238" name="T23"/>
                <a:gd fmla="*/ 74 w 137" name="T24"/>
                <a:gd fmla="*/ 41 h 238" name="T25"/>
                <a:gd fmla="*/ 74 w 137" name="T26"/>
                <a:gd fmla="*/ 48 h 238" name="T27"/>
                <a:gd fmla="*/ 67 w 137" name="T28"/>
                <a:gd fmla="*/ 56 h 238" name="T29"/>
                <a:gd fmla="*/ 63 w 137" name="T30"/>
                <a:gd fmla="*/ 59 h 238" name="T31"/>
                <a:gd fmla="*/ 63 w 137" name="T32"/>
                <a:gd fmla="*/ 74 h 238" name="T33"/>
                <a:gd fmla="*/ 71 w 137" name="T34"/>
                <a:gd fmla="*/ 82 h 238" name="T35"/>
                <a:gd fmla="*/ 78 w 137" name="T36"/>
                <a:gd fmla="*/ 93 h 238" name="T37"/>
                <a:gd fmla="*/ 89 w 137" name="T38"/>
                <a:gd fmla="*/ 104 h 238" name="T39"/>
                <a:gd fmla="*/ 119 w 137" name="T40"/>
                <a:gd fmla="*/ 126 h 238" name="T41"/>
                <a:gd fmla="*/ 122 w 137" name="T42"/>
                <a:gd fmla="*/ 134 h 238" name="T43"/>
                <a:gd fmla="*/ 126 w 137" name="T44"/>
                <a:gd fmla="*/ 149 h 238" name="T45"/>
                <a:gd fmla="*/ 130 w 137" name="T46"/>
                <a:gd fmla="*/ 160 h 238" name="T47"/>
                <a:gd fmla="*/ 134 w 137" name="T48"/>
                <a:gd fmla="*/ 167 h 238" name="T49"/>
                <a:gd fmla="*/ 134 w 137" name="T50"/>
                <a:gd fmla="*/ 171 h 238" name="T51"/>
                <a:gd fmla="*/ 130 w 137" name="T52"/>
                <a:gd fmla="*/ 178 h 238" name="T53"/>
                <a:gd fmla="*/ 130 w 137" name="T54"/>
                <a:gd fmla="*/ 189 h 238" name="T55"/>
                <a:gd fmla="*/ 122 w 137" name="T56"/>
                <a:gd fmla="*/ 200 h 238" name="T57"/>
                <a:gd fmla="*/ 111 w 137" name="T58"/>
                <a:gd fmla="*/ 208 h 238" name="T59"/>
                <a:gd fmla="*/ 93 w 137" name="T60"/>
                <a:gd fmla="*/ 212 h 238" name="T61"/>
                <a:gd fmla="*/ 89 w 137" name="T62"/>
                <a:gd fmla="*/ 208 h 238" name="T63"/>
                <a:gd fmla="*/ 93 w 137" name="T64"/>
                <a:gd fmla="*/ 212 h 238" name="T65"/>
                <a:gd fmla="*/ 89 w 137" name="T66"/>
                <a:gd fmla="*/ 219 h 238" name="T67"/>
                <a:gd fmla="*/ 82 w 137" name="T68"/>
                <a:gd fmla="*/ 219 h 238" name="T69"/>
                <a:gd fmla="*/ 82 w 137" name="T70"/>
                <a:gd fmla="*/ 226 h 238" name="T71"/>
                <a:gd fmla="*/ 74 w 137" name="T72"/>
                <a:gd fmla="*/ 230 h 238" name="T73"/>
                <a:gd fmla="*/ 63 w 137" name="T74"/>
                <a:gd fmla="*/ 238 h 238" name="T75"/>
                <a:gd fmla="*/ 63 w 137" name="T76"/>
                <a:gd fmla="*/ 234 h 238" name="T77"/>
                <a:gd fmla="*/ 63 w 137" name="T78"/>
                <a:gd fmla="*/ 226 h 238" name="T79"/>
                <a:gd fmla="*/ 67 w 137" name="T80"/>
                <a:gd fmla="*/ 215 h 238" name="T81"/>
                <a:gd fmla="*/ 56 w 137" name="T82"/>
                <a:gd fmla="*/ 212 h 238" name="T83"/>
                <a:gd fmla="*/ 63 w 137" name="T84"/>
                <a:gd fmla="*/ 204 h 238" name="T85"/>
                <a:gd fmla="*/ 82 w 137" name="T86"/>
                <a:gd fmla="*/ 200 h 238" name="T87"/>
                <a:gd fmla="*/ 82 w 137" name="T88"/>
                <a:gd fmla="*/ 197 h 238" name="T89"/>
                <a:gd fmla="*/ 89 w 137" name="T90"/>
                <a:gd fmla="*/ 186 h 238" name="T91"/>
                <a:gd fmla="*/ 104 w 137" name="T92"/>
                <a:gd fmla="*/ 174 h 238" name="T93"/>
                <a:gd fmla="*/ 100 w 137" name="T94"/>
                <a:gd fmla="*/ 152 h 238" name="T95"/>
                <a:gd fmla="*/ 100 w 137" name="T96"/>
                <a:gd fmla="*/ 141 h 238" name="T97"/>
                <a:gd fmla="*/ 100 w 137" name="T98"/>
                <a:gd fmla="*/ 126 h 238" name="T99"/>
                <a:gd fmla="*/ 96 w 137" name="T100"/>
                <a:gd fmla="*/ 119 h 238" name="T101"/>
                <a:gd fmla="*/ 89 w 137" name="T102"/>
                <a:gd fmla="*/ 111 h 238" name="T103"/>
                <a:gd fmla="*/ 82 w 137" name="T104"/>
                <a:gd fmla="*/ 104 h 238" name="T105"/>
                <a:gd fmla="*/ 67 w 137" name="T106"/>
                <a:gd fmla="*/ 93 h 238" name="T107"/>
                <a:gd fmla="*/ 48 w 137" name="T108"/>
                <a:gd fmla="*/ 78 h 238" name="T109"/>
                <a:gd fmla="*/ 41 w 137" name="T110"/>
                <a:gd fmla="*/ 71 h 238" name="T111"/>
                <a:gd fmla="*/ 45 w 137" name="T112"/>
                <a:gd fmla="*/ 59 h 238" name="T113"/>
                <a:gd fmla="*/ 48 w 137" name="T114"/>
                <a:gd fmla="*/ 48 h 238" name="T115"/>
                <a:gd fmla="*/ 37 w 137" name="T116"/>
                <a:gd fmla="*/ 41 h 238" name="T117"/>
                <a:gd fmla="*/ 11 w 137" name="T118"/>
                <a:gd fmla="*/ 34 h 238" name="T119"/>
                <a:gd fmla="*/ 0 w 137" name="T120"/>
                <a:gd fmla="*/ 19 h 238" name="T121"/>
                <a:gd fmla="*/ 48 w 137" name="T122"/>
                <a:gd fmla="*/ 215 h 238" name="T123"/>
                <a:gd fmla="*/ 48 w 137" name="T124"/>
                <a:gd fmla="*/ 208 h 2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38" w="137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gdLst>
                <a:gd fmla="*/ 40 w 85" name="T0"/>
                <a:gd fmla="*/ 63 h 67" name="T1"/>
                <a:gd fmla="*/ 44 w 85" name="T2"/>
                <a:gd fmla="*/ 59 h 67" name="T3"/>
                <a:gd fmla="*/ 52 w 85" name="T4"/>
                <a:gd fmla="*/ 59 h 67" name="T5"/>
                <a:gd fmla="*/ 63 w 85" name="T6"/>
                <a:gd fmla="*/ 59 h 67" name="T7"/>
                <a:gd fmla="*/ 66 w 85" name="T8"/>
                <a:gd fmla="*/ 63 h 67" name="T9"/>
                <a:gd fmla="*/ 66 w 85" name="T10"/>
                <a:gd fmla="*/ 59 h 67" name="T11"/>
                <a:gd fmla="*/ 59 w 85" name="T12"/>
                <a:gd fmla="*/ 56 h 67" name="T13"/>
                <a:gd fmla="*/ 63 w 85" name="T14"/>
                <a:gd fmla="*/ 48 h 67" name="T15"/>
                <a:gd fmla="*/ 70 w 85" name="T16"/>
                <a:gd fmla="*/ 45 h 67" name="T17"/>
                <a:gd fmla="*/ 77 w 85" name="T18"/>
                <a:gd fmla="*/ 41 h 67" name="T19"/>
                <a:gd fmla="*/ 81 w 85" name="T20"/>
                <a:gd fmla="*/ 37 h 67" name="T21"/>
                <a:gd fmla="*/ 85 w 85" name="T22"/>
                <a:gd fmla="*/ 30 h 67" name="T23"/>
                <a:gd fmla="*/ 85 w 85" name="T24"/>
                <a:gd fmla="*/ 22 h 67" name="T25"/>
                <a:gd fmla="*/ 81 w 85" name="T26"/>
                <a:gd fmla="*/ 11 h 67" name="T27"/>
                <a:gd fmla="*/ 77 w 85" name="T28"/>
                <a:gd fmla="*/ 8 h 67" name="T29"/>
                <a:gd fmla="*/ 70 w 85" name="T30"/>
                <a:gd fmla="*/ 4 h 67" name="T31"/>
                <a:gd fmla="*/ 66 w 85" name="T32"/>
                <a:gd fmla="*/ 0 h 67" name="T33"/>
                <a:gd fmla="*/ 59 w 85" name="T34"/>
                <a:gd fmla="*/ 4 h 67" name="T35"/>
                <a:gd fmla="*/ 63 w 85" name="T36"/>
                <a:gd fmla="*/ 11 h 67" name="T37"/>
                <a:gd fmla="*/ 63 w 85" name="T38"/>
                <a:gd fmla="*/ 15 h 67" name="T39"/>
                <a:gd fmla="*/ 55 w 85" name="T40"/>
                <a:gd fmla="*/ 8 h 67" name="T41"/>
                <a:gd fmla="*/ 48 w 85" name="T42"/>
                <a:gd fmla="*/ 8 h 67" name="T43"/>
                <a:gd fmla="*/ 44 w 85" name="T44"/>
                <a:gd fmla="*/ 4 h 67" name="T45"/>
                <a:gd fmla="*/ 37 w 85" name="T46"/>
                <a:gd fmla="*/ 4 h 67" name="T47"/>
                <a:gd fmla="*/ 29 w 85" name="T48"/>
                <a:gd fmla="*/ 4 h 67" name="T49"/>
                <a:gd fmla="*/ 22 w 85" name="T50"/>
                <a:gd fmla="*/ 4 h 67" name="T51"/>
                <a:gd fmla="*/ 11 w 85" name="T52"/>
                <a:gd fmla="*/ 4 h 67" name="T53"/>
                <a:gd fmla="*/ 3 w 85" name="T54"/>
                <a:gd fmla="*/ 11 h 67" name="T55"/>
                <a:gd fmla="*/ 0 w 85" name="T56"/>
                <a:gd fmla="*/ 19 h 67" name="T57"/>
                <a:gd fmla="*/ 0 w 85" name="T58"/>
                <a:gd fmla="*/ 30 h 67" name="T59"/>
                <a:gd fmla="*/ 3 w 85" name="T60"/>
                <a:gd fmla="*/ 33 h 67" name="T61"/>
                <a:gd fmla="*/ 3 w 85" name="T62"/>
                <a:gd fmla="*/ 41 h 67" name="T63"/>
                <a:gd fmla="*/ 7 w 85" name="T64"/>
                <a:gd fmla="*/ 45 h 67" name="T65"/>
                <a:gd fmla="*/ 7 w 85" name="T66"/>
                <a:gd fmla="*/ 48 h 67" name="T67"/>
                <a:gd fmla="*/ 11 w 85" name="T68"/>
                <a:gd fmla="*/ 56 h 67" name="T69"/>
                <a:gd fmla="*/ 15 w 85" name="T70"/>
                <a:gd fmla="*/ 56 h 67" name="T71"/>
                <a:gd fmla="*/ 15 w 85" name="T72"/>
                <a:gd fmla="*/ 59 h 67" name="T73"/>
                <a:gd fmla="*/ 18 w 85" name="T74"/>
                <a:gd fmla="*/ 63 h 67" name="T75"/>
                <a:gd fmla="*/ 18 w 85" name="T76"/>
                <a:gd fmla="*/ 59 h 67" name="T77"/>
                <a:gd fmla="*/ 22 w 85" name="T78"/>
                <a:gd fmla="*/ 56 h 67" name="T79"/>
                <a:gd fmla="*/ 26 w 85" name="T80"/>
                <a:gd fmla="*/ 59 h 67" name="T81"/>
                <a:gd fmla="*/ 22 w 85" name="T82"/>
                <a:gd fmla="*/ 67 h 67" name="T83"/>
                <a:gd fmla="*/ 22 w 85" name="T84"/>
                <a:gd fmla="*/ 67 h 67" name="T85"/>
                <a:gd fmla="*/ 26 w 85" name="T86"/>
                <a:gd fmla="*/ 67 h 67" name="T87"/>
                <a:gd fmla="*/ 29 w 85" name="T88"/>
                <a:gd fmla="*/ 67 h 67" name="T89"/>
                <a:gd fmla="*/ 33 w 85" name="T90"/>
                <a:gd fmla="*/ 67 h 6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7" w="85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gdLst>
                <a:gd fmla="*/ 18 w 133" name="T0"/>
                <a:gd fmla="*/ 22 h 141" name="T1"/>
                <a:gd fmla="*/ 26 w 133" name="T2"/>
                <a:gd fmla="*/ 15 h 141" name="T3"/>
                <a:gd fmla="*/ 26 w 133" name="T4"/>
                <a:gd fmla="*/ 4 h 141" name="T5"/>
                <a:gd fmla="*/ 33 w 133" name="T6"/>
                <a:gd fmla="*/ 0 h 141" name="T7"/>
                <a:gd fmla="*/ 44 w 133" name="T8"/>
                <a:gd fmla="*/ 7 h 141" name="T9"/>
                <a:gd fmla="*/ 44 w 133" name="T10"/>
                <a:gd fmla="*/ 19 h 141" name="T11"/>
                <a:gd fmla="*/ 59 w 133" name="T12"/>
                <a:gd fmla="*/ 26 h 141" name="T13"/>
                <a:gd fmla="*/ 74 w 133" name="T14"/>
                <a:gd fmla="*/ 26 h 141" name="T15"/>
                <a:gd fmla="*/ 81 w 133" name="T16"/>
                <a:gd fmla="*/ 33 h 141" name="T17"/>
                <a:gd fmla="*/ 85 w 133" name="T18"/>
                <a:gd fmla="*/ 37 h 141" name="T19"/>
                <a:gd fmla="*/ 78 w 133" name="T20"/>
                <a:gd fmla="*/ 44 h 141" name="T21"/>
                <a:gd fmla="*/ 70 w 133" name="T22"/>
                <a:gd fmla="*/ 48 h 141" name="T23"/>
                <a:gd fmla="*/ 70 w 133" name="T24"/>
                <a:gd fmla="*/ 56 h 141" name="T25"/>
                <a:gd fmla="*/ 74 w 133" name="T26"/>
                <a:gd fmla="*/ 63 h 141" name="T27"/>
                <a:gd fmla="*/ 89 w 133" name="T28"/>
                <a:gd fmla="*/ 67 h 141" name="T29"/>
                <a:gd fmla="*/ 100 w 133" name="T30"/>
                <a:gd fmla="*/ 78 h 141" name="T31"/>
                <a:gd fmla="*/ 107 w 133" name="T32"/>
                <a:gd fmla="*/ 89 h 141" name="T33"/>
                <a:gd fmla="*/ 115 w 133" name="T34"/>
                <a:gd fmla="*/ 93 h 141" name="T35"/>
                <a:gd fmla="*/ 118 w 133" name="T36"/>
                <a:gd fmla="*/ 96 h 141" name="T37"/>
                <a:gd fmla="*/ 122 w 133" name="T38"/>
                <a:gd fmla="*/ 100 h 141" name="T39"/>
                <a:gd fmla="*/ 129 w 133" name="T40"/>
                <a:gd fmla="*/ 104 h 141" name="T41"/>
                <a:gd fmla="*/ 133 w 133" name="T42"/>
                <a:gd fmla="*/ 108 h 141" name="T43"/>
                <a:gd fmla="*/ 133 w 133" name="T44"/>
                <a:gd fmla="*/ 111 h 141" name="T45"/>
                <a:gd fmla="*/ 129 w 133" name="T46"/>
                <a:gd fmla="*/ 122 h 141" name="T47"/>
                <a:gd fmla="*/ 129 w 133" name="T48"/>
                <a:gd fmla="*/ 134 h 141" name="T49"/>
                <a:gd fmla="*/ 122 w 133" name="T50"/>
                <a:gd fmla="*/ 130 h 141" name="T51"/>
                <a:gd fmla="*/ 111 w 133" name="T52"/>
                <a:gd fmla="*/ 130 h 141" name="T53"/>
                <a:gd fmla="*/ 115 w 133" name="T54"/>
                <a:gd fmla="*/ 141 h 141" name="T55"/>
                <a:gd fmla="*/ 107 w 133" name="T56"/>
                <a:gd fmla="*/ 134 h 141" name="T57"/>
                <a:gd fmla="*/ 96 w 133" name="T58"/>
                <a:gd fmla="*/ 130 h 141" name="T59"/>
                <a:gd fmla="*/ 100 w 133" name="T60"/>
                <a:gd fmla="*/ 122 h 141" name="T61"/>
                <a:gd fmla="*/ 100 w 133" name="T62"/>
                <a:gd fmla="*/ 115 h 141" name="T63"/>
                <a:gd fmla="*/ 96 w 133" name="T64"/>
                <a:gd fmla="*/ 108 h 141" name="T65"/>
                <a:gd fmla="*/ 92 w 133" name="T66"/>
                <a:gd fmla="*/ 104 h 141" name="T67"/>
                <a:gd fmla="*/ 85 w 133" name="T68"/>
                <a:gd fmla="*/ 96 h 141" name="T69"/>
                <a:gd fmla="*/ 85 w 133" name="T70"/>
                <a:gd fmla="*/ 89 h 141" name="T71"/>
                <a:gd fmla="*/ 81 w 133" name="T72"/>
                <a:gd fmla="*/ 78 h 141" name="T73"/>
                <a:gd fmla="*/ 63 w 133" name="T74"/>
                <a:gd fmla="*/ 67 h 141" name="T75"/>
                <a:gd fmla="*/ 48 w 133" name="T76"/>
                <a:gd fmla="*/ 78 h 141" name="T77"/>
                <a:gd fmla="*/ 37 w 133" name="T78"/>
                <a:gd fmla="*/ 70 h 141" name="T79"/>
                <a:gd fmla="*/ 26 w 133" name="T80"/>
                <a:gd fmla="*/ 78 h 141" name="T81"/>
                <a:gd fmla="*/ 22 w 133" name="T82"/>
                <a:gd fmla="*/ 67 h 141" name="T83"/>
                <a:gd fmla="*/ 22 w 133" name="T84"/>
                <a:gd fmla="*/ 59 h 141" name="T85"/>
                <a:gd fmla="*/ 22 w 133" name="T86"/>
                <a:gd fmla="*/ 48 h 141" name="T87"/>
                <a:gd fmla="*/ 11 w 133" name="T88"/>
                <a:gd fmla="*/ 52 h 141" name="T89"/>
                <a:gd fmla="*/ 11 w 133" name="T90"/>
                <a:gd fmla="*/ 41 h 141" name="T91"/>
                <a:gd fmla="*/ 0 w 133" name="T92"/>
                <a:gd fmla="*/ 33 h 141" name="T93"/>
                <a:gd fmla="*/ 7 w 133" name="T94"/>
                <a:gd fmla="*/ 26 h 141" name="T95"/>
                <a:gd fmla="*/ 7 w 133" name="T96"/>
                <a:gd fmla="*/ 19 h 14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41" w="133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gdLst>
                <a:gd fmla="*/ 13 w 38" name="T0"/>
                <a:gd fmla="*/ 3 h 63" name="T1"/>
                <a:gd fmla="*/ 16 w 38" name="T2"/>
                <a:gd fmla="*/ 4 h 63" name="T3"/>
                <a:gd fmla="*/ 16 w 38" name="T4"/>
                <a:gd fmla="*/ 8 h 63" name="T5"/>
                <a:gd fmla="*/ 18 w 38" name="T6"/>
                <a:gd fmla="*/ 12 h 63" name="T7"/>
                <a:gd fmla="*/ 23 w 38" name="T8"/>
                <a:gd fmla="*/ 12 h 63" name="T9"/>
                <a:gd fmla="*/ 30 w 38" name="T10"/>
                <a:gd fmla="*/ 11 h 63" name="T11"/>
                <a:gd fmla="*/ 33 w 38" name="T12"/>
                <a:gd fmla="*/ 15 h 63" name="T13"/>
                <a:gd fmla="*/ 35 w 38" name="T14"/>
                <a:gd fmla="*/ 19 h 63" name="T15"/>
                <a:gd fmla="*/ 38 w 38" name="T16"/>
                <a:gd fmla="*/ 21 h 63" name="T17"/>
                <a:gd fmla="*/ 37 w 38" name="T18"/>
                <a:gd fmla="*/ 25 h 63" name="T19"/>
                <a:gd fmla="*/ 33 w 38" name="T20"/>
                <a:gd fmla="*/ 26 h 63" name="T21"/>
                <a:gd fmla="*/ 27 w 38" name="T22"/>
                <a:gd fmla="*/ 26 h 63" name="T23"/>
                <a:gd fmla="*/ 24 w 38" name="T24"/>
                <a:gd fmla="*/ 31 h 63" name="T25"/>
                <a:gd fmla="*/ 25 w 38" name="T26"/>
                <a:gd fmla="*/ 36 h 63" name="T27"/>
                <a:gd fmla="*/ 23 w 38" name="T28"/>
                <a:gd fmla="*/ 36 h 63" name="T29"/>
                <a:gd fmla="*/ 21 w 38" name="T30"/>
                <a:gd fmla="*/ 34 h 63" name="T31"/>
                <a:gd fmla="*/ 19 w 38" name="T32"/>
                <a:gd fmla="*/ 34 h 63" name="T33"/>
                <a:gd fmla="*/ 17 w 38" name="T34"/>
                <a:gd fmla="*/ 33 h 63" name="T35"/>
                <a:gd fmla="*/ 16 w 38" name="T36"/>
                <a:gd fmla="*/ 31 h 63" name="T37"/>
                <a:gd fmla="*/ 14 w 38" name="T38"/>
                <a:gd fmla="*/ 31 h 63" name="T39"/>
                <a:gd fmla="*/ 13 w 38" name="T40"/>
                <a:gd fmla="*/ 31 h 63" name="T41"/>
                <a:gd fmla="*/ 13 w 38" name="T42"/>
                <a:gd fmla="*/ 34 h 63" name="T43"/>
                <a:gd fmla="*/ 12 w 38" name="T44"/>
                <a:gd fmla="*/ 38 h 63" name="T45"/>
                <a:gd fmla="*/ 10 w 38" name="T46"/>
                <a:gd fmla="*/ 44 h 63" name="T47"/>
                <a:gd fmla="*/ 10 w 38" name="T48"/>
                <a:gd fmla="*/ 46 h 63" name="T49"/>
                <a:gd fmla="*/ 12 w 38" name="T50"/>
                <a:gd fmla="*/ 49 h 63" name="T51"/>
                <a:gd fmla="*/ 13 w 38" name="T52"/>
                <a:gd fmla="*/ 49 h 63" name="T53"/>
                <a:gd fmla="*/ 15 w 38" name="T54"/>
                <a:gd fmla="*/ 52 h 63" name="T55"/>
                <a:gd fmla="*/ 16 w 38" name="T56"/>
                <a:gd fmla="*/ 52 h 63" name="T57"/>
                <a:gd fmla="*/ 17 w 38" name="T58"/>
                <a:gd fmla="*/ 55 h 63" name="T59"/>
                <a:gd fmla="*/ 17 w 38" name="T60"/>
                <a:gd fmla="*/ 56 h 63" name="T61"/>
                <a:gd fmla="*/ 20 w 38" name="T62"/>
                <a:gd fmla="*/ 59 h 63" name="T63"/>
                <a:gd fmla="*/ 23 w 38" name="T64"/>
                <a:gd fmla="*/ 61 h 63" name="T65"/>
                <a:gd fmla="*/ 23 w 38" name="T66"/>
                <a:gd fmla="*/ 63 h 63" name="T67"/>
                <a:gd fmla="*/ 19 w 38" name="T68"/>
                <a:gd fmla="*/ 62 h 63" name="T69"/>
                <a:gd fmla="*/ 18 w 38" name="T70"/>
                <a:gd fmla="*/ 60 h 63" name="T71"/>
                <a:gd fmla="*/ 15 w 38" name="T72"/>
                <a:gd fmla="*/ 60 h 63" name="T73"/>
                <a:gd fmla="*/ 13 w 38" name="T74"/>
                <a:gd fmla="*/ 57 h 63" name="T75"/>
                <a:gd fmla="*/ 10 w 38" name="T76"/>
                <a:gd fmla="*/ 55 h 63" name="T77"/>
                <a:gd fmla="*/ 8 w 38" name="T78"/>
                <a:gd fmla="*/ 52 h 63" name="T79"/>
                <a:gd fmla="*/ 6 w 38" name="T80"/>
                <a:gd fmla="*/ 51 h 63" name="T81"/>
                <a:gd fmla="*/ 7 w 38" name="T82"/>
                <a:gd fmla="*/ 48 h 63" name="T83"/>
                <a:gd fmla="*/ 8 w 38" name="T84"/>
                <a:gd fmla="*/ 45 h 63" name="T85"/>
                <a:gd fmla="*/ 9 w 38" name="T86"/>
                <a:gd fmla="*/ 42 h 63" name="T87"/>
                <a:gd fmla="*/ 11 w 38" name="T88"/>
                <a:gd fmla="*/ 36 h 63" name="T89"/>
                <a:gd fmla="*/ 10 w 38" name="T90"/>
                <a:gd fmla="*/ 31 h 63" name="T91"/>
                <a:gd fmla="*/ 7 w 38" name="T92"/>
                <a:gd fmla="*/ 26 h 63" name="T93"/>
                <a:gd fmla="*/ 6 w 38" name="T94"/>
                <a:gd fmla="*/ 22 h 63" name="T95"/>
                <a:gd fmla="*/ 6 w 38" name="T96"/>
                <a:gd fmla="*/ 18 h 63" name="T97"/>
                <a:gd fmla="*/ 2 w 38" name="T98"/>
                <a:gd fmla="*/ 13 h 63" name="T99"/>
                <a:gd fmla="*/ 0 w 38" name="T100"/>
                <a:gd fmla="*/ 10 h 63" name="T101"/>
                <a:gd fmla="*/ 2 w 38" name="T102"/>
                <a:gd fmla="*/ 6 h 63" name="T103"/>
                <a:gd fmla="*/ 6 w 38" name="T104"/>
                <a:gd fmla="*/ 4 h 63" name="T105"/>
                <a:gd fmla="*/ 9 w 38" name="T106"/>
                <a:gd fmla="*/ 2 h 63" name="T107"/>
                <a:gd fmla="*/ 10 w 38" name="T108"/>
                <a:gd fmla="*/ 0 h 63" name="T109"/>
                <a:gd fmla="*/ 13 w 38" name="T110"/>
                <a:gd fmla="*/ 59 h 63" name="T111"/>
                <a:gd fmla="*/ 10 w 38" name="T112"/>
                <a:gd fmla="*/ 55 h 63" name="T113"/>
                <a:gd fmla="*/ 7 w 38" name="T114"/>
                <a:gd fmla="*/ 55 h 63" name="T115"/>
                <a:gd fmla="*/ 23 w 38" name="T116"/>
                <a:gd fmla="*/ 37 h 63" name="T117"/>
                <a:gd fmla="*/ 13 w 38" name="T118"/>
                <a:gd fmla="*/ 46 h 63" name="T119"/>
                <a:gd fmla="*/ 14 w 38" name="T120"/>
                <a:gd fmla="*/ 48 h 6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62" w="38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gdLst>
                <a:gd fmla="*/ 82 w 148" name="T0"/>
                <a:gd fmla="*/ 4 h 297" name="T1"/>
                <a:gd fmla="*/ 97 w 148" name="T2"/>
                <a:gd fmla="*/ 22 h 297" name="T3"/>
                <a:gd fmla="*/ 89 w 148" name="T4"/>
                <a:gd fmla="*/ 41 h 297" name="T5"/>
                <a:gd fmla="*/ 85 w 148" name="T6"/>
                <a:gd fmla="*/ 48 h 297" name="T7"/>
                <a:gd fmla="*/ 85 w 148" name="T8"/>
                <a:gd fmla="*/ 63 h 297" name="T9"/>
                <a:gd fmla="*/ 100 w 148" name="T10"/>
                <a:gd fmla="*/ 71 h 297" name="T11"/>
                <a:gd fmla="*/ 108 w 148" name="T12"/>
                <a:gd fmla="*/ 78 h 297" name="T13"/>
                <a:gd fmla="*/ 122 w 148" name="T14"/>
                <a:gd fmla="*/ 86 h 297" name="T15"/>
                <a:gd fmla="*/ 115 w 148" name="T16"/>
                <a:gd fmla="*/ 100 h 297" name="T17"/>
                <a:gd fmla="*/ 126 w 148" name="T18"/>
                <a:gd fmla="*/ 104 h 297" name="T19"/>
                <a:gd fmla="*/ 148 w 148" name="T20"/>
                <a:gd fmla="*/ 108 h 297" name="T21"/>
                <a:gd fmla="*/ 137 w 148" name="T22"/>
                <a:gd fmla="*/ 119 h 297" name="T23"/>
                <a:gd fmla="*/ 122 w 148" name="T24"/>
                <a:gd fmla="*/ 130 h 297" name="T25"/>
                <a:gd fmla="*/ 115 w 148" name="T26"/>
                <a:gd fmla="*/ 141 h 297" name="T27"/>
                <a:gd fmla="*/ 97 w 148" name="T28"/>
                <a:gd fmla="*/ 152 h 297" name="T29"/>
                <a:gd fmla="*/ 93 w 148" name="T30"/>
                <a:gd fmla="*/ 163 h 297" name="T31"/>
                <a:gd fmla="*/ 111 w 148" name="T32"/>
                <a:gd fmla="*/ 186 h 297" name="T33"/>
                <a:gd fmla="*/ 115 w 148" name="T34"/>
                <a:gd fmla="*/ 201 h 297" name="T35"/>
                <a:gd fmla="*/ 119 w 148" name="T36"/>
                <a:gd fmla="*/ 223 h 297" name="T37"/>
                <a:gd fmla="*/ 130 w 148" name="T38"/>
                <a:gd fmla="*/ 245 h 297" name="T39"/>
                <a:gd fmla="*/ 134 w 148" name="T40"/>
                <a:gd fmla="*/ 267 h 297" name="T41"/>
                <a:gd fmla="*/ 122 w 148" name="T42"/>
                <a:gd fmla="*/ 290 h 297" name="T43"/>
                <a:gd fmla="*/ 119 w 148" name="T44"/>
                <a:gd fmla="*/ 286 h 297" name="T45"/>
                <a:gd fmla="*/ 122 w 148" name="T46"/>
                <a:gd fmla="*/ 278 h 297" name="T47"/>
                <a:gd fmla="*/ 122 w 148" name="T48"/>
                <a:gd fmla="*/ 264 h 297" name="T49"/>
                <a:gd fmla="*/ 119 w 148" name="T50"/>
                <a:gd fmla="*/ 241 h 297" name="T51"/>
                <a:gd fmla="*/ 111 w 148" name="T52"/>
                <a:gd fmla="*/ 238 h 297" name="T53"/>
                <a:gd fmla="*/ 104 w 148" name="T54"/>
                <a:gd fmla="*/ 219 h 297" name="T55"/>
                <a:gd fmla="*/ 100 w 148" name="T56"/>
                <a:gd fmla="*/ 197 h 297" name="T57"/>
                <a:gd fmla="*/ 97 w 148" name="T58"/>
                <a:gd fmla="*/ 193 h 297" name="T59"/>
                <a:gd fmla="*/ 85 w 148" name="T60"/>
                <a:gd fmla="*/ 178 h 297" name="T61"/>
                <a:gd fmla="*/ 85 w 148" name="T62"/>
                <a:gd fmla="*/ 182 h 297" name="T63"/>
                <a:gd fmla="*/ 74 w 148" name="T64"/>
                <a:gd fmla="*/ 189 h 297" name="T65"/>
                <a:gd fmla="*/ 71 w 148" name="T66"/>
                <a:gd fmla="*/ 193 h 297" name="T67"/>
                <a:gd fmla="*/ 56 w 148" name="T68"/>
                <a:gd fmla="*/ 201 h 297" name="T69"/>
                <a:gd fmla="*/ 48 w 148" name="T70"/>
                <a:gd fmla="*/ 204 h 297" name="T71"/>
                <a:gd fmla="*/ 45 w 148" name="T72"/>
                <a:gd fmla="*/ 197 h 297" name="T73"/>
                <a:gd fmla="*/ 48 w 148" name="T74"/>
                <a:gd fmla="*/ 178 h 297" name="T75"/>
                <a:gd fmla="*/ 41 w 148" name="T76"/>
                <a:gd fmla="*/ 163 h 297" name="T77"/>
                <a:gd fmla="*/ 30 w 148" name="T78"/>
                <a:gd fmla="*/ 149 h 297" name="T79"/>
                <a:gd fmla="*/ 23 w 148" name="T80"/>
                <a:gd fmla="*/ 145 h 297" name="T81"/>
                <a:gd fmla="*/ 26 w 148" name="T82"/>
                <a:gd fmla="*/ 149 h 297" name="T83"/>
                <a:gd fmla="*/ 26 w 148" name="T84"/>
                <a:gd fmla="*/ 137 h 297" name="T85"/>
                <a:gd fmla="*/ 15 w 148" name="T86"/>
                <a:gd fmla="*/ 134 h 297" name="T87"/>
                <a:gd fmla="*/ 11 w 148" name="T88"/>
                <a:gd fmla="*/ 134 h 297" name="T89"/>
                <a:gd fmla="*/ 4 w 148" name="T90"/>
                <a:gd fmla="*/ 115 h 297" name="T91"/>
                <a:gd fmla="*/ 11 w 148" name="T92"/>
                <a:gd fmla="*/ 104 h 297" name="T93"/>
                <a:gd fmla="*/ 19 w 148" name="T94"/>
                <a:gd fmla="*/ 86 h 297" name="T95"/>
                <a:gd fmla="*/ 26 w 148" name="T96"/>
                <a:gd fmla="*/ 71 h 297" name="T97"/>
                <a:gd fmla="*/ 34 w 148" name="T98"/>
                <a:gd fmla="*/ 41 h 297" name="T99"/>
                <a:gd fmla="*/ 48 w 148" name="T100"/>
                <a:gd fmla="*/ 15 h 297" name="T101"/>
                <a:gd fmla="*/ 67 w 148" name="T102"/>
                <a:gd fmla="*/ 8 h 297" name="T103"/>
                <a:gd fmla="*/ 23 w 148" name="T104"/>
                <a:gd fmla="*/ 156 h 29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97" w="148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gdLst>
                <a:gd fmla="*/ 0 w 37" name="T0"/>
                <a:gd fmla="*/ 26 h 63" name="T1"/>
                <a:gd fmla="*/ 4 w 37" name="T2"/>
                <a:gd fmla="*/ 22 h 63" name="T3"/>
                <a:gd fmla="*/ 0 w 37" name="T4"/>
                <a:gd fmla="*/ 26 h 63" name="T5"/>
                <a:gd fmla="*/ 0 w 37" name="T6"/>
                <a:gd fmla="*/ 30 h 63" name="T7"/>
                <a:gd fmla="*/ 8 w 37" name="T8"/>
                <a:gd fmla="*/ 4 h 63" name="T9"/>
                <a:gd fmla="*/ 0 w 37" name="T10"/>
                <a:gd fmla="*/ 0 h 63" name="T11"/>
                <a:gd fmla="*/ 8 w 37" name="T12"/>
                <a:gd fmla="*/ 0 h 63" name="T13"/>
                <a:gd fmla="*/ 8 w 37" name="T14"/>
                <a:gd fmla="*/ 4 h 63" name="T15"/>
                <a:gd fmla="*/ 8 w 37" name="T16"/>
                <a:gd fmla="*/ 4 h 63" name="T17"/>
                <a:gd fmla="*/ 12 w 37" name="T18"/>
                <a:gd fmla="*/ 4 h 63" name="T19"/>
                <a:gd fmla="*/ 15 w 37" name="T20"/>
                <a:gd fmla="*/ 7 h 63" name="T21"/>
                <a:gd fmla="*/ 15 w 37" name="T22"/>
                <a:gd fmla="*/ 7 h 63" name="T23"/>
                <a:gd fmla="*/ 12 w 37" name="T24"/>
                <a:gd fmla="*/ 7 h 63" name="T25"/>
                <a:gd fmla="*/ 8 w 37" name="T26"/>
                <a:gd fmla="*/ 4 h 63" name="T27"/>
                <a:gd fmla="*/ 8 w 37" name="T28"/>
                <a:gd fmla="*/ 4 h 63" name="T29"/>
                <a:gd fmla="*/ 12 w 37" name="T30"/>
                <a:gd fmla="*/ 4 h 63" name="T31"/>
                <a:gd fmla="*/ 8 w 37" name="T32"/>
                <a:gd fmla="*/ 7 h 63" name="T33"/>
                <a:gd fmla="*/ 8 w 37" name="T34"/>
                <a:gd fmla="*/ 7 h 63" name="T35"/>
                <a:gd fmla="*/ 8 w 37" name="T36"/>
                <a:gd fmla="*/ 11 h 63" name="T37"/>
                <a:gd fmla="*/ 4 w 37" name="T38"/>
                <a:gd fmla="*/ 15 h 63" name="T39"/>
                <a:gd fmla="*/ 4 w 37" name="T40"/>
                <a:gd fmla="*/ 11 h 63" name="T41"/>
                <a:gd fmla="*/ 0 w 37" name="T42"/>
                <a:gd fmla="*/ 15 h 63" name="T43"/>
                <a:gd fmla="*/ 4 w 37" name="T44"/>
                <a:gd fmla="*/ 15 h 63" name="T45"/>
                <a:gd fmla="*/ 4 w 37" name="T46"/>
                <a:gd fmla="*/ 19 h 63" name="T47"/>
                <a:gd fmla="*/ 4 w 37" name="T48"/>
                <a:gd fmla="*/ 26 h 63" name="T49"/>
                <a:gd fmla="*/ 0 w 37" name="T50"/>
                <a:gd fmla="*/ 33 h 63" name="T51"/>
                <a:gd fmla="*/ 4 w 37" name="T52"/>
                <a:gd fmla="*/ 41 h 63" name="T53"/>
                <a:gd fmla="*/ 4 w 37" name="T54"/>
                <a:gd fmla="*/ 48 h 63" name="T55"/>
                <a:gd fmla="*/ 8 w 37" name="T56"/>
                <a:gd fmla="*/ 59 h 63" name="T57"/>
                <a:gd fmla="*/ 15 w 37" name="T58"/>
                <a:gd fmla="*/ 59 h 63" name="T59"/>
                <a:gd fmla="*/ 26 w 37" name="T60"/>
                <a:gd fmla="*/ 59 h 63" name="T61"/>
                <a:gd fmla="*/ 34 w 37" name="T62"/>
                <a:gd fmla="*/ 48 h 63" name="T63"/>
                <a:gd fmla="*/ 37 w 37" name="T64"/>
                <a:gd fmla="*/ 45 h 63" name="T65"/>
                <a:gd fmla="*/ 37 w 37" name="T66"/>
                <a:gd fmla="*/ 41 h 63" name="T67"/>
                <a:gd fmla="*/ 37 w 37" name="T68"/>
                <a:gd fmla="*/ 37 h 63" name="T69"/>
                <a:gd fmla="*/ 30 w 37" name="T70"/>
                <a:gd fmla="*/ 26 h 63" name="T71"/>
                <a:gd fmla="*/ 26 w 37" name="T72"/>
                <a:gd fmla="*/ 22 h 63" name="T73"/>
                <a:gd fmla="*/ 23 w 37" name="T74"/>
                <a:gd fmla="*/ 22 h 63" name="T75"/>
                <a:gd fmla="*/ 26 w 37" name="T76"/>
                <a:gd fmla="*/ 19 h 63" name="T77"/>
                <a:gd fmla="*/ 23 w 37" name="T78"/>
                <a:gd fmla="*/ 15 h 63" name="T79"/>
                <a:gd fmla="*/ 19 w 37" name="T80"/>
                <a:gd fmla="*/ 11 h 63" name="T81"/>
                <a:gd fmla="*/ 19 w 37" name="T82"/>
                <a:gd fmla="*/ 11 h 63" name="T83"/>
                <a:gd fmla="*/ 12 w 37" name="T84"/>
                <a:gd fmla="*/ 7 h 63" name="T85"/>
                <a:gd fmla="*/ 12 w 37" name="T86"/>
                <a:gd fmla="*/ 7 h 6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62" w="37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gdLst>
                <a:gd fmla="*/ 155 w 463" name="T0"/>
                <a:gd fmla="*/ 37 h 412" name="T1"/>
                <a:gd fmla="*/ 181 w 463" name="T2"/>
                <a:gd fmla="*/ 48 h 412" name="T3"/>
                <a:gd fmla="*/ 189 w 463" name="T4"/>
                <a:gd fmla="*/ 82 h 412" name="T5"/>
                <a:gd fmla="*/ 240 w 463" name="T6"/>
                <a:gd fmla="*/ 100 h 412" name="T7"/>
                <a:gd fmla="*/ 300 w 463" name="T8"/>
                <a:gd fmla="*/ 111 h 412" name="T9"/>
                <a:gd fmla="*/ 322 w 463" name="T10"/>
                <a:gd fmla="*/ 93 h 412" name="T11"/>
                <a:gd fmla="*/ 348 w 463" name="T12"/>
                <a:gd fmla="*/ 111 h 412" name="T13"/>
                <a:gd fmla="*/ 370 w 463" name="T14"/>
                <a:gd fmla="*/ 93 h 412" name="T15"/>
                <a:gd fmla="*/ 392 w 463" name="T16"/>
                <a:gd fmla="*/ 78 h 412" name="T17"/>
                <a:gd fmla="*/ 429 w 463" name="T18"/>
                <a:gd fmla="*/ 67 h 412" name="T19"/>
                <a:gd fmla="*/ 444 w 463" name="T20"/>
                <a:gd fmla="*/ 70 h 412" name="T21"/>
                <a:gd fmla="*/ 459 w 463" name="T22"/>
                <a:gd fmla="*/ 85 h 412" name="T23"/>
                <a:gd fmla="*/ 437 w 463" name="T24"/>
                <a:gd fmla="*/ 107 h 412" name="T25"/>
                <a:gd fmla="*/ 422 w 463" name="T26"/>
                <a:gd fmla="*/ 152 h 412" name="T27"/>
                <a:gd fmla="*/ 407 w 463" name="T28"/>
                <a:gd fmla="*/ 178 h 412" name="T29"/>
                <a:gd fmla="*/ 400 w 463" name="T30"/>
                <a:gd fmla="*/ 189 h 412" name="T31"/>
                <a:gd fmla="*/ 385 w 463" name="T32"/>
                <a:gd fmla="*/ 159 h 412" name="T33"/>
                <a:gd fmla="*/ 377 w 463" name="T34"/>
                <a:gd fmla="*/ 167 h 412" name="T35"/>
                <a:gd fmla="*/ 381 w 463" name="T36"/>
                <a:gd fmla="*/ 152 h 412" name="T37"/>
                <a:gd fmla="*/ 377 w 463" name="T38"/>
                <a:gd fmla="*/ 133 h 412" name="T39"/>
                <a:gd fmla="*/ 344 w 463" name="T40"/>
                <a:gd fmla="*/ 126 h 412" name="T41"/>
                <a:gd fmla="*/ 333 w 463" name="T42"/>
                <a:gd fmla="*/ 119 h 412" name="T43"/>
                <a:gd fmla="*/ 322 w 463" name="T44"/>
                <a:gd fmla="*/ 115 h 412" name="T45"/>
                <a:gd fmla="*/ 329 w 463" name="T46"/>
                <a:gd fmla="*/ 133 h 412" name="T47"/>
                <a:gd fmla="*/ 333 w 463" name="T48"/>
                <a:gd fmla="*/ 167 h 412" name="T49"/>
                <a:gd fmla="*/ 337 w 463" name="T50"/>
                <a:gd fmla="*/ 197 h 412" name="T51"/>
                <a:gd fmla="*/ 326 w 463" name="T52"/>
                <a:gd fmla="*/ 193 h 412" name="T53"/>
                <a:gd fmla="*/ 322 w 463" name="T54"/>
                <a:gd fmla="*/ 193 h 412" name="T55"/>
                <a:gd fmla="*/ 303 w 463" name="T56"/>
                <a:gd fmla="*/ 215 h 412" name="T57"/>
                <a:gd fmla="*/ 285 w 463" name="T58"/>
                <a:gd fmla="*/ 226 h 412" name="T59"/>
                <a:gd fmla="*/ 255 w 463" name="T60"/>
                <a:gd fmla="*/ 260 h 412" name="T61"/>
                <a:gd fmla="*/ 222 w 463" name="T62"/>
                <a:gd fmla="*/ 286 h 412" name="T63"/>
                <a:gd fmla="*/ 207 w 463" name="T64"/>
                <a:gd fmla="*/ 315 h 412" name="T65"/>
                <a:gd fmla="*/ 203 w 463" name="T66"/>
                <a:gd fmla="*/ 378 h 412" name="T67"/>
                <a:gd fmla="*/ 196 w 463" name="T68"/>
                <a:gd fmla="*/ 393 h 412" name="T69"/>
                <a:gd fmla="*/ 178 w 463" name="T70"/>
                <a:gd fmla="*/ 408 h 412" name="T71"/>
                <a:gd fmla="*/ 141 w 463" name="T72"/>
                <a:gd fmla="*/ 371 h 412" name="T73"/>
                <a:gd fmla="*/ 118 w 463" name="T74"/>
                <a:gd fmla="*/ 334 h 412" name="T75"/>
                <a:gd fmla="*/ 100 w 463" name="T76"/>
                <a:gd fmla="*/ 297 h 412" name="T77"/>
                <a:gd fmla="*/ 85 w 463" name="T78"/>
                <a:gd fmla="*/ 252 h 412" name="T79"/>
                <a:gd fmla="*/ 78 w 463" name="T80"/>
                <a:gd fmla="*/ 219 h 412" name="T81"/>
                <a:gd fmla="*/ 74 w 463" name="T82"/>
                <a:gd fmla="*/ 197 h 412" name="T83"/>
                <a:gd fmla="*/ 74 w 463" name="T84"/>
                <a:gd fmla="*/ 185 h 412" name="T85"/>
                <a:gd fmla="*/ 59 w 463" name="T86"/>
                <a:gd fmla="*/ 208 h 412" name="T87"/>
                <a:gd fmla="*/ 11 w 463" name="T88"/>
                <a:gd fmla="*/ 185 h 412" name="T89"/>
                <a:gd fmla="*/ 22 w 463" name="T90"/>
                <a:gd fmla="*/ 185 h 412" name="T91"/>
                <a:gd fmla="*/ 26 w 463" name="T92"/>
                <a:gd fmla="*/ 178 h 412" name="T93"/>
                <a:gd fmla="*/ 0 w 463" name="T94"/>
                <a:gd fmla="*/ 167 h 412" name="T95"/>
                <a:gd fmla="*/ 33 w 463" name="T96"/>
                <a:gd fmla="*/ 152 h 412" name="T97"/>
                <a:gd fmla="*/ 33 w 463" name="T98"/>
                <a:gd fmla="*/ 130 h 412" name="T99"/>
                <a:gd fmla="*/ 11 w 463" name="T100"/>
                <a:gd fmla="*/ 111 h 412" name="T101"/>
                <a:gd fmla="*/ 37 w 463" name="T102"/>
                <a:gd fmla="*/ 96 h 412" name="T103"/>
                <a:gd fmla="*/ 78 w 463" name="T104"/>
                <a:gd fmla="*/ 56 h 412" name="T105"/>
                <a:gd fmla="*/ 92 w 463" name="T106"/>
                <a:gd fmla="*/ 22 h 412" name="T107"/>
                <a:gd fmla="*/ 137 w 463" name="T108"/>
                <a:gd fmla="*/ 7 h 412" name="T109"/>
                <a:gd fmla="*/ 333 w 463" name="T110"/>
                <a:gd fmla="*/ 197 h 412" name="T111"/>
                <a:gd fmla="*/ 329 w 463" name="T112"/>
                <a:gd fmla="*/ 197 h 41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12" w="46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gdLst>
                <a:gd fmla="*/ 22 w 22" name="T0"/>
                <a:gd fmla="*/ 24 h 27" name="T1"/>
                <a:gd fmla="*/ 20 w 22" name="T2"/>
                <a:gd fmla="*/ 25 h 27" name="T3"/>
                <a:gd fmla="*/ 21 w 22" name="T4"/>
                <a:gd fmla="*/ 27 h 27" name="T5"/>
                <a:gd fmla="*/ 19 w 22" name="T6"/>
                <a:gd fmla="*/ 24 h 27" name="T7"/>
                <a:gd fmla="*/ 19 w 22" name="T8"/>
                <a:gd fmla="*/ 23 h 27" name="T9"/>
                <a:gd fmla="*/ 18 w 22" name="T10"/>
                <a:gd fmla="*/ 23 h 27" name="T11"/>
                <a:gd fmla="*/ 18 w 22" name="T12"/>
                <a:gd fmla="*/ 21 h 27" name="T13"/>
                <a:gd fmla="*/ 16 w 22" name="T14"/>
                <a:gd fmla="*/ 17 h 27" name="T15"/>
                <a:gd fmla="*/ 16 w 22" name="T16"/>
                <a:gd fmla="*/ 17 h 27" name="T17"/>
                <a:gd fmla="*/ 13 w 22" name="T18"/>
                <a:gd fmla="*/ 17 h 27" name="T19"/>
                <a:gd fmla="*/ 11 w 22" name="T20"/>
                <a:gd fmla="*/ 15 h 27" name="T21"/>
                <a:gd fmla="*/ 12 w 22" name="T22"/>
                <a:gd fmla="*/ 18 h 27" name="T23"/>
                <a:gd fmla="*/ 12 w 22" name="T24"/>
                <a:gd fmla="*/ 19 h 27" name="T25"/>
                <a:gd fmla="*/ 11 w 22" name="T26"/>
                <a:gd fmla="*/ 22 h 27" name="T27"/>
                <a:gd fmla="*/ 11 w 22" name="T28"/>
                <a:gd fmla="*/ 20 h 27" name="T29"/>
                <a:gd fmla="*/ 10 w 22" name="T30"/>
                <a:gd fmla="*/ 21 h 27" name="T31"/>
                <a:gd fmla="*/ 10 w 22" name="T32"/>
                <a:gd fmla="*/ 19 h 27" name="T33"/>
                <a:gd fmla="*/ 9 w 22" name="T34"/>
                <a:gd fmla="*/ 19 h 27" name="T35"/>
                <a:gd fmla="*/ 9 w 22" name="T36"/>
                <a:gd fmla="*/ 21 h 27" name="T37"/>
                <a:gd fmla="*/ 9 w 22" name="T38"/>
                <a:gd fmla="*/ 22 h 27" name="T39"/>
                <a:gd fmla="*/ 8 w 22" name="T40"/>
                <a:gd fmla="*/ 22 h 27" name="T41"/>
                <a:gd fmla="*/ 7 w 22" name="T42"/>
                <a:gd fmla="*/ 21 h 27" name="T43"/>
                <a:gd fmla="*/ 6 w 22" name="T44"/>
                <a:gd fmla="*/ 19 h 27" name="T45"/>
                <a:gd fmla="*/ 4 w 22" name="T46"/>
                <a:gd fmla="*/ 15 h 27" name="T47"/>
                <a:gd fmla="*/ 4 w 22" name="T48"/>
                <a:gd fmla="*/ 12 h 27" name="T49"/>
                <a:gd fmla="*/ 1 w 22" name="T50"/>
                <a:gd fmla="*/ 10 h 27" name="T51"/>
                <a:gd fmla="*/ 2 w 22" name="T52"/>
                <a:gd fmla="*/ 7 h 27" name="T53"/>
                <a:gd fmla="*/ 4 w 22" name="T54"/>
                <a:gd fmla="*/ 6 h 27" name="T55"/>
                <a:gd fmla="*/ 3 w 22" name="T56"/>
                <a:gd fmla="*/ 5 h 27" name="T57"/>
                <a:gd fmla="*/ 0 w 22" name="T58"/>
                <a:gd fmla="*/ 3 h 27" name="T59"/>
                <a:gd fmla="*/ 1 w 22" name="T60"/>
                <a:gd fmla="*/ 1 h 27" name="T61"/>
                <a:gd fmla="*/ 1 w 22" name="T62"/>
                <a:gd fmla="*/ 0 h 27" name="T63"/>
                <a:gd fmla="*/ 2 w 22" name="T64"/>
                <a:gd fmla="*/ 1 h 27" name="T65"/>
                <a:gd fmla="*/ 4 w 22" name="T66"/>
                <a:gd fmla="*/ 2 h 27" name="T67"/>
                <a:gd fmla="*/ 4 w 22" name="T68"/>
                <a:gd fmla="*/ 1 h 27" name="T69"/>
                <a:gd fmla="*/ 6 w 22" name="T70"/>
                <a:gd fmla="*/ 2 h 27" name="T71"/>
                <a:gd fmla="*/ 7 w 22" name="T72"/>
                <a:gd fmla="*/ 3 h 27" name="T73"/>
                <a:gd fmla="*/ 8 w 22" name="T74"/>
                <a:gd fmla="*/ 5 h 27" name="T75"/>
                <a:gd fmla="*/ 9 w 22" name="T76"/>
                <a:gd fmla="*/ 6 h 27" name="T77"/>
                <a:gd fmla="*/ 13 w 22" name="T78"/>
                <a:gd fmla="*/ 6 h 27" name="T79"/>
                <a:gd fmla="*/ 17 w 22" name="T80"/>
                <a:gd fmla="*/ 6 h 27" name="T81"/>
                <a:gd fmla="*/ 18 w 22" name="T82"/>
                <a:gd fmla="*/ 7 h 27" name="T83"/>
                <a:gd fmla="*/ 18 w 22" name="T84"/>
                <a:gd fmla="*/ 9 h 27" name="T85"/>
                <a:gd fmla="*/ 17 w 22" name="T86"/>
                <a:gd fmla="*/ 11 h 27" name="T87"/>
                <a:gd fmla="*/ 16 w 22" name="T88"/>
                <a:gd fmla="*/ 11 h 27" name="T89"/>
                <a:gd fmla="*/ 15 w 22" name="T90"/>
                <a:gd fmla="*/ 13 h 27" name="T91"/>
                <a:gd fmla="*/ 16 w 22" name="T92"/>
                <a:gd fmla="*/ 15 h 27" name="T93"/>
                <a:gd fmla="*/ 17 w 22" name="T94"/>
                <a:gd fmla="*/ 16 h 27" name="T95"/>
                <a:gd fmla="*/ 17 w 22" name="T96"/>
                <a:gd fmla="*/ 16 h 27" name="T97"/>
                <a:gd fmla="*/ 18 w 22" name="T98"/>
                <a:gd fmla="*/ 14 h 27" name="T99"/>
                <a:gd fmla="*/ 19 w 22" name="T100"/>
                <a:gd fmla="*/ 14 h 27" name="T101"/>
                <a:gd fmla="*/ 20 w 22" name="T102"/>
                <a:gd fmla="*/ 15 h 27" name="T103"/>
                <a:gd fmla="*/ 21 w 22" name="T104"/>
                <a:gd fmla="*/ 17 h 27" name="T105"/>
                <a:gd fmla="*/ 22 w 22" name="T106"/>
                <a:gd fmla="*/ 21 h 27" name="T107"/>
                <a:gd fmla="*/ 22 w 22" name="T108"/>
                <a:gd fmla="*/ 22 h 27" name="T109"/>
                <a:gd fmla="*/ 16 w 22" name="T110"/>
                <a:gd fmla="*/ 18 h 27" name="T111"/>
                <a:gd fmla="*/ 16 w 22" name="T112"/>
                <a:gd fmla="*/ 19 h 27" name="T113"/>
                <a:gd fmla="*/ 14 w 22" name="T114"/>
                <a:gd fmla="*/ 19 h 27" name="T115"/>
                <a:gd fmla="*/ 15 w 22" name="T116"/>
                <a:gd fmla="*/ 19 h 27" name="T117"/>
                <a:gd fmla="*/ 14 w 22" name="T118"/>
                <a:gd fmla="*/ 18 h 27" name="T119"/>
                <a:gd fmla="*/ 12 w 22" name="T120"/>
                <a:gd fmla="*/ 18 h 27" name="T121"/>
                <a:gd fmla="*/ 14 w 22" name="T122"/>
                <a:gd fmla="*/ 18 h 2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7" w="22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gdLst>
                <a:gd fmla="*/ 0 w 51" name="T0"/>
                <a:gd fmla="*/ 11 h 26" name="T1"/>
                <a:gd fmla="*/ 3 w 51" name="T2"/>
                <a:gd fmla="*/ 11 h 26" name="T3"/>
                <a:gd fmla="*/ 7 w 51" name="T4"/>
                <a:gd fmla="*/ 4 h 26" name="T5"/>
                <a:gd fmla="*/ 14 w 51" name="T6"/>
                <a:gd fmla="*/ 0 h 26" name="T7"/>
                <a:gd fmla="*/ 22 w 51" name="T8"/>
                <a:gd fmla="*/ 0 h 26" name="T9"/>
                <a:gd fmla="*/ 22 w 51" name="T10"/>
                <a:gd fmla="*/ 0 h 26" name="T11"/>
                <a:gd fmla="*/ 29 w 51" name="T12"/>
                <a:gd fmla="*/ 4 h 26" name="T13"/>
                <a:gd fmla="*/ 33 w 51" name="T14"/>
                <a:gd fmla="*/ 4 h 26" name="T15"/>
                <a:gd fmla="*/ 37 w 51" name="T16"/>
                <a:gd fmla="*/ 4 h 26" name="T17"/>
                <a:gd fmla="*/ 40 w 51" name="T18"/>
                <a:gd fmla="*/ 4 h 26" name="T19"/>
                <a:gd fmla="*/ 44 w 51" name="T20"/>
                <a:gd fmla="*/ 4 h 26" name="T21"/>
                <a:gd fmla="*/ 44 w 51" name="T22"/>
                <a:gd fmla="*/ 4 h 26" name="T23"/>
                <a:gd fmla="*/ 44 w 51" name="T24"/>
                <a:gd fmla="*/ 8 h 26" name="T25"/>
                <a:gd fmla="*/ 44 w 51" name="T26"/>
                <a:gd fmla="*/ 11 h 26" name="T27"/>
                <a:gd fmla="*/ 48 w 51" name="T28"/>
                <a:gd fmla="*/ 15 h 26" name="T29"/>
                <a:gd fmla="*/ 48 w 51" name="T30"/>
                <a:gd fmla="*/ 19 h 26" name="T31"/>
                <a:gd fmla="*/ 51 w 51" name="T32"/>
                <a:gd fmla="*/ 19 h 26" name="T33"/>
                <a:gd fmla="*/ 44 w 51" name="T34"/>
                <a:gd fmla="*/ 22 h 26" name="T35"/>
                <a:gd fmla="*/ 40 w 51" name="T36"/>
                <a:gd fmla="*/ 22 h 26" name="T37"/>
                <a:gd fmla="*/ 33 w 51" name="T38"/>
                <a:gd fmla="*/ 22 h 26" name="T39"/>
                <a:gd fmla="*/ 29 w 51" name="T40"/>
                <a:gd fmla="*/ 22 h 26" name="T41"/>
                <a:gd fmla="*/ 26 w 51" name="T42"/>
                <a:gd fmla="*/ 22 h 26" name="T43"/>
                <a:gd fmla="*/ 22 w 51" name="T44"/>
                <a:gd fmla="*/ 26 h 26" name="T45"/>
                <a:gd fmla="*/ 18 w 51" name="T46"/>
                <a:gd fmla="*/ 26 h 26" name="T47"/>
                <a:gd fmla="*/ 11 w 51" name="T48"/>
                <a:gd fmla="*/ 22 h 26" name="T49"/>
                <a:gd fmla="*/ 7 w 51" name="T50"/>
                <a:gd fmla="*/ 22 h 26" name="T51"/>
                <a:gd fmla="*/ 3 w 51" name="T52"/>
                <a:gd fmla="*/ 22 h 26" name="T53"/>
                <a:gd fmla="*/ 0 w 51" name="T54"/>
                <a:gd fmla="*/ 19 h 26" name="T55"/>
                <a:gd fmla="*/ 0 w 51" name="T56"/>
                <a:gd fmla="*/ 15 h 26" name="T57"/>
                <a:gd fmla="*/ 0 w 51" name="T58"/>
                <a:gd fmla="*/ 11 h 2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6" w="51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gdLst>
                <a:gd fmla="*/ 4 w 137" name="T0"/>
                <a:gd fmla="*/ 0 h 63" name="T1"/>
                <a:gd fmla="*/ 11 w 137" name="T2"/>
                <a:gd fmla="*/ 4 h 63" name="T3"/>
                <a:gd fmla="*/ 15 w 137" name="T4"/>
                <a:gd fmla="*/ 4 h 63" name="T5"/>
                <a:gd fmla="*/ 22 w 137" name="T6"/>
                <a:gd fmla="*/ 0 h 63" name="T7"/>
                <a:gd fmla="*/ 30 w 137" name="T8"/>
                <a:gd fmla="*/ 4 h 63" name="T9"/>
                <a:gd fmla="*/ 37 w 137" name="T10"/>
                <a:gd fmla="*/ 4 h 63" name="T11"/>
                <a:gd fmla="*/ 45 w 137" name="T12"/>
                <a:gd fmla="*/ 11 h 63" name="T13"/>
                <a:gd fmla="*/ 52 w 137" name="T14"/>
                <a:gd fmla="*/ 15 h 63" name="T15"/>
                <a:gd fmla="*/ 56 w 137" name="T16"/>
                <a:gd fmla="*/ 18 h 63" name="T17"/>
                <a:gd fmla="*/ 56 w 137" name="T18"/>
                <a:gd fmla="*/ 15 h 63" name="T19"/>
                <a:gd fmla="*/ 59 w 137" name="T20"/>
                <a:gd fmla="*/ 15 h 63" name="T21"/>
                <a:gd fmla="*/ 67 w 137" name="T22"/>
                <a:gd fmla="*/ 15 h 63" name="T23"/>
                <a:gd fmla="*/ 71 w 137" name="T24"/>
                <a:gd fmla="*/ 22 h 63" name="T25"/>
                <a:gd fmla="*/ 82 w 137" name="T26"/>
                <a:gd fmla="*/ 22 h 63" name="T27"/>
                <a:gd fmla="*/ 82 w 137" name="T28"/>
                <a:gd fmla="*/ 33 h 63" name="T29"/>
                <a:gd fmla="*/ 89 w 137" name="T30"/>
                <a:gd fmla="*/ 33 h 63" name="T31"/>
                <a:gd fmla="*/ 93 w 137" name="T32"/>
                <a:gd fmla="*/ 33 h 63" name="T33"/>
                <a:gd fmla="*/ 104 w 137" name="T34"/>
                <a:gd fmla="*/ 30 h 63" name="T35"/>
                <a:gd fmla="*/ 108 w 137" name="T36"/>
                <a:gd fmla="*/ 33 h 63" name="T37"/>
                <a:gd fmla="*/ 115 w 137" name="T38"/>
                <a:gd fmla="*/ 41 h 63" name="T39"/>
                <a:gd fmla="*/ 122 w 137" name="T40"/>
                <a:gd fmla="*/ 41 h 63" name="T41"/>
                <a:gd fmla="*/ 130 w 137" name="T42"/>
                <a:gd fmla="*/ 37 h 63" name="T43"/>
                <a:gd fmla="*/ 134 w 137" name="T44"/>
                <a:gd fmla="*/ 41 h 63" name="T45"/>
                <a:gd fmla="*/ 137 w 137" name="T46"/>
                <a:gd fmla="*/ 55 h 63" name="T47"/>
                <a:gd fmla="*/ 122 w 137" name="T48"/>
                <a:gd fmla="*/ 63 h 63" name="T49"/>
                <a:gd fmla="*/ 115 w 137" name="T50"/>
                <a:gd fmla="*/ 63 h 63" name="T51"/>
                <a:gd fmla="*/ 93 w 137" name="T52"/>
                <a:gd fmla="*/ 59 h 63" name="T53"/>
                <a:gd fmla="*/ 82 w 137" name="T54"/>
                <a:gd fmla="*/ 55 h 63" name="T55"/>
                <a:gd fmla="*/ 78 w 137" name="T56"/>
                <a:gd fmla="*/ 52 h 63" name="T57"/>
                <a:gd fmla="*/ 59 w 137" name="T58"/>
                <a:gd fmla="*/ 52 h 63" name="T59"/>
                <a:gd fmla="*/ 48 w 137" name="T60"/>
                <a:gd fmla="*/ 48 h 63" name="T61"/>
                <a:gd fmla="*/ 41 w 137" name="T62"/>
                <a:gd fmla="*/ 44 h 63" name="T63"/>
                <a:gd fmla="*/ 30 w 137" name="T64"/>
                <a:gd fmla="*/ 41 h 63" name="T65"/>
                <a:gd fmla="*/ 19 w 137" name="T66"/>
                <a:gd fmla="*/ 33 h 63" name="T67"/>
                <a:gd fmla="*/ 8 w 137" name="T68"/>
                <a:gd fmla="*/ 30 h 63" name="T69"/>
                <a:gd fmla="*/ 4 w 137" name="T70"/>
                <a:gd fmla="*/ 26 h 63" name="T71"/>
                <a:gd fmla="*/ 0 w 137" name="T72"/>
                <a:gd fmla="*/ 22 h 63" name="T73"/>
                <a:gd fmla="*/ 4 w 137" name="T74"/>
                <a:gd fmla="*/ 11 h 63" name="T75"/>
                <a:gd fmla="*/ 4 w 137" name="T76"/>
                <a:gd fmla="*/ 0 h 6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2" w="137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gdLst>
                <a:gd fmla="*/ 137 w 229" name="T0"/>
                <a:gd fmla="*/ 218 h 226" name="T1"/>
                <a:gd fmla="*/ 155 w 229" name="T2"/>
                <a:gd fmla="*/ 215 h 226" name="T3"/>
                <a:gd fmla="*/ 166 w 229" name="T4"/>
                <a:gd fmla="*/ 211 h 226" name="T5"/>
                <a:gd fmla="*/ 174 w 229" name="T6"/>
                <a:gd fmla="*/ 211 h 226" name="T7"/>
                <a:gd fmla="*/ 166 w 229" name="T8"/>
                <a:gd fmla="*/ 192 h 226" name="T9"/>
                <a:gd fmla="*/ 155 w 229" name="T10"/>
                <a:gd fmla="*/ 181 h 226" name="T11"/>
                <a:gd fmla="*/ 148 w 229" name="T12"/>
                <a:gd fmla="*/ 174 h 226" name="T13"/>
                <a:gd fmla="*/ 144 w 229" name="T14"/>
                <a:gd fmla="*/ 163 h 226" name="T15"/>
                <a:gd fmla="*/ 155 w 229" name="T16"/>
                <a:gd fmla="*/ 152 h 226" name="T17"/>
                <a:gd fmla="*/ 166 w 229" name="T18"/>
                <a:gd fmla="*/ 155 h 226" name="T19"/>
                <a:gd fmla="*/ 188 w 229" name="T20"/>
                <a:gd fmla="*/ 141 h 226" name="T21"/>
                <a:gd fmla="*/ 203 w 229" name="T22"/>
                <a:gd fmla="*/ 122 h 226" name="T23"/>
                <a:gd fmla="*/ 207 w 229" name="T24"/>
                <a:gd fmla="*/ 111 h 226" name="T25"/>
                <a:gd fmla="*/ 214 w 229" name="T26"/>
                <a:gd fmla="*/ 92 h 226" name="T27"/>
                <a:gd fmla="*/ 222 w 229" name="T28"/>
                <a:gd fmla="*/ 81 h 226" name="T29"/>
                <a:gd fmla="*/ 229 w 229" name="T30"/>
                <a:gd fmla="*/ 74 h 226" name="T31"/>
                <a:gd fmla="*/ 214 w 229" name="T32"/>
                <a:gd fmla="*/ 70 h 226" name="T33"/>
                <a:gd fmla="*/ 196 w 229" name="T34"/>
                <a:gd fmla="*/ 55 h 226" name="T35"/>
                <a:gd fmla="*/ 192 w 229" name="T36"/>
                <a:gd fmla="*/ 37 h 226" name="T37"/>
                <a:gd fmla="*/ 192 w 229" name="T38"/>
                <a:gd fmla="*/ 26 h 226" name="T39"/>
                <a:gd fmla="*/ 181 w 229" name="T40"/>
                <a:gd fmla="*/ 14 h 226" name="T41"/>
                <a:gd fmla="*/ 170 w 229" name="T42"/>
                <a:gd fmla="*/ 7 h 226" name="T43"/>
                <a:gd fmla="*/ 170 w 229" name="T44"/>
                <a:gd fmla="*/ 0 h 226" name="T45"/>
                <a:gd fmla="*/ 151 w 229" name="T46"/>
                <a:gd fmla="*/ 7 h 226" name="T47"/>
                <a:gd fmla="*/ 148 w 229" name="T48"/>
                <a:gd fmla="*/ 37 h 226" name="T49"/>
                <a:gd fmla="*/ 144 w 229" name="T50"/>
                <a:gd fmla="*/ 48 h 226" name="T51"/>
                <a:gd fmla="*/ 137 w 229" name="T52"/>
                <a:gd fmla="*/ 55 h 226" name="T53"/>
                <a:gd fmla="*/ 133 w 229" name="T54"/>
                <a:gd fmla="*/ 63 h 226" name="T55"/>
                <a:gd fmla="*/ 129 w 229" name="T56"/>
                <a:gd fmla="*/ 77 h 226" name="T57"/>
                <a:gd fmla="*/ 122 w 229" name="T58"/>
                <a:gd fmla="*/ 85 h 226" name="T59"/>
                <a:gd fmla="*/ 114 w 229" name="T60"/>
                <a:gd fmla="*/ 85 h 226" name="T61"/>
                <a:gd fmla="*/ 107 w 229" name="T62"/>
                <a:gd fmla="*/ 92 h 226" name="T63"/>
                <a:gd fmla="*/ 92 w 229" name="T64"/>
                <a:gd fmla="*/ 100 h 226" name="T65"/>
                <a:gd fmla="*/ 85 w 229" name="T66"/>
                <a:gd fmla="*/ 107 h 226" name="T67"/>
                <a:gd fmla="*/ 88 w 229" name="T68"/>
                <a:gd fmla="*/ 122 h 226" name="T69"/>
                <a:gd fmla="*/ 70 w 229" name="T70"/>
                <a:gd fmla="*/ 126 h 226" name="T71"/>
                <a:gd fmla="*/ 48 w 229" name="T72"/>
                <a:gd fmla="*/ 129 h 226" name="T73"/>
                <a:gd fmla="*/ 0 w 229" name="T74"/>
                <a:gd fmla="*/ 126 h 226" name="T75"/>
                <a:gd fmla="*/ 18 w 229" name="T76"/>
                <a:gd fmla="*/ 144 h 226" name="T77"/>
                <a:gd fmla="*/ 29 w 229" name="T78"/>
                <a:gd fmla="*/ 152 h 226" name="T79"/>
                <a:gd fmla="*/ 37 w 229" name="T80"/>
                <a:gd fmla="*/ 163 h 226" name="T81"/>
                <a:gd fmla="*/ 44 w 229" name="T82"/>
                <a:gd fmla="*/ 174 h 226" name="T83"/>
                <a:gd fmla="*/ 29 w 229" name="T84"/>
                <a:gd fmla="*/ 178 h 226" name="T85"/>
                <a:gd fmla="*/ 22 w 229" name="T86"/>
                <a:gd fmla="*/ 189 h 226" name="T87"/>
                <a:gd fmla="*/ 22 w 229" name="T88"/>
                <a:gd fmla="*/ 200 h 226" name="T89"/>
                <a:gd fmla="*/ 33 w 229" name="T90"/>
                <a:gd fmla="*/ 200 h 226" name="T91"/>
                <a:gd fmla="*/ 40 w 229" name="T92"/>
                <a:gd fmla="*/ 200 h 226" name="T93"/>
                <a:gd fmla="*/ 48 w 229" name="T94"/>
                <a:gd fmla="*/ 200 h 226" name="T95"/>
                <a:gd fmla="*/ 55 w 229" name="T96"/>
                <a:gd fmla="*/ 200 h 226" name="T97"/>
                <a:gd fmla="*/ 62 w 229" name="T98"/>
                <a:gd fmla="*/ 200 h 226" name="T99"/>
                <a:gd fmla="*/ 74 w 229" name="T100"/>
                <a:gd fmla="*/ 196 h 226" name="T101"/>
                <a:gd fmla="*/ 85 w 229" name="T102"/>
                <a:gd fmla="*/ 196 h 226" name="T103"/>
                <a:gd fmla="*/ 99 w 229" name="T104"/>
                <a:gd fmla="*/ 196 h 226" name="T105"/>
                <a:gd fmla="*/ 103 w 229" name="T106"/>
                <a:gd fmla="*/ 204 h 226" name="T107"/>
                <a:gd fmla="*/ 111 w 229" name="T108"/>
                <a:gd fmla="*/ 204 h 226" name="T109"/>
                <a:gd fmla="*/ 114 w 229" name="T110"/>
                <a:gd fmla="*/ 215 h 226" name="T111"/>
                <a:gd fmla="*/ 114 w 229" name="T112"/>
                <a:gd fmla="*/ 218 h 226" name="T113"/>
                <a:gd fmla="*/ 129 w 229" name="T114"/>
                <a:gd fmla="*/ 226 h 22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26" w="229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gdLst>
                <a:gd fmla="*/ 59 w 122" name="T0"/>
                <a:gd fmla="*/ 89 h 89" name="T1"/>
                <a:gd fmla="*/ 70 w 122" name="T2"/>
                <a:gd fmla="*/ 78 h 89" name="T3"/>
                <a:gd fmla="*/ 78 w 122" name="T4"/>
                <a:gd fmla="*/ 71 h 89" name="T5"/>
                <a:gd fmla="*/ 89 w 122" name="T6"/>
                <a:gd fmla="*/ 78 h 89" name="T7"/>
                <a:gd fmla="*/ 100 w 122" name="T8"/>
                <a:gd fmla="*/ 78 h 89" name="T9"/>
                <a:gd fmla="*/ 104 w 122" name="T10"/>
                <a:gd fmla="*/ 82 h 89" name="T11"/>
                <a:gd fmla="*/ 115 w 122" name="T12"/>
                <a:gd fmla="*/ 82 h 89" name="T13"/>
                <a:gd fmla="*/ 118 w 122" name="T14"/>
                <a:gd fmla="*/ 82 h 89" name="T15"/>
                <a:gd fmla="*/ 118 w 122" name="T16"/>
                <a:gd fmla="*/ 75 h 89" name="T17"/>
                <a:gd fmla="*/ 115 w 122" name="T18"/>
                <a:gd fmla="*/ 67 h 89" name="T19"/>
                <a:gd fmla="*/ 111 w 122" name="T20"/>
                <a:gd fmla="*/ 52 h 89" name="T21"/>
                <a:gd fmla="*/ 104 w 122" name="T22"/>
                <a:gd fmla="*/ 49 h 89" name="T23"/>
                <a:gd fmla="*/ 96 w 122" name="T24"/>
                <a:gd fmla="*/ 38 h 89" name="T25"/>
                <a:gd fmla="*/ 85 w 122" name="T26"/>
                <a:gd fmla="*/ 30 h 89" name="T27"/>
                <a:gd fmla="*/ 81 w 122" name="T28"/>
                <a:gd fmla="*/ 26 h 89" name="T29"/>
                <a:gd fmla="*/ 66 w 122" name="T30"/>
                <a:gd fmla="*/ 26 h 89" name="T31"/>
                <a:gd fmla="*/ 63 w 122" name="T32"/>
                <a:gd fmla="*/ 23 h 89" name="T33"/>
                <a:gd fmla="*/ 59 w 122" name="T34"/>
                <a:gd fmla="*/ 15 h 89" name="T35"/>
                <a:gd fmla="*/ 48 w 122" name="T36"/>
                <a:gd fmla="*/ 0 h 89" name="T37"/>
                <a:gd fmla="*/ 44 w 122" name="T38"/>
                <a:gd fmla="*/ 0 h 89" name="T39"/>
                <a:gd fmla="*/ 41 w 122" name="T40"/>
                <a:gd fmla="*/ 0 h 89" name="T41"/>
                <a:gd fmla="*/ 37 w 122" name="T42"/>
                <a:gd fmla="*/ 4 h 89" name="T43"/>
                <a:gd fmla="*/ 29 w 122" name="T44"/>
                <a:gd fmla="*/ 0 h 89" name="T45"/>
                <a:gd fmla="*/ 29 w 122" name="T46"/>
                <a:gd fmla="*/ 0 h 89" name="T47"/>
                <a:gd fmla="*/ 18 w 122" name="T48"/>
                <a:gd fmla="*/ 8 h 89" name="T49"/>
                <a:gd fmla="*/ 7 w 122" name="T50"/>
                <a:gd fmla="*/ 15 h 89" name="T51"/>
                <a:gd fmla="*/ 0 w 122" name="T52"/>
                <a:gd fmla="*/ 26 h 89" name="T53"/>
                <a:gd fmla="*/ 7 w 122" name="T54"/>
                <a:gd fmla="*/ 26 h 89" name="T55"/>
                <a:gd fmla="*/ 11 w 122" name="T56"/>
                <a:gd fmla="*/ 30 h 89" name="T57"/>
                <a:gd fmla="*/ 22 w 122" name="T58"/>
                <a:gd fmla="*/ 34 h 89" name="T59"/>
                <a:gd fmla="*/ 26 w 122" name="T60"/>
                <a:gd fmla="*/ 38 h 89" name="T61"/>
                <a:gd fmla="*/ 22 w 122" name="T62"/>
                <a:gd fmla="*/ 45 h 89" name="T63"/>
                <a:gd fmla="*/ 18 w 122" name="T64"/>
                <a:gd fmla="*/ 49 h 89" name="T65"/>
                <a:gd fmla="*/ 22 w 122" name="T66"/>
                <a:gd fmla="*/ 60 h 89" name="T67"/>
                <a:gd fmla="*/ 26 w 122" name="T68"/>
                <a:gd fmla="*/ 75 h 89" name="T69"/>
                <a:gd fmla="*/ 37 w 122" name="T70"/>
                <a:gd fmla="*/ 78 h 89" name="T71"/>
                <a:gd fmla="*/ 44 w 122" name="T72"/>
                <a:gd fmla="*/ 86 h 89" name="T73"/>
                <a:gd fmla="*/ 55 w 122" name="T74"/>
                <a:gd fmla="*/ 86 h 89" name="T75"/>
                <a:gd fmla="*/ 59 w 122" name="T76"/>
                <a:gd fmla="*/ 89 h 8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9" w="122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gdLst>
                <a:gd fmla="*/ 200 w 218" name="T0"/>
                <a:gd fmla="*/ 15 h 167" name="T1"/>
                <a:gd fmla="*/ 211 w 218" name="T2"/>
                <a:gd fmla="*/ 15 h 167" name="T3"/>
                <a:gd fmla="*/ 211 w 218" name="T4"/>
                <a:gd fmla="*/ 22 h 167" name="T5"/>
                <a:gd fmla="*/ 203 w 218" name="T6"/>
                <a:gd fmla="*/ 30 h 167" name="T7"/>
                <a:gd fmla="*/ 177 w 218" name="T8"/>
                <a:gd fmla="*/ 34 h 167" name="T9"/>
                <a:gd fmla="*/ 166 w 218" name="T10"/>
                <a:gd fmla="*/ 41 h 167" name="T11"/>
                <a:gd fmla="*/ 174 w 218" name="T12"/>
                <a:gd fmla="*/ 60 h 167" name="T13"/>
                <a:gd fmla="*/ 166 w 218" name="T14"/>
                <a:gd fmla="*/ 78 h 167" name="T15"/>
                <a:gd fmla="*/ 152 w 218" name="T16"/>
                <a:gd fmla="*/ 82 h 167" name="T17"/>
                <a:gd fmla="*/ 152 w 218" name="T18"/>
                <a:gd fmla="*/ 89 h 167" name="T19"/>
                <a:gd fmla="*/ 152 w 218" name="T20"/>
                <a:gd fmla="*/ 97 h 167" name="T21"/>
                <a:gd fmla="*/ 144 w 218" name="T22"/>
                <a:gd fmla="*/ 104 h 167" name="T23"/>
                <a:gd fmla="*/ 144 w 218" name="T24"/>
                <a:gd fmla="*/ 111 h 167" name="T25"/>
                <a:gd fmla="*/ 137 w 218" name="T26"/>
                <a:gd fmla="*/ 119 h 167" name="T27"/>
                <a:gd fmla="*/ 129 w 218" name="T28"/>
                <a:gd fmla="*/ 123 h 167" name="T29"/>
                <a:gd fmla="*/ 126 w 218" name="T30"/>
                <a:gd fmla="*/ 123 h 167" name="T31"/>
                <a:gd fmla="*/ 118 w 218" name="T32"/>
                <a:gd fmla="*/ 130 h 167" name="T33"/>
                <a:gd fmla="*/ 107 w 218" name="T34"/>
                <a:gd fmla="*/ 134 h 167" name="T35"/>
                <a:gd fmla="*/ 103 w 218" name="T36"/>
                <a:gd fmla="*/ 137 h 167" name="T37"/>
                <a:gd fmla="*/ 100 w 218" name="T38"/>
                <a:gd fmla="*/ 149 h 167" name="T39"/>
                <a:gd fmla="*/ 100 w 218" name="T40"/>
                <a:gd fmla="*/ 156 h 167" name="T41"/>
                <a:gd fmla="*/ 85 w 218" name="T42"/>
                <a:gd fmla="*/ 160 h 167" name="T43"/>
                <a:gd fmla="*/ 66 w 218" name="T44"/>
                <a:gd fmla="*/ 163 h 167" name="T45"/>
                <a:gd fmla="*/ 37 w 218" name="T46"/>
                <a:gd fmla="*/ 167 h 167" name="T47"/>
                <a:gd fmla="*/ 29 w 218" name="T48"/>
                <a:gd fmla="*/ 141 h 167" name="T49"/>
                <a:gd fmla="*/ 26 w 218" name="T50"/>
                <a:gd fmla="*/ 126 h 167" name="T51"/>
                <a:gd fmla="*/ 7 w 218" name="T52"/>
                <a:gd fmla="*/ 119 h 167" name="T53"/>
                <a:gd fmla="*/ 3 w 218" name="T54"/>
                <a:gd fmla="*/ 104 h 167" name="T55"/>
                <a:gd fmla="*/ 7 w 218" name="T56"/>
                <a:gd fmla="*/ 93 h 167" name="T57"/>
                <a:gd fmla="*/ 0 w 218" name="T58"/>
                <a:gd fmla="*/ 85 h 167" name="T59"/>
                <a:gd fmla="*/ 0 w 218" name="T60"/>
                <a:gd fmla="*/ 78 h 167" name="T61"/>
                <a:gd fmla="*/ 7 w 218" name="T62"/>
                <a:gd fmla="*/ 71 h 167" name="T63"/>
                <a:gd fmla="*/ 3 w 218" name="T64"/>
                <a:gd fmla="*/ 67 h 167" name="T65"/>
                <a:gd fmla="*/ 7 w 218" name="T66"/>
                <a:gd fmla="*/ 60 h 167" name="T67"/>
                <a:gd fmla="*/ 11 w 218" name="T68"/>
                <a:gd fmla="*/ 60 h 167" name="T69"/>
                <a:gd fmla="*/ 18 w 218" name="T70"/>
                <a:gd fmla="*/ 60 h 167" name="T71"/>
                <a:gd fmla="*/ 26 w 218" name="T72"/>
                <a:gd fmla="*/ 63 h 167" name="T73"/>
                <a:gd fmla="*/ 33 w 218" name="T74"/>
                <a:gd fmla="*/ 63 h 167" name="T75"/>
                <a:gd fmla="*/ 40 w 218" name="T76"/>
                <a:gd fmla="*/ 56 h 167" name="T77"/>
                <a:gd fmla="*/ 52 w 218" name="T78"/>
                <a:gd fmla="*/ 48 h 167" name="T79"/>
                <a:gd fmla="*/ 55 w 218" name="T80"/>
                <a:gd fmla="*/ 45 h 167" name="T81"/>
                <a:gd fmla="*/ 59 w 218" name="T82"/>
                <a:gd fmla="*/ 34 h 167" name="T83"/>
                <a:gd fmla="*/ 59 w 218" name="T84"/>
                <a:gd fmla="*/ 30 h 167" name="T85"/>
                <a:gd fmla="*/ 66 w 218" name="T86"/>
                <a:gd fmla="*/ 26 h 167" name="T87"/>
                <a:gd fmla="*/ 77 w 218" name="T88"/>
                <a:gd fmla="*/ 22 h 167" name="T89"/>
                <a:gd fmla="*/ 85 w 218" name="T90"/>
                <a:gd fmla="*/ 22 h 167" name="T91"/>
                <a:gd fmla="*/ 96 w 218" name="T92"/>
                <a:gd fmla="*/ 26 h 167" name="T93"/>
                <a:gd fmla="*/ 103 w 218" name="T94"/>
                <a:gd fmla="*/ 26 h 167" name="T95"/>
                <a:gd fmla="*/ 114 w 218" name="T96"/>
                <a:gd fmla="*/ 30 h 167" name="T97"/>
                <a:gd fmla="*/ 122 w 218" name="T98"/>
                <a:gd fmla="*/ 22 h 167" name="T99"/>
                <a:gd fmla="*/ 129 w 218" name="T100"/>
                <a:gd fmla="*/ 26 h 167" name="T101"/>
                <a:gd fmla="*/ 133 w 218" name="T102"/>
                <a:gd fmla="*/ 22 h 167" name="T103"/>
                <a:gd fmla="*/ 137 w 218" name="T104"/>
                <a:gd fmla="*/ 19 h 167" name="T105"/>
                <a:gd fmla="*/ 144 w 218" name="T106"/>
                <a:gd fmla="*/ 19 h 167" name="T107"/>
                <a:gd fmla="*/ 144 w 218" name="T108"/>
                <a:gd fmla="*/ 11 h 167" name="T109"/>
                <a:gd fmla="*/ 148 w 218" name="T110"/>
                <a:gd fmla="*/ 0 h 167" name="T111"/>
                <a:gd fmla="*/ 159 w 218" name="T112"/>
                <a:gd fmla="*/ 4 h 167" name="T113"/>
                <a:gd fmla="*/ 159 w 218" name="T114"/>
                <a:gd fmla="*/ 11 h 167" name="T115"/>
                <a:gd fmla="*/ 163 w 218" name="T116"/>
                <a:gd fmla="*/ 19 h 167" name="T117"/>
                <a:gd fmla="*/ 166 w 218" name="T118"/>
                <a:gd fmla="*/ 30 h 167" name="T119"/>
                <a:gd fmla="*/ 174 w 218" name="T120"/>
                <a:gd fmla="*/ 34 h 167" name="T121"/>
                <a:gd fmla="*/ 181 w 218" name="T122"/>
                <a:gd fmla="*/ 30 h 167" name="T123"/>
                <a:gd fmla="*/ 189 w 218" name="T124"/>
                <a:gd fmla="*/ 22 h 16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7" w="218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gdLst>
                <a:gd fmla="*/ 22 w 28" name="T0"/>
                <a:gd fmla="*/ 19 h 20" name="T1"/>
                <a:gd fmla="*/ 22 w 28" name="T2"/>
                <a:gd fmla="*/ 18 h 20" name="T3"/>
                <a:gd fmla="*/ 20 w 28" name="T4"/>
                <a:gd fmla="*/ 18 h 20" name="T5"/>
                <a:gd fmla="*/ 20 w 28" name="T6"/>
                <a:gd fmla="*/ 19 h 20" name="T7"/>
                <a:gd fmla="*/ 26 w 28" name="T8"/>
                <a:gd fmla="*/ 16 h 20" name="T9"/>
                <a:gd fmla="*/ 26 w 28" name="T10"/>
                <a:gd fmla="*/ 14 h 20" name="T11"/>
                <a:gd fmla="*/ 18 w 28" name="T12"/>
                <a:gd fmla="*/ 12 h 20" name="T13"/>
                <a:gd fmla="*/ 15 w 28" name="T14"/>
                <a:gd fmla="*/ 15 h 20" name="T15"/>
                <a:gd fmla="*/ 13 w 28" name="T16"/>
                <a:gd fmla="*/ 14 h 20" name="T17"/>
                <a:gd fmla="*/ 13 w 28" name="T18"/>
                <a:gd fmla="*/ 12 h 20" name="T19"/>
                <a:gd fmla="*/ 14 w 28" name="T20"/>
                <a:gd fmla="*/ 12 h 20" name="T21"/>
                <a:gd fmla="*/ 15 w 28" name="T22"/>
                <a:gd fmla="*/ 12 h 20" name="T23"/>
                <a:gd fmla="*/ 16 w 28" name="T24"/>
                <a:gd fmla="*/ 10 h 20" name="T25"/>
                <a:gd fmla="*/ 17 w 28" name="T26"/>
                <a:gd fmla="*/ 13 h 20" name="T27"/>
                <a:gd fmla="*/ 17 w 28" name="T28"/>
                <a:gd fmla="*/ 14 h 20" name="T29"/>
                <a:gd fmla="*/ 15 w 28" name="T30"/>
                <a:gd fmla="*/ 16 h 20" name="T31"/>
                <a:gd fmla="*/ 17 w 28" name="T32"/>
                <a:gd fmla="*/ 16 h 20" name="T33"/>
                <a:gd fmla="*/ 13 w 28" name="T34"/>
                <a:gd fmla="*/ 16 h 20" name="T35"/>
                <a:gd fmla="*/ 15 w 28" name="T36"/>
                <a:gd fmla="*/ 16 h 20" name="T37"/>
                <a:gd fmla="*/ 15 w 28" name="T38"/>
                <a:gd fmla="*/ 17 h 20" name="T39"/>
                <a:gd fmla="*/ 14 w 28" name="T40"/>
                <a:gd fmla="*/ 18 h 20" name="T41"/>
                <a:gd fmla="*/ 12 w 28" name="T42"/>
                <a:gd fmla="*/ 17 h 20" name="T43"/>
                <a:gd fmla="*/ 9 w 28" name="T44"/>
                <a:gd fmla="*/ 12 h 20" name="T45"/>
                <a:gd fmla="*/ 10 w 28" name="T46"/>
                <a:gd fmla="*/ 12 h 20" name="T47"/>
                <a:gd fmla="*/ 10 w 28" name="T48"/>
                <a:gd fmla="*/ 17 h 20" name="T49"/>
                <a:gd fmla="*/ 10 w 28" name="T50"/>
                <a:gd fmla="*/ 17 h 20" name="T51"/>
                <a:gd fmla="*/ 11 w 28" name="T52"/>
                <a:gd fmla="*/ 15 h 20" name="T53"/>
                <a:gd fmla="*/ 10 w 28" name="T54"/>
                <a:gd fmla="*/ 13 h 20" name="T55"/>
                <a:gd fmla="*/ 9 w 28" name="T56"/>
                <a:gd fmla="*/ 16 h 20" name="T57"/>
                <a:gd fmla="*/ 7 w 28" name="T58"/>
                <a:gd fmla="*/ 14 h 20" name="T59"/>
                <a:gd fmla="*/ 12 w 28" name="T60"/>
                <a:gd fmla="*/ 2 h 20" name="T61"/>
                <a:gd fmla="*/ 3 w 28" name="T62"/>
                <a:gd fmla="*/ 6 h 20" name="T63"/>
                <a:gd fmla="*/ 3 w 28" name="T64"/>
                <a:gd fmla="*/ 7 h 20" name="T65"/>
                <a:gd fmla="*/ 2 w 28" name="T66"/>
                <a:gd fmla="*/ 6 h 20" name="T67"/>
                <a:gd fmla="*/ 6 w 28" name="T68"/>
                <a:gd fmla="*/ 5 h 20" name="T69"/>
                <a:gd fmla="*/ 8 w 28" name="T70"/>
                <a:gd fmla="*/ 5 h 20" name="T71"/>
                <a:gd fmla="*/ 9 w 28" name="T72"/>
                <a:gd fmla="*/ 1 h 20" name="T73"/>
                <a:gd fmla="*/ 7 w 28" name="T74"/>
                <a:gd fmla="*/ 2 h 20" name="T75"/>
                <a:gd fmla="*/ 5 w 28" name="T76"/>
                <a:gd fmla="*/ 4 h 20" name="T77"/>
                <a:gd fmla="*/ 2 w 28" name="T78"/>
                <a:gd fmla="*/ 5 h 20" name="T79"/>
                <a:gd fmla="*/ 1 w 28" name="T80"/>
                <a:gd fmla="*/ 6 h 20" name="T81"/>
                <a:gd fmla="*/ 6 w 28" name="T82"/>
                <a:gd fmla="*/ 16 h 20" name="T83"/>
                <a:gd fmla="*/ 6 w 28" name="T84"/>
                <a:gd fmla="*/ 15 h 20" name="T85"/>
                <a:gd fmla="*/ 7 w 28" name="T86"/>
                <a:gd fmla="*/ 12 h 20" name="T87"/>
                <a:gd fmla="*/ 9 w 28" name="T88"/>
                <a:gd fmla="*/ 11 h 20" name="T89"/>
                <a:gd fmla="*/ 10 w 28" name="T90"/>
                <a:gd fmla="*/ 9 h 20" name="T91"/>
                <a:gd fmla="*/ 11 w 28" name="T92"/>
                <a:gd fmla="*/ 9 h 20" name="T93"/>
                <a:gd fmla="*/ 9 w 28" name="T94"/>
                <a:gd fmla="*/ 8 h 20" name="T95"/>
                <a:gd fmla="*/ 8 w 28" name="T96"/>
                <a:gd fmla="*/ 6 h 20" name="T97"/>
                <a:gd fmla="*/ 5 w 28" name="T98"/>
                <a:gd fmla="*/ 5 h 20" name="T99"/>
                <a:gd fmla="*/ 5 w 28" name="T100"/>
                <a:gd fmla="*/ 7 h 20" name="T101"/>
                <a:gd fmla="*/ 4 w 28" name="T102"/>
                <a:gd fmla="*/ 8 h 20" name="T103"/>
                <a:gd fmla="*/ 4 w 28" name="T104"/>
                <a:gd fmla="*/ 6 h 20" name="T105"/>
                <a:gd fmla="*/ 2 w 28" name="T106"/>
                <a:gd fmla="*/ 8 h 20" name="T107"/>
                <a:gd fmla="*/ 1 w 28" name="T108"/>
                <a:gd fmla="*/ 9 h 20" name="T109"/>
                <a:gd fmla="*/ 0 w 28" name="T110"/>
                <a:gd fmla="*/ 10 h 20" name="T111"/>
                <a:gd fmla="*/ 0 w 28" name="T112"/>
                <a:gd fmla="*/ 12 h 20" name="T113"/>
                <a:gd fmla="*/ 2 w 28" name="T114"/>
                <a:gd fmla="*/ 14 h 20" name="T115"/>
                <a:gd fmla="*/ 3 w 28" name="T116"/>
                <a:gd fmla="*/ 16 h 2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" w="28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gdLst>
                <a:gd fmla="*/ 86 w 90" name="T0"/>
                <a:gd fmla="*/ 12 h 94" name="T1"/>
                <a:gd fmla="*/ 89 w 90" name="T2"/>
                <a:gd fmla="*/ 7 h 94" name="T3"/>
                <a:gd fmla="*/ 83 w 90" name="T4"/>
                <a:gd fmla="*/ 5 h 94" name="T5"/>
                <a:gd fmla="*/ 79 w 90" name="T6"/>
                <a:gd fmla="*/ 5 h 94" name="T7"/>
                <a:gd fmla="*/ 76 w 90" name="T8"/>
                <a:gd fmla="*/ 0 h 94" name="T9"/>
                <a:gd fmla="*/ 73 w 90" name="T10"/>
                <a:gd fmla="*/ 6 h 94" name="T11"/>
                <a:gd fmla="*/ 67 w 90" name="T12"/>
                <a:gd fmla="*/ 9 h 94" name="T13"/>
                <a:gd fmla="*/ 65 w 90" name="T14"/>
                <a:gd fmla="*/ 4 h 94" name="T15"/>
                <a:gd fmla="*/ 62 w 90" name="T16"/>
                <a:gd fmla="*/ 10 h 94" name="T17"/>
                <a:gd fmla="*/ 57 w 90" name="T18"/>
                <a:gd fmla="*/ 11 h 94" name="T19"/>
                <a:gd fmla="*/ 51 w 90" name="T20"/>
                <a:gd fmla="*/ 16 h 94" name="T21"/>
                <a:gd fmla="*/ 49 w 90" name="T22"/>
                <a:gd fmla="*/ 18 h 94" name="T23"/>
                <a:gd fmla="*/ 44 w 90" name="T24"/>
                <a:gd fmla="*/ 18 h 94" name="T25"/>
                <a:gd fmla="*/ 40 w 90" name="T26"/>
                <a:gd fmla="*/ 23 h 94" name="T27"/>
                <a:gd fmla="*/ 39 w 90" name="T28"/>
                <a:gd fmla="*/ 26 h 94" name="T29"/>
                <a:gd fmla="*/ 35 w 90" name="T30"/>
                <a:gd fmla="*/ 29 h 94" name="T31"/>
                <a:gd fmla="*/ 35 w 90" name="T32"/>
                <a:gd fmla="*/ 32 h 94" name="T33"/>
                <a:gd fmla="*/ 31 w 90" name="T34"/>
                <a:gd fmla="*/ 37 h 94" name="T35"/>
                <a:gd fmla="*/ 30 w 90" name="T36"/>
                <a:gd fmla="*/ 40 h 94" name="T37"/>
                <a:gd fmla="*/ 28 w 90" name="T38"/>
                <a:gd fmla="*/ 46 h 94" name="T39"/>
                <a:gd fmla="*/ 23 w 90" name="T40"/>
                <a:gd fmla="*/ 51 h 94" name="T41"/>
                <a:gd fmla="*/ 18 w 90" name="T42"/>
                <a:gd fmla="*/ 57 h 94" name="T43"/>
                <a:gd fmla="*/ 24 w 90" name="T44"/>
                <a:gd fmla="*/ 57 h 94" name="T45"/>
                <a:gd fmla="*/ 16 w 90" name="T46"/>
                <a:gd fmla="*/ 59 h 94" name="T47"/>
                <a:gd fmla="*/ 14 w 90" name="T48"/>
                <a:gd fmla="*/ 63 h 94" name="T49"/>
                <a:gd fmla="*/ 10 w 90" name="T50"/>
                <a:gd fmla="*/ 64 h 94" name="T51"/>
                <a:gd fmla="*/ 8 w 90" name="T52"/>
                <a:gd fmla="*/ 67 h 94" name="T53"/>
                <a:gd fmla="*/ 1 w 90" name="T54"/>
                <a:gd fmla="*/ 68 h 94" name="T55"/>
                <a:gd fmla="*/ 2 w 90" name="T56"/>
                <a:gd fmla="*/ 72 h 94" name="T57"/>
                <a:gd fmla="*/ 7 w 90" name="T58"/>
                <a:gd fmla="*/ 73 h 94" name="T59"/>
                <a:gd fmla="*/ 8 w 90" name="T60"/>
                <a:gd fmla="*/ 75 h 94" name="T61"/>
                <a:gd fmla="*/ 2 w 90" name="T62"/>
                <a:gd fmla="*/ 77 h 94" name="T63"/>
                <a:gd fmla="*/ 8 w 90" name="T64"/>
                <a:gd fmla="*/ 79 h 94" name="T65"/>
                <a:gd fmla="*/ 4 w 90" name="T66"/>
                <a:gd fmla="*/ 84 h 94" name="T67"/>
                <a:gd fmla="*/ 6 w 90" name="T68"/>
                <a:gd fmla="*/ 88 h 94" name="T69"/>
                <a:gd fmla="*/ 10 w 90" name="T70"/>
                <a:gd fmla="*/ 94 h 94" name="T71"/>
                <a:gd fmla="*/ 18 w 90" name="T72"/>
                <a:gd fmla="*/ 87 h 94" name="T73"/>
                <a:gd fmla="*/ 22 w 90" name="T74"/>
                <a:gd fmla="*/ 85 h 94" name="T75"/>
                <a:gd fmla="*/ 28 w 90" name="T76"/>
                <a:gd fmla="*/ 88 h 94" name="T77"/>
                <a:gd fmla="*/ 28 w 90" name="T78"/>
                <a:gd fmla="*/ 66 h 94" name="T79"/>
                <a:gd fmla="*/ 34 w 90" name="T80"/>
                <a:gd fmla="*/ 40 h 94" name="T81"/>
                <a:gd fmla="*/ 45 w 90" name="T82"/>
                <a:gd fmla="*/ 25 h 94" name="T83"/>
                <a:gd fmla="*/ 53 w 90" name="T84"/>
                <a:gd fmla="*/ 18 h 94" name="T85"/>
                <a:gd fmla="*/ 69 w 90" name="T86"/>
                <a:gd fmla="*/ 20 h 94" name="T87"/>
                <a:gd fmla="*/ 79 w 90" name="T88"/>
                <a:gd fmla="*/ 10 h 94" name="T89"/>
                <a:gd fmla="*/ 3 w 90" name="T90"/>
                <a:gd fmla="*/ 81 h 94" name="T91"/>
                <a:gd fmla="*/ 1 w 90" name="T92"/>
                <a:gd fmla="*/ 80 h 94" name="T93"/>
                <a:gd fmla="*/ 4 w 90" name="T94"/>
                <a:gd fmla="*/ 67 h 94" name="T95"/>
                <a:gd fmla="*/ 15 w 90" name="T96"/>
                <a:gd fmla="*/ 58 h 94" name="T97"/>
                <a:gd fmla="*/ 26 w 90" name="T98"/>
                <a:gd fmla="*/ 44 h 94" name="T99"/>
                <a:gd fmla="*/ 27 w 90" name="T100"/>
                <a:gd fmla="*/ 30 h 94" name="T101"/>
                <a:gd fmla="*/ 33 w 90" name="T102"/>
                <a:gd fmla="*/ 23 h 94" name="T103"/>
                <a:gd fmla="*/ 36 w 90" name="T104"/>
                <a:gd fmla="*/ 20 h 94" name="T105"/>
                <a:gd fmla="*/ 35 w 90" name="T106"/>
                <a:gd fmla="*/ 22 h 94" name="T107"/>
                <a:gd fmla="*/ 44 w 90" name="T108"/>
                <a:gd fmla="*/ 16 h 94" name="T109"/>
                <a:gd fmla="*/ 44 w 90" name="T110"/>
                <a:gd fmla="*/ 16 h 94" name="T111"/>
                <a:gd fmla="*/ 49 w 90" name="T112"/>
                <a:gd fmla="*/ 12 h 94" name="T113"/>
                <a:gd fmla="*/ 51 w 90" name="T114"/>
                <a:gd fmla="*/ 10 h 94" name="T115"/>
                <a:gd fmla="*/ 62 w 90" name="T116"/>
                <a:gd fmla="*/ 6 h 94" name="T117"/>
                <a:gd fmla="*/ 62 w 90" name="T118"/>
                <a:gd fmla="*/ 5 h 94" name="T119"/>
                <a:gd fmla="*/ 71 w 90" name="T120"/>
                <a:gd fmla="*/ 2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0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gdLst>
                <a:gd fmla="*/ 7 w 166" name="T0"/>
                <a:gd fmla="*/ 241 h 338" name="T1"/>
                <a:gd fmla="*/ 18 w 166" name="T2"/>
                <a:gd fmla="*/ 226 h 338" name="T3"/>
                <a:gd fmla="*/ 22 w 166" name="T4"/>
                <a:gd fmla="*/ 197 h 338" name="T5"/>
                <a:gd fmla="*/ 11 w 166" name="T6"/>
                <a:gd fmla="*/ 163 h 338" name="T7"/>
                <a:gd fmla="*/ 26 w 166" name="T8"/>
                <a:gd fmla="*/ 137 h 338" name="T9"/>
                <a:gd fmla="*/ 33 w 166" name="T10"/>
                <a:gd fmla="*/ 97 h 338" name="T11"/>
                <a:gd fmla="*/ 48 w 166" name="T12"/>
                <a:gd fmla="*/ 74 h 338" name="T13"/>
                <a:gd fmla="*/ 55 w 166" name="T14"/>
                <a:gd fmla="*/ 45 h 338" name="T15"/>
                <a:gd fmla="*/ 70 w 166" name="T16"/>
                <a:gd fmla="*/ 30 h 338" name="T17"/>
                <a:gd fmla="*/ 78 w 166" name="T18"/>
                <a:gd fmla="*/ 22 h 338" name="T19"/>
                <a:gd fmla="*/ 96 w 166" name="T20"/>
                <a:gd fmla="*/ 19 h 338" name="T21"/>
                <a:gd fmla="*/ 103 w 166" name="T22"/>
                <a:gd fmla="*/ 8 h 338" name="T23"/>
                <a:gd fmla="*/ 111 w 166" name="T24"/>
                <a:gd fmla="*/ 4 h 338" name="T25"/>
                <a:gd fmla="*/ 141 w 166" name="T26"/>
                <a:gd fmla="*/ 19 h 338" name="T27"/>
                <a:gd fmla="*/ 148 w 166" name="T28"/>
                <a:gd fmla="*/ 30 h 338" name="T29"/>
                <a:gd fmla="*/ 155 w 166" name="T30"/>
                <a:gd fmla="*/ 52 h 338" name="T31"/>
                <a:gd fmla="*/ 155 w 166" name="T32"/>
                <a:gd fmla="*/ 78 h 338" name="T33"/>
                <a:gd fmla="*/ 159 w 166" name="T34"/>
                <a:gd fmla="*/ 89 h 338" name="T35"/>
                <a:gd fmla="*/ 144 w 166" name="T36"/>
                <a:gd fmla="*/ 89 h 338" name="T37"/>
                <a:gd fmla="*/ 133 w 166" name="T38"/>
                <a:gd fmla="*/ 93 h 338" name="T39"/>
                <a:gd fmla="*/ 129 w 166" name="T40"/>
                <a:gd fmla="*/ 104 h 338" name="T41"/>
                <a:gd fmla="*/ 129 w 166" name="T42"/>
                <a:gd fmla="*/ 108 h 338" name="T43"/>
                <a:gd fmla="*/ 133 w 166" name="T44"/>
                <a:gd fmla="*/ 119 h 338" name="T45"/>
                <a:gd fmla="*/ 126 w 166" name="T46"/>
                <a:gd fmla="*/ 134 h 338" name="T47"/>
                <a:gd fmla="*/ 115 w 166" name="T48"/>
                <a:gd fmla="*/ 149 h 338" name="T49"/>
                <a:gd fmla="*/ 103 w 166" name="T50"/>
                <a:gd fmla="*/ 156 h 338" name="T51"/>
                <a:gd fmla="*/ 92 w 166" name="T52"/>
                <a:gd fmla="*/ 160 h 338" name="T53"/>
                <a:gd fmla="*/ 85 w 166" name="T54"/>
                <a:gd fmla="*/ 174 h 338" name="T55"/>
                <a:gd fmla="*/ 81 w 166" name="T56"/>
                <a:gd fmla="*/ 189 h 338" name="T57"/>
                <a:gd fmla="*/ 81 w 166" name="T58"/>
                <a:gd fmla="*/ 204 h 338" name="T59"/>
                <a:gd fmla="*/ 85 w 166" name="T60"/>
                <a:gd fmla="*/ 215 h 338" name="T61"/>
                <a:gd fmla="*/ 100 w 166" name="T62"/>
                <a:gd fmla="*/ 226 h 338" name="T63"/>
                <a:gd fmla="*/ 100 w 166" name="T64"/>
                <a:gd fmla="*/ 249 h 338" name="T65"/>
                <a:gd fmla="*/ 85 w 166" name="T66"/>
                <a:gd fmla="*/ 245 h 338" name="T67"/>
                <a:gd fmla="*/ 70 w 166" name="T68"/>
                <a:gd fmla="*/ 245 h 338" name="T69"/>
                <a:gd fmla="*/ 81 w 166" name="T70"/>
                <a:gd fmla="*/ 249 h 338" name="T71"/>
                <a:gd fmla="*/ 100 w 166" name="T72"/>
                <a:gd fmla="*/ 252 h 338" name="T73"/>
                <a:gd fmla="*/ 92 w 166" name="T74"/>
                <a:gd fmla="*/ 256 h 338" name="T75"/>
                <a:gd fmla="*/ 85 w 166" name="T76"/>
                <a:gd fmla="*/ 264 h 338" name="T77"/>
                <a:gd fmla="*/ 78 w 166" name="T78"/>
                <a:gd fmla="*/ 271 h 338" name="T79"/>
                <a:gd fmla="*/ 78 w 166" name="T80"/>
                <a:gd fmla="*/ 282 h 338" name="T81"/>
                <a:gd fmla="*/ 81 w 166" name="T82"/>
                <a:gd fmla="*/ 301 h 338" name="T83"/>
                <a:gd fmla="*/ 66 w 166" name="T84"/>
                <a:gd fmla="*/ 319 h 338" name="T85"/>
                <a:gd fmla="*/ 48 w 166" name="T86"/>
                <a:gd fmla="*/ 330 h 338" name="T87"/>
                <a:gd fmla="*/ 29 w 166" name="T88"/>
                <a:gd fmla="*/ 330 h 338" name="T89"/>
                <a:gd fmla="*/ 29 w 166" name="T90"/>
                <a:gd fmla="*/ 315 h 338" name="T91"/>
                <a:gd fmla="*/ 15 w 166" name="T92"/>
                <a:gd fmla="*/ 297 h 338" name="T93"/>
                <a:gd fmla="*/ 7 w 166" name="T94"/>
                <a:gd fmla="*/ 282 h 338" name="T95"/>
                <a:gd fmla="*/ 7 w 166" name="T96"/>
                <a:gd fmla="*/ 275 h 338" name="T97"/>
                <a:gd fmla="*/ 0 w 166" name="T98"/>
                <a:gd fmla="*/ 264 h 338" name="T99"/>
                <a:gd fmla="*/ 103 w 166" name="T100"/>
                <a:gd fmla="*/ 252 h 338" name="T101"/>
                <a:gd fmla="*/ 4 w 166" name="T102"/>
                <a:gd fmla="*/ 278 h 338" name="T103"/>
                <a:gd fmla="*/ 115 w 166" name="T104"/>
                <a:gd fmla="*/ 271 h 338" name="T105"/>
                <a:gd fmla="*/ 118 w 166" name="T106"/>
                <a:gd fmla="*/ 282 h 338" name="T107"/>
                <a:gd fmla="*/ 107 w 166" name="T108"/>
                <a:gd fmla="*/ 304 h 338" name="T109"/>
                <a:gd fmla="*/ 115 w 166" name="T110"/>
                <a:gd fmla="*/ 293 h 338" name="T111"/>
                <a:gd fmla="*/ 107 w 166" name="T112"/>
                <a:gd fmla="*/ 286 h 338" name="T113"/>
                <a:gd fmla="*/ 107 w 166" name="T114"/>
                <a:gd fmla="*/ 301 h 338" name="T115"/>
                <a:gd fmla="*/ 81 w 166" name="T116"/>
                <a:gd fmla="*/ 319 h 338" name="T117"/>
                <a:gd fmla="*/ 85 w 166" name="T118"/>
                <a:gd fmla="*/ 297 h 33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38" w="166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gdLst>
                <a:gd fmla="*/ 41 w 45" name="T0"/>
                <a:gd fmla="*/ 60 h 72" name="T1"/>
                <a:gd fmla="*/ 42 w 45" name="T2"/>
                <a:gd fmla="*/ 49 h 72" name="T3"/>
                <a:gd fmla="*/ 39 w 45" name="T4"/>
                <a:gd fmla="*/ 41 h 72" name="T5"/>
                <a:gd fmla="*/ 37 w 45" name="T6"/>
                <a:gd fmla="*/ 36 h 72" name="T7"/>
                <a:gd fmla="*/ 36 w 45" name="T8"/>
                <a:gd fmla="*/ 28 h 72" name="T9"/>
                <a:gd fmla="*/ 35 w 45" name="T10"/>
                <a:gd fmla="*/ 18 h 72" name="T11"/>
                <a:gd fmla="*/ 29 w 45" name="T12"/>
                <a:gd fmla="*/ 14 h 72" name="T13"/>
                <a:gd fmla="*/ 28 w 45" name="T14"/>
                <a:gd fmla="*/ 9 h 72" name="T15"/>
                <a:gd fmla="*/ 29 w 45" name="T16"/>
                <a:gd fmla="*/ 3 h 72" name="T17"/>
                <a:gd fmla="*/ 22 w 45" name="T18"/>
                <a:gd fmla="*/ 0 h 72" name="T19"/>
                <a:gd fmla="*/ 19 w 45" name="T20"/>
                <a:gd fmla="*/ 2 h 72" name="T21"/>
                <a:gd fmla="*/ 18 w 45" name="T22"/>
                <a:gd fmla="*/ 8 h 72" name="T23"/>
                <a:gd fmla="*/ 15 w 45" name="T24"/>
                <a:gd fmla="*/ 10 h 72" name="T25"/>
                <a:gd fmla="*/ 10 w 45" name="T26"/>
                <a:gd fmla="*/ 12 h 72" name="T27"/>
                <a:gd fmla="*/ 3 w 45" name="T28"/>
                <a:gd fmla="*/ 7 h 72" name="T29"/>
                <a:gd fmla="*/ 1 w 45" name="T30"/>
                <a:gd fmla="*/ 9 h 72" name="T31"/>
                <a:gd fmla="*/ 7 w 45" name="T32"/>
                <a:gd fmla="*/ 13 h 72" name="T33"/>
                <a:gd fmla="*/ 10 w 45" name="T34"/>
                <a:gd fmla="*/ 15 h 72" name="T35"/>
                <a:gd fmla="*/ 11 w 45" name="T36"/>
                <a:gd fmla="*/ 20 h 72" name="T37"/>
                <a:gd fmla="*/ 13 w 45" name="T38"/>
                <a:gd fmla="*/ 24 h 72" name="T39"/>
                <a:gd fmla="*/ 13 w 45" name="T40"/>
                <a:gd fmla="*/ 30 h 72" name="T41"/>
                <a:gd fmla="*/ 17 w 45" name="T42"/>
                <a:gd fmla="*/ 33 h 72" name="T43"/>
                <a:gd fmla="*/ 20 w 45" name="T44"/>
                <a:gd fmla="*/ 37 h 72" name="T45"/>
                <a:gd fmla="*/ 21 w 45" name="T46"/>
                <a:gd fmla="*/ 40 h 72" name="T47"/>
                <a:gd fmla="*/ 17 w 45" name="T48"/>
                <a:gd fmla="*/ 42 h 72" name="T49"/>
                <a:gd fmla="*/ 14 w 45" name="T50"/>
                <a:gd fmla="*/ 44 h 72" name="T51"/>
                <a:gd fmla="*/ 13 w 45" name="T52"/>
                <a:gd fmla="*/ 48 h 72" name="T53"/>
                <a:gd fmla="*/ 10 w 45" name="T54"/>
                <a:gd fmla="*/ 48 h 72" name="T55"/>
                <a:gd fmla="*/ 9 w 45" name="T56"/>
                <a:gd fmla="*/ 51 h 72" name="T57"/>
                <a:gd fmla="*/ 7 w 45" name="T58"/>
                <a:gd fmla="*/ 51 h 72" name="T59"/>
                <a:gd fmla="*/ 7 w 45" name="T60"/>
                <a:gd fmla="*/ 55 h 72" name="T61"/>
                <a:gd fmla="*/ 7 w 45" name="T62"/>
                <a:gd fmla="*/ 57 h 72" name="T63"/>
                <a:gd fmla="*/ 9 w 45" name="T64"/>
                <a:gd fmla="*/ 62 h 72" name="T65"/>
                <a:gd fmla="*/ 8 w 45" name="T66"/>
                <a:gd fmla="*/ 67 h 72" name="T67"/>
                <a:gd fmla="*/ 12 w 45" name="T68"/>
                <a:gd fmla="*/ 68 h 72" name="T69"/>
                <a:gd fmla="*/ 15 w 45" name="T70"/>
                <a:gd fmla="*/ 69 h 72" name="T71"/>
                <a:gd fmla="*/ 16 w 45" name="T72"/>
                <a:gd fmla="*/ 72 h 72" name="T73"/>
                <a:gd fmla="*/ 19 w 45" name="T74"/>
                <a:gd fmla="*/ 71 h 72" name="T75"/>
                <a:gd fmla="*/ 25 w 45" name="T76"/>
                <a:gd fmla="*/ 69 h 72" name="T77"/>
                <a:gd fmla="*/ 27 w 45" name="T78"/>
                <a:gd fmla="*/ 68 h 72" name="T79"/>
                <a:gd fmla="*/ 28 w 45" name="T80"/>
                <a:gd fmla="*/ 68 h 72" name="T81"/>
                <a:gd fmla="*/ 31 w 45" name="T82"/>
                <a:gd fmla="*/ 67 h 72" name="T83"/>
                <a:gd fmla="*/ 34 w 45" name="T84"/>
                <a:gd fmla="*/ 67 h 72" name="T85"/>
                <a:gd fmla="*/ 18 w 45" name="T86"/>
                <a:gd fmla="*/ 38 h 72" name="T87"/>
                <a:gd fmla="*/ 19 w 45" name="T88"/>
                <a:gd fmla="*/ 38 h 72" name="T89"/>
                <a:gd fmla="*/ 6 w 45" name="T90"/>
                <a:gd fmla="*/ 50 h 72" name="T91"/>
                <a:gd fmla="*/ 6 w 45" name="T92"/>
                <a:gd fmla="*/ 50 h 72" name="T93"/>
                <a:gd fmla="*/ 15 w 45" name="T94"/>
                <a:gd fmla="*/ 71 h 72" name="T95"/>
                <a:gd fmla="*/ 14 w 45" name="T96"/>
                <a:gd fmla="*/ 69 h 72" name="T97"/>
                <a:gd fmla="*/ 11 w 45" name="T98"/>
                <a:gd fmla="*/ 69 h 72" name="T99"/>
                <a:gd fmla="*/ 9 w 45" name="T100"/>
                <a:gd fmla="*/ 68 h 72" name="T101"/>
                <a:gd fmla="*/ 3 w 45" name="T102"/>
                <a:gd fmla="*/ 68 h 72" name="T103"/>
                <a:gd fmla="*/ 5 w 45" name="T104"/>
                <a:gd fmla="*/ 71 h 72" name="T105"/>
                <a:gd fmla="*/ 3 w 45" name="T106"/>
                <a:gd fmla="*/ 70 h 7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2" w="45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gdLst>
                <a:gd fmla="*/ 85 w 85" name="T0"/>
                <a:gd fmla="*/ 48 h 51" name="T1"/>
                <a:gd fmla="*/ 85 w 85" name="T2"/>
                <a:gd fmla="*/ 44 h 51" name="T3"/>
                <a:gd fmla="*/ 78 w 85" name="T4"/>
                <a:gd fmla="*/ 29 h 51" name="T5"/>
                <a:gd fmla="*/ 82 w 85" name="T6"/>
                <a:gd fmla="*/ 14 h 51" name="T7"/>
                <a:gd fmla="*/ 85 w 85" name="T8"/>
                <a:gd fmla="*/ 7 h 51" name="T9"/>
                <a:gd fmla="*/ 85 w 85" name="T10"/>
                <a:gd fmla="*/ 7 h 51" name="T11"/>
                <a:gd fmla="*/ 85 w 85" name="T12"/>
                <a:gd fmla="*/ 7 h 51" name="T13"/>
                <a:gd fmla="*/ 63 w 85" name="T14"/>
                <a:gd fmla="*/ 3 h 51" name="T15"/>
                <a:gd fmla="*/ 56 w 85" name="T16"/>
                <a:gd fmla="*/ 0 h 51" name="T17"/>
                <a:gd fmla="*/ 48 w 85" name="T18"/>
                <a:gd fmla="*/ 0 h 51" name="T19"/>
                <a:gd fmla="*/ 48 w 85" name="T20"/>
                <a:gd fmla="*/ 0 h 51" name="T21"/>
                <a:gd fmla="*/ 48 w 85" name="T22"/>
                <a:gd fmla="*/ 3 h 51" name="T23"/>
                <a:gd fmla="*/ 45 w 85" name="T24"/>
                <a:gd fmla="*/ 3 h 51" name="T25"/>
                <a:gd fmla="*/ 37 w 85" name="T26"/>
                <a:gd fmla="*/ 3 h 51" name="T27"/>
                <a:gd fmla="*/ 34 w 85" name="T28"/>
                <a:gd fmla="*/ 7 h 51" name="T29"/>
                <a:gd fmla="*/ 30 w 85" name="T30"/>
                <a:gd fmla="*/ 7 h 51" name="T31"/>
                <a:gd fmla="*/ 23 w 85" name="T32"/>
                <a:gd fmla="*/ 11 h 51" name="T33"/>
                <a:gd fmla="*/ 23 w 85" name="T34"/>
                <a:gd fmla="*/ 22 h 51" name="T35"/>
                <a:gd fmla="*/ 23 w 85" name="T36"/>
                <a:gd fmla="*/ 22 h 51" name="T37"/>
                <a:gd fmla="*/ 26 w 85" name="T38"/>
                <a:gd fmla="*/ 26 h 51" name="T39"/>
                <a:gd fmla="*/ 23 w 85" name="T40"/>
                <a:gd fmla="*/ 29 h 51" name="T41"/>
                <a:gd fmla="*/ 30 w 85" name="T42"/>
                <a:gd fmla="*/ 37 h 51" name="T43"/>
                <a:gd fmla="*/ 34 w 85" name="T44"/>
                <a:gd fmla="*/ 33 h 51" name="T45"/>
                <a:gd fmla="*/ 37 w 85" name="T46"/>
                <a:gd fmla="*/ 33 h 51" name="T47"/>
                <a:gd fmla="*/ 34 w 85" name="T48"/>
                <a:gd fmla="*/ 44 h 51" name="T49"/>
                <a:gd fmla="*/ 41 w 85" name="T50"/>
                <a:gd fmla="*/ 40 h 51" name="T51"/>
                <a:gd fmla="*/ 48 w 85" name="T52"/>
                <a:gd fmla="*/ 40 h 51" name="T53"/>
                <a:gd fmla="*/ 52 w 85" name="T54"/>
                <a:gd fmla="*/ 37 h 51" name="T55"/>
                <a:gd fmla="*/ 56 w 85" name="T56"/>
                <a:gd fmla="*/ 40 h 51" name="T57"/>
                <a:gd fmla="*/ 63 w 85" name="T58"/>
                <a:gd fmla="*/ 44 h 51" name="T59"/>
                <a:gd fmla="*/ 67 w 85" name="T60"/>
                <a:gd fmla="*/ 51 h 51" name="T61"/>
                <a:gd fmla="*/ 78 w 85" name="T62"/>
                <a:gd fmla="*/ 51 h 51" name="T63"/>
                <a:gd fmla="*/ 82 w 85" name="T64"/>
                <a:gd fmla="*/ 51 h 51" name="T65"/>
                <a:gd fmla="*/ 19 w 85" name="T66"/>
                <a:gd fmla="*/ 18 h 51" name="T67"/>
                <a:gd fmla="*/ 15 w 85" name="T68"/>
                <a:gd fmla="*/ 18 h 51" name="T69"/>
                <a:gd fmla="*/ 15 w 85" name="T70"/>
                <a:gd fmla="*/ 18 h 51" name="T71"/>
                <a:gd fmla="*/ 8 w 85" name="T72"/>
                <a:gd fmla="*/ 22 h 51" name="T73"/>
                <a:gd fmla="*/ 0 w 85" name="T74"/>
                <a:gd fmla="*/ 22 h 51" name="T75"/>
                <a:gd fmla="*/ 4 w 85" name="T76"/>
                <a:gd fmla="*/ 18 h 51" name="T77"/>
                <a:gd fmla="*/ 8 w 85" name="T78"/>
                <a:gd fmla="*/ 18 h 51" name="T79"/>
                <a:gd fmla="*/ 11 w 85" name="T80"/>
                <a:gd fmla="*/ 18 h 51" name="T81"/>
                <a:gd fmla="*/ 15 w 85" name="T82"/>
                <a:gd fmla="*/ 22 h 51" name="T83"/>
                <a:gd fmla="*/ 11 w 85" name="T84"/>
                <a:gd fmla="*/ 22 h 51" name="T85"/>
                <a:gd fmla="*/ 8 w 85" name="T86"/>
                <a:gd fmla="*/ 26 h 51" name="T87"/>
                <a:gd fmla="*/ 15 w 85" name="T88"/>
                <a:gd fmla="*/ 26 h 51" name="T89"/>
                <a:gd fmla="*/ 23 w 85" name="T90"/>
                <a:gd fmla="*/ 29 h 51" name="T91"/>
                <a:gd fmla="*/ 15 w 85" name="T92"/>
                <a:gd fmla="*/ 26 h 51" name="T93"/>
                <a:gd fmla="*/ 0 w 85" name="T94"/>
                <a:gd fmla="*/ 44 h 51" name="T95"/>
                <a:gd fmla="*/ 4 w 85" name="T96"/>
                <a:gd fmla="*/ 40 h 51" name="T97"/>
                <a:gd fmla="*/ 8 w 85" name="T98"/>
                <a:gd fmla="*/ 37 h 51" name="T99"/>
                <a:gd fmla="*/ 15 w 85" name="T100"/>
                <a:gd fmla="*/ 33 h 51" name="T101"/>
                <a:gd fmla="*/ 19 w 85" name="T102"/>
                <a:gd fmla="*/ 29 h 51" name="T103"/>
                <a:gd fmla="*/ 19 w 85" name="T104"/>
                <a:gd fmla="*/ 29 h 51" name="T105"/>
                <a:gd fmla="*/ 15 w 85" name="T106"/>
                <a:gd fmla="*/ 26 h 51" name="T107"/>
                <a:gd fmla="*/ 8 w 85" name="T108"/>
                <a:gd fmla="*/ 26 h 51" name="T109"/>
                <a:gd fmla="*/ 4 w 85" name="T110"/>
                <a:gd fmla="*/ 29 h 51" name="T111"/>
                <a:gd fmla="*/ 0 w 85" name="T112"/>
                <a:gd fmla="*/ 29 h 51" name="T113"/>
                <a:gd fmla="*/ 0 w 85" name="T114"/>
                <a:gd fmla="*/ 29 h 51" name="T115"/>
                <a:gd fmla="*/ 0 w 85" name="T116"/>
                <a:gd fmla="*/ 29 h 51" name="T117"/>
                <a:gd fmla="*/ 0 w 85" name="T118"/>
                <a:gd fmla="*/ 33 h 51" name="T119"/>
                <a:gd fmla="*/ 0 w 85" name="T120"/>
                <a:gd fmla="*/ 37 h 51" name="T121"/>
                <a:gd fmla="*/ 4 w 85" name="T122"/>
                <a:gd fmla="*/ 40 h 51" name="T123"/>
                <a:gd fmla="*/ 0 w 85" name="T124"/>
                <a:gd fmla="*/ 44 h 5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1" w="85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gdLst>
                <a:gd fmla="*/ 104 w 104" name="T0"/>
                <a:gd fmla="*/ 37 h 52" name="T1"/>
                <a:gd fmla="*/ 100 w 104" name="T2"/>
                <a:gd fmla="*/ 29 h 52" name="T3"/>
                <a:gd fmla="*/ 96 w 104" name="T4"/>
                <a:gd fmla="*/ 26 h 52" name="T5"/>
                <a:gd fmla="*/ 96 w 104" name="T6"/>
                <a:gd fmla="*/ 22 h 52" name="T7"/>
                <a:gd fmla="*/ 96 w 104" name="T8"/>
                <a:gd fmla="*/ 18 h 52" name="T9"/>
                <a:gd fmla="*/ 89 w 104" name="T10"/>
                <a:gd fmla="*/ 14 h 52" name="T11"/>
                <a:gd fmla="*/ 78 w 104" name="T12"/>
                <a:gd fmla="*/ 14 h 52" name="T13"/>
                <a:gd fmla="*/ 74 w 104" name="T14"/>
                <a:gd fmla="*/ 7 h 52" name="T15"/>
                <a:gd fmla="*/ 67 w 104" name="T16"/>
                <a:gd fmla="*/ 3 h 52" name="T17"/>
                <a:gd fmla="*/ 63 w 104" name="T18"/>
                <a:gd fmla="*/ 0 h 52" name="T19"/>
                <a:gd fmla="*/ 59 w 104" name="T20"/>
                <a:gd fmla="*/ 3 h 52" name="T21"/>
                <a:gd fmla="*/ 52 w 104" name="T22"/>
                <a:gd fmla="*/ 3 h 52" name="T23"/>
                <a:gd fmla="*/ 45 w 104" name="T24"/>
                <a:gd fmla="*/ 7 h 52" name="T25"/>
                <a:gd fmla="*/ 48 w 104" name="T26"/>
                <a:gd fmla="*/ 14 h 52" name="T27"/>
                <a:gd fmla="*/ 41 w 104" name="T28"/>
                <a:gd fmla="*/ 26 h 52" name="T29"/>
                <a:gd fmla="*/ 34 w 104" name="T30"/>
                <a:gd fmla="*/ 22 h 52" name="T31"/>
                <a:gd fmla="*/ 26 w 104" name="T32"/>
                <a:gd fmla="*/ 11 h 52" name="T33"/>
                <a:gd fmla="*/ 22 w 104" name="T34"/>
                <a:gd fmla="*/ 7 h 52" name="T35"/>
                <a:gd fmla="*/ 15 w 104" name="T36"/>
                <a:gd fmla="*/ 11 h 52" name="T37"/>
                <a:gd fmla="*/ 11 w 104" name="T38"/>
                <a:gd fmla="*/ 14 h 52" name="T39"/>
                <a:gd fmla="*/ 8 w 104" name="T40"/>
                <a:gd fmla="*/ 18 h 52" name="T41"/>
                <a:gd fmla="*/ 8 w 104" name="T42"/>
                <a:gd fmla="*/ 26 h 52" name="T43"/>
                <a:gd fmla="*/ 4 w 104" name="T44"/>
                <a:gd fmla="*/ 33 h 52" name="T45"/>
                <a:gd fmla="*/ 0 w 104" name="T46"/>
                <a:gd fmla="*/ 37 h 52" name="T47"/>
                <a:gd fmla="*/ 4 w 104" name="T48"/>
                <a:gd fmla="*/ 44 h 52" name="T49"/>
                <a:gd fmla="*/ 8 w 104" name="T50"/>
                <a:gd fmla="*/ 44 h 52" name="T51"/>
                <a:gd fmla="*/ 11 w 104" name="T52"/>
                <a:gd fmla="*/ 40 h 52" name="T53"/>
                <a:gd fmla="*/ 26 w 104" name="T54"/>
                <a:gd fmla="*/ 37 h 52" name="T55"/>
                <a:gd fmla="*/ 34 w 104" name="T56"/>
                <a:gd fmla="*/ 40 h 52" name="T57"/>
                <a:gd fmla="*/ 37 w 104" name="T58"/>
                <a:gd fmla="*/ 37 h 52" name="T59"/>
                <a:gd fmla="*/ 41 w 104" name="T60"/>
                <a:gd fmla="*/ 37 h 52" name="T61"/>
                <a:gd fmla="*/ 48 w 104" name="T62"/>
                <a:gd fmla="*/ 40 h 52" name="T63"/>
                <a:gd fmla="*/ 56 w 104" name="T64"/>
                <a:gd fmla="*/ 37 h 52" name="T65"/>
                <a:gd fmla="*/ 67 w 104" name="T66"/>
                <a:gd fmla="*/ 40 h 52" name="T67"/>
                <a:gd fmla="*/ 74 w 104" name="T68"/>
                <a:gd fmla="*/ 48 h 52" name="T69"/>
                <a:gd fmla="*/ 85 w 104" name="T70"/>
                <a:gd fmla="*/ 52 h 52" name="T71"/>
                <a:gd fmla="*/ 85 w 104" name="T72"/>
                <a:gd fmla="*/ 52 h 52" name="T73"/>
                <a:gd fmla="*/ 96 w 104" name="T74"/>
                <a:gd fmla="*/ 48 h 52" name="T75"/>
                <a:gd fmla="*/ 100 w 104" name="T76"/>
                <a:gd fmla="*/ 44 h 52" name="T77"/>
                <a:gd fmla="*/ 104 w 104" name="T78"/>
                <a:gd fmla="*/ 40 h 5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2" w="104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gdLst>
                <a:gd fmla="*/ 26 w 81" name="T0"/>
                <a:gd fmla="*/ 41 h 52" name="T1"/>
                <a:gd fmla="*/ 26 w 81" name="T2"/>
                <a:gd fmla="*/ 33 h 52" name="T3"/>
                <a:gd fmla="*/ 30 w 81" name="T4"/>
                <a:gd fmla="*/ 29 h 52" name="T5"/>
                <a:gd fmla="*/ 26 w 81" name="T6"/>
                <a:gd fmla="*/ 29 h 52" name="T7"/>
                <a:gd fmla="*/ 26 w 81" name="T8"/>
                <a:gd fmla="*/ 29 h 52" name="T9"/>
                <a:gd fmla="*/ 22 w 81" name="T10"/>
                <a:gd fmla="*/ 26 h 52" name="T11"/>
                <a:gd fmla="*/ 22 w 81" name="T12"/>
                <a:gd fmla="*/ 26 h 52" name="T13"/>
                <a:gd fmla="*/ 15 w 81" name="T14"/>
                <a:gd fmla="*/ 26 h 52" name="T15"/>
                <a:gd fmla="*/ 11 w 81" name="T16"/>
                <a:gd fmla="*/ 26 h 52" name="T17"/>
                <a:gd fmla="*/ 7 w 81" name="T18"/>
                <a:gd fmla="*/ 18 h 52" name="T19"/>
                <a:gd fmla="*/ 0 w 81" name="T20"/>
                <a:gd fmla="*/ 18 h 52" name="T21"/>
                <a:gd fmla="*/ 0 w 81" name="T22"/>
                <a:gd fmla="*/ 18 h 52" name="T23"/>
                <a:gd fmla="*/ 0 w 81" name="T24"/>
                <a:gd fmla="*/ 18 h 52" name="T25"/>
                <a:gd fmla="*/ 0 w 81" name="T26"/>
                <a:gd fmla="*/ 15 h 52" name="T27"/>
                <a:gd fmla="*/ 0 w 81" name="T28"/>
                <a:gd fmla="*/ 11 h 52" name="T29"/>
                <a:gd fmla="*/ 4 w 81" name="T30"/>
                <a:gd fmla="*/ 7 h 52" name="T31"/>
                <a:gd fmla="*/ 4 w 81" name="T32"/>
                <a:gd fmla="*/ 7 h 52" name="T33"/>
                <a:gd fmla="*/ 7 w 81" name="T34"/>
                <a:gd fmla="*/ 3 h 52" name="T35"/>
                <a:gd fmla="*/ 15 w 81" name="T36"/>
                <a:gd fmla="*/ 0 h 52" name="T37"/>
                <a:gd fmla="*/ 22 w 81" name="T38"/>
                <a:gd fmla="*/ 0 h 52" name="T39"/>
                <a:gd fmla="*/ 26 w 81" name="T40"/>
                <a:gd fmla="*/ 0 h 52" name="T41"/>
                <a:gd fmla="*/ 30 w 81" name="T42"/>
                <a:gd fmla="*/ 3 h 52" name="T43"/>
                <a:gd fmla="*/ 33 w 81" name="T44"/>
                <a:gd fmla="*/ 0 h 52" name="T45"/>
                <a:gd fmla="*/ 33 w 81" name="T46"/>
                <a:gd fmla="*/ 0 h 52" name="T47"/>
                <a:gd fmla="*/ 37 w 81" name="T48"/>
                <a:gd fmla="*/ 0 h 52" name="T49"/>
                <a:gd fmla="*/ 37 w 81" name="T50"/>
                <a:gd fmla="*/ 0 h 52" name="T51"/>
                <a:gd fmla="*/ 41 w 81" name="T52"/>
                <a:gd fmla="*/ 3 h 52" name="T53"/>
                <a:gd fmla="*/ 44 w 81" name="T54"/>
                <a:gd fmla="*/ 3 h 52" name="T55"/>
                <a:gd fmla="*/ 48 w 81" name="T56"/>
                <a:gd fmla="*/ 3 h 52" name="T57"/>
                <a:gd fmla="*/ 52 w 81" name="T58"/>
                <a:gd fmla="*/ 0 h 52" name="T59"/>
                <a:gd fmla="*/ 59 w 81" name="T60"/>
                <a:gd fmla="*/ 3 h 52" name="T61"/>
                <a:gd fmla="*/ 63 w 81" name="T62"/>
                <a:gd fmla="*/ 3 h 52" name="T63"/>
                <a:gd fmla="*/ 67 w 81" name="T64"/>
                <a:gd fmla="*/ 11 h 52" name="T65"/>
                <a:gd fmla="*/ 70 w 81" name="T66"/>
                <a:gd fmla="*/ 11 h 52" name="T67"/>
                <a:gd fmla="*/ 74 w 81" name="T68"/>
                <a:gd fmla="*/ 15 h 52" name="T69"/>
                <a:gd fmla="*/ 81 w 81" name="T70"/>
                <a:gd fmla="*/ 15 h 52" name="T71"/>
                <a:gd fmla="*/ 81 w 81" name="T72"/>
                <a:gd fmla="*/ 15 h 52" name="T73"/>
                <a:gd fmla="*/ 78 w 81" name="T74"/>
                <a:gd fmla="*/ 22 h 52" name="T75"/>
                <a:gd fmla="*/ 81 w 81" name="T76"/>
                <a:gd fmla="*/ 22 h 52" name="T77"/>
                <a:gd fmla="*/ 81 w 81" name="T78"/>
                <a:gd fmla="*/ 26 h 52" name="T79"/>
                <a:gd fmla="*/ 74 w 81" name="T80"/>
                <a:gd fmla="*/ 26 h 52" name="T81"/>
                <a:gd fmla="*/ 70 w 81" name="T82"/>
                <a:gd fmla="*/ 33 h 52" name="T83"/>
                <a:gd fmla="*/ 70 w 81" name="T84"/>
                <a:gd fmla="*/ 33 h 52" name="T85"/>
                <a:gd fmla="*/ 70 w 81" name="T86"/>
                <a:gd fmla="*/ 37 h 52" name="T87"/>
                <a:gd fmla="*/ 74 w 81" name="T88"/>
                <a:gd fmla="*/ 37 h 52" name="T89"/>
                <a:gd fmla="*/ 74 w 81" name="T90"/>
                <a:gd fmla="*/ 41 h 52" name="T91"/>
                <a:gd fmla="*/ 70 w 81" name="T92"/>
                <a:gd fmla="*/ 41 h 52" name="T93"/>
                <a:gd fmla="*/ 67 w 81" name="T94"/>
                <a:gd fmla="*/ 41 h 52" name="T95"/>
                <a:gd fmla="*/ 67 w 81" name="T96"/>
                <a:gd fmla="*/ 41 h 52" name="T97"/>
                <a:gd fmla="*/ 63 w 81" name="T98"/>
                <a:gd fmla="*/ 44 h 52" name="T99"/>
                <a:gd fmla="*/ 59 w 81" name="T100"/>
                <a:gd fmla="*/ 44 h 52" name="T101"/>
                <a:gd fmla="*/ 59 w 81" name="T102"/>
                <a:gd fmla="*/ 48 h 52" name="T103"/>
                <a:gd fmla="*/ 59 w 81" name="T104"/>
                <a:gd fmla="*/ 48 h 52" name="T105"/>
                <a:gd fmla="*/ 52 w 81" name="T106"/>
                <a:gd fmla="*/ 52 h 52" name="T107"/>
                <a:gd fmla="*/ 48 w 81" name="T108"/>
                <a:gd fmla="*/ 48 h 52" name="T109"/>
                <a:gd fmla="*/ 44 w 81" name="T110"/>
                <a:gd fmla="*/ 52 h 52" name="T111"/>
                <a:gd fmla="*/ 41 w 81" name="T112"/>
                <a:gd fmla="*/ 52 h 52" name="T113"/>
                <a:gd fmla="*/ 37 w 81" name="T114"/>
                <a:gd fmla="*/ 52 h 52" name="T115"/>
                <a:gd fmla="*/ 37 w 81" name="T116"/>
                <a:gd fmla="*/ 48 h 52" name="T117"/>
                <a:gd fmla="*/ 37 w 81" name="T118"/>
                <a:gd fmla="*/ 41 h 52" name="T119"/>
                <a:gd fmla="*/ 33 w 81" name="T120"/>
                <a:gd fmla="*/ 41 h 52" name="T121"/>
                <a:gd fmla="*/ 30 w 81" name="T122"/>
                <a:gd fmla="*/ 37 h 52" name="T123"/>
                <a:gd fmla="*/ 26 w 81" name="T124"/>
                <a:gd fmla="*/ 41 h 5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2" w="81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gdLst>
                <a:gd fmla="*/ 3 w 137" name="T0"/>
                <a:gd fmla="*/ 49 h 97" name="T1"/>
                <a:gd fmla="*/ 11 w 137" name="T2"/>
                <a:gd fmla="*/ 49 h 97" name="T3"/>
                <a:gd fmla="*/ 18 w 137" name="T4"/>
                <a:gd fmla="*/ 45 h 97" name="T5"/>
                <a:gd fmla="*/ 22 w 137" name="T6"/>
                <a:gd fmla="*/ 41 h 97" name="T7"/>
                <a:gd fmla="*/ 26 w 137" name="T8"/>
                <a:gd fmla="*/ 38 h 97" name="T9"/>
                <a:gd fmla="*/ 33 w 137" name="T10"/>
                <a:gd fmla="*/ 38 h 97" name="T11"/>
                <a:gd fmla="*/ 29 w 137" name="T12"/>
                <a:gd fmla="*/ 34 h 97" name="T13"/>
                <a:gd fmla="*/ 29 w 137" name="T14"/>
                <a:gd fmla="*/ 30 h 97" name="T15"/>
                <a:gd fmla="*/ 40 w 137" name="T16"/>
                <a:gd fmla="*/ 23 h 97" name="T17"/>
                <a:gd fmla="*/ 37 w 137" name="T18"/>
                <a:gd fmla="*/ 19 h 97" name="T19"/>
                <a:gd fmla="*/ 48 w 137" name="T20"/>
                <a:gd fmla="*/ 12 h 97" name="T21"/>
                <a:gd fmla="*/ 55 w 137" name="T22"/>
                <a:gd fmla="*/ 4 h 97" name="T23"/>
                <a:gd fmla="*/ 59 w 137" name="T24"/>
                <a:gd fmla="*/ 0 h 97" name="T25"/>
                <a:gd fmla="*/ 66 w 137" name="T26"/>
                <a:gd fmla="*/ 4 h 97" name="T27"/>
                <a:gd fmla="*/ 70 w 137" name="T28"/>
                <a:gd fmla="*/ 4 h 97" name="T29"/>
                <a:gd fmla="*/ 77 w 137" name="T30"/>
                <a:gd fmla="*/ 4 h 97" name="T31"/>
                <a:gd fmla="*/ 85 w 137" name="T32"/>
                <a:gd fmla="*/ 4 h 97" name="T33"/>
                <a:gd fmla="*/ 92 w 137" name="T34"/>
                <a:gd fmla="*/ 8 h 97" name="T35"/>
                <a:gd fmla="*/ 103 w 137" name="T36"/>
                <a:gd fmla="*/ 8 h 97" name="T37"/>
                <a:gd fmla="*/ 103 w 137" name="T38"/>
                <a:gd fmla="*/ 15 h 97" name="T39"/>
                <a:gd fmla="*/ 103 w 137" name="T40"/>
                <a:gd fmla="*/ 23 h 97" name="T41"/>
                <a:gd fmla="*/ 111 w 137" name="T42"/>
                <a:gd fmla="*/ 30 h 97" name="T43"/>
                <a:gd fmla="*/ 118 w 137" name="T44"/>
                <a:gd fmla="*/ 38 h 97" name="T45"/>
                <a:gd fmla="*/ 126 w 137" name="T46"/>
                <a:gd fmla="*/ 45 h 97" name="T47"/>
                <a:gd fmla="*/ 133 w 137" name="T48"/>
                <a:gd fmla="*/ 52 h 97" name="T49"/>
                <a:gd fmla="*/ 133 w 137" name="T50"/>
                <a:gd fmla="*/ 56 h 97" name="T51"/>
                <a:gd fmla="*/ 122 w 137" name="T52"/>
                <a:gd fmla="*/ 64 h 97" name="T53"/>
                <a:gd fmla="*/ 118 w 137" name="T54"/>
                <a:gd fmla="*/ 64 h 97" name="T55"/>
                <a:gd fmla="*/ 122 w 137" name="T56"/>
                <a:gd fmla="*/ 71 h 97" name="T57"/>
                <a:gd fmla="*/ 126 w 137" name="T58"/>
                <a:gd fmla="*/ 78 h 97" name="T59"/>
                <a:gd fmla="*/ 126 w 137" name="T60"/>
                <a:gd fmla="*/ 82 h 97" name="T61"/>
                <a:gd fmla="*/ 111 w 137" name="T62"/>
                <a:gd fmla="*/ 86 h 97" name="T63"/>
                <a:gd fmla="*/ 111 w 137" name="T64"/>
                <a:gd fmla="*/ 97 h 97" name="T65"/>
                <a:gd fmla="*/ 103 w 137" name="T66"/>
                <a:gd fmla="*/ 93 h 97" name="T67"/>
                <a:gd fmla="*/ 96 w 137" name="T68"/>
                <a:gd fmla="*/ 93 h 97" name="T69"/>
                <a:gd fmla="*/ 89 w 137" name="T70"/>
                <a:gd fmla="*/ 97 h 97" name="T71"/>
                <a:gd fmla="*/ 85 w 137" name="T72"/>
                <a:gd fmla="*/ 93 h 97" name="T73"/>
                <a:gd fmla="*/ 77 w 137" name="T74"/>
                <a:gd fmla="*/ 97 h 97" name="T75"/>
                <a:gd fmla="*/ 70 w 137" name="T76"/>
                <a:gd fmla="*/ 93 h 97" name="T77"/>
                <a:gd fmla="*/ 66 w 137" name="T78"/>
                <a:gd fmla="*/ 93 h 97" name="T79"/>
                <a:gd fmla="*/ 55 w 137" name="T80"/>
                <a:gd fmla="*/ 93 h 97" name="T81"/>
                <a:gd fmla="*/ 51 w 137" name="T82"/>
                <a:gd fmla="*/ 89 h 97" name="T83"/>
                <a:gd fmla="*/ 37 w 137" name="T84"/>
                <a:gd fmla="*/ 89 h 97" name="T85"/>
                <a:gd fmla="*/ 33 w 137" name="T86"/>
                <a:gd fmla="*/ 89 h 97" name="T87"/>
                <a:gd fmla="*/ 14 w 137" name="T88"/>
                <a:gd fmla="*/ 93 h 97" name="T89"/>
                <a:gd fmla="*/ 7 w 137" name="T90"/>
                <a:gd fmla="*/ 89 h 97" name="T91"/>
                <a:gd fmla="*/ 7 w 137" name="T92"/>
                <a:gd fmla="*/ 89 h 97" name="T93"/>
                <a:gd fmla="*/ 0 w 137" name="T94"/>
                <a:gd fmla="*/ 82 h 97" name="T95"/>
                <a:gd fmla="*/ 7 w 137" name="T96"/>
                <a:gd fmla="*/ 75 h 97" name="T97"/>
                <a:gd fmla="*/ 3 w 137" name="T98"/>
                <a:gd fmla="*/ 64 h 97" name="T99"/>
                <a:gd fmla="*/ 3 w 137" name="T100"/>
                <a:gd fmla="*/ 60 h 97" name="T101"/>
                <a:gd fmla="*/ 0 w 137" name="T102"/>
                <a:gd fmla="*/ 49 h 9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" w="13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gdLst>
                <a:gd fmla="*/ 40 w 270" name="T0"/>
                <a:gd fmla="*/ 11 h 152" name="T1"/>
                <a:gd fmla="*/ 62 w 270" name="T2"/>
                <a:gd fmla="*/ 11 h 152" name="T3"/>
                <a:gd fmla="*/ 77 w 270" name="T4"/>
                <a:gd fmla="*/ 15 h 152" name="T5"/>
                <a:gd fmla="*/ 96 w 270" name="T6"/>
                <a:gd fmla="*/ 15 h 152" name="T7"/>
                <a:gd fmla="*/ 111 w 270" name="T8"/>
                <a:gd fmla="*/ 15 h 152" name="T9"/>
                <a:gd fmla="*/ 122 w 270" name="T10"/>
                <a:gd fmla="*/ 8 h 152" name="T11"/>
                <a:gd fmla="*/ 140 w 270" name="T12"/>
                <a:gd fmla="*/ 0 h 152" name="T13"/>
                <a:gd fmla="*/ 170 w 270" name="T14"/>
                <a:gd fmla="*/ 0 h 152" name="T15"/>
                <a:gd fmla="*/ 185 w 270" name="T16"/>
                <a:gd fmla="*/ 15 h 152" name="T17"/>
                <a:gd fmla="*/ 196 w 270" name="T18"/>
                <a:gd fmla="*/ 30 h 152" name="T19"/>
                <a:gd fmla="*/ 218 w 270" name="T20"/>
                <a:gd fmla="*/ 37 h 152" name="T21"/>
                <a:gd fmla="*/ 237 w 270" name="T22"/>
                <a:gd fmla="*/ 45 h 152" name="T23"/>
                <a:gd fmla="*/ 255 w 270" name="T24"/>
                <a:gd fmla="*/ 45 h 152" name="T25"/>
                <a:gd fmla="*/ 270 w 270" name="T26"/>
                <a:gd fmla="*/ 52 h 152" name="T27"/>
                <a:gd fmla="*/ 266 w 270" name="T28"/>
                <a:gd fmla="*/ 71 h 152" name="T29"/>
                <a:gd fmla="*/ 255 w 270" name="T30"/>
                <a:gd fmla="*/ 86 h 152" name="T31"/>
                <a:gd fmla="*/ 248 w 270" name="T32"/>
                <a:gd fmla="*/ 97 h 152" name="T33"/>
                <a:gd fmla="*/ 233 w 270" name="T34"/>
                <a:gd fmla="*/ 104 h 152" name="T35"/>
                <a:gd fmla="*/ 218 w 270" name="T36"/>
                <a:gd fmla="*/ 108 h 152" name="T37"/>
                <a:gd fmla="*/ 203 w 270" name="T38"/>
                <a:gd fmla="*/ 108 h 152" name="T39"/>
                <a:gd fmla="*/ 203 w 270" name="T40"/>
                <a:gd fmla="*/ 119 h 152" name="T41"/>
                <a:gd fmla="*/ 203 w 270" name="T42"/>
                <a:gd fmla="*/ 112 h 152" name="T43"/>
                <a:gd fmla="*/ 192 w 270" name="T44"/>
                <a:gd fmla="*/ 119 h 152" name="T45"/>
                <a:gd fmla="*/ 181 w 270" name="T46"/>
                <a:gd fmla="*/ 123 h 152" name="T47"/>
                <a:gd fmla="*/ 192 w 270" name="T48"/>
                <a:gd fmla="*/ 126 h 152" name="T49"/>
                <a:gd fmla="*/ 196 w 270" name="T50"/>
                <a:gd fmla="*/ 130 h 152" name="T51"/>
                <a:gd fmla="*/ 203 w 270" name="T52"/>
                <a:gd fmla="*/ 134 h 152" name="T53"/>
                <a:gd fmla="*/ 196 w 270" name="T54"/>
                <a:gd fmla="*/ 119 h 152" name="T55"/>
                <a:gd fmla="*/ 211 w 270" name="T56"/>
                <a:gd fmla="*/ 134 h 152" name="T57"/>
                <a:gd fmla="*/ 222 w 270" name="T58"/>
                <a:gd fmla="*/ 130 h 152" name="T59"/>
                <a:gd fmla="*/ 225 w 270" name="T60"/>
                <a:gd fmla="*/ 138 h 152" name="T61"/>
                <a:gd fmla="*/ 199 w 270" name="T62"/>
                <a:gd fmla="*/ 145 h 152" name="T63"/>
                <a:gd fmla="*/ 177 w 270" name="T64"/>
                <a:gd fmla="*/ 149 h 152" name="T65"/>
                <a:gd fmla="*/ 170 w 270" name="T66"/>
                <a:gd fmla="*/ 134 h 152" name="T67"/>
                <a:gd fmla="*/ 177 w 270" name="T68"/>
                <a:gd fmla="*/ 126 h 152" name="T69"/>
                <a:gd fmla="*/ 174 w 270" name="T70"/>
                <a:gd fmla="*/ 123 h 152" name="T71"/>
                <a:gd fmla="*/ 159 w 270" name="T72"/>
                <a:gd fmla="*/ 119 h 152" name="T73"/>
                <a:gd fmla="*/ 151 w 270" name="T74"/>
                <a:gd fmla="*/ 115 h 152" name="T75"/>
                <a:gd fmla="*/ 155 w 270" name="T76"/>
                <a:gd fmla="*/ 112 h 152" name="T77"/>
                <a:gd fmla="*/ 151 w 270" name="T78"/>
                <a:gd fmla="*/ 108 h 152" name="T79"/>
                <a:gd fmla="*/ 144 w 270" name="T80"/>
                <a:gd fmla="*/ 112 h 152" name="T81"/>
                <a:gd fmla="*/ 133 w 270" name="T82"/>
                <a:gd fmla="*/ 119 h 152" name="T83"/>
                <a:gd fmla="*/ 122 w 270" name="T84"/>
                <a:gd fmla="*/ 130 h 152" name="T85"/>
                <a:gd fmla="*/ 122 w 270" name="T86"/>
                <a:gd fmla="*/ 138 h 152" name="T87"/>
                <a:gd fmla="*/ 103 w 270" name="T88"/>
                <a:gd fmla="*/ 138 h 152" name="T89"/>
                <a:gd fmla="*/ 103 w 270" name="T90"/>
                <a:gd fmla="*/ 130 h 152" name="T91"/>
                <a:gd fmla="*/ 111 w 270" name="T92"/>
                <a:gd fmla="*/ 115 h 152" name="T93"/>
                <a:gd fmla="*/ 122 w 270" name="T94"/>
                <a:gd fmla="*/ 112 h 152" name="T95"/>
                <a:gd fmla="*/ 111 w 270" name="T96"/>
                <a:gd fmla="*/ 97 h 152" name="T97"/>
                <a:gd fmla="*/ 100 w 270" name="T98"/>
                <a:gd fmla="*/ 82 h 152" name="T99"/>
                <a:gd fmla="*/ 81 w 270" name="T100"/>
                <a:gd fmla="*/ 78 h 152" name="T101"/>
                <a:gd fmla="*/ 70 w 270" name="T102"/>
                <a:gd fmla="*/ 75 h 152" name="T103"/>
                <a:gd fmla="*/ 66 w 270" name="T104"/>
                <a:gd fmla="*/ 86 h 152" name="T105"/>
                <a:gd fmla="*/ 44 w 270" name="T106"/>
                <a:gd fmla="*/ 93 h 152" name="T107"/>
                <a:gd fmla="*/ 22 w 270" name="T108"/>
                <a:gd fmla="*/ 89 h 152" name="T109"/>
                <a:gd fmla="*/ 7 w 270" name="T110"/>
                <a:gd fmla="*/ 86 h 152" name="T111"/>
                <a:gd fmla="*/ 3 w 270" name="T112"/>
                <a:gd fmla="*/ 67 h 152" name="T113"/>
                <a:gd fmla="*/ 18 w 270" name="T114"/>
                <a:gd fmla="*/ 45 h 152" name="T115"/>
                <a:gd fmla="*/ 22 w 270" name="T116"/>
                <a:gd fmla="*/ 34 h 152" name="T117"/>
                <a:gd fmla="*/ 18 w 270" name="T118"/>
                <a:gd fmla="*/ 15 h 15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2" w="270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gdLst>
                <a:gd fmla="*/ 0 w 56" name="T0"/>
                <a:gd fmla="*/ 11 h 59" name="T1"/>
                <a:gd fmla="*/ 0 w 56" name="T2"/>
                <a:gd fmla="*/ 7 h 59" name="T3"/>
                <a:gd fmla="*/ 0 w 56" name="T4"/>
                <a:gd fmla="*/ 3 h 59" name="T5"/>
                <a:gd fmla="*/ 0 w 56" name="T6"/>
                <a:gd fmla="*/ 0 h 59" name="T7"/>
                <a:gd fmla="*/ 4 w 56" name="T8"/>
                <a:gd fmla="*/ 3 h 59" name="T9"/>
                <a:gd fmla="*/ 4 w 56" name="T10"/>
                <a:gd fmla="*/ 0 h 59" name="T11"/>
                <a:gd fmla="*/ 8 w 56" name="T12"/>
                <a:gd fmla="*/ 3 h 59" name="T13"/>
                <a:gd fmla="*/ 8 w 56" name="T14"/>
                <a:gd fmla="*/ 0 h 59" name="T15"/>
                <a:gd fmla="*/ 11 w 56" name="T16"/>
                <a:gd fmla="*/ 0 h 59" name="T17"/>
                <a:gd fmla="*/ 11 w 56" name="T18"/>
                <a:gd fmla="*/ 0 h 59" name="T19"/>
                <a:gd fmla="*/ 15 w 56" name="T20"/>
                <a:gd fmla="*/ 3 h 59" name="T21"/>
                <a:gd fmla="*/ 19 w 56" name="T22"/>
                <a:gd fmla="*/ 3 h 59" name="T23"/>
                <a:gd fmla="*/ 26 w 56" name="T24"/>
                <a:gd fmla="*/ 7 h 59" name="T25"/>
                <a:gd fmla="*/ 30 w 56" name="T26"/>
                <a:gd fmla="*/ 7 h 59" name="T27"/>
                <a:gd fmla="*/ 30 w 56" name="T28"/>
                <a:gd fmla="*/ 7 h 59" name="T29"/>
                <a:gd fmla="*/ 34 w 56" name="T30"/>
                <a:gd fmla="*/ 7 h 59" name="T31"/>
                <a:gd fmla="*/ 37 w 56" name="T32"/>
                <a:gd fmla="*/ 11 h 59" name="T33"/>
                <a:gd fmla="*/ 41 w 56" name="T34"/>
                <a:gd fmla="*/ 14 h 59" name="T35"/>
                <a:gd fmla="*/ 41 w 56" name="T36"/>
                <a:gd fmla="*/ 18 h 59" name="T37"/>
                <a:gd fmla="*/ 41 w 56" name="T38"/>
                <a:gd fmla="*/ 22 h 59" name="T39"/>
                <a:gd fmla="*/ 45 w 56" name="T40"/>
                <a:gd fmla="*/ 22 h 59" name="T41"/>
                <a:gd fmla="*/ 45 w 56" name="T42"/>
                <a:gd fmla="*/ 26 h 59" name="T43"/>
                <a:gd fmla="*/ 52 w 56" name="T44"/>
                <a:gd fmla="*/ 29 h 59" name="T45"/>
                <a:gd fmla="*/ 56 w 56" name="T46"/>
                <a:gd fmla="*/ 29 h 59" name="T47"/>
                <a:gd fmla="*/ 56 w 56" name="T48"/>
                <a:gd fmla="*/ 33 h 59" name="T49"/>
                <a:gd fmla="*/ 56 w 56" name="T50"/>
                <a:gd fmla="*/ 37 h 59" name="T51"/>
                <a:gd fmla="*/ 56 w 56" name="T52"/>
                <a:gd fmla="*/ 40 h 59" name="T53"/>
                <a:gd fmla="*/ 56 w 56" name="T54"/>
                <a:gd fmla="*/ 40 h 59" name="T55"/>
                <a:gd fmla="*/ 52 w 56" name="T56"/>
                <a:gd fmla="*/ 40 h 59" name="T57"/>
                <a:gd fmla="*/ 48 w 56" name="T58"/>
                <a:gd fmla="*/ 37 h 59" name="T59"/>
                <a:gd fmla="*/ 45 w 56" name="T60"/>
                <a:gd fmla="*/ 40 h 59" name="T61"/>
                <a:gd fmla="*/ 41 w 56" name="T62"/>
                <a:gd fmla="*/ 40 h 59" name="T63"/>
                <a:gd fmla="*/ 41 w 56" name="T64"/>
                <a:gd fmla="*/ 44 h 59" name="T65"/>
                <a:gd fmla="*/ 41 w 56" name="T66"/>
                <a:gd fmla="*/ 48 h 59" name="T67"/>
                <a:gd fmla="*/ 41 w 56" name="T68"/>
                <a:gd fmla="*/ 48 h 59" name="T69"/>
                <a:gd fmla="*/ 37 w 56" name="T70"/>
                <a:gd fmla="*/ 55 h 59" name="T71"/>
                <a:gd fmla="*/ 37 w 56" name="T72"/>
                <a:gd fmla="*/ 55 h 59" name="T73"/>
                <a:gd fmla="*/ 34 w 56" name="T74"/>
                <a:gd fmla="*/ 55 h 59" name="T75"/>
                <a:gd fmla="*/ 30 w 56" name="T76"/>
                <a:gd fmla="*/ 59 h 59" name="T77"/>
                <a:gd fmla="*/ 30 w 56" name="T78"/>
                <a:gd fmla="*/ 55 h 59" name="T79"/>
                <a:gd fmla="*/ 30 w 56" name="T80"/>
                <a:gd fmla="*/ 51 h 59" name="T81"/>
                <a:gd fmla="*/ 30 w 56" name="T82"/>
                <a:gd fmla="*/ 40 h 59" name="T83"/>
                <a:gd fmla="*/ 26 w 56" name="T84"/>
                <a:gd fmla="*/ 33 h 59" name="T85"/>
                <a:gd fmla="*/ 26 w 56" name="T86"/>
                <a:gd fmla="*/ 29 h 59" name="T87"/>
                <a:gd fmla="*/ 15 w 56" name="T88"/>
                <a:gd fmla="*/ 26 h 59" name="T89"/>
                <a:gd fmla="*/ 15 w 56" name="T90"/>
                <a:gd fmla="*/ 22 h 59" name="T91"/>
                <a:gd fmla="*/ 11 w 56" name="T92"/>
                <a:gd fmla="*/ 14 h 59" name="T93"/>
                <a:gd fmla="*/ 8 w 56" name="T94"/>
                <a:gd fmla="*/ 11 h 59" name="T95"/>
                <a:gd fmla="*/ 0 w 56" name="T96"/>
                <a:gd fmla="*/ 11 h 5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9" w="56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gdLst>
                <a:gd fmla="*/ 34 w 145" name="T0"/>
                <a:gd fmla="*/ 0 h 81" name="T1"/>
                <a:gd fmla="*/ 41 w 145" name="T2"/>
                <a:gd fmla="*/ 0 h 81" name="T3"/>
                <a:gd fmla="*/ 52 w 145" name="T4"/>
                <a:gd fmla="*/ 3 h 81" name="T5"/>
                <a:gd fmla="*/ 56 w 145" name="T6"/>
                <a:gd fmla="*/ 7 h 81" name="T7"/>
                <a:gd fmla="*/ 67 w 145" name="T8"/>
                <a:gd fmla="*/ 7 h 81" name="T9"/>
                <a:gd fmla="*/ 71 w 145" name="T10"/>
                <a:gd fmla="*/ 3 h 81" name="T11"/>
                <a:gd fmla="*/ 85 w 145" name="T12"/>
                <a:gd fmla="*/ 0 h 81" name="T13"/>
                <a:gd fmla="*/ 100 w 145" name="T14"/>
                <a:gd fmla="*/ 3 h 81" name="T15"/>
                <a:gd fmla="*/ 104 w 145" name="T16"/>
                <a:gd fmla="*/ 15 h 81" name="T17"/>
                <a:gd fmla="*/ 115 w 145" name="T18"/>
                <a:gd fmla="*/ 22 h 81" name="T19"/>
                <a:gd fmla="*/ 119 w 145" name="T20"/>
                <a:gd fmla="*/ 40 h 81" name="T21"/>
                <a:gd fmla="*/ 123 w 145" name="T22"/>
                <a:gd fmla="*/ 52 h 81" name="T23"/>
                <a:gd fmla="*/ 134 w 145" name="T24"/>
                <a:gd fmla="*/ 52 h 81" name="T25"/>
                <a:gd fmla="*/ 141 w 145" name="T26"/>
                <a:gd fmla="*/ 48 h 81" name="T27"/>
                <a:gd fmla="*/ 141 w 145" name="T28"/>
                <a:gd fmla="*/ 52 h 81" name="T29"/>
                <a:gd fmla="*/ 145 w 145" name="T30"/>
                <a:gd fmla="*/ 55 h 81" name="T31"/>
                <a:gd fmla="*/ 137 w 145" name="T32"/>
                <a:gd fmla="*/ 59 h 81" name="T33"/>
                <a:gd fmla="*/ 130 w 145" name="T34"/>
                <a:gd fmla="*/ 63 h 81" name="T35"/>
                <a:gd fmla="*/ 130 w 145" name="T36"/>
                <a:gd fmla="*/ 70 h 81" name="T37"/>
                <a:gd fmla="*/ 130 w 145" name="T38"/>
                <a:gd fmla="*/ 74 h 81" name="T39"/>
                <a:gd fmla="*/ 126 w 145" name="T40"/>
                <a:gd fmla="*/ 78 h 81" name="T41"/>
                <a:gd fmla="*/ 123 w 145" name="T42"/>
                <a:gd fmla="*/ 74 h 81" name="T43"/>
                <a:gd fmla="*/ 115 w 145" name="T44"/>
                <a:gd fmla="*/ 74 h 81" name="T45"/>
                <a:gd fmla="*/ 104 w 145" name="T46"/>
                <a:gd fmla="*/ 74 h 81" name="T47"/>
                <a:gd fmla="*/ 93 w 145" name="T48"/>
                <a:gd fmla="*/ 78 h 81" name="T49"/>
                <a:gd fmla="*/ 85 w 145" name="T50"/>
                <a:gd fmla="*/ 81 h 81" name="T51"/>
                <a:gd fmla="*/ 78 w 145" name="T52"/>
                <a:gd fmla="*/ 81 h 81" name="T53"/>
                <a:gd fmla="*/ 71 w 145" name="T54"/>
                <a:gd fmla="*/ 81 h 81" name="T55"/>
                <a:gd fmla="*/ 67 w 145" name="T56"/>
                <a:gd fmla="*/ 81 h 81" name="T57"/>
                <a:gd fmla="*/ 56 w 145" name="T58"/>
                <a:gd fmla="*/ 81 h 81" name="T59"/>
                <a:gd fmla="*/ 52 w 145" name="T60"/>
                <a:gd fmla="*/ 78 h 81" name="T61"/>
                <a:gd fmla="*/ 45 w 145" name="T62"/>
                <a:gd fmla="*/ 81 h 81" name="T63"/>
                <a:gd fmla="*/ 45 w 145" name="T64"/>
                <a:gd fmla="*/ 78 h 81" name="T65"/>
                <a:gd fmla="*/ 41 w 145" name="T66"/>
                <a:gd fmla="*/ 74 h 81" name="T67"/>
                <a:gd fmla="*/ 37 w 145" name="T68"/>
                <a:gd fmla="*/ 70 h 81" name="T69"/>
                <a:gd fmla="*/ 37 w 145" name="T70"/>
                <a:gd fmla="*/ 63 h 81" name="T71"/>
                <a:gd fmla="*/ 30 w 145" name="T72"/>
                <a:gd fmla="*/ 66 h 81" name="T73"/>
                <a:gd fmla="*/ 23 w 145" name="T74"/>
                <a:gd fmla="*/ 66 h 81" name="T75"/>
                <a:gd fmla="*/ 15 w 145" name="T76"/>
                <a:gd fmla="*/ 63 h 81" name="T77"/>
                <a:gd fmla="*/ 19 w 145" name="T78"/>
                <a:gd fmla="*/ 55 h 81" name="T79"/>
                <a:gd fmla="*/ 8 w 145" name="T80"/>
                <a:gd fmla="*/ 52 h 81" name="T81"/>
                <a:gd fmla="*/ 4 w 145" name="T82"/>
                <a:gd fmla="*/ 44 h 81" name="T83"/>
                <a:gd fmla="*/ 0 w 145" name="T84"/>
                <a:gd fmla="*/ 40 h 81" name="T85"/>
                <a:gd fmla="*/ 4 w 145" name="T86"/>
                <a:gd fmla="*/ 37 h 81" name="T87"/>
                <a:gd fmla="*/ 11 w 145" name="T88"/>
                <a:gd fmla="*/ 33 h 81" name="T89"/>
                <a:gd fmla="*/ 15 w 145" name="T90"/>
                <a:gd fmla="*/ 29 h 81" name="T91"/>
                <a:gd fmla="*/ 23 w 145" name="T92"/>
                <a:gd fmla="*/ 11 h 81" name="T93"/>
                <a:gd fmla="*/ 30 w 145" name="T94"/>
                <a:gd fmla="*/ 7 h 81" name="T95"/>
                <a:gd fmla="*/ 30 w 145" name="T96"/>
                <a:gd fmla="*/ 0 h 8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81" w="145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gdLst>
                <a:gd fmla="*/ 63 w 97" name="T0"/>
                <a:gd fmla="*/ 48 h 56" name="T1"/>
                <a:gd fmla="*/ 67 w 97" name="T2"/>
                <a:gd fmla="*/ 45 h 56" name="T3"/>
                <a:gd fmla="*/ 67 w 97" name="T4"/>
                <a:gd fmla="*/ 45 h 56" name="T5"/>
                <a:gd fmla="*/ 71 w 97" name="T6"/>
                <a:gd fmla="*/ 41 h 56" name="T7"/>
                <a:gd fmla="*/ 74 w 97" name="T8"/>
                <a:gd fmla="*/ 41 h 56" name="T9"/>
                <a:gd fmla="*/ 78 w 97" name="T10"/>
                <a:gd fmla="*/ 41 h 56" name="T11"/>
                <a:gd fmla="*/ 78 w 97" name="T12"/>
                <a:gd fmla="*/ 37 h 56" name="T13"/>
                <a:gd fmla="*/ 82 w 97" name="T14"/>
                <a:gd fmla="*/ 30 h 56" name="T15"/>
                <a:gd fmla="*/ 86 w 97" name="T16"/>
                <a:gd fmla="*/ 19 h 56" name="T17"/>
                <a:gd fmla="*/ 89 w 97" name="T18"/>
                <a:gd fmla="*/ 15 h 56" name="T19"/>
                <a:gd fmla="*/ 93 w 97" name="T20"/>
                <a:gd fmla="*/ 15 h 56" name="T21"/>
                <a:gd fmla="*/ 97 w 97" name="T22"/>
                <a:gd fmla="*/ 11 h 56" name="T23"/>
                <a:gd fmla="*/ 93 w 97" name="T24"/>
                <a:gd fmla="*/ 8 h 56" name="T25"/>
                <a:gd fmla="*/ 89 w 97" name="T26"/>
                <a:gd fmla="*/ 4 h 56" name="T27"/>
                <a:gd fmla="*/ 86 w 97" name="T28"/>
                <a:gd fmla="*/ 0 h 56" name="T29"/>
                <a:gd fmla="*/ 82 w 97" name="T30"/>
                <a:gd fmla="*/ 4 h 56" name="T31"/>
                <a:gd fmla="*/ 78 w 97" name="T32"/>
                <a:gd fmla="*/ 0 h 56" name="T33"/>
                <a:gd fmla="*/ 71 w 97" name="T34"/>
                <a:gd fmla="*/ 4 h 56" name="T35"/>
                <a:gd fmla="*/ 67 w 97" name="T36"/>
                <a:gd fmla="*/ 0 h 56" name="T37"/>
                <a:gd fmla="*/ 60 w 97" name="T38"/>
                <a:gd fmla="*/ 0 h 56" name="T39"/>
                <a:gd fmla="*/ 60 w 97" name="T40"/>
                <a:gd fmla="*/ 4 h 56" name="T41"/>
                <a:gd fmla="*/ 56 w 97" name="T42"/>
                <a:gd fmla="*/ 8 h 56" name="T43"/>
                <a:gd fmla="*/ 56 w 97" name="T44"/>
                <a:gd fmla="*/ 11 h 56" name="T45"/>
                <a:gd fmla="*/ 49 w 97" name="T46"/>
                <a:gd fmla="*/ 8 h 56" name="T47"/>
                <a:gd fmla="*/ 45 w 97" name="T48"/>
                <a:gd fmla="*/ 11 h 56" name="T49"/>
                <a:gd fmla="*/ 41 w 97" name="T50"/>
                <a:gd fmla="*/ 11 h 56" name="T51"/>
                <a:gd fmla="*/ 41 w 97" name="T52"/>
                <a:gd fmla="*/ 15 h 56" name="T53"/>
                <a:gd fmla="*/ 30 w 97" name="T54"/>
                <a:gd fmla="*/ 15 h 56" name="T55"/>
                <a:gd fmla="*/ 26 w 97" name="T56"/>
                <a:gd fmla="*/ 19 h 56" name="T57"/>
                <a:gd fmla="*/ 19 w 97" name="T58"/>
                <a:gd fmla="*/ 15 h 56" name="T59"/>
                <a:gd fmla="*/ 8 w 97" name="T60"/>
                <a:gd fmla="*/ 11 h 56" name="T61"/>
                <a:gd fmla="*/ 8 w 97" name="T62"/>
                <a:gd fmla="*/ 11 h 56" name="T63"/>
                <a:gd fmla="*/ 8 w 97" name="T64"/>
                <a:gd fmla="*/ 15 h 56" name="T65"/>
                <a:gd fmla="*/ 8 w 97" name="T66"/>
                <a:gd fmla="*/ 19 h 56" name="T67"/>
                <a:gd fmla="*/ 0 w 97" name="T68"/>
                <a:gd fmla="*/ 19 h 56" name="T69"/>
                <a:gd fmla="*/ 0 w 97" name="T70"/>
                <a:gd fmla="*/ 19 h 56" name="T71"/>
                <a:gd fmla="*/ 4 w 97" name="T72"/>
                <a:gd fmla="*/ 23 h 56" name="T73"/>
                <a:gd fmla="*/ 4 w 97" name="T74"/>
                <a:gd fmla="*/ 26 h 56" name="T75"/>
                <a:gd fmla="*/ 4 w 97" name="T76"/>
                <a:gd fmla="*/ 30 h 56" name="T77"/>
                <a:gd fmla="*/ 4 w 97" name="T78"/>
                <a:gd fmla="*/ 30 h 56" name="T79"/>
                <a:gd fmla="*/ 0 w 97" name="T80"/>
                <a:gd fmla="*/ 34 h 56" name="T81"/>
                <a:gd fmla="*/ 0 w 97" name="T82"/>
                <a:gd fmla="*/ 34 h 56" name="T83"/>
                <a:gd fmla="*/ 4 w 97" name="T84"/>
                <a:gd fmla="*/ 37 h 56" name="T85"/>
                <a:gd fmla="*/ 4 w 97" name="T86"/>
                <a:gd fmla="*/ 45 h 56" name="T87"/>
                <a:gd fmla="*/ 8 w 97" name="T88"/>
                <a:gd fmla="*/ 45 h 56" name="T89"/>
                <a:gd fmla="*/ 15 w 97" name="T90"/>
                <a:gd fmla="*/ 48 h 56" name="T91"/>
                <a:gd fmla="*/ 19 w 97" name="T92"/>
                <a:gd fmla="*/ 52 h 56" name="T93"/>
                <a:gd fmla="*/ 23 w 97" name="T94"/>
                <a:gd fmla="*/ 52 h 56" name="T95"/>
                <a:gd fmla="*/ 30 w 97" name="T96"/>
                <a:gd fmla="*/ 56 h 56" name="T97"/>
                <a:gd fmla="*/ 37 w 97" name="T98"/>
                <a:gd fmla="*/ 56 h 56" name="T99"/>
                <a:gd fmla="*/ 37 w 97" name="T100"/>
                <a:gd fmla="*/ 52 h 56" name="T101"/>
                <a:gd fmla="*/ 41 w 97" name="T102"/>
                <a:gd fmla="*/ 56 h 56" name="T103"/>
                <a:gd fmla="*/ 41 w 97" name="T104"/>
                <a:gd fmla="*/ 52 h 56" name="T105"/>
                <a:gd fmla="*/ 45 w 97" name="T106"/>
                <a:gd fmla="*/ 52 h 56" name="T107"/>
                <a:gd fmla="*/ 49 w 97" name="T108"/>
                <a:gd fmla="*/ 52 h 56" name="T109"/>
                <a:gd fmla="*/ 49 w 97" name="T110"/>
                <a:gd fmla="*/ 48 h 56" name="T111"/>
                <a:gd fmla="*/ 52 w 97" name="T112"/>
                <a:gd fmla="*/ 45 h 56" name="T113"/>
                <a:gd fmla="*/ 56 w 97" name="T114"/>
                <a:gd fmla="*/ 48 h 56" name="T115"/>
                <a:gd fmla="*/ 60 w 97" name="T116"/>
                <a:gd fmla="*/ 48 h 56" name="T117"/>
                <a:gd fmla="*/ 63 w 97" name="T118"/>
                <a:gd fmla="*/ 48 h 5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56" w="97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gdLst>
                <a:gd fmla="*/ 0 w 81" name="T0"/>
                <a:gd fmla="*/ 26 h 34" name="T1"/>
                <a:gd fmla="*/ 11 w 81" name="T2"/>
                <a:gd fmla="*/ 30 h 34" name="T3"/>
                <a:gd fmla="*/ 18 w 81" name="T4"/>
                <a:gd fmla="*/ 34 h 34" name="T5"/>
                <a:gd fmla="*/ 22 w 81" name="T6"/>
                <a:gd fmla="*/ 30 h 34" name="T7"/>
                <a:gd fmla="*/ 33 w 81" name="T8"/>
                <a:gd fmla="*/ 30 h 34" name="T9"/>
                <a:gd fmla="*/ 33 w 81" name="T10"/>
                <a:gd fmla="*/ 26 h 34" name="T11"/>
                <a:gd fmla="*/ 37 w 81" name="T12"/>
                <a:gd fmla="*/ 26 h 34" name="T13"/>
                <a:gd fmla="*/ 41 w 81" name="T14"/>
                <a:gd fmla="*/ 23 h 34" name="T15"/>
                <a:gd fmla="*/ 48 w 81" name="T16"/>
                <a:gd fmla="*/ 26 h 34" name="T17"/>
                <a:gd fmla="*/ 48 w 81" name="T18"/>
                <a:gd fmla="*/ 23 h 34" name="T19"/>
                <a:gd fmla="*/ 52 w 81" name="T20"/>
                <a:gd fmla="*/ 19 h 34" name="T21"/>
                <a:gd fmla="*/ 52 w 81" name="T22"/>
                <a:gd fmla="*/ 15 h 34" name="T23"/>
                <a:gd fmla="*/ 59 w 81" name="T24"/>
                <a:gd fmla="*/ 15 h 34" name="T25"/>
                <a:gd fmla="*/ 63 w 81" name="T26"/>
                <a:gd fmla="*/ 19 h 34" name="T27"/>
                <a:gd fmla="*/ 70 w 81" name="T28"/>
                <a:gd fmla="*/ 15 h 34" name="T29"/>
                <a:gd fmla="*/ 74 w 81" name="T30"/>
                <a:gd fmla="*/ 19 h 34" name="T31"/>
                <a:gd fmla="*/ 78 w 81" name="T32"/>
                <a:gd fmla="*/ 15 h 34" name="T33"/>
                <a:gd fmla="*/ 78 w 81" name="T34"/>
                <a:gd fmla="*/ 12 h 34" name="T35"/>
                <a:gd fmla="*/ 81 w 81" name="T36"/>
                <a:gd fmla="*/ 4 h 34" name="T37"/>
                <a:gd fmla="*/ 81 w 81" name="T38"/>
                <a:gd fmla="*/ 4 h 34" name="T39"/>
                <a:gd fmla="*/ 74 w 81" name="T40"/>
                <a:gd fmla="*/ 0 h 34" name="T41"/>
                <a:gd fmla="*/ 70 w 81" name="T42"/>
                <a:gd fmla="*/ 0 h 34" name="T43"/>
                <a:gd fmla="*/ 66 w 81" name="T44"/>
                <a:gd fmla="*/ 0 h 34" name="T45"/>
                <a:gd fmla="*/ 63 w 81" name="T46"/>
                <a:gd fmla="*/ 0 h 34" name="T47"/>
                <a:gd fmla="*/ 63 w 81" name="T48"/>
                <a:gd fmla="*/ 0 h 34" name="T49"/>
                <a:gd fmla="*/ 59 w 81" name="T50"/>
                <a:gd fmla="*/ 0 h 34" name="T51"/>
                <a:gd fmla="*/ 59 w 81" name="T52"/>
                <a:gd fmla="*/ 0 h 34" name="T53"/>
                <a:gd fmla="*/ 52 w 81" name="T54"/>
                <a:gd fmla="*/ 0 h 34" name="T55"/>
                <a:gd fmla="*/ 52 w 81" name="T56"/>
                <a:gd fmla="*/ 0 h 34" name="T57"/>
                <a:gd fmla="*/ 48 w 81" name="T58"/>
                <a:gd fmla="*/ 0 h 34" name="T59"/>
                <a:gd fmla="*/ 48 w 81" name="T60"/>
                <a:gd fmla="*/ 4 h 34" name="T61"/>
                <a:gd fmla="*/ 44 w 81" name="T62"/>
                <a:gd fmla="*/ 4 h 34" name="T63"/>
                <a:gd fmla="*/ 41 w 81" name="T64"/>
                <a:gd fmla="*/ 4 h 34" name="T65"/>
                <a:gd fmla="*/ 41 w 81" name="T66"/>
                <a:gd fmla="*/ 4 h 34" name="T67"/>
                <a:gd fmla="*/ 33 w 81" name="T68"/>
                <a:gd fmla="*/ 4 h 34" name="T69"/>
                <a:gd fmla="*/ 29 w 81" name="T70"/>
                <a:gd fmla="*/ 4 h 34" name="T71"/>
                <a:gd fmla="*/ 26 w 81" name="T72"/>
                <a:gd fmla="*/ 8 h 34" name="T73"/>
                <a:gd fmla="*/ 22 w 81" name="T74"/>
                <a:gd fmla="*/ 12 h 34" name="T75"/>
                <a:gd fmla="*/ 15 w 81" name="T76"/>
                <a:gd fmla="*/ 12 h 34" name="T77"/>
                <a:gd fmla="*/ 11 w 81" name="T78"/>
                <a:gd fmla="*/ 12 h 34" name="T79"/>
                <a:gd fmla="*/ 7 w 81" name="T80"/>
                <a:gd fmla="*/ 12 h 34" name="T81"/>
                <a:gd fmla="*/ 3 w 81" name="T82"/>
                <a:gd fmla="*/ 12 h 34" name="T83"/>
                <a:gd fmla="*/ 0 w 81" name="T84"/>
                <a:gd fmla="*/ 15 h 34" name="T85"/>
                <a:gd fmla="*/ 0 w 81" name="T86"/>
                <a:gd fmla="*/ 15 h 34" name="T87"/>
                <a:gd fmla="*/ 0 w 81" name="T88"/>
                <a:gd fmla="*/ 19 h 34" name="T89"/>
                <a:gd fmla="*/ 0 w 81" name="T90"/>
                <a:gd fmla="*/ 26 h 3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4" w="81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gdLst>
                <a:gd fmla="*/ 7 w 96" name="T0"/>
                <a:gd fmla="*/ 0 h 52" name="T1"/>
                <a:gd fmla="*/ 11 w 96" name="T2"/>
                <a:gd fmla="*/ 4 h 52" name="T3"/>
                <a:gd fmla="*/ 11 w 96" name="T4"/>
                <a:gd fmla="*/ 7 h 52" name="T5"/>
                <a:gd fmla="*/ 18 w 96" name="T6"/>
                <a:gd fmla="*/ 4 h 52" name="T7"/>
                <a:gd fmla="*/ 22 w 96" name="T8"/>
                <a:gd fmla="*/ 7 h 52" name="T9"/>
                <a:gd fmla="*/ 33 w 96" name="T10"/>
                <a:gd fmla="*/ 7 h 52" name="T11"/>
                <a:gd fmla="*/ 37 w 96" name="T12"/>
                <a:gd fmla="*/ 7 h 52" name="T13"/>
                <a:gd fmla="*/ 44 w 96" name="T14"/>
                <a:gd fmla="*/ 7 h 52" name="T15"/>
                <a:gd fmla="*/ 51 w 96" name="T16"/>
                <a:gd fmla="*/ 7 h 52" name="T17"/>
                <a:gd fmla="*/ 59 w 96" name="T18"/>
                <a:gd fmla="*/ 4 h 52" name="T19"/>
                <a:gd fmla="*/ 70 w 96" name="T20"/>
                <a:gd fmla="*/ 0 h 52" name="T21"/>
                <a:gd fmla="*/ 81 w 96" name="T22"/>
                <a:gd fmla="*/ 0 h 52" name="T23"/>
                <a:gd fmla="*/ 89 w 96" name="T24"/>
                <a:gd fmla="*/ 0 h 52" name="T25"/>
                <a:gd fmla="*/ 92 w 96" name="T26"/>
                <a:gd fmla="*/ 4 h 52" name="T27"/>
                <a:gd fmla="*/ 96 w 96" name="T28"/>
                <a:gd fmla="*/ 7 h 52" name="T29"/>
                <a:gd fmla="*/ 92 w 96" name="T30"/>
                <a:gd fmla="*/ 15 h 52" name="T31"/>
                <a:gd fmla="*/ 85 w 96" name="T32"/>
                <a:gd fmla="*/ 15 h 52" name="T33"/>
                <a:gd fmla="*/ 85 w 96" name="T34"/>
                <a:gd fmla="*/ 26 h 52" name="T35"/>
                <a:gd fmla="*/ 81 w 96" name="T36"/>
                <a:gd fmla="*/ 30 h 52" name="T37"/>
                <a:gd fmla="*/ 89 w 96" name="T38"/>
                <a:gd fmla="*/ 37 h 52" name="T39"/>
                <a:gd fmla="*/ 89 w 96" name="T40"/>
                <a:gd fmla="*/ 41 h 52" name="T41"/>
                <a:gd fmla="*/ 85 w 96" name="T42"/>
                <a:gd fmla="*/ 41 h 52" name="T43"/>
                <a:gd fmla="*/ 74 w 96" name="T44"/>
                <a:gd fmla="*/ 37 h 52" name="T45"/>
                <a:gd fmla="*/ 70 w 96" name="T46"/>
                <a:gd fmla="*/ 41 h 52" name="T47"/>
                <a:gd fmla="*/ 66 w 96" name="T48"/>
                <a:gd fmla="*/ 41 h 52" name="T49"/>
                <a:gd fmla="*/ 63 w 96" name="T50"/>
                <a:gd fmla="*/ 44 h 52" name="T51"/>
                <a:gd fmla="*/ 63 w 96" name="T52"/>
                <a:gd fmla="*/ 52 h 52" name="T53"/>
                <a:gd fmla="*/ 55 w 96" name="T54"/>
                <a:gd fmla="*/ 52 h 52" name="T55"/>
                <a:gd fmla="*/ 48 w 96" name="T56"/>
                <a:gd fmla="*/ 52 h 52" name="T57"/>
                <a:gd fmla="*/ 44 w 96" name="T58"/>
                <a:gd fmla="*/ 52 h 52" name="T59"/>
                <a:gd fmla="*/ 40 w 96" name="T60"/>
                <a:gd fmla="*/ 52 h 52" name="T61"/>
                <a:gd fmla="*/ 29 w 96" name="T62"/>
                <a:gd fmla="*/ 48 h 52" name="T63"/>
                <a:gd fmla="*/ 22 w 96" name="T64"/>
                <a:gd fmla="*/ 52 h 52" name="T65"/>
                <a:gd fmla="*/ 18 w 96" name="T66"/>
                <a:gd fmla="*/ 52 h 52" name="T67"/>
                <a:gd fmla="*/ 14 w 96" name="T68"/>
                <a:gd fmla="*/ 48 h 52" name="T69"/>
                <a:gd fmla="*/ 11 w 96" name="T70"/>
                <a:gd fmla="*/ 41 h 52" name="T71"/>
                <a:gd fmla="*/ 3 w 96" name="T72"/>
                <a:gd fmla="*/ 33 h 52" name="T73"/>
                <a:gd fmla="*/ 3 w 96" name="T74"/>
                <a:gd fmla="*/ 30 h 52" name="T75"/>
                <a:gd fmla="*/ 7 w 96" name="T76"/>
                <a:gd fmla="*/ 22 h 52" name="T77"/>
                <a:gd fmla="*/ 7 w 96" name="T78"/>
                <a:gd fmla="*/ 15 h 52" name="T79"/>
                <a:gd fmla="*/ 0 w 96" name="T80"/>
                <a:gd fmla="*/ 4 h 52" name="T81"/>
                <a:gd fmla="*/ 3 w 96" name="T82"/>
                <a:gd fmla="*/ 0 h 5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2" w="96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gdLst>
                <a:gd fmla="*/ 29 w 44" name="T0"/>
                <a:gd fmla="*/ 0 h 30" name="T1"/>
                <a:gd fmla="*/ 37 w 44" name="T2"/>
                <a:gd fmla="*/ 8 h 30" name="T3"/>
                <a:gd fmla="*/ 40 w 44" name="T4"/>
                <a:gd fmla="*/ 11 h 30" name="T5"/>
                <a:gd fmla="*/ 40 w 44" name="T6"/>
                <a:gd fmla="*/ 15 h 30" name="T7"/>
                <a:gd fmla="*/ 44 w 44" name="T8"/>
                <a:gd fmla="*/ 19 h 30" name="T9"/>
                <a:gd fmla="*/ 40 w 44" name="T10"/>
                <a:gd fmla="*/ 23 h 30" name="T11"/>
                <a:gd fmla="*/ 37 w 44" name="T12"/>
                <a:gd fmla="*/ 23 h 30" name="T13"/>
                <a:gd fmla="*/ 33 w 44" name="T14"/>
                <a:gd fmla="*/ 23 h 30" name="T15"/>
                <a:gd fmla="*/ 26 w 44" name="T16"/>
                <a:gd fmla="*/ 23 h 30" name="T17"/>
                <a:gd fmla="*/ 22 w 44" name="T18"/>
                <a:gd fmla="*/ 26 h 30" name="T19"/>
                <a:gd fmla="*/ 22 w 44" name="T20"/>
                <a:gd fmla="*/ 26 h 30" name="T21"/>
                <a:gd fmla="*/ 18 w 44" name="T22"/>
                <a:gd fmla="*/ 26 h 30" name="T23"/>
                <a:gd fmla="*/ 11 w 44" name="T24"/>
                <a:gd fmla="*/ 30 h 30" name="T25"/>
                <a:gd fmla="*/ 11 w 44" name="T26"/>
                <a:gd fmla="*/ 30 h 30" name="T27"/>
                <a:gd fmla="*/ 7 w 44" name="T28"/>
                <a:gd fmla="*/ 30 h 30" name="T29"/>
                <a:gd fmla="*/ 7 w 44" name="T30"/>
                <a:gd fmla="*/ 26 h 30" name="T31"/>
                <a:gd fmla="*/ 3 w 44" name="T32"/>
                <a:gd fmla="*/ 23 h 30" name="T33"/>
                <a:gd fmla="*/ 0 w 44" name="T34"/>
                <a:gd fmla="*/ 15 h 30" name="T35"/>
                <a:gd fmla="*/ 3 w 44" name="T36"/>
                <a:gd fmla="*/ 11 h 30" name="T37"/>
                <a:gd fmla="*/ 3 w 44" name="T38"/>
                <a:gd fmla="*/ 11 h 30" name="T39"/>
                <a:gd fmla="*/ 3 w 44" name="T40"/>
                <a:gd fmla="*/ 11 h 30" name="T41"/>
                <a:gd fmla="*/ 3 w 44" name="T42"/>
                <a:gd fmla="*/ 8 h 30" name="T43"/>
                <a:gd fmla="*/ 7 w 44" name="T44"/>
                <a:gd fmla="*/ 4 h 30" name="T45"/>
                <a:gd fmla="*/ 11 w 44" name="T46"/>
                <a:gd fmla="*/ 4 h 30" name="T47"/>
                <a:gd fmla="*/ 15 w 44" name="T48"/>
                <a:gd fmla="*/ 4 h 30" name="T49"/>
                <a:gd fmla="*/ 22 w 44" name="T50"/>
                <a:gd fmla="*/ 0 h 30" name="T51"/>
                <a:gd fmla="*/ 22 w 44" name="T52"/>
                <a:gd fmla="*/ 4 h 30" name="T53"/>
                <a:gd fmla="*/ 29 w 44" name="T54"/>
                <a:gd fmla="*/ 0 h 30" name="T55"/>
                <a:gd fmla="*/ 29 w 44" name="T56"/>
                <a:gd fmla="*/ 0 h 3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30" w="44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gdLst>
                <a:gd fmla="*/ 22 w 30" name="T0"/>
                <a:gd fmla="*/ 14 h 51" name="T1"/>
                <a:gd fmla="*/ 19 w 30" name="T2"/>
                <a:gd fmla="*/ 18 h 51" name="T3"/>
                <a:gd fmla="*/ 22 w 30" name="T4"/>
                <a:gd fmla="*/ 26 h 51" name="T5"/>
                <a:gd fmla="*/ 26 w 30" name="T6"/>
                <a:gd fmla="*/ 29 h 51" name="T7"/>
                <a:gd fmla="*/ 26 w 30" name="T8"/>
                <a:gd fmla="*/ 33 h 51" name="T9"/>
                <a:gd fmla="*/ 30 w 30" name="T10"/>
                <a:gd fmla="*/ 33 h 51" name="T11"/>
                <a:gd fmla="*/ 30 w 30" name="T12"/>
                <a:gd fmla="*/ 37 h 51" name="T13"/>
                <a:gd fmla="*/ 26 w 30" name="T14"/>
                <a:gd fmla="*/ 44 h 51" name="T15"/>
                <a:gd fmla="*/ 19 w 30" name="T16"/>
                <a:gd fmla="*/ 44 h 51" name="T17"/>
                <a:gd fmla="*/ 19 w 30" name="T18"/>
                <a:gd fmla="*/ 48 h 51" name="T19"/>
                <a:gd fmla="*/ 19 w 30" name="T20"/>
                <a:gd fmla="*/ 51 h 51" name="T21"/>
                <a:gd fmla="*/ 15 w 30" name="T22"/>
                <a:gd fmla="*/ 51 h 51" name="T23"/>
                <a:gd fmla="*/ 11 w 30" name="T24"/>
                <a:gd fmla="*/ 51 h 51" name="T25"/>
                <a:gd fmla="*/ 8 w 30" name="T26"/>
                <a:gd fmla="*/ 44 h 51" name="T27"/>
                <a:gd fmla="*/ 4 w 30" name="T28"/>
                <a:gd fmla="*/ 44 h 51" name="T29"/>
                <a:gd fmla="*/ 0 w 30" name="T30"/>
                <a:gd fmla="*/ 44 h 51" name="T31"/>
                <a:gd fmla="*/ 4 w 30" name="T32"/>
                <a:gd fmla="*/ 40 h 51" name="T33"/>
                <a:gd fmla="*/ 0 w 30" name="T34"/>
                <a:gd fmla="*/ 37 h 51" name="T35"/>
                <a:gd fmla="*/ 0 w 30" name="T36"/>
                <a:gd fmla="*/ 33 h 51" name="T37"/>
                <a:gd fmla="*/ 4 w 30" name="T38"/>
                <a:gd fmla="*/ 29 h 51" name="T39"/>
                <a:gd fmla="*/ 0 w 30" name="T40"/>
                <a:gd fmla="*/ 26 h 51" name="T41"/>
                <a:gd fmla="*/ 4 w 30" name="T42"/>
                <a:gd fmla="*/ 18 h 51" name="T43"/>
                <a:gd fmla="*/ 4 w 30" name="T44"/>
                <a:gd fmla="*/ 18 h 51" name="T45"/>
                <a:gd fmla="*/ 4 w 30" name="T46"/>
                <a:gd fmla="*/ 14 h 51" name="T47"/>
                <a:gd fmla="*/ 0 w 30" name="T48"/>
                <a:gd fmla="*/ 14 h 51" name="T49"/>
                <a:gd fmla="*/ 0 w 30" name="T50"/>
                <a:gd fmla="*/ 7 h 51" name="T51"/>
                <a:gd fmla="*/ 0 w 30" name="T52"/>
                <a:gd fmla="*/ 3 h 51" name="T53"/>
                <a:gd fmla="*/ 4 w 30" name="T54"/>
                <a:gd fmla="*/ 0 h 51" name="T55"/>
                <a:gd fmla="*/ 8 w 30" name="T56"/>
                <a:gd fmla="*/ 0 h 51" name="T57"/>
                <a:gd fmla="*/ 8 w 30" name="T58"/>
                <a:gd fmla="*/ 3 h 51" name="T59"/>
                <a:gd fmla="*/ 11 w 30" name="T60"/>
                <a:gd fmla="*/ 0 h 51" name="T61"/>
                <a:gd fmla="*/ 11 w 30" name="T62"/>
                <a:gd fmla="*/ 0 h 51" name="T63"/>
                <a:gd fmla="*/ 11 w 30" name="T64"/>
                <a:gd fmla="*/ 0 h 51" name="T65"/>
                <a:gd fmla="*/ 15 w 30" name="T66"/>
                <a:gd fmla="*/ 3 h 51" name="T67"/>
                <a:gd fmla="*/ 15 w 30" name="T68"/>
                <a:gd fmla="*/ 3 h 51" name="T69"/>
                <a:gd fmla="*/ 19 w 30" name="T70"/>
                <a:gd fmla="*/ 7 h 51" name="T71"/>
                <a:gd fmla="*/ 22 w 30" name="T72"/>
                <a:gd fmla="*/ 7 h 51" name="T73"/>
                <a:gd fmla="*/ 22 w 30" name="T74"/>
                <a:gd fmla="*/ 11 h 51" name="T75"/>
                <a:gd fmla="*/ 22 w 30" name="T76"/>
                <a:gd fmla="*/ 14 h 5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1" w="30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gdLst>
                <a:gd fmla="*/ 0 w 67" name="T0"/>
                <a:gd fmla="*/ 7 h 81" name="T1"/>
                <a:gd fmla="*/ 8 w 67" name="T2"/>
                <a:gd fmla="*/ 7 h 81" name="T3"/>
                <a:gd fmla="*/ 11 w 67" name="T4"/>
                <a:gd fmla="*/ 0 h 81" name="T5"/>
                <a:gd fmla="*/ 19 w 67" name="T6"/>
                <a:gd fmla="*/ 3 h 81" name="T7"/>
                <a:gd fmla="*/ 26 w 67" name="T8"/>
                <a:gd fmla="*/ 7 h 81" name="T9"/>
                <a:gd fmla="*/ 30 w 67" name="T10"/>
                <a:gd fmla="*/ 15 h 81" name="T11"/>
                <a:gd fmla="*/ 41 w 67" name="T12"/>
                <a:gd fmla="*/ 18 h 81" name="T13"/>
                <a:gd fmla="*/ 37 w 67" name="T14"/>
                <a:gd fmla="*/ 26 h 81" name="T15"/>
                <a:gd fmla="*/ 45 w 67" name="T16"/>
                <a:gd fmla="*/ 29 h 81" name="T17"/>
                <a:gd fmla="*/ 52 w 67" name="T18"/>
                <a:gd fmla="*/ 29 h 81" name="T19"/>
                <a:gd fmla="*/ 59 w 67" name="T20"/>
                <a:gd fmla="*/ 26 h 81" name="T21"/>
                <a:gd fmla="*/ 59 w 67" name="T22"/>
                <a:gd fmla="*/ 33 h 81" name="T23"/>
                <a:gd fmla="*/ 56 w 67" name="T24"/>
                <a:gd fmla="*/ 41 h 81" name="T25"/>
                <a:gd fmla="*/ 63 w 67" name="T26"/>
                <a:gd fmla="*/ 52 h 81" name="T27"/>
                <a:gd fmla="*/ 63 w 67" name="T28"/>
                <a:gd fmla="*/ 59 h 81" name="T29"/>
                <a:gd fmla="*/ 59 w 67" name="T30"/>
                <a:gd fmla="*/ 67 h 81" name="T31"/>
                <a:gd fmla="*/ 59 w 67" name="T32"/>
                <a:gd fmla="*/ 70 h 81" name="T33"/>
                <a:gd fmla="*/ 52 w 67" name="T34"/>
                <a:gd fmla="*/ 74 h 81" name="T35"/>
                <a:gd fmla="*/ 45 w 67" name="T36"/>
                <a:gd fmla="*/ 74 h 81" name="T37"/>
                <a:gd fmla="*/ 37 w 67" name="T38"/>
                <a:gd fmla="*/ 74 h 81" name="T39"/>
                <a:gd fmla="*/ 33 w 67" name="T40"/>
                <a:gd fmla="*/ 81 h 81" name="T41"/>
                <a:gd fmla="*/ 33 w 67" name="T42"/>
                <a:gd fmla="*/ 78 h 81" name="T43"/>
                <a:gd fmla="*/ 30 w 67" name="T44"/>
                <a:gd fmla="*/ 74 h 81" name="T45"/>
                <a:gd fmla="*/ 26 w 67" name="T46"/>
                <a:gd fmla="*/ 70 h 81" name="T47"/>
                <a:gd fmla="*/ 22 w 67" name="T48"/>
                <a:gd fmla="*/ 67 h 81" name="T49"/>
                <a:gd fmla="*/ 26 w 67" name="T50"/>
                <a:gd fmla="*/ 63 h 81" name="T51"/>
                <a:gd fmla="*/ 22 w 67" name="T52"/>
                <a:gd fmla="*/ 59 h 81" name="T53"/>
                <a:gd fmla="*/ 15 w 67" name="T54"/>
                <a:gd fmla="*/ 55 h 81" name="T55"/>
                <a:gd fmla="*/ 11 w 67" name="T56"/>
                <a:gd fmla="*/ 52 h 81" name="T57"/>
                <a:gd fmla="*/ 11 w 67" name="T58"/>
                <a:gd fmla="*/ 48 h 81" name="T59"/>
                <a:gd fmla="*/ 8 w 67" name="T60"/>
                <a:gd fmla="*/ 41 h 81" name="T61"/>
                <a:gd fmla="*/ 11 w 67" name="T62"/>
                <a:gd fmla="*/ 41 h 81" name="T63"/>
                <a:gd fmla="*/ 11 w 67" name="T64"/>
                <a:gd fmla="*/ 37 h 81" name="T65"/>
                <a:gd fmla="*/ 4 w 67" name="T66"/>
                <a:gd fmla="*/ 33 h 81" name="T67"/>
                <a:gd fmla="*/ 8 w 67" name="T68"/>
                <a:gd fmla="*/ 29 h 81" name="T69"/>
                <a:gd fmla="*/ 4 w 67" name="T70"/>
                <a:gd fmla="*/ 26 h 81" name="T71"/>
                <a:gd fmla="*/ 4 w 67" name="T72"/>
                <a:gd fmla="*/ 26 h 81" name="T73"/>
                <a:gd fmla="*/ 4 w 67" name="T74"/>
                <a:gd fmla="*/ 22 h 81" name="T75"/>
                <a:gd fmla="*/ 8 w 67" name="T76"/>
                <a:gd fmla="*/ 18 h 81" name="T77"/>
                <a:gd fmla="*/ 4 w 67" name="T78"/>
                <a:gd fmla="*/ 18 h 81" name="T79"/>
                <a:gd fmla="*/ 0 w 67" name="T80"/>
                <a:gd fmla="*/ 11 h 8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1" w="67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gdLst>
                <a:gd fmla="*/ 15 w 30" name="T0"/>
                <a:gd fmla="*/ 33 h 33" name="T1"/>
                <a:gd fmla="*/ 15 w 30" name="T2"/>
                <a:gd fmla="*/ 26 h 33" name="T3"/>
                <a:gd fmla="*/ 15 w 30" name="T4"/>
                <a:gd fmla="*/ 22 h 33" name="T5"/>
                <a:gd fmla="*/ 19 w 30" name="T6"/>
                <a:gd fmla="*/ 19 h 33" name="T7"/>
                <a:gd fmla="*/ 23 w 30" name="T8"/>
                <a:gd fmla="*/ 19 h 33" name="T9"/>
                <a:gd fmla="*/ 23 w 30" name="T10"/>
                <a:gd fmla="*/ 22 h 33" name="T11"/>
                <a:gd fmla="*/ 26 w 30" name="T12"/>
                <a:gd fmla="*/ 19 h 33" name="T13"/>
                <a:gd fmla="*/ 26 w 30" name="T14"/>
                <a:gd fmla="*/ 19 h 33" name="T15"/>
                <a:gd fmla="*/ 30 w 30" name="T16"/>
                <a:gd fmla="*/ 15 h 33" name="T17"/>
                <a:gd fmla="*/ 30 w 30" name="T18"/>
                <a:gd fmla="*/ 11 h 33" name="T19"/>
                <a:gd fmla="*/ 26 w 30" name="T20"/>
                <a:gd fmla="*/ 11 h 33" name="T21"/>
                <a:gd fmla="*/ 23 w 30" name="T22"/>
                <a:gd fmla="*/ 7 h 33" name="T23"/>
                <a:gd fmla="*/ 19 w 30" name="T24"/>
                <a:gd fmla="*/ 7 h 33" name="T25"/>
                <a:gd fmla="*/ 15 w 30" name="T26"/>
                <a:gd fmla="*/ 7 h 33" name="T27"/>
                <a:gd fmla="*/ 15 w 30" name="T28"/>
                <a:gd fmla="*/ 4 h 33" name="T29"/>
                <a:gd fmla="*/ 15 w 30" name="T30"/>
                <a:gd fmla="*/ 0 h 33" name="T31"/>
                <a:gd fmla="*/ 12 w 30" name="T32"/>
                <a:gd fmla="*/ 4 h 33" name="T33"/>
                <a:gd fmla="*/ 12 w 30" name="T34"/>
                <a:gd fmla="*/ 0 h 33" name="T35"/>
                <a:gd fmla="*/ 8 w 30" name="T36"/>
                <a:gd fmla="*/ 0 h 33" name="T37"/>
                <a:gd fmla="*/ 4 w 30" name="T38"/>
                <a:gd fmla="*/ 0 h 33" name="T39"/>
                <a:gd fmla="*/ 4 w 30" name="T40"/>
                <a:gd fmla="*/ 4 h 33" name="T41"/>
                <a:gd fmla="*/ 8 w 30" name="T42"/>
                <a:gd fmla="*/ 4 h 33" name="T43"/>
                <a:gd fmla="*/ 8 w 30" name="T44"/>
                <a:gd fmla="*/ 7 h 33" name="T45"/>
                <a:gd fmla="*/ 8 w 30" name="T46"/>
                <a:gd fmla="*/ 7 h 33" name="T47"/>
                <a:gd fmla="*/ 4 w 30" name="T48"/>
                <a:gd fmla="*/ 7 h 33" name="T49"/>
                <a:gd fmla="*/ 4 w 30" name="T50"/>
                <a:gd fmla="*/ 11 h 33" name="T51"/>
                <a:gd fmla="*/ 4 w 30" name="T52"/>
                <a:gd fmla="*/ 15 h 33" name="T53"/>
                <a:gd fmla="*/ 0 w 30" name="T54"/>
                <a:gd fmla="*/ 19 h 33" name="T55"/>
                <a:gd fmla="*/ 0 w 30" name="T56"/>
                <a:gd fmla="*/ 19 h 33" name="T57"/>
                <a:gd fmla="*/ 0 w 30" name="T58"/>
                <a:gd fmla="*/ 19 h 33" name="T59"/>
                <a:gd fmla="*/ 4 w 30" name="T60"/>
                <a:gd fmla="*/ 22 h 33" name="T61"/>
                <a:gd fmla="*/ 12 w 30" name="T62"/>
                <a:gd fmla="*/ 30 h 33" name="T63"/>
                <a:gd fmla="*/ 12 w 30" name="T64"/>
                <a:gd fmla="*/ 30 h 33" name="T65"/>
                <a:gd fmla="*/ 15 w 30" name="T66"/>
                <a:gd fmla="*/ 33 h 3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3" w="30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gdLst>
                <a:gd fmla="*/ 23 w 24" name="T0"/>
                <a:gd fmla="*/ 6 h 17" name="T1"/>
                <a:gd fmla="*/ 23 w 24" name="T2"/>
                <a:gd fmla="*/ 5 h 17" name="T3"/>
                <a:gd fmla="*/ 22 w 24" name="T4"/>
                <a:gd fmla="*/ 3 h 17" name="T5"/>
                <a:gd fmla="*/ 19 w 24" name="T6"/>
                <a:gd fmla="*/ 3 h 17" name="T7"/>
                <a:gd fmla="*/ 15 w 24" name="T8"/>
                <a:gd fmla="*/ 1 h 17" name="T9"/>
                <a:gd fmla="*/ 12 w 24" name="T10"/>
                <a:gd fmla="*/ 0 h 17" name="T11"/>
                <a:gd fmla="*/ 8 w 24" name="T12"/>
                <a:gd fmla="*/ 2 h 17" name="T13"/>
                <a:gd fmla="*/ 5 w 24" name="T14"/>
                <a:gd fmla="*/ 4 h 17" name="T15"/>
                <a:gd fmla="*/ 1 w 24" name="T16"/>
                <a:gd fmla="*/ 5 h 17" name="T17"/>
                <a:gd fmla="*/ 0 w 24" name="T18"/>
                <a:gd fmla="*/ 6 h 17" name="T19"/>
                <a:gd fmla="*/ 1 w 24" name="T20"/>
                <a:gd fmla="*/ 8 h 17" name="T21"/>
                <a:gd fmla="*/ 3 w 24" name="T22"/>
                <a:gd fmla="*/ 5 h 17" name="T23"/>
                <a:gd fmla="*/ 5 w 24" name="T24"/>
                <a:gd fmla="*/ 6 h 17" name="T25"/>
                <a:gd fmla="*/ 8 w 24" name="T26"/>
                <a:gd fmla="*/ 10 h 17" name="T27"/>
                <a:gd fmla="*/ 8 w 24" name="T28"/>
                <a:gd fmla="*/ 10 h 17" name="T29"/>
                <a:gd fmla="*/ 7 w 24" name="T30"/>
                <a:gd fmla="*/ 12 h 17" name="T31"/>
                <a:gd fmla="*/ 10 w 24" name="T32"/>
                <a:gd fmla="*/ 13 h 17" name="T33"/>
                <a:gd fmla="*/ 12 w 24" name="T34"/>
                <a:gd fmla="*/ 14 h 17" name="T35"/>
                <a:gd fmla="*/ 17 w 24" name="T36"/>
                <a:gd fmla="*/ 16 h 17" name="T37"/>
                <a:gd fmla="*/ 16 w 24" name="T38"/>
                <a:gd fmla="*/ 17 h 17" name="T39"/>
                <a:gd fmla="*/ 17 w 24" name="T40"/>
                <a:gd fmla="*/ 16 h 17" name="T41"/>
                <a:gd fmla="*/ 11 w 24" name="T42"/>
                <a:gd fmla="*/ 10 h 17" name="T43"/>
                <a:gd fmla="*/ 10 w 24" name="T44"/>
                <a:gd fmla="*/ 8 h 17" name="T45"/>
                <a:gd fmla="*/ 9 w 24" name="T46"/>
                <a:gd fmla="*/ 7 h 17" name="T47"/>
                <a:gd fmla="*/ 9 w 24" name="T48"/>
                <a:gd fmla="*/ 5 h 17" name="T49"/>
                <a:gd fmla="*/ 11 w 24" name="T50"/>
                <a:gd fmla="*/ 6 h 17" name="T51"/>
                <a:gd fmla="*/ 13 w 24" name="T52"/>
                <a:gd fmla="*/ 5 h 17" name="T53"/>
                <a:gd fmla="*/ 14 w 24" name="T54"/>
                <a:gd fmla="*/ 5 h 17" name="T55"/>
                <a:gd fmla="*/ 16 w 24" name="T56"/>
                <a:gd fmla="*/ 5 h 17" name="T57"/>
                <a:gd fmla="*/ 18 w 24" name="T58"/>
                <a:gd fmla="*/ 6 h 17" name="T59"/>
                <a:gd fmla="*/ 20 w 24" name="T60"/>
                <a:gd fmla="*/ 6 h 17" name="T61"/>
                <a:gd fmla="*/ 23 w 24" name="T62"/>
                <a:gd fmla="*/ 7 h 17" name="T63"/>
                <a:gd fmla="*/ 16 w 24" name="T64"/>
                <a:gd fmla="*/ 17 h 17" name="T65"/>
                <a:gd fmla="*/ 12 w 24" name="T66"/>
                <a:gd fmla="*/ 15 h 17" name="T67"/>
                <a:gd fmla="*/ 12 w 24" name="T68"/>
                <a:gd fmla="*/ 15 h 17" name="T69"/>
                <a:gd fmla="*/ 15 w 24" name="T70"/>
                <a:gd fmla="*/ 15 h 17" name="T71"/>
                <a:gd fmla="*/ 13 w 24" name="T72"/>
                <a:gd fmla="*/ 14 h 17" name="T73"/>
                <a:gd fmla="*/ 7 w 24" name="T74"/>
                <a:gd fmla="*/ 10 h 17" name="T75"/>
                <a:gd fmla="*/ 5 w 24" name="T76"/>
                <a:gd fmla="*/ 8 h 17" name="T77"/>
                <a:gd fmla="*/ 5 w 24" name="T78"/>
                <a:gd fmla="*/ 8 h 17" name="T79"/>
                <a:gd fmla="*/ 7 w 24" name="T80"/>
                <a:gd fmla="*/ 12 h 17" name="T81"/>
                <a:gd fmla="*/ 5 w 24" name="T82"/>
                <a:gd fmla="*/ 10 h 17" name="T83"/>
                <a:gd fmla="*/ 3 w 24" name="T84"/>
                <a:gd fmla="*/ 7 h 17" name="T85"/>
                <a:gd fmla="*/ 4 w 24" name="T86"/>
                <a:gd fmla="*/ 9 h 17" name="T87"/>
                <a:gd fmla="*/ 3 w 24" name="T88"/>
                <a:gd fmla="*/ 7 h 17" name="T89"/>
                <a:gd fmla="*/ 4 w 24" name="T90"/>
                <a:gd fmla="*/ 7 h 17" name="T91"/>
                <a:gd fmla="*/ 3 w 24" name="T92"/>
                <a:gd fmla="*/ 6 h 1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7" w="24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gdLst>
                <a:gd fmla="*/ 30 w 59" name="T0"/>
                <a:gd fmla="*/ 41 h 49" name="T1"/>
                <a:gd fmla="*/ 7 w 59" name="T2"/>
                <a:gd fmla="*/ 19 h 49" name="T3"/>
                <a:gd fmla="*/ 7 w 59" name="T4"/>
                <a:gd fmla="*/ 15 h 49" name="T5"/>
                <a:gd fmla="*/ 4 w 59" name="T6"/>
                <a:gd fmla="*/ 11 h 49" name="T7"/>
                <a:gd fmla="*/ 0 w 59" name="T8"/>
                <a:gd fmla="*/ 8 h 49" name="T9"/>
                <a:gd fmla="*/ 0 w 59" name="T10"/>
                <a:gd fmla="*/ 4 h 49" name="T11"/>
                <a:gd fmla="*/ 0 w 59" name="T12"/>
                <a:gd fmla="*/ 0 h 49" name="T13"/>
                <a:gd fmla="*/ 7 w 59" name="T14"/>
                <a:gd fmla="*/ 4 h 49" name="T15"/>
                <a:gd fmla="*/ 7 w 59" name="T16"/>
                <a:gd fmla="*/ 0 h 49" name="T17"/>
                <a:gd fmla="*/ 15 w 59" name="T18"/>
                <a:gd fmla="*/ 0 h 49" name="T19"/>
                <a:gd fmla="*/ 18 w 59" name="T20"/>
                <a:gd fmla="*/ 0 h 49" name="T21"/>
                <a:gd fmla="*/ 22 w 59" name="T22"/>
                <a:gd fmla="*/ 0 h 49" name="T23"/>
                <a:gd fmla="*/ 26 w 59" name="T24"/>
                <a:gd fmla="*/ 0 h 49" name="T25"/>
                <a:gd fmla="*/ 33 w 59" name="T26"/>
                <a:gd fmla="*/ 0 h 49" name="T27"/>
                <a:gd fmla="*/ 37 w 59" name="T28"/>
                <a:gd fmla="*/ 4 h 49" name="T29"/>
                <a:gd fmla="*/ 41 w 59" name="T30"/>
                <a:gd fmla="*/ 4 h 49" name="T31"/>
                <a:gd fmla="*/ 52 w 59" name="T32"/>
                <a:gd fmla="*/ 8 h 49" name="T33"/>
                <a:gd fmla="*/ 52 w 59" name="T34"/>
                <a:gd fmla="*/ 8 h 49" name="T35"/>
                <a:gd fmla="*/ 56 w 59" name="T36"/>
                <a:gd fmla="*/ 11 h 49" name="T37"/>
                <a:gd fmla="*/ 52 w 59" name="T38"/>
                <a:gd fmla="*/ 15 h 49" name="T39"/>
                <a:gd fmla="*/ 59 w 59" name="T40"/>
                <a:gd fmla="*/ 19 h 49" name="T41"/>
                <a:gd fmla="*/ 59 w 59" name="T42"/>
                <a:gd fmla="*/ 23 h 49" name="T43"/>
                <a:gd fmla="*/ 56 w 59" name="T44"/>
                <a:gd fmla="*/ 23 h 49" name="T45"/>
                <a:gd fmla="*/ 59 w 59" name="T46"/>
                <a:gd fmla="*/ 30 h 49" name="T47"/>
                <a:gd fmla="*/ 56 w 59" name="T48"/>
                <a:gd fmla="*/ 30 h 49" name="T49"/>
                <a:gd fmla="*/ 48 w 59" name="T50"/>
                <a:gd fmla="*/ 30 h 49" name="T51"/>
                <a:gd fmla="*/ 52 w 59" name="T52"/>
                <a:gd fmla="*/ 34 h 49" name="T53"/>
                <a:gd fmla="*/ 52 w 59" name="T54"/>
                <a:gd fmla="*/ 37 h 49" name="T55"/>
                <a:gd fmla="*/ 48 w 59" name="T56"/>
                <a:gd fmla="*/ 41 h 49" name="T57"/>
                <a:gd fmla="*/ 44 w 59" name="T58"/>
                <a:gd fmla="*/ 49 h 49" name="T59"/>
                <a:gd fmla="*/ 41 w 59" name="T60"/>
                <a:gd fmla="*/ 45 h 49" name="T61"/>
                <a:gd fmla="*/ 33 w 59" name="T62"/>
                <a:gd fmla="*/ 45 h 49" name="T63"/>
                <a:gd fmla="*/ 30 w 59" name="T64"/>
                <a:gd fmla="*/ 45 h 4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9" w="5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gdLst>
                <a:gd fmla="*/ 4 w 48" name="T0"/>
                <a:gd fmla="*/ 29 h 29" name="T1"/>
                <a:gd fmla="*/ 7 w 48" name="T2"/>
                <a:gd fmla="*/ 29 h 29" name="T3"/>
                <a:gd fmla="*/ 11 w 48" name="T4"/>
                <a:gd fmla="*/ 26 h 29" name="T5"/>
                <a:gd fmla="*/ 15 w 48" name="T6"/>
                <a:gd fmla="*/ 26 h 29" name="T7"/>
                <a:gd fmla="*/ 22 w 48" name="T8"/>
                <a:gd fmla="*/ 26 h 29" name="T9"/>
                <a:gd fmla="*/ 26 w 48" name="T10"/>
                <a:gd fmla="*/ 26 h 29" name="T11"/>
                <a:gd fmla="*/ 26 w 48" name="T12"/>
                <a:gd fmla="*/ 22 h 29" name="T13"/>
                <a:gd fmla="*/ 33 w 48" name="T14"/>
                <a:gd fmla="*/ 18 h 29" name="T15"/>
                <a:gd fmla="*/ 33 w 48" name="T16"/>
                <a:gd fmla="*/ 14 h 29" name="T17"/>
                <a:gd fmla="*/ 41 w 48" name="T18"/>
                <a:gd fmla="*/ 11 h 29" name="T19"/>
                <a:gd fmla="*/ 48 w 48" name="T20"/>
                <a:gd fmla="*/ 11 h 29" name="T21"/>
                <a:gd fmla="*/ 48 w 48" name="T22"/>
                <a:gd fmla="*/ 3 h 29" name="T23"/>
                <a:gd fmla="*/ 44 w 48" name="T24"/>
                <a:gd fmla="*/ 0 h 29" name="T25"/>
                <a:gd fmla="*/ 41 w 48" name="T26"/>
                <a:gd fmla="*/ 3 h 29" name="T27"/>
                <a:gd fmla="*/ 33 w 48" name="T28"/>
                <a:gd fmla="*/ 7 h 29" name="T29"/>
                <a:gd fmla="*/ 33 w 48" name="T30"/>
                <a:gd fmla="*/ 7 h 29" name="T31"/>
                <a:gd fmla="*/ 30 w 48" name="T32"/>
                <a:gd fmla="*/ 7 h 29" name="T33"/>
                <a:gd fmla="*/ 26 w 48" name="T34"/>
                <a:gd fmla="*/ 7 h 29" name="T35"/>
                <a:gd fmla="*/ 22 w 48" name="T36"/>
                <a:gd fmla="*/ 7 h 29" name="T37"/>
                <a:gd fmla="*/ 18 w 48" name="T38"/>
                <a:gd fmla="*/ 7 h 29" name="T39"/>
                <a:gd fmla="*/ 15 w 48" name="T40"/>
                <a:gd fmla="*/ 7 h 29" name="T41"/>
                <a:gd fmla="*/ 7 w 48" name="T42"/>
                <a:gd fmla="*/ 7 h 29" name="T43"/>
                <a:gd fmla="*/ 7 w 48" name="T44"/>
                <a:gd fmla="*/ 7 h 29" name="T45"/>
                <a:gd fmla="*/ 4 w 48" name="T46"/>
                <a:gd fmla="*/ 11 h 29" name="T47"/>
                <a:gd fmla="*/ 4 w 48" name="T48"/>
                <a:gd fmla="*/ 14 h 29" name="T49"/>
                <a:gd fmla="*/ 0 w 48" name="T50"/>
                <a:gd fmla="*/ 18 h 29" name="T51"/>
                <a:gd fmla="*/ 4 w 48" name="T52"/>
                <a:gd fmla="*/ 22 h 29" name="T53"/>
                <a:gd fmla="*/ 4 w 48" name="T54"/>
                <a:gd fmla="*/ 22 h 29" name="T55"/>
                <a:gd fmla="*/ 7 w 48" name="T56"/>
                <a:gd fmla="*/ 22 h 29" name="T57"/>
                <a:gd fmla="*/ 7 w 48" name="T58"/>
                <a:gd fmla="*/ 26 h 29" name="T59"/>
                <a:gd fmla="*/ 4 w 48" name="T60"/>
                <a:gd fmla="*/ 26 h 29" name="T61"/>
                <a:gd fmla="*/ 4 w 48" name="T62"/>
                <a:gd fmla="*/ 29 h 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" w="48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gdLst>
                <a:gd fmla="*/ 66 w 111" name="T0"/>
                <a:gd fmla="*/ 48 h 48" name="T1"/>
                <a:gd fmla="*/ 77 w 111" name="T2"/>
                <a:gd fmla="*/ 48 h 48" name="T3"/>
                <a:gd fmla="*/ 85 w 111" name="T4"/>
                <a:gd fmla="*/ 48 h 48" name="T5"/>
                <a:gd fmla="*/ 92 w 111" name="T6"/>
                <a:gd fmla="*/ 48 h 48" name="T7"/>
                <a:gd fmla="*/ 100 w 111" name="T8"/>
                <a:gd fmla="*/ 44 h 48" name="T9"/>
                <a:gd fmla="*/ 107 w 111" name="T10"/>
                <a:gd fmla="*/ 37 h 48" name="T11"/>
                <a:gd fmla="*/ 107 w 111" name="T12"/>
                <a:gd fmla="*/ 33 h 48" name="T13"/>
                <a:gd fmla="*/ 103 w 111" name="T14"/>
                <a:gd fmla="*/ 26 h 48" name="T15"/>
                <a:gd fmla="*/ 111 w 111" name="T16"/>
                <a:gd fmla="*/ 26 h 48" name="T17"/>
                <a:gd fmla="*/ 111 w 111" name="T18"/>
                <a:gd fmla="*/ 18 h 48" name="T19"/>
                <a:gd fmla="*/ 111 w 111" name="T20"/>
                <a:gd fmla="*/ 7 h 48" name="T21"/>
                <a:gd fmla="*/ 103 w 111" name="T22"/>
                <a:gd fmla="*/ 4 h 48" name="T23"/>
                <a:gd fmla="*/ 92 w 111" name="T24"/>
                <a:gd fmla="*/ 4 h 48" name="T25"/>
                <a:gd fmla="*/ 81 w 111" name="T26"/>
                <a:gd fmla="*/ 0 h 48" name="T27"/>
                <a:gd fmla="*/ 77 w 111" name="T28"/>
                <a:gd fmla="*/ 4 h 48" name="T29"/>
                <a:gd fmla="*/ 77 w 111" name="T30"/>
                <a:gd fmla="*/ 7 h 48" name="T31"/>
                <a:gd fmla="*/ 70 w 111" name="T32"/>
                <a:gd fmla="*/ 7 h 48" name="T33"/>
                <a:gd fmla="*/ 59 w 111" name="T34"/>
                <a:gd fmla="*/ 4 h 48" name="T35"/>
                <a:gd fmla="*/ 59 w 111" name="T36"/>
                <a:gd fmla="*/ 11 h 48" name="T37"/>
                <a:gd fmla="*/ 55 w 111" name="T38"/>
                <a:gd fmla="*/ 11 h 48" name="T39"/>
                <a:gd fmla="*/ 48 w 111" name="T40"/>
                <a:gd fmla="*/ 18 h 48" name="T41"/>
                <a:gd fmla="*/ 52 w 111" name="T42"/>
                <a:gd fmla="*/ 22 h 48" name="T43"/>
                <a:gd fmla="*/ 48 w 111" name="T44"/>
                <a:gd fmla="*/ 26 h 48" name="T45"/>
                <a:gd fmla="*/ 40 w 111" name="T46"/>
                <a:gd fmla="*/ 26 h 48" name="T47"/>
                <a:gd fmla="*/ 37 w 111" name="T48"/>
                <a:gd fmla="*/ 26 h 48" name="T49"/>
                <a:gd fmla="*/ 29 w 111" name="T50"/>
                <a:gd fmla="*/ 30 h 48" name="T51"/>
                <a:gd fmla="*/ 22 w 111" name="T52"/>
                <a:gd fmla="*/ 30 h 48" name="T53"/>
                <a:gd fmla="*/ 15 w 111" name="T54"/>
                <a:gd fmla="*/ 26 h 48" name="T55"/>
                <a:gd fmla="*/ 11 w 111" name="T56"/>
                <a:gd fmla="*/ 30 h 48" name="T57"/>
                <a:gd fmla="*/ 7 w 111" name="T58"/>
                <a:gd fmla="*/ 30 h 48" name="T59"/>
                <a:gd fmla="*/ 0 w 111" name="T60"/>
                <a:gd fmla="*/ 30 h 48" name="T61"/>
                <a:gd fmla="*/ 0 w 111" name="T62"/>
                <a:gd fmla="*/ 30 h 48" name="T63"/>
                <a:gd fmla="*/ 0 w 111" name="T64"/>
                <a:gd fmla="*/ 33 h 48" name="T65"/>
                <a:gd fmla="*/ 3 w 111" name="T66"/>
                <a:gd fmla="*/ 37 h 48" name="T67"/>
                <a:gd fmla="*/ 7 w 111" name="T68"/>
                <a:gd fmla="*/ 37 h 48" name="T69"/>
                <a:gd fmla="*/ 11 w 111" name="T70"/>
                <a:gd fmla="*/ 37 h 48" name="T71"/>
                <a:gd fmla="*/ 18 w 111" name="T72"/>
                <a:gd fmla="*/ 37 h 48" name="T73"/>
                <a:gd fmla="*/ 22 w 111" name="T74"/>
                <a:gd fmla="*/ 41 h 48" name="T75"/>
                <a:gd fmla="*/ 33 w 111" name="T76"/>
                <a:gd fmla="*/ 37 h 48" name="T77"/>
                <a:gd fmla="*/ 40 w 111" name="T78"/>
                <a:gd fmla="*/ 41 h 48" name="T79"/>
                <a:gd fmla="*/ 59 w 111" name="T80"/>
                <a:gd fmla="*/ 44 h 48" name="T81"/>
                <a:gd fmla="*/ 66 w 111" name="T82"/>
                <a:gd fmla="*/ 48 h 4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8" w="110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gdLst>
                <a:gd fmla="*/ 92 w 151" name="T0"/>
                <a:gd fmla="*/ 115 h 115" name="T1"/>
                <a:gd fmla="*/ 96 w 151" name="T2"/>
                <a:gd fmla="*/ 111 h 115" name="T3"/>
                <a:gd fmla="*/ 100 w 151" name="T4"/>
                <a:gd fmla="*/ 111 h 115" name="T5"/>
                <a:gd fmla="*/ 107 w 151" name="T6"/>
                <a:gd fmla="*/ 111 h 115" name="T7"/>
                <a:gd fmla="*/ 111 w 151" name="T8"/>
                <a:gd fmla="*/ 111 h 115" name="T9"/>
                <a:gd fmla="*/ 118 w 151" name="T10"/>
                <a:gd fmla="*/ 111 h 115" name="T11"/>
                <a:gd fmla="*/ 129 w 151" name="T12"/>
                <a:gd fmla="*/ 115 h 115" name="T13"/>
                <a:gd fmla="*/ 133 w 151" name="T14"/>
                <a:gd fmla="*/ 111 h 115" name="T15"/>
                <a:gd fmla="*/ 144 w 151" name="T16"/>
                <a:gd fmla="*/ 97 h 115" name="T17"/>
                <a:gd fmla="*/ 148 w 151" name="T18"/>
                <a:gd fmla="*/ 89 h 115" name="T19"/>
                <a:gd fmla="*/ 151 w 151" name="T20"/>
                <a:gd fmla="*/ 85 h 115" name="T21"/>
                <a:gd fmla="*/ 148 w 151" name="T22"/>
                <a:gd fmla="*/ 82 h 115" name="T23"/>
                <a:gd fmla="*/ 148 w 151" name="T24"/>
                <a:gd fmla="*/ 78 h 115" name="T25"/>
                <a:gd fmla="*/ 144 w 151" name="T26"/>
                <a:gd fmla="*/ 71 h 115" name="T27"/>
                <a:gd fmla="*/ 144 w 151" name="T28"/>
                <a:gd fmla="*/ 59 h 115" name="T29"/>
                <a:gd fmla="*/ 137 w 151" name="T30"/>
                <a:gd fmla="*/ 52 h 115" name="T31"/>
                <a:gd fmla="*/ 144 w 151" name="T32"/>
                <a:gd fmla="*/ 45 h 115" name="T33"/>
                <a:gd fmla="*/ 140 w 151" name="T34"/>
                <a:gd fmla="*/ 34 h 115" name="T35"/>
                <a:gd fmla="*/ 140 w 151" name="T36"/>
                <a:gd fmla="*/ 30 h 115" name="T37"/>
                <a:gd fmla="*/ 133 w 151" name="T38"/>
                <a:gd fmla="*/ 19 h 115" name="T39"/>
                <a:gd fmla="*/ 133 w 151" name="T40"/>
                <a:gd fmla="*/ 8 h 115" name="T41"/>
                <a:gd fmla="*/ 126 w 151" name="T42"/>
                <a:gd fmla="*/ 4 h 115" name="T43"/>
                <a:gd fmla="*/ 85 w 151" name="T44"/>
                <a:gd fmla="*/ 8 h 115" name="T45"/>
                <a:gd fmla="*/ 77 w 151" name="T46"/>
                <a:gd fmla="*/ 11 h 115" name="T47"/>
                <a:gd fmla="*/ 70 w 151" name="T48"/>
                <a:gd fmla="*/ 11 h 115" name="T49"/>
                <a:gd fmla="*/ 77 w 151" name="T50"/>
                <a:gd fmla="*/ 4 h 115" name="T51"/>
                <a:gd fmla="*/ 74 w 151" name="T52"/>
                <a:gd fmla="*/ 8 h 115" name="T53"/>
                <a:gd fmla="*/ 63 w 151" name="T54"/>
                <a:gd fmla="*/ 8 h 115" name="T55"/>
                <a:gd fmla="*/ 59 w 151" name="T56"/>
                <a:gd fmla="*/ 4 h 115" name="T57"/>
                <a:gd fmla="*/ 66 w 151" name="T58"/>
                <a:gd fmla="*/ 4 h 115" name="T59"/>
                <a:gd fmla="*/ 63 w 151" name="T60"/>
                <a:gd fmla="*/ 0 h 115" name="T61"/>
                <a:gd fmla="*/ 48 w 151" name="T62"/>
                <a:gd fmla="*/ 4 h 115" name="T63"/>
                <a:gd fmla="*/ 37 w 151" name="T64"/>
                <a:gd fmla="*/ 4 h 115" name="T65"/>
                <a:gd fmla="*/ 29 w 151" name="T66"/>
                <a:gd fmla="*/ 8 h 115" name="T67"/>
                <a:gd fmla="*/ 26 w 151" name="T68"/>
                <a:gd fmla="*/ 15 h 115" name="T69"/>
                <a:gd fmla="*/ 14 w 151" name="T70"/>
                <a:gd fmla="*/ 19 h 115" name="T71"/>
                <a:gd fmla="*/ 7 w 151" name="T72"/>
                <a:gd fmla="*/ 22 h 115" name="T73"/>
                <a:gd fmla="*/ 3 w 151" name="T74"/>
                <a:gd fmla="*/ 26 h 115" name="T75"/>
                <a:gd fmla="*/ 3 w 151" name="T76"/>
                <a:gd fmla="*/ 26 h 115" name="T77"/>
                <a:gd fmla="*/ 3 w 151" name="T78"/>
                <a:gd fmla="*/ 37 h 115" name="T79"/>
                <a:gd fmla="*/ 0 w 151" name="T80"/>
                <a:gd fmla="*/ 41 h 115" name="T81"/>
                <a:gd fmla="*/ 3 w 151" name="T82"/>
                <a:gd fmla="*/ 52 h 115" name="T83"/>
                <a:gd fmla="*/ 7 w 151" name="T84"/>
                <a:gd fmla="*/ 56 h 115" name="T85"/>
                <a:gd fmla="*/ 7 w 151" name="T86"/>
                <a:gd fmla="*/ 59 h 115" name="T87"/>
                <a:gd fmla="*/ 11 w 151" name="T88"/>
                <a:gd fmla="*/ 67 h 115" name="T89"/>
                <a:gd fmla="*/ 14 w 151" name="T90"/>
                <a:gd fmla="*/ 78 h 115" name="T91"/>
                <a:gd fmla="*/ 14 w 151" name="T92"/>
                <a:gd fmla="*/ 82 h 115" name="T93"/>
                <a:gd fmla="*/ 18 w 151" name="T94"/>
                <a:gd fmla="*/ 82 h 115" name="T95"/>
                <a:gd fmla="*/ 26 w 151" name="T96"/>
                <a:gd fmla="*/ 82 h 115" name="T97"/>
                <a:gd fmla="*/ 29 w 151" name="T98"/>
                <a:gd fmla="*/ 85 h 115" name="T99"/>
                <a:gd fmla="*/ 33 w 151" name="T100"/>
                <a:gd fmla="*/ 89 h 115" name="T101"/>
                <a:gd fmla="*/ 33 w 151" name="T102"/>
                <a:gd fmla="*/ 93 h 115" name="T103"/>
                <a:gd fmla="*/ 37 w 151" name="T104"/>
                <a:gd fmla="*/ 97 h 115" name="T105"/>
                <a:gd fmla="*/ 40 w 151" name="T106"/>
                <a:gd fmla="*/ 97 h 115" name="T107"/>
                <a:gd fmla="*/ 37 w 151" name="T108"/>
                <a:gd fmla="*/ 89 h 115" name="T109"/>
                <a:gd fmla="*/ 48 w 151" name="T110"/>
                <a:gd fmla="*/ 93 h 115" name="T111"/>
                <a:gd fmla="*/ 51 w 151" name="T112"/>
                <a:gd fmla="*/ 97 h 115" name="T113"/>
                <a:gd fmla="*/ 59 w 151" name="T114"/>
                <a:gd fmla="*/ 97 h 115" name="T115"/>
                <a:gd fmla="*/ 74 w 151" name="T116"/>
                <a:gd fmla="*/ 104 h 115" name="T117"/>
                <a:gd fmla="*/ 81 w 151" name="T118"/>
                <a:gd fmla="*/ 111 h 115" name="T119"/>
                <a:gd fmla="*/ 89 w 151" name="T120"/>
                <a:gd fmla="*/ 108 h 115" name="T121"/>
                <a:gd fmla="*/ 89 w 151" name="T122"/>
                <a:gd fmla="*/ 115 h 11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5" w="151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gdLst>
                <a:gd fmla="*/ 44 w 119" name="T0"/>
                <a:gd fmla="*/ 4 h 48" name="T1"/>
                <a:gd fmla="*/ 48 w 119" name="T2"/>
                <a:gd fmla="*/ 4 h 48" name="T3"/>
                <a:gd fmla="*/ 56 w 119" name="T4"/>
                <a:gd fmla="*/ 4 h 48" name="T5"/>
                <a:gd fmla="*/ 59 w 119" name="T6"/>
                <a:gd fmla="*/ 7 h 48" name="T7"/>
                <a:gd fmla="*/ 63 w 119" name="T8"/>
                <a:gd fmla="*/ 11 h 48" name="T9"/>
                <a:gd fmla="*/ 63 w 119" name="T10"/>
                <a:gd fmla="*/ 15 h 48" name="T11"/>
                <a:gd fmla="*/ 67 w 119" name="T12"/>
                <a:gd fmla="*/ 19 h 48" name="T13"/>
                <a:gd fmla="*/ 70 w 119" name="T14"/>
                <a:gd fmla="*/ 19 h 48" name="T15"/>
                <a:gd fmla="*/ 67 w 119" name="T16"/>
                <a:gd fmla="*/ 11 h 48" name="T17"/>
                <a:gd fmla="*/ 78 w 119" name="T18"/>
                <a:gd fmla="*/ 15 h 48" name="T19"/>
                <a:gd fmla="*/ 81 w 119" name="T20"/>
                <a:gd fmla="*/ 19 h 48" name="T21"/>
                <a:gd fmla="*/ 89 w 119" name="T22"/>
                <a:gd fmla="*/ 19 h 48" name="T23"/>
                <a:gd fmla="*/ 104 w 119" name="T24"/>
                <a:gd fmla="*/ 26 h 48" name="T25"/>
                <a:gd fmla="*/ 111 w 119" name="T26"/>
                <a:gd fmla="*/ 33 h 48" name="T27"/>
                <a:gd fmla="*/ 119 w 119" name="T28"/>
                <a:gd fmla="*/ 30 h 48" name="T29"/>
                <a:gd fmla="*/ 119 w 119" name="T30"/>
                <a:gd fmla="*/ 37 h 48" name="T31"/>
                <a:gd fmla="*/ 107 w 119" name="T32"/>
                <a:gd fmla="*/ 37 h 48" name="T33"/>
                <a:gd fmla="*/ 100 w 119" name="T34"/>
                <a:gd fmla="*/ 45 h 48" name="T35"/>
                <a:gd fmla="*/ 89 w 119" name="T36"/>
                <a:gd fmla="*/ 45 h 48" name="T37"/>
                <a:gd fmla="*/ 81 w 119" name="T38"/>
                <a:gd fmla="*/ 45 h 48" name="T39"/>
                <a:gd fmla="*/ 70 w 119" name="T40"/>
                <a:gd fmla="*/ 45 h 48" name="T41"/>
                <a:gd fmla="*/ 63 w 119" name="T42"/>
                <a:gd fmla="*/ 45 h 48" name="T43"/>
                <a:gd fmla="*/ 56 w 119" name="T44"/>
                <a:gd fmla="*/ 41 h 48" name="T45"/>
                <a:gd fmla="*/ 48 w 119" name="T46"/>
                <a:gd fmla="*/ 41 h 48" name="T47"/>
                <a:gd fmla="*/ 44 w 119" name="T48"/>
                <a:gd fmla="*/ 45 h 48" name="T49"/>
                <a:gd fmla="*/ 37 w 119" name="T50"/>
                <a:gd fmla="*/ 48 h 48" name="T51"/>
                <a:gd fmla="*/ 30 w 119" name="T52"/>
                <a:gd fmla="*/ 45 h 48" name="T53"/>
                <a:gd fmla="*/ 26 w 119" name="T54"/>
                <a:gd fmla="*/ 45 h 48" name="T55"/>
                <a:gd fmla="*/ 19 w 119" name="T56"/>
                <a:gd fmla="*/ 37 h 48" name="T57"/>
                <a:gd fmla="*/ 7 w 119" name="T58"/>
                <a:gd fmla="*/ 30 h 48" name="T59"/>
                <a:gd fmla="*/ 7 w 119" name="T60"/>
                <a:gd fmla="*/ 26 h 48" name="T61"/>
                <a:gd fmla="*/ 0 w 119" name="T62"/>
                <a:gd fmla="*/ 19 h 48" name="T63"/>
                <a:gd fmla="*/ 0 w 119" name="T64"/>
                <a:gd fmla="*/ 15 h 48" name="T65"/>
                <a:gd fmla="*/ 4 w 119" name="T66"/>
                <a:gd fmla="*/ 15 h 48" name="T67"/>
                <a:gd fmla="*/ 15 w 119" name="T68"/>
                <a:gd fmla="*/ 11 h 48" name="T69"/>
                <a:gd fmla="*/ 22 w 119" name="T70"/>
                <a:gd fmla="*/ 7 h 48" name="T71"/>
                <a:gd fmla="*/ 30 w 119" name="T72"/>
                <a:gd fmla="*/ 7 h 48" name="T73"/>
                <a:gd fmla="*/ 33 w 119" name="T74"/>
                <a:gd fmla="*/ 4 h 48" name="T75"/>
                <a:gd fmla="*/ 37 w 119" name="T76"/>
                <a:gd fmla="*/ 4 h 48" name="T77"/>
                <a:gd fmla="*/ 41 w 119" name="T78"/>
                <a:gd fmla="*/ 4 h 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8" w="119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gdLst>
                <a:gd fmla="*/ 49 w 137" name="T0"/>
                <a:gd fmla="*/ 4 h 149" name="T1"/>
                <a:gd fmla="*/ 56 w 137" name="T2"/>
                <a:gd fmla="*/ 8 h 149" name="T3"/>
                <a:gd fmla="*/ 60 w 137" name="T4"/>
                <a:gd fmla="*/ 15 h 149" name="T5"/>
                <a:gd fmla="*/ 67 w 137" name="T6"/>
                <a:gd fmla="*/ 11 h 149" name="T7"/>
                <a:gd fmla="*/ 75 w 137" name="T8"/>
                <a:gd fmla="*/ 15 h 149" name="T9"/>
                <a:gd fmla="*/ 67 w 137" name="T10"/>
                <a:gd fmla="*/ 19 h 149" name="T11"/>
                <a:gd fmla="*/ 78 w 137" name="T12"/>
                <a:gd fmla="*/ 22 h 149" name="T13"/>
                <a:gd fmla="*/ 89 w 137" name="T14"/>
                <a:gd fmla="*/ 15 h 149" name="T15"/>
                <a:gd fmla="*/ 97 w 137" name="T16"/>
                <a:gd fmla="*/ 11 h 149" name="T17"/>
                <a:gd fmla="*/ 93 w 137" name="T18"/>
                <a:gd fmla="*/ 15 h 149" name="T19"/>
                <a:gd fmla="*/ 100 w 137" name="T20"/>
                <a:gd fmla="*/ 15 h 149" name="T21"/>
                <a:gd fmla="*/ 112 w 137" name="T22"/>
                <a:gd fmla="*/ 19 h 149" name="T23"/>
                <a:gd fmla="*/ 119 w 137" name="T24"/>
                <a:gd fmla="*/ 26 h 149" name="T25"/>
                <a:gd fmla="*/ 126 w 137" name="T26"/>
                <a:gd fmla="*/ 34 h 149" name="T27"/>
                <a:gd fmla="*/ 126 w 137" name="T28"/>
                <a:gd fmla="*/ 48 h 149" name="T29"/>
                <a:gd fmla="*/ 130 w 137" name="T30"/>
                <a:gd fmla="*/ 59 h 149" name="T31"/>
                <a:gd fmla="*/ 137 w 137" name="T32"/>
                <a:gd fmla="*/ 71 h 149" name="T33"/>
                <a:gd fmla="*/ 130 w 137" name="T34"/>
                <a:gd fmla="*/ 82 h 149" name="T35"/>
                <a:gd fmla="*/ 123 w 137" name="T36"/>
                <a:gd fmla="*/ 85 h 149" name="T37"/>
                <a:gd fmla="*/ 108 w 137" name="T38"/>
                <a:gd fmla="*/ 89 h 149" name="T39"/>
                <a:gd fmla="*/ 93 w 137" name="T40"/>
                <a:gd fmla="*/ 93 h 149" name="T41"/>
                <a:gd fmla="*/ 100 w 137" name="T42"/>
                <a:gd fmla="*/ 104 h 149" name="T43"/>
                <a:gd fmla="*/ 112 w 137" name="T44"/>
                <a:gd fmla="*/ 115 h 149" name="T45"/>
                <a:gd fmla="*/ 119 w 137" name="T46"/>
                <a:gd fmla="*/ 130 h 149" name="T47"/>
                <a:gd fmla="*/ 108 w 137" name="T48"/>
                <a:gd fmla="*/ 137 h 149" name="T49"/>
                <a:gd fmla="*/ 108 w 137" name="T50"/>
                <a:gd fmla="*/ 145 h 149" name="T51"/>
                <a:gd fmla="*/ 97 w 137" name="T52"/>
                <a:gd fmla="*/ 145 h 149" name="T53"/>
                <a:gd fmla="*/ 82 w 137" name="T54"/>
                <a:gd fmla="*/ 149 h 149" name="T55"/>
                <a:gd fmla="*/ 71 w 137" name="T56"/>
                <a:gd fmla="*/ 149 h 149" name="T57"/>
                <a:gd fmla="*/ 60 w 137" name="T58"/>
                <a:gd fmla="*/ 149 h 149" name="T59"/>
                <a:gd fmla="*/ 52 w 137" name="T60"/>
                <a:gd fmla="*/ 145 h 149" name="T61"/>
                <a:gd fmla="*/ 45 w 137" name="T62"/>
                <a:gd fmla="*/ 141 h 149" name="T63"/>
                <a:gd fmla="*/ 37 w 137" name="T64"/>
                <a:gd fmla="*/ 145 h 149" name="T65"/>
                <a:gd fmla="*/ 30 w 137" name="T66"/>
                <a:gd fmla="*/ 141 h 149" name="T67"/>
                <a:gd fmla="*/ 30 w 137" name="T68"/>
                <a:gd fmla="*/ 130 h 149" name="T69"/>
                <a:gd fmla="*/ 34 w 137" name="T70"/>
                <a:gd fmla="*/ 119 h 149" name="T71"/>
                <a:gd fmla="*/ 19 w 137" name="T72"/>
                <a:gd fmla="*/ 115 h 149" name="T73"/>
                <a:gd fmla="*/ 12 w 137" name="T74"/>
                <a:gd fmla="*/ 111 h 149" name="T75"/>
                <a:gd fmla="*/ 8 w 137" name="T76"/>
                <a:gd fmla="*/ 104 h 149" name="T77"/>
                <a:gd fmla="*/ 4 w 137" name="T78"/>
                <a:gd fmla="*/ 93 h 149" name="T79"/>
                <a:gd fmla="*/ 0 w 137" name="T80"/>
                <a:gd fmla="*/ 82 h 149" name="T81"/>
                <a:gd fmla="*/ 0 w 137" name="T82"/>
                <a:gd fmla="*/ 71 h 149" name="T83"/>
                <a:gd fmla="*/ 15 w 137" name="T84"/>
                <a:gd fmla="*/ 63 h 149" name="T85"/>
                <a:gd fmla="*/ 19 w 137" name="T86"/>
                <a:gd fmla="*/ 56 h 149" name="T87"/>
                <a:gd fmla="*/ 12 w 137" name="T88"/>
                <a:gd fmla="*/ 48 h 149" name="T89"/>
                <a:gd fmla="*/ 19 w 137" name="T90"/>
                <a:gd fmla="*/ 45 h 149" name="T91"/>
                <a:gd fmla="*/ 23 w 137" name="T92"/>
                <a:gd fmla="*/ 37 h 149" name="T93"/>
                <a:gd fmla="*/ 15 w 137" name="T94"/>
                <a:gd fmla="*/ 34 h 149" name="T95"/>
                <a:gd fmla="*/ 30 w 137" name="T96"/>
                <a:gd fmla="*/ 30 h 149" name="T97"/>
                <a:gd fmla="*/ 34 w 137" name="T98"/>
                <a:gd fmla="*/ 30 h 149" name="T99"/>
                <a:gd fmla="*/ 37 w 137" name="T100"/>
                <a:gd fmla="*/ 34 h 149" name="T101"/>
                <a:gd fmla="*/ 37 w 137" name="T102"/>
                <a:gd fmla="*/ 30 h 149" name="T103"/>
                <a:gd fmla="*/ 49 w 137" name="T104"/>
                <a:gd fmla="*/ 26 h 149" name="T105"/>
                <a:gd fmla="*/ 49 w 137" name="T106"/>
                <a:gd fmla="*/ 22 h 149" name="T107"/>
                <a:gd fmla="*/ 45 w 137" name="T108"/>
                <a:gd fmla="*/ 19 h 149" name="T109"/>
                <a:gd fmla="*/ 41 w 137" name="T110"/>
                <a:gd fmla="*/ 11 h 149" name="T111"/>
                <a:gd fmla="*/ 41 w 137" name="T112"/>
                <a:gd fmla="*/ 4 h 149" name="T113"/>
                <a:gd fmla="*/ 37 w 137" name="T114"/>
                <a:gd fmla="*/ 0 h 14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9" w="137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gdLst>
                <a:gd fmla="*/ 0 w 3" name="T0"/>
                <a:gd fmla="*/ 0 h 4" name="T1"/>
                <a:gd fmla="*/ 3 w 3" name="T2"/>
                <a:gd fmla="*/ 0 h 4" name="T3"/>
                <a:gd fmla="*/ 3 w 3" name="T4"/>
                <a:gd fmla="*/ 4 h 4" name="T5"/>
                <a:gd fmla="*/ 0 w 3" name="T6"/>
                <a:gd fmla="*/ 4 h 4" name="T7"/>
                <a:gd fmla="*/ 0 w 3" name="T8"/>
                <a:gd fmla="*/ 0 h 4" name="T9"/>
                <a:gd fmla="*/ 0 w 3" name="T10"/>
                <a:gd fmla="*/ 0 h 4" name="T11"/>
                <a:gd fmla="*/ 0 w 3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gdLst>
                <a:gd fmla="*/ 30 w 74" name="T0"/>
                <a:gd fmla="*/ 4 h 37" name="T1"/>
                <a:gd fmla="*/ 37 w 74" name="T2"/>
                <a:gd fmla="*/ 4 h 37" name="T3"/>
                <a:gd fmla="*/ 37 w 74" name="T4"/>
                <a:gd fmla="*/ 0 h 37" name="T5"/>
                <a:gd fmla="*/ 41 w 74" name="T6"/>
                <a:gd fmla="*/ 4 h 37" name="T7"/>
                <a:gd fmla="*/ 45 w 74" name="T8"/>
                <a:gd fmla="*/ 4 h 37" name="T9"/>
                <a:gd fmla="*/ 52 w 74" name="T10"/>
                <a:gd fmla="*/ 8 h 37" name="T11"/>
                <a:gd fmla="*/ 56 w 74" name="T12"/>
                <a:gd fmla="*/ 11 h 37" name="T13"/>
                <a:gd fmla="*/ 56 w 74" name="T14"/>
                <a:gd fmla="*/ 15 h 37" name="T15"/>
                <a:gd fmla="*/ 63 w 74" name="T16"/>
                <a:gd fmla="*/ 15 h 37" name="T17"/>
                <a:gd fmla="*/ 67 w 74" name="T18"/>
                <a:gd fmla="*/ 15 h 37" name="T19"/>
                <a:gd fmla="*/ 74 w 74" name="T20"/>
                <a:gd fmla="*/ 15 h 37" name="T21"/>
                <a:gd fmla="*/ 71 w 74" name="T22"/>
                <a:gd fmla="*/ 26 h 37" name="T23"/>
                <a:gd fmla="*/ 63 w 74" name="T24"/>
                <a:gd fmla="*/ 33 h 37" name="T25"/>
                <a:gd fmla="*/ 59 w 74" name="T26"/>
                <a:gd fmla="*/ 30 h 37" name="T27"/>
                <a:gd fmla="*/ 52 w 74" name="T28"/>
                <a:gd fmla="*/ 33 h 37" name="T29"/>
                <a:gd fmla="*/ 45 w 74" name="T30"/>
                <a:gd fmla="*/ 33 h 37" name="T31"/>
                <a:gd fmla="*/ 41 w 74" name="T32"/>
                <a:gd fmla="*/ 30 h 37" name="T33"/>
                <a:gd fmla="*/ 33 w 74" name="T34"/>
                <a:gd fmla="*/ 37 h 37" name="T35"/>
                <a:gd fmla="*/ 22 w 74" name="T36"/>
                <a:gd fmla="*/ 37 h 37" name="T37"/>
                <a:gd fmla="*/ 19 w 74" name="T38"/>
                <a:gd fmla="*/ 33 h 37" name="T39"/>
                <a:gd fmla="*/ 15 w 74" name="T40"/>
                <a:gd fmla="*/ 30 h 37" name="T41"/>
                <a:gd fmla="*/ 8 w 74" name="T42"/>
                <a:gd fmla="*/ 26 h 37" name="T43"/>
                <a:gd fmla="*/ 8 w 74" name="T44"/>
                <a:gd fmla="*/ 33 h 37" name="T45"/>
                <a:gd fmla="*/ 0 w 74" name="T46"/>
                <a:gd fmla="*/ 33 h 37" name="T47"/>
                <a:gd fmla="*/ 0 w 74" name="T48"/>
                <a:gd fmla="*/ 30 h 37" name="T49"/>
                <a:gd fmla="*/ 4 w 74" name="T50"/>
                <a:gd fmla="*/ 26 h 37" name="T51"/>
                <a:gd fmla="*/ 8 w 74" name="T52"/>
                <a:gd fmla="*/ 15 h 37" name="T53"/>
                <a:gd fmla="*/ 15 w 74" name="T54"/>
                <a:gd fmla="*/ 11 h 37" name="T55"/>
                <a:gd fmla="*/ 15 w 74" name="T56"/>
                <a:gd fmla="*/ 8 h 37" name="T57"/>
                <a:gd fmla="*/ 15 w 74" name="T58"/>
                <a:gd fmla="*/ 4 h 37" name="T59"/>
                <a:gd fmla="*/ 19 w 74" name="T60"/>
                <a:gd fmla="*/ 8 h 37" name="T61"/>
                <a:gd fmla="*/ 26 w 74" name="T62"/>
                <a:gd fmla="*/ 4 h 3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7" w="74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gdLst>
                <a:gd fmla="*/ 37 w 60" name="T0"/>
                <a:gd fmla="*/ 44 h 48" name="T1"/>
                <a:gd fmla="*/ 37 w 60" name="T2"/>
                <a:gd fmla="*/ 37 h 48" name="T3"/>
                <a:gd fmla="*/ 41 w 60" name="T4"/>
                <a:gd fmla="*/ 29 h 48" name="T5"/>
                <a:gd fmla="*/ 52 w 60" name="T6"/>
                <a:gd fmla="*/ 29 h 48" name="T7"/>
                <a:gd fmla="*/ 52 w 60" name="T8"/>
                <a:gd fmla="*/ 25 h 48" name="T9"/>
                <a:gd fmla="*/ 56 w 60" name="T10"/>
                <a:gd fmla="*/ 22 h 48" name="T11"/>
                <a:gd fmla="*/ 52 w 60" name="T12"/>
                <a:gd fmla="*/ 18 h 48" name="T13"/>
                <a:gd fmla="*/ 49 w 60" name="T14"/>
                <a:gd fmla="*/ 14 h 48" name="T15"/>
                <a:gd fmla="*/ 56 w 60" name="T16"/>
                <a:gd fmla="*/ 14 h 48" name="T17"/>
                <a:gd fmla="*/ 56 w 60" name="T18"/>
                <a:gd fmla="*/ 11 h 48" name="T19"/>
                <a:gd fmla="*/ 60 w 60" name="T20"/>
                <a:gd fmla="*/ 7 h 48" name="T21"/>
                <a:gd fmla="*/ 60 w 60" name="T22"/>
                <a:gd fmla="*/ 3 h 48" name="T23"/>
                <a:gd fmla="*/ 52 w 60" name="T24"/>
                <a:gd fmla="*/ 0 h 48" name="T25"/>
                <a:gd fmla="*/ 45 w 60" name="T26"/>
                <a:gd fmla="*/ 0 h 48" name="T27"/>
                <a:gd fmla="*/ 37 w 60" name="T28"/>
                <a:gd fmla="*/ 0 h 48" name="T29"/>
                <a:gd fmla="*/ 34 w 60" name="T30"/>
                <a:gd fmla="*/ 3 h 48" name="T31"/>
                <a:gd fmla="*/ 23 w 60" name="T32"/>
                <a:gd fmla="*/ 11 h 48" name="T33"/>
                <a:gd fmla="*/ 19 w 60" name="T34"/>
                <a:gd fmla="*/ 11 h 48" name="T35"/>
                <a:gd fmla="*/ 15 w 60" name="T36"/>
                <a:gd fmla="*/ 14 h 48" name="T37"/>
                <a:gd fmla="*/ 15 w 60" name="T38"/>
                <a:gd fmla="*/ 22 h 48" name="T39"/>
                <a:gd fmla="*/ 12 w 60" name="T40"/>
                <a:gd fmla="*/ 25 h 48" name="T41"/>
                <a:gd fmla="*/ 12 w 60" name="T42"/>
                <a:gd fmla="*/ 29 h 48" name="T43"/>
                <a:gd fmla="*/ 19 w 60" name="T44"/>
                <a:gd fmla="*/ 33 h 48" name="T45"/>
                <a:gd fmla="*/ 12 w 60" name="T46"/>
                <a:gd fmla="*/ 37 h 48" name="T47"/>
                <a:gd fmla="*/ 12 w 60" name="T48"/>
                <a:gd fmla="*/ 37 h 48" name="T49"/>
                <a:gd fmla="*/ 15 w 60" name="T50"/>
                <a:gd fmla="*/ 40 h 48" name="T51"/>
                <a:gd fmla="*/ 8 w 60" name="T52"/>
                <a:gd fmla="*/ 37 h 48" name="T53"/>
                <a:gd fmla="*/ 4 w 60" name="T54"/>
                <a:gd fmla="*/ 37 h 48" name="T55"/>
                <a:gd fmla="*/ 8 w 60" name="T56"/>
                <a:gd fmla="*/ 40 h 48" name="T57"/>
                <a:gd fmla="*/ 12 w 60" name="T58"/>
                <a:gd fmla="*/ 40 h 48" name="T59"/>
                <a:gd fmla="*/ 12 w 60" name="T60"/>
                <a:gd fmla="*/ 40 h 48" name="T61"/>
                <a:gd fmla="*/ 4 w 60" name="T62"/>
                <a:gd fmla="*/ 40 h 48" name="T63"/>
                <a:gd fmla="*/ 0 w 60" name="T64"/>
                <a:gd fmla="*/ 40 h 48" name="T65"/>
                <a:gd fmla="*/ 4 w 60" name="T66"/>
                <a:gd fmla="*/ 44 h 48" name="T67"/>
                <a:gd fmla="*/ 8 w 60" name="T68"/>
                <a:gd fmla="*/ 44 h 48" name="T69"/>
                <a:gd fmla="*/ 12 w 60" name="T70"/>
                <a:gd fmla="*/ 44 h 48" name="T71"/>
                <a:gd fmla="*/ 15 w 60" name="T72"/>
                <a:gd fmla="*/ 40 h 48" name="T73"/>
                <a:gd fmla="*/ 23 w 60" name="T74"/>
                <a:gd fmla="*/ 40 h 48" name="T75"/>
                <a:gd fmla="*/ 26 w 60" name="T76"/>
                <a:gd fmla="*/ 40 h 48" name="T77"/>
                <a:gd fmla="*/ 34 w 60" name="T78"/>
                <a:gd fmla="*/ 44 h 48" name="T79"/>
                <a:gd fmla="*/ 34 w 60" name="T80"/>
                <a:gd fmla="*/ 48 h 48" name="T81"/>
                <a:gd fmla="*/ 37 w 60" name="T82"/>
                <a:gd fmla="*/ 48 h 48" name="T83"/>
                <a:gd fmla="*/ 8 w 60" name="T84"/>
                <a:gd fmla="*/ 33 h 48" name="T85"/>
                <a:gd fmla="*/ 8 w 60" name="T86"/>
                <a:gd fmla="*/ 37 h 48" name="T87"/>
                <a:gd fmla="*/ 4 w 60" name="T88"/>
                <a:gd fmla="*/ 37 h 48" name="T89"/>
                <a:gd fmla="*/ 8 w 60" name="T90"/>
                <a:gd fmla="*/ 33 h 48" name="T91"/>
                <a:gd fmla="*/ 12 w 60" name="T92"/>
                <a:gd fmla="*/ 33 h 48" name="T93"/>
                <a:gd fmla="*/ 12 w 60" name="T94"/>
                <a:gd fmla="*/ 33 h 48" name="T95"/>
                <a:gd fmla="*/ 8 w 60" name="T96"/>
                <a:gd fmla="*/ 33 h 4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8" w="60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gdLst>
                <a:gd fmla="*/ 40 w 44" name="T0"/>
                <a:gd fmla="*/ 23 h 34" name="T1"/>
                <a:gd fmla="*/ 44 w 44" name="T2"/>
                <a:gd fmla="*/ 19 h 34" name="T3"/>
                <a:gd fmla="*/ 40 w 44" name="T4"/>
                <a:gd fmla="*/ 15 h 34" name="T5"/>
                <a:gd fmla="*/ 40 w 44" name="T6"/>
                <a:gd fmla="*/ 15 h 34" name="T7"/>
                <a:gd fmla="*/ 40 w 44" name="T8"/>
                <a:gd fmla="*/ 11 h 34" name="T9"/>
                <a:gd fmla="*/ 40 w 44" name="T10"/>
                <a:gd fmla="*/ 8 h 34" name="T11"/>
                <a:gd fmla="*/ 37 w 44" name="T12"/>
                <a:gd fmla="*/ 8 h 34" name="T13"/>
                <a:gd fmla="*/ 37 w 44" name="T14"/>
                <a:gd fmla="*/ 4 h 34" name="T15"/>
                <a:gd fmla="*/ 37 w 44" name="T16"/>
                <a:gd fmla="*/ 4 h 34" name="T17"/>
                <a:gd fmla="*/ 33 w 44" name="T18"/>
                <a:gd fmla="*/ 4 h 34" name="T19"/>
                <a:gd fmla="*/ 29 w 44" name="T20"/>
                <a:gd fmla="*/ 0 h 34" name="T21"/>
                <a:gd fmla="*/ 26 w 44" name="T22"/>
                <a:gd fmla="*/ 0 h 34" name="T23"/>
                <a:gd fmla="*/ 26 w 44" name="T24"/>
                <a:gd fmla="*/ 0 h 34" name="T25"/>
                <a:gd fmla="*/ 18 w 44" name="T26"/>
                <a:gd fmla="*/ 0 h 34" name="T27"/>
                <a:gd fmla="*/ 18 w 44" name="T28"/>
                <a:gd fmla="*/ 0 h 34" name="T29"/>
                <a:gd fmla="*/ 18 w 44" name="T30"/>
                <a:gd fmla="*/ 0 h 34" name="T31"/>
                <a:gd fmla="*/ 15 w 44" name="T32"/>
                <a:gd fmla="*/ 4 h 34" name="T33"/>
                <a:gd fmla="*/ 15 w 44" name="T34"/>
                <a:gd fmla="*/ 4 h 34" name="T35"/>
                <a:gd fmla="*/ 11 w 44" name="T36"/>
                <a:gd fmla="*/ 4 h 34" name="T37"/>
                <a:gd fmla="*/ 11 w 44" name="T38"/>
                <a:gd fmla="*/ 4 h 34" name="T39"/>
                <a:gd fmla="*/ 7 w 44" name="T40"/>
                <a:gd fmla="*/ 4 h 34" name="T41"/>
                <a:gd fmla="*/ 7 w 44" name="T42"/>
                <a:gd fmla="*/ 0 h 34" name="T43"/>
                <a:gd fmla="*/ 3 w 44" name="T44"/>
                <a:gd fmla="*/ 0 h 34" name="T45"/>
                <a:gd fmla="*/ 0 w 44" name="T46"/>
                <a:gd fmla="*/ 4 h 34" name="T47"/>
                <a:gd fmla="*/ 0 w 44" name="T48"/>
                <a:gd fmla="*/ 8 h 34" name="T49"/>
                <a:gd fmla="*/ 0 w 44" name="T50"/>
                <a:gd fmla="*/ 8 h 34" name="T51"/>
                <a:gd fmla="*/ 0 w 44" name="T52"/>
                <a:gd fmla="*/ 11 h 34" name="T53"/>
                <a:gd fmla="*/ 3 w 44" name="T54"/>
                <a:gd fmla="*/ 15 h 34" name="T55"/>
                <a:gd fmla="*/ 3 w 44" name="T56"/>
                <a:gd fmla="*/ 15 h 34" name="T57"/>
                <a:gd fmla="*/ 11 w 44" name="T58"/>
                <a:gd fmla="*/ 19 h 34" name="T59"/>
                <a:gd fmla="*/ 11 w 44" name="T60"/>
                <a:gd fmla="*/ 19 h 34" name="T61"/>
                <a:gd fmla="*/ 15 w 44" name="T62"/>
                <a:gd fmla="*/ 23 h 34" name="T63"/>
                <a:gd fmla="*/ 15 w 44" name="T64"/>
                <a:gd fmla="*/ 23 h 34" name="T65"/>
                <a:gd fmla="*/ 15 w 44" name="T66"/>
                <a:gd fmla="*/ 26 h 34" name="T67"/>
                <a:gd fmla="*/ 18 w 44" name="T68"/>
                <a:gd fmla="*/ 26 h 34" name="T69"/>
                <a:gd fmla="*/ 22 w 44" name="T70"/>
                <a:gd fmla="*/ 26 h 34" name="T71"/>
                <a:gd fmla="*/ 22 w 44" name="T72"/>
                <a:gd fmla="*/ 26 h 34" name="T73"/>
                <a:gd fmla="*/ 26 w 44" name="T74"/>
                <a:gd fmla="*/ 26 h 34" name="T75"/>
                <a:gd fmla="*/ 26 w 44" name="T76"/>
                <a:gd fmla="*/ 30 h 34" name="T77"/>
                <a:gd fmla="*/ 29 w 44" name="T78"/>
                <a:gd fmla="*/ 34 h 34" name="T79"/>
                <a:gd fmla="*/ 33 w 44" name="T80"/>
                <a:gd fmla="*/ 34 h 34" name="T81"/>
                <a:gd fmla="*/ 37 w 44" name="T82"/>
                <a:gd fmla="*/ 34 h 34" name="T83"/>
                <a:gd fmla="*/ 37 w 44" name="T84"/>
                <a:gd fmla="*/ 34 h 34" name="T85"/>
                <a:gd fmla="*/ 40 w 44" name="T86"/>
                <a:gd fmla="*/ 34 h 34" name="T87"/>
                <a:gd fmla="*/ 40 w 44" name="T88"/>
                <a:gd fmla="*/ 34 h 34" name="T89"/>
                <a:gd fmla="*/ 40 w 44" name="T90"/>
                <a:gd fmla="*/ 30 h 34" name="T91"/>
                <a:gd fmla="*/ 40 w 44" name="T92"/>
                <a:gd fmla="*/ 30 h 34" name="T93"/>
                <a:gd fmla="*/ 37 w 44" name="T94"/>
                <a:gd fmla="*/ 26 h 34" name="T95"/>
                <a:gd fmla="*/ 40 w 44" name="T96"/>
                <a:gd fmla="*/ 26 h 34" name="T97"/>
                <a:gd fmla="*/ 40 w 44" name="T98"/>
                <a:gd fmla="*/ 23 h 34" name="T99"/>
                <a:gd fmla="*/ 40 w 44" name="T100"/>
                <a:gd fmla="*/ 23 h 3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4" w="4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gdLst>
                <a:gd fmla="*/ 3 w 11" name="T0"/>
                <a:gd fmla="*/ 11 h 14" name="T1"/>
                <a:gd fmla="*/ 3 w 11" name="T2"/>
                <a:gd fmla="*/ 11 h 14" name="T3"/>
                <a:gd fmla="*/ 3 w 11" name="T4"/>
                <a:gd fmla="*/ 7 h 14" name="T5"/>
                <a:gd fmla="*/ 3 w 11" name="T6"/>
                <a:gd fmla="*/ 7 h 14" name="T7"/>
                <a:gd fmla="*/ 0 w 11" name="T8"/>
                <a:gd fmla="*/ 3 h 14" name="T9"/>
                <a:gd fmla="*/ 3 w 11" name="T10"/>
                <a:gd fmla="*/ 3 h 14" name="T11"/>
                <a:gd fmla="*/ 3 w 11" name="T12"/>
                <a:gd fmla="*/ 0 h 14" name="T13"/>
                <a:gd fmla="*/ 7 w 11" name="T14"/>
                <a:gd fmla="*/ 0 h 14" name="T15"/>
                <a:gd fmla="*/ 11 w 11" name="T16"/>
                <a:gd fmla="*/ 3 h 14" name="T17"/>
                <a:gd fmla="*/ 11 w 11" name="T18"/>
                <a:gd fmla="*/ 7 h 14" name="T19"/>
                <a:gd fmla="*/ 11 w 11" name="T20"/>
                <a:gd fmla="*/ 11 h 14" name="T21"/>
                <a:gd fmla="*/ 11 w 11" name="T22"/>
                <a:gd fmla="*/ 14 h 14" name="T23"/>
                <a:gd fmla="*/ 11 w 11" name="T24"/>
                <a:gd fmla="*/ 14 h 14" name="T25"/>
                <a:gd fmla="*/ 7 w 11" name="T26"/>
                <a:gd fmla="*/ 14 h 14" name="T27"/>
                <a:gd fmla="*/ 3 w 11" name="T28"/>
                <a:gd fmla="*/ 11 h 14" name="T29"/>
                <a:gd fmla="*/ 3 w 11" name="T30"/>
                <a:gd fmla="*/ 11 h 1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4" w="11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gdLst>
                <a:gd fmla="*/ 2 w 3" name="T0"/>
                <a:gd fmla="*/ 5 h 7" name="T1"/>
                <a:gd fmla="*/ 2 w 3" name="T2"/>
                <a:gd fmla="*/ 7 h 7" name="T3"/>
                <a:gd fmla="*/ 2 w 3" name="T4"/>
                <a:gd fmla="*/ 6 h 7" name="T5"/>
                <a:gd fmla="*/ 2 w 3" name="T6"/>
                <a:gd fmla="*/ 5 h 7" name="T7"/>
                <a:gd fmla="*/ 2 w 3" name="T8"/>
                <a:gd fmla="*/ 5 h 7" name="T9"/>
                <a:gd fmla="*/ 2 w 3" name="T10"/>
                <a:gd fmla="*/ 3 h 7" name="T11"/>
                <a:gd fmla="*/ 2 w 3" name="T12"/>
                <a:gd fmla="*/ 4 h 7" name="T13"/>
                <a:gd fmla="*/ 2 w 3" name="T14"/>
                <a:gd fmla="*/ 4 h 7" name="T15"/>
                <a:gd fmla="*/ 2 w 3" name="T16"/>
                <a:gd fmla="*/ 4 h 7" name="T17"/>
                <a:gd fmla="*/ 2 w 3" name="T18"/>
                <a:gd fmla="*/ 3 h 7" name="T19"/>
                <a:gd fmla="*/ 0 w 3" name="T20"/>
                <a:gd fmla="*/ 1 h 7" name="T21"/>
                <a:gd fmla="*/ 0 w 3" name="T22"/>
                <a:gd fmla="*/ 2 h 7" name="T23"/>
                <a:gd fmla="*/ 1 w 3" name="T24"/>
                <a:gd fmla="*/ 2 h 7" name="T25"/>
                <a:gd fmla="*/ 0 w 3" name="T26"/>
                <a:gd fmla="*/ 1 h 7" name="T27"/>
                <a:gd fmla="*/ 3 w 3" name="T28"/>
                <a:gd fmla="*/ 0 h 7" name="T29"/>
                <a:gd fmla="*/ 3 w 3" name="T30"/>
                <a:gd fmla="*/ 1 h 7" name="T31"/>
                <a:gd fmla="*/ 3 w 3" name="T32"/>
                <a:gd fmla="*/ 0 h 7" name="T33"/>
                <a:gd fmla="*/ 3 w 3" name="T34"/>
                <a:gd fmla="*/ 0 h 7" name="T35"/>
                <a:gd fmla="*/ 1 w 3" name="T36"/>
                <a:gd fmla="*/ 0 h 7" name="T37"/>
                <a:gd fmla="*/ 2 w 3" name="T38"/>
                <a:gd fmla="*/ 0 h 7" name="T39"/>
                <a:gd fmla="*/ 3 w 3" name="T40"/>
                <a:gd fmla="*/ 1 h 7" name="T41"/>
                <a:gd fmla="*/ 3 w 3" name="T42"/>
                <a:gd fmla="*/ 1 h 7" name="T43"/>
                <a:gd fmla="*/ 2 w 3" name="T44"/>
                <a:gd fmla="*/ 1 h 7" name="T45"/>
                <a:gd fmla="*/ 1 w 3" name="T46"/>
                <a:gd fmla="*/ 0 h 7" name="T47"/>
                <a:gd fmla="*/ 1 w 3" name="T48"/>
                <a:gd fmla="*/ 0 h 7" name="T49"/>
                <a:gd fmla="*/ 2 w 3" name="T50"/>
                <a:gd fmla="*/ 2 h 7" name="T51"/>
                <a:gd fmla="*/ 3 w 3" name="T52"/>
                <a:gd fmla="*/ 3 h 7" name="T53"/>
                <a:gd fmla="*/ 2 w 3" name="T54"/>
                <a:gd fmla="*/ 3 h 7" name="T55"/>
                <a:gd fmla="*/ 1 w 3" name="T56"/>
                <a:gd fmla="*/ 2 h 7" name="T57"/>
                <a:gd fmla="*/ 1 w 3" name="T58"/>
                <a:gd fmla="*/ 1 h 7" name="T59"/>
                <a:gd fmla="*/ 1 w 3" name="T60"/>
                <a:gd fmla="*/ 0 h 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" w="3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gdLst>
                <a:gd fmla="*/ 30 w 67" name="T0"/>
                <a:gd fmla="*/ 74 h 78" name="T1"/>
                <a:gd fmla="*/ 34 w 67" name="T2"/>
                <a:gd fmla="*/ 70 h 78" name="T3"/>
                <a:gd fmla="*/ 41 w 67" name="T4"/>
                <a:gd fmla="*/ 70 h 78" name="T5"/>
                <a:gd fmla="*/ 52 w 67" name="T6"/>
                <a:gd fmla="*/ 66 h 78" name="T7"/>
                <a:gd fmla="*/ 56 w 67" name="T8"/>
                <a:gd fmla="*/ 63 h 78" name="T9"/>
                <a:gd fmla="*/ 60 w 67" name="T10"/>
                <a:gd fmla="*/ 59 h 78" name="T11"/>
                <a:gd fmla="*/ 63 w 67" name="T12"/>
                <a:gd fmla="*/ 55 h 78" name="T13"/>
                <a:gd fmla="*/ 67 w 67" name="T14"/>
                <a:gd fmla="*/ 41 h 78" name="T15"/>
                <a:gd fmla="*/ 67 w 67" name="T16"/>
                <a:gd fmla="*/ 37 h 78" name="T17"/>
                <a:gd fmla="*/ 63 w 67" name="T18"/>
                <a:gd fmla="*/ 29 h 78" name="T19"/>
                <a:gd fmla="*/ 63 w 67" name="T20"/>
                <a:gd fmla="*/ 26 h 78" name="T21"/>
                <a:gd fmla="*/ 52 w 67" name="T22"/>
                <a:gd fmla="*/ 18 h 78" name="T23"/>
                <a:gd fmla="*/ 45 w 67" name="T24"/>
                <a:gd fmla="*/ 22 h 78" name="T25"/>
                <a:gd fmla="*/ 45 w 67" name="T26"/>
                <a:gd fmla="*/ 11 h 78" name="T27"/>
                <a:gd fmla="*/ 52 w 67" name="T28"/>
                <a:gd fmla="*/ 3 h 78" name="T29"/>
                <a:gd fmla="*/ 56 w 67" name="T30"/>
                <a:gd fmla="*/ 0 h 78" name="T31"/>
                <a:gd fmla="*/ 52 w 67" name="T32"/>
                <a:gd fmla="*/ 0 h 78" name="T33"/>
                <a:gd fmla="*/ 45 w 67" name="T34"/>
                <a:gd fmla="*/ 7 h 78" name="T35"/>
                <a:gd fmla="*/ 45 w 67" name="T36"/>
                <a:gd fmla="*/ 0 h 78" name="T37"/>
                <a:gd fmla="*/ 41 w 67" name="T38"/>
                <a:gd fmla="*/ 3 h 78" name="T39"/>
                <a:gd fmla="*/ 38 w 67" name="T40"/>
                <a:gd fmla="*/ 3 h 78" name="T41"/>
                <a:gd fmla="*/ 38 w 67" name="T42"/>
                <a:gd fmla="*/ 7 h 78" name="T43"/>
                <a:gd fmla="*/ 34 w 67" name="T44"/>
                <a:gd fmla="*/ 11 h 78" name="T45"/>
                <a:gd fmla="*/ 34 w 67" name="T46"/>
                <a:gd fmla="*/ 15 h 78" name="T47"/>
                <a:gd fmla="*/ 38 w 67" name="T48"/>
                <a:gd fmla="*/ 15 h 78" name="T49"/>
                <a:gd fmla="*/ 34 w 67" name="T50"/>
                <a:gd fmla="*/ 18 h 78" name="T51"/>
                <a:gd fmla="*/ 23 w 67" name="T52"/>
                <a:gd fmla="*/ 22 h 78" name="T53"/>
                <a:gd fmla="*/ 15 w 67" name="T54"/>
                <a:gd fmla="*/ 18 h 78" name="T55"/>
                <a:gd fmla="*/ 12 w 67" name="T56"/>
                <a:gd fmla="*/ 22 h 78" name="T57"/>
                <a:gd fmla="*/ 15 w 67" name="T58"/>
                <a:gd fmla="*/ 26 h 78" name="T59"/>
                <a:gd fmla="*/ 8 w 67" name="T60"/>
                <a:gd fmla="*/ 26 h 78" name="T61"/>
                <a:gd fmla="*/ 15 w 67" name="T62"/>
                <a:gd fmla="*/ 29 h 78" name="T63"/>
                <a:gd fmla="*/ 15 w 67" name="T64"/>
                <a:gd fmla="*/ 33 h 78" name="T65"/>
                <a:gd fmla="*/ 8 w 67" name="T66"/>
                <a:gd fmla="*/ 37 h 78" name="T67"/>
                <a:gd fmla="*/ 12 w 67" name="T68"/>
                <a:gd fmla="*/ 37 h 78" name="T69"/>
                <a:gd fmla="*/ 26 w 67" name="T70"/>
                <a:gd fmla="*/ 41 h 78" name="T71"/>
                <a:gd fmla="*/ 15 w 67" name="T72"/>
                <a:gd fmla="*/ 48 h 78" name="T73"/>
                <a:gd fmla="*/ 12 w 67" name="T74"/>
                <a:gd fmla="*/ 55 h 78" name="T75"/>
                <a:gd fmla="*/ 19 w 67" name="T76"/>
                <a:gd fmla="*/ 55 h 78" name="T77"/>
                <a:gd fmla="*/ 23 w 67" name="T78"/>
                <a:gd fmla="*/ 52 h 78" name="T79"/>
                <a:gd fmla="*/ 15 w 67" name="T80"/>
                <a:gd fmla="*/ 55 h 78" name="T81"/>
                <a:gd fmla="*/ 12 w 67" name="T82"/>
                <a:gd fmla="*/ 59 h 78" name="T83"/>
                <a:gd fmla="*/ 8 w 67" name="T84"/>
                <a:gd fmla="*/ 63 h 78" name="T85"/>
                <a:gd fmla="*/ 4 w 67" name="T86"/>
                <a:gd fmla="*/ 59 h 78" name="T87"/>
                <a:gd fmla="*/ 12 w 67" name="T88"/>
                <a:gd fmla="*/ 63 h 78" name="T89"/>
                <a:gd fmla="*/ 4 w 67" name="T90"/>
                <a:gd fmla="*/ 70 h 78" name="T91"/>
                <a:gd fmla="*/ 12 w 67" name="T92"/>
                <a:gd fmla="*/ 70 h 78" name="T93"/>
                <a:gd fmla="*/ 8 w 67" name="T94"/>
                <a:gd fmla="*/ 74 h 78" name="T95"/>
                <a:gd fmla="*/ 12 w 67" name="T96"/>
                <a:gd fmla="*/ 74 h 78" name="T97"/>
                <a:gd fmla="*/ 15 w 67" name="T98"/>
                <a:gd fmla="*/ 74 h 7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78" w="67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gdLst>
                <a:gd fmla="*/ 1 w 38" name="T0"/>
                <a:gd fmla="*/ 36 h 63" name="T1"/>
                <a:gd fmla="*/ 9 w 38" name="T2"/>
                <a:gd fmla="*/ 36 h 63" name="T3"/>
                <a:gd fmla="*/ 8 w 38" name="T4"/>
                <a:gd fmla="*/ 40 h 63" name="T5"/>
                <a:gd fmla="*/ 27 w 38" name="T6"/>
                <a:gd fmla="*/ 0 h 63" name="T7"/>
                <a:gd fmla="*/ 26 w 38" name="T8"/>
                <a:gd fmla="*/ 1 h 63" name="T9"/>
                <a:gd fmla="*/ 25 w 38" name="T10"/>
                <a:gd fmla="*/ 2 h 63" name="T11"/>
                <a:gd fmla="*/ 35 w 38" name="T12"/>
                <a:gd fmla="*/ 54 h 63" name="T13"/>
                <a:gd fmla="*/ 25 w 38" name="T14"/>
                <a:gd fmla="*/ 59 h 63" name="T15"/>
                <a:gd fmla="*/ 4 w 38" name="T16"/>
                <a:gd fmla="*/ 26 h 63" name="T17"/>
                <a:gd fmla="*/ 6 w 38" name="T18"/>
                <a:gd fmla="*/ 23 h 63" name="T19"/>
                <a:gd fmla="*/ 18 w 38" name="T20"/>
                <a:gd fmla="*/ 12 h 63" name="T21"/>
                <a:gd fmla="*/ 17 w 38" name="T22"/>
                <a:gd fmla="*/ 14 h 63" name="T23"/>
                <a:gd fmla="*/ 7 w 38" name="T24"/>
                <a:gd fmla="*/ 16 h 63" name="T25"/>
                <a:gd fmla="*/ 5 w 38" name="T26"/>
                <a:gd fmla="*/ 18 h 63" name="T27"/>
                <a:gd fmla="*/ 3 w 38" name="T28"/>
                <a:gd fmla="*/ 21 h 63" name="T29"/>
                <a:gd fmla="*/ 3 w 38" name="T30"/>
                <a:gd fmla="*/ 22 h 63" name="T31"/>
                <a:gd fmla="*/ 6 w 38" name="T32"/>
                <a:gd fmla="*/ 22 h 63" name="T33"/>
                <a:gd fmla="*/ 7 w 38" name="T34"/>
                <a:gd fmla="*/ 22 h 63" name="T35"/>
                <a:gd fmla="*/ 8 w 38" name="T36"/>
                <a:gd fmla="*/ 26 h 63" name="T37"/>
                <a:gd fmla="*/ 8 w 38" name="T38"/>
                <a:gd fmla="*/ 30 h 63" name="T39"/>
                <a:gd fmla="*/ 11 w 38" name="T40"/>
                <a:gd fmla="*/ 33 h 63" name="T41"/>
                <a:gd fmla="*/ 12 w 38" name="T42"/>
                <a:gd fmla="*/ 40 h 63" name="T43"/>
                <a:gd fmla="*/ 11 w 38" name="T44"/>
                <a:gd fmla="*/ 62 h 63" name="T45"/>
                <a:gd fmla="*/ 17 w 38" name="T46"/>
                <a:gd fmla="*/ 62 h 63" name="T47"/>
                <a:gd fmla="*/ 22 w 38" name="T48"/>
                <a:gd fmla="*/ 59 h 63" name="T49"/>
                <a:gd fmla="*/ 28 w 38" name="T50"/>
                <a:gd fmla="*/ 59 h 63" name="T51"/>
                <a:gd fmla="*/ 35 w 38" name="T52"/>
                <a:gd fmla="*/ 57 h 63" name="T53"/>
                <a:gd fmla="*/ 34 w 38" name="T54"/>
                <a:gd fmla="*/ 54 h 63" name="T55"/>
                <a:gd fmla="*/ 35 w 38" name="T56"/>
                <a:gd fmla="*/ 52 h 63" name="T57"/>
                <a:gd fmla="*/ 37 w 38" name="T58"/>
                <a:gd fmla="*/ 51 h 63" name="T59"/>
                <a:gd fmla="*/ 31 w 38" name="T60"/>
                <a:gd fmla="*/ 46 h 63" name="T61"/>
                <a:gd fmla="*/ 28 w 38" name="T62"/>
                <a:gd fmla="*/ 42 h 63" name="T63"/>
                <a:gd fmla="*/ 29 w 38" name="T64"/>
                <a:gd fmla="*/ 39 h 63" name="T65"/>
                <a:gd fmla="*/ 23 w 38" name="T66"/>
                <a:gd fmla="*/ 32 h 63" name="T67"/>
                <a:gd fmla="*/ 16 w 38" name="T68"/>
                <a:gd fmla="*/ 29 h 63" name="T69"/>
                <a:gd fmla="*/ 17 w 38" name="T70"/>
                <a:gd fmla="*/ 27 h 63" name="T71"/>
                <a:gd fmla="*/ 22 w 38" name="T72"/>
                <a:gd fmla="*/ 22 h 63" name="T73"/>
                <a:gd fmla="*/ 16 w 38" name="T74"/>
                <a:gd fmla="*/ 20 h 63" name="T75"/>
                <a:gd fmla="*/ 15 w 38" name="T76"/>
                <a:gd fmla="*/ 18 h 63" name="T77"/>
                <a:gd fmla="*/ 15 w 38" name="T78"/>
                <a:gd fmla="*/ 15 h 63" name="T79"/>
                <a:gd fmla="*/ 11 w 38" name="T80"/>
                <a:gd fmla="*/ 15 h 63" name="T81"/>
                <a:gd fmla="*/ 10 w 38" name="T82"/>
                <a:gd fmla="*/ 19 h 63" name="T83"/>
                <a:gd fmla="*/ 9 w 38" name="T84"/>
                <a:gd fmla="*/ 21 h 63" name="T85"/>
                <a:gd fmla="*/ 9 w 38" name="T86"/>
                <a:gd fmla="*/ 22 h 63" name="T87"/>
                <a:gd fmla="*/ 8 w 38" name="T88"/>
                <a:gd fmla="*/ 25 h 63" name="T89"/>
                <a:gd fmla="*/ 9 w 38" name="T90"/>
                <a:gd fmla="*/ 26 h 63" name="T91"/>
                <a:gd fmla="*/ 9 w 38" name="T92"/>
                <a:gd fmla="*/ 30 h 63" name="T93"/>
                <a:gd fmla="*/ 10 w 38" name="T94"/>
                <a:gd fmla="*/ 31 h 63" name="T95"/>
                <a:gd fmla="*/ 12 w 38" name="T96"/>
                <a:gd fmla="*/ 28 h 63" name="T97"/>
                <a:gd fmla="*/ 11 w 38" name="T98"/>
                <a:gd fmla="*/ 35 h 63" name="T99"/>
                <a:gd fmla="*/ 15 w 38" name="T100"/>
                <a:gd fmla="*/ 36 h 63" name="T101"/>
                <a:gd fmla="*/ 19 w 38" name="T102"/>
                <a:gd fmla="*/ 39 h 63" name="T103"/>
                <a:gd fmla="*/ 19 w 38" name="T104"/>
                <a:gd fmla="*/ 44 h 63" name="T105"/>
                <a:gd fmla="*/ 12 w 38" name="T106"/>
                <a:gd fmla="*/ 47 h 63" name="T107"/>
                <a:gd fmla="*/ 13 w 38" name="T108"/>
                <a:gd fmla="*/ 51 h 63" name="T109"/>
                <a:gd fmla="*/ 11 w 38" name="T110"/>
                <a:gd fmla="*/ 54 h 63" name="T111"/>
                <a:gd fmla="*/ 16 w 38" name="T112"/>
                <a:gd fmla="*/ 55 h 63" name="T113"/>
                <a:gd fmla="*/ 18 w 38" name="T114"/>
                <a:gd fmla="*/ 56 h 63" name="T115"/>
                <a:gd fmla="*/ 11 w 38" name="T116"/>
                <a:gd fmla="*/ 60 h 63" name="T117"/>
                <a:gd fmla="*/ 10 w 38" name="T118"/>
                <a:gd fmla="*/ 63 h 6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2" w="38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gdLst>
                <a:gd fmla="*/ 166 w 214" name="T0"/>
                <a:gd fmla="*/ 85 h 178" name="T1"/>
                <a:gd fmla="*/ 155 w 214" name="T2"/>
                <a:gd fmla="*/ 92 h 178" name="T3"/>
                <a:gd fmla="*/ 159 w 214" name="T4"/>
                <a:gd fmla="*/ 81 h 178" name="T5"/>
                <a:gd fmla="*/ 170 w 214" name="T6"/>
                <a:gd fmla="*/ 67 h 178" name="T7"/>
                <a:gd fmla="*/ 177 w 214" name="T8"/>
                <a:gd fmla="*/ 67 h 178" name="T9"/>
                <a:gd fmla="*/ 181 w 214" name="T10"/>
                <a:gd fmla="*/ 48 h 178" name="T11"/>
                <a:gd fmla="*/ 185 w 214" name="T12"/>
                <a:gd fmla="*/ 37 h 178" name="T13"/>
                <a:gd fmla="*/ 170 w 214" name="T14"/>
                <a:gd fmla="*/ 33 h 178" name="T15"/>
                <a:gd fmla="*/ 159 w 214" name="T16"/>
                <a:gd fmla="*/ 29 h 178" name="T17"/>
                <a:gd fmla="*/ 144 w 214" name="T18"/>
                <a:gd fmla="*/ 26 h 178" name="T19"/>
                <a:gd fmla="*/ 133 w 214" name="T20"/>
                <a:gd fmla="*/ 18 h 178" name="T21"/>
                <a:gd fmla="*/ 122 w 214" name="T22"/>
                <a:gd fmla="*/ 11 h 178" name="T23"/>
                <a:gd fmla="*/ 111 w 214" name="T24"/>
                <a:gd fmla="*/ 0 h 178" name="T25"/>
                <a:gd fmla="*/ 96 w 214" name="T26"/>
                <a:gd fmla="*/ 3 h 178" name="T27"/>
                <a:gd fmla="*/ 92 w 214" name="T28"/>
                <a:gd fmla="*/ 18 h 178" name="T29"/>
                <a:gd fmla="*/ 70 w 214" name="T30"/>
                <a:gd fmla="*/ 26 h 178" name="T31"/>
                <a:gd fmla="*/ 63 w 214" name="T32"/>
                <a:gd fmla="*/ 33 h 178" name="T33"/>
                <a:gd fmla="*/ 55 w 214" name="T34"/>
                <a:gd fmla="*/ 26 h 178" name="T35"/>
                <a:gd fmla="*/ 44 w 214" name="T36"/>
                <a:gd fmla="*/ 29 h 178" name="T37"/>
                <a:gd fmla="*/ 48 w 214" name="T38"/>
                <a:gd fmla="*/ 41 h 178" name="T39"/>
                <a:gd fmla="*/ 40 w 214" name="T40"/>
                <a:gd fmla="*/ 44 h 178" name="T41"/>
                <a:gd fmla="*/ 26 w 214" name="T42"/>
                <a:gd fmla="*/ 41 h 178" name="T43"/>
                <a:gd fmla="*/ 11 w 214" name="T44"/>
                <a:gd fmla="*/ 44 h 178" name="T45"/>
                <a:gd fmla="*/ 0 w 214" name="T46"/>
                <a:gd fmla="*/ 52 h 178" name="T47"/>
                <a:gd fmla="*/ 3 w 214" name="T48"/>
                <a:gd fmla="*/ 52 h 178" name="T49"/>
                <a:gd fmla="*/ 3 w 214" name="T50"/>
                <a:gd fmla="*/ 55 h 178" name="T51"/>
                <a:gd fmla="*/ 7 w 214" name="T52"/>
                <a:gd fmla="*/ 63 h 178" name="T53"/>
                <a:gd fmla="*/ 22 w 214" name="T54"/>
                <a:gd fmla="*/ 63 h 178" name="T55"/>
                <a:gd fmla="*/ 29 w 214" name="T56"/>
                <a:gd fmla="*/ 67 h 178" name="T57"/>
                <a:gd fmla="*/ 37 w 214" name="T58"/>
                <a:gd fmla="*/ 70 h 178" name="T59"/>
                <a:gd fmla="*/ 44 w 214" name="T60"/>
                <a:gd fmla="*/ 70 h 178" name="T61"/>
                <a:gd fmla="*/ 40 w 214" name="T62"/>
                <a:gd fmla="*/ 81 h 178" name="T63"/>
                <a:gd fmla="*/ 55 w 214" name="T64"/>
                <a:gd fmla="*/ 89 h 178" name="T65"/>
                <a:gd fmla="*/ 51 w 214" name="T66"/>
                <a:gd fmla="*/ 100 h 178" name="T67"/>
                <a:gd fmla="*/ 59 w 214" name="T68"/>
                <a:gd fmla="*/ 104 h 178" name="T69"/>
                <a:gd fmla="*/ 55 w 214" name="T70"/>
                <a:gd fmla="*/ 118 h 178" name="T71"/>
                <a:gd fmla="*/ 48 w 214" name="T72"/>
                <a:gd fmla="*/ 141 h 178" name="T73"/>
                <a:gd fmla="*/ 55 w 214" name="T74"/>
                <a:gd fmla="*/ 148 h 178" name="T75"/>
                <a:gd fmla="*/ 77 w 214" name="T76"/>
                <a:gd fmla="*/ 156 h 178" name="T77"/>
                <a:gd fmla="*/ 96 w 214" name="T78"/>
                <a:gd fmla="*/ 156 h 178" name="T79"/>
                <a:gd fmla="*/ 114 w 214" name="T80"/>
                <a:gd fmla="*/ 159 h 178" name="T81"/>
                <a:gd fmla="*/ 126 w 214" name="T82"/>
                <a:gd fmla="*/ 137 h 178" name="T83"/>
                <a:gd fmla="*/ 140 w 214" name="T84"/>
                <a:gd fmla="*/ 141 h 178" name="T85"/>
                <a:gd fmla="*/ 166 w 214" name="T86"/>
                <a:gd fmla="*/ 148 h 178" name="T87"/>
                <a:gd fmla="*/ 181 w 214" name="T88"/>
                <a:gd fmla="*/ 133 h 178" name="T89"/>
                <a:gd fmla="*/ 170 w 214" name="T90"/>
                <a:gd fmla="*/ 115 h 178" name="T91"/>
                <a:gd fmla="*/ 170 w 214" name="T92"/>
                <a:gd fmla="*/ 100 h 178" name="T93"/>
                <a:gd fmla="*/ 207 w 214" name="T94"/>
                <a:gd fmla="*/ 178 h 178" name="T95"/>
                <a:gd fmla="*/ 203 w 214" name="T96"/>
                <a:gd fmla="*/ 170 h 178" name="T97"/>
                <a:gd fmla="*/ 200 w 214" name="T98"/>
                <a:gd fmla="*/ 167 h 178" name="T99"/>
                <a:gd fmla="*/ 200 w 214" name="T100"/>
                <a:gd fmla="*/ 159 h 178" name="T101"/>
                <a:gd fmla="*/ 207 w 214" name="T102"/>
                <a:gd fmla="*/ 156 h 178" name="T103"/>
                <a:gd fmla="*/ 211 w 214" name="T104"/>
                <a:gd fmla="*/ 148 h 178" name="T105"/>
                <a:gd fmla="*/ 211 w 214" name="T106"/>
                <a:gd fmla="*/ 170 h 17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78" w="214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gdLst>
                <a:gd fmla="*/ 0 w 8" name="T0"/>
                <a:gd fmla="*/ 0 h 8" name="T1"/>
                <a:gd fmla="*/ 0 w 8" name="T2"/>
                <a:gd fmla="*/ 4 h 8" name="T3"/>
                <a:gd fmla="*/ 4 w 8" name="T4"/>
                <a:gd fmla="*/ 8 h 8" name="T5"/>
                <a:gd fmla="*/ 8 w 8" name="T6"/>
                <a:gd fmla="*/ 4 h 8" name="T7"/>
                <a:gd fmla="*/ 8 w 8" name="T8"/>
                <a:gd fmla="*/ 4 h 8" name="T9"/>
                <a:gd fmla="*/ 0 w 8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gdLst>
                <a:gd fmla="*/ 8 w 189" name="T0"/>
                <a:gd fmla="*/ 48 h 189" name="T1"/>
                <a:gd fmla="*/ 8 w 189" name="T2"/>
                <a:gd fmla="*/ 30 h 189" name="T3"/>
                <a:gd fmla="*/ 15 w 189" name="T4"/>
                <a:gd fmla="*/ 18 h 189" name="T5"/>
                <a:gd fmla="*/ 34 w 189" name="T6"/>
                <a:gd fmla="*/ 18 h 189" name="T7"/>
                <a:gd fmla="*/ 48 w 189" name="T8"/>
                <a:gd fmla="*/ 15 h 189" name="T9"/>
                <a:gd fmla="*/ 63 w 189" name="T10"/>
                <a:gd fmla="*/ 0 h 189" name="T11"/>
                <a:gd fmla="*/ 85 w 189" name="T12"/>
                <a:gd fmla="*/ 4 h 189" name="T13"/>
                <a:gd fmla="*/ 108 w 189" name="T14"/>
                <a:gd fmla="*/ 15 h 189" name="T15"/>
                <a:gd fmla="*/ 100 w 189" name="T16"/>
                <a:gd fmla="*/ 26 h 189" name="T17"/>
                <a:gd fmla="*/ 85 w 189" name="T18"/>
                <a:gd fmla="*/ 33 h 189" name="T19"/>
                <a:gd fmla="*/ 89 w 189" name="T20"/>
                <a:gd fmla="*/ 48 h 189" name="T21"/>
                <a:gd fmla="*/ 104 w 189" name="T22"/>
                <a:gd fmla="*/ 63 h 189" name="T23"/>
                <a:gd fmla="*/ 119 w 189" name="T24"/>
                <a:gd fmla="*/ 82 h 189" name="T25"/>
                <a:gd fmla="*/ 134 w 189" name="T26"/>
                <a:gd fmla="*/ 93 h 189" name="T27"/>
                <a:gd fmla="*/ 152 w 189" name="T28"/>
                <a:gd fmla="*/ 96 h 189" name="T29"/>
                <a:gd fmla="*/ 152 w 189" name="T30"/>
                <a:gd fmla="*/ 104 h 189" name="T31"/>
                <a:gd fmla="*/ 185 w 189" name="T32"/>
                <a:gd fmla="*/ 119 h 189" name="T33"/>
                <a:gd fmla="*/ 185 w 189" name="T34"/>
                <a:gd fmla="*/ 130 h 189" name="T35"/>
                <a:gd fmla="*/ 178 w 189" name="T36"/>
                <a:gd fmla="*/ 126 h 189" name="T37"/>
                <a:gd fmla="*/ 167 w 189" name="T38"/>
                <a:gd fmla="*/ 119 h 189" name="T39"/>
                <a:gd fmla="*/ 163 w 189" name="T40"/>
                <a:gd fmla="*/ 130 h 189" name="T41"/>
                <a:gd fmla="*/ 163 w 189" name="T42"/>
                <a:gd fmla="*/ 137 h 189" name="T43"/>
                <a:gd fmla="*/ 167 w 189" name="T44"/>
                <a:gd fmla="*/ 148 h 189" name="T45"/>
                <a:gd fmla="*/ 156 w 189" name="T46"/>
                <a:gd fmla="*/ 167 h 189" name="T47"/>
                <a:gd fmla="*/ 145 w 189" name="T48"/>
                <a:gd fmla="*/ 163 h 189" name="T49"/>
                <a:gd fmla="*/ 152 w 189" name="T50"/>
                <a:gd fmla="*/ 152 h 189" name="T51"/>
                <a:gd fmla="*/ 152 w 189" name="T52"/>
                <a:gd fmla="*/ 141 h 189" name="T53"/>
                <a:gd fmla="*/ 145 w 189" name="T54"/>
                <a:gd fmla="*/ 130 h 189" name="T55"/>
                <a:gd fmla="*/ 134 w 189" name="T56"/>
                <a:gd fmla="*/ 122 h 189" name="T57"/>
                <a:gd fmla="*/ 126 w 189" name="T58"/>
                <a:gd fmla="*/ 115 h 189" name="T59"/>
                <a:gd fmla="*/ 111 w 189" name="T60"/>
                <a:gd fmla="*/ 108 h 189" name="T61"/>
                <a:gd fmla="*/ 100 w 189" name="T62"/>
                <a:gd fmla="*/ 104 h 189" name="T63"/>
                <a:gd fmla="*/ 82 w 189" name="T64"/>
                <a:gd fmla="*/ 89 h 189" name="T65"/>
                <a:gd fmla="*/ 67 w 189" name="T66"/>
                <a:gd fmla="*/ 74 h 189" name="T67"/>
                <a:gd fmla="*/ 56 w 189" name="T68"/>
                <a:gd fmla="*/ 59 h 189" name="T69"/>
                <a:gd fmla="*/ 45 w 189" name="T70"/>
                <a:gd fmla="*/ 52 h 189" name="T71"/>
                <a:gd fmla="*/ 15 w 189" name="T72"/>
                <a:gd fmla="*/ 59 h 189" name="T73"/>
                <a:gd fmla="*/ 30 w 189" name="T74"/>
                <a:gd fmla="*/ 108 h 189" name="T75"/>
                <a:gd fmla="*/ 26 w 189" name="T76"/>
                <a:gd fmla="*/ 111 h 189" name="T77"/>
                <a:gd fmla="*/ 71 w 189" name="T78"/>
                <a:gd fmla="*/ 85 h 189" name="T79"/>
                <a:gd fmla="*/ 63 w 189" name="T80"/>
                <a:gd fmla="*/ 78 h 189" name="T81"/>
                <a:gd fmla="*/ 56 w 189" name="T82"/>
                <a:gd fmla="*/ 78 h 189" name="T83"/>
                <a:gd fmla="*/ 41 w 189" name="T84"/>
                <a:gd fmla="*/ 145 h 189" name="T85"/>
                <a:gd fmla="*/ 52 w 189" name="T86"/>
                <a:gd fmla="*/ 145 h 189" name="T87"/>
                <a:gd fmla="*/ 48 w 189" name="T88"/>
                <a:gd fmla="*/ 122 h 189" name="T89"/>
                <a:gd fmla="*/ 45 w 189" name="T90"/>
                <a:gd fmla="*/ 108 h 189" name="T91"/>
                <a:gd fmla="*/ 30 w 189" name="T92"/>
                <a:gd fmla="*/ 115 h 189" name="T93"/>
                <a:gd fmla="*/ 30 w 189" name="T94"/>
                <a:gd fmla="*/ 122 h 189" name="T95"/>
                <a:gd fmla="*/ 34 w 189" name="T96"/>
                <a:gd fmla="*/ 130 h 189" name="T97"/>
                <a:gd fmla="*/ 34 w 189" name="T98"/>
                <a:gd fmla="*/ 148 h 189" name="T99"/>
                <a:gd fmla="*/ 141 w 189" name="T100"/>
                <a:gd fmla="*/ 185 h 189" name="T101"/>
                <a:gd fmla="*/ 145 w 189" name="T102"/>
                <a:gd fmla="*/ 163 h 189" name="T103"/>
                <a:gd fmla="*/ 130 w 189" name="T104"/>
                <a:gd fmla="*/ 167 h 189" name="T105"/>
                <a:gd fmla="*/ 104 w 189" name="T106"/>
                <a:gd fmla="*/ 163 h 189" name="T107"/>
                <a:gd fmla="*/ 100 w 189" name="T108"/>
                <a:gd fmla="*/ 174 h 189" name="T109"/>
                <a:gd fmla="*/ 122 w 189" name="T110"/>
                <a:gd fmla="*/ 185 h 189" name="T111"/>
                <a:gd fmla="*/ 141 w 189" name="T112"/>
                <a:gd fmla="*/ 189 h 18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89" w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gdLst>
                <a:gd fmla="*/ 32 w 55" name="T0"/>
                <a:gd fmla="*/ 3 h 38" name="T1"/>
                <a:gd fmla="*/ 33 w 55" name="T2"/>
                <a:gd fmla="*/ 4 h 38" name="T3"/>
                <a:gd fmla="*/ 37 w 55" name="T4"/>
                <a:gd fmla="*/ 6 h 38" name="T5"/>
                <a:gd fmla="*/ 40 w 55" name="T6"/>
                <a:gd fmla="*/ 6 h 38" name="T7"/>
                <a:gd fmla="*/ 43 w 55" name="T8"/>
                <a:gd fmla="*/ 6 h 38" name="T9"/>
                <a:gd fmla="*/ 46 w 55" name="T10"/>
                <a:gd fmla="*/ 6 h 38" name="T11"/>
                <a:gd fmla="*/ 51 w 55" name="T12"/>
                <a:gd fmla="*/ 7 h 38" name="T13"/>
                <a:gd fmla="*/ 50 w 55" name="T14"/>
                <a:gd fmla="*/ 9 h 38" name="T15"/>
                <a:gd fmla="*/ 48 w 55" name="T16"/>
                <a:gd fmla="*/ 12 h 38" name="T17"/>
                <a:gd fmla="*/ 44 w 55" name="T18"/>
                <a:gd fmla="*/ 13 h 38" name="T19"/>
                <a:gd fmla="*/ 42 w 55" name="T20"/>
                <a:gd fmla="*/ 15 h 38" name="T21"/>
                <a:gd fmla="*/ 41 w 55" name="T22"/>
                <a:gd fmla="*/ 16 h 38" name="T23"/>
                <a:gd fmla="*/ 40 w 55" name="T24"/>
                <a:gd fmla="*/ 18 h 38" name="T25"/>
                <a:gd fmla="*/ 37 w 55" name="T26"/>
                <a:gd fmla="*/ 21 h 38" name="T27"/>
                <a:gd fmla="*/ 38 w 55" name="T28"/>
                <a:gd fmla="*/ 24 h 38" name="T29"/>
                <a:gd fmla="*/ 37 w 55" name="T30"/>
                <a:gd fmla="*/ 26 h 38" name="T31"/>
                <a:gd fmla="*/ 35 w 55" name="T32"/>
                <a:gd fmla="*/ 30 h 38" name="T33"/>
                <a:gd fmla="*/ 34 w 55" name="T34"/>
                <a:gd fmla="*/ 31 h 38" name="T35"/>
                <a:gd fmla="*/ 30 w 55" name="T36"/>
                <a:gd fmla="*/ 34 h 38" name="T37"/>
                <a:gd fmla="*/ 28 w 55" name="T38"/>
                <a:gd fmla="*/ 34 h 38" name="T39"/>
                <a:gd fmla="*/ 26 w 55" name="T40"/>
                <a:gd fmla="*/ 34 h 38" name="T41"/>
                <a:gd fmla="*/ 22 w 55" name="T42"/>
                <a:gd fmla="*/ 34 h 38" name="T43"/>
                <a:gd fmla="*/ 19 w 55" name="T44"/>
                <a:gd fmla="*/ 36 h 38" name="T45"/>
                <a:gd fmla="*/ 16 w 55" name="T46"/>
                <a:gd fmla="*/ 37 h 38" name="T47"/>
                <a:gd fmla="*/ 12 w 55" name="T48"/>
                <a:gd fmla="*/ 36 h 38" name="T49"/>
                <a:gd fmla="*/ 10 w 55" name="T50"/>
                <a:gd fmla="*/ 32 h 38" name="T51"/>
                <a:gd fmla="*/ 8 w 55" name="T52"/>
                <a:gd fmla="*/ 31 h 38" name="T53"/>
                <a:gd fmla="*/ 9 w 55" name="T54"/>
                <a:gd fmla="*/ 28 h 38" name="T55"/>
                <a:gd fmla="*/ 8 w 55" name="T56"/>
                <a:gd fmla="*/ 26 h 38" name="T57"/>
                <a:gd fmla="*/ 8 w 55" name="T58"/>
                <a:gd fmla="*/ 22 h 38" name="T59"/>
                <a:gd fmla="*/ 9 w 55" name="T60"/>
                <a:gd fmla="*/ 20 h 38" name="T61"/>
                <a:gd fmla="*/ 10 w 55" name="T62"/>
                <a:gd fmla="*/ 17 h 38" name="T63"/>
                <a:gd fmla="*/ 12 w 55" name="T64"/>
                <a:gd fmla="*/ 12 h 38" name="T65"/>
                <a:gd fmla="*/ 12 w 55" name="T66"/>
                <a:gd fmla="*/ 10 h 38" name="T67"/>
                <a:gd fmla="*/ 9 w 55" name="T68"/>
                <a:gd fmla="*/ 10 h 38" name="T69"/>
                <a:gd fmla="*/ 4 w 55" name="T70"/>
                <a:gd fmla="*/ 9 h 38" name="T71"/>
                <a:gd fmla="*/ 2 w 55" name="T72"/>
                <a:gd fmla="*/ 9 h 38" name="T73"/>
                <a:gd fmla="*/ 2 w 55" name="T74"/>
                <a:gd fmla="*/ 7 h 38" name="T75"/>
                <a:gd fmla="*/ 2 w 55" name="T76"/>
                <a:gd fmla="*/ 6 h 38" name="T77"/>
                <a:gd fmla="*/ 2 w 55" name="T78"/>
                <a:gd fmla="*/ 5 h 38" name="T79"/>
                <a:gd fmla="*/ 1 w 55" name="T80"/>
                <a:gd fmla="*/ 5 h 38" name="T81"/>
                <a:gd fmla="*/ 2 w 55" name="T82"/>
                <a:gd fmla="*/ 2 h 38" name="T83"/>
                <a:gd fmla="*/ 5 w 55" name="T84"/>
                <a:gd fmla="*/ 2 h 38" name="T85"/>
                <a:gd fmla="*/ 6 w 55" name="T86"/>
                <a:gd fmla="*/ 0 h 38" name="T87"/>
                <a:gd fmla="*/ 8 w 55" name="T88"/>
                <a:gd fmla="*/ 0 h 38" name="T89"/>
                <a:gd fmla="*/ 11 w 55" name="T90"/>
                <a:gd fmla="*/ 1 h 38" name="T91"/>
                <a:gd fmla="*/ 14 w 55" name="T92"/>
                <a:gd fmla="*/ 1 h 38" name="T93"/>
                <a:gd fmla="*/ 19 w 55" name="T94"/>
                <a:gd fmla="*/ 2 h 38" name="T95"/>
                <a:gd fmla="*/ 24 w 55" name="T96"/>
                <a:gd fmla="*/ 2 h 38" name="T97"/>
                <a:gd fmla="*/ 27 w 55" name="T98"/>
                <a:gd fmla="*/ 2 h 38" name="T99"/>
                <a:gd fmla="*/ 30 w 55" name="T100"/>
                <a:gd fmla="*/ 2 h 38" name="T101"/>
                <a:gd fmla="*/ 53 w 55" name="T102"/>
                <a:gd fmla="*/ 20 h 38" name="T103"/>
                <a:gd fmla="*/ 55 w 55" name="T104"/>
                <a:gd fmla="*/ 20 h 38" name="T105"/>
                <a:gd fmla="*/ 53 w 55" name="T106"/>
                <a:gd fmla="*/ 20 h 38" name="T107"/>
                <a:gd fmla="*/ 52 w 55" name="T108"/>
                <a:gd fmla="*/ 20 h 38" name="T109"/>
                <a:gd fmla="*/ 49 w 55" name="T110"/>
                <a:gd fmla="*/ 21 h 38" name="T111"/>
                <a:gd fmla="*/ 50 w 55" name="T112"/>
                <a:gd fmla="*/ 22 h 38" name="T113"/>
                <a:gd fmla="*/ 46 w 55" name="T114"/>
                <a:gd fmla="*/ 24 h 38" name="T115"/>
                <a:gd fmla="*/ 44 w 55" name="T116"/>
                <a:gd fmla="*/ 24 h 3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8" w="55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gdLst>
                <a:gd fmla="*/ 33 w 51" name="T0"/>
                <a:gd fmla="*/ 85 h 93" name="T1"/>
                <a:gd fmla="*/ 33 w 51" name="T2"/>
                <a:gd fmla="*/ 78 h 93" name="T3"/>
                <a:gd fmla="*/ 37 w 51" name="T4"/>
                <a:gd fmla="*/ 70 h 93" name="T5"/>
                <a:gd fmla="*/ 33 w 51" name="T6"/>
                <a:gd fmla="*/ 67 h 93" name="T7"/>
                <a:gd fmla="*/ 37 w 51" name="T8"/>
                <a:gd fmla="*/ 56 h 93" name="T9"/>
                <a:gd fmla="*/ 29 w 51" name="T10"/>
                <a:gd fmla="*/ 44 h 93" name="T11"/>
                <a:gd fmla="*/ 37 w 51" name="T12"/>
                <a:gd fmla="*/ 44 h 93" name="T13"/>
                <a:gd fmla="*/ 37 w 51" name="T14"/>
                <a:gd fmla="*/ 37 h 93" name="T15"/>
                <a:gd fmla="*/ 40 w 51" name="T16"/>
                <a:gd fmla="*/ 26 h 93" name="T17"/>
                <a:gd fmla="*/ 48 w 51" name="T18"/>
                <a:gd fmla="*/ 15 h 93" name="T19"/>
                <a:gd fmla="*/ 51 w 51" name="T20"/>
                <a:gd fmla="*/ 11 h 93" name="T21"/>
                <a:gd fmla="*/ 48 w 51" name="T22"/>
                <a:gd fmla="*/ 4 h 93" name="T23"/>
                <a:gd fmla="*/ 37 w 51" name="T24"/>
                <a:gd fmla="*/ 7 h 93" name="T25"/>
                <a:gd fmla="*/ 22 w 51" name="T26"/>
                <a:gd fmla="*/ 7 h 93" name="T27"/>
                <a:gd fmla="*/ 18 w 51" name="T28"/>
                <a:gd fmla="*/ 4 h 93" name="T29"/>
                <a:gd fmla="*/ 11 w 51" name="T30"/>
                <a:gd fmla="*/ 4 h 93" name="T31"/>
                <a:gd fmla="*/ 11 w 51" name="T32"/>
                <a:gd fmla="*/ 11 h 93" name="T33"/>
                <a:gd fmla="*/ 11 w 51" name="T34"/>
                <a:gd fmla="*/ 22 h 93" name="T35"/>
                <a:gd fmla="*/ 14 w 51" name="T36"/>
                <a:gd fmla="*/ 26 h 93" name="T37"/>
                <a:gd fmla="*/ 11 w 51" name="T38"/>
                <a:gd fmla="*/ 33 h 93" name="T39"/>
                <a:gd fmla="*/ 7 w 51" name="T40"/>
                <a:gd fmla="*/ 44 h 93" name="T41"/>
                <a:gd fmla="*/ 0 w 51" name="T42"/>
                <a:gd fmla="*/ 52 h 93" name="T43"/>
                <a:gd fmla="*/ 0 w 51" name="T44"/>
                <a:gd fmla="*/ 63 h 93" name="T45"/>
                <a:gd fmla="*/ 3 w 51" name="T46"/>
                <a:gd fmla="*/ 59 h 93" name="T47"/>
                <a:gd fmla="*/ 7 w 51" name="T48"/>
                <a:gd fmla="*/ 59 h 93" name="T49"/>
                <a:gd fmla="*/ 3 w 51" name="T50"/>
                <a:gd fmla="*/ 63 h 93" name="T51"/>
                <a:gd fmla="*/ 3 w 51" name="T52"/>
                <a:gd fmla="*/ 70 h 93" name="T53"/>
                <a:gd fmla="*/ 11 w 51" name="T54"/>
                <a:gd fmla="*/ 67 h 93" name="T55"/>
                <a:gd fmla="*/ 11 w 51" name="T56"/>
                <a:gd fmla="*/ 74 h 93" name="T57"/>
                <a:gd fmla="*/ 7 w 51" name="T58"/>
                <a:gd fmla="*/ 85 h 93" name="T59"/>
                <a:gd fmla="*/ 7 w 51" name="T60"/>
                <a:gd fmla="*/ 93 h 93" name="T61"/>
                <a:gd fmla="*/ 11 w 51" name="T62"/>
                <a:gd fmla="*/ 89 h 93" name="T63"/>
                <a:gd fmla="*/ 22 w 51" name="T64"/>
                <a:gd fmla="*/ 93 h 93" name="T65"/>
                <a:gd fmla="*/ 33 w 51" name="T66"/>
                <a:gd fmla="*/ 89 h 93" name="T67"/>
                <a:gd fmla="*/ 33 w 51" name="T68"/>
                <a:gd fmla="*/ 89 h 9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3" w="51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gdLst>
                <a:gd fmla="*/ 23 w 38" name="T0"/>
                <a:gd fmla="*/ 3 h 34" name="T1"/>
                <a:gd fmla="*/ 15 w 38" name="T2"/>
                <a:gd fmla="*/ 3 h 34" name="T3"/>
                <a:gd fmla="*/ 6 w 38" name="T4"/>
                <a:gd fmla="*/ 6 h 34" name="T5"/>
                <a:gd fmla="*/ 4 w 38" name="T6"/>
                <a:gd fmla="*/ 14 h 34" name="T7"/>
                <a:gd fmla="*/ 10 w 38" name="T8"/>
                <a:gd fmla="*/ 18 h 34" name="T9"/>
                <a:gd fmla="*/ 14 w 38" name="T10"/>
                <a:gd fmla="*/ 20 h 34" name="T11"/>
                <a:gd fmla="*/ 7 w 38" name="T12"/>
                <a:gd fmla="*/ 20 h 34" name="T13"/>
                <a:gd fmla="*/ 11 w 38" name="T14"/>
                <a:gd fmla="*/ 26 h 34" name="T15"/>
                <a:gd fmla="*/ 13 w 38" name="T16"/>
                <a:gd fmla="*/ 26 h 34" name="T17"/>
                <a:gd fmla="*/ 14 w 38" name="T18"/>
                <a:gd fmla="*/ 22 h 34" name="T19"/>
                <a:gd fmla="*/ 17 w 38" name="T20"/>
                <a:gd fmla="*/ 22 h 34" name="T21"/>
                <a:gd fmla="*/ 18 w 38" name="T22"/>
                <a:gd fmla="*/ 21 h 34" name="T23"/>
                <a:gd fmla="*/ 15 w 38" name="T24"/>
                <a:gd fmla="*/ 16 h 34" name="T25"/>
                <a:gd fmla="*/ 14 w 38" name="T26"/>
                <a:gd fmla="*/ 13 h 34" name="T27"/>
                <a:gd fmla="*/ 14 w 38" name="T28"/>
                <a:gd fmla="*/ 11 h 34" name="T29"/>
                <a:gd fmla="*/ 13 w 38" name="T30"/>
                <a:gd fmla="*/ 7 h 34" name="T31"/>
                <a:gd fmla="*/ 17 w 38" name="T32"/>
                <a:gd fmla="*/ 9 h 34" name="T33"/>
                <a:gd fmla="*/ 20 w 38" name="T34"/>
                <a:gd fmla="*/ 8 h 34" name="T35"/>
                <a:gd fmla="*/ 21 w 38" name="T36"/>
                <a:gd fmla="*/ 5 h 34" name="T37"/>
                <a:gd fmla="*/ 28 w 38" name="T38"/>
                <a:gd fmla="*/ 4 h 34" name="T39"/>
                <a:gd fmla="*/ 18 w 38" name="T40"/>
                <a:gd fmla="*/ 32 h 34" name="T41"/>
                <a:gd fmla="*/ 24 w 38" name="T42"/>
                <a:gd fmla="*/ 34 h 34" name="T43"/>
                <a:gd fmla="*/ 30 w 38" name="T44"/>
                <a:gd fmla="*/ 32 h 34" name="T45"/>
                <a:gd fmla="*/ 26 w 38" name="T46"/>
                <a:gd fmla="*/ 31 h 34" name="T47"/>
                <a:gd fmla="*/ 20 w 38" name="T48"/>
                <a:gd fmla="*/ 30 h 34" name="T49"/>
                <a:gd fmla="*/ 19 w 38" name="T50"/>
                <a:gd fmla="*/ 31 h 34" name="T51"/>
                <a:gd fmla="*/ 0 w 38" name="T52"/>
                <a:gd fmla="*/ 12 h 34" name="T53"/>
                <a:gd fmla="*/ 5 w 38" name="T54"/>
                <a:gd fmla="*/ 16 h 34" name="T55"/>
                <a:gd fmla="*/ 5 w 38" name="T56"/>
                <a:gd fmla="*/ 18 h 34" name="T57"/>
                <a:gd fmla="*/ 4 w 38" name="T58"/>
                <a:gd fmla="*/ 19 h 34" name="T59"/>
                <a:gd fmla="*/ 6 w 38" name="T60"/>
                <a:gd fmla="*/ 21 h 34" name="T61"/>
                <a:gd fmla="*/ 34 w 38" name="T62"/>
                <a:gd fmla="*/ 29 h 34" name="T63"/>
                <a:gd fmla="*/ 34 w 38" name="T64"/>
                <a:gd fmla="*/ 32 h 34" name="T65"/>
                <a:gd fmla="*/ 38 w 38" name="T66"/>
                <a:gd fmla="*/ 27 h 34" name="T67"/>
                <a:gd fmla="*/ 36 w 38" name="T68"/>
                <a:gd fmla="*/ 29 h 34" name="T69"/>
                <a:gd fmla="*/ 30 w 38" name="T70"/>
                <a:gd fmla="*/ 21 h 34" name="T71"/>
                <a:gd fmla="*/ 30 w 38" name="T72"/>
                <a:gd fmla="*/ 21 h 34" name="T73"/>
                <a:gd fmla="*/ 27 w 38" name="T74"/>
                <a:gd fmla="*/ 18 h 34" name="T75"/>
                <a:gd fmla="*/ 26 w 38" name="T76"/>
                <a:gd fmla="*/ 14 h 34" name="T77"/>
                <a:gd fmla="*/ 29 w 38" name="T78"/>
                <a:gd fmla="*/ 15 h 34" name="T79"/>
                <a:gd fmla="*/ 27 w 38" name="T80"/>
                <a:gd fmla="*/ 15 h 34" name="T81"/>
                <a:gd fmla="*/ 23 w 38" name="T82"/>
                <a:gd fmla="*/ 9 h 34" name="T83"/>
                <a:gd fmla="*/ 23 w 38" name="T84"/>
                <a:gd fmla="*/ 10 h 34" name="T85"/>
                <a:gd fmla="*/ 20 w 38" name="T86"/>
                <a:gd fmla="*/ 7 h 34" name="T87"/>
                <a:gd fmla="*/ 16 w 38" name="T88"/>
                <a:gd fmla="*/ 14 h 34" name="T89"/>
                <a:gd fmla="*/ 22 w 38" name="T90"/>
                <a:gd fmla="*/ 16 h 34" name="T91"/>
                <a:gd fmla="*/ 28 w 38" name="T92"/>
                <a:gd fmla="*/ 22 h 34" name="T93"/>
                <a:gd fmla="*/ 21 w 38" name="T94"/>
                <a:gd fmla="*/ 24 h 34" name="T95"/>
                <a:gd fmla="*/ 21 w 38" name="T96"/>
                <a:gd fmla="*/ 22 h 34" name="T97"/>
                <a:gd fmla="*/ 26 w 38" name="T98"/>
                <a:gd fmla="*/ 25 h 34" name="T99"/>
                <a:gd fmla="*/ 26 w 38" name="T100"/>
                <a:gd fmla="*/ 23 h 34" name="T101"/>
                <a:gd fmla="*/ 22 w 38" name="T102"/>
                <a:gd fmla="*/ 20 h 34" name="T103"/>
                <a:gd fmla="*/ 14 w 38" name="T104"/>
                <a:gd fmla="*/ 15 h 34" name="T105"/>
                <a:gd fmla="*/ 20 w 38" name="T106"/>
                <a:gd fmla="*/ 18 h 34" name="T107"/>
                <a:gd fmla="*/ 20 w 38" name="T108"/>
                <a:gd fmla="*/ 20 h 34" name="T109"/>
                <a:gd fmla="*/ 17 w 38" name="T110"/>
                <a:gd fmla="*/ 17 h 34" name="T111"/>
                <a:gd fmla="*/ 15 w 38" name="T112"/>
                <a:gd fmla="*/ 27 h 34" name="T113"/>
                <a:gd fmla="*/ 15 w 38" name="T114"/>
                <a:gd fmla="*/ 27 h 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" w="38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gdLst>
                <a:gd fmla="*/ 4 w 93" name="T0"/>
                <a:gd fmla="*/ 11 h 67" name="T1"/>
                <a:gd fmla="*/ 19 w 93" name="T2"/>
                <a:gd fmla="*/ 15 h 67" name="T3"/>
                <a:gd fmla="*/ 30 w 93" name="T4"/>
                <a:gd fmla="*/ 19 h 67" name="T5"/>
                <a:gd fmla="*/ 30 w 93" name="T6"/>
                <a:gd fmla="*/ 8 h 67" name="T7"/>
                <a:gd fmla="*/ 26 w 93" name="T8"/>
                <a:gd fmla="*/ 0 h 67" name="T9"/>
                <a:gd fmla="*/ 37 w 93" name="T10"/>
                <a:gd fmla="*/ 8 h 67" name="T11"/>
                <a:gd fmla="*/ 49 w 93" name="T12"/>
                <a:gd fmla="*/ 11 h 67" name="T13"/>
                <a:gd fmla="*/ 56 w 93" name="T14"/>
                <a:gd fmla="*/ 8 h 67" name="T15"/>
                <a:gd fmla="*/ 63 w 93" name="T16"/>
                <a:gd fmla="*/ 4 h 67" name="T17"/>
                <a:gd fmla="*/ 71 w 93" name="T18"/>
                <a:gd fmla="*/ 11 h 67" name="T19"/>
                <a:gd fmla="*/ 78 w 93" name="T20"/>
                <a:gd fmla="*/ 19 h 67" name="T21"/>
                <a:gd fmla="*/ 82 w 93" name="T22"/>
                <a:gd fmla="*/ 26 h 67" name="T23"/>
                <a:gd fmla="*/ 89 w 93" name="T24"/>
                <a:gd fmla="*/ 26 h 67" name="T25"/>
                <a:gd fmla="*/ 89 w 93" name="T26"/>
                <a:gd fmla="*/ 30 h 67" name="T27"/>
                <a:gd fmla="*/ 82 w 93" name="T28"/>
                <a:gd fmla="*/ 30 h 67" name="T29"/>
                <a:gd fmla="*/ 78 w 93" name="T30"/>
                <a:gd fmla="*/ 37 h 67" name="T31"/>
                <a:gd fmla="*/ 78 w 93" name="T32"/>
                <a:gd fmla="*/ 45 h 67" name="T33"/>
                <a:gd fmla="*/ 78 w 93" name="T34"/>
                <a:gd fmla="*/ 48 h 67" name="T35"/>
                <a:gd fmla="*/ 78 w 93" name="T36"/>
                <a:gd fmla="*/ 52 h 67" name="T37"/>
                <a:gd fmla="*/ 74 w 93" name="T38"/>
                <a:gd fmla="*/ 60 h 67" name="T39"/>
                <a:gd fmla="*/ 74 w 93" name="T40"/>
                <a:gd fmla="*/ 52 h 67" name="T41"/>
                <a:gd fmla="*/ 71 w 93" name="T42"/>
                <a:gd fmla="*/ 52 h 67" name="T43"/>
                <a:gd fmla="*/ 74 w 93" name="T44"/>
                <a:gd fmla="*/ 60 h 67" name="T45"/>
                <a:gd fmla="*/ 74 w 93" name="T46"/>
                <a:gd fmla="*/ 63 h 67" name="T47"/>
                <a:gd fmla="*/ 71 w 93" name="T48"/>
                <a:gd fmla="*/ 67 h 67" name="T49"/>
                <a:gd fmla="*/ 67 w 93" name="T50"/>
                <a:gd fmla="*/ 67 h 67" name="T51"/>
                <a:gd fmla="*/ 60 w 93" name="T52"/>
                <a:gd fmla="*/ 60 h 67" name="T53"/>
                <a:gd fmla="*/ 60 w 93" name="T54"/>
                <a:gd fmla="*/ 52 h 67" name="T55"/>
                <a:gd fmla="*/ 63 w 93" name="T56"/>
                <a:gd fmla="*/ 52 h 67" name="T57"/>
                <a:gd fmla="*/ 60 w 93" name="T58"/>
                <a:gd fmla="*/ 48 h 67" name="T59"/>
                <a:gd fmla="*/ 56 w 93" name="T60"/>
                <a:gd fmla="*/ 45 h 67" name="T61"/>
                <a:gd fmla="*/ 52 w 93" name="T62"/>
                <a:gd fmla="*/ 48 h 67" name="T63"/>
                <a:gd fmla="*/ 49 w 93" name="T64"/>
                <a:gd fmla="*/ 52 h 67" name="T65"/>
                <a:gd fmla="*/ 41 w 93" name="T66"/>
                <a:gd fmla="*/ 56 h 67" name="T67"/>
                <a:gd fmla="*/ 41 w 93" name="T68"/>
                <a:gd fmla="*/ 56 h 67" name="T69"/>
                <a:gd fmla="*/ 37 w 93" name="T70"/>
                <a:gd fmla="*/ 60 h 67" name="T71"/>
                <a:gd fmla="*/ 34 w 93" name="T72"/>
                <a:gd fmla="*/ 60 h 67" name="T73"/>
                <a:gd fmla="*/ 37 w 93" name="T74"/>
                <a:gd fmla="*/ 52 h 67" name="T75"/>
                <a:gd fmla="*/ 37 w 93" name="T76"/>
                <a:gd fmla="*/ 48 h 67" name="T77"/>
                <a:gd fmla="*/ 30 w 93" name="T78"/>
                <a:gd fmla="*/ 45 h 67" name="T79"/>
                <a:gd fmla="*/ 19 w 93" name="T80"/>
                <a:gd fmla="*/ 37 h 67" name="T81"/>
                <a:gd fmla="*/ 23 w 93" name="T82"/>
                <a:gd fmla="*/ 34 h 67" name="T83"/>
                <a:gd fmla="*/ 15 w 93" name="T84"/>
                <a:gd fmla="*/ 26 h 67" name="T85"/>
                <a:gd fmla="*/ 12 w 93" name="T86"/>
                <a:gd fmla="*/ 19 h 67" name="T87"/>
                <a:gd fmla="*/ 4 w 93" name="T88"/>
                <a:gd fmla="*/ 15 h 67" name="T89"/>
                <a:gd fmla="*/ 30 w 93" name="T90"/>
                <a:gd fmla="*/ 60 h 67" name="T91"/>
                <a:gd fmla="*/ 19 w 93" name="T92"/>
                <a:gd fmla="*/ 48 h 67" name="T93"/>
                <a:gd fmla="*/ 15 w 93" name="T94"/>
                <a:gd fmla="*/ 45 h 67" name="T95"/>
                <a:gd fmla="*/ 8 w 93" name="T96"/>
                <a:gd fmla="*/ 41 h 67" name="T97"/>
                <a:gd fmla="*/ 0 w 93" name="T98"/>
                <a:gd fmla="*/ 41 h 67" name="T99"/>
                <a:gd fmla="*/ 4 w 93" name="T100"/>
                <a:gd fmla="*/ 45 h 67" name="T101"/>
                <a:gd fmla="*/ 8 w 93" name="T102"/>
                <a:gd fmla="*/ 45 h 67" name="T103"/>
                <a:gd fmla="*/ 8 w 93" name="T104"/>
                <a:gd fmla="*/ 52 h 67" name="T105"/>
                <a:gd fmla="*/ 15 w 93" name="T106"/>
                <a:gd fmla="*/ 56 h 67" name="T107"/>
                <a:gd fmla="*/ 26 w 93" name="T108"/>
                <a:gd fmla="*/ 60 h 67" name="T109"/>
                <a:gd fmla="*/ 30 w 93" name="T110"/>
                <a:gd fmla="*/ 60 h 6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7" w="93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gdLst>
                <a:gd fmla="*/ 11 w 333" name="T0"/>
                <a:gd fmla="*/ 3 h 245" name="T1"/>
                <a:gd fmla="*/ 29 w 333" name="T2"/>
                <a:gd fmla="*/ 15 h 245" name="T3"/>
                <a:gd fmla="*/ 40 w 333" name="T4"/>
                <a:gd fmla="*/ 15 h 245" name="T5"/>
                <a:gd fmla="*/ 48 w 333" name="T6"/>
                <a:gd fmla="*/ 7 h 245" name="T7"/>
                <a:gd fmla="*/ 59 w 333" name="T8"/>
                <a:gd fmla="*/ 0 h 245" name="T9"/>
                <a:gd fmla="*/ 63 w 333" name="T10"/>
                <a:gd fmla="*/ 7 h 245" name="T11"/>
                <a:gd fmla="*/ 70 w 333" name="T12"/>
                <a:gd fmla="*/ 22 h 245" name="T13"/>
                <a:gd fmla="*/ 77 w 333" name="T14"/>
                <a:gd fmla="*/ 26 h 245" name="T15"/>
                <a:gd fmla="*/ 85 w 333" name="T16"/>
                <a:gd fmla="*/ 37 h 245" name="T17"/>
                <a:gd fmla="*/ 103 w 333" name="T18"/>
                <a:gd fmla="*/ 41 h 245" name="T19"/>
                <a:gd fmla="*/ 126 w 333" name="T20"/>
                <a:gd fmla="*/ 52 h 245" name="T21"/>
                <a:gd fmla="*/ 163 w 333" name="T22"/>
                <a:gd fmla="*/ 48 h 245" name="T23"/>
                <a:gd fmla="*/ 174 w 333" name="T24"/>
                <a:gd fmla="*/ 37 h 245" name="T25"/>
                <a:gd fmla="*/ 192 w 333" name="T26"/>
                <a:gd fmla="*/ 22 h 245" name="T27"/>
                <a:gd fmla="*/ 211 w 333" name="T28"/>
                <a:gd fmla="*/ 22 h 245" name="T29"/>
                <a:gd fmla="*/ 237 w 333" name="T30"/>
                <a:gd fmla="*/ 29 h 245" name="T31"/>
                <a:gd fmla="*/ 251 w 333" name="T32"/>
                <a:gd fmla="*/ 37 h 245" name="T33"/>
                <a:gd fmla="*/ 277 w 333" name="T34"/>
                <a:gd fmla="*/ 55 h 245" name="T35"/>
                <a:gd fmla="*/ 281 w 333" name="T36"/>
                <a:gd fmla="*/ 70 h 245" name="T37"/>
                <a:gd fmla="*/ 281 w 333" name="T38"/>
                <a:gd fmla="*/ 78 h 245" name="T39"/>
                <a:gd fmla="*/ 274 w 333" name="T40"/>
                <a:gd fmla="*/ 89 h 245" name="T41"/>
                <a:gd fmla="*/ 281 w 333" name="T42"/>
                <a:gd fmla="*/ 100 h 245" name="T43"/>
                <a:gd fmla="*/ 281 w 333" name="T44"/>
                <a:gd fmla="*/ 126 h 245" name="T45"/>
                <a:gd fmla="*/ 300 w 333" name="T46"/>
                <a:gd fmla="*/ 144 h 245" name="T47"/>
                <a:gd fmla="*/ 300 w 333" name="T48"/>
                <a:gd fmla="*/ 182 h 245" name="T49"/>
                <a:gd fmla="*/ 318 w 333" name="T50"/>
                <a:gd fmla="*/ 189 h 245" name="T51"/>
                <a:gd fmla="*/ 326 w 333" name="T52"/>
                <a:gd fmla="*/ 204 h 245" name="T53"/>
                <a:gd fmla="*/ 333 w 333" name="T54"/>
                <a:gd fmla="*/ 219 h 245" name="T55"/>
                <a:gd fmla="*/ 311 w 333" name="T56"/>
                <a:gd fmla="*/ 222 h 245" name="T57"/>
                <a:gd fmla="*/ 311 w 333" name="T58"/>
                <a:gd fmla="*/ 241 h 245" name="T59"/>
                <a:gd fmla="*/ 296 w 333" name="T60"/>
                <a:gd fmla="*/ 241 h 245" name="T61"/>
                <a:gd fmla="*/ 289 w 333" name="T62"/>
                <a:gd fmla="*/ 241 h 245" name="T63"/>
                <a:gd fmla="*/ 263 w 333" name="T64"/>
                <a:gd fmla="*/ 237 h 245" name="T65"/>
                <a:gd fmla="*/ 248 w 333" name="T66"/>
                <a:gd fmla="*/ 233 h 245" name="T67"/>
                <a:gd fmla="*/ 233 w 333" name="T68"/>
                <a:gd fmla="*/ 222 h 245" name="T69"/>
                <a:gd fmla="*/ 226 w 333" name="T70"/>
                <a:gd fmla="*/ 211 h 245" name="T71"/>
                <a:gd fmla="*/ 207 w 333" name="T72"/>
                <a:gd fmla="*/ 211 h 245" name="T73"/>
                <a:gd fmla="*/ 185 w 333" name="T74"/>
                <a:gd fmla="*/ 215 h 245" name="T75"/>
                <a:gd fmla="*/ 166 w 333" name="T76"/>
                <a:gd fmla="*/ 211 h 245" name="T77"/>
                <a:gd fmla="*/ 159 w 333" name="T78"/>
                <a:gd fmla="*/ 204 h 245" name="T79"/>
                <a:gd fmla="*/ 140 w 333" name="T80"/>
                <a:gd fmla="*/ 200 h 245" name="T81"/>
                <a:gd fmla="*/ 126 w 333" name="T82"/>
                <a:gd fmla="*/ 185 h 245" name="T83"/>
                <a:gd fmla="*/ 126 w 333" name="T84"/>
                <a:gd fmla="*/ 182 h 245" name="T85"/>
                <a:gd fmla="*/ 114 w 333" name="T86"/>
                <a:gd fmla="*/ 163 h 245" name="T87"/>
                <a:gd fmla="*/ 100 w 333" name="T88"/>
                <a:gd fmla="*/ 163 h 245" name="T89"/>
                <a:gd fmla="*/ 96 w 333" name="T90"/>
                <a:gd fmla="*/ 159 h 245" name="T91"/>
                <a:gd fmla="*/ 92 w 333" name="T92"/>
                <a:gd fmla="*/ 163 h 245" name="T93"/>
                <a:gd fmla="*/ 85 w 333" name="T94"/>
                <a:gd fmla="*/ 159 h 245" name="T95"/>
                <a:gd fmla="*/ 74 w 333" name="T96"/>
                <a:gd fmla="*/ 141 h 245" name="T97"/>
                <a:gd fmla="*/ 66 w 333" name="T98"/>
                <a:gd fmla="*/ 122 h 245" name="T99"/>
                <a:gd fmla="*/ 44 w 333" name="T100"/>
                <a:gd fmla="*/ 115 h 245" name="T101"/>
                <a:gd fmla="*/ 40 w 333" name="T102"/>
                <a:gd fmla="*/ 104 h 245" name="T103"/>
                <a:gd fmla="*/ 33 w 333" name="T104"/>
                <a:gd fmla="*/ 96 h 245" name="T105"/>
                <a:gd fmla="*/ 37 w 333" name="T106"/>
                <a:gd fmla="*/ 81 h 245" name="T107"/>
                <a:gd fmla="*/ 40 w 333" name="T108"/>
                <a:gd fmla="*/ 70 h 245" name="T109"/>
                <a:gd fmla="*/ 40 w 333" name="T110"/>
                <a:gd fmla="*/ 67 h 245" name="T111"/>
                <a:gd fmla="*/ 26 w 333" name="T112"/>
                <a:gd fmla="*/ 63 h 245" name="T113"/>
                <a:gd fmla="*/ 18 w 333" name="T114"/>
                <a:gd fmla="*/ 52 h 245" name="T115"/>
                <a:gd fmla="*/ 11 w 333" name="T116"/>
                <a:gd fmla="*/ 41 h 245" name="T117"/>
                <a:gd fmla="*/ 7 w 333" name="T118"/>
                <a:gd fmla="*/ 22 h 245" name="T119"/>
                <a:gd fmla="*/ 0 w 333" name="T120"/>
                <a:gd fmla="*/ 7 h 245" name="T121"/>
                <a:gd fmla="*/ 7 w 333" name="T122"/>
                <a:gd fmla="*/ 0 h 24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45" w="333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gdLst>
                <a:gd fmla="*/ 0 w 59" name="T0"/>
                <a:gd fmla="*/ 0 h 45" name="T1"/>
                <a:gd fmla="*/ 4 w 59" name="T2"/>
                <a:gd fmla="*/ 0 h 45" name="T3"/>
                <a:gd fmla="*/ 11 w 59" name="T4"/>
                <a:gd fmla="*/ 0 h 45" name="T5"/>
                <a:gd fmla="*/ 15 w 59" name="T6"/>
                <a:gd fmla="*/ 0 h 45" name="T7"/>
                <a:gd fmla="*/ 26 w 59" name="T8"/>
                <a:gd fmla="*/ 0 h 45" name="T9"/>
                <a:gd fmla="*/ 30 w 59" name="T10"/>
                <a:gd fmla="*/ 4 h 45" name="T11"/>
                <a:gd fmla="*/ 34 w 59" name="T12"/>
                <a:gd fmla="*/ 4 h 45" name="T13"/>
                <a:gd fmla="*/ 37 w 59" name="T14"/>
                <a:gd fmla="*/ 8 h 45" name="T15"/>
                <a:gd fmla="*/ 37 w 59" name="T16"/>
                <a:gd fmla="*/ 11 h 45" name="T17"/>
                <a:gd fmla="*/ 37 w 59" name="T18"/>
                <a:gd fmla="*/ 11 h 45" name="T19"/>
                <a:gd fmla="*/ 45 w 59" name="T20"/>
                <a:gd fmla="*/ 19 h 45" name="T21"/>
                <a:gd fmla="*/ 45 w 59" name="T22"/>
                <a:gd fmla="*/ 19 h 45" name="T23"/>
                <a:gd fmla="*/ 41 w 59" name="T24"/>
                <a:gd fmla="*/ 22 h 45" name="T25"/>
                <a:gd fmla="*/ 45 w 59" name="T26"/>
                <a:gd fmla="*/ 26 h 45" name="T27"/>
                <a:gd fmla="*/ 52 w 59" name="T28"/>
                <a:gd fmla="*/ 30 h 45" name="T29"/>
                <a:gd fmla="*/ 56 w 59" name="T30"/>
                <a:gd fmla="*/ 30 h 45" name="T31"/>
                <a:gd fmla="*/ 59 w 59" name="T32"/>
                <a:gd fmla="*/ 33 h 45" name="T33"/>
                <a:gd fmla="*/ 56 w 59" name="T34"/>
                <a:gd fmla="*/ 33 h 45" name="T35"/>
                <a:gd fmla="*/ 59 w 59" name="T36"/>
                <a:gd fmla="*/ 37 h 45" name="T37"/>
                <a:gd fmla="*/ 56 w 59" name="T38"/>
                <a:gd fmla="*/ 41 h 45" name="T39"/>
                <a:gd fmla="*/ 56 w 59" name="T40"/>
                <a:gd fmla="*/ 45 h 45" name="T41"/>
                <a:gd fmla="*/ 52 w 59" name="T42"/>
                <a:gd fmla="*/ 45 h 45" name="T43"/>
                <a:gd fmla="*/ 45 w 59" name="T44"/>
                <a:gd fmla="*/ 33 h 45" name="T45"/>
                <a:gd fmla="*/ 41 w 59" name="T46"/>
                <a:gd fmla="*/ 33 h 45" name="T47"/>
                <a:gd fmla="*/ 37 w 59" name="T48"/>
                <a:gd fmla="*/ 30 h 45" name="T49"/>
                <a:gd fmla="*/ 37 w 59" name="T50"/>
                <a:gd fmla="*/ 30 h 45" name="T51"/>
                <a:gd fmla="*/ 34 w 59" name="T52"/>
                <a:gd fmla="*/ 30 h 45" name="T53"/>
                <a:gd fmla="*/ 30 w 59" name="T54"/>
                <a:gd fmla="*/ 26 h 45" name="T55"/>
                <a:gd fmla="*/ 26 w 59" name="T56"/>
                <a:gd fmla="*/ 26 h 45" name="T57"/>
                <a:gd fmla="*/ 22 w 59" name="T58"/>
                <a:gd fmla="*/ 26 h 45" name="T59"/>
                <a:gd fmla="*/ 22 w 59" name="T60"/>
                <a:gd fmla="*/ 26 h 45" name="T61"/>
                <a:gd fmla="*/ 19 w 59" name="T62"/>
                <a:gd fmla="*/ 22 h 45" name="T63"/>
                <a:gd fmla="*/ 19 w 59" name="T64"/>
                <a:gd fmla="*/ 22 h 45" name="T65"/>
                <a:gd fmla="*/ 11 w 59" name="T66"/>
                <a:gd fmla="*/ 22 h 45" name="T67"/>
                <a:gd fmla="*/ 8 w 59" name="T68"/>
                <a:gd fmla="*/ 19 h 45" name="T69"/>
                <a:gd fmla="*/ 8 w 59" name="T70"/>
                <a:gd fmla="*/ 15 h 45" name="T71"/>
                <a:gd fmla="*/ 8 w 59" name="T72"/>
                <a:gd fmla="*/ 11 h 45" name="T73"/>
                <a:gd fmla="*/ 8 w 59" name="T74"/>
                <a:gd fmla="*/ 8 h 45" name="T75"/>
                <a:gd fmla="*/ 4 w 59" name="T76"/>
                <a:gd fmla="*/ 8 h 45" name="T77"/>
                <a:gd fmla="*/ 4 w 59" name="T78"/>
                <a:gd fmla="*/ 4 h 45" name="T79"/>
                <a:gd fmla="*/ 0 w 59" name="T80"/>
                <a:gd fmla="*/ 0 h 4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5" w="59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gdLst>
                <a:gd fmla="*/ 15 w 308" name="T0"/>
                <a:gd fmla="*/ 11 h 111" name="T1"/>
                <a:gd fmla="*/ 26 w 308" name="T2"/>
                <a:gd fmla="*/ 0 h 111" name="T3"/>
                <a:gd fmla="*/ 45 w 308" name="T4"/>
                <a:gd fmla="*/ 11 h 111" name="T5"/>
                <a:gd fmla="*/ 41 w 308" name="T6"/>
                <a:gd fmla="*/ 19 h 111" name="T7"/>
                <a:gd fmla="*/ 19 w 308" name="T8"/>
                <a:gd fmla="*/ 30 h 111" name="T9"/>
                <a:gd fmla="*/ 15 w 308" name="T10"/>
                <a:gd fmla="*/ 26 h 111" name="T11"/>
                <a:gd fmla="*/ 8 w 308" name="T12"/>
                <a:gd fmla="*/ 22 h 111" name="T13"/>
                <a:gd fmla="*/ 233 w 308" name="T14"/>
                <a:gd fmla="*/ 19 h 111" name="T15"/>
                <a:gd fmla="*/ 215 w 308" name="T16"/>
                <a:gd fmla="*/ 15 h 111" name="T17"/>
                <a:gd fmla="*/ 185 w 308" name="T18"/>
                <a:gd fmla="*/ 19 h 111" name="T19"/>
                <a:gd fmla="*/ 167 w 308" name="T20"/>
                <a:gd fmla="*/ 11 h 111" name="T21"/>
                <a:gd fmla="*/ 152 w 308" name="T22"/>
                <a:gd fmla="*/ 7 h 111" name="T23"/>
                <a:gd fmla="*/ 133 w 308" name="T24"/>
                <a:gd fmla="*/ 0 h 111" name="T25"/>
                <a:gd fmla="*/ 104 w 308" name="T26"/>
                <a:gd fmla="*/ 4 h 111" name="T27"/>
                <a:gd fmla="*/ 89 w 308" name="T28"/>
                <a:gd fmla="*/ 15 h 111" name="T29"/>
                <a:gd fmla="*/ 67 w 308" name="T30"/>
                <a:gd fmla="*/ 15 h 111" name="T31"/>
                <a:gd fmla="*/ 56 w 308" name="T32"/>
                <a:gd fmla="*/ 22 h 111" name="T33"/>
                <a:gd fmla="*/ 48 w 308" name="T34"/>
                <a:gd fmla="*/ 30 h 111" name="T35"/>
                <a:gd fmla="*/ 41 w 308" name="T36"/>
                <a:gd fmla="*/ 33 h 111" name="T37"/>
                <a:gd fmla="*/ 22 w 308" name="T38"/>
                <a:gd fmla="*/ 30 h 111" name="T39"/>
                <a:gd fmla="*/ 11 w 308" name="T40"/>
                <a:gd fmla="*/ 44 h 111" name="T41"/>
                <a:gd fmla="*/ 22 w 308" name="T42"/>
                <a:gd fmla="*/ 48 h 111" name="T43"/>
                <a:gd fmla="*/ 22 w 308" name="T44"/>
                <a:gd fmla="*/ 59 h 111" name="T45"/>
                <a:gd fmla="*/ 22 w 308" name="T46"/>
                <a:gd fmla="*/ 63 h 111" name="T47"/>
                <a:gd fmla="*/ 15 w 308" name="T48"/>
                <a:gd fmla="*/ 67 h 111" name="T49"/>
                <a:gd fmla="*/ 22 w 308" name="T50"/>
                <a:gd fmla="*/ 74 h 111" name="T51"/>
                <a:gd fmla="*/ 30 w 308" name="T52"/>
                <a:gd fmla="*/ 85 h 111" name="T53"/>
                <a:gd fmla="*/ 30 w 308" name="T54"/>
                <a:gd fmla="*/ 96 h 111" name="T55"/>
                <a:gd fmla="*/ 34 w 308" name="T56"/>
                <a:gd fmla="*/ 96 h 111" name="T57"/>
                <a:gd fmla="*/ 41 w 308" name="T58"/>
                <a:gd fmla="*/ 100 h 111" name="T59"/>
                <a:gd fmla="*/ 52 w 308" name="T60"/>
                <a:gd fmla="*/ 96 h 111" name="T61"/>
                <a:gd fmla="*/ 59 w 308" name="T62"/>
                <a:gd fmla="*/ 104 h 111" name="T63"/>
                <a:gd fmla="*/ 74 w 308" name="T64"/>
                <a:gd fmla="*/ 108 h 111" name="T65"/>
                <a:gd fmla="*/ 85 w 308" name="T66"/>
                <a:gd fmla="*/ 100 h 111" name="T67"/>
                <a:gd fmla="*/ 111 w 308" name="T68"/>
                <a:gd fmla="*/ 108 h 111" name="T69"/>
                <a:gd fmla="*/ 141 w 308" name="T70"/>
                <a:gd fmla="*/ 104 h 111" name="T71"/>
                <a:gd fmla="*/ 167 w 308" name="T72"/>
                <a:gd fmla="*/ 96 h 111" name="T73"/>
                <a:gd fmla="*/ 167 w 308" name="T74"/>
                <a:gd fmla="*/ 104 h 111" name="T75"/>
                <a:gd fmla="*/ 182 w 308" name="T76"/>
                <a:gd fmla="*/ 108 h 111" name="T77"/>
                <a:gd fmla="*/ 189 w 308" name="T78"/>
                <a:gd fmla="*/ 96 h 111" name="T79"/>
                <a:gd fmla="*/ 215 w 308" name="T80"/>
                <a:gd fmla="*/ 93 h 111" name="T81"/>
                <a:gd fmla="*/ 241 w 308" name="T82"/>
                <a:gd fmla="*/ 89 h 111" name="T83"/>
                <a:gd fmla="*/ 270 w 308" name="T84"/>
                <a:gd fmla="*/ 89 h 111" name="T85"/>
                <a:gd fmla="*/ 296 w 308" name="T86"/>
                <a:gd fmla="*/ 85 h 111" name="T87"/>
                <a:gd fmla="*/ 304 w 308" name="T88"/>
                <a:gd fmla="*/ 82 h 111" name="T89"/>
                <a:gd fmla="*/ 296 w 308" name="T90"/>
                <a:gd fmla="*/ 63 h 111" name="T91"/>
                <a:gd fmla="*/ 293 w 308" name="T92"/>
                <a:gd fmla="*/ 44 h 111" name="T93"/>
                <a:gd fmla="*/ 293 w 308" name="T94"/>
                <a:gd fmla="*/ 33 h 111" name="T95"/>
                <a:gd fmla="*/ 278 w 308" name="T96"/>
                <a:gd fmla="*/ 19 h 111" name="T97"/>
                <a:gd fmla="*/ 259 w 308" name="T98"/>
                <a:gd fmla="*/ 7 h 111" name="T99"/>
                <a:gd fmla="*/ 248 w 308" name="T100"/>
                <a:gd fmla="*/ 4 h 111" name="T101"/>
                <a:gd fmla="*/ 37 w 308" name="T102"/>
                <a:gd fmla="*/ 100 h 111" name="T103"/>
                <a:gd fmla="*/ 8 w 308" name="T104"/>
                <a:gd fmla="*/ 33 h 11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10" w="308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gdLst>
                <a:gd fmla="*/ 160 w 160" name="T0"/>
                <a:gd fmla="*/ 118 h 141" name="T1"/>
                <a:gd fmla="*/ 152 w 160" name="T2"/>
                <a:gd fmla="*/ 115 h 141" name="T3"/>
                <a:gd fmla="*/ 145 w 160" name="T4"/>
                <a:gd fmla="*/ 107 h 141" name="T5"/>
                <a:gd fmla="*/ 145 w 160" name="T6"/>
                <a:gd fmla="*/ 100 h 141" name="T7"/>
                <a:gd fmla="*/ 145 w 160" name="T8"/>
                <a:gd fmla="*/ 89 h 141" name="T9"/>
                <a:gd fmla="*/ 137 w 160" name="T10"/>
                <a:gd fmla="*/ 81 h 141" name="T11"/>
                <a:gd fmla="*/ 134 w 160" name="T12"/>
                <a:gd fmla="*/ 81 h 141" name="T13"/>
                <a:gd fmla="*/ 119 w 160" name="T14"/>
                <a:gd fmla="*/ 74 h 141" name="T15"/>
                <a:gd fmla="*/ 115 w 160" name="T16"/>
                <a:gd fmla="*/ 74 h 141" name="T17"/>
                <a:gd fmla="*/ 115 w 160" name="T18"/>
                <a:gd fmla="*/ 70 h 141" name="T19"/>
                <a:gd fmla="*/ 111 w 160" name="T20"/>
                <a:gd fmla="*/ 66 h 141" name="T21"/>
                <a:gd fmla="*/ 108 w 160" name="T22"/>
                <a:gd fmla="*/ 63 h 141" name="T23"/>
                <a:gd fmla="*/ 104 w 160" name="T24"/>
                <a:gd fmla="*/ 59 h 141" name="T25"/>
                <a:gd fmla="*/ 104 w 160" name="T26"/>
                <a:gd fmla="*/ 55 h 141" name="T27"/>
                <a:gd fmla="*/ 104 w 160" name="T28"/>
                <a:gd fmla="*/ 51 h 141" name="T29"/>
                <a:gd fmla="*/ 108 w 160" name="T30"/>
                <a:gd fmla="*/ 44 h 141" name="T31"/>
                <a:gd fmla="*/ 108 w 160" name="T32"/>
                <a:gd fmla="*/ 40 h 141" name="T33"/>
                <a:gd fmla="*/ 111 w 160" name="T34"/>
                <a:gd fmla="*/ 37 h 141" name="T35"/>
                <a:gd fmla="*/ 111 w 160" name="T36"/>
                <a:gd fmla="*/ 29 h 141" name="T37"/>
                <a:gd fmla="*/ 115 w 160" name="T38"/>
                <a:gd fmla="*/ 29 h 141" name="T39"/>
                <a:gd fmla="*/ 115 w 160" name="T40"/>
                <a:gd fmla="*/ 29 h 141" name="T41"/>
                <a:gd fmla="*/ 108 w 160" name="T42"/>
                <a:gd fmla="*/ 26 h 141" name="T43"/>
                <a:gd fmla="*/ 100 w 160" name="T44"/>
                <a:gd fmla="*/ 22 h 141" name="T45"/>
                <a:gd fmla="*/ 97 w 160" name="T46"/>
                <a:gd fmla="*/ 22 h 141" name="T47"/>
                <a:gd fmla="*/ 93 w 160" name="T48"/>
                <a:gd fmla="*/ 14 h 141" name="T49"/>
                <a:gd fmla="*/ 89 w 160" name="T50"/>
                <a:gd fmla="*/ 11 h 141" name="T51"/>
                <a:gd fmla="*/ 86 w 160" name="T52"/>
                <a:gd fmla="*/ 7 h 141" name="T53"/>
                <a:gd fmla="*/ 78 w 160" name="T54"/>
                <a:gd fmla="*/ 7 h 141" name="T55"/>
                <a:gd fmla="*/ 78 w 160" name="T56"/>
                <a:gd fmla="*/ 3 h 141" name="T57"/>
                <a:gd fmla="*/ 71 w 160" name="T58"/>
                <a:gd fmla="*/ 3 h 141" name="T59"/>
                <a:gd fmla="*/ 60 w 160" name="T60"/>
                <a:gd fmla="*/ 0 h 141" name="T61"/>
                <a:gd fmla="*/ 52 w 160" name="T62"/>
                <a:gd fmla="*/ 3 h 141" name="T63"/>
                <a:gd fmla="*/ 48 w 160" name="T64"/>
                <a:gd fmla="*/ 7 h 141" name="T65"/>
                <a:gd fmla="*/ 45 w 160" name="T66"/>
                <a:gd fmla="*/ 11 h 141" name="T67"/>
                <a:gd fmla="*/ 34 w 160" name="T68"/>
                <a:gd fmla="*/ 14 h 141" name="T69"/>
                <a:gd fmla="*/ 34 w 160" name="T70"/>
                <a:gd fmla="*/ 22 h 141" name="T71"/>
                <a:gd fmla="*/ 34 w 160" name="T72"/>
                <a:gd fmla="*/ 33 h 141" name="T73"/>
                <a:gd fmla="*/ 34 w 160" name="T74"/>
                <a:gd fmla="*/ 40 h 141" name="T75"/>
                <a:gd fmla="*/ 30 w 160" name="T76"/>
                <a:gd fmla="*/ 48 h 141" name="T77"/>
                <a:gd fmla="*/ 0 w 160" name="T78"/>
                <a:gd fmla="*/ 70 h 141" name="T79"/>
                <a:gd fmla="*/ 0 w 160" name="T80"/>
                <a:gd fmla="*/ 70 h 141" name="T81"/>
                <a:gd fmla="*/ 23 w 160" name="T82"/>
                <a:gd fmla="*/ 92 h 141" name="T83"/>
                <a:gd fmla="*/ 130 w 160" name="T84"/>
                <a:gd fmla="*/ 141 h 141" name="T85"/>
                <a:gd fmla="*/ 137 w 160" name="T86"/>
                <a:gd fmla="*/ 126 h 141" name="T87"/>
                <a:gd fmla="*/ 152 w 160" name="T88"/>
                <a:gd fmla="*/ 126 h 141" name="T89"/>
                <a:gd fmla="*/ 156 w 160" name="T90"/>
                <a:gd fmla="*/ 126 h 141" name="T91"/>
                <a:gd fmla="*/ 160 w 160" name="T92"/>
                <a:gd fmla="*/ 122 h 14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1" w="160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gdLst>
                <a:gd fmla="*/ 0 w 30" name="T0"/>
                <a:gd fmla="*/ 19 h 26" name="T1"/>
                <a:gd fmla="*/ 4 w 30" name="T2"/>
                <a:gd fmla="*/ 11 h 26" name="T3"/>
                <a:gd fmla="*/ 7 w 30" name="T4"/>
                <a:gd fmla="*/ 4 h 26" name="T5"/>
                <a:gd fmla="*/ 15 w 30" name="T6"/>
                <a:gd fmla="*/ 0 h 26" name="T7"/>
                <a:gd fmla="*/ 22 w 30" name="T8"/>
                <a:gd fmla="*/ 4 h 26" name="T9"/>
                <a:gd fmla="*/ 26 w 30" name="T10"/>
                <a:gd fmla="*/ 4 h 26" name="T11"/>
                <a:gd fmla="*/ 26 w 30" name="T12"/>
                <a:gd fmla="*/ 4 h 26" name="T13"/>
                <a:gd fmla="*/ 26 w 30" name="T14"/>
                <a:gd fmla="*/ 4 h 26" name="T15"/>
                <a:gd fmla="*/ 26 w 30" name="T16"/>
                <a:gd fmla="*/ 11 h 26" name="T17"/>
                <a:gd fmla="*/ 18 w 30" name="T18"/>
                <a:gd fmla="*/ 11 h 26" name="T19"/>
                <a:gd fmla="*/ 26 w 30" name="T20"/>
                <a:gd fmla="*/ 15 h 26" name="T21"/>
                <a:gd fmla="*/ 26 w 30" name="T22"/>
                <a:gd fmla="*/ 15 h 26" name="T23"/>
                <a:gd fmla="*/ 26 w 30" name="T24"/>
                <a:gd fmla="*/ 15 h 26" name="T25"/>
                <a:gd fmla="*/ 26 w 30" name="T26"/>
                <a:gd fmla="*/ 19 h 26" name="T27"/>
                <a:gd fmla="*/ 30 w 30" name="T28"/>
                <a:gd fmla="*/ 22 h 26" name="T29"/>
                <a:gd fmla="*/ 26 w 30" name="T30"/>
                <a:gd fmla="*/ 22 h 26" name="T31"/>
                <a:gd fmla="*/ 26 w 30" name="T32"/>
                <a:gd fmla="*/ 22 h 26" name="T33"/>
                <a:gd fmla="*/ 30 w 30" name="T34"/>
                <a:gd fmla="*/ 22 h 26" name="T35"/>
                <a:gd fmla="*/ 18 w 30" name="T36"/>
                <a:gd fmla="*/ 26 h 26" name="T37"/>
                <a:gd fmla="*/ 18 w 30" name="T38"/>
                <a:gd fmla="*/ 22 h 26" name="T39"/>
                <a:gd fmla="*/ 4 w 30" name="T40"/>
                <a:gd fmla="*/ 19 h 26" name="T41"/>
                <a:gd fmla="*/ 0 w 30" name="T42"/>
                <a:gd fmla="*/ 19 h 2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6" w="30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gdLst>
                <a:gd fmla="*/ 4 w 37" name="T0"/>
                <a:gd fmla="*/ 18 h 18" name="T1"/>
                <a:gd fmla="*/ 0 w 37" name="T2"/>
                <a:gd fmla="*/ 15 h 18" name="T3"/>
                <a:gd fmla="*/ 0 w 37" name="T4"/>
                <a:gd fmla="*/ 15 h 18" name="T5"/>
                <a:gd fmla="*/ 0 w 37" name="T6"/>
                <a:gd fmla="*/ 11 h 18" name="T7"/>
                <a:gd fmla="*/ 0 w 37" name="T8"/>
                <a:gd fmla="*/ 11 h 18" name="T9"/>
                <a:gd fmla="*/ 4 w 37" name="T10"/>
                <a:gd fmla="*/ 7 h 18" name="T11"/>
                <a:gd fmla="*/ 7 w 37" name="T12"/>
                <a:gd fmla="*/ 7 h 18" name="T13"/>
                <a:gd fmla="*/ 7 w 37" name="T14"/>
                <a:gd fmla="*/ 7 h 18" name="T15"/>
                <a:gd fmla="*/ 7 w 37" name="T16"/>
                <a:gd fmla="*/ 7 h 18" name="T17"/>
                <a:gd fmla="*/ 11 w 37" name="T18"/>
                <a:gd fmla="*/ 4 h 18" name="T19"/>
                <a:gd fmla="*/ 11 w 37" name="T20"/>
                <a:gd fmla="*/ 4 h 18" name="T21"/>
                <a:gd fmla="*/ 15 w 37" name="T22"/>
                <a:gd fmla="*/ 7 h 18" name="T23"/>
                <a:gd fmla="*/ 18 w 37" name="T24"/>
                <a:gd fmla="*/ 7 h 18" name="T25"/>
                <a:gd fmla="*/ 26 w 37" name="T26"/>
                <a:gd fmla="*/ 4 h 18" name="T27"/>
                <a:gd fmla="*/ 33 w 37" name="T28"/>
                <a:gd fmla="*/ 0 h 18" name="T29"/>
                <a:gd fmla="*/ 33 w 37" name="T30"/>
                <a:gd fmla="*/ 0 h 18" name="T31"/>
                <a:gd fmla="*/ 37 w 37" name="T32"/>
                <a:gd fmla="*/ 0 h 18" name="T33"/>
                <a:gd fmla="*/ 33 w 37" name="T34"/>
                <a:gd fmla="*/ 4 h 18" name="T35"/>
                <a:gd fmla="*/ 30 w 37" name="T36"/>
                <a:gd fmla="*/ 4 h 18" name="T37"/>
                <a:gd fmla="*/ 26 w 37" name="T38"/>
                <a:gd fmla="*/ 7 h 18" name="T39"/>
                <a:gd fmla="*/ 26 w 37" name="T40"/>
                <a:gd fmla="*/ 11 h 18" name="T41"/>
                <a:gd fmla="*/ 26 w 37" name="T42"/>
                <a:gd fmla="*/ 15 h 18" name="T43"/>
                <a:gd fmla="*/ 22 w 37" name="T44"/>
                <a:gd fmla="*/ 15 h 18" name="T45"/>
                <a:gd fmla="*/ 18 w 37" name="T46"/>
                <a:gd fmla="*/ 15 h 18" name="T47"/>
                <a:gd fmla="*/ 18 w 37" name="T48"/>
                <a:gd fmla="*/ 18 h 18" name="T49"/>
                <a:gd fmla="*/ 15 w 37" name="T50"/>
                <a:gd fmla="*/ 18 h 18" name="T51"/>
                <a:gd fmla="*/ 11 w 37" name="T52"/>
                <a:gd fmla="*/ 18 h 18" name="T53"/>
                <a:gd fmla="*/ 11 w 37" name="T54"/>
                <a:gd fmla="*/ 18 h 18" name="T55"/>
                <a:gd fmla="*/ 4 w 37" name="T56"/>
                <a:gd fmla="*/ 18 h 1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8" w="37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gdLst>
                <a:gd fmla="*/ 85 w 103" name="T0"/>
                <a:gd fmla="*/ 48 h 86" name="T1"/>
                <a:gd fmla="*/ 89 w 103" name="T2"/>
                <a:gd fmla="*/ 41 h 86" name="T3"/>
                <a:gd fmla="*/ 89 w 103" name="T4"/>
                <a:gd fmla="*/ 37 h 86" name="T5"/>
                <a:gd fmla="*/ 89 w 103" name="T6"/>
                <a:gd fmla="*/ 26 h 86" name="T7"/>
                <a:gd fmla="*/ 89 w 103" name="T8"/>
                <a:gd fmla="*/ 15 h 86" name="T9"/>
                <a:gd fmla="*/ 96 w 103" name="T10"/>
                <a:gd fmla="*/ 8 h 86" name="T11"/>
                <a:gd fmla="*/ 100 w 103" name="T12"/>
                <a:gd fmla="*/ 8 h 86" name="T13"/>
                <a:gd fmla="*/ 100 w 103" name="T14"/>
                <a:gd fmla="*/ 0 h 86" name="T15"/>
                <a:gd fmla="*/ 89 w 103" name="T16"/>
                <a:gd fmla="*/ 4 h 86" name="T17"/>
                <a:gd fmla="*/ 78 w 103" name="T18"/>
                <a:gd fmla="*/ 4 h 86" name="T19"/>
                <a:gd fmla="*/ 70 w 103" name="T20"/>
                <a:gd fmla="*/ 4 h 86" name="T21"/>
                <a:gd fmla="*/ 63 w 103" name="T22"/>
                <a:gd fmla="*/ 8 h 86" name="T23"/>
                <a:gd fmla="*/ 55 w 103" name="T24"/>
                <a:gd fmla="*/ 11 h 86" name="T25"/>
                <a:gd fmla="*/ 48 w 103" name="T26"/>
                <a:gd fmla="*/ 8 h 86" name="T27"/>
                <a:gd fmla="*/ 37 w 103" name="T28"/>
                <a:gd fmla="*/ 8 h 86" name="T29"/>
                <a:gd fmla="*/ 33 w 103" name="T30"/>
                <a:gd fmla="*/ 11 h 86" name="T31"/>
                <a:gd fmla="*/ 22 w 103" name="T32"/>
                <a:gd fmla="*/ 11 h 86" name="T33"/>
                <a:gd fmla="*/ 15 w 103" name="T34"/>
                <a:gd fmla="*/ 11 h 86" name="T35"/>
                <a:gd fmla="*/ 11 w 103" name="T36"/>
                <a:gd fmla="*/ 19 h 86" name="T37"/>
                <a:gd fmla="*/ 11 w 103" name="T38"/>
                <a:gd fmla="*/ 23 h 86" name="T39"/>
                <a:gd fmla="*/ 4 w 103" name="T40"/>
                <a:gd fmla="*/ 23 h 86" name="T41"/>
                <a:gd fmla="*/ 0 w 103" name="T42"/>
                <a:gd fmla="*/ 26 h 86" name="T43"/>
                <a:gd fmla="*/ 4 w 103" name="T44"/>
                <a:gd fmla="*/ 34 h 86" name="T45"/>
                <a:gd fmla="*/ 4 w 103" name="T46"/>
                <a:gd fmla="*/ 41 h 86" name="T47"/>
                <a:gd fmla="*/ 11 w 103" name="T48"/>
                <a:gd fmla="*/ 48 h 86" name="T49"/>
                <a:gd fmla="*/ 15 w 103" name="T50"/>
                <a:gd fmla="*/ 52 h 86" name="T51"/>
                <a:gd fmla="*/ 15 w 103" name="T52"/>
                <a:gd fmla="*/ 60 h 86" name="T53"/>
                <a:gd fmla="*/ 15 w 103" name="T54"/>
                <a:gd fmla="*/ 60 h 86" name="T55"/>
                <a:gd fmla="*/ 7 w 103" name="T56"/>
                <a:gd fmla="*/ 63 h 86" name="T57"/>
                <a:gd fmla="*/ 7 w 103" name="T58"/>
                <a:gd fmla="*/ 67 h 86" name="T59"/>
                <a:gd fmla="*/ 7 w 103" name="T60"/>
                <a:gd fmla="*/ 71 h 86" name="T61"/>
                <a:gd fmla="*/ 7 w 103" name="T62"/>
                <a:gd fmla="*/ 78 h 86" name="T63"/>
                <a:gd fmla="*/ 15 w 103" name="T64"/>
                <a:gd fmla="*/ 82 h 86" name="T65"/>
                <a:gd fmla="*/ 18 w 103" name="T66"/>
                <a:gd fmla="*/ 86 h 86" name="T67"/>
                <a:gd fmla="*/ 55 w 103" name="T68"/>
                <a:gd fmla="*/ 67 h 8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86" w="103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gdLst>
                <a:gd fmla="*/ 15 w 26" name="T0"/>
                <a:gd fmla="*/ 67 h 67" name="T1"/>
                <a:gd fmla="*/ 19 w 26" name="T2"/>
                <a:gd fmla="*/ 63 h 67" name="T3"/>
                <a:gd fmla="*/ 19 w 26" name="T4"/>
                <a:gd fmla="*/ 63 h 67" name="T5"/>
                <a:gd fmla="*/ 19 w 26" name="T6"/>
                <a:gd fmla="*/ 63 h 67" name="T7"/>
                <a:gd fmla="*/ 19 w 26" name="T8"/>
                <a:gd fmla="*/ 59 h 67" name="T9"/>
                <a:gd fmla="*/ 19 w 26" name="T10"/>
                <a:gd fmla="*/ 56 h 67" name="T11"/>
                <a:gd fmla="*/ 19 w 26" name="T12"/>
                <a:gd fmla="*/ 52 h 67" name="T13"/>
                <a:gd fmla="*/ 19 w 26" name="T14"/>
                <a:gd fmla="*/ 48 h 67" name="T15"/>
                <a:gd fmla="*/ 23 w 26" name="T16"/>
                <a:gd fmla="*/ 48 h 67" name="T17"/>
                <a:gd fmla="*/ 23 w 26" name="T18"/>
                <a:gd fmla="*/ 45 h 67" name="T19"/>
                <a:gd fmla="*/ 23 w 26" name="T20"/>
                <a:gd fmla="*/ 41 h 67" name="T21"/>
                <a:gd fmla="*/ 23 w 26" name="T22"/>
                <a:gd fmla="*/ 41 h 67" name="T23"/>
                <a:gd fmla="*/ 23 w 26" name="T24"/>
                <a:gd fmla="*/ 33 h 67" name="T25"/>
                <a:gd fmla="*/ 23 w 26" name="T26"/>
                <a:gd fmla="*/ 33 h 67" name="T27"/>
                <a:gd fmla="*/ 19 w 26" name="T28"/>
                <a:gd fmla="*/ 33 h 67" name="T29"/>
                <a:gd fmla="*/ 15 w 26" name="T30"/>
                <a:gd fmla="*/ 33 h 67" name="T31"/>
                <a:gd fmla="*/ 15 w 26" name="T32"/>
                <a:gd fmla="*/ 33 h 67" name="T33"/>
                <a:gd fmla="*/ 15 w 26" name="T34"/>
                <a:gd fmla="*/ 30 h 67" name="T35"/>
                <a:gd fmla="*/ 15 w 26" name="T36"/>
                <a:gd fmla="*/ 22 h 67" name="T37"/>
                <a:gd fmla="*/ 15 w 26" name="T38"/>
                <a:gd fmla="*/ 19 h 67" name="T39"/>
                <a:gd fmla="*/ 15 w 26" name="T40"/>
                <a:gd fmla="*/ 15 h 67" name="T41"/>
                <a:gd fmla="*/ 19 w 26" name="T42"/>
                <a:gd fmla="*/ 15 h 67" name="T43"/>
                <a:gd fmla="*/ 19 w 26" name="T44"/>
                <a:gd fmla="*/ 19 h 67" name="T45"/>
                <a:gd fmla="*/ 23 w 26" name="T46"/>
                <a:gd fmla="*/ 19 h 67" name="T47"/>
                <a:gd fmla="*/ 23 w 26" name="T48"/>
                <a:gd fmla="*/ 19 h 67" name="T49"/>
                <a:gd fmla="*/ 23 w 26" name="T50"/>
                <a:gd fmla="*/ 15 h 67" name="T51"/>
                <a:gd fmla="*/ 23 w 26" name="T52"/>
                <a:gd fmla="*/ 15 h 67" name="T53"/>
                <a:gd fmla="*/ 23 w 26" name="T54"/>
                <a:gd fmla="*/ 15 h 67" name="T55"/>
                <a:gd fmla="*/ 23 w 26" name="T56"/>
                <a:gd fmla="*/ 11 h 67" name="T57"/>
                <a:gd fmla="*/ 23 w 26" name="T58"/>
                <a:gd fmla="*/ 7 h 67" name="T59"/>
                <a:gd fmla="*/ 23 w 26" name="T60"/>
                <a:gd fmla="*/ 4 h 67" name="T61"/>
                <a:gd fmla="*/ 26 w 26" name="T62"/>
                <a:gd fmla="*/ 0 h 67" name="T63"/>
                <a:gd fmla="*/ 23 w 26" name="T64"/>
                <a:gd fmla="*/ 0 h 67" name="T65"/>
                <a:gd fmla="*/ 23 w 26" name="T66"/>
                <a:gd fmla="*/ 4 h 67" name="T67"/>
                <a:gd fmla="*/ 15 w 26" name="T68"/>
                <a:gd fmla="*/ 4 h 67" name="T69"/>
                <a:gd fmla="*/ 15 w 26" name="T70"/>
                <a:gd fmla="*/ 4 h 67" name="T71"/>
                <a:gd fmla="*/ 11 w 26" name="T72"/>
                <a:gd fmla="*/ 7 h 67" name="T73"/>
                <a:gd fmla="*/ 8 w 26" name="T74"/>
                <a:gd fmla="*/ 19 h 67" name="T75"/>
                <a:gd fmla="*/ 4 w 26" name="T76"/>
                <a:gd fmla="*/ 26 h 67" name="T77"/>
                <a:gd fmla="*/ 0 w 26" name="T78"/>
                <a:gd fmla="*/ 33 h 67" name="T79"/>
                <a:gd fmla="*/ 0 w 26" name="T80"/>
                <a:gd fmla="*/ 33 h 67" name="T81"/>
                <a:gd fmla="*/ 4 w 26" name="T82"/>
                <a:gd fmla="*/ 37 h 67" name="T83"/>
                <a:gd fmla="*/ 8 w 26" name="T84"/>
                <a:gd fmla="*/ 45 h 67" name="T85"/>
                <a:gd fmla="*/ 11 w 26" name="T86"/>
                <a:gd fmla="*/ 52 h 67" name="T87"/>
                <a:gd fmla="*/ 15 w 26" name="T88"/>
                <a:gd fmla="*/ 59 h 67" name="T89"/>
                <a:gd fmla="*/ 11 w 26" name="T90"/>
                <a:gd fmla="*/ 63 h 67" name="T91"/>
                <a:gd fmla="*/ 15 w 26" name="T92"/>
                <a:gd fmla="*/ 67 h 6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7" w="26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gdLst>
                <a:gd fmla="*/ 0 w 7" name="T0"/>
                <a:gd fmla="*/ 15 h 15" name="T1"/>
                <a:gd fmla="*/ 0 w 7" name="T2"/>
                <a:gd fmla="*/ 15 h 15" name="T3"/>
                <a:gd fmla="*/ 0 w 7" name="T4"/>
                <a:gd fmla="*/ 11 h 15" name="T5"/>
                <a:gd fmla="*/ 0 w 7" name="T6"/>
                <a:gd fmla="*/ 7 h 15" name="T7"/>
                <a:gd fmla="*/ 0 w 7" name="T8"/>
                <a:gd fmla="*/ 4 h 15" name="T9"/>
                <a:gd fmla="*/ 3 w 7" name="T10"/>
                <a:gd fmla="*/ 0 h 15" name="T11"/>
                <a:gd fmla="*/ 3 w 7" name="T12"/>
                <a:gd fmla="*/ 0 h 15" name="T13"/>
                <a:gd fmla="*/ 3 w 7" name="T14"/>
                <a:gd fmla="*/ 4 h 15" name="T15"/>
                <a:gd fmla="*/ 3 w 7" name="T16"/>
                <a:gd fmla="*/ 4 h 15" name="T17"/>
                <a:gd fmla="*/ 7 w 7" name="T18"/>
                <a:gd fmla="*/ 11 h 15" name="T19"/>
                <a:gd fmla="*/ 3 w 7" name="T20"/>
                <a:gd fmla="*/ 11 h 15" name="T21"/>
                <a:gd fmla="*/ 3 w 7" name="T22"/>
                <a:gd fmla="*/ 11 h 15" name="T23"/>
                <a:gd fmla="*/ 3 w 7" name="T24"/>
                <a:gd fmla="*/ 15 h 15" name="T25"/>
                <a:gd fmla="*/ 0 w 7" name="T26"/>
                <a:gd fmla="*/ 15 h 15" name="T27"/>
                <a:gd fmla="*/ 0 w 7" name="T28"/>
                <a:gd fmla="*/ 1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7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gdLst>
                <a:gd fmla="*/ 8 w 8" name="T0"/>
                <a:gd fmla="*/ 18 h 18" name="T1"/>
                <a:gd fmla="*/ 4 w 8" name="T2"/>
                <a:gd fmla="*/ 18 h 18" name="T3"/>
                <a:gd fmla="*/ 0 w 8" name="T4"/>
                <a:gd fmla="*/ 18 h 18" name="T5"/>
                <a:gd fmla="*/ 0 w 8" name="T6"/>
                <a:gd fmla="*/ 18 h 18" name="T7"/>
                <a:gd fmla="*/ 0 w 8" name="T8"/>
                <a:gd fmla="*/ 15 h 18" name="T9"/>
                <a:gd fmla="*/ 0 w 8" name="T10"/>
                <a:gd fmla="*/ 7 h 18" name="T11"/>
                <a:gd fmla="*/ 0 w 8" name="T12"/>
                <a:gd fmla="*/ 4 h 18" name="T13"/>
                <a:gd fmla="*/ 0 w 8" name="T14"/>
                <a:gd fmla="*/ 0 h 18" name="T15"/>
                <a:gd fmla="*/ 4 w 8" name="T16"/>
                <a:gd fmla="*/ 0 h 18" name="T17"/>
                <a:gd fmla="*/ 4 w 8" name="T18"/>
                <a:gd fmla="*/ 4 h 18" name="T19"/>
                <a:gd fmla="*/ 8 w 8" name="T20"/>
                <a:gd fmla="*/ 4 h 18" name="T21"/>
                <a:gd fmla="*/ 8 w 8" name="T22"/>
                <a:gd fmla="*/ 4 h 18" name="T23"/>
                <a:gd fmla="*/ 8 w 8" name="T24"/>
                <a:gd fmla="*/ 4 h 18" name="T25"/>
                <a:gd fmla="*/ 8 w 8" name="T26"/>
                <a:gd fmla="*/ 4 h 18" name="T27"/>
                <a:gd fmla="*/ 8 w 8" name="T28"/>
                <a:gd fmla="*/ 7 h 18" name="T29"/>
                <a:gd fmla="*/ 8 w 8" name="T30"/>
                <a:gd fmla="*/ 11 h 18" name="T31"/>
                <a:gd fmla="*/ 8 w 8" name="T32"/>
                <a:gd fmla="*/ 11 h 18" name="T33"/>
                <a:gd fmla="*/ 8 w 8" name="T34"/>
                <a:gd fmla="*/ 18 h 18" name="T35"/>
                <a:gd fmla="*/ 8 w 8" name="T36"/>
                <a:gd fmla="*/ 18 h 1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" w="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gdLst>
                <a:gd fmla="*/ 0 w 19" name="T0"/>
                <a:gd fmla="*/ 23 h 23" name="T1"/>
                <a:gd fmla="*/ 0 w 19" name="T2"/>
                <a:gd fmla="*/ 23 h 23" name="T3"/>
                <a:gd fmla="*/ 8 w 19" name="T4"/>
                <a:gd fmla="*/ 23 h 23" name="T5"/>
                <a:gd fmla="*/ 8 w 19" name="T6"/>
                <a:gd fmla="*/ 19 h 23" name="T7"/>
                <a:gd fmla="*/ 11 w 19" name="T8"/>
                <a:gd fmla="*/ 19 h 23" name="T9"/>
                <a:gd fmla="*/ 11 w 19" name="T10"/>
                <a:gd fmla="*/ 15 h 23" name="T11"/>
                <a:gd fmla="*/ 15 w 19" name="T12"/>
                <a:gd fmla="*/ 12 h 23" name="T13"/>
                <a:gd fmla="*/ 19 w 19" name="T14"/>
                <a:gd fmla="*/ 12 h 23" name="T15"/>
                <a:gd fmla="*/ 19 w 19" name="T16"/>
                <a:gd fmla="*/ 12 h 23" name="T17"/>
                <a:gd fmla="*/ 19 w 19" name="T18"/>
                <a:gd fmla="*/ 12 h 23" name="T19"/>
                <a:gd fmla="*/ 19 w 19" name="T20"/>
                <a:gd fmla="*/ 8 h 23" name="T21"/>
                <a:gd fmla="*/ 19 w 19" name="T22"/>
                <a:gd fmla="*/ 4 h 23" name="T23"/>
                <a:gd fmla="*/ 15 w 19" name="T24"/>
                <a:gd fmla="*/ 4 h 23" name="T25"/>
                <a:gd fmla="*/ 15 w 19" name="T26"/>
                <a:gd fmla="*/ 0 h 23" name="T27"/>
                <a:gd fmla="*/ 8 w 19" name="T28"/>
                <a:gd fmla="*/ 0 h 23" name="T29"/>
                <a:gd fmla="*/ 8 w 19" name="T30"/>
                <a:gd fmla="*/ 0 h 23" name="T31"/>
                <a:gd fmla="*/ 8 w 19" name="T32"/>
                <a:gd fmla="*/ 0 h 23" name="T33"/>
                <a:gd fmla="*/ 4 w 19" name="T34"/>
                <a:gd fmla="*/ 12 h 23" name="T35"/>
                <a:gd fmla="*/ 4 w 19" name="T36"/>
                <a:gd fmla="*/ 15 h 23" name="T37"/>
                <a:gd fmla="*/ 0 w 19" name="T38"/>
                <a:gd fmla="*/ 19 h 23" name="T39"/>
                <a:gd fmla="*/ 0 w 19" name="T40"/>
                <a:gd fmla="*/ 23 h 23" name="T41"/>
                <a:gd fmla="*/ 0 w 19" name="T42"/>
                <a:gd fmla="*/ 23 h 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3" w="19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gdLst>
                <a:gd fmla="*/ 4 w 67" name="T0"/>
                <a:gd fmla="*/ 63 h 74" name="T1"/>
                <a:gd fmla="*/ 4 w 67" name="T2"/>
                <a:gd fmla="*/ 63 h 74" name="T3"/>
                <a:gd fmla="*/ 4 w 67" name="T4"/>
                <a:gd fmla="*/ 63 h 74" name="T5"/>
                <a:gd fmla="*/ 4 w 67" name="T6"/>
                <a:gd fmla="*/ 59 h 74" name="T7"/>
                <a:gd fmla="*/ 4 w 67" name="T8"/>
                <a:gd fmla="*/ 56 h 74" name="T9"/>
                <a:gd fmla="*/ 4 w 67" name="T10"/>
                <a:gd fmla="*/ 52 h 74" name="T11"/>
                <a:gd fmla="*/ 4 w 67" name="T12"/>
                <a:gd fmla="*/ 48 h 74" name="T13"/>
                <a:gd fmla="*/ 8 w 67" name="T14"/>
                <a:gd fmla="*/ 48 h 74" name="T15"/>
                <a:gd fmla="*/ 8 w 67" name="T16"/>
                <a:gd fmla="*/ 45 h 74" name="T17"/>
                <a:gd fmla="*/ 8 w 67" name="T18"/>
                <a:gd fmla="*/ 41 h 74" name="T19"/>
                <a:gd fmla="*/ 8 w 67" name="T20"/>
                <a:gd fmla="*/ 41 h 74" name="T21"/>
                <a:gd fmla="*/ 8 w 67" name="T22"/>
                <a:gd fmla="*/ 26 h 74" name="T23"/>
                <a:gd fmla="*/ 8 w 67" name="T24"/>
                <a:gd fmla="*/ 26 h 74" name="T25"/>
                <a:gd fmla="*/ 8 w 67" name="T26"/>
                <a:gd fmla="*/ 22 h 74" name="T27"/>
                <a:gd fmla="*/ 8 w 67" name="T28"/>
                <a:gd fmla="*/ 19 h 74" name="T29"/>
                <a:gd fmla="*/ 8 w 67" name="T30"/>
                <a:gd fmla="*/ 19 h 74" name="T31"/>
                <a:gd fmla="*/ 8 w 67" name="T32"/>
                <a:gd fmla="*/ 15 h 74" name="T33"/>
                <a:gd fmla="*/ 8 w 67" name="T34"/>
                <a:gd fmla="*/ 15 h 74" name="T35"/>
                <a:gd fmla="*/ 11 w 67" name="T36"/>
                <a:gd fmla="*/ 15 h 74" name="T37"/>
                <a:gd fmla="*/ 11 w 67" name="T38"/>
                <a:gd fmla="*/ 11 h 74" name="T39"/>
                <a:gd fmla="*/ 15 w 67" name="T40"/>
                <a:gd fmla="*/ 11 h 74" name="T41"/>
                <a:gd fmla="*/ 19 w 67" name="T42"/>
                <a:gd fmla="*/ 15 h 74" name="T43"/>
                <a:gd fmla="*/ 22 w 67" name="T44"/>
                <a:gd fmla="*/ 19 h 74" name="T45"/>
                <a:gd fmla="*/ 22 w 67" name="T46"/>
                <a:gd fmla="*/ 19 h 74" name="T47"/>
                <a:gd fmla="*/ 26 w 67" name="T48"/>
                <a:gd fmla="*/ 19 h 74" name="T49"/>
                <a:gd fmla="*/ 59 w 67" name="T50"/>
                <a:gd fmla="*/ 0 h 74" name="T51"/>
                <a:gd fmla="*/ 67 w 67" name="T52"/>
                <a:gd fmla="*/ 19 h 74" name="T53"/>
                <a:gd fmla="*/ 67 w 67" name="T54"/>
                <a:gd fmla="*/ 19 h 74" name="T55"/>
                <a:gd fmla="*/ 59 w 67" name="T56"/>
                <a:gd fmla="*/ 26 h 74" name="T57"/>
                <a:gd fmla="*/ 37 w 67" name="T58"/>
                <a:gd fmla="*/ 30 h 74" name="T59"/>
                <a:gd fmla="*/ 56 w 67" name="T60"/>
                <a:gd fmla="*/ 48 h 74" name="T61"/>
                <a:gd fmla="*/ 48 w 67" name="T62"/>
                <a:gd fmla="*/ 56 h 74" name="T63"/>
                <a:gd fmla="*/ 48 w 67" name="T64"/>
                <a:gd fmla="*/ 63 h 74" name="T65"/>
                <a:gd fmla="*/ 33 w 67" name="T66"/>
                <a:gd fmla="*/ 63 h 74" name="T67"/>
                <a:gd fmla="*/ 22 w 67" name="T68"/>
                <a:gd fmla="*/ 74 h 74" name="T69"/>
                <a:gd fmla="*/ 8 w 67" name="T70"/>
                <a:gd fmla="*/ 71 h 74" name="T71"/>
                <a:gd fmla="*/ 0 w 67" name="T72"/>
                <a:gd fmla="*/ 71 h 74" name="T73"/>
                <a:gd fmla="*/ 0 w 67" name="T74"/>
                <a:gd fmla="*/ 71 h 74" name="T75"/>
                <a:gd fmla="*/ 4 w 67" name="T76"/>
                <a:gd fmla="*/ 67 h 74" name="T77"/>
                <a:gd fmla="*/ 4 w 67" name="T78"/>
                <a:gd fmla="*/ 63 h 74" name="T79"/>
                <a:gd fmla="*/ 4 w 67" name="T80"/>
                <a:gd fmla="*/ 63 h 7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4" w="67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gdLst>
                <a:gd fmla="*/ 207 w 341" name="T0"/>
                <a:gd fmla="*/ 55 h 259" name="T1"/>
                <a:gd fmla="*/ 82 w 341" name="T2"/>
                <a:gd fmla="*/ 3 h 259" name="T3"/>
                <a:gd fmla="*/ 37 w 341" name="T4"/>
                <a:gd fmla="*/ 11 h 259" name="T5"/>
                <a:gd fmla="*/ 48 w 341" name="T6"/>
                <a:gd fmla="*/ 44 h 259" name="T7"/>
                <a:gd fmla="*/ 8 w 341" name="T8"/>
                <a:gd fmla="*/ 52 h 259" name="T9"/>
                <a:gd fmla="*/ 0 w 341" name="T10"/>
                <a:gd fmla="*/ 63 h 259" name="T11"/>
                <a:gd fmla="*/ 0 w 341" name="T12"/>
                <a:gd fmla="*/ 66 h 259" name="T13"/>
                <a:gd fmla="*/ 8 w 341" name="T14"/>
                <a:gd fmla="*/ 70 h 259" name="T15"/>
                <a:gd fmla="*/ 15 w 341" name="T16"/>
                <a:gd fmla="*/ 81 h 259" name="T17"/>
                <a:gd fmla="*/ 22 w 341" name="T18"/>
                <a:gd fmla="*/ 89 h 259" name="T19"/>
                <a:gd fmla="*/ 26 w 341" name="T20"/>
                <a:gd fmla="*/ 96 h 259" name="T21"/>
                <a:gd fmla="*/ 33 w 341" name="T22"/>
                <a:gd fmla="*/ 103 h 259" name="T23"/>
                <a:gd fmla="*/ 41 w 341" name="T24"/>
                <a:gd fmla="*/ 115 h 259" name="T25"/>
                <a:gd fmla="*/ 45 w 341" name="T26"/>
                <a:gd fmla="*/ 122 h 259" name="T27"/>
                <a:gd fmla="*/ 48 w 341" name="T28"/>
                <a:gd fmla="*/ 129 h 259" name="T29"/>
                <a:gd fmla="*/ 56 w 341" name="T30"/>
                <a:gd fmla="*/ 129 h 259" name="T31"/>
                <a:gd fmla="*/ 67 w 341" name="T32"/>
                <a:gd fmla="*/ 141 h 259" name="T33"/>
                <a:gd fmla="*/ 67 w 341" name="T34"/>
                <a:gd fmla="*/ 144 h 259" name="T35"/>
                <a:gd fmla="*/ 74 w 341" name="T36"/>
                <a:gd fmla="*/ 159 h 259" name="T37"/>
                <a:gd fmla="*/ 74 w 341" name="T38"/>
                <a:gd fmla="*/ 167 h 259" name="T39"/>
                <a:gd fmla="*/ 78 w 341" name="T40"/>
                <a:gd fmla="*/ 178 h 259" name="T41"/>
                <a:gd fmla="*/ 89 w 341" name="T42"/>
                <a:gd fmla="*/ 192 h 259" name="T43"/>
                <a:gd fmla="*/ 96 w 341" name="T44"/>
                <a:gd fmla="*/ 196 h 259" name="T45"/>
                <a:gd fmla="*/ 104 w 341" name="T46"/>
                <a:gd fmla="*/ 200 h 259" name="T47"/>
                <a:gd fmla="*/ 107 w 341" name="T48"/>
                <a:gd fmla="*/ 204 h 259" name="T49"/>
                <a:gd fmla="*/ 115 w 341" name="T50"/>
                <a:gd fmla="*/ 222 h 259" name="T51"/>
                <a:gd fmla="*/ 133 w 341" name="T52"/>
                <a:gd fmla="*/ 241 h 259" name="T53"/>
                <a:gd fmla="*/ 141 w 341" name="T54"/>
                <a:gd fmla="*/ 252 h 259" name="T55"/>
                <a:gd fmla="*/ 152 w 341" name="T56"/>
                <a:gd fmla="*/ 244 h 259" name="T57"/>
                <a:gd fmla="*/ 156 w 341" name="T58"/>
                <a:gd fmla="*/ 233 h 259" name="T59"/>
                <a:gd fmla="*/ 185 w 341" name="T60"/>
                <a:gd fmla="*/ 241 h 259" name="T61"/>
                <a:gd fmla="*/ 230 w 341" name="T62"/>
                <a:gd fmla="*/ 226 h 259" name="T63"/>
                <a:gd fmla="*/ 337 w 341" name="T64"/>
                <a:gd fmla="*/ 152 h 259" name="T65"/>
                <a:gd fmla="*/ 282 w 341" name="T66"/>
                <a:gd fmla="*/ 148 h 259" name="T67"/>
                <a:gd fmla="*/ 274 w 341" name="T68"/>
                <a:gd fmla="*/ 126 h 259" name="T69"/>
                <a:gd fmla="*/ 274 w 341" name="T70"/>
                <a:gd fmla="*/ 126 h 259" name="T71"/>
                <a:gd fmla="*/ 270 w 341" name="T72"/>
                <a:gd fmla="*/ 122 h 259" name="T73"/>
                <a:gd fmla="*/ 263 w 341" name="T74"/>
                <a:gd fmla="*/ 118 h 259" name="T75"/>
                <a:gd fmla="*/ 259 w 341" name="T76"/>
                <a:gd fmla="*/ 115 h 259" name="T77"/>
                <a:gd fmla="*/ 248 w 341" name="T78"/>
                <a:gd fmla="*/ 100 h 259" name="T79"/>
                <a:gd fmla="*/ 248 w 341" name="T80"/>
                <a:gd fmla="*/ 89 h 259" name="T81"/>
                <a:gd fmla="*/ 244 w 341" name="T82"/>
                <a:gd fmla="*/ 85 h 259" name="T83"/>
                <a:gd fmla="*/ 233 w 341" name="T84"/>
                <a:gd fmla="*/ 74 h 259" name="T85"/>
                <a:gd fmla="*/ 237 w 341" name="T86"/>
                <a:gd fmla="*/ 74 h 259" name="T87"/>
                <a:gd fmla="*/ 226 w 341" name="T88"/>
                <a:gd fmla="*/ 70 h 259" name="T89"/>
                <a:gd fmla="*/ 219 w 341" name="T90"/>
                <a:gd fmla="*/ 59 h 259" name="T91"/>
                <a:gd fmla="*/ 219 w 341" name="T92"/>
                <a:gd fmla="*/ 55 h 25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59" w="341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gdLst>
                <a:gd fmla="*/ 7 w 11" name="T0"/>
                <a:gd fmla="*/ 26 h 26" name="T1"/>
                <a:gd fmla="*/ 7 w 11" name="T2"/>
                <a:gd fmla="*/ 26 h 26" name="T3"/>
                <a:gd fmla="*/ 0 w 11" name="T4"/>
                <a:gd fmla="*/ 22 h 26" name="T5"/>
                <a:gd fmla="*/ 0 w 11" name="T6"/>
                <a:gd fmla="*/ 22 h 26" name="T7"/>
                <a:gd fmla="*/ 0 w 11" name="T8"/>
                <a:gd fmla="*/ 22 h 26" name="T9"/>
                <a:gd fmla="*/ 0 w 11" name="T10"/>
                <a:gd fmla="*/ 19 h 26" name="T11"/>
                <a:gd fmla="*/ 0 w 11" name="T12"/>
                <a:gd fmla="*/ 19 h 26" name="T13"/>
                <a:gd fmla="*/ 0 w 11" name="T14"/>
                <a:gd fmla="*/ 15 h 26" name="T15"/>
                <a:gd fmla="*/ 0 w 11" name="T16"/>
                <a:gd fmla="*/ 11 h 26" name="T17"/>
                <a:gd fmla="*/ 0 w 11" name="T18"/>
                <a:gd fmla="*/ 11 h 26" name="T19"/>
                <a:gd fmla="*/ 0 w 11" name="T20"/>
                <a:gd fmla="*/ 11 h 26" name="T21"/>
                <a:gd fmla="*/ 0 w 11" name="T22"/>
                <a:gd fmla="*/ 7 h 26" name="T23"/>
                <a:gd fmla="*/ 0 w 11" name="T24"/>
                <a:gd fmla="*/ 7 h 26" name="T25"/>
                <a:gd fmla="*/ 0 w 11" name="T26"/>
                <a:gd fmla="*/ 4 h 26" name="T27"/>
                <a:gd fmla="*/ 4 w 11" name="T28"/>
                <a:gd fmla="*/ 4 h 26" name="T29"/>
                <a:gd fmla="*/ 4 w 11" name="T30"/>
                <a:gd fmla="*/ 4 h 26" name="T31"/>
                <a:gd fmla="*/ 4 w 11" name="T32"/>
                <a:gd fmla="*/ 4 h 26" name="T33"/>
                <a:gd fmla="*/ 4 w 11" name="T34"/>
                <a:gd fmla="*/ 0 h 26" name="T35"/>
                <a:gd fmla="*/ 4 w 11" name="T36"/>
                <a:gd fmla="*/ 0 h 26" name="T37"/>
                <a:gd fmla="*/ 7 w 11" name="T38"/>
                <a:gd fmla="*/ 4 h 26" name="T39"/>
                <a:gd fmla="*/ 7 w 11" name="T40"/>
                <a:gd fmla="*/ 4 h 26" name="T41"/>
                <a:gd fmla="*/ 11 w 11" name="T42"/>
                <a:gd fmla="*/ 4 h 26" name="T43"/>
                <a:gd fmla="*/ 11 w 11" name="T44"/>
                <a:gd fmla="*/ 4 h 26" name="T45"/>
                <a:gd fmla="*/ 7 w 11" name="T46"/>
                <a:gd fmla="*/ 11 h 26" name="T47"/>
                <a:gd fmla="*/ 7 w 11" name="T48"/>
                <a:gd fmla="*/ 11 h 26" name="T49"/>
                <a:gd fmla="*/ 7 w 11" name="T50"/>
                <a:gd fmla="*/ 15 h 26" name="T51"/>
                <a:gd fmla="*/ 11 w 11" name="T52"/>
                <a:gd fmla="*/ 15 h 26" name="T53"/>
                <a:gd fmla="*/ 11 w 11" name="T54"/>
                <a:gd fmla="*/ 19 h 26" name="T55"/>
                <a:gd fmla="*/ 11 w 11" name="T56"/>
                <a:gd fmla="*/ 26 h 26" name="T57"/>
                <a:gd fmla="*/ 7 w 11" name="T58"/>
                <a:gd fmla="*/ 26 h 26" name="T59"/>
                <a:gd fmla="*/ 7 w 11" name="T60"/>
                <a:gd fmla="*/ 26 h 2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6" w="11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gdLst>
                <a:gd fmla="*/ 0 w 82" name="T0"/>
                <a:gd fmla="*/ 26 h 55" name="T1"/>
                <a:gd fmla="*/ 0 w 82" name="T2"/>
                <a:gd fmla="*/ 33 h 55" name="T3"/>
                <a:gd fmla="*/ 4 w 82" name="T4"/>
                <a:gd fmla="*/ 37 h 55" name="T5"/>
                <a:gd fmla="*/ 8 w 82" name="T6"/>
                <a:gd fmla="*/ 48 h 55" name="T7"/>
                <a:gd fmla="*/ 56 w 82" name="T8"/>
                <a:gd fmla="*/ 55 h 55" name="T9"/>
                <a:gd fmla="*/ 63 w 82" name="T10"/>
                <a:gd fmla="*/ 52 h 55" name="T11"/>
                <a:gd fmla="*/ 78 w 82" name="T12"/>
                <a:gd fmla="*/ 11 h 55" name="T13"/>
                <a:gd fmla="*/ 82 w 82" name="T14"/>
                <a:gd fmla="*/ 11 h 55" name="T15"/>
                <a:gd fmla="*/ 78 w 82" name="T16"/>
                <a:gd fmla="*/ 7 h 55" name="T17"/>
                <a:gd fmla="*/ 78 w 82" name="T18"/>
                <a:gd fmla="*/ 3 h 55" name="T19"/>
                <a:gd fmla="*/ 78 w 82" name="T20"/>
                <a:gd fmla="*/ 7 h 55" name="T21"/>
                <a:gd fmla="*/ 78 w 82" name="T22"/>
                <a:gd fmla="*/ 3 h 55" name="T23"/>
                <a:gd fmla="*/ 78 w 82" name="T24"/>
                <a:gd fmla="*/ 3 h 55" name="T25"/>
                <a:gd fmla="*/ 74 w 82" name="T26"/>
                <a:gd fmla="*/ 3 h 55" name="T27"/>
                <a:gd fmla="*/ 74 w 82" name="T28"/>
                <a:gd fmla="*/ 0 h 55" name="T29"/>
                <a:gd fmla="*/ 74 w 82" name="T30"/>
                <a:gd fmla="*/ 0 h 55" name="T31"/>
                <a:gd fmla="*/ 74 w 82" name="T32"/>
                <a:gd fmla="*/ 0 h 55" name="T33"/>
                <a:gd fmla="*/ 70 w 82" name="T34"/>
                <a:gd fmla="*/ 3 h 55" name="T35"/>
                <a:gd fmla="*/ 63 w 82" name="T36"/>
                <a:gd fmla="*/ 7 h 55" name="T37"/>
                <a:gd fmla="*/ 63 w 82" name="T38"/>
                <a:gd fmla="*/ 11 h 55" name="T39"/>
                <a:gd fmla="*/ 52 w 82" name="T40"/>
                <a:gd fmla="*/ 18 h 55" name="T41"/>
                <a:gd fmla="*/ 52 w 82" name="T42"/>
                <a:gd fmla="*/ 22 h 55" name="T43"/>
                <a:gd fmla="*/ 52 w 82" name="T44"/>
                <a:gd fmla="*/ 22 h 55" name="T45"/>
                <a:gd fmla="*/ 52 w 82" name="T46"/>
                <a:gd fmla="*/ 22 h 55" name="T47"/>
                <a:gd fmla="*/ 48 w 82" name="T48"/>
                <a:gd fmla="*/ 26 h 55" name="T49"/>
                <a:gd fmla="*/ 48 w 82" name="T50"/>
                <a:gd fmla="*/ 26 h 55" name="T51"/>
                <a:gd fmla="*/ 45 w 82" name="T52"/>
                <a:gd fmla="*/ 26 h 55" name="T53"/>
                <a:gd fmla="*/ 45 w 82" name="T54"/>
                <a:gd fmla="*/ 26 h 55" name="T55"/>
                <a:gd fmla="*/ 45 w 82" name="T56"/>
                <a:gd fmla="*/ 29 h 55" name="T57"/>
                <a:gd fmla="*/ 45 w 82" name="T58"/>
                <a:gd fmla="*/ 29 h 55" name="T59"/>
                <a:gd fmla="*/ 41 w 82" name="T60"/>
                <a:gd fmla="*/ 29 h 55" name="T61"/>
                <a:gd fmla="*/ 37 w 82" name="T62"/>
                <a:gd fmla="*/ 29 h 55" name="T63"/>
                <a:gd fmla="*/ 33 w 82" name="T64"/>
                <a:gd fmla="*/ 33 h 55" name="T65"/>
                <a:gd fmla="*/ 33 w 82" name="T66"/>
                <a:gd fmla="*/ 29 h 55" name="T67"/>
                <a:gd fmla="*/ 30 w 82" name="T68"/>
                <a:gd fmla="*/ 29 h 55" name="T69"/>
                <a:gd fmla="*/ 26 w 82" name="T70"/>
                <a:gd fmla="*/ 29 h 55" name="T71"/>
                <a:gd fmla="*/ 26 w 82" name="T72"/>
                <a:gd fmla="*/ 29 h 55" name="T73"/>
                <a:gd fmla="*/ 19 w 82" name="T74"/>
                <a:gd fmla="*/ 29 h 55" name="T75"/>
                <a:gd fmla="*/ 11 w 82" name="T76"/>
                <a:gd fmla="*/ 33 h 55" name="T77"/>
                <a:gd fmla="*/ 11 w 82" name="T78"/>
                <a:gd fmla="*/ 33 h 55" name="T79"/>
                <a:gd fmla="*/ 8 w 82" name="T80"/>
                <a:gd fmla="*/ 33 h 55" name="T81"/>
                <a:gd fmla="*/ 4 w 82" name="T82"/>
                <a:gd fmla="*/ 33 h 55" name="T83"/>
                <a:gd fmla="*/ 4 w 82" name="T84"/>
                <a:gd fmla="*/ 26 h 55" name="T85"/>
                <a:gd fmla="*/ 4 w 82" name="T86"/>
                <a:gd fmla="*/ 29 h 55" name="T87"/>
                <a:gd fmla="*/ 0 w 82" name="T88"/>
                <a:gd fmla="*/ 26 h 5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5" w="82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gdLst>
                <a:gd fmla="*/ 18 w 48" name="T0"/>
                <a:gd fmla="*/ 0 h 19" name="T1"/>
                <a:gd fmla="*/ 22 w 48" name="T2"/>
                <a:gd fmla="*/ 4 h 19" name="T3"/>
                <a:gd fmla="*/ 22 w 48" name="T4"/>
                <a:gd fmla="*/ 0 h 19" name="T5"/>
                <a:gd fmla="*/ 18 w 48" name="T6"/>
                <a:gd fmla="*/ 0 h 19" name="T7"/>
                <a:gd fmla="*/ 18 w 48" name="T8"/>
                <a:gd fmla="*/ 0 h 19" name="T9"/>
                <a:gd fmla="*/ 18 w 48" name="T10"/>
                <a:gd fmla="*/ 0 h 19" name="T11"/>
                <a:gd fmla="*/ 3 w 48" name="T12"/>
                <a:gd fmla="*/ 0 h 19" name="T13"/>
                <a:gd fmla="*/ 7 w 48" name="T14"/>
                <a:gd fmla="*/ 4 h 19" name="T15"/>
                <a:gd fmla="*/ 7 w 48" name="T16"/>
                <a:gd fmla="*/ 0 h 19" name="T17"/>
                <a:gd fmla="*/ 3 w 48" name="T18"/>
                <a:gd fmla="*/ 0 h 19" name="T19"/>
                <a:gd fmla="*/ 3 w 48" name="T20"/>
                <a:gd fmla="*/ 0 h 19" name="T21"/>
                <a:gd fmla="*/ 0 w 48" name="T22"/>
                <a:gd fmla="*/ 4 h 19" name="T23"/>
                <a:gd fmla="*/ 0 w 48" name="T24"/>
                <a:gd fmla="*/ 8 h 19" name="T25"/>
                <a:gd fmla="*/ 3 w 48" name="T26"/>
                <a:gd fmla="*/ 8 h 19" name="T27"/>
                <a:gd fmla="*/ 3 w 48" name="T28"/>
                <a:gd fmla="*/ 8 h 19" name="T29"/>
                <a:gd fmla="*/ 3 w 48" name="T30"/>
                <a:gd fmla="*/ 4 h 19" name="T31"/>
                <a:gd fmla="*/ 0 w 48" name="T32"/>
                <a:gd fmla="*/ 4 h 19" name="T33"/>
                <a:gd fmla="*/ 0 w 48" name="T34"/>
                <a:gd fmla="*/ 4 h 19" name="T35"/>
                <a:gd fmla="*/ 44 w 48" name="T36"/>
                <a:gd fmla="*/ 19 h 19" name="T37"/>
                <a:gd fmla="*/ 40 w 48" name="T38"/>
                <a:gd fmla="*/ 19 h 19" name="T39"/>
                <a:gd fmla="*/ 40 w 48" name="T40"/>
                <a:gd fmla="*/ 19 h 19" name="T41"/>
                <a:gd fmla="*/ 48 w 48" name="T42"/>
                <a:gd fmla="*/ 19 h 19" name="T43"/>
                <a:gd fmla="*/ 48 w 48" name="T44"/>
                <a:gd fmla="*/ 19 h 19" name="T45"/>
                <a:gd fmla="*/ 48 w 48" name="T46"/>
                <a:gd fmla="*/ 19 h 19" name="T47"/>
                <a:gd fmla="*/ 44 w 48" name="T48"/>
                <a:gd fmla="*/ 19 h 1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9" w="48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gdLst>
                <a:gd fmla="*/ 1 w 2" name="T0"/>
                <a:gd fmla="*/ 1 h 1" name="T1"/>
                <a:gd fmla="*/ 1 w 2" name="T2"/>
                <a:gd fmla="*/ 1 h 1" name="T3"/>
                <a:gd fmla="*/ 0 w 2" name="T4"/>
                <a:gd fmla="*/ 0 h 1" name="T5"/>
                <a:gd fmla="*/ 2 w 2" name="T6"/>
                <a:gd fmla="*/ 0 h 1" name="T7"/>
                <a:gd fmla="*/ 2 w 2" name="T8"/>
                <a:gd fmla="*/ 1 h 1" name="T9"/>
                <a:gd fmla="*/ 1 w 2" name="T10"/>
                <a:gd fmla="*/ 1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gdLst>
                <a:gd fmla="*/ 3 w 20" name="T0"/>
                <a:gd fmla="*/ 4 h 6" name="T1"/>
                <a:gd fmla="*/ 3 w 20" name="T2"/>
                <a:gd fmla="*/ 4 h 6" name="T3"/>
                <a:gd fmla="*/ 3 w 20" name="T4"/>
                <a:gd fmla="*/ 4 h 6" name="T5"/>
                <a:gd fmla="*/ 4 w 20" name="T6"/>
                <a:gd fmla="*/ 4 h 6" name="T7"/>
                <a:gd fmla="*/ 4 w 20" name="T8"/>
                <a:gd fmla="*/ 4 h 6" name="T9"/>
                <a:gd fmla="*/ 3 w 20" name="T10"/>
                <a:gd fmla="*/ 4 h 6" name="T11"/>
                <a:gd fmla="*/ 0 w 20" name="T12"/>
                <a:gd fmla="*/ 6 h 6" name="T13"/>
                <a:gd fmla="*/ 0 w 20" name="T14"/>
                <a:gd fmla="*/ 6 h 6" name="T15"/>
                <a:gd fmla="*/ 0 w 20" name="T16"/>
                <a:gd fmla="*/ 5 h 6" name="T17"/>
                <a:gd fmla="*/ 1 w 20" name="T18"/>
                <a:gd fmla="*/ 5 h 6" name="T19"/>
                <a:gd fmla="*/ 1 w 20" name="T20"/>
                <a:gd fmla="*/ 6 h 6" name="T21"/>
                <a:gd fmla="*/ 0 w 20" name="T22"/>
                <a:gd fmla="*/ 6 h 6" name="T23"/>
                <a:gd fmla="*/ 0 w 20" name="T24"/>
                <a:gd fmla="*/ 6 h 6" name="T25"/>
                <a:gd fmla="*/ 1 w 20" name="T26"/>
                <a:gd fmla="*/ 3 h 6" name="T27"/>
                <a:gd fmla="*/ 1 w 20" name="T28"/>
                <a:gd fmla="*/ 2 h 6" name="T29"/>
                <a:gd fmla="*/ 1 w 20" name="T30"/>
                <a:gd fmla="*/ 1 h 6" name="T31"/>
                <a:gd fmla="*/ 1 w 20" name="T32"/>
                <a:gd fmla="*/ 1 h 6" name="T33"/>
                <a:gd fmla="*/ 2 w 20" name="T34"/>
                <a:gd fmla="*/ 1 h 6" name="T35"/>
                <a:gd fmla="*/ 2 w 20" name="T36"/>
                <a:gd fmla="*/ 2 h 6" name="T37"/>
                <a:gd fmla="*/ 1 w 20" name="T38"/>
                <a:gd fmla="*/ 3 h 6" name="T39"/>
                <a:gd fmla="*/ 8 w 20" name="T40"/>
                <a:gd fmla="*/ 4 h 6" name="T41"/>
                <a:gd fmla="*/ 7 w 20" name="T42"/>
                <a:gd fmla="*/ 4 h 6" name="T43"/>
                <a:gd fmla="*/ 6 w 20" name="T44"/>
                <a:gd fmla="*/ 5 h 6" name="T45"/>
                <a:gd fmla="*/ 5 w 20" name="T46"/>
                <a:gd fmla="*/ 4 h 6" name="T47"/>
                <a:gd fmla="*/ 4 w 20" name="T48"/>
                <a:gd fmla="*/ 4 h 6" name="T49"/>
                <a:gd fmla="*/ 5 w 20" name="T50"/>
                <a:gd fmla="*/ 3 h 6" name="T51"/>
                <a:gd fmla="*/ 6 w 20" name="T52"/>
                <a:gd fmla="*/ 3 h 6" name="T53"/>
                <a:gd fmla="*/ 7 w 20" name="T54"/>
                <a:gd fmla="*/ 3 h 6" name="T55"/>
                <a:gd fmla="*/ 7 w 20" name="T56"/>
                <a:gd fmla="*/ 3 h 6" name="T57"/>
                <a:gd fmla="*/ 8 w 20" name="T58"/>
                <a:gd fmla="*/ 3 h 6" name="T59"/>
                <a:gd fmla="*/ 8 w 20" name="T60"/>
                <a:gd fmla="*/ 4 h 6" name="T61"/>
                <a:gd fmla="*/ 10 w 20" name="T62"/>
                <a:gd fmla="*/ 4 h 6" name="T63"/>
                <a:gd fmla="*/ 9 w 20" name="T64"/>
                <a:gd fmla="*/ 5 h 6" name="T65"/>
                <a:gd fmla="*/ 10 w 20" name="T66"/>
                <a:gd fmla="*/ 6 h 6" name="T67"/>
                <a:gd fmla="*/ 11 w 20" name="T68"/>
                <a:gd fmla="*/ 5 h 6" name="T69"/>
                <a:gd fmla="*/ 12 w 20" name="T70"/>
                <a:gd fmla="*/ 5 h 6" name="T71"/>
                <a:gd fmla="*/ 11 w 20" name="T72"/>
                <a:gd fmla="*/ 4 h 6" name="T73"/>
                <a:gd fmla="*/ 11 w 20" name="T74"/>
                <a:gd fmla="*/ 4 h 6" name="T75"/>
                <a:gd fmla="*/ 10 w 20" name="T76"/>
                <a:gd fmla="*/ 4 h 6" name="T77"/>
                <a:gd fmla="*/ 18 w 20" name="T78"/>
                <a:gd fmla="*/ 1 h 6" name="T79"/>
                <a:gd fmla="*/ 19 w 20" name="T80"/>
                <a:gd fmla="*/ 0 h 6" name="T81"/>
                <a:gd fmla="*/ 19 w 20" name="T82"/>
                <a:gd fmla="*/ 0 h 6" name="T83"/>
                <a:gd fmla="*/ 20 w 20" name="T84"/>
                <a:gd fmla="*/ 0 h 6" name="T85"/>
                <a:gd fmla="*/ 19 w 20" name="T86"/>
                <a:gd fmla="*/ 0 h 6" name="T87"/>
                <a:gd fmla="*/ 18 w 20" name="T88"/>
                <a:gd fmla="*/ 1 h 6" name="T89"/>
                <a:gd fmla="*/ 15 w 20" name="T90"/>
                <a:gd fmla="*/ 4 h 6" name="T91"/>
                <a:gd fmla="*/ 16 w 20" name="T92"/>
                <a:gd fmla="*/ 3 h 6" name="T93"/>
                <a:gd fmla="*/ 16 w 20" name="T94"/>
                <a:gd fmla="*/ 3 h 6" name="T95"/>
                <a:gd fmla="*/ 18 w 20" name="T96"/>
                <a:gd fmla="*/ 2 h 6" name="T97"/>
                <a:gd fmla="*/ 18 w 20" name="T98"/>
                <a:gd fmla="*/ 3 h 6" name="T99"/>
                <a:gd fmla="*/ 17 w 20" name="T100"/>
                <a:gd fmla="*/ 4 h 6" name="T101"/>
                <a:gd fmla="*/ 16 w 20" name="T102"/>
                <a:gd fmla="*/ 4 h 6" name="T103"/>
                <a:gd fmla="*/ 15 w 20" name="T104"/>
                <a:gd fmla="*/ 4 h 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" w="20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gdLst>
                <a:gd fmla="*/ 1 w 11" name="T0"/>
                <a:gd fmla="*/ 1 h 9" name="T1"/>
                <a:gd fmla="*/ 2 w 11" name="T2"/>
                <a:gd fmla="*/ 0 h 9" name="T3"/>
                <a:gd fmla="*/ 1 w 11" name="T4"/>
                <a:gd fmla="*/ 0 h 9" name="T5"/>
                <a:gd fmla="*/ 1 w 11" name="T6"/>
                <a:gd fmla="*/ 0 h 9" name="T7"/>
                <a:gd fmla="*/ 0 w 11" name="T8"/>
                <a:gd fmla="*/ 0 h 9" name="T9"/>
                <a:gd fmla="*/ 0 w 11" name="T10"/>
                <a:gd fmla="*/ 0 h 9" name="T11"/>
                <a:gd fmla="*/ 0 w 11" name="T12"/>
                <a:gd fmla="*/ 0 h 9" name="T13"/>
                <a:gd fmla="*/ 1 w 11" name="T14"/>
                <a:gd fmla="*/ 1 h 9" name="T15"/>
                <a:gd fmla="*/ 2 w 11" name="T16"/>
                <a:gd fmla="*/ 1 h 9" name="T17"/>
                <a:gd fmla="*/ 2 w 11" name="T18"/>
                <a:gd fmla="*/ 1 h 9" name="T19"/>
                <a:gd fmla="*/ 2 w 11" name="T20"/>
                <a:gd fmla="*/ 0 h 9" name="T21"/>
                <a:gd fmla="*/ 2 w 11" name="T22"/>
                <a:gd fmla="*/ 0 h 9" name="T23"/>
                <a:gd fmla="*/ 2 w 11" name="T24"/>
                <a:gd fmla="*/ 1 h 9" name="T25"/>
                <a:gd fmla="*/ 2 w 11" name="T26"/>
                <a:gd fmla="*/ 1 h 9" name="T27"/>
                <a:gd fmla="*/ 5 w 11" name="T28"/>
                <a:gd fmla="*/ 2 h 9" name="T29"/>
                <a:gd fmla="*/ 5 w 11" name="T30"/>
                <a:gd fmla="*/ 2 h 9" name="T31"/>
                <a:gd fmla="*/ 5 w 11" name="T32"/>
                <a:gd fmla="*/ 2 h 9" name="T33"/>
                <a:gd fmla="*/ 4 w 11" name="T34"/>
                <a:gd fmla="*/ 2 h 9" name="T35"/>
                <a:gd fmla="*/ 4 w 11" name="T36"/>
                <a:gd fmla="*/ 2 h 9" name="T37"/>
                <a:gd fmla="*/ 5 w 11" name="T38"/>
                <a:gd fmla="*/ 2 h 9" name="T39"/>
                <a:gd fmla="*/ 5 w 11" name="T40"/>
                <a:gd fmla="*/ 2 h 9" name="T41"/>
                <a:gd fmla="*/ 5 w 11" name="T42"/>
                <a:gd fmla="*/ 2 h 9" name="T43"/>
                <a:gd fmla="*/ 5 w 11" name="T44"/>
                <a:gd fmla="*/ 2 h 9" name="T45"/>
                <a:gd fmla="*/ 7 w 11" name="T46"/>
                <a:gd fmla="*/ 2 h 9" name="T47"/>
                <a:gd fmla="*/ 6 w 11" name="T48"/>
                <a:gd fmla="*/ 2 h 9" name="T49"/>
                <a:gd fmla="*/ 6 w 11" name="T50"/>
                <a:gd fmla="*/ 2 h 9" name="T51"/>
                <a:gd fmla="*/ 6 w 11" name="T52"/>
                <a:gd fmla="*/ 2 h 9" name="T53"/>
                <a:gd fmla="*/ 7 w 11" name="T54"/>
                <a:gd fmla="*/ 2 h 9" name="T55"/>
                <a:gd fmla="*/ 11 w 11" name="T56"/>
                <a:gd fmla="*/ 2 h 9" name="T57"/>
                <a:gd fmla="*/ 10 w 11" name="T58"/>
                <a:gd fmla="*/ 1 h 9" name="T59"/>
                <a:gd fmla="*/ 11 w 11" name="T60"/>
                <a:gd fmla="*/ 1 h 9" name="T61"/>
                <a:gd fmla="*/ 11 w 11" name="T62"/>
                <a:gd fmla="*/ 1 h 9" name="T63"/>
                <a:gd fmla="*/ 11 w 11" name="T64"/>
                <a:gd fmla="*/ 2 h 9" name="T65"/>
                <a:gd fmla="*/ 10 w 11" name="T66"/>
                <a:gd fmla="*/ 4 h 9" name="T67"/>
                <a:gd fmla="*/ 10 w 11" name="T68"/>
                <a:gd fmla="*/ 4 h 9" name="T69"/>
                <a:gd fmla="*/ 10 w 11" name="T70"/>
                <a:gd fmla="*/ 3 h 9" name="T71"/>
                <a:gd fmla="*/ 11 w 11" name="T72"/>
                <a:gd fmla="*/ 4 h 9" name="T73"/>
                <a:gd fmla="*/ 11 w 11" name="T74"/>
                <a:gd fmla="*/ 4 h 9" name="T75"/>
                <a:gd fmla="*/ 11 w 11" name="T76"/>
                <a:gd fmla="*/ 4 h 9" name="T77"/>
                <a:gd fmla="*/ 10 w 11" name="T78"/>
                <a:gd fmla="*/ 4 h 9" name="T79"/>
                <a:gd fmla="*/ 9 w 11" name="T80"/>
                <a:gd fmla="*/ 8 h 9" name="T81"/>
                <a:gd fmla="*/ 9 w 11" name="T82"/>
                <a:gd fmla="*/ 8 h 9" name="T83"/>
                <a:gd fmla="*/ 9 w 11" name="T84"/>
                <a:gd fmla="*/ 7 h 9" name="T85"/>
                <a:gd fmla="*/ 10 w 11" name="T86"/>
                <a:gd fmla="*/ 8 h 9" name="T87"/>
                <a:gd fmla="*/ 9 w 11" name="T88"/>
                <a:gd fmla="*/ 8 h 9" name="T89"/>
                <a:gd fmla="*/ 7 w 11" name="T90"/>
                <a:gd fmla="*/ 9 h 9" name="T91"/>
                <a:gd fmla="*/ 7 w 11" name="T92"/>
                <a:gd fmla="*/ 8 h 9" name="T93"/>
                <a:gd fmla="*/ 7 w 11" name="T94"/>
                <a:gd fmla="*/ 7 h 9" name="T95"/>
                <a:gd fmla="*/ 7 w 11" name="T96"/>
                <a:gd fmla="*/ 8 h 9" name="T97"/>
                <a:gd fmla="*/ 8 w 11" name="T98"/>
                <a:gd fmla="*/ 9 h 9" name="T99"/>
                <a:gd fmla="*/ 8 w 11" name="T100"/>
                <a:gd fmla="*/ 9 h 9" name="T101"/>
                <a:gd fmla="*/ 7 w 11" name="T102"/>
                <a:gd fmla="*/ 9 h 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" w="1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gdLst>
                <a:gd fmla="*/ 48 w 126" name="T0"/>
                <a:gd fmla="*/ 104 h 156" name="T1"/>
                <a:gd fmla="*/ 48 w 126" name="T2"/>
                <a:gd fmla="*/ 60 h 156" name="T3"/>
                <a:gd fmla="*/ 67 w 126" name="T4"/>
                <a:gd fmla="*/ 19 h 156" name="T5"/>
                <a:gd fmla="*/ 70 w 126" name="T6"/>
                <a:gd fmla="*/ 34 h 156" name="T7"/>
                <a:gd fmla="*/ 81 w 126" name="T8"/>
                <a:gd fmla="*/ 41 h 156" name="T9"/>
                <a:gd fmla="*/ 89 w 126" name="T10"/>
                <a:gd fmla="*/ 41 h 156" name="T11"/>
                <a:gd fmla="*/ 96 w 126" name="T12"/>
                <a:gd fmla="*/ 45 h 156" name="T13"/>
                <a:gd fmla="*/ 104 w 126" name="T14"/>
                <a:gd fmla="*/ 45 h 156" name="T15"/>
                <a:gd fmla="*/ 111 w 126" name="T16"/>
                <a:gd fmla="*/ 52 h 156" name="T17"/>
                <a:gd fmla="*/ 115 w 126" name="T18"/>
                <a:gd fmla="*/ 56 h 156" name="T19"/>
                <a:gd fmla="*/ 122 w 126" name="T20"/>
                <a:gd fmla="*/ 63 h 156" name="T21"/>
                <a:gd fmla="*/ 122 w 126" name="T22"/>
                <a:gd fmla="*/ 67 h 156" name="T23"/>
                <a:gd fmla="*/ 122 w 126" name="T24"/>
                <a:gd fmla="*/ 71 h 156" name="T25"/>
                <a:gd fmla="*/ 115 w 126" name="T26"/>
                <a:gd fmla="*/ 82 h 156" name="T27"/>
                <a:gd fmla="*/ 111 w 126" name="T28"/>
                <a:gd fmla="*/ 89 h 156" name="T29"/>
                <a:gd fmla="*/ 107 w 126" name="T30"/>
                <a:gd fmla="*/ 97 h 156" name="T31"/>
                <a:gd fmla="*/ 104 w 126" name="T32"/>
                <a:gd fmla="*/ 97 h 156" name="T33"/>
                <a:gd fmla="*/ 104 w 126" name="T34"/>
                <a:gd fmla="*/ 93 h 156" name="T35"/>
                <a:gd fmla="*/ 100 w 126" name="T36"/>
                <a:gd fmla="*/ 93 h 156" name="T37"/>
                <a:gd fmla="*/ 96 w 126" name="T38"/>
                <a:gd fmla="*/ 97 h 156" name="T39"/>
                <a:gd fmla="*/ 96 w 126" name="T40"/>
                <a:gd fmla="*/ 100 h 156" name="T41"/>
                <a:gd fmla="*/ 92 w 126" name="T42"/>
                <a:gd fmla="*/ 108 h 156" name="T43"/>
                <a:gd fmla="*/ 92 w 126" name="T44"/>
                <a:gd fmla="*/ 108 h 156" name="T45"/>
                <a:gd fmla="*/ 96 w 126" name="T46"/>
                <a:gd fmla="*/ 112 h 156" name="T47"/>
                <a:gd fmla="*/ 96 w 126" name="T48"/>
                <a:gd fmla="*/ 119 h 156" name="T49"/>
                <a:gd fmla="*/ 89 w 126" name="T50"/>
                <a:gd fmla="*/ 119 h 156" name="T51"/>
                <a:gd fmla="*/ 85 w 126" name="T52"/>
                <a:gd fmla="*/ 119 h 156" name="T53"/>
                <a:gd fmla="*/ 74 w 126" name="T54"/>
                <a:gd fmla="*/ 126 h 156" name="T55"/>
                <a:gd fmla="*/ 74 w 126" name="T56"/>
                <a:gd fmla="*/ 134 h 156" name="T57"/>
                <a:gd fmla="*/ 70 w 126" name="T58"/>
                <a:gd fmla="*/ 138 h 156" name="T59"/>
                <a:gd fmla="*/ 59 w 126" name="T60"/>
                <a:gd fmla="*/ 138 h 156" name="T61"/>
                <a:gd fmla="*/ 55 w 126" name="T62"/>
                <a:gd fmla="*/ 141 h 156" name="T63"/>
                <a:gd fmla="*/ 55 w 126" name="T64"/>
                <a:gd fmla="*/ 145 h 156" name="T65"/>
                <a:gd fmla="*/ 55 w 126" name="T66"/>
                <a:gd fmla="*/ 145 h 156" name="T67"/>
                <a:gd fmla="*/ 55 w 126" name="T68"/>
                <a:gd fmla="*/ 145 h 156" name="T69"/>
                <a:gd fmla="*/ 52 w 126" name="T70"/>
                <a:gd fmla="*/ 152 h 156" name="T71"/>
                <a:gd fmla="*/ 44 w 126" name="T72"/>
                <a:gd fmla="*/ 152 h 156" name="T73"/>
                <a:gd fmla="*/ 37 w 126" name="T74"/>
                <a:gd fmla="*/ 152 h 156" name="T75"/>
                <a:gd fmla="*/ 30 w 126" name="T76"/>
                <a:gd fmla="*/ 156 h 156" name="T77"/>
                <a:gd fmla="*/ 26 w 126" name="T78"/>
                <a:gd fmla="*/ 156 h 156" name="T79"/>
                <a:gd fmla="*/ 15 w 126" name="T80"/>
                <a:gd fmla="*/ 145 h 156" name="T81"/>
                <a:gd fmla="*/ 0 w 126" name="T82"/>
                <a:gd fmla="*/ 123 h 156" name="T83"/>
                <a:gd fmla="*/ 4 w 126" name="T84"/>
                <a:gd fmla="*/ 115 h 156" name="T85"/>
                <a:gd fmla="*/ 63 w 126" name="T86"/>
                <a:gd fmla="*/ 11 h 156" name="T87"/>
                <a:gd fmla="*/ 63 w 126" name="T88"/>
                <a:gd fmla="*/ 4 h 156" name="T89"/>
                <a:gd fmla="*/ 63 w 126" name="T90"/>
                <a:gd fmla="*/ 0 h 156" name="T91"/>
                <a:gd fmla="*/ 63 w 126" name="T92"/>
                <a:gd fmla="*/ 0 h 156" name="T93"/>
                <a:gd fmla="*/ 63 w 126" name="T94"/>
                <a:gd fmla="*/ 0 h 156" name="T95"/>
                <a:gd fmla="*/ 59 w 126" name="T96"/>
                <a:gd fmla="*/ 0 h 156" name="T97"/>
                <a:gd fmla="*/ 59 w 126" name="T98"/>
                <a:gd fmla="*/ 4 h 156" name="T99"/>
                <a:gd fmla="*/ 59 w 126" name="T100"/>
                <a:gd fmla="*/ 4 h 156" name="T101"/>
                <a:gd fmla="*/ 59 w 126" name="T102"/>
                <a:gd fmla="*/ 8 h 156" name="T103"/>
                <a:gd fmla="*/ 63 w 126" name="T104"/>
                <a:gd fmla="*/ 11 h 15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56" w="125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gdLst>
                <a:gd fmla="*/ 4 w 200" name="T0"/>
                <a:gd fmla="*/ 45 h 112" name="T1"/>
                <a:gd fmla="*/ 11 w 200" name="T2"/>
                <a:gd fmla="*/ 41 h 112" name="T3"/>
                <a:gd fmla="*/ 11 w 200" name="T4"/>
                <a:gd fmla="*/ 34 h 112" name="T5"/>
                <a:gd fmla="*/ 19 w 200" name="T6"/>
                <a:gd fmla="*/ 26 h 112" name="T7"/>
                <a:gd fmla="*/ 33 w 200" name="T8"/>
                <a:gd fmla="*/ 30 h 112" name="T9"/>
                <a:gd fmla="*/ 63 w 200" name="T10"/>
                <a:gd fmla="*/ 41 h 112" name="T11"/>
                <a:gd fmla="*/ 93 w 200" name="T12"/>
                <a:gd fmla="*/ 19 h 112" name="T13"/>
                <a:gd fmla="*/ 152 w 200" name="T14"/>
                <a:gd fmla="*/ 8 h 112" name="T15"/>
                <a:gd fmla="*/ 167 w 200" name="T16"/>
                <a:gd fmla="*/ 30 h 112" name="T17"/>
                <a:gd fmla="*/ 170 w 200" name="T18"/>
                <a:gd fmla="*/ 41 h 112" name="T19"/>
                <a:gd fmla="*/ 159 w 200" name="T20"/>
                <a:gd fmla="*/ 49 h 112" name="T21"/>
                <a:gd fmla="*/ 159 w 200" name="T22"/>
                <a:gd fmla="*/ 56 h 112" name="T23"/>
                <a:gd fmla="*/ 159 w 200" name="T24"/>
                <a:gd fmla="*/ 56 h 112" name="T25"/>
                <a:gd fmla="*/ 152 w 200" name="T26"/>
                <a:gd fmla="*/ 60 h 112" name="T27"/>
                <a:gd fmla="*/ 133 w 200" name="T28"/>
                <a:gd fmla="*/ 67 h 112" name="T29"/>
                <a:gd fmla="*/ 115 w 200" name="T30"/>
                <a:gd fmla="*/ 71 h 112" name="T31"/>
                <a:gd fmla="*/ 111 w 200" name="T32"/>
                <a:gd fmla="*/ 75 h 112" name="T33"/>
                <a:gd fmla="*/ 100 w 200" name="T34"/>
                <a:gd fmla="*/ 82 h 112" name="T35"/>
                <a:gd fmla="*/ 96 w 200" name="T36"/>
                <a:gd fmla="*/ 82 h 112" name="T37"/>
                <a:gd fmla="*/ 93 w 200" name="T38"/>
                <a:gd fmla="*/ 82 h 112" name="T39"/>
                <a:gd fmla="*/ 89 w 200" name="T40"/>
                <a:gd fmla="*/ 82 h 112" name="T41"/>
                <a:gd fmla="*/ 85 w 200" name="T42"/>
                <a:gd fmla="*/ 89 h 112" name="T43"/>
                <a:gd fmla="*/ 74 w 200" name="T44"/>
                <a:gd fmla="*/ 89 h 112" name="T45"/>
                <a:gd fmla="*/ 63 w 200" name="T46"/>
                <a:gd fmla="*/ 93 h 112" name="T47"/>
                <a:gd fmla="*/ 59 w 200" name="T48"/>
                <a:gd fmla="*/ 89 h 112" name="T49"/>
                <a:gd fmla="*/ 56 w 200" name="T50"/>
                <a:gd fmla="*/ 89 h 112" name="T51"/>
                <a:gd fmla="*/ 48 w 200" name="T52"/>
                <a:gd fmla="*/ 93 h 112" name="T53"/>
                <a:gd fmla="*/ 45 w 200" name="T54"/>
                <a:gd fmla="*/ 97 h 112" name="T55"/>
                <a:gd fmla="*/ 41 w 200" name="T56"/>
                <a:gd fmla="*/ 100 h 112" name="T57"/>
                <a:gd fmla="*/ 33 w 200" name="T58"/>
                <a:gd fmla="*/ 100 h 112" name="T59"/>
                <a:gd fmla="*/ 30 w 200" name="T60"/>
                <a:gd fmla="*/ 104 h 112" name="T61"/>
                <a:gd fmla="*/ 22 w 200" name="T62"/>
                <a:gd fmla="*/ 104 h 112" name="T63"/>
                <a:gd fmla="*/ 19 w 200" name="T64"/>
                <a:gd fmla="*/ 100 h 112" name="T65"/>
                <a:gd fmla="*/ 15 w 200" name="T66"/>
                <a:gd fmla="*/ 93 h 112" name="T67"/>
                <a:gd fmla="*/ 15 w 200" name="T68"/>
                <a:gd fmla="*/ 89 h 112" name="T69"/>
                <a:gd fmla="*/ 11 w 200" name="T70"/>
                <a:gd fmla="*/ 82 h 112" name="T71"/>
                <a:gd fmla="*/ 4 w 200" name="T72"/>
                <a:gd fmla="*/ 63 h 112" name="T73"/>
                <a:gd fmla="*/ 0 w 200" name="T74"/>
                <a:gd fmla="*/ 60 h 112" name="T75"/>
                <a:gd fmla="*/ 4 w 200" name="T76"/>
                <a:gd fmla="*/ 60 h 112" name="T77"/>
                <a:gd fmla="*/ 4 w 200" name="T78"/>
                <a:gd fmla="*/ 56 h 112" name="T79"/>
                <a:gd fmla="*/ 4 w 200" name="T80"/>
                <a:gd fmla="*/ 45 h 112" name="T81"/>
                <a:gd fmla="*/ 4 w 200" name="T82"/>
                <a:gd fmla="*/ 45 h 112" name="T83"/>
                <a:gd fmla="*/ 163 w 200" name="T84"/>
                <a:gd fmla="*/ 112 h 112" name="T85"/>
                <a:gd fmla="*/ 163 w 200" name="T86"/>
                <a:gd fmla="*/ 112 h 112" name="T87"/>
                <a:gd fmla="*/ 159 w 200" name="T88"/>
                <a:gd fmla="*/ 112 h 112" name="T89"/>
                <a:gd fmla="*/ 182 w 200" name="T90"/>
                <a:gd fmla="*/ 104 h 112" name="T91"/>
                <a:gd fmla="*/ 185 w 200" name="T92"/>
                <a:gd fmla="*/ 100 h 112" name="T93"/>
                <a:gd fmla="*/ 189 w 200" name="T94"/>
                <a:gd fmla="*/ 104 h 112" name="T95"/>
                <a:gd fmla="*/ 193 w 200" name="T96"/>
                <a:gd fmla="*/ 104 h 112" name="T97"/>
                <a:gd fmla="*/ 196 w 200" name="T98"/>
                <a:gd fmla="*/ 104 h 112" name="T99"/>
                <a:gd fmla="*/ 200 w 200" name="T100"/>
                <a:gd fmla="*/ 104 h 112" name="T101"/>
                <a:gd fmla="*/ 196 w 200" name="T102"/>
                <a:gd fmla="*/ 108 h 112" name="T103"/>
                <a:gd fmla="*/ 189 w 200" name="T104"/>
                <a:gd fmla="*/ 108 h 112" name="T105"/>
                <a:gd fmla="*/ 182 w 200" name="T106"/>
                <a:gd fmla="*/ 108 h 11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2" w="200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gdLst>
                <a:gd fmla="*/ 163 w 204" name="T0"/>
                <a:gd fmla="*/ 29 h 156" name="T1"/>
                <a:gd fmla="*/ 152 w 204" name="T2"/>
                <a:gd fmla="*/ 7 h 156" name="T3"/>
                <a:gd fmla="*/ 145 w 204" name="T4"/>
                <a:gd fmla="*/ 7 h 156" name="T5"/>
                <a:gd fmla="*/ 122 w 204" name="T6"/>
                <a:gd fmla="*/ 7 h 156" name="T7"/>
                <a:gd fmla="*/ 119 w 204" name="T8"/>
                <a:gd fmla="*/ 11 h 156" name="T9"/>
                <a:gd fmla="*/ 111 w 204" name="T10"/>
                <a:gd fmla="*/ 7 h 156" name="T11"/>
                <a:gd fmla="*/ 111 w 204" name="T12"/>
                <a:gd fmla="*/ 3 h 156" name="T13"/>
                <a:gd fmla="*/ 100 w 204" name="T14"/>
                <a:gd fmla="*/ 0 h 156" name="T15"/>
                <a:gd fmla="*/ 100 w 204" name="T16"/>
                <a:gd fmla="*/ 3 h 156" name="T17"/>
                <a:gd fmla="*/ 93 w 204" name="T18"/>
                <a:gd fmla="*/ 3 h 156" name="T19"/>
                <a:gd fmla="*/ 93 w 204" name="T20"/>
                <a:gd fmla="*/ 3 h 156" name="T21"/>
                <a:gd fmla="*/ 89 w 204" name="T22"/>
                <a:gd fmla="*/ 3 h 156" name="T23"/>
                <a:gd fmla="*/ 82 w 204" name="T24"/>
                <a:gd fmla="*/ 7 h 156" name="T25"/>
                <a:gd fmla="*/ 71 w 204" name="T26"/>
                <a:gd fmla="*/ 11 h 156" name="T27"/>
                <a:gd fmla="*/ 56 w 204" name="T28"/>
                <a:gd fmla="*/ 7 h 156" name="T29"/>
                <a:gd fmla="*/ 45 w 204" name="T30"/>
                <a:gd fmla="*/ 7 h 156" name="T31"/>
                <a:gd fmla="*/ 34 w 204" name="T32"/>
                <a:gd fmla="*/ 3 h 156" name="T33"/>
                <a:gd fmla="*/ 4 w 204" name="T34"/>
                <a:gd fmla="*/ 0 h 156" name="T35"/>
                <a:gd fmla="*/ 4 w 204" name="T36"/>
                <a:gd fmla="*/ 3 h 156" name="T37"/>
                <a:gd fmla="*/ 4 w 204" name="T38"/>
                <a:gd fmla="*/ 18 h 156" name="T39"/>
                <a:gd fmla="*/ 0 w 204" name="T40"/>
                <a:gd fmla="*/ 29 h 156" name="T41"/>
                <a:gd fmla="*/ 204 w 204" name="T42"/>
                <a:gd fmla="*/ 156 h 156" name="T43"/>
                <a:gd fmla="*/ 196 w 204" name="T44"/>
                <a:gd fmla="*/ 152 h 156" name="T45"/>
                <a:gd fmla="*/ 193 w 204" name="T46"/>
                <a:gd fmla="*/ 144 h 156" name="T47"/>
                <a:gd fmla="*/ 182 w 204" name="T48"/>
                <a:gd fmla="*/ 141 h 156" name="T49"/>
                <a:gd fmla="*/ 178 w 204" name="T50"/>
                <a:gd fmla="*/ 126 h 156" name="T51"/>
                <a:gd fmla="*/ 178 w 204" name="T52"/>
                <a:gd fmla="*/ 126 h 156" name="T53"/>
                <a:gd fmla="*/ 182 w 204" name="T54"/>
                <a:gd fmla="*/ 122 h 156" name="T55"/>
                <a:gd fmla="*/ 178 w 204" name="T56"/>
                <a:gd fmla="*/ 118 h 156" name="T57"/>
                <a:gd fmla="*/ 167 w 204" name="T58"/>
                <a:gd fmla="*/ 104 h 156" name="T59"/>
                <a:gd fmla="*/ 152 w 204" name="T60"/>
                <a:gd fmla="*/ 85 h 156" name="T61"/>
                <a:gd fmla="*/ 152 w 204" name="T62"/>
                <a:gd fmla="*/ 74 h 156" name="T63"/>
                <a:gd fmla="*/ 145 w 204" name="T64"/>
                <a:gd fmla="*/ 66 h 156" name="T65"/>
                <a:gd fmla="*/ 145 w 204" name="T66"/>
                <a:gd fmla="*/ 59 h 156" name="T67"/>
                <a:gd fmla="*/ 126 w 204" name="T68"/>
                <a:gd fmla="*/ 44 h 156" name="T69"/>
                <a:gd fmla="*/ 122 w 204" name="T70"/>
                <a:gd fmla="*/ 33 h 156" name="T71"/>
                <a:gd fmla="*/ 126 w 204" name="T72"/>
                <a:gd fmla="*/ 29 h 156" name="T73"/>
                <a:gd fmla="*/ 130 w 204" name="T74"/>
                <a:gd fmla="*/ 37 h 156" name="T75"/>
                <a:gd fmla="*/ 137 w 204" name="T76"/>
                <a:gd fmla="*/ 44 h 156" name="T77"/>
                <a:gd fmla="*/ 141 w 204" name="T78"/>
                <a:gd fmla="*/ 52 h 156" name="T79"/>
                <a:gd fmla="*/ 156 w 204" name="T80"/>
                <a:gd fmla="*/ 63 h 156" name="T81"/>
                <a:gd fmla="*/ 159 w 204" name="T82"/>
                <a:gd fmla="*/ 55 h 156" name="T83"/>
                <a:gd fmla="*/ 159 w 204" name="T84"/>
                <a:gd fmla="*/ 44 h 15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56" w="204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gdLst>
                <a:gd fmla="*/ 241 w 270" name="T0"/>
                <a:gd fmla="*/ 3 h 281" name="T1"/>
                <a:gd fmla="*/ 245 w 270" name="T2"/>
                <a:gd fmla="*/ 11 h 281" name="T3"/>
                <a:gd fmla="*/ 245 w 270" name="T4"/>
                <a:gd fmla="*/ 11 h 281" name="T5"/>
                <a:gd fmla="*/ 248 w 270" name="T6"/>
                <a:gd fmla="*/ 37 h 281" name="T7"/>
                <a:gd fmla="*/ 263 w 270" name="T8"/>
                <a:gd fmla="*/ 55 h 281" name="T9"/>
                <a:gd fmla="*/ 270 w 270" name="T10"/>
                <a:gd fmla="*/ 63 h 281" name="T11"/>
                <a:gd fmla="*/ 256 w 270" name="T12"/>
                <a:gd fmla="*/ 70 h 281" name="T13"/>
                <a:gd fmla="*/ 248 w 270" name="T14"/>
                <a:gd fmla="*/ 74 h 281" name="T15"/>
                <a:gd fmla="*/ 248 w 270" name="T16"/>
                <a:gd fmla="*/ 85 h 281" name="T17"/>
                <a:gd fmla="*/ 241 w 270" name="T18"/>
                <a:gd fmla="*/ 103 h 281" name="T19"/>
                <a:gd fmla="*/ 241 w 270" name="T20"/>
                <a:gd fmla="*/ 118 h 281" name="T21"/>
                <a:gd fmla="*/ 233 w 270" name="T22"/>
                <a:gd fmla="*/ 140 h 281" name="T23"/>
                <a:gd fmla="*/ 226 w 270" name="T24"/>
                <a:gd fmla="*/ 152 h 281" name="T25"/>
                <a:gd fmla="*/ 211 w 270" name="T26"/>
                <a:gd fmla="*/ 170 h 281" name="T27"/>
                <a:gd fmla="*/ 208 w 270" name="T28"/>
                <a:gd fmla="*/ 185 h 281" name="T29"/>
                <a:gd fmla="*/ 200 w 270" name="T30"/>
                <a:gd fmla="*/ 207 h 281" name="T31"/>
                <a:gd fmla="*/ 189 w 270" name="T32"/>
                <a:gd fmla="*/ 207 h 281" name="T33"/>
                <a:gd fmla="*/ 189 w 270" name="T34"/>
                <a:gd fmla="*/ 218 h 281" name="T35"/>
                <a:gd fmla="*/ 204 w 270" name="T36"/>
                <a:gd fmla="*/ 222 h 281" name="T37"/>
                <a:gd fmla="*/ 211 w 270" name="T38"/>
                <a:gd fmla="*/ 233 h 281" name="T39"/>
                <a:gd fmla="*/ 222 w 270" name="T40"/>
                <a:gd fmla="*/ 248 h 281" name="T41"/>
                <a:gd fmla="*/ 208 w 270" name="T42"/>
                <a:gd fmla="*/ 267 h 281" name="T43"/>
                <a:gd fmla="*/ 200 w 270" name="T44"/>
                <a:gd fmla="*/ 274 h 281" name="T45"/>
                <a:gd fmla="*/ 182 w 270" name="T46"/>
                <a:gd fmla="*/ 278 h 281" name="T47"/>
                <a:gd fmla="*/ 174 w 270" name="T48"/>
                <a:gd fmla="*/ 281 h 281" name="T49"/>
                <a:gd fmla="*/ 159 w 270" name="T50"/>
                <a:gd fmla="*/ 278 h 281" name="T51"/>
                <a:gd fmla="*/ 152 w 270" name="T52"/>
                <a:gd fmla="*/ 281 h 281" name="T53"/>
                <a:gd fmla="*/ 145 w 270" name="T54"/>
                <a:gd fmla="*/ 278 h 281" name="T55"/>
                <a:gd fmla="*/ 137 w 270" name="T56"/>
                <a:gd fmla="*/ 270 h 281" name="T57"/>
                <a:gd fmla="*/ 126 w 270" name="T58"/>
                <a:gd fmla="*/ 263 h 281" name="T59"/>
                <a:gd fmla="*/ 119 w 270" name="T60"/>
                <a:gd fmla="*/ 267 h 281" name="T61"/>
                <a:gd fmla="*/ 108 w 270" name="T62"/>
                <a:gd fmla="*/ 270 h 281" name="T63"/>
                <a:gd fmla="*/ 96 w 270" name="T64"/>
                <a:gd fmla="*/ 263 h 281" name="T65"/>
                <a:gd fmla="*/ 89 w 270" name="T66"/>
                <a:gd fmla="*/ 255 h 281" name="T67"/>
                <a:gd fmla="*/ 78 w 270" name="T68"/>
                <a:gd fmla="*/ 244 h 281" name="T69"/>
                <a:gd fmla="*/ 74 w 270" name="T70"/>
                <a:gd fmla="*/ 237 h 281" name="T71"/>
                <a:gd fmla="*/ 63 w 270" name="T72"/>
                <a:gd fmla="*/ 226 h 281" name="T73"/>
                <a:gd fmla="*/ 56 w 270" name="T74"/>
                <a:gd fmla="*/ 222 h 281" name="T75"/>
                <a:gd fmla="*/ 52 w 270" name="T76"/>
                <a:gd fmla="*/ 215 h 281" name="T77"/>
                <a:gd fmla="*/ 37 w 270" name="T78"/>
                <a:gd fmla="*/ 207 h 281" name="T79"/>
                <a:gd fmla="*/ 33 w 270" name="T80"/>
                <a:gd fmla="*/ 204 h 281" name="T81"/>
                <a:gd fmla="*/ 26 w 270" name="T82"/>
                <a:gd fmla="*/ 192 h 281" name="T83"/>
                <a:gd fmla="*/ 19 w 270" name="T84"/>
                <a:gd fmla="*/ 174 h 281" name="T85"/>
                <a:gd fmla="*/ 15 w 270" name="T86"/>
                <a:gd fmla="*/ 166 h 281" name="T87"/>
                <a:gd fmla="*/ 8 w 270" name="T88"/>
                <a:gd fmla="*/ 155 h 281" name="T89"/>
                <a:gd fmla="*/ 8 w 270" name="T90"/>
                <a:gd fmla="*/ 144 h 281" name="T91"/>
                <a:gd fmla="*/ 0 w 270" name="T92"/>
                <a:gd fmla="*/ 140 h 281" name="T93"/>
                <a:gd fmla="*/ 4 w 270" name="T94"/>
                <a:gd fmla="*/ 126 h 281" name="T95"/>
                <a:gd fmla="*/ 8 w 270" name="T96"/>
                <a:gd fmla="*/ 115 h 281" name="T97"/>
                <a:gd fmla="*/ 15 w 270" name="T98"/>
                <a:gd fmla="*/ 100 h 281" name="T99"/>
                <a:gd fmla="*/ 33 w 270" name="T100"/>
                <a:gd fmla="*/ 96 h 281" name="T101"/>
                <a:gd fmla="*/ 45 w 270" name="T102"/>
                <a:gd fmla="*/ 0 h 28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81" w="270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gdLst>
                <a:gd fmla="*/ 34 w 252" name="T0"/>
                <a:gd fmla="*/ 137 h 174" name="T1"/>
                <a:gd fmla="*/ 30 w 252" name="T2"/>
                <a:gd fmla="*/ 126 h 174" name="T3"/>
                <a:gd fmla="*/ 23 w 252" name="T4"/>
                <a:gd fmla="*/ 123 h 174" name="T5"/>
                <a:gd fmla="*/ 19 w 252" name="T6"/>
                <a:gd fmla="*/ 115 h 174" name="T7"/>
                <a:gd fmla="*/ 11 w 252" name="T8"/>
                <a:gd fmla="*/ 111 h 174" name="T9"/>
                <a:gd fmla="*/ 0 w 252" name="T10"/>
                <a:gd fmla="*/ 108 h 174" name="T11"/>
                <a:gd fmla="*/ 4 w 252" name="T12"/>
                <a:gd fmla="*/ 104 h 174" name="T13"/>
                <a:gd fmla="*/ 11 w 252" name="T14"/>
                <a:gd fmla="*/ 100 h 174" name="T15"/>
                <a:gd fmla="*/ 15 w 252" name="T16"/>
                <a:gd fmla="*/ 100 h 174" name="T17"/>
                <a:gd fmla="*/ 19 w 252" name="T18"/>
                <a:gd fmla="*/ 85 h 174" name="T19"/>
                <a:gd fmla="*/ 23 w 252" name="T20"/>
                <a:gd fmla="*/ 74 h 174" name="T21"/>
                <a:gd fmla="*/ 26 w 252" name="T22"/>
                <a:gd fmla="*/ 63 h 174" name="T23"/>
                <a:gd fmla="*/ 30 w 252" name="T24"/>
                <a:gd fmla="*/ 63 h 174" name="T25"/>
                <a:gd fmla="*/ 41 w 252" name="T26"/>
                <a:gd fmla="*/ 45 h 174" name="T27"/>
                <a:gd fmla="*/ 45 w 252" name="T28"/>
                <a:gd fmla="*/ 33 h 174" name="T29"/>
                <a:gd fmla="*/ 48 w 252" name="T30"/>
                <a:gd fmla="*/ 30 h 174" name="T31"/>
                <a:gd fmla="*/ 56 w 252" name="T32"/>
                <a:gd fmla="*/ 11 h 174" name="T33"/>
                <a:gd fmla="*/ 63 w 252" name="T34"/>
                <a:gd fmla="*/ 11 h 174" name="T35"/>
                <a:gd fmla="*/ 71 w 252" name="T36"/>
                <a:gd fmla="*/ 0 h 174" name="T37"/>
                <a:gd fmla="*/ 82 w 252" name="T38"/>
                <a:gd fmla="*/ 8 h 174" name="T39"/>
                <a:gd fmla="*/ 89 w 252" name="T40"/>
                <a:gd fmla="*/ 4 h 174" name="T41"/>
                <a:gd fmla="*/ 97 w 252" name="T42"/>
                <a:gd fmla="*/ 4 h 174" name="T43"/>
                <a:gd fmla="*/ 104 w 252" name="T44"/>
                <a:gd fmla="*/ 8 h 174" name="T45"/>
                <a:gd fmla="*/ 115 w 252" name="T46"/>
                <a:gd fmla="*/ 11 h 174" name="T47"/>
                <a:gd fmla="*/ 126 w 252" name="T48"/>
                <a:gd fmla="*/ 19 h 174" name="T49"/>
                <a:gd fmla="*/ 130 w 252" name="T50"/>
                <a:gd fmla="*/ 22 h 174" name="T51"/>
                <a:gd fmla="*/ 141 w 252" name="T52"/>
                <a:gd fmla="*/ 26 h 174" name="T53"/>
                <a:gd fmla="*/ 145 w 252" name="T54"/>
                <a:gd fmla="*/ 37 h 174" name="T55"/>
                <a:gd fmla="*/ 148 w 252" name="T56"/>
                <a:gd fmla="*/ 41 h 174" name="T57"/>
                <a:gd fmla="*/ 148 w 252" name="T58"/>
                <a:gd fmla="*/ 52 h 174" name="T59"/>
                <a:gd fmla="*/ 145 w 252" name="T60"/>
                <a:gd fmla="*/ 63 h 174" name="T61"/>
                <a:gd fmla="*/ 156 w 252" name="T62"/>
                <a:gd fmla="*/ 59 h 174" name="T63"/>
                <a:gd fmla="*/ 160 w 252" name="T64"/>
                <a:gd fmla="*/ 63 h 174" name="T65"/>
                <a:gd fmla="*/ 171 w 252" name="T66"/>
                <a:gd fmla="*/ 78 h 174" name="T67"/>
                <a:gd fmla="*/ 178 w 252" name="T68"/>
                <a:gd fmla="*/ 89 h 174" name="T69"/>
                <a:gd fmla="*/ 252 w 252" name="T70"/>
                <a:gd fmla="*/ 104 h 174" name="T71"/>
                <a:gd fmla="*/ 178 w 252" name="T72"/>
                <a:gd fmla="*/ 152 h 174" name="T73"/>
                <a:gd fmla="*/ 171 w 252" name="T74"/>
                <a:gd fmla="*/ 156 h 174" name="T75"/>
                <a:gd fmla="*/ 160 w 252" name="T76"/>
                <a:gd fmla="*/ 163 h 174" name="T77"/>
                <a:gd fmla="*/ 148 w 252" name="T78"/>
                <a:gd fmla="*/ 167 h 174" name="T79"/>
                <a:gd fmla="*/ 137 w 252" name="T80"/>
                <a:gd fmla="*/ 167 h 174" name="T81"/>
                <a:gd fmla="*/ 130 w 252" name="T82"/>
                <a:gd fmla="*/ 163 h 174" name="T83"/>
                <a:gd fmla="*/ 119 w 252" name="T84"/>
                <a:gd fmla="*/ 163 h 174" name="T85"/>
                <a:gd fmla="*/ 108 w 252" name="T86"/>
                <a:gd fmla="*/ 174 h 174" name="T87"/>
                <a:gd fmla="*/ 100 w 252" name="T88"/>
                <a:gd fmla="*/ 174 h 174" name="T89"/>
                <a:gd fmla="*/ 85 w 252" name="T90"/>
                <a:gd fmla="*/ 171 h 174" name="T91"/>
                <a:gd fmla="*/ 78 w 252" name="T92"/>
                <a:gd fmla="*/ 167 h 174" name="T93"/>
                <a:gd fmla="*/ 60 w 252" name="T94"/>
                <a:gd fmla="*/ 160 h 174" name="T95"/>
                <a:gd fmla="*/ 48 w 252" name="T96"/>
                <a:gd fmla="*/ 160 h 174" name="T97"/>
                <a:gd fmla="*/ 45 w 252" name="T98"/>
                <a:gd fmla="*/ 145 h 174" name="T99"/>
                <a:gd fmla="*/ 37 w 252" name="T100"/>
                <a:gd fmla="*/ 145 h 17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74" w="251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gdLst>
                <a:gd fmla="*/ 96 w 111" name="T0"/>
                <a:gd fmla="*/ 85 h 89" name="T1"/>
                <a:gd fmla="*/ 93 w 111" name="T2"/>
                <a:gd fmla="*/ 81 h 89" name="T3"/>
                <a:gd fmla="*/ 89 w 111" name="T4"/>
                <a:gd fmla="*/ 74 h 89" name="T5"/>
                <a:gd fmla="*/ 82 w 111" name="T6"/>
                <a:gd fmla="*/ 70 h 89" name="T7"/>
                <a:gd fmla="*/ 78 w 111" name="T8"/>
                <a:gd fmla="*/ 67 h 89" name="T9"/>
                <a:gd fmla="*/ 74 w 111" name="T10"/>
                <a:gd fmla="*/ 67 h 89" name="T11"/>
                <a:gd fmla="*/ 67 w 111" name="T12"/>
                <a:gd fmla="*/ 63 h 89" name="T13"/>
                <a:gd fmla="*/ 59 w 111" name="T14"/>
                <a:gd fmla="*/ 59 h 89" name="T15"/>
                <a:gd fmla="*/ 52 w 111" name="T16"/>
                <a:gd fmla="*/ 56 h 89" name="T17"/>
                <a:gd fmla="*/ 48 w 111" name="T18"/>
                <a:gd fmla="*/ 56 h 89" name="T19"/>
                <a:gd fmla="*/ 41 w 111" name="T20"/>
                <a:gd fmla="*/ 52 h 89" name="T21"/>
                <a:gd fmla="*/ 37 w 111" name="T22"/>
                <a:gd fmla="*/ 52 h 89" name="T23"/>
                <a:gd fmla="*/ 30 w 111" name="T24"/>
                <a:gd fmla="*/ 56 h 89" name="T25"/>
                <a:gd fmla="*/ 22 w 111" name="T26"/>
                <a:gd fmla="*/ 52 h 89" name="T27"/>
                <a:gd fmla="*/ 19 w 111" name="T28"/>
                <a:gd fmla="*/ 48 h 89" name="T29"/>
                <a:gd fmla="*/ 11 w 111" name="T30"/>
                <a:gd fmla="*/ 59 h 89" name="T31"/>
                <a:gd fmla="*/ 8 w 111" name="T32"/>
                <a:gd fmla="*/ 59 h 89" name="T33"/>
                <a:gd fmla="*/ 4 w 111" name="T34"/>
                <a:gd fmla="*/ 56 h 89" name="T35"/>
                <a:gd fmla="*/ 4 w 111" name="T36"/>
                <a:gd fmla="*/ 44 h 89" name="T37"/>
                <a:gd fmla="*/ 4 w 111" name="T38"/>
                <a:gd fmla="*/ 41 h 89" name="T39"/>
                <a:gd fmla="*/ 8 w 111" name="T40"/>
                <a:gd fmla="*/ 30 h 89" name="T41"/>
                <a:gd fmla="*/ 11 w 111" name="T42"/>
                <a:gd fmla="*/ 26 h 89" name="T43"/>
                <a:gd fmla="*/ 8 w 111" name="T44"/>
                <a:gd fmla="*/ 22 h 89" name="T45"/>
                <a:gd fmla="*/ 11 w 111" name="T46"/>
                <a:gd fmla="*/ 15 h 89" name="T47"/>
                <a:gd fmla="*/ 15 w 111" name="T48"/>
                <a:gd fmla="*/ 15 h 89" name="T49"/>
                <a:gd fmla="*/ 15 w 111" name="T50"/>
                <a:gd fmla="*/ 11 h 89" name="T51"/>
                <a:gd fmla="*/ 19 w 111" name="T52"/>
                <a:gd fmla="*/ 11 h 89" name="T53"/>
                <a:gd fmla="*/ 26 w 111" name="T54"/>
                <a:gd fmla="*/ 7 h 89" name="T55"/>
                <a:gd fmla="*/ 30 w 111" name="T56"/>
                <a:gd fmla="*/ 7 h 89" name="T57"/>
                <a:gd fmla="*/ 33 w 111" name="T58"/>
                <a:gd fmla="*/ 0 h 89" name="T59"/>
                <a:gd fmla="*/ 37 w 111" name="T60"/>
                <a:gd fmla="*/ 4 h 89" name="T61"/>
                <a:gd fmla="*/ 48 w 111" name="T62"/>
                <a:gd fmla="*/ 33 h 89" name="T63"/>
                <a:gd fmla="*/ 48 w 111" name="T64"/>
                <a:gd fmla="*/ 37 h 89" name="T65"/>
                <a:gd fmla="*/ 52 w 111" name="T66"/>
                <a:gd fmla="*/ 37 h 89" name="T67"/>
                <a:gd fmla="*/ 56 w 111" name="T68"/>
                <a:gd fmla="*/ 44 h 89" name="T69"/>
                <a:gd fmla="*/ 56 w 111" name="T70"/>
                <a:gd fmla="*/ 44 h 89" name="T71"/>
                <a:gd fmla="*/ 56 w 111" name="T72"/>
                <a:gd fmla="*/ 41 h 89" name="T73"/>
                <a:gd fmla="*/ 59 w 111" name="T74"/>
                <a:gd fmla="*/ 44 h 89" name="T75"/>
                <a:gd fmla="*/ 63 w 111" name="T76"/>
                <a:gd fmla="*/ 48 h 89" name="T77"/>
                <a:gd fmla="*/ 67 w 111" name="T78"/>
                <a:gd fmla="*/ 48 h 89" name="T79"/>
                <a:gd fmla="*/ 70 w 111" name="T80"/>
                <a:gd fmla="*/ 48 h 89" name="T81"/>
                <a:gd fmla="*/ 74 w 111" name="T82"/>
                <a:gd fmla="*/ 52 h 89" name="T83"/>
                <a:gd fmla="*/ 82 w 111" name="T84"/>
                <a:gd fmla="*/ 56 h 89" name="T85"/>
                <a:gd fmla="*/ 85 w 111" name="T86"/>
                <a:gd fmla="*/ 63 h 89" name="T87"/>
                <a:gd fmla="*/ 93 w 111" name="T88"/>
                <a:gd fmla="*/ 67 h 89" name="T89"/>
                <a:gd fmla="*/ 96 w 111" name="T90"/>
                <a:gd fmla="*/ 70 h 89" name="T91"/>
                <a:gd fmla="*/ 96 w 111" name="T92"/>
                <a:gd fmla="*/ 70 h 89" name="T93"/>
                <a:gd fmla="*/ 104 w 111" name="T94"/>
                <a:gd fmla="*/ 78 h 89" name="T95"/>
                <a:gd fmla="*/ 104 w 111" name="T96"/>
                <a:gd fmla="*/ 81 h 89" name="T97"/>
                <a:gd fmla="*/ 108 w 111" name="T98"/>
                <a:gd fmla="*/ 81 h 89" name="T99"/>
                <a:gd fmla="*/ 111 w 111" name="T100"/>
                <a:gd fmla="*/ 81 h 89" name="T101"/>
                <a:gd fmla="*/ 111 w 111" name="T102"/>
                <a:gd fmla="*/ 85 h 89" name="T103"/>
                <a:gd fmla="*/ 108 w 111" name="T104"/>
                <a:gd fmla="*/ 89 h 89" name="T105"/>
                <a:gd fmla="*/ 100 w 111" name="T106"/>
                <a:gd fmla="*/ 89 h 8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9" w="110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gdLst>
                <a:gd fmla="*/ 18 w 22" name="T0"/>
                <a:gd fmla="*/ 26 h 26" name="T1"/>
                <a:gd fmla="*/ 15 w 22" name="T2"/>
                <a:gd fmla="*/ 22 h 26" name="T3"/>
                <a:gd fmla="*/ 11 w 22" name="T4"/>
                <a:gd fmla="*/ 22 h 26" name="T5"/>
                <a:gd fmla="*/ 7 w 22" name="T6"/>
                <a:gd fmla="*/ 26 h 26" name="T7"/>
                <a:gd fmla="*/ 0 w 22" name="T8"/>
                <a:gd fmla="*/ 26 h 26" name="T9"/>
                <a:gd fmla="*/ 0 w 22" name="T10"/>
                <a:gd fmla="*/ 26 h 26" name="T11"/>
                <a:gd fmla="*/ 0 w 22" name="T12"/>
                <a:gd fmla="*/ 22 h 26" name="T13"/>
                <a:gd fmla="*/ 0 w 22" name="T14"/>
                <a:gd fmla="*/ 19 h 26" name="T15"/>
                <a:gd fmla="*/ 3 w 22" name="T16"/>
                <a:gd fmla="*/ 15 h 26" name="T17"/>
                <a:gd fmla="*/ 3 w 22" name="T18"/>
                <a:gd fmla="*/ 11 h 26" name="T19"/>
                <a:gd fmla="*/ 3 w 22" name="T20"/>
                <a:gd fmla="*/ 8 h 26" name="T21"/>
                <a:gd fmla="*/ 3 w 22" name="T22"/>
                <a:gd fmla="*/ 4 h 26" name="T23"/>
                <a:gd fmla="*/ 11 w 22" name="T24"/>
                <a:gd fmla="*/ 4 h 26" name="T25"/>
                <a:gd fmla="*/ 15 w 22" name="T26"/>
                <a:gd fmla="*/ 4 h 26" name="T27"/>
                <a:gd fmla="*/ 15 w 22" name="T28"/>
                <a:gd fmla="*/ 0 h 26" name="T29"/>
                <a:gd fmla="*/ 18 w 22" name="T30"/>
                <a:gd fmla="*/ 0 h 26" name="T31"/>
                <a:gd fmla="*/ 18 w 22" name="T32"/>
                <a:gd fmla="*/ 0 h 26" name="T33"/>
                <a:gd fmla="*/ 18 w 22" name="T34"/>
                <a:gd fmla="*/ 0 h 26" name="T35"/>
                <a:gd fmla="*/ 22 w 22" name="T36"/>
                <a:gd fmla="*/ 4 h 26" name="T37"/>
                <a:gd fmla="*/ 22 w 22" name="T38"/>
                <a:gd fmla="*/ 4 h 26" name="T39"/>
                <a:gd fmla="*/ 22 w 22" name="T40"/>
                <a:gd fmla="*/ 4 h 26" name="T41"/>
                <a:gd fmla="*/ 22 w 22" name="T42"/>
                <a:gd fmla="*/ 8 h 26" name="T43"/>
                <a:gd fmla="*/ 22 w 22" name="T44"/>
                <a:gd fmla="*/ 11 h 26" name="T45"/>
                <a:gd fmla="*/ 18 w 22" name="T46"/>
                <a:gd fmla="*/ 11 h 26" name="T47"/>
                <a:gd fmla="*/ 18 w 22" name="T48"/>
                <a:gd fmla="*/ 11 h 26" name="T49"/>
                <a:gd fmla="*/ 15 w 22" name="T50"/>
                <a:gd fmla="*/ 15 h 26" name="T51"/>
                <a:gd fmla="*/ 11 w 22" name="T52"/>
                <a:gd fmla="*/ 15 h 26" name="T53"/>
                <a:gd fmla="*/ 15 w 22" name="T54"/>
                <a:gd fmla="*/ 19 h 26" name="T55"/>
                <a:gd fmla="*/ 15 w 22" name="T56"/>
                <a:gd fmla="*/ 19 h 26" name="T57"/>
                <a:gd fmla="*/ 18 w 22" name="T58"/>
                <a:gd fmla="*/ 15 h 26" name="T59"/>
                <a:gd fmla="*/ 22 w 22" name="T60"/>
                <a:gd fmla="*/ 15 h 26" name="T61"/>
                <a:gd fmla="*/ 22 w 22" name="T62"/>
                <a:gd fmla="*/ 19 h 26" name="T63"/>
                <a:gd fmla="*/ 18 w 22" name="T64"/>
                <a:gd fmla="*/ 22 h 26" name="T65"/>
                <a:gd fmla="*/ 18 w 22" name="T66"/>
                <a:gd fmla="*/ 26 h 2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6" w="22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gdLst>
                <a:gd fmla="*/ 14 w 166" name="T0"/>
                <a:gd fmla="*/ 115 h 201" name="T1"/>
                <a:gd fmla="*/ 29 w 166" name="T2"/>
                <a:gd fmla="*/ 112 h 201" name="T3"/>
                <a:gd fmla="*/ 40 w 166" name="T4"/>
                <a:gd fmla="*/ 104 h 201" name="T5"/>
                <a:gd fmla="*/ 55 w 166" name="T6"/>
                <a:gd fmla="*/ 104 h 201" name="T7"/>
                <a:gd fmla="*/ 96 w 166" name="T8"/>
                <a:gd fmla="*/ 56 h 201" name="T9"/>
                <a:gd fmla="*/ 37 w 166" name="T10"/>
                <a:gd fmla="*/ 41 h 201" name="T11"/>
                <a:gd fmla="*/ 33 w 166" name="T12"/>
                <a:gd fmla="*/ 30 h 201" name="T13"/>
                <a:gd fmla="*/ 29 w 166" name="T14"/>
                <a:gd fmla="*/ 11 h 201" name="T15"/>
                <a:gd fmla="*/ 33 w 166" name="T16"/>
                <a:gd fmla="*/ 8 h 201" name="T17"/>
                <a:gd fmla="*/ 48 w 166" name="T18"/>
                <a:gd fmla="*/ 23 h 201" name="T19"/>
                <a:gd fmla="*/ 59 w 166" name="T20"/>
                <a:gd fmla="*/ 26 h 201" name="T21"/>
                <a:gd fmla="*/ 70 w 166" name="T22"/>
                <a:gd fmla="*/ 23 h 201" name="T23"/>
                <a:gd fmla="*/ 77 w 166" name="T24"/>
                <a:gd fmla="*/ 19 h 201" name="T25"/>
                <a:gd fmla="*/ 85 w 166" name="T26"/>
                <a:gd fmla="*/ 19 h 201" name="T27"/>
                <a:gd fmla="*/ 103 w 166" name="T28"/>
                <a:gd fmla="*/ 11 h 201" name="T29"/>
                <a:gd fmla="*/ 114 w 166" name="T30"/>
                <a:gd fmla="*/ 11 h 201" name="T31"/>
                <a:gd fmla="*/ 125 w 166" name="T32"/>
                <a:gd fmla="*/ 11 h 201" name="T33"/>
                <a:gd fmla="*/ 137 w 166" name="T34"/>
                <a:gd fmla="*/ 8 h 201" name="T35"/>
                <a:gd fmla="*/ 144 w 166" name="T36"/>
                <a:gd fmla="*/ 8 h 201" name="T37"/>
                <a:gd fmla="*/ 155 w 166" name="T38"/>
                <a:gd fmla="*/ 4 h 201" name="T39"/>
                <a:gd fmla="*/ 155 w 166" name="T40"/>
                <a:gd fmla="*/ 0 h 201" name="T41"/>
                <a:gd fmla="*/ 159 w 166" name="T42"/>
                <a:gd fmla="*/ 0 h 201" name="T43"/>
                <a:gd fmla="*/ 166 w 166" name="T44"/>
                <a:gd fmla="*/ 0 h 201" name="T45"/>
                <a:gd fmla="*/ 163 w 166" name="T46"/>
                <a:gd fmla="*/ 8 h 201" name="T47"/>
                <a:gd fmla="*/ 166 w 166" name="T48"/>
                <a:gd fmla="*/ 11 h 201" name="T49"/>
                <a:gd fmla="*/ 163 w 166" name="T50"/>
                <a:gd fmla="*/ 15 h 201" name="T51"/>
                <a:gd fmla="*/ 163 w 166" name="T52"/>
                <a:gd fmla="*/ 23 h 201" name="T53"/>
                <a:gd fmla="*/ 166 w 166" name="T54"/>
                <a:gd fmla="*/ 23 h 201" name="T55"/>
                <a:gd fmla="*/ 166 w 166" name="T56"/>
                <a:gd fmla="*/ 26 h 201" name="T57"/>
                <a:gd fmla="*/ 159 w 166" name="T58"/>
                <a:gd fmla="*/ 30 h 201" name="T59"/>
                <a:gd fmla="*/ 159 w 166" name="T60"/>
                <a:gd fmla="*/ 37 h 201" name="T61"/>
                <a:gd fmla="*/ 151 w 166" name="T62"/>
                <a:gd fmla="*/ 56 h 201" name="T63"/>
                <a:gd fmla="*/ 144 w 166" name="T64"/>
                <a:gd fmla="*/ 60 h 201" name="T65"/>
                <a:gd fmla="*/ 140 w 166" name="T66"/>
                <a:gd fmla="*/ 67 h 201" name="T67"/>
                <a:gd fmla="*/ 125 w 166" name="T68"/>
                <a:gd fmla="*/ 93 h 201" name="T69"/>
                <a:gd fmla="*/ 114 w 166" name="T70"/>
                <a:gd fmla="*/ 112 h 201" name="T71"/>
                <a:gd fmla="*/ 81 w 166" name="T72"/>
                <a:gd fmla="*/ 141 h 201" name="T73"/>
                <a:gd fmla="*/ 63 w 166" name="T74"/>
                <a:gd fmla="*/ 152 h 201" name="T75"/>
                <a:gd fmla="*/ 44 w 166" name="T76"/>
                <a:gd fmla="*/ 167 h 201" name="T77"/>
                <a:gd fmla="*/ 33 w 166" name="T78"/>
                <a:gd fmla="*/ 178 h 201" name="T79"/>
                <a:gd fmla="*/ 26 w 166" name="T80"/>
                <a:gd fmla="*/ 186 h 201" name="T81"/>
                <a:gd fmla="*/ 0 w 166" name="T82"/>
                <a:gd fmla="*/ 190 h 201" name="T83"/>
                <a:gd fmla="*/ 14 w 166" name="T84"/>
                <a:gd fmla="*/ 119 h 20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01" w="166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gdLst>
                <a:gd fmla="*/ 9 w 10" name="T0"/>
                <a:gd fmla="*/ 0 h 9" name="T1"/>
                <a:gd fmla="*/ 8 w 10" name="T2"/>
                <a:gd fmla="*/ 0 h 9" name="T3"/>
                <a:gd fmla="*/ 8 w 10" name="T4"/>
                <a:gd fmla="*/ 1 h 9" name="T5"/>
                <a:gd fmla="*/ 7 w 10" name="T6"/>
                <a:gd fmla="*/ 0 h 9" name="T7"/>
                <a:gd fmla="*/ 6 w 10" name="T8"/>
                <a:gd fmla="*/ 0 h 9" name="T9"/>
                <a:gd fmla="*/ 6 w 10" name="T10"/>
                <a:gd fmla="*/ 0 h 9" name="T11"/>
                <a:gd fmla="*/ 5 w 10" name="T12"/>
                <a:gd fmla="*/ 1 h 9" name="T13"/>
                <a:gd fmla="*/ 4 w 10" name="T14"/>
                <a:gd fmla="*/ 1 h 9" name="T15"/>
                <a:gd fmla="*/ 3 w 10" name="T16"/>
                <a:gd fmla="*/ 1 h 9" name="T17"/>
                <a:gd fmla="*/ 3 w 10" name="T18"/>
                <a:gd fmla="*/ 1 h 9" name="T19"/>
                <a:gd fmla="*/ 2 w 10" name="T20"/>
                <a:gd fmla="*/ 2 h 9" name="T21"/>
                <a:gd fmla="*/ 1 w 10" name="T22"/>
                <a:gd fmla="*/ 3 h 9" name="T23"/>
                <a:gd fmla="*/ 0 w 10" name="T24"/>
                <a:gd fmla="*/ 4 h 9" name="T25"/>
                <a:gd fmla="*/ 0 w 10" name="T26"/>
                <a:gd fmla="*/ 4 h 9" name="T27"/>
                <a:gd fmla="*/ 0 w 10" name="T28"/>
                <a:gd fmla="*/ 6 h 9" name="T29"/>
                <a:gd fmla="*/ 1 w 10" name="T30"/>
                <a:gd fmla="*/ 7 h 9" name="T31"/>
                <a:gd fmla="*/ 1 w 10" name="T32"/>
                <a:gd fmla="*/ 7 h 9" name="T33"/>
                <a:gd fmla="*/ 2 w 10" name="T34"/>
                <a:gd fmla="*/ 8 h 9" name="T35"/>
                <a:gd fmla="*/ 3 w 10" name="T36"/>
                <a:gd fmla="*/ 8 h 9" name="T37"/>
                <a:gd fmla="*/ 3 w 10" name="T38"/>
                <a:gd fmla="*/ 8 h 9" name="T39"/>
                <a:gd fmla="*/ 4 w 10" name="T40"/>
                <a:gd fmla="*/ 8 h 9" name="T41"/>
                <a:gd fmla="*/ 5 w 10" name="T42"/>
                <a:gd fmla="*/ 9 h 9" name="T43"/>
                <a:gd fmla="*/ 5 w 10" name="T44"/>
                <a:gd fmla="*/ 8 h 9" name="T45"/>
                <a:gd fmla="*/ 5 w 10" name="T46"/>
                <a:gd fmla="*/ 8 h 9" name="T47"/>
                <a:gd fmla="*/ 6 w 10" name="T48"/>
                <a:gd fmla="*/ 7 h 9" name="T49"/>
                <a:gd fmla="*/ 7 w 10" name="T50"/>
                <a:gd fmla="*/ 8 h 9" name="T51"/>
                <a:gd fmla="*/ 7 w 10" name="T52"/>
                <a:gd fmla="*/ 7 h 9" name="T53"/>
                <a:gd fmla="*/ 7 w 10" name="T54"/>
                <a:gd fmla="*/ 7 h 9" name="T55"/>
                <a:gd fmla="*/ 8 w 10" name="T56"/>
                <a:gd fmla="*/ 6 h 9" name="T57"/>
                <a:gd fmla="*/ 9 w 10" name="T58"/>
                <a:gd fmla="*/ 6 h 9" name="T59"/>
                <a:gd fmla="*/ 9 w 10" name="T60"/>
                <a:gd fmla="*/ 5 h 9" name="T61"/>
                <a:gd fmla="*/ 9 w 10" name="T62"/>
                <a:gd fmla="*/ 4 h 9" name="T63"/>
                <a:gd fmla="*/ 10 w 10" name="T64"/>
                <a:gd fmla="*/ 4 h 9" name="T65"/>
                <a:gd fmla="*/ 10 w 10" name="T66"/>
                <a:gd fmla="*/ 3 h 9" name="T67"/>
                <a:gd fmla="*/ 10 w 10" name="T68"/>
                <a:gd fmla="*/ 2 h 9" name="T69"/>
                <a:gd fmla="*/ 10 w 10" name="T70"/>
                <a:gd fmla="*/ 1 h 9" name="T71"/>
                <a:gd fmla="*/ 9 w 10" name="T72"/>
                <a:gd fmla="*/ 0 h 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" w="10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gdLst>
                <a:gd fmla="*/ 970 w 1007" name="T0"/>
                <a:gd fmla="*/ 118 h 678" name="T1"/>
                <a:gd fmla="*/ 937 w 1007" name="T2"/>
                <a:gd fmla="*/ 103 h 678" name="T3"/>
                <a:gd fmla="*/ 911 w 1007" name="T4"/>
                <a:gd fmla="*/ 85 h 678" name="T5"/>
                <a:gd fmla="*/ 874 w 1007" name="T6"/>
                <a:gd fmla="*/ 77 h 678" name="T7"/>
                <a:gd fmla="*/ 840 w 1007" name="T8"/>
                <a:gd fmla="*/ 33 h 678" name="T9"/>
                <a:gd fmla="*/ 815 w 1007" name="T10"/>
                <a:gd fmla="*/ 7 h 678" name="T11"/>
                <a:gd fmla="*/ 774 w 1007" name="T12"/>
                <a:gd fmla="*/ 0 h 678" name="T13"/>
                <a:gd fmla="*/ 733 w 1007" name="T14"/>
                <a:gd fmla="*/ 25 h 678" name="T15"/>
                <a:gd fmla="*/ 741 w 1007" name="T16"/>
                <a:gd fmla="*/ 66 h 678" name="T17"/>
                <a:gd fmla="*/ 711 w 1007" name="T18"/>
                <a:gd fmla="*/ 100 h 678" name="T19"/>
                <a:gd fmla="*/ 778 w 1007" name="T20"/>
                <a:gd fmla="*/ 159 h 678" name="T21"/>
                <a:gd fmla="*/ 733 w 1007" name="T22"/>
                <a:gd fmla="*/ 192 h 678" name="T23"/>
                <a:gd fmla="*/ 663 w 1007" name="T24"/>
                <a:gd fmla="*/ 226 h 678" name="T25"/>
                <a:gd fmla="*/ 578 w 1007" name="T26"/>
                <a:gd fmla="*/ 289 h 678" name="T27"/>
                <a:gd fmla="*/ 437 w 1007" name="T28"/>
                <a:gd fmla="*/ 274 h 678" name="T29"/>
                <a:gd fmla="*/ 374 w 1007" name="T30"/>
                <a:gd fmla="*/ 230 h 678" name="T31"/>
                <a:gd fmla="*/ 326 w 1007" name="T32"/>
                <a:gd fmla="*/ 185 h 678" name="T33"/>
                <a:gd fmla="*/ 281 w 1007" name="T34"/>
                <a:gd fmla="*/ 163 h 678" name="T35"/>
                <a:gd fmla="*/ 248 w 1007" name="T36"/>
                <a:gd fmla="*/ 166 h 678" name="T37"/>
                <a:gd fmla="*/ 204 w 1007" name="T38"/>
                <a:gd fmla="*/ 226 h 678" name="T39"/>
                <a:gd fmla="*/ 181 w 1007" name="T40"/>
                <a:gd fmla="*/ 252 h 678" name="T41"/>
                <a:gd fmla="*/ 137 w 1007" name="T42"/>
                <a:gd fmla="*/ 281 h 678" name="T43"/>
                <a:gd fmla="*/ 44 w 1007" name="T44"/>
                <a:gd fmla="*/ 296 h 678" name="T45"/>
                <a:gd fmla="*/ 30 w 1007" name="T46"/>
                <a:gd fmla="*/ 333 h 678" name="T47"/>
                <a:gd fmla="*/ 15 w 1007" name="T48"/>
                <a:gd fmla="*/ 382 h 678" name="T49"/>
                <a:gd fmla="*/ 48 w 1007" name="T50"/>
                <a:gd fmla="*/ 385 h 678" name="T51"/>
                <a:gd fmla="*/ 89 w 1007" name="T52"/>
                <a:gd fmla="*/ 400 h 678" name="T53"/>
                <a:gd fmla="*/ 148 w 1007" name="T54"/>
                <a:gd fmla="*/ 411 h 678" name="T55"/>
                <a:gd fmla="*/ 200 w 1007" name="T56"/>
                <a:gd fmla="*/ 482 h 678" name="T57"/>
                <a:gd fmla="*/ 237 w 1007" name="T58"/>
                <a:gd fmla="*/ 519 h 678" name="T59"/>
                <a:gd fmla="*/ 300 w 1007" name="T60"/>
                <a:gd fmla="*/ 534 h 678" name="T61"/>
                <a:gd fmla="*/ 370 w 1007" name="T62"/>
                <a:gd fmla="*/ 556 h 678" name="T63"/>
                <a:gd fmla="*/ 441 w 1007" name="T64"/>
                <a:gd fmla="*/ 549 h 678" name="T65"/>
                <a:gd fmla="*/ 500 w 1007" name="T66"/>
                <a:gd fmla="*/ 537 h 678" name="T67"/>
                <a:gd fmla="*/ 541 w 1007" name="T68"/>
                <a:gd fmla="*/ 589 h 678" name="T69"/>
                <a:gd fmla="*/ 548 w 1007" name="T70"/>
                <a:gd fmla="*/ 626 h 678" name="T71"/>
                <a:gd fmla="*/ 570 w 1007" name="T72"/>
                <a:gd fmla="*/ 660 h 678" name="T73"/>
                <a:gd fmla="*/ 611 w 1007" name="T74"/>
                <a:gd fmla="*/ 645 h 678" name="T75"/>
                <a:gd fmla="*/ 663 w 1007" name="T76"/>
                <a:gd fmla="*/ 634 h 678" name="T77"/>
                <a:gd fmla="*/ 711 w 1007" name="T78"/>
                <a:gd fmla="*/ 660 h 678" name="T79"/>
                <a:gd fmla="*/ 737 w 1007" name="T80"/>
                <a:gd fmla="*/ 678 h 678" name="T81"/>
                <a:gd fmla="*/ 748 w 1007" name="T82"/>
                <a:gd fmla="*/ 664 h 678" name="T83"/>
                <a:gd fmla="*/ 789 w 1007" name="T84"/>
                <a:gd fmla="*/ 641 h 678" name="T85"/>
                <a:gd fmla="*/ 822 w 1007" name="T86"/>
                <a:gd fmla="*/ 638 h 678" name="T87"/>
                <a:gd fmla="*/ 852 w 1007" name="T88"/>
                <a:gd fmla="*/ 619 h 678" name="T89"/>
                <a:gd fmla="*/ 874 w 1007" name="T90"/>
                <a:gd fmla="*/ 600 h 678" name="T91"/>
                <a:gd fmla="*/ 881 w 1007" name="T92"/>
                <a:gd fmla="*/ 586 h 678" name="T93"/>
                <a:gd fmla="*/ 889 w 1007" name="T94"/>
                <a:gd fmla="*/ 563 h 678" name="T95"/>
                <a:gd fmla="*/ 907 w 1007" name="T96"/>
                <a:gd fmla="*/ 537 h 678" name="T97"/>
                <a:gd fmla="*/ 907 w 1007" name="T98"/>
                <a:gd fmla="*/ 511 h 678" name="T99"/>
                <a:gd fmla="*/ 874 w 1007" name="T100"/>
                <a:gd fmla="*/ 500 h 678" name="T101"/>
                <a:gd fmla="*/ 852 w 1007" name="T102"/>
                <a:gd fmla="*/ 467 h 678" name="T103"/>
                <a:gd fmla="*/ 892 w 1007" name="T104"/>
                <a:gd fmla="*/ 459 h 678" name="T105"/>
                <a:gd fmla="*/ 848 w 1007" name="T106"/>
                <a:gd fmla="*/ 396 h 678" name="T107"/>
                <a:gd fmla="*/ 889 w 1007" name="T108"/>
                <a:gd fmla="*/ 370 h 678" name="T109"/>
                <a:gd fmla="*/ 844 w 1007" name="T110"/>
                <a:gd fmla="*/ 356 h 678" name="T111"/>
                <a:gd fmla="*/ 803 w 1007" name="T112"/>
                <a:gd fmla="*/ 345 h 678" name="T113"/>
                <a:gd fmla="*/ 837 w 1007" name="T114"/>
                <a:gd fmla="*/ 304 h 678" name="T115"/>
                <a:gd fmla="*/ 855 w 1007" name="T116"/>
                <a:gd fmla="*/ 319 h 678" name="T117"/>
                <a:gd fmla="*/ 870 w 1007" name="T118"/>
                <a:gd fmla="*/ 319 h 678" name="T119"/>
                <a:gd fmla="*/ 985 w 1007" name="T120"/>
                <a:gd fmla="*/ 233 h 678" name="T121"/>
                <a:gd fmla="*/ 985 w 1007" name="T122"/>
                <a:gd fmla="*/ 178 h 678" name="T123"/>
                <a:gd fmla="*/ 1003 w 1007" name="T124"/>
                <a:gd fmla="*/ 155 h 67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78" w="1006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gdLst>
                <a:gd fmla="*/ 26 w 30" name="T0"/>
                <a:gd fmla="*/ 4 h 63" name="T1"/>
                <a:gd fmla="*/ 26 w 30" name="T2"/>
                <a:gd fmla="*/ 4 h 63" name="T3"/>
                <a:gd fmla="*/ 22 w 30" name="T4"/>
                <a:gd fmla="*/ 0 h 63" name="T5"/>
                <a:gd fmla="*/ 19 w 30" name="T6"/>
                <a:gd fmla="*/ 0 h 63" name="T7"/>
                <a:gd fmla="*/ 19 w 30" name="T8"/>
                <a:gd fmla="*/ 0 h 63" name="T9"/>
                <a:gd fmla="*/ 19 w 30" name="T10"/>
                <a:gd fmla="*/ 4 h 63" name="T11"/>
                <a:gd fmla="*/ 15 w 30" name="T12"/>
                <a:gd fmla="*/ 4 h 63" name="T13"/>
                <a:gd fmla="*/ 11 w 30" name="T14"/>
                <a:gd fmla="*/ 8 h 63" name="T15"/>
                <a:gd fmla="*/ 7 w 30" name="T16"/>
                <a:gd fmla="*/ 11 h 63" name="T17"/>
                <a:gd fmla="*/ 7 w 30" name="T18"/>
                <a:gd fmla="*/ 15 h 63" name="T19"/>
                <a:gd fmla="*/ 7 w 30" name="T20"/>
                <a:gd fmla="*/ 15 h 63" name="T21"/>
                <a:gd fmla="*/ 7 w 30" name="T22"/>
                <a:gd fmla="*/ 15 h 63" name="T23"/>
                <a:gd fmla="*/ 4 w 30" name="T24"/>
                <a:gd fmla="*/ 23 h 63" name="T25"/>
                <a:gd fmla="*/ 0 w 30" name="T26"/>
                <a:gd fmla="*/ 30 h 63" name="T27"/>
                <a:gd fmla="*/ 0 w 30" name="T28"/>
                <a:gd fmla="*/ 30 h 63" name="T29"/>
                <a:gd fmla="*/ 0 w 30" name="T30"/>
                <a:gd fmla="*/ 30 h 63" name="T31"/>
                <a:gd fmla="*/ 0 w 30" name="T32"/>
                <a:gd fmla="*/ 37 h 63" name="T33"/>
                <a:gd fmla="*/ 0 w 30" name="T34"/>
                <a:gd fmla="*/ 41 h 63" name="T35"/>
                <a:gd fmla="*/ 4 w 30" name="T36"/>
                <a:gd fmla="*/ 45 h 63" name="T37"/>
                <a:gd fmla="*/ 4 w 30" name="T38"/>
                <a:gd fmla="*/ 45 h 63" name="T39"/>
                <a:gd fmla="*/ 4 w 30" name="T40"/>
                <a:gd fmla="*/ 45 h 63" name="T41"/>
                <a:gd fmla="*/ 4 w 30" name="T42"/>
                <a:gd fmla="*/ 49 h 63" name="T43"/>
                <a:gd fmla="*/ 4 w 30" name="T44"/>
                <a:gd fmla="*/ 49 h 63" name="T45"/>
                <a:gd fmla="*/ 7 w 30" name="T46"/>
                <a:gd fmla="*/ 49 h 63" name="T47"/>
                <a:gd fmla="*/ 7 w 30" name="T48"/>
                <a:gd fmla="*/ 52 h 63" name="T49"/>
                <a:gd fmla="*/ 11 w 30" name="T50"/>
                <a:gd fmla="*/ 52 h 63" name="T51"/>
                <a:gd fmla="*/ 15 w 30" name="T52"/>
                <a:gd fmla="*/ 56 h 63" name="T53"/>
                <a:gd fmla="*/ 15 w 30" name="T54"/>
                <a:gd fmla="*/ 60 h 63" name="T55"/>
                <a:gd fmla="*/ 15 w 30" name="T56"/>
                <a:gd fmla="*/ 63 h 63" name="T57"/>
                <a:gd fmla="*/ 15 w 30" name="T58"/>
                <a:gd fmla="*/ 63 h 63" name="T59"/>
                <a:gd fmla="*/ 19 w 30" name="T60"/>
                <a:gd fmla="*/ 63 h 63" name="T61"/>
                <a:gd fmla="*/ 19 w 30" name="T62"/>
                <a:gd fmla="*/ 60 h 63" name="T63"/>
                <a:gd fmla="*/ 19 w 30" name="T64"/>
                <a:gd fmla="*/ 56 h 63" name="T65"/>
                <a:gd fmla="*/ 19 w 30" name="T66"/>
                <a:gd fmla="*/ 52 h 63" name="T67"/>
                <a:gd fmla="*/ 19 w 30" name="T68"/>
                <a:gd fmla="*/ 49 h 63" name="T69"/>
                <a:gd fmla="*/ 22 w 30" name="T70"/>
                <a:gd fmla="*/ 41 h 63" name="T71"/>
                <a:gd fmla="*/ 22 w 30" name="T72"/>
                <a:gd fmla="*/ 37 h 63" name="T73"/>
                <a:gd fmla="*/ 26 w 30" name="T74"/>
                <a:gd fmla="*/ 37 h 63" name="T75"/>
                <a:gd fmla="*/ 22 w 30" name="T76"/>
                <a:gd fmla="*/ 37 h 63" name="T77"/>
                <a:gd fmla="*/ 26 w 30" name="T78"/>
                <a:gd fmla="*/ 30 h 63" name="T79"/>
                <a:gd fmla="*/ 26 w 30" name="T80"/>
                <a:gd fmla="*/ 26 h 63" name="T81"/>
                <a:gd fmla="*/ 22 w 30" name="T82"/>
                <a:gd fmla="*/ 23 h 63" name="T83"/>
                <a:gd fmla="*/ 26 w 30" name="T84"/>
                <a:gd fmla="*/ 19 h 63" name="T85"/>
                <a:gd fmla="*/ 26 w 30" name="T86"/>
                <a:gd fmla="*/ 11 h 63" name="T87"/>
                <a:gd fmla="*/ 26 w 30" name="T88"/>
                <a:gd fmla="*/ 8 h 63" name="T89"/>
                <a:gd fmla="*/ 30 w 30" name="T90"/>
                <a:gd fmla="*/ 8 h 63" name="T91"/>
                <a:gd fmla="*/ 30 w 30" name="T92"/>
                <a:gd fmla="*/ 4 h 63" name="T93"/>
                <a:gd fmla="*/ 26 w 30" name="T94"/>
                <a:gd fmla="*/ 4 h 6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2" w="30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gdLst>
                <a:gd fmla="*/ 45 w 174" name="T0"/>
                <a:gd fmla="*/ 15 h 152" name="T1"/>
                <a:gd fmla="*/ 49 w 174" name="T2"/>
                <a:gd fmla="*/ 15 h 152" name="T3"/>
                <a:gd fmla="*/ 52 w 174" name="T4"/>
                <a:gd fmla="*/ 11 h 152" name="T5"/>
                <a:gd fmla="*/ 63 w 174" name="T6"/>
                <a:gd fmla="*/ 0 h 152" name="T7"/>
                <a:gd fmla="*/ 71 w 174" name="T8"/>
                <a:gd fmla="*/ 0 h 152" name="T9"/>
                <a:gd fmla="*/ 71 w 174" name="T10"/>
                <a:gd fmla="*/ 11 h 152" name="T11"/>
                <a:gd fmla="*/ 78 w 174" name="T12"/>
                <a:gd fmla="*/ 15 h 152" name="T13"/>
                <a:gd fmla="*/ 86 w 174" name="T14"/>
                <a:gd fmla="*/ 15 h 152" name="T15"/>
                <a:gd fmla="*/ 97 w 174" name="T16"/>
                <a:gd fmla="*/ 15 h 152" name="T17"/>
                <a:gd fmla="*/ 108 w 174" name="T18"/>
                <a:gd fmla="*/ 22 h 152" name="T19"/>
                <a:gd fmla="*/ 111 w 174" name="T20"/>
                <a:gd fmla="*/ 26 h 152" name="T21"/>
                <a:gd fmla="*/ 123 w 174" name="T22"/>
                <a:gd fmla="*/ 29 h 152" name="T23"/>
                <a:gd fmla="*/ 130 w 174" name="T24"/>
                <a:gd fmla="*/ 29 h 152" name="T25"/>
                <a:gd fmla="*/ 134 w 174" name="T26"/>
                <a:gd fmla="*/ 29 h 152" name="T27"/>
                <a:gd fmla="*/ 141 w 174" name="T28"/>
                <a:gd fmla="*/ 22 h 152" name="T29"/>
                <a:gd fmla="*/ 148 w 174" name="T30"/>
                <a:gd fmla="*/ 18 h 152" name="T31"/>
                <a:gd fmla="*/ 156 w 174" name="T32"/>
                <a:gd fmla="*/ 18 h 152" name="T33"/>
                <a:gd fmla="*/ 160 w 174" name="T34"/>
                <a:gd fmla="*/ 22 h 152" name="T35"/>
                <a:gd fmla="*/ 171 w 174" name="T36"/>
                <a:gd fmla="*/ 22 h 152" name="T37"/>
                <a:gd fmla="*/ 160 w 174" name="T38"/>
                <a:gd fmla="*/ 37 h 152" name="T39"/>
                <a:gd fmla="*/ 171 w 174" name="T40"/>
                <a:gd fmla="*/ 104 h 152" name="T41"/>
                <a:gd fmla="*/ 163 w 174" name="T42"/>
                <a:gd fmla="*/ 111 h 152" name="T43"/>
                <a:gd fmla="*/ 160 w 174" name="T44"/>
                <a:gd fmla="*/ 115 h 152" name="T45"/>
                <a:gd fmla="*/ 156 w 174" name="T46"/>
                <a:gd fmla="*/ 115 h 152" name="T47"/>
                <a:gd fmla="*/ 148 w 174" name="T48"/>
                <a:gd fmla="*/ 118 h 152" name="T49"/>
                <a:gd fmla="*/ 148 w 174" name="T50"/>
                <a:gd fmla="*/ 122 h 152" name="T51"/>
                <a:gd fmla="*/ 145 w 174" name="T52"/>
                <a:gd fmla="*/ 126 h 152" name="T53"/>
                <a:gd fmla="*/ 141 w 174" name="T54"/>
                <a:gd fmla="*/ 130 h 152" name="T55"/>
                <a:gd fmla="*/ 141 w 174" name="T56"/>
                <a:gd fmla="*/ 137 h 152" name="T57"/>
                <a:gd fmla="*/ 130 w 174" name="T58"/>
                <a:gd fmla="*/ 148 h 152" name="T59"/>
                <a:gd fmla="*/ 126 w 174" name="T60"/>
                <a:gd fmla="*/ 152 h 152" name="T61"/>
                <a:gd fmla="*/ 104 w 174" name="T62"/>
                <a:gd fmla="*/ 137 h 152" name="T63"/>
                <a:gd fmla="*/ 104 w 174" name="T64"/>
                <a:gd fmla="*/ 133 h 152" name="T65"/>
                <a:gd fmla="*/ 41 w 174" name="T66"/>
                <a:gd fmla="*/ 96 h 152" name="T67"/>
                <a:gd fmla="*/ 41 w 174" name="T68"/>
                <a:gd fmla="*/ 81 h 152" name="T69"/>
                <a:gd fmla="*/ 45 w 174" name="T70"/>
                <a:gd fmla="*/ 74 h 152" name="T71"/>
                <a:gd fmla="*/ 49 w 174" name="T72"/>
                <a:gd fmla="*/ 70 h 152" name="T73"/>
                <a:gd fmla="*/ 52 w 174" name="T74"/>
                <a:gd fmla="*/ 67 h 152" name="T75"/>
                <a:gd fmla="*/ 60 w 174" name="T76"/>
                <a:gd fmla="*/ 63 h 152" name="T77"/>
                <a:gd fmla="*/ 60 w 174" name="T78"/>
                <a:gd fmla="*/ 59 h 152" name="T79"/>
                <a:gd fmla="*/ 63 w 174" name="T80"/>
                <a:gd fmla="*/ 52 h 152" name="T81"/>
                <a:gd fmla="*/ 60 w 174" name="T82"/>
                <a:gd fmla="*/ 44 h 152" name="T83"/>
                <a:gd fmla="*/ 60 w 174" name="T84"/>
                <a:gd fmla="*/ 44 h 152" name="T85"/>
                <a:gd fmla="*/ 56 w 174" name="T86"/>
                <a:gd fmla="*/ 37 h 152" name="T87"/>
                <a:gd fmla="*/ 52 w 174" name="T88"/>
                <a:gd fmla="*/ 29 h 152" name="T89"/>
                <a:gd fmla="*/ 49 w 174" name="T90"/>
                <a:gd fmla="*/ 26 h 152" name="T91"/>
                <a:gd fmla="*/ 49 w 174" name="T92"/>
                <a:gd fmla="*/ 22 h 152" name="T93"/>
                <a:gd fmla="*/ 45 w 174" name="T94"/>
                <a:gd fmla="*/ 18 h 152" name="T95"/>
                <a:gd fmla="*/ 45 w 174" name="T96"/>
                <a:gd fmla="*/ 18 h 152" name="T97"/>
                <a:gd fmla="*/ 0 w 174" name="T98"/>
                <a:gd fmla="*/ 96 h 152" name="T99"/>
                <a:gd fmla="*/ 15 w 174" name="T100"/>
                <a:gd fmla="*/ 96 h 152" name="T101"/>
                <a:gd fmla="*/ 0 w 174" name="T102"/>
                <a:gd fmla="*/ 96 h 152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2" w="174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gdLst>
                <a:gd fmla="*/ 74 w 96" name="T0"/>
                <a:gd fmla="*/ 60 h 86" name="T1"/>
                <a:gd fmla="*/ 82 w 96" name="T2"/>
                <a:gd fmla="*/ 52 h 86" name="T3"/>
                <a:gd fmla="*/ 85 w 96" name="T4"/>
                <a:gd fmla="*/ 49 h 86" name="T5"/>
                <a:gd fmla="*/ 85 w 96" name="T6"/>
                <a:gd fmla="*/ 45 h 86" name="T7"/>
                <a:gd fmla="*/ 93 w 96" name="T8"/>
                <a:gd fmla="*/ 41 h 86" name="T9"/>
                <a:gd fmla="*/ 96 w 96" name="T10"/>
                <a:gd fmla="*/ 37 h 86" name="T11"/>
                <a:gd fmla="*/ 96 w 96" name="T12"/>
                <a:gd fmla="*/ 30 h 86" name="T13"/>
                <a:gd fmla="*/ 96 w 96" name="T14"/>
                <a:gd fmla="*/ 26 h 86" name="T15"/>
                <a:gd fmla="*/ 89 w 96" name="T16"/>
                <a:gd fmla="*/ 23 h 86" name="T17"/>
                <a:gd fmla="*/ 85 w 96" name="T18"/>
                <a:gd fmla="*/ 15 h 86" name="T19"/>
                <a:gd fmla="*/ 85 w 96" name="T20"/>
                <a:gd fmla="*/ 8 h 86" name="T21"/>
                <a:gd fmla="*/ 82 w 96" name="T22"/>
                <a:gd fmla="*/ 8 h 86" name="T23"/>
                <a:gd fmla="*/ 78 w 96" name="T24"/>
                <a:gd fmla="*/ 0 h 86" name="T25"/>
                <a:gd fmla="*/ 74 w 96" name="T26"/>
                <a:gd fmla="*/ 4 h 86" name="T27"/>
                <a:gd fmla="*/ 67 w 96" name="T28"/>
                <a:gd fmla="*/ 8 h 86" name="T29"/>
                <a:gd fmla="*/ 59 w 96" name="T30"/>
                <a:gd fmla="*/ 4 h 86" name="T31"/>
                <a:gd fmla="*/ 52 w 96" name="T32"/>
                <a:gd fmla="*/ 8 h 86" name="T33"/>
                <a:gd fmla="*/ 48 w 96" name="T34"/>
                <a:gd fmla="*/ 8 h 86" name="T35"/>
                <a:gd fmla="*/ 48 w 96" name="T36"/>
                <a:gd fmla="*/ 11 h 86" name="T37"/>
                <a:gd fmla="*/ 41 w 96" name="T38"/>
                <a:gd fmla="*/ 11 h 86" name="T39"/>
                <a:gd fmla="*/ 37 w 96" name="T40"/>
                <a:gd fmla="*/ 8 h 86" name="T41"/>
                <a:gd fmla="*/ 30 w 96" name="T42"/>
                <a:gd fmla="*/ 8 h 86" name="T43"/>
                <a:gd fmla="*/ 26 w 96" name="T44"/>
                <a:gd fmla="*/ 8 h 86" name="T45"/>
                <a:gd fmla="*/ 26 w 96" name="T46"/>
                <a:gd fmla="*/ 11 h 86" name="T47"/>
                <a:gd fmla="*/ 26 w 96" name="T48"/>
                <a:gd fmla="*/ 11 h 86" name="T49"/>
                <a:gd fmla="*/ 22 w 96" name="T50"/>
                <a:gd fmla="*/ 15 h 86" name="T51"/>
                <a:gd fmla="*/ 22 w 96" name="T52"/>
                <a:gd fmla="*/ 26 h 86" name="T53"/>
                <a:gd fmla="*/ 22 w 96" name="T54"/>
                <a:gd fmla="*/ 30 h 86" name="T55"/>
                <a:gd fmla="*/ 26 w 96" name="T56"/>
                <a:gd fmla="*/ 34 h 86" name="T57"/>
                <a:gd fmla="*/ 19 w 96" name="T58"/>
                <a:gd fmla="*/ 45 h 86" name="T59"/>
                <a:gd fmla="*/ 11 w 96" name="T60"/>
                <a:gd fmla="*/ 52 h 86" name="T61"/>
                <a:gd fmla="*/ 4 w 96" name="T62"/>
                <a:gd fmla="*/ 67 h 86" name="T63"/>
                <a:gd fmla="*/ 4 w 96" name="T64"/>
                <a:gd fmla="*/ 75 h 86" name="T65"/>
                <a:gd fmla="*/ 0 w 96" name="T66"/>
                <a:gd fmla="*/ 86 h 86" name="T67"/>
                <a:gd fmla="*/ 0 w 96" name="T68"/>
                <a:gd fmla="*/ 86 h 86" name="T69"/>
                <a:gd fmla="*/ 7 w 96" name="T70"/>
                <a:gd fmla="*/ 82 h 86" name="T71"/>
                <a:gd fmla="*/ 11 w 96" name="T72"/>
                <a:gd fmla="*/ 86 h 86" name="T73"/>
                <a:gd fmla="*/ 15 w 96" name="T74"/>
                <a:gd fmla="*/ 82 h 86" name="T75"/>
                <a:gd fmla="*/ 15 w 96" name="T76"/>
                <a:gd fmla="*/ 82 h 86" name="T77"/>
                <a:gd fmla="*/ 19 w 96" name="T78"/>
                <a:gd fmla="*/ 82 h 86" name="T79"/>
                <a:gd fmla="*/ 22 w 96" name="T80"/>
                <a:gd fmla="*/ 78 h 86" name="T81"/>
                <a:gd fmla="*/ 33 w 96" name="T82"/>
                <a:gd fmla="*/ 78 h 86" name="T83"/>
                <a:gd fmla="*/ 70 w 96" name="T84"/>
                <a:gd fmla="*/ 78 h 8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6" w="9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gdLst>
                <a:gd fmla="*/ 137 w 215" name="T0"/>
                <a:gd fmla="*/ 4 h 130" name="T1"/>
                <a:gd fmla="*/ 148 w 215" name="T2"/>
                <a:gd fmla="*/ 19 h 130" name="T3"/>
                <a:gd fmla="*/ 148 w 215" name="T4"/>
                <a:gd fmla="*/ 30 h 130" name="T5"/>
                <a:gd fmla="*/ 155 w 215" name="T6"/>
                <a:gd fmla="*/ 34 h 130" name="T7"/>
                <a:gd fmla="*/ 159 w 215" name="T8"/>
                <a:gd fmla="*/ 41 h 130" name="T9"/>
                <a:gd fmla="*/ 174 w 215" name="T10"/>
                <a:gd fmla="*/ 45 h 130" name="T11"/>
                <a:gd fmla="*/ 181 w 215" name="T12"/>
                <a:gd fmla="*/ 52 h 130" name="T13"/>
                <a:gd fmla="*/ 178 w 215" name="T14"/>
                <a:gd fmla="*/ 56 h 130" name="T15"/>
                <a:gd fmla="*/ 185 w 215" name="T16"/>
                <a:gd fmla="*/ 64 h 130" name="T17"/>
                <a:gd fmla="*/ 196 w 215" name="T18"/>
                <a:gd fmla="*/ 71 h 130" name="T19"/>
                <a:gd fmla="*/ 200 w 215" name="T20"/>
                <a:gd fmla="*/ 78 h 130" name="T21"/>
                <a:gd fmla="*/ 207 w 215" name="T22"/>
                <a:gd fmla="*/ 82 h 130" name="T23"/>
                <a:gd fmla="*/ 215 w 215" name="T24"/>
                <a:gd fmla="*/ 93 h 130" name="T25"/>
                <a:gd fmla="*/ 207 w 215" name="T26"/>
                <a:gd fmla="*/ 89 h 130" name="T27"/>
                <a:gd fmla="*/ 193 w 215" name="T28"/>
                <a:gd fmla="*/ 89 h 130" name="T29"/>
                <a:gd fmla="*/ 185 w 215" name="T30"/>
                <a:gd fmla="*/ 89 h 130" name="T31"/>
                <a:gd fmla="*/ 181 w 215" name="T32"/>
                <a:gd fmla="*/ 89 h 130" name="T33"/>
                <a:gd fmla="*/ 170 w 215" name="T34"/>
                <a:gd fmla="*/ 93 h 130" name="T35"/>
                <a:gd fmla="*/ 167 w 215" name="T36"/>
                <a:gd fmla="*/ 93 h 130" name="T37"/>
                <a:gd fmla="*/ 152 w 215" name="T38"/>
                <a:gd fmla="*/ 97 h 130" name="T39"/>
                <a:gd fmla="*/ 141 w 215" name="T40"/>
                <a:gd fmla="*/ 97 h 130" name="T41"/>
                <a:gd fmla="*/ 130 w 215" name="T42"/>
                <a:gd fmla="*/ 101 h 130" name="T43"/>
                <a:gd fmla="*/ 126 w 215" name="T44"/>
                <a:gd fmla="*/ 104 h 130" name="T45"/>
                <a:gd fmla="*/ 118 w 215" name="T46"/>
                <a:gd fmla="*/ 104 h 130" name="T47"/>
                <a:gd fmla="*/ 104 w 215" name="T48"/>
                <a:gd fmla="*/ 101 h 130" name="T49"/>
                <a:gd fmla="*/ 93 w 215" name="T50"/>
                <a:gd fmla="*/ 97 h 130" name="T51"/>
                <a:gd fmla="*/ 81 w 215" name="T52"/>
                <a:gd fmla="*/ 93 h 130" name="T53"/>
                <a:gd fmla="*/ 74 w 215" name="T54"/>
                <a:gd fmla="*/ 93 h 130" name="T55"/>
                <a:gd fmla="*/ 74 w 215" name="T56"/>
                <a:gd fmla="*/ 101 h 130" name="T57"/>
                <a:gd fmla="*/ 70 w 215" name="T58"/>
                <a:gd fmla="*/ 108 h 130" name="T59"/>
                <a:gd fmla="*/ 67 w 215" name="T60"/>
                <a:gd fmla="*/ 112 h 130" name="T61"/>
                <a:gd fmla="*/ 59 w 215" name="T62"/>
                <a:gd fmla="*/ 112 h 130" name="T63"/>
                <a:gd fmla="*/ 44 w 215" name="T64"/>
                <a:gd fmla="*/ 115 h 130" name="T65"/>
                <a:gd fmla="*/ 30 w 215" name="T66"/>
                <a:gd fmla="*/ 130 h 130" name="T67"/>
                <a:gd fmla="*/ 30 w 215" name="T68"/>
                <a:gd fmla="*/ 123 h 130" name="T69"/>
                <a:gd fmla="*/ 15 w 215" name="T70"/>
                <a:gd fmla="*/ 108 h 130" name="T71"/>
                <a:gd fmla="*/ 4 w 215" name="T72"/>
                <a:gd fmla="*/ 101 h 130" name="T73"/>
                <a:gd fmla="*/ 4 w 215" name="T74"/>
                <a:gd fmla="*/ 82 h 130" name="T75"/>
                <a:gd fmla="*/ 4 w 215" name="T76"/>
                <a:gd fmla="*/ 75 h 130" name="T77"/>
                <a:gd fmla="*/ 15 w 215" name="T78"/>
                <a:gd fmla="*/ 56 h 130" name="T79"/>
                <a:gd fmla="*/ 22 w 215" name="T80"/>
                <a:gd fmla="*/ 52 h 130" name="T81"/>
                <a:gd fmla="*/ 33 w 215" name="T82"/>
                <a:gd fmla="*/ 56 h 130" name="T83"/>
                <a:gd fmla="*/ 37 w 215" name="T84"/>
                <a:gd fmla="*/ 49 h 130" name="T85"/>
                <a:gd fmla="*/ 48 w 215" name="T86"/>
                <a:gd fmla="*/ 52 h 130" name="T87"/>
                <a:gd fmla="*/ 70 w 215" name="T88"/>
                <a:gd fmla="*/ 45 h 130" name="T89"/>
                <a:gd fmla="*/ 74 w 215" name="T90"/>
                <a:gd fmla="*/ 38 h 130" name="T91"/>
                <a:gd fmla="*/ 78 w 215" name="T92"/>
                <a:gd fmla="*/ 30 h 130" name="T93"/>
                <a:gd fmla="*/ 93 w 215" name="T94"/>
                <a:gd fmla="*/ 34 h 130" name="T95"/>
                <a:gd fmla="*/ 107 w 215" name="T96"/>
                <a:gd fmla="*/ 26 h 130" name="T97"/>
                <a:gd fmla="*/ 107 w 215" name="T98"/>
                <a:gd fmla="*/ 19 h 130" name="T99"/>
                <a:gd fmla="*/ 115 w 215" name="T100"/>
                <a:gd fmla="*/ 12 h 130" name="T101"/>
                <a:gd fmla="*/ 122 w 215" name="T102"/>
                <a:gd fmla="*/ 4 h 130" name="T103"/>
                <a:gd fmla="*/ 137 w 215" name="T104"/>
                <a:gd fmla="*/ 0 h 13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30" w="215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gdLst>
                <a:gd fmla="*/ 237 w 255" name="T0"/>
                <a:gd fmla="*/ 208 h 216" name="T1"/>
                <a:gd fmla="*/ 248 w 255" name="T2"/>
                <a:gd fmla="*/ 60 h 216" name="T3"/>
                <a:gd fmla="*/ 244 w 255" name="T4"/>
                <a:gd fmla="*/ 49 h 216" name="T5"/>
                <a:gd fmla="*/ 248 w 255" name="T6"/>
                <a:gd fmla="*/ 41 h 216" name="T7"/>
                <a:gd fmla="*/ 244 w 255" name="T8"/>
                <a:gd fmla="*/ 34 h 216" name="T9"/>
                <a:gd fmla="*/ 248 w 255" name="T10"/>
                <a:gd fmla="*/ 23 h 216" name="T11"/>
                <a:gd fmla="*/ 244 w 255" name="T12"/>
                <a:gd fmla="*/ 19 h 216" name="T13"/>
                <a:gd fmla="*/ 237 w 255" name="T14"/>
                <a:gd fmla="*/ 19 h 216" name="T15"/>
                <a:gd fmla="*/ 226 w 255" name="T16"/>
                <a:gd fmla="*/ 15 h 216" name="T17"/>
                <a:gd fmla="*/ 215 w 255" name="T18"/>
                <a:gd fmla="*/ 12 h 216" name="T19"/>
                <a:gd fmla="*/ 215 w 255" name="T20"/>
                <a:gd fmla="*/ 12 h 216" name="T21"/>
                <a:gd fmla="*/ 207 w 255" name="T22"/>
                <a:gd fmla="*/ 4 h 216" name="T23"/>
                <a:gd fmla="*/ 200 w 255" name="T24"/>
                <a:gd fmla="*/ 4 h 216" name="T25"/>
                <a:gd fmla="*/ 196 w 255" name="T26"/>
                <a:gd fmla="*/ 4 h 216" name="T27"/>
                <a:gd fmla="*/ 189 w 255" name="T28"/>
                <a:gd fmla="*/ 4 h 216" name="T29"/>
                <a:gd fmla="*/ 178 w 255" name="T30"/>
                <a:gd fmla="*/ 4 h 216" name="T31"/>
                <a:gd fmla="*/ 166 w 255" name="T32"/>
                <a:gd fmla="*/ 12 h 216" name="T33"/>
                <a:gd fmla="*/ 163 w 255" name="T34"/>
                <a:gd fmla="*/ 19 h 216" name="T35"/>
                <a:gd fmla="*/ 166 w 255" name="T36"/>
                <a:gd fmla="*/ 30 h 216" name="T37"/>
                <a:gd fmla="*/ 166 w 255" name="T38"/>
                <a:gd fmla="*/ 38 h 216" name="T39"/>
                <a:gd fmla="*/ 163 w 255" name="T40"/>
                <a:gd fmla="*/ 45 h 216" name="T41"/>
                <a:gd fmla="*/ 152 w 255" name="T42"/>
                <a:gd fmla="*/ 49 h 216" name="T43"/>
                <a:gd fmla="*/ 141 w 255" name="T44"/>
                <a:gd fmla="*/ 41 h 216" name="T45"/>
                <a:gd fmla="*/ 126 w 255" name="T46"/>
                <a:gd fmla="*/ 34 h 216" name="T47"/>
                <a:gd fmla="*/ 107 w 255" name="T48"/>
                <a:gd fmla="*/ 30 h 216" name="T49"/>
                <a:gd fmla="*/ 100 w 255" name="T50"/>
                <a:gd fmla="*/ 30 h 216" name="T51"/>
                <a:gd fmla="*/ 89 w 255" name="T52"/>
                <a:gd fmla="*/ 19 h 216" name="T53"/>
                <a:gd fmla="*/ 85 w 255" name="T54"/>
                <a:gd fmla="*/ 12 h 216" name="T55"/>
                <a:gd fmla="*/ 70 w 255" name="T56"/>
                <a:gd fmla="*/ 4 h 216" name="T57"/>
                <a:gd fmla="*/ 55 w 255" name="T58"/>
                <a:gd fmla="*/ 4 h 216" name="T59"/>
                <a:gd fmla="*/ 37 w 255" name="T60"/>
                <a:gd fmla="*/ 4 h 216" name="T61"/>
                <a:gd fmla="*/ 29 w 255" name="T62"/>
                <a:gd fmla="*/ 0 h 216" name="T63"/>
                <a:gd fmla="*/ 29 w 255" name="T64"/>
                <a:gd fmla="*/ 8 h 216" name="T65"/>
                <a:gd fmla="*/ 29 w 255" name="T66"/>
                <a:gd fmla="*/ 15 h 216" name="T67"/>
                <a:gd fmla="*/ 18 w 255" name="T68"/>
                <a:gd fmla="*/ 23 h 216" name="T69"/>
                <a:gd fmla="*/ 11 w 255" name="T70"/>
                <a:gd fmla="*/ 23 h 216" name="T71"/>
                <a:gd fmla="*/ 7 w 255" name="T72"/>
                <a:gd fmla="*/ 26 h 216" name="T73"/>
                <a:gd fmla="*/ 11 w 255" name="T74"/>
                <a:gd fmla="*/ 34 h 216" name="T75"/>
                <a:gd fmla="*/ 11 w 255" name="T76"/>
                <a:gd fmla="*/ 38 h 216" name="T77"/>
                <a:gd fmla="*/ 7 w 255" name="T78"/>
                <a:gd fmla="*/ 41 h 216" name="T79"/>
                <a:gd fmla="*/ 4 w 255" name="T80"/>
                <a:gd fmla="*/ 45 h 216" name="T81"/>
                <a:gd fmla="*/ 0 w 255" name="T82"/>
                <a:gd fmla="*/ 45 h 216" name="T83"/>
                <a:gd fmla="*/ 0 w 255" name="T84"/>
                <a:gd fmla="*/ 49 h 216" name="T85"/>
                <a:gd fmla="*/ 0 w 255" name="T86"/>
                <a:gd fmla="*/ 52 h 216" name="T87"/>
                <a:gd fmla="*/ 4 w 255" name="T88"/>
                <a:gd fmla="*/ 67 h 216" name="T89"/>
                <a:gd fmla="*/ 4 w 255" name="T90"/>
                <a:gd fmla="*/ 75 h 216" name="T91"/>
                <a:gd fmla="*/ 7 w 255" name="T92"/>
                <a:gd fmla="*/ 86 h 216" name="T93"/>
                <a:gd fmla="*/ 4 w 255" name="T94"/>
                <a:gd fmla="*/ 97 h 216" name="T95"/>
                <a:gd fmla="*/ 7 w 255" name="T96"/>
                <a:gd fmla="*/ 104 h 216" name="T97"/>
                <a:gd fmla="*/ 0 w 255" name="T98"/>
                <a:gd fmla="*/ 108 h 216" name="T99"/>
                <a:gd fmla="*/ 0 w 255" name="T100"/>
                <a:gd fmla="*/ 112 h 216" name="T101"/>
                <a:gd fmla="*/ 4 w 255" name="T102"/>
                <a:gd fmla="*/ 119 h 216" name="T103"/>
                <a:gd fmla="*/ 7 w 255" name="T104"/>
                <a:gd fmla="*/ 127 h 216" name="T105"/>
                <a:gd fmla="*/ 11 w 255" name="T106"/>
                <a:gd fmla="*/ 130 h 216" name="T107"/>
                <a:gd fmla="*/ 11 w 255" name="T108"/>
                <a:gd fmla="*/ 138 h 216" name="T109"/>
                <a:gd fmla="*/ 15 w 255" name="T110"/>
                <a:gd fmla="*/ 141 h 216" name="T111"/>
                <a:gd fmla="*/ 26 w 255" name="T112"/>
                <a:gd fmla="*/ 141 h 216" name="T113"/>
                <a:gd fmla="*/ 33 w 255" name="T114"/>
                <a:gd fmla="*/ 145 h 216" name="T115"/>
                <a:gd fmla="*/ 37 w 255" name="T116"/>
                <a:gd fmla="*/ 153 h 216" name="T117"/>
                <a:gd fmla="*/ 41 w 255" name="T118"/>
                <a:gd fmla="*/ 156 h 216" name="T119"/>
                <a:gd fmla="*/ 74 w 255" name="T120"/>
                <a:gd fmla="*/ 167 h 216" name="T121"/>
                <a:gd fmla="*/ 237 w 255" name="T122"/>
                <a:gd fmla="*/ 216 h 216" name="T123"/>
                <a:gd fmla="*/ 237 w 255" name="T124"/>
                <a:gd fmla="*/ 216 h 21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6" w="255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gdLst>
                <a:gd fmla="*/ 38 w 63" name="T0"/>
                <a:gd fmla="*/ 115 h 115" name="T1"/>
                <a:gd fmla="*/ 41 w 63" name="T2"/>
                <a:gd fmla="*/ 115 h 115" name="T3"/>
                <a:gd fmla="*/ 45 w 63" name="T4"/>
                <a:gd fmla="*/ 111 h 115" name="T5"/>
                <a:gd fmla="*/ 45 w 63" name="T6"/>
                <a:gd fmla="*/ 108 h 115" name="T7"/>
                <a:gd fmla="*/ 41 w 63" name="T8"/>
                <a:gd fmla="*/ 100 h 115" name="T9"/>
                <a:gd fmla="*/ 41 w 63" name="T10"/>
                <a:gd fmla="*/ 96 h 115" name="T11"/>
                <a:gd fmla="*/ 49 w 63" name="T12"/>
                <a:gd fmla="*/ 93 h 115" name="T13"/>
                <a:gd fmla="*/ 52 w 63" name="T14"/>
                <a:gd fmla="*/ 89 h 115" name="T15"/>
                <a:gd fmla="*/ 63 w 63" name="T16"/>
                <a:gd fmla="*/ 78 h 115" name="T17"/>
                <a:gd fmla="*/ 63 w 63" name="T18"/>
                <a:gd fmla="*/ 70 h 115" name="T19"/>
                <a:gd fmla="*/ 60 w 63" name="T20"/>
                <a:gd fmla="*/ 70 h 115" name="T21"/>
                <a:gd fmla="*/ 56 w 63" name="T22"/>
                <a:gd fmla="*/ 67 h 115" name="T23"/>
                <a:gd fmla="*/ 52 w 63" name="T24"/>
                <a:gd fmla="*/ 63 h 115" name="T25"/>
                <a:gd fmla="*/ 52 w 63" name="T26"/>
                <a:gd fmla="*/ 63 h 115" name="T27"/>
                <a:gd fmla="*/ 49 w 63" name="T28"/>
                <a:gd fmla="*/ 63 h 115" name="T29"/>
                <a:gd fmla="*/ 45 w 63" name="T30"/>
                <a:gd fmla="*/ 63 h 115" name="T31"/>
                <a:gd fmla="*/ 38 w 63" name="T32"/>
                <a:gd fmla="*/ 56 h 115" name="T33"/>
                <a:gd fmla="*/ 49 w 63" name="T34"/>
                <a:gd fmla="*/ 44 h 115" name="T35"/>
                <a:gd fmla="*/ 52 w 63" name="T36"/>
                <a:gd fmla="*/ 41 h 115" name="T37"/>
                <a:gd fmla="*/ 56 w 63" name="T38"/>
                <a:gd fmla="*/ 37 h 115" name="T39"/>
                <a:gd fmla="*/ 52 w 63" name="T40"/>
                <a:gd fmla="*/ 33 h 115" name="T41"/>
                <a:gd fmla="*/ 49 w 63" name="T42"/>
                <a:gd fmla="*/ 26 h 115" name="T43"/>
                <a:gd fmla="*/ 45 w 63" name="T44"/>
                <a:gd fmla="*/ 19 h 115" name="T45"/>
                <a:gd fmla="*/ 49 w 63" name="T46"/>
                <a:gd fmla="*/ 15 h 115" name="T47"/>
                <a:gd fmla="*/ 52 w 63" name="T48"/>
                <a:gd fmla="*/ 7 h 115" name="T49"/>
                <a:gd fmla="*/ 45 w 63" name="T50"/>
                <a:gd fmla="*/ 11 h 115" name="T51"/>
                <a:gd fmla="*/ 41 w 63" name="T52"/>
                <a:gd fmla="*/ 11 h 115" name="T53"/>
                <a:gd fmla="*/ 38 w 63" name="T54"/>
                <a:gd fmla="*/ 4 h 115" name="T55"/>
                <a:gd fmla="*/ 34 w 63" name="T56"/>
                <a:gd fmla="*/ 0 h 115" name="T57"/>
                <a:gd fmla="*/ 30 w 63" name="T58"/>
                <a:gd fmla="*/ 4 h 115" name="T59"/>
                <a:gd fmla="*/ 26 w 63" name="T60"/>
                <a:gd fmla="*/ 4 h 115" name="T61"/>
                <a:gd fmla="*/ 15 w 63" name="T62"/>
                <a:gd fmla="*/ 7 h 115" name="T63"/>
                <a:gd fmla="*/ 15 w 63" name="T64"/>
                <a:gd fmla="*/ 11 h 115" name="T65"/>
                <a:gd fmla="*/ 15 w 63" name="T66"/>
                <a:gd fmla="*/ 15 h 115" name="T67"/>
                <a:gd fmla="*/ 12 w 63" name="T68"/>
                <a:gd fmla="*/ 30 h 115" name="T69"/>
                <a:gd fmla="*/ 15 w 63" name="T70"/>
                <a:gd fmla="*/ 33 h 115" name="T71"/>
                <a:gd fmla="*/ 15 w 63" name="T72"/>
                <a:gd fmla="*/ 37 h 115" name="T73"/>
                <a:gd fmla="*/ 15 w 63" name="T74"/>
                <a:gd fmla="*/ 41 h 115" name="T75"/>
                <a:gd fmla="*/ 12 w 63" name="T76"/>
                <a:gd fmla="*/ 48 h 115" name="T77"/>
                <a:gd fmla="*/ 8 w 63" name="T78"/>
                <a:gd fmla="*/ 52 h 115" name="T79"/>
                <a:gd fmla="*/ 4 w 63" name="T80"/>
                <a:gd fmla="*/ 56 h 115" name="T81"/>
                <a:gd fmla="*/ 0 w 63" name="T82"/>
                <a:gd fmla="*/ 63 h 115" name="T83"/>
                <a:gd fmla="*/ 4 w 63" name="T84"/>
                <a:gd fmla="*/ 67 h 115" name="T85"/>
                <a:gd fmla="*/ 8 w 63" name="T86"/>
                <a:gd fmla="*/ 70 h 115" name="T87"/>
                <a:gd fmla="*/ 12 w 63" name="T88"/>
                <a:gd fmla="*/ 78 h 115" name="T89"/>
                <a:gd fmla="*/ 19 w 63" name="T90"/>
                <a:gd fmla="*/ 82 h 115" name="T91"/>
                <a:gd fmla="*/ 26 w 63" name="T92"/>
                <a:gd fmla="*/ 85 h 115" name="T93"/>
                <a:gd fmla="*/ 34 w 63" name="T94"/>
                <a:gd fmla="*/ 115 h 115" name="T95"/>
                <a:gd fmla="*/ 49 w 63" name="T96"/>
                <a:gd fmla="*/ 59 h 115" name="T97"/>
                <a:gd fmla="*/ 56 w 63" name="T98"/>
                <a:gd fmla="*/ 59 h 115" name="T99"/>
                <a:gd fmla="*/ 49 w 63" name="T100"/>
                <a:gd fmla="*/ 59 h 1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15" w="62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gdLst>
                <a:gd fmla="*/ 326 w 330" name="T0"/>
                <a:gd fmla="*/ 219 h 289" name="T1"/>
                <a:gd fmla="*/ 318 w 330" name="T2"/>
                <a:gd fmla="*/ 207 h 289" name="T3"/>
                <a:gd fmla="*/ 304 w 330" name="T4"/>
                <a:gd fmla="*/ 207 h 289" name="T5"/>
                <a:gd fmla="*/ 300 w 330" name="T6"/>
                <a:gd fmla="*/ 200 h 289" name="T7"/>
                <a:gd fmla="*/ 296 w 330" name="T8"/>
                <a:gd fmla="*/ 193 h 289" name="T9"/>
                <a:gd fmla="*/ 289 w 330" name="T10"/>
                <a:gd fmla="*/ 178 h 289" name="T11"/>
                <a:gd fmla="*/ 289 w 330" name="T12"/>
                <a:gd fmla="*/ 174 h 289" name="T13"/>
                <a:gd fmla="*/ 296 w 330" name="T14"/>
                <a:gd fmla="*/ 167 h 289" name="T15"/>
                <a:gd fmla="*/ 296 w 330" name="T16"/>
                <a:gd fmla="*/ 152 h 289" name="T17"/>
                <a:gd fmla="*/ 293 w 330" name="T18"/>
                <a:gd fmla="*/ 137 h 289" name="T19"/>
                <a:gd fmla="*/ 289 w 330" name="T20"/>
                <a:gd fmla="*/ 118 h 289" name="T21"/>
                <a:gd fmla="*/ 289 w 330" name="T22"/>
                <a:gd fmla="*/ 111 h 289" name="T23"/>
                <a:gd fmla="*/ 274 w 330" name="T24"/>
                <a:gd fmla="*/ 78 h 289" name="T25"/>
                <a:gd fmla="*/ 267 w 330" name="T26"/>
                <a:gd fmla="*/ 70 h 289" name="T27"/>
                <a:gd fmla="*/ 259 w 330" name="T28"/>
                <a:gd fmla="*/ 63 h 289" name="T29"/>
                <a:gd fmla="*/ 255 w 330" name="T30"/>
                <a:gd fmla="*/ 59 h 289" name="T31"/>
                <a:gd fmla="*/ 263 w 330" name="T32"/>
                <a:gd fmla="*/ 48 h 289" name="T33"/>
                <a:gd fmla="*/ 267 w 330" name="T34"/>
                <a:gd fmla="*/ 37 h 289" name="T35"/>
                <a:gd fmla="*/ 270 w 330" name="T36"/>
                <a:gd fmla="*/ 33 h 289" name="T37"/>
                <a:gd fmla="*/ 267 w 330" name="T38"/>
                <a:gd fmla="*/ 29 h 289" name="T39"/>
                <a:gd fmla="*/ 270 w 330" name="T40"/>
                <a:gd fmla="*/ 11 h 289" name="T41"/>
                <a:gd fmla="*/ 270 w 330" name="T42"/>
                <a:gd fmla="*/ 3 h 289" name="T43"/>
                <a:gd fmla="*/ 263 w 330" name="T44"/>
                <a:gd fmla="*/ 3 h 289" name="T45"/>
                <a:gd fmla="*/ 248 w 330" name="T46"/>
                <a:gd fmla="*/ 0 h 289" name="T47"/>
                <a:gd fmla="*/ 241 w 330" name="T48"/>
                <a:gd fmla="*/ 3 h 289" name="T49"/>
                <a:gd fmla="*/ 233 w 330" name="T50"/>
                <a:gd fmla="*/ 0 h 289" name="T51"/>
                <a:gd fmla="*/ 226 w 330" name="T52"/>
                <a:gd fmla="*/ 7 h 289" name="T53"/>
                <a:gd fmla="*/ 218 w 330" name="T54"/>
                <a:gd fmla="*/ 7 h 289" name="T55"/>
                <a:gd fmla="*/ 207 w 330" name="T56"/>
                <a:gd fmla="*/ 3 h 289" name="T57"/>
                <a:gd fmla="*/ 200 w 330" name="T58"/>
                <a:gd fmla="*/ 3 h 289" name="T59"/>
                <a:gd fmla="*/ 193 w 330" name="T60"/>
                <a:gd fmla="*/ 3 h 289" name="T61"/>
                <a:gd fmla="*/ 185 w 330" name="T62"/>
                <a:gd fmla="*/ 7 h 289" name="T63"/>
                <a:gd fmla="*/ 174 w 330" name="T64"/>
                <a:gd fmla="*/ 7 h 289" name="T65"/>
                <a:gd fmla="*/ 159 w 330" name="T66"/>
                <a:gd fmla="*/ 7 h 289" name="T67"/>
                <a:gd fmla="*/ 144 w 330" name="T68"/>
                <a:gd fmla="*/ 15 h 289" name="T69"/>
                <a:gd fmla="*/ 141 w 330" name="T70"/>
                <a:gd fmla="*/ 22 h 289" name="T71"/>
                <a:gd fmla="*/ 133 w 330" name="T72"/>
                <a:gd fmla="*/ 22 h 289" name="T73"/>
                <a:gd fmla="*/ 126 w 330" name="T74"/>
                <a:gd fmla="*/ 22 h 289" name="T75"/>
                <a:gd fmla="*/ 118 w 330" name="T76"/>
                <a:gd fmla="*/ 29 h 289" name="T77"/>
                <a:gd fmla="*/ 107 w 330" name="T78"/>
                <a:gd fmla="*/ 33 h 289" name="T79"/>
                <a:gd fmla="*/ 111 w 330" name="T80"/>
                <a:gd fmla="*/ 40 h 289" name="T81"/>
                <a:gd fmla="*/ 111 w 330" name="T82"/>
                <a:gd fmla="*/ 48 h 289" name="T83"/>
                <a:gd fmla="*/ 115 w 330" name="T84"/>
                <a:gd fmla="*/ 66 h 289" name="T85"/>
                <a:gd fmla="*/ 118 w 330" name="T86"/>
                <a:gd fmla="*/ 74 h 289" name="T87"/>
                <a:gd fmla="*/ 126 w 330" name="T88"/>
                <a:gd fmla="*/ 78 h 289" name="T89"/>
                <a:gd fmla="*/ 122 w 330" name="T90"/>
                <a:gd fmla="*/ 85 h 289" name="T91"/>
                <a:gd fmla="*/ 93 w 330" name="T92"/>
                <a:gd fmla="*/ 92 h 289" name="T93"/>
                <a:gd fmla="*/ 89 w 330" name="T94"/>
                <a:gd fmla="*/ 104 h 289" name="T95"/>
                <a:gd fmla="*/ 59 w 330" name="T96"/>
                <a:gd fmla="*/ 122 h 289" name="T97"/>
                <a:gd fmla="*/ 33 w 330" name="T98"/>
                <a:gd fmla="*/ 130 h 289" name="T99"/>
                <a:gd fmla="*/ 15 w 330" name="T100"/>
                <a:gd fmla="*/ 133 h 289" name="T101"/>
                <a:gd fmla="*/ 0 w 330" name="T102"/>
                <a:gd fmla="*/ 144 h 289" name="T103"/>
                <a:gd fmla="*/ 0 w 330" name="T104"/>
                <a:gd fmla="*/ 159 h 289" name="T105"/>
                <a:gd fmla="*/ 59 w 330" name="T106"/>
                <a:gd fmla="*/ 196 h 289" name="T107"/>
                <a:gd fmla="*/ 170 w 330" name="T108"/>
                <a:gd fmla="*/ 270 h 289" name="T109"/>
                <a:gd fmla="*/ 185 w 330" name="T110"/>
                <a:gd fmla="*/ 274 h 289" name="T111"/>
                <a:gd fmla="*/ 193 w 330" name="T112"/>
                <a:gd fmla="*/ 278 h 289" name="T113"/>
                <a:gd fmla="*/ 193 w 330" name="T114"/>
                <a:gd fmla="*/ 289 h 289" name="T115"/>
                <a:gd fmla="*/ 211 w 330" name="T116"/>
                <a:gd fmla="*/ 289 h 289" name="T117"/>
                <a:gd fmla="*/ 237 w 330" name="T118"/>
                <a:gd fmla="*/ 282 h 289" name="T119"/>
                <a:gd fmla="*/ 330 w 330" name="T120"/>
                <a:gd fmla="*/ 222 h 28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9" w="330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gdLst>
                <a:gd fmla="*/ 67 w 193" name="T0"/>
                <a:gd fmla="*/ 126 h 137" name="T1"/>
                <a:gd fmla="*/ 78 w 193" name="T2"/>
                <a:gd fmla="*/ 119 h 137" name="T3"/>
                <a:gd fmla="*/ 93 w 193" name="T4"/>
                <a:gd fmla="*/ 112 h 137" name="T5"/>
                <a:gd fmla="*/ 100 w 193" name="T6"/>
                <a:gd fmla="*/ 112 h 137" name="T7"/>
                <a:gd fmla="*/ 111 w 193" name="T8"/>
                <a:gd fmla="*/ 112 h 137" name="T9"/>
                <a:gd fmla="*/ 145 w 193" name="T10"/>
                <a:gd fmla="*/ 93 h 137" name="T11"/>
                <a:gd fmla="*/ 156 w 193" name="T12"/>
                <a:gd fmla="*/ 86 h 137" name="T13"/>
                <a:gd fmla="*/ 160 w 193" name="T14"/>
                <a:gd fmla="*/ 74 h 137" name="T15"/>
                <a:gd fmla="*/ 167 w 193" name="T16"/>
                <a:gd fmla="*/ 67 h 137" name="T17"/>
                <a:gd fmla="*/ 189 w 193" name="T18"/>
                <a:gd fmla="*/ 67 h 137" name="T19"/>
                <a:gd fmla="*/ 189 w 193" name="T20"/>
                <a:gd fmla="*/ 63 h 137" name="T21"/>
                <a:gd fmla="*/ 189 w 193" name="T22"/>
                <a:gd fmla="*/ 60 h 137" name="T23"/>
                <a:gd fmla="*/ 185 w 193" name="T24"/>
                <a:gd fmla="*/ 56 h 137" name="T25"/>
                <a:gd fmla="*/ 185 w 193" name="T26"/>
                <a:gd fmla="*/ 52 h 137" name="T27"/>
                <a:gd fmla="*/ 182 w 193" name="T28"/>
                <a:gd fmla="*/ 37 h 137" name="T29"/>
                <a:gd fmla="*/ 178 w 193" name="T30"/>
                <a:gd fmla="*/ 30 h 137" name="T31"/>
                <a:gd fmla="*/ 178 w 193" name="T32"/>
                <a:gd fmla="*/ 22 h 137" name="T33"/>
                <a:gd fmla="*/ 178 w 193" name="T34"/>
                <a:gd fmla="*/ 19 h 137" name="T35"/>
                <a:gd fmla="*/ 174 w 193" name="T36"/>
                <a:gd fmla="*/ 15 h 137" name="T37"/>
                <a:gd fmla="*/ 163 w 193" name="T38"/>
                <a:gd fmla="*/ 15 h 137" name="T39"/>
                <a:gd fmla="*/ 160 w 193" name="T40"/>
                <a:gd fmla="*/ 11 h 137" name="T41"/>
                <a:gd fmla="*/ 160 w 193" name="T42"/>
                <a:gd fmla="*/ 11 h 137" name="T43"/>
                <a:gd fmla="*/ 152 w 193" name="T44"/>
                <a:gd fmla="*/ 15 h 137" name="T45"/>
                <a:gd fmla="*/ 141 w 193" name="T46"/>
                <a:gd fmla="*/ 11 h 137" name="T47"/>
                <a:gd fmla="*/ 134 w 193" name="T48"/>
                <a:gd fmla="*/ 15 h 137" name="T49"/>
                <a:gd fmla="*/ 126 w 193" name="T50"/>
                <a:gd fmla="*/ 8 h 137" name="T51"/>
                <a:gd fmla="*/ 123 w 193" name="T52"/>
                <a:gd fmla="*/ 4 h 137" name="T53"/>
                <a:gd fmla="*/ 123 w 193" name="T54"/>
                <a:gd fmla="*/ 4 h 137" name="T55"/>
                <a:gd fmla="*/ 119 w 193" name="T56"/>
                <a:gd fmla="*/ 4 h 137" name="T57"/>
                <a:gd fmla="*/ 115 w 193" name="T58"/>
                <a:gd fmla="*/ 4 h 137" name="T59"/>
                <a:gd fmla="*/ 111 w 193" name="T60"/>
                <a:gd fmla="*/ 15 h 137" name="T61"/>
                <a:gd fmla="*/ 108 w 193" name="T62"/>
                <a:gd fmla="*/ 26 h 137" name="T63"/>
                <a:gd fmla="*/ 97 w 193" name="T64"/>
                <a:gd fmla="*/ 37 h 137" name="T65"/>
                <a:gd fmla="*/ 93 w 193" name="T66"/>
                <a:gd fmla="*/ 37 h 137" name="T67"/>
                <a:gd fmla="*/ 82 w 193" name="T68"/>
                <a:gd fmla="*/ 45 h 137" name="T69"/>
                <a:gd fmla="*/ 74 w 193" name="T70"/>
                <a:gd fmla="*/ 48 h 137" name="T71"/>
                <a:gd fmla="*/ 67 w 193" name="T72"/>
                <a:gd fmla="*/ 52 h 137" name="T73"/>
                <a:gd fmla="*/ 63 w 193" name="T74"/>
                <a:gd fmla="*/ 63 h 137" name="T75"/>
                <a:gd fmla="*/ 56 w 193" name="T76"/>
                <a:gd fmla="*/ 71 h 137" name="T77"/>
                <a:gd fmla="*/ 52 w 193" name="T78"/>
                <a:gd fmla="*/ 82 h 137" name="T79"/>
                <a:gd fmla="*/ 52 w 193" name="T80"/>
                <a:gd fmla="*/ 93 h 137" name="T81"/>
                <a:gd fmla="*/ 56 w 193" name="T82"/>
                <a:gd fmla="*/ 97 h 137" name="T83"/>
                <a:gd fmla="*/ 45 w 193" name="T84"/>
                <a:gd fmla="*/ 112 h 137" name="T85"/>
                <a:gd fmla="*/ 37 w 193" name="T86"/>
                <a:gd fmla="*/ 119 h 137" name="T87"/>
                <a:gd fmla="*/ 23 w 193" name="T88"/>
                <a:gd fmla="*/ 130 h 137" name="T89"/>
                <a:gd fmla="*/ 0 w 193" name="T90"/>
                <a:gd fmla="*/ 137 h 137" name="T91"/>
                <a:gd fmla="*/ 67 w 193" name="T92"/>
                <a:gd fmla="*/ 137 h 13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37" w="193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gdLst>
                <a:gd fmla="*/ 133 w 133" name="T0"/>
                <a:gd fmla="*/ 4 h 101" name="T1"/>
                <a:gd fmla="*/ 133 w 133" name="T2"/>
                <a:gd fmla="*/ 0 h 101" name="T3"/>
                <a:gd fmla="*/ 66 w 133" name="T4"/>
                <a:gd fmla="*/ 0 h 101" name="T5"/>
                <a:gd fmla="*/ 63 w 133" name="T6"/>
                <a:gd fmla="*/ 8 h 101" name="T7"/>
                <a:gd fmla="*/ 63 w 133" name="T8"/>
                <a:gd fmla="*/ 15 h 101" name="T9"/>
                <a:gd fmla="*/ 59 w 133" name="T10"/>
                <a:gd fmla="*/ 15 h 101" name="T11"/>
                <a:gd fmla="*/ 48 w 133" name="T12"/>
                <a:gd fmla="*/ 19 h 101" name="T13"/>
                <a:gd fmla="*/ 44 w 133" name="T14"/>
                <a:gd fmla="*/ 23 h 101" name="T15"/>
                <a:gd fmla="*/ 40 w 133" name="T16"/>
                <a:gd fmla="*/ 26 h 101" name="T17"/>
                <a:gd fmla="*/ 44 w 133" name="T18"/>
                <a:gd fmla="*/ 30 h 101" name="T19"/>
                <a:gd fmla="*/ 33 w 133" name="T20"/>
                <a:gd fmla="*/ 41 h 101" name="T21"/>
                <a:gd fmla="*/ 33 w 133" name="T22"/>
                <a:gd fmla="*/ 45 h 101" name="T23"/>
                <a:gd fmla="*/ 26 w 133" name="T24"/>
                <a:gd fmla="*/ 52 h 101" name="T25"/>
                <a:gd fmla="*/ 22 w 133" name="T26"/>
                <a:gd fmla="*/ 56 h 101" name="T27"/>
                <a:gd fmla="*/ 18 w 133" name="T28"/>
                <a:gd fmla="*/ 64 h 101" name="T29"/>
                <a:gd fmla="*/ 18 w 133" name="T30"/>
                <a:gd fmla="*/ 64 h 101" name="T31"/>
                <a:gd fmla="*/ 11 w 133" name="T32"/>
                <a:gd fmla="*/ 71 h 101" name="T33"/>
                <a:gd fmla="*/ 11 w 133" name="T34"/>
                <a:gd fmla="*/ 75 h 101" name="T35"/>
                <a:gd fmla="*/ 15 w 133" name="T36"/>
                <a:gd fmla="*/ 75 h 101" name="T37"/>
                <a:gd fmla="*/ 11 w 133" name="T38"/>
                <a:gd fmla="*/ 75 h 101" name="T39"/>
                <a:gd fmla="*/ 3 w 133" name="T40"/>
                <a:gd fmla="*/ 86 h 101" name="T41"/>
                <a:gd fmla="*/ 3 w 133" name="T42"/>
                <a:gd fmla="*/ 86 h 101" name="T43"/>
                <a:gd fmla="*/ 0 w 133" name="T44"/>
                <a:gd fmla="*/ 90 h 101" name="T45"/>
                <a:gd fmla="*/ 0 w 133" name="T46"/>
                <a:gd fmla="*/ 93 h 101" name="T47"/>
                <a:gd fmla="*/ 0 w 133" name="T48"/>
                <a:gd fmla="*/ 93 h 101" name="T49"/>
                <a:gd fmla="*/ 0 w 133" name="T50"/>
                <a:gd fmla="*/ 101 h 101" name="T51"/>
                <a:gd fmla="*/ 66 w 133" name="T52"/>
                <a:gd fmla="*/ 101 h 101" name="T53"/>
                <a:gd fmla="*/ 66 w 133" name="T54"/>
                <a:gd fmla="*/ 71 h 101" name="T55"/>
                <a:gd fmla="*/ 66 w 133" name="T56"/>
                <a:gd fmla="*/ 67 h 101" name="T57"/>
                <a:gd fmla="*/ 70 w 133" name="T58"/>
                <a:gd fmla="*/ 67 h 101" name="T59"/>
                <a:gd fmla="*/ 74 w 133" name="T60"/>
                <a:gd fmla="*/ 64 h 101" name="T61"/>
                <a:gd fmla="*/ 81 w 133" name="T62"/>
                <a:gd fmla="*/ 64 h 101" name="T63"/>
                <a:gd fmla="*/ 81 w 133" name="T64"/>
                <a:gd fmla="*/ 26 h 101" name="T65"/>
                <a:gd fmla="*/ 133 w 133" name="T66"/>
                <a:gd fmla="*/ 26 h 101" name="T67"/>
                <a:gd fmla="*/ 133 w 133" name="T68"/>
                <a:gd fmla="*/ 4 h 101" name="T69"/>
                <a:gd fmla="*/ 133 w 133" name="T70"/>
                <a:gd fmla="*/ 4 h 10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00" w="133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gdLst>
                <a:gd fmla="*/ 66 w 192" name="T0"/>
                <a:gd fmla="*/ 97 h 197" name="T1"/>
                <a:gd fmla="*/ 66 w 192" name="T2"/>
                <a:gd fmla="*/ 63 h 197" name="T3"/>
                <a:gd fmla="*/ 74 w 192" name="T4"/>
                <a:gd fmla="*/ 60 h 197" name="T5"/>
                <a:gd fmla="*/ 81 w 192" name="T6"/>
                <a:gd fmla="*/ 22 h 197" name="T7"/>
                <a:gd fmla="*/ 133 w 192" name="T8"/>
                <a:gd fmla="*/ 0 h 197" name="T9"/>
                <a:gd fmla="*/ 192 w 192" name="T10"/>
                <a:gd fmla="*/ 37 h 197" name="T11"/>
                <a:gd fmla="*/ 174 w 192" name="T12"/>
                <a:gd fmla="*/ 37 h 197" name="T13"/>
                <a:gd fmla="*/ 192 w 192" name="T14"/>
                <a:gd fmla="*/ 171 h 197" name="T15"/>
                <a:gd fmla="*/ 126 w 192" name="T16"/>
                <a:gd fmla="*/ 186 h 197" name="T17"/>
                <a:gd fmla="*/ 122 w 192" name="T18"/>
                <a:gd fmla="*/ 182 h 197" name="T19"/>
                <a:gd fmla="*/ 118 w 192" name="T20"/>
                <a:gd fmla="*/ 186 h 197" name="T21"/>
                <a:gd fmla="*/ 118 w 192" name="T22"/>
                <a:gd fmla="*/ 178 h 197" name="T23"/>
                <a:gd fmla="*/ 103 w 192" name="T24"/>
                <a:gd fmla="*/ 182 h 197" name="T25"/>
                <a:gd fmla="*/ 100 w 192" name="T26"/>
                <a:gd fmla="*/ 189 h 197" name="T27"/>
                <a:gd fmla="*/ 96 w 192" name="T28"/>
                <a:gd fmla="*/ 178 h 197" name="T29"/>
                <a:gd fmla="*/ 85 w 192" name="T30"/>
                <a:gd fmla="*/ 182 h 197" name="T31"/>
                <a:gd fmla="*/ 85 w 192" name="T32"/>
                <a:gd fmla="*/ 189 h 197" name="T33"/>
                <a:gd fmla="*/ 81 w 192" name="T34"/>
                <a:gd fmla="*/ 193 h 197" name="T35"/>
                <a:gd fmla="*/ 77 w 192" name="T36"/>
                <a:gd fmla="*/ 197 h 197" name="T37"/>
                <a:gd fmla="*/ 70 w 192" name="T38"/>
                <a:gd fmla="*/ 189 h 197" name="T39"/>
                <a:gd fmla="*/ 66 w 192" name="T40"/>
                <a:gd fmla="*/ 186 h 197" name="T41"/>
                <a:gd fmla="*/ 63 w 192" name="T42"/>
                <a:gd fmla="*/ 182 h 197" name="T43"/>
                <a:gd fmla="*/ 59 w 192" name="T44"/>
                <a:gd fmla="*/ 175 h 197" name="T45"/>
                <a:gd fmla="*/ 55 w 192" name="T46"/>
                <a:gd fmla="*/ 175 h 197" name="T47"/>
                <a:gd fmla="*/ 52 w 192" name="T48"/>
                <a:gd fmla="*/ 175 h 197" name="T49"/>
                <a:gd fmla="*/ 48 w 192" name="T50"/>
                <a:gd fmla="*/ 175 h 197" name="T51"/>
                <a:gd fmla="*/ 40 w 192" name="T52"/>
                <a:gd fmla="*/ 167 h 197" name="T53"/>
                <a:gd fmla="*/ 29 w 192" name="T54"/>
                <a:gd fmla="*/ 167 h 197" name="T55"/>
                <a:gd fmla="*/ 15 w 192" name="T56"/>
                <a:gd fmla="*/ 171 h 197" name="T57"/>
                <a:gd fmla="*/ 7 w 192" name="T58"/>
                <a:gd fmla="*/ 175 h 197" name="T59"/>
                <a:gd fmla="*/ 7 w 192" name="T60"/>
                <a:gd fmla="*/ 167 h 197" name="T61"/>
                <a:gd fmla="*/ 11 w 192" name="T62"/>
                <a:gd fmla="*/ 156 h 197" name="T63"/>
                <a:gd fmla="*/ 11 w 192" name="T64"/>
                <a:gd fmla="*/ 130 h 197" name="T65"/>
                <a:gd fmla="*/ 7 w 192" name="T66"/>
                <a:gd fmla="*/ 123 h 197" name="T67"/>
                <a:gd fmla="*/ 11 w 192" name="T68"/>
                <a:gd fmla="*/ 115 h 197" name="T69"/>
                <a:gd fmla="*/ 11 w 192" name="T70"/>
                <a:gd fmla="*/ 111 h 197" name="T71"/>
                <a:gd fmla="*/ 3 w 192" name="T72"/>
                <a:gd fmla="*/ 104 h 197" name="T73"/>
                <a:gd fmla="*/ 3 w 192" name="T74"/>
                <a:gd fmla="*/ 100 h 197" name="T75"/>
                <a:gd fmla="*/ 0 w 192" name="T76"/>
                <a:gd fmla="*/ 100 h 197" name="T77"/>
                <a:gd fmla="*/ 0 w 192" name="T78"/>
                <a:gd fmla="*/ 97 h 19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7" w="192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gdLst>
                <a:gd fmla="*/ 8 w 267" name="T0"/>
                <a:gd fmla="*/ 156 h 227" name="T1"/>
                <a:gd fmla="*/ 8 w 267" name="T2"/>
                <a:gd fmla="*/ 145 h 227" name="T3"/>
                <a:gd fmla="*/ 19 w 267" name="T4"/>
                <a:gd fmla="*/ 145 h 227" name="T5"/>
                <a:gd fmla="*/ 26 w 267" name="T6"/>
                <a:gd fmla="*/ 145 h 227" name="T7"/>
                <a:gd fmla="*/ 41 w 267" name="T8"/>
                <a:gd fmla="*/ 149 h 227" name="T9"/>
                <a:gd fmla="*/ 45 w 267" name="T10"/>
                <a:gd fmla="*/ 145 h 227" name="T11"/>
                <a:gd fmla="*/ 108 w 267" name="T12"/>
                <a:gd fmla="*/ 149 h 227" name="T13"/>
                <a:gd fmla="*/ 97 w 267" name="T14"/>
                <a:gd fmla="*/ 0 h 227" name="T15"/>
                <a:gd fmla="*/ 226 w 267" name="T16"/>
                <a:gd fmla="*/ 74 h 227" name="T17"/>
                <a:gd fmla="*/ 241 w 267" name="T18"/>
                <a:gd fmla="*/ 78 h 227" name="T19"/>
                <a:gd fmla="*/ 249 w 267" name="T20"/>
                <a:gd fmla="*/ 82 h 227" name="T21"/>
                <a:gd fmla="*/ 249 w 267" name="T22"/>
                <a:gd fmla="*/ 93 h 227" name="T23"/>
                <a:gd fmla="*/ 267 w 267" name="T24"/>
                <a:gd fmla="*/ 93 h 227" name="T25"/>
                <a:gd fmla="*/ 263 w 267" name="T26"/>
                <a:gd fmla="*/ 134 h 227" name="T27"/>
                <a:gd fmla="*/ 260 w 267" name="T28"/>
                <a:gd fmla="*/ 145 h 227" name="T29"/>
                <a:gd fmla="*/ 241 w 267" name="T30"/>
                <a:gd fmla="*/ 149 h 227" name="T31"/>
                <a:gd fmla="*/ 226 w 267" name="T32"/>
                <a:gd fmla="*/ 152 h 227" name="T33"/>
                <a:gd fmla="*/ 208 w 267" name="T34"/>
                <a:gd fmla="*/ 156 h 227" name="T35"/>
                <a:gd fmla="*/ 204 w 267" name="T36"/>
                <a:gd fmla="*/ 156 h 227" name="T37"/>
                <a:gd fmla="*/ 189 w 267" name="T38"/>
                <a:gd fmla="*/ 152 h 227" name="T39"/>
                <a:gd fmla="*/ 174 w 267" name="T40"/>
                <a:gd fmla="*/ 160 h 227" name="T41"/>
                <a:gd fmla="*/ 152 w 267" name="T42"/>
                <a:gd fmla="*/ 175 h 227" name="T43"/>
                <a:gd fmla="*/ 134 w 267" name="T44"/>
                <a:gd fmla="*/ 178 h 227" name="T45"/>
                <a:gd fmla="*/ 130 w 267" name="T46"/>
                <a:gd fmla="*/ 186 h 227" name="T47"/>
                <a:gd fmla="*/ 119 w 267" name="T48"/>
                <a:gd fmla="*/ 201 h 227" name="T49"/>
                <a:gd fmla="*/ 115 w 267" name="T50"/>
                <a:gd fmla="*/ 208 h 227" name="T51"/>
                <a:gd fmla="*/ 112 w 267" name="T52"/>
                <a:gd fmla="*/ 215 h 227" name="T53"/>
                <a:gd fmla="*/ 112 w 267" name="T54"/>
                <a:gd fmla="*/ 223 h 227" name="T55"/>
                <a:gd fmla="*/ 100 w 267" name="T56"/>
                <a:gd fmla="*/ 223 h 227" name="T57"/>
                <a:gd fmla="*/ 93 w 267" name="T58"/>
                <a:gd fmla="*/ 223 h 227" name="T59"/>
                <a:gd fmla="*/ 82 w 267" name="T60"/>
                <a:gd fmla="*/ 227 h 227" name="T61"/>
                <a:gd fmla="*/ 75 w 267" name="T62"/>
                <a:gd fmla="*/ 227 h 227" name="T63"/>
                <a:gd fmla="*/ 67 w 267" name="T64"/>
                <a:gd fmla="*/ 223 h 227" name="T65"/>
                <a:gd fmla="*/ 67 w 267" name="T66"/>
                <a:gd fmla="*/ 215 h 227" name="T67"/>
                <a:gd fmla="*/ 60 w 267" name="T68"/>
                <a:gd fmla="*/ 219 h 227" name="T69"/>
                <a:gd fmla="*/ 63 w 267" name="T70"/>
                <a:gd fmla="*/ 208 h 227" name="T71"/>
                <a:gd fmla="*/ 60 w 267" name="T72"/>
                <a:gd fmla="*/ 204 h 227" name="T73"/>
                <a:gd fmla="*/ 52 w 267" name="T74"/>
                <a:gd fmla="*/ 197 h 227" name="T75"/>
                <a:gd fmla="*/ 45 w 267" name="T76"/>
                <a:gd fmla="*/ 197 h 227" name="T77"/>
                <a:gd fmla="*/ 37 w 267" name="T78"/>
                <a:gd fmla="*/ 201 h 227" name="T79"/>
                <a:gd fmla="*/ 26 w 267" name="T80"/>
                <a:gd fmla="*/ 201 h 227" name="T81"/>
                <a:gd fmla="*/ 19 w 267" name="T82"/>
                <a:gd fmla="*/ 201 h 227" name="T83"/>
                <a:gd fmla="*/ 19 w 267" name="T84"/>
                <a:gd fmla="*/ 193 h 227" name="T85"/>
                <a:gd fmla="*/ 15 w 267" name="T86"/>
                <a:gd fmla="*/ 189 h 227" name="T87"/>
                <a:gd fmla="*/ 12 w 267" name="T88"/>
                <a:gd fmla="*/ 182 h 227" name="T89"/>
                <a:gd fmla="*/ 8 w 267" name="T90"/>
                <a:gd fmla="*/ 178 h 227" name="T91"/>
                <a:gd fmla="*/ 0 w 267" name="T92"/>
                <a:gd fmla="*/ 171 h 227" name="T93"/>
                <a:gd fmla="*/ 0 w 267" name="T94"/>
                <a:gd fmla="*/ 160 h 22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6" w="26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gdLst>
                <a:gd fmla="*/ 0 w 125" name="T0"/>
                <a:gd fmla="*/ 67 h 82" name="T1"/>
                <a:gd fmla="*/ 0 w 125" name="T2"/>
                <a:gd fmla="*/ 60 h 82" name="T3"/>
                <a:gd fmla="*/ 3 w 125" name="T4"/>
                <a:gd fmla="*/ 56 h 82" name="T5"/>
                <a:gd fmla="*/ 3 w 125" name="T6"/>
                <a:gd fmla="*/ 52 h 82" name="T7"/>
                <a:gd fmla="*/ 14 w 125" name="T8"/>
                <a:gd fmla="*/ 41 h 82" name="T9"/>
                <a:gd fmla="*/ 18 w 125" name="T10"/>
                <a:gd fmla="*/ 34 h 82" name="T11"/>
                <a:gd fmla="*/ 22 w 125" name="T12"/>
                <a:gd fmla="*/ 26 h 82" name="T13"/>
                <a:gd fmla="*/ 29 w 125" name="T14"/>
                <a:gd fmla="*/ 26 h 82" name="T15"/>
                <a:gd fmla="*/ 40 w 125" name="T16"/>
                <a:gd fmla="*/ 23 h 82" name="T17"/>
                <a:gd fmla="*/ 48 w 125" name="T18"/>
                <a:gd fmla="*/ 15 h 82" name="T19"/>
                <a:gd fmla="*/ 66 w 125" name="T20"/>
                <a:gd fmla="*/ 4 h 82" name="T21"/>
                <a:gd fmla="*/ 77 w 125" name="T22"/>
                <a:gd fmla="*/ 0 h 82" name="T23"/>
                <a:gd fmla="*/ 88 w 125" name="T24"/>
                <a:gd fmla="*/ 0 h 82" name="T25"/>
                <a:gd fmla="*/ 92 w 125" name="T26"/>
                <a:gd fmla="*/ 4 h 82" name="T27"/>
                <a:gd fmla="*/ 92 w 125" name="T28"/>
                <a:gd fmla="*/ 8 h 82" name="T29"/>
                <a:gd fmla="*/ 88 w 125" name="T30"/>
                <a:gd fmla="*/ 15 h 82" name="T31"/>
                <a:gd fmla="*/ 103 w 125" name="T32"/>
                <a:gd fmla="*/ 30 h 82" name="T33"/>
                <a:gd fmla="*/ 118 w 125" name="T34"/>
                <a:gd fmla="*/ 34 h 82" name="T35"/>
                <a:gd fmla="*/ 118 w 125" name="T36"/>
                <a:gd fmla="*/ 34 h 82" name="T37"/>
                <a:gd fmla="*/ 122 w 125" name="T38"/>
                <a:gd fmla="*/ 37 h 82" name="T39"/>
                <a:gd fmla="*/ 122 w 125" name="T40"/>
                <a:gd fmla="*/ 45 h 82" name="T41"/>
                <a:gd fmla="*/ 125 w 125" name="T42"/>
                <a:gd fmla="*/ 49 h 82" name="T43"/>
                <a:gd fmla="*/ 118 w 125" name="T44"/>
                <a:gd fmla="*/ 52 h 82" name="T45"/>
                <a:gd fmla="*/ 111 w 125" name="T46"/>
                <a:gd fmla="*/ 52 h 82" name="T47"/>
                <a:gd fmla="*/ 107 w 125" name="T48"/>
                <a:gd fmla="*/ 56 h 82" name="T49"/>
                <a:gd fmla="*/ 107 w 125" name="T50"/>
                <a:gd fmla="*/ 63 h 82" name="T51"/>
                <a:gd fmla="*/ 100 w 125" name="T52"/>
                <a:gd fmla="*/ 63 h 82" name="T53"/>
                <a:gd fmla="*/ 81 w 125" name="T54"/>
                <a:gd fmla="*/ 60 h 82" name="T55"/>
                <a:gd fmla="*/ 81 w 125" name="T56"/>
                <a:gd fmla="*/ 60 h 82" name="T57"/>
                <a:gd fmla="*/ 74 w 125" name="T58"/>
                <a:gd fmla="*/ 63 h 82" name="T59"/>
                <a:gd fmla="*/ 59 w 125" name="T60"/>
                <a:gd fmla="*/ 63 h 82" name="T61"/>
                <a:gd fmla="*/ 44 w 125" name="T62"/>
                <a:gd fmla="*/ 63 h 82" name="T63"/>
                <a:gd fmla="*/ 40 w 125" name="T64"/>
                <a:gd fmla="*/ 67 h 82" name="T65"/>
                <a:gd fmla="*/ 40 w 125" name="T66"/>
                <a:gd fmla="*/ 75 h 82" name="T67"/>
                <a:gd fmla="*/ 44 w 125" name="T68"/>
                <a:gd fmla="*/ 82 h 82" name="T69"/>
                <a:gd fmla="*/ 37 w 125" name="T70"/>
                <a:gd fmla="*/ 78 h 82" name="T71"/>
                <a:gd fmla="*/ 33 w 125" name="T72"/>
                <a:gd fmla="*/ 82 h 82" name="T73"/>
                <a:gd fmla="*/ 22 w 125" name="T74"/>
                <a:gd fmla="*/ 78 h 82" name="T75"/>
                <a:gd fmla="*/ 18 w 125" name="T76"/>
                <a:gd fmla="*/ 75 h 82" name="T77"/>
                <a:gd fmla="*/ 14 w 125" name="T78"/>
                <a:gd fmla="*/ 75 h 82" name="T79"/>
                <a:gd fmla="*/ 7 w 125" name="T80"/>
                <a:gd fmla="*/ 71 h 82" name="T81"/>
                <a:gd fmla="*/ 0 w 125" name="T82"/>
                <a:gd fmla="*/ 71 h 8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82" w="125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gdLst>
                <a:gd fmla="*/ 18 w 107" name="T0"/>
                <a:gd fmla="*/ 8 h 71" name="T1"/>
                <a:gd fmla="*/ 26 w 107" name="T2"/>
                <a:gd fmla="*/ 4 h 71" name="T3"/>
                <a:gd fmla="*/ 40 w 107" name="T4"/>
                <a:gd fmla="*/ 0 h 71" name="T5"/>
                <a:gd fmla="*/ 51 w 107" name="T6"/>
                <a:gd fmla="*/ 0 h 71" name="T7"/>
                <a:gd fmla="*/ 59 w 107" name="T8"/>
                <a:gd fmla="*/ 8 h 71" name="T9"/>
                <a:gd fmla="*/ 63 w 107" name="T10"/>
                <a:gd fmla="*/ 8 h 71" name="T11"/>
                <a:gd fmla="*/ 66 w 107" name="T12"/>
                <a:gd fmla="*/ 8 h 71" name="T13"/>
                <a:gd fmla="*/ 70 w 107" name="T14"/>
                <a:gd fmla="*/ 8 h 71" name="T15"/>
                <a:gd fmla="*/ 74 w 107" name="T16"/>
                <a:gd fmla="*/ 15 h 71" name="T17"/>
                <a:gd fmla="*/ 77 w 107" name="T18"/>
                <a:gd fmla="*/ 19 h 71" name="T19"/>
                <a:gd fmla="*/ 81 w 107" name="T20"/>
                <a:gd fmla="*/ 22 h 71" name="T21"/>
                <a:gd fmla="*/ 88 w 107" name="T22"/>
                <a:gd fmla="*/ 30 h 71" name="T23"/>
                <a:gd fmla="*/ 88 w 107" name="T24"/>
                <a:gd fmla="*/ 34 h 71" name="T25"/>
                <a:gd fmla="*/ 88 w 107" name="T26"/>
                <a:gd fmla="*/ 41 h 71" name="T27"/>
                <a:gd fmla="*/ 92 w 107" name="T28"/>
                <a:gd fmla="*/ 45 h 71" name="T29"/>
                <a:gd fmla="*/ 96 w 107" name="T30"/>
                <a:gd fmla="*/ 52 h 71" name="T31"/>
                <a:gd fmla="*/ 100 w 107" name="T32"/>
                <a:gd fmla="*/ 52 h 71" name="T33"/>
                <a:gd fmla="*/ 103 w 107" name="T34"/>
                <a:gd fmla="*/ 56 h 71" name="T35"/>
                <a:gd fmla="*/ 103 w 107" name="T36"/>
                <a:gd fmla="*/ 59 h 71" name="T37"/>
                <a:gd fmla="*/ 107 w 107" name="T38"/>
                <a:gd fmla="*/ 63 h 71" name="T39"/>
                <a:gd fmla="*/ 107 w 107" name="T40"/>
                <a:gd fmla="*/ 71 h 71" name="T41"/>
                <a:gd fmla="*/ 103 w 107" name="T42"/>
                <a:gd fmla="*/ 67 h 71" name="T43"/>
                <a:gd fmla="*/ 96 w 107" name="T44"/>
                <a:gd fmla="*/ 63 h 71" name="T45"/>
                <a:gd fmla="*/ 88 w 107" name="T46"/>
                <a:gd fmla="*/ 63 h 71" name="T47"/>
                <a:gd fmla="*/ 81 w 107" name="T48"/>
                <a:gd fmla="*/ 63 h 71" name="T49"/>
                <a:gd fmla="*/ 63 w 107" name="T50"/>
                <a:gd fmla="*/ 59 h 71" name="T51"/>
                <a:gd fmla="*/ 63 w 107" name="T52"/>
                <a:gd fmla="*/ 59 h 71" name="T53"/>
                <a:gd fmla="*/ 40 w 107" name="T54"/>
                <a:gd fmla="*/ 59 h 71" name="T55"/>
                <a:gd fmla="*/ 33 w 107" name="T56"/>
                <a:gd fmla="*/ 63 h 71" name="T57"/>
                <a:gd fmla="*/ 18 w 107" name="T58"/>
                <a:gd fmla="*/ 67 h 71" name="T59"/>
                <a:gd fmla="*/ 14 w 107" name="T60"/>
                <a:gd fmla="*/ 63 h 71" name="T61"/>
                <a:gd fmla="*/ 14 w 107" name="T62"/>
                <a:gd fmla="*/ 63 h 71" name="T63"/>
                <a:gd fmla="*/ 18 w 107" name="T64"/>
                <a:gd fmla="*/ 59 h 71" name="T65"/>
                <a:gd fmla="*/ 11 w 107" name="T66"/>
                <a:gd fmla="*/ 59 h 71" name="T67"/>
                <a:gd fmla="*/ 11 w 107" name="T68"/>
                <a:gd fmla="*/ 59 h 71" name="T69"/>
                <a:gd fmla="*/ 14 w 107" name="T70"/>
                <a:gd fmla="*/ 52 h 71" name="T71"/>
                <a:gd fmla="*/ 26 w 107" name="T72"/>
                <a:gd fmla="*/ 48 h 71" name="T73"/>
                <a:gd fmla="*/ 33 w 107" name="T74"/>
                <a:gd fmla="*/ 48 h 71" name="T75"/>
                <a:gd fmla="*/ 37 w 107" name="T76"/>
                <a:gd fmla="*/ 48 h 71" name="T77"/>
                <a:gd fmla="*/ 40 w 107" name="T78"/>
                <a:gd fmla="*/ 45 h 71" name="T79"/>
                <a:gd fmla="*/ 48 w 107" name="T80"/>
                <a:gd fmla="*/ 48 h 71" name="T81"/>
                <a:gd fmla="*/ 55 w 107" name="T82"/>
                <a:gd fmla="*/ 52 h 71" name="T83"/>
                <a:gd fmla="*/ 63 w 107" name="T84"/>
                <a:gd fmla="*/ 48 h 71" name="T85"/>
                <a:gd fmla="*/ 59 w 107" name="T86"/>
                <a:gd fmla="*/ 48 h 71" name="T87"/>
                <a:gd fmla="*/ 48 w 107" name="T88"/>
                <a:gd fmla="*/ 45 h 71" name="T89"/>
                <a:gd fmla="*/ 40 w 107" name="T90"/>
                <a:gd fmla="*/ 41 h 71" name="T91"/>
                <a:gd fmla="*/ 33 w 107" name="T92"/>
                <a:gd fmla="*/ 41 h 71" name="T93"/>
                <a:gd fmla="*/ 22 w 107" name="T94"/>
                <a:gd fmla="*/ 45 h 71" name="T95"/>
                <a:gd fmla="*/ 14 w 107" name="T96"/>
                <a:gd fmla="*/ 48 h 71" name="T97"/>
                <a:gd fmla="*/ 14 w 107" name="T98"/>
                <a:gd fmla="*/ 45 h 71" name="T99"/>
                <a:gd fmla="*/ 14 w 107" name="T100"/>
                <a:gd fmla="*/ 41 h 71" name="T101"/>
                <a:gd fmla="*/ 11 w 107" name="T102"/>
                <a:gd fmla="*/ 37 h 71" name="T103"/>
                <a:gd fmla="*/ 0 w 107" name="T104"/>
                <a:gd fmla="*/ 30 h 71" name="T105"/>
                <a:gd fmla="*/ 14 w 107" name="T106"/>
                <a:gd fmla="*/ 11 h 7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1" w="107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gdLst>
                <a:gd fmla="*/ 0 w 52" name="T0"/>
                <a:gd fmla="*/ 15 h 15" name="T1"/>
                <a:gd fmla="*/ 3 w 52" name="T2"/>
                <a:gd fmla="*/ 11 h 15" name="T3"/>
                <a:gd fmla="*/ 11 w 52" name="T4"/>
                <a:gd fmla="*/ 11 h 15" name="T5"/>
                <a:gd fmla="*/ 15 w 52" name="T6"/>
                <a:gd fmla="*/ 7 h 15" name="T7"/>
                <a:gd fmla="*/ 18 w 52" name="T8"/>
                <a:gd fmla="*/ 7 h 15" name="T9"/>
                <a:gd fmla="*/ 22 w 52" name="T10"/>
                <a:gd fmla="*/ 7 h 15" name="T11"/>
                <a:gd fmla="*/ 22 w 52" name="T12"/>
                <a:gd fmla="*/ 7 h 15" name="T13"/>
                <a:gd fmla="*/ 26 w 52" name="T14"/>
                <a:gd fmla="*/ 7 h 15" name="T15"/>
                <a:gd fmla="*/ 26 w 52" name="T16"/>
                <a:gd fmla="*/ 7 h 15" name="T17"/>
                <a:gd fmla="*/ 29 w 52" name="T18"/>
                <a:gd fmla="*/ 4 h 15" name="T19"/>
                <a:gd fmla="*/ 33 w 52" name="T20"/>
                <a:gd fmla="*/ 7 h 15" name="T21"/>
                <a:gd fmla="*/ 37 w 52" name="T22"/>
                <a:gd fmla="*/ 7 h 15" name="T23"/>
                <a:gd fmla="*/ 40 w 52" name="T24"/>
                <a:gd fmla="*/ 7 h 15" name="T25"/>
                <a:gd fmla="*/ 44 w 52" name="T26"/>
                <a:gd fmla="*/ 11 h 15" name="T27"/>
                <a:gd fmla="*/ 48 w 52" name="T28"/>
                <a:gd fmla="*/ 11 h 15" name="T29"/>
                <a:gd fmla="*/ 52 w 52" name="T30"/>
                <a:gd fmla="*/ 7 h 15" name="T31"/>
                <a:gd fmla="*/ 48 w 52" name="T32"/>
                <a:gd fmla="*/ 7 h 15" name="T33"/>
                <a:gd fmla="*/ 48 w 52" name="T34"/>
                <a:gd fmla="*/ 7 h 15" name="T35"/>
                <a:gd fmla="*/ 40 w 52" name="T36"/>
                <a:gd fmla="*/ 4 h 15" name="T37"/>
                <a:gd fmla="*/ 37 w 52" name="T38"/>
                <a:gd fmla="*/ 4 h 15" name="T39"/>
                <a:gd fmla="*/ 33 w 52" name="T40"/>
                <a:gd fmla="*/ 0 h 15" name="T41"/>
                <a:gd fmla="*/ 29 w 52" name="T42"/>
                <a:gd fmla="*/ 0 h 15" name="T43"/>
                <a:gd fmla="*/ 26 w 52" name="T44"/>
                <a:gd fmla="*/ 0 h 15" name="T45"/>
                <a:gd fmla="*/ 22 w 52" name="T46"/>
                <a:gd fmla="*/ 0 h 15" name="T47"/>
                <a:gd fmla="*/ 15 w 52" name="T48"/>
                <a:gd fmla="*/ 4 h 15" name="T49"/>
                <a:gd fmla="*/ 11 w 52" name="T50"/>
                <a:gd fmla="*/ 4 h 15" name="T51"/>
                <a:gd fmla="*/ 11 w 52" name="T52"/>
                <a:gd fmla="*/ 7 h 15" name="T53"/>
                <a:gd fmla="*/ 3 w 52" name="T54"/>
                <a:gd fmla="*/ 7 h 15" name="T55"/>
                <a:gd fmla="*/ 3 w 52" name="T56"/>
                <a:gd fmla="*/ 7 h 15" name="T57"/>
                <a:gd fmla="*/ 7 w 52" name="T58"/>
                <a:gd fmla="*/ 11 h 15" name="T59"/>
                <a:gd fmla="*/ 11 w 52" name="T60"/>
                <a:gd fmla="*/ 7 h 15" name="T61"/>
                <a:gd fmla="*/ 7 w 52" name="T62"/>
                <a:gd fmla="*/ 11 h 15" name="T63"/>
                <a:gd fmla="*/ 3 w 52" name="T64"/>
                <a:gd fmla="*/ 11 h 15" name="T65"/>
                <a:gd fmla="*/ 0 w 52" name="T66"/>
                <a:gd fmla="*/ 7 h 15" name="T67"/>
                <a:gd fmla="*/ 0 w 52" name="T68"/>
                <a:gd fmla="*/ 11 h 15" name="T69"/>
                <a:gd fmla="*/ 0 w 52" name="T70"/>
                <a:gd fmla="*/ 11 h 15" name="T71"/>
                <a:gd fmla="*/ 0 w 52" name="T72"/>
                <a:gd fmla="*/ 15 h 1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" w="52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gdLst>
                <a:gd fmla="*/ 0 w 49" name="T0"/>
                <a:gd fmla="*/ 8 h 26" name="T1"/>
                <a:gd fmla="*/ 4 w 49" name="T2"/>
                <a:gd fmla="*/ 8 h 26" name="T3"/>
                <a:gd fmla="*/ 8 w 49" name="T4"/>
                <a:gd fmla="*/ 4 h 26" name="T5"/>
                <a:gd fmla="*/ 19 w 49" name="T6"/>
                <a:gd fmla="*/ 4 h 26" name="T7"/>
                <a:gd fmla="*/ 23 w 49" name="T8"/>
                <a:gd fmla="*/ 0 h 26" name="T9"/>
                <a:gd fmla="*/ 26 w 49" name="T10"/>
                <a:gd fmla="*/ 0 h 26" name="T11"/>
                <a:gd fmla="*/ 41 w 49" name="T12"/>
                <a:gd fmla="*/ 0 h 26" name="T13"/>
                <a:gd fmla="*/ 49 w 49" name="T14"/>
                <a:gd fmla="*/ 0 h 26" name="T15"/>
                <a:gd fmla="*/ 49 w 49" name="T16"/>
                <a:gd fmla="*/ 4 h 26" name="T17"/>
                <a:gd fmla="*/ 49 w 49" name="T18"/>
                <a:gd fmla="*/ 8 h 26" name="T19"/>
                <a:gd fmla="*/ 49 w 49" name="T20"/>
                <a:gd fmla="*/ 12 h 26" name="T21"/>
                <a:gd fmla="*/ 49 w 49" name="T22"/>
                <a:gd fmla="*/ 15 h 26" name="T23"/>
                <a:gd fmla="*/ 49 w 49" name="T24"/>
                <a:gd fmla="*/ 19 h 26" name="T25"/>
                <a:gd fmla="*/ 45 w 49" name="T26"/>
                <a:gd fmla="*/ 19 h 26" name="T27"/>
                <a:gd fmla="*/ 41 w 49" name="T28"/>
                <a:gd fmla="*/ 19 h 26" name="T29"/>
                <a:gd fmla="*/ 37 w 49" name="T30"/>
                <a:gd fmla="*/ 23 h 26" name="T31"/>
                <a:gd fmla="*/ 34 w 49" name="T32"/>
                <a:gd fmla="*/ 23 h 26" name="T33"/>
                <a:gd fmla="*/ 30 w 49" name="T34"/>
                <a:gd fmla="*/ 26 h 26" name="T35"/>
                <a:gd fmla="*/ 26 w 49" name="T36"/>
                <a:gd fmla="*/ 26 h 26" name="T37"/>
                <a:gd fmla="*/ 26 w 49" name="T38"/>
                <a:gd fmla="*/ 26 h 26" name="T39"/>
                <a:gd fmla="*/ 26 w 49" name="T40"/>
                <a:gd fmla="*/ 23 h 26" name="T41"/>
                <a:gd fmla="*/ 19 w 49" name="T42"/>
                <a:gd fmla="*/ 26 h 26" name="T43"/>
                <a:gd fmla="*/ 23 w 49" name="T44"/>
                <a:gd fmla="*/ 23 h 26" name="T45"/>
                <a:gd fmla="*/ 23 w 49" name="T46"/>
                <a:gd fmla="*/ 23 h 26" name="T47"/>
                <a:gd fmla="*/ 23 w 49" name="T48"/>
                <a:gd fmla="*/ 19 h 26" name="T49"/>
                <a:gd fmla="*/ 19 w 49" name="T50"/>
                <a:gd fmla="*/ 19 h 26" name="T51"/>
                <a:gd fmla="*/ 19 w 49" name="T52"/>
                <a:gd fmla="*/ 19 h 26" name="T53"/>
                <a:gd fmla="*/ 15 w 49" name="T54"/>
                <a:gd fmla="*/ 15 h 26" name="T55"/>
                <a:gd fmla="*/ 26 w 49" name="T56"/>
                <a:gd fmla="*/ 15 h 26" name="T57"/>
                <a:gd fmla="*/ 26 w 49" name="T58"/>
                <a:gd fmla="*/ 15 h 26" name="T59"/>
                <a:gd fmla="*/ 23 w 49" name="T60"/>
                <a:gd fmla="*/ 15 h 26" name="T61"/>
                <a:gd fmla="*/ 19 w 49" name="T62"/>
                <a:gd fmla="*/ 15 h 26" name="T63"/>
                <a:gd fmla="*/ 15 w 49" name="T64"/>
                <a:gd fmla="*/ 15 h 26" name="T65"/>
                <a:gd fmla="*/ 12 w 49" name="T66"/>
                <a:gd fmla="*/ 15 h 26" name="T67"/>
                <a:gd fmla="*/ 12 w 49" name="T68"/>
                <a:gd fmla="*/ 15 h 26" name="T69"/>
                <a:gd fmla="*/ 8 w 49" name="T70"/>
                <a:gd fmla="*/ 15 h 26" name="T71"/>
                <a:gd fmla="*/ 4 w 49" name="T72"/>
                <a:gd fmla="*/ 12 h 26" name="T73"/>
                <a:gd fmla="*/ 8 w 49" name="T74"/>
                <a:gd fmla="*/ 8 h 26" name="T75"/>
                <a:gd fmla="*/ 4 w 49" name="T76"/>
                <a:gd fmla="*/ 8 h 26" name="T77"/>
                <a:gd fmla="*/ 0 w 49" name="T78"/>
                <a:gd fmla="*/ 8 h 26" name="T79"/>
                <a:gd fmla="*/ 0 w 49" name="T80"/>
                <a:gd fmla="*/ 8 h 26" name="T81"/>
                <a:gd fmla="*/ 0 w 49" name="T82"/>
                <a:gd fmla="*/ 8 h 2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6" w="49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gdLst>
                <a:gd fmla="*/ 4 w 119" name="T0"/>
                <a:gd fmla="*/ 23 h 104" name="T1"/>
                <a:gd fmla="*/ 11 w 119" name="T2"/>
                <a:gd fmla="*/ 19 h 104" name="T3"/>
                <a:gd fmla="*/ 19 w 119" name="T4"/>
                <a:gd fmla="*/ 19 h 104" name="T5"/>
                <a:gd fmla="*/ 19 w 119" name="T6"/>
                <a:gd fmla="*/ 12 h 104" name="T7"/>
                <a:gd fmla="*/ 19 w 119" name="T8"/>
                <a:gd fmla="*/ 4 h 104" name="T9"/>
                <a:gd fmla="*/ 19 w 119" name="T10"/>
                <a:gd fmla="*/ 0 h 104" name="T11"/>
                <a:gd fmla="*/ 37 w 119" name="T12"/>
                <a:gd fmla="*/ 4 h 104" name="T13"/>
                <a:gd fmla="*/ 44 w 119" name="T14"/>
                <a:gd fmla="*/ 4 h 104" name="T15"/>
                <a:gd fmla="*/ 52 w 119" name="T16"/>
                <a:gd fmla="*/ 4 h 104" name="T17"/>
                <a:gd fmla="*/ 59 w 119" name="T18"/>
                <a:gd fmla="*/ 8 h 104" name="T19"/>
                <a:gd fmla="*/ 63 w 119" name="T20"/>
                <a:gd fmla="*/ 12 h 104" name="T21"/>
                <a:gd fmla="*/ 67 w 119" name="T22"/>
                <a:gd fmla="*/ 12 h 104" name="T23"/>
                <a:gd fmla="*/ 74 w 119" name="T24"/>
                <a:gd fmla="*/ 12 h 104" name="T25"/>
                <a:gd fmla="*/ 81 w 119" name="T26"/>
                <a:gd fmla="*/ 12 h 104" name="T27"/>
                <a:gd fmla="*/ 85 w 119" name="T28"/>
                <a:gd fmla="*/ 8 h 104" name="T29"/>
                <a:gd fmla="*/ 93 w 119" name="T30"/>
                <a:gd fmla="*/ 8 h 104" name="T31"/>
                <a:gd fmla="*/ 96 w 119" name="T32"/>
                <a:gd fmla="*/ 8 h 104" name="T33"/>
                <a:gd fmla="*/ 100 w 119" name="T34"/>
                <a:gd fmla="*/ 12 h 104" name="T35"/>
                <a:gd fmla="*/ 104 w 119" name="T36"/>
                <a:gd fmla="*/ 19 h 104" name="T37"/>
                <a:gd fmla="*/ 107 w 119" name="T38"/>
                <a:gd fmla="*/ 19 h 104" name="T39"/>
                <a:gd fmla="*/ 104 w 119" name="T40"/>
                <a:gd fmla="*/ 26 h 104" name="T41"/>
                <a:gd fmla="*/ 107 w 119" name="T42"/>
                <a:gd fmla="*/ 30 h 104" name="T43"/>
                <a:gd fmla="*/ 111 w 119" name="T44"/>
                <a:gd fmla="*/ 26 h 104" name="T45"/>
                <a:gd fmla="*/ 111 w 119" name="T46"/>
                <a:gd fmla="*/ 30 h 104" name="T47"/>
                <a:gd fmla="*/ 115 w 119" name="T48"/>
                <a:gd fmla="*/ 34 h 104" name="T49"/>
                <a:gd fmla="*/ 119 w 119" name="T50"/>
                <a:gd fmla="*/ 38 h 104" name="T51"/>
                <a:gd fmla="*/ 111 w 119" name="T52"/>
                <a:gd fmla="*/ 41 h 104" name="T53"/>
                <a:gd fmla="*/ 111 w 119" name="T54"/>
                <a:gd fmla="*/ 41 h 104" name="T55"/>
                <a:gd fmla="*/ 111 w 119" name="T56"/>
                <a:gd fmla="*/ 52 h 104" name="T57"/>
                <a:gd fmla="*/ 111 w 119" name="T58"/>
                <a:gd fmla="*/ 60 h 104" name="T59"/>
                <a:gd fmla="*/ 115 w 119" name="T60"/>
                <a:gd fmla="*/ 64 h 104" name="T61"/>
                <a:gd fmla="*/ 111 w 119" name="T62"/>
                <a:gd fmla="*/ 64 h 104" name="T63"/>
                <a:gd fmla="*/ 111 w 119" name="T64"/>
                <a:gd fmla="*/ 71 h 104" name="T65"/>
                <a:gd fmla="*/ 115 w 119" name="T66"/>
                <a:gd fmla="*/ 75 h 104" name="T67"/>
                <a:gd fmla="*/ 107 w 119" name="T68"/>
                <a:gd fmla="*/ 82 h 104" name="T69"/>
                <a:gd fmla="*/ 107 w 119" name="T70"/>
                <a:gd fmla="*/ 90 h 104" name="T71"/>
                <a:gd fmla="*/ 100 w 119" name="T72"/>
                <a:gd fmla="*/ 97 h 104" name="T73"/>
                <a:gd fmla="*/ 78 w 119" name="T74"/>
                <a:gd fmla="*/ 104 h 104" name="T75"/>
                <a:gd fmla="*/ 67 w 119" name="T76"/>
                <a:gd fmla="*/ 101 h 104" name="T77"/>
                <a:gd fmla="*/ 63 w 119" name="T78"/>
                <a:gd fmla="*/ 93 h 104" name="T79"/>
                <a:gd fmla="*/ 63 w 119" name="T80"/>
                <a:gd fmla="*/ 93 h 104" name="T81"/>
                <a:gd fmla="*/ 70 w 119" name="T82"/>
                <a:gd fmla="*/ 67 h 104" name="T83"/>
                <a:gd fmla="*/ 70 w 119" name="T84"/>
                <a:gd fmla="*/ 64 h 104" name="T85"/>
                <a:gd fmla="*/ 70 w 119" name="T86"/>
                <a:gd fmla="*/ 60 h 104" name="T87"/>
                <a:gd fmla="*/ 67 w 119" name="T88"/>
                <a:gd fmla="*/ 56 h 104" name="T89"/>
                <a:gd fmla="*/ 63 w 119" name="T90"/>
                <a:gd fmla="*/ 49 h 104" name="T91"/>
                <a:gd fmla="*/ 59 w 119" name="T92"/>
                <a:gd fmla="*/ 41 h 104" name="T93"/>
                <a:gd fmla="*/ 41 w 119" name="T94"/>
                <a:gd fmla="*/ 41 h 104" name="T95"/>
                <a:gd fmla="*/ 37 w 119" name="T96"/>
                <a:gd fmla="*/ 49 h 104" name="T97"/>
                <a:gd fmla="*/ 30 w 119" name="T98"/>
                <a:gd fmla="*/ 52 h 104" name="T99"/>
                <a:gd fmla="*/ 26 w 119" name="T100"/>
                <a:gd fmla="*/ 52 h 104" name="T101"/>
                <a:gd fmla="*/ 19 w 119" name="T102"/>
                <a:gd fmla="*/ 45 h 104" name="T103"/>
                <a:gd fmla="*/ 15 w 119" name="T104"/>
                <a:gd fmla="*/ 45 h 104" name="T105"/>
                <a:gd fmla="*/ 15 w 119" name="T106"/>
                <a:gd fmla="*/ 41 h 104" name="T107"/>
                <a:gd fmla="*/ 11 w 119" name="T108"/>
                <a:gd fmla="*/ 41 h 104" name="T109"/>
                <a:gd fmla="*/ 7 w 119" name="T110"/>
                <a:gd fmla="*/ 41 h 104" name="T111"/>
                <a:gd fmla="*/ 4 w 119" name="T112"/>
                <a:gd fmla="*/ 30 h 104" name="T113"/>
                <a:gd fmla="*/ 0 w 119" name="T114"/>
                <a:gd fmla="*/ 26 h 10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4" w="119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gdLst>
                <a:gd fmla="*/ 11 w 44" name="T0"/>
                <a:gd fmla="*/ 45 h 52" name="T1"/>
                <a:gd fmla="*/ 11 w 44" name="T2"/>
                <a:gd fmla="*/ 41 h 52" name="T3"/>
                <a:gd fmla="*/ 11 w 44" name="T4"/>
                <a:gd fmla="*/ 41 h 52" name="T5"/>
                <a:gd fmla="*/ 7 w 44" name="T6"/>
                <a:gd fmla="*/ 41 h 52" name="T7"/>
                <a:gd fmla="*/ 7 w 44" name="T8"/>
                <a:gd fmla="*/ 41 h 52" name="T9"/>
                <a:gd fmla="*/ 7 w 44" name="T10"/>
                <a:gd fmla="*/ 41 h 52" name="T11"/>
                <a:gd fmla="*/ 11 w 44" name="T12"/>
                <a:gd fmla="*/ 45 h 52" name="T13"/>
                <a:gd fmla="*/ 11 w 44" name="T14"/>
                <a:gd fmla="*/ 45 h 52" name="T15"/>
                <a:gd fmla="*/ 11 w 44" name="T16"/>
                <a:gd fmla="*/ 45 h 52" name="T17"/>
                <a:gd fmla="*/ 4 w 44" name="T18"/>
                <a:gd fmla="*/ 11 h 52" name="T19"/>
                <a:gd fmla="*/ 4 w 44" name="T20"/>
                <a:gd fmla="*/ 11 h 52" name="T21"/>
                <a:gd fmla="*/ 11 w 44" name="T22"/>
                <a:gd fmla="*/ 11 h 52" name="T23"/>
                <a:gd fmla="*/ 11 w 44" name="T24"/>
                <a:gd fmla="*/ 8 h 52" name="T25"/>
                <a:gd fmla="*/ 15 w 44" name="T26"/>
                <a:gd fmla="*/ 4 h 52" name="T27"/>
                <a:gd fmla="*/ 15 w 44" name="T28"/>
                <a:gd fmla="*/ 0 h 52" name="T29"/>
                <a:gd fmla="*/ 22 w 44" name="T30"/>
                <a:gd fmla="*/ 0 h 52" name="T31"/>
                <a:gd fmla="*/ 33 w 44" name="T32"/>
                <a:gd fmla="*/ 0 h 52" name="T33"/>
                <a:gd fmla="*/ 37 w 44" name="T34"/>
                <a:gd fmla="*/ 4 h 52" name="T35"/>
                <a:gd fmla="*/ 37 w 44" name="T36"/>
                <a:gd fmla="*/ 8 h 52" name="T37"/>
                <a:gd fmla="*/ 44 w 44" name="T38"/>
                <a:gd fmla="*/ 11 h 52" name="T39"/>
                <a:gd fmla="*/ 41 w 44" name="T40"/>
                <a:gd fmla="*/ 15 h 52" name="T41"/>
                <a:gd fmla="*/ 44 w 44" name="T42"/>
                <a:gd fmla="*/ 19 h 52" name="T43"/>
                <a:gd fmla="*/ 44 w 44" name="T44"/>
                <a:gd fmla="*/ 19 h 52" name="T45"/>
                <a:gd fmla="*/ 44 w 44" name="T46"/>
                <a:gd fmla="*/ 23 h 52" name="T47"/>
                <a:gd fmla="*/ 44 w 44" name="T48"/>
                <a:gd fmla="*/ 23 h 52" name="T49"/>
                <a:gd fmla="*/ 44 w 44" name="T50"/>
                <a:gd fmla="*/ 26 h 52" name="T51"/>
                <a:gd fmla="*/ 44 w 44" name="T52"/>
                <a:gd fmla="*/ 26 h 52" name="T53"/>
                <a:gd fmla="*/ 44 w 44" name="T54"/>
                <a:gd fmla="*/ 45 h 52" name="T55"/>
                <a:gd fmla="*/ 37 w 44" name="T56"/>
                <a:gd fmla="*/ 52 h 52" name="T57"/>
                <a:gd fmla="*/ 33 w 44" name="T58"/>
                <a:gd fmla="*/ 49 h 52" name="T59"/>
                <a:gd fmla="*/ 30 w 44" name="T60"/>
                <a:gd fmla="*/ 49 h 52" name="T61"/>
                <a:gd fmla="*/ 18 w 44" name="T62"/>
                <a:gd fmla="*/ 45 h 52" name="T63"/>
                <a:gd fmla="*/ 15 w 44" name="T64"/>
                <a:gd fmla="*/ 45 h 52" name="T65"/>
                <a:gd fmla="*/ 15 w 44" name="T66"/>
                <a:gd fmla="*/ 45 h 52" name="T67"/>
                <a:gd fmla="*/ 15 w 44" name="T68"/>
                <a:gd fmla="*/ 41 h 52" name="T69"/>
                <a:gd fmla="*/ 11 w 44" name="T70"/>
                <a:gd fmla="*/ 37 h 52" name="T71"/>
                <a:gd fmla="*/ 15 w 44" name="T72"/>
                <a:gd fmla="*/ 37 h 52" name="T73"/>
                <a:gd fmla="*/ 15 w 44" name="T74"/>
                <a:gd fmla="*/ 37 h 52" name="T75"/>
                <a:gd fmla="*/ 11 w 44" name="T76"/>
                <a:gd fmla="*/ 37 h 52" name="T77"/>
                <a:gd fmla="*/ 7 w 44" name="T78"/>
                <a:gd fmla="*/ 34 h 52" name="T79"/>
                <a:gd fmla="*/ 7 w 44" name="T80"/>
                <a:gd fmla="*/ 30 h 52" name="T81"/>
                <a:gd fmla="*/ 4 w 44" name="T82"/>
                <a:gd fmla="*/ 26 h 52" name="T83"/>
                <a:gd fmla="*/ 0 w 44" name="T84"/>
                <a:gd fmla="*/ 26 h 52" name="T85"/>
                <a:gd fmla="*/ 0 w 44" name="T86"/>
                <a:gd fmla="*/ 23 h 52" name="T87"/>
                <a:gd fmla="*/ 4 w 44" name="T88"/>
                <a:gd fmla="*/ 19 h 52" name="T89"/>
                <a:gd fmla="*/ 0 w 44" name="T90"/>
                <a:gd fmla="*/ 19 h 52" name="T91"/>
                <a:gd fmla="*/ 0 w 44" name="T92"/>
                <a:gd fmla="*/ 15 h 52" name="T93"/>
                <a:gd fmla="*/ 4 w 44" name="T94"/>
                <a:gd fmla="*/ 11 h 52" name="T95"/>
                <a:gd fmla="*/ 4 w 44" name="T96"/>
                <a:gd fmla="*/ 11 h 5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2" w="44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gdLst>
                <a:gd fmla="*/ 0 w 66" name="T0"/>
                <a:gd fmla="*/ 26 h 63" name="T1"/>
                <a:gd fmla="*/ 0 w 66" name="T2"/>
                <a:gd fmla="*/ 26 h 63" name="T3"/>
                <a:gd fmla="*/ 3 w 66" name="T4"/>
                <a:gd fmla="*/ 22 h 63" name="T5"/>
                <a:gd fmla="*/ 7 w 66" name="T6"/>
                <a:gd fmla="*/ 18 h 63" name="T7"/>
                <a:gd fmla="*/ 11 w 66" name="T8"/>
                <a:gd fmla="*/ 14 h 63" name="T9"/>
                <a:gd fmla="*/ 11 w 66" name="T10"/>
                <a:gd fmla="*/ 14 h 63" name="T11"/>
                <a:gd fmla="*/ 11 w 66" name="T12"/>
                <a:gd fmla="*/ 11 h 63" name="T13"/>
                <a:gd fmla="*/ 14 w 66" name="T14"/>
                <a:gd fmla="*/ 7 h 63" name="T15"/>
                <a:gd fmla="*/ 14 w 66" name="T16"/>
                <a:gd fmla="*/ 7 h 63" name="T17"/>
                <a:gd fmla="*/ 14 w 66" name="T18"/>
                <a:gd fmla="*/ 3 h 63" name="T19"/>
                <a:gd fmla="*/ 18 w 66" name="T20"/>
                <a:gd fmla="*/ 0 h 63" name="T21"/>
                <a:gd fmla="*/ 18 w 66" name="T22"/>
                <a:gd fmla="*/ 3 h 63" name="T23"/>
                <a:gd fmla="*/ 25 w 66" name="T24"/>
                <a:gd fmla="*/ 0 h 63" name="T25"/>
                <a:gd fmla="*/ 29 w 66" name="T26"/>
                <a:gd fmla="*/ 0 h 63" name="T27"/>
                <a:gd fmla="*/ 33 w 66" name="T28"/>
                <a:gd fmla="*/ 3 h 63" name="T29"/>
                <a:gd fmla="*/ 37 w 66" name="T30"/>
                <a:gd fmla="*/ 7 h 63" name="T31"/>
                <a:gd fmla="*/ 33 w 66" name="T32"/>
                <a:gd fmla="*/ 11 h 63" name="T33"/>
                <a:gd fmla="*/ 33 w 66" name="T34"/>
                <a:gd fmla="*/ 14 h 63" name="T35"/>
                <a:gd fmla="*/ 37 w 66" name="T36"/>
                <a:gd fmla="*/ 18 h 63" name="T37"/>
                <a:gd fmla="*/ 40 w 66" name="T38"/>
                <a:gd fmla="*/ 18 h 63" name="T39"/>
                <a:gd fmla="*/ 44 w 66" name="T40"/>
                <a:gd fmla="*/ 14 h 63" name="T41"/>
                <a:gd fmla="*/ 48 w 66" name="T42"/>
                <a:gd fmla="*/ 14 h 63" name="T43"/>
                <a:gd fmla="*/ 48 w 66" name="T44"/>
                <a:gd fmla="*/ 18 h 63" name="T45"/>
                <a:gd fmla="*/ 51 w 66" name="T46"/>
                <a:gd fmla="*/ 18 h 63" name="T47"/>
                <a:gd fmla="*/ 48 w 66" name="T48"/>
                <a:gd fmla="*/ 22 h 63" name="T49"/>
                <a:gd fmla="*/ 51 w 66" name="T50"/>
                <a:gd fmla="*/ 26 h 63" name="T51"/>
                <a:gd fmla="*/ 48 w 66" name="T52"/>
                <a:gd fmla="*/ 29 h 63" name="T53"/>
                <a:gd fmla="*/ 44 w 66" name="T54"/>
                <a:gd fmla="*/ 33 h 63" name="T55"/>
                <a:gd fmla="*/ 48 w 66" name="T56"/>
                <a:gd fmla="*/ 33 h 63" name="T57"/>
                <a:gd fmla="*/ 48 w 66" name="T58"/>
                <a:gd fmla="*/ 37 h 63" name="T59"/>
                <a:gd fmla="*/ 51 w 66" name="T60"/>
                <a:gd fmla="*/ 33 h 63" name="T61"/>
                <a:gd fmla="*/ 51 w 66" name="T62"/>
                <a:gd fmla="*/ 33 h 63" name="T63"/>
                <a:gd fmla="*/ 55 w 66" name="T64"/>
                <a:gd fmla="*/ 37 h 63" name="T65"/>
                <a:gd fmla="*/ 59 w 66" name="T66"/>
                <a:gd fmla="*/ 37 h 63" name="T67"/>
                <a:gd fmla="*/ 59 w 66" name="T68"/>
                <a:gd fmla="*/ 37 h 63" name="T69"/>
                <a:gd fmla="*/ 59 w 66" name="T70"/>
                <a:gd fmla="*/ 40 h 63" name="T71"/>
                <a:gd fmla="*/ 63 w 66" name="T72"/>
                <a:gd fmla="*/ 40 h 63" name="T73"/>
                <a:gd fmla="*/ 66 w 66" name="T74"/>
                <a:gd fmla="*/ 40 h 63" name="T75"/>
                <a:gd fmla="*/ 66 w 66" name="T76"/>
                <a:gd fmla="*/ 44 h 63" name="T77"/>
                <a:gd fmla="*/ 63 w 66" name="T78"/>
                <a:gd fmla="*/ 48 h 63" name="T79"/>
                <a:gd fmla="*/ 66 w 66" name="T80"/>
                <a:gd fmla="*/ 48 h 63" name="T81"/>
                <a:gd fmla="*/ 63 w 66" name="T82"/>
                <a:gd fmla="*/ 51 h 63" name="T83"/>
                <a:gd fmla="*/ 63 w 66" name="T84"/>
                <a:gd fmla="*/ 51 h 63" name="T85"/>
                <a:gd fmla="*/ 63 w 66" name="T86"/>
                <a:gd fmla="*/ 55 h 63" name="T87"/>
                <a:gd fmla="*/ 63 w 66" name="T88"/>
                <a:gd fmla="*/ 59 h 63" name="T89"/>
                <a:gd fmla="*/ 63 w 66" name="T90"/>
                <a:gd fmla="*/ 63 h 63" name="T91"/>
                <a:gd fmla="*/ 63 w 66" name="T92"/>
                <a:gd fmla="*/ 63 h 63" name="T93"/>
                <a:gd fmla="*/ 48 w 66" name="T94"/>
                <a:gd fmla="*/ 59 h 63" name="T95"/>
                <a:gd fmla="*/ 37 w 66" name="T96"/>
                <a:gd fmla="*/ 51 h 63" name="T97"/>
                <a:gd fmla="*/ 33 w 66" name="T98"/>
                <a:gd fmla="*/ 51 h 63" name="T99"/>
                <a:gd fmla="*/ 22 w 66" name="T100"/>
                <a:gd fmla="*/ 40 h 63" name="T101"/>
                <a:gd fmla="*/ 14 w 66" name="T102"/>
                <a:gd fmla="*/ 37 h 63" name="T103"/>
                <a:gd fmla="*/ 11 w 66" name="T104"/>
                <a:gd fmla="*/ 37 h 63" name="T105"/>
                <a:gd fmla="*/ 7 w 66" name="T106"/>
                <a:gd fmla="*/ 33 h 63" name="T107"/>
                <a:gd fmla="*/ 7 w 66" name="T108"/>
                <a:gd fmla="*/ 29 h 63" name="T109"/>
                <a:gd fmla="*/ 7 w 66" name="T110"/>
                <a:gd fmla="*/ 29 h 63" name="T111"/>
                <a:gd fmla="*/ 3 w 66" name="T112"/>
                <a:gd fmla="*/ 26 h 63" name="T113"/>
                <a:gd fmla="*/ 0 w 66" name="T114"/>
                <a:gd fmla="*/ 26 h 6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" w="66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gdLst>
                <a:gd fmla="*/ 19 w 104" name="T0"/>
                <a:gd fmla="*/ 97 h 100" name="T1"/>
                <a:gd fmla="*/ 19 w 104" name="T2"/>
                <a:gd fmla="*/ 89 h 100" name="T3"/>
                <a:gd fmla="*/ 19 w 104" name="T4"/>
                <a:gd fmla="*/ 85 h 100" name="T5"/>
                <a:gd fmla="*/ 19 w 104" name="T6"/>
                <a:gd fmla="*/ 82 h 100" name="T7"/>
                <a:gd fmla="*/ 22 w 104" name="T8"/>
                <a:gd fmla="*/ 74 h 100" name="T9"/>
                <a:gd fmla="*/ 15 w 104" name="T10"/>
                <a:gd fmla="*/ 74 h 100" name="T11"/>
                <a:gd fmla="*/ 15 w 104" name="T12"/>
                <a:gd fmla="*/ 71 h 100" name="T13"/>
                <a:gd fmla="*/ 7 w 104" name="T14"/>
                <a:gd fmla="*/ 67 h 100" name="T15"/>
                <a:gd fmla="*/ 4 w 104" name="T16"/>
                <a:gd fmla="*/ 71 h 100" name="T17"/>
                <a:gd fmla="*/ 0 w 104" name="T18"/>
                <a:gd fmla="*/ 67 h 100" name="T19"/>
                <a:gd fmla="*/ 7 w 104" name="T20"/>
                <a:gd fmla="*/ 60 h 100" name="T21"/>
                <a:gd fmla="*/ 7 w 104" name="T22"/>
                <a:gd fmla="*/ 52 h 100" name="T23"/>
                <a:gd fmla="*/ 15 w 104" name="T24"/>
                <a:gd fmla="*/ 45 h 100" name="T25"/>
                <a:gd fmla="*/ 11 w 104" name="T26"/>
                <a:gd fmla="*/ 41 h 100" name="T27"/>
                <a:gd fmla="*/ 11 w 104" name="T28"/>
                <a:gd fmla="*/ 34 h 100" name="T29"/>
                <a:gd fmla="*/ 15 w 104" name="T30"/>
                <a:gd fmla="*/ 34 h 100" name="T31"/>
                <a:gd fmla="*/ 11 w 104" name="T32"/>
                <a:gd fmla="*/ 30 h 100" name="T33"/>
                <a:gd fmla="*/ 11 w 104" name="T34"/>
                <a:gd fmla="*/ 22 h 100" name="T35"/>
                <a:gd fmla="*/ 11 w 104" name="T36"/>
                <a:gd fmla="*/ 11 h 100" name="T37"/>
                <a:gd fmla="*/ 11 w 104" name="T38"/>
                <a:gd fmla="*/ 11 h 100" name="T39"/>
                <a:gd fmla="*/ 22 w 104" name="T40"/>
                <a:gd fmla="*/ 4 h 100" name="T41"/>
                <a:gd fmla="*/ 26 w 104" name="T42"/>
                <a:gd fmla="*/ 8 h 100" name="T43"/>
                <a:gd fmla="*/ 37 w 104" name="T44"/>
                <a:gd fmla="*/ 4 h 100" name="T45"/>
                <a:gd fmla="*/ 41 w 104" name="T46"/>
                <a:gd fmla="*/ 4 h 100" name="T47"/>
                <a:gd fmla="*/ 44 w 104" name="T48"/>
                <a:gd fmla="*/ 4 h 100" name="T49"/>
                <a:gd fmla="*/ 52 w 104" name="T50"/>
                <a:gd fmla="*/ 8 h 100" name="T51"/>
                <a:gd fmla="*/ 56 w 104" name="T52"/>
                <a:gd fmla="*/ 0 h 100" name="T53"/>
                <a:gd fmla="*/ 67 w 104" name="T54"/>
                <a:gd fmla="*/ 8 h 100" name="T55"/>
                <a:gd fmla="*/ 70 w 104" name="T56"/>
                <a:gd fmla="*/ 8 h 100" name="T57"/>
                <a:gd fmla="*/ 78 w 104" name="T58"/>
                <a:gd fmla="*/ 11 h 100" name="T59"/>
                <a:gd fmla="*/ 85 w 104" name="T60"/>
                <a:gd fmla="*/ 15 h 100" name="T61"/>
                <a:gd fmla="*/ 93 w 104" name="T62"/>
                <a:gd fmla="*/ 11 h 100" name="T63"/>
                <a:gd fmla="*/ 96 w 104" name="T64"/>
                <a:gd fmla="*/ 15 h 100" name="T65"/>
                <a:gd fmla="*/ 100 w 104" name="T66"/>
                <a:gd fmla="*/ 15 h 100" name="T67"/>
                <a:gd fmla="*/ 100 w 104" name="T68"/>
                <a:gd fmla="*/ 22 h 100" name="T69"/>
                <a:gd fmla="*/ 104 w 104" name="T70"/>
                <a:gd fmla="*/ 30 h 100" name="T71"/>
                <a:gd fmla="*/ 104 w 104" name="T72"/>
                <a:gd fmla="*/ 37 h 100" name="T73"/>
                <a:gd fmla="*/ 100 w 104" name="T74"/>
                <a:gd fmla="*/ 41 h 100" name="T75"/>
                <a:gd fmla="*/ 93 w 104" name="T76"/>
                <a:gd fmla="*/ 52 h 100" name="T77"/>
                <a:gd fmla="*/ 93 w 104" name="T78"/>
                <a:gd fmla="*/ 56 h 100" name="T79"/>
                <a:gd fmla="*/ 93 w 104" name="T80"/>
                <a:gd fmla="*/ 63 h 100" name="T81"/>
                <a:gd fmla="*/ 89 w 104" name="T82"/>
                <a:gd fmla="*/ 67 h 100" name="T83"/>
                <a:gd fmla="*/ 93 w 104" name="T84"/>
                <a:gd fmla="*/ 74 h 100" name="T85"/>
                <a:gd fmla="*/ 100 w 104" name="T86"/>
                <a:gd fmla="*/ 78 h 100" name="T87"/>
                <a:gd fmla="*/ 100 w 104" name="T88"/>
                <a:gd fmla="*/ 85 h 100" name="T89"/>
                <a:gd fmla="*/ 93 w 104" name="T90"/>
                <a:gd fmla="*/ 85 h 100" name="T91"/>
                <a:gd fmla="*/ 93 w 104" name="T92"/>
                <a:gd fmla="*/ 82 h 100" name="T93"/>
                <a:gd fmla="*/ 89 w 104" name="T94"/>
                <a:gd fmla="*/ 89 h 100" name="T95"/>
                <a:gd fmla="*/ 70 w 104" name="T96"/>
                <a:gd fmla="*/ 85 h 100" name="T97"/>
                <a:gd fmla="*/ 44 w 104" name="T98"/>
                <a:gd fmla="*/ 89 h 100" name="T99"/>
                <a:gd fmla="*/ 33 w 104" name="T100"/>
                <a:gd fmla="*/ 93 h 100" name="T101"/>
                <a:gd fmla="*/ 26 w 104" name="T102"/>
                <a:gd fmla="*/ 93 h 100" name="T103"/>
                <a:gd fmla="*/ 19 w 104" name="T104"/>
                <a:gd fmla="*/ 97 h 10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0" w="104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gdLst>
                <a:gd fmla="*/ 4 w 70" name="T0"/>
                <a:gd fmla="*/ 92 h 100" name="T1"/>
                <a:gd fmla="*/ 11 w 70" name="T2"/>
                <a:gd fmla="*/ 92 h 100" name="T3"/>
                <a:gd fmla="*/ 11 w 70" name="T4"/>
                <a:gd fmla="*/ 85 h 100" name="T5"/>
                <a:gd fmla="*/ 4 w 70" name="T6"/>
                <a:gd fmla="*/ 81 h 100" name="T7"/>
                <a:gd fmla="*/ 0 w 70" name="T8"/>
                <a:gd fmla="*/ 74 h 100" name="T9"/>
                <a:gd fmla="*/ 4 w 70" name="T10"/>
                <a:gd fmla="*/ 70 h 100" name="T11"/>
                <a:gd fmla="*/ 4 w 70" name="T12"/>
                <a:gd fmla="*/ 63 h 100" name="T13"/>
                <a:gd fmla="*/ 4 w 70" name="T14"/>
                <a:gd fmla="*/ 59 h 100" name="T15"/>
                <a:gd fmla="*/ 11 w 70" name="T16"/>
                <a:gd fmla="*/ 48 h 100" name="T17"/>
                <a:gd fmla="*/ 15 w 70" name="T18"/>
                <a:gd fmla="*/ 44 h 100" name="T19"/>
                <a:gd fmla="*/ 15 w 70" name="T20"/>
                <a:gd fmla="*/ 37 h 100" name="T21"/>
                <a:gd fmla="*/ 11 w 70" name="T22"/>
                <a:gd fmla="*/ 29 h 100" name="T23"/>
                <a:gd fmla="*/ 11 w 70" name="T24"/>
                <a:gd fmla="*/ 22 h 100" name="T25"/>
                <a:gd fmla="*/ 7 w 70" name="T26"/>
                <a:gd fmla="*/ 15 h 100" name="T27"/>
                <a:gd fmla="*/ 7 w 70" name="T28"/>
                <a:gd fmla="*/ 7 h 100" name="T29"/>
                <a:gd fmla="*/ 11 w 70" name="T30"/>
                <a:gd fmla="*/ 3 h 100" name="T31"/>
                <a:gd fmla="*/ 26 w 70" name="T32"/>
                <a:gd fmla="*/ 3 h 100" name="T33"/>
                <a:gd fmla="*/ 41 w 70" name="T34"/>
                <a:gd fmla="*/ 3 h 100" name="T35"/>
                <a:gd fmla="*/ 48 w 70" name="T36"/>
                <a:gd fmla="*/ 0 h 100" name="T37"/>
                <a:gd fmla="*/ 52 w 70" name="T38"/>
                <a:gd fmla="*/ 3 h 100" name="T39"/>
                <a:gd fmla="*/ 52 w 70" name="T40"/>
                <a:gd fmla="*/ 7 h 100" name="T41"/>
                <a:gd fmla="*/ 59 w 70" name="T42"/>
                <a:gd fmla="*/ 15 h 100" name="T43"/>
                <a:gd fmla="*/ 59 w 70" name="T44"/>
                <a:gd fmla="*/ 18 h 100" name="T45"/>
                <a:gd fmla="*/ 63 w 70" name="T46"/>
                <a:gd fmla="*/ 26 h 100" name="T47"/>
                <a:gd fmla="*/ 63 w 70" name="T48"/>
                <a:gd fmla="*/ 33 h 100" name="T49"/>
                <a:gd fmla="*/ 63 w 70" name="T50"/>
                <a:gd fmla="*/ 37 h 100" name="T51"/>
                <a:gd fmla="*/ 63 w 70" name="T52"/>
                <a:gd fmla="*/ 41 h 100" name="T53"/>
                <a:gd fmla="*/ 63 w 70" name="T54"/>
                <a:gd fmla="*/ 44 h 100" name="T55"/>
                <a:gd fmla="*/ 63 w 70" name="T56"/>
                <a:gd fmla="*/ 52 h 100" name="T57"/>
                <a:gd fmla="*/ 63 w 70" name="T58"/>
                <a:gd fmla="*/ 63 h 100" name="T59"/>
                <a:gd fmla="*/ 63 w 70" name="T60"/>
                <a:gd fmla="*/ 70 h 100" name="T61"/>
                <a:gd fmla="*/ 63 w 70" name="T62"/>
                <a:gd fmla="*/ 78 h 100" name="T63"/>
                <a:gd fmla="*/ 67 w 70" name="T64"/>
                <a:gd fmla="*/ 78 h 100" name="T65"/>
                <a:gd fmla="*/ 63 w 70" name="T66"/>
                <a:gd fmla="*/ 81 h 100" name="T67"/>
                <a:gd fmla="*/ 44 w 70" name="T68"/>
                <a:gd fmla="*/ 92 h 100" name="T69"/>
                <a:gd fmla="*/ 22 w 70" name="T70"/>
                <a:gd fmla="*/ 100 h 100" name="T71"/>
                <a:gd fmla="*/ 4 w 70" name="T72"/>
                <a:gd fmla="*/ 96 h 10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0" w="7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gdLst>
                <a:gd fmla="*/ 19 w 33" name="T0"/>
                <a:gd fmla="*/ 3 h 81" name="T1"/>
                <a:gd fmla="*/ 4 w 33" name="T2"/>
                <a:gd fmla="*/ 0 h 81" name="T3"/>
                <a:gd fmla="*/ 0 w 33" name="T4"/>
                <a:gd fmla="*/ 0 h 81" name="T5"/>
                <a:gd fmla="*/ 4 w 33" name="T6"/>
                <a:gd fmla="*/ 3 h 81" name="T7"/>
                <a:gd fmla="*/ 4 w 33" name="T8"/>
                <a:gd fmla="*/ 7 h 81" name="T9"/>
                <a:gd fmla="*/ 4 w 33" name="T10"/>
                <a:gd fmla="*/ 7 h 81" name="T11"/>
                <a:gd fmla="*/ 7 w 33" name="T12"/>
                <a:gd fmla="*/ 11 h 81" name="T13"/>
                <a:gd fmla="*/ 11 w 33" name="T14"/>
                <a:gd fmla="*/ 15 h 81" name="T15"/>
                <a:gd fmla="*/ 11 w 33" name="T16"/>
                <a:gd fmla="*/ 15 h 81" name="T17"/>
                <a:gd fmla="*/ 11 w 33" name="T18"/>
                <a:gd fmla="*/ 18 h 81" name="T19"/>
                <a:gd fmla="*/ 11 w 33" name="T20"/>
                <a:gd fmla="*/ 26 h 81" name="T21"/>
                <a:gd fmla="*/ 15 w 33" name="T22"/>
                <a:gd fmla="*/ 26 h 81" name="T23"/>
                <a:gd fmla="*/ 15 w 33" name="T24"/>
                <a:gd fmla="*/ 26 h 81" name="T25"/>
                <a:gd fmla="*/ 15 w 33" name="T26"/>
                <a:gd fmla="*/ 33 h 81" name="T27"/>
                <a:gd fmla="*/ 15 w 33" name="T28"/>
                <a:gd fmla="*/ 33 h 81" name="T29"/>
                <a:gd fmla="*/ 15 w 33" name="T30"/>
                <a:gd fmla="*/ 37 h 81" name="T31"/>
                <a:gd fmla="*/ 15 w 33" name="T32"/>
                <a:gd fmla="*/ 37 h 81" name="T33"/>
                <a:gd fmla="*/ 15 w 33" name="T34"/>
                <a:gd fmla="*/ 41 h 81" name="T35"/>
                <a:gd fmla="*/ 15 w 33" name="T36"/>
                <a:gd fmla="*/ 41 h 81" name="T37"/>
                <a:gd fmla="*/ 15 w 33" name="T38"/>
                <a:gd fmla="*/ 44 h 81" name="T39"/>
                <a:gd fmla="*/ 15 w 33" name="T40"/>
                <a:gd fmla="*/ 48 h 81" name="T41"/>
                <a:gd fmla="*/ 15 w 33" name="T42"/>
                <a:gd fmla="*/ 52 h 81" name="T43"/>
                <a:gd fmla="*/ 19 w 33" name="T44"/>
                <a:gd fmla="*/ 59 h 81" name="T45"/>
                <a:gd fmla="*/ 15 w 33" name="T46"/>
                <a:gd fmla="*/ 63 h 81" name="T47"/>
                <a:gd fmla="*/ 15 w 33" name="T48"/>
                <a:gd fmla="*/ 67 h 81" name="T49"/>
                <a:gd fmla="*/ 15 w 33" name="T50"/>
                <a:gd fmla="*/ 70 h 81" name="T51"/>
                <a:gd fmla="*/ 15 w 33" name="T52"/>
                <a:gd fmla="*/ 74 h 81" name="T53"/>
                <a:gd fmla="*/ 15 w 33" name="T54"/>
                <a:gd fmla="*/ 78 h 81" name="T55"/>
                <a:gd fmla="*/ 19 w 33" name="T56"/>
                <a:gd fmla="*/ 78 h 81" name="T57"/>
                <a:gd fmla="*/ 19 w 33" name="T58"/>
                <a:gd fmla="*/ 78 h 81" name="T59"/>
                <a:gd fmla="*/ 22 w 33" name="T60"/>
                <a:gd fmla="*/ 81 h 81" name="T61"/>
                <a:gd fmla="*/ 22 w 33" name="T62"/>
                <a:gd fmla="*/ 81 h 81" name="T63"/>
                <a:gd fmla="*/ 33 w 33" name="T64"/>
                <a:gd fmla="*/ 78 h 81" name="T65"/>
                <a:gd fmla="*/ 33 w 33" name="T66"/>
                <a:gd fmla="*/ 78 h 81" name="T67"/>
                <a:gd fmla="*/ 33 w 33" name="T68"/>
                <a:gd fmla="*/ 74 h 81" name="T69"/>
                <a:gd fmla="*/ 33 w 33" name="T70"/>
                <a:gd fmla="*/ 70 h 81" name="T71"/>
                <a:gd fmla="*/ 33 w 33" name="T72"/>
                <a:gd fmla="*/ 67 h 81" name="T73"/>
                <a:gd fmla="*/ 30 w 33" name="T74"/>
                <a:gd fmla="*/ 63 h 81" name="T75"/>
                <a:gd fmla="*/ 30 w 33" name="T76"/>
                <a:gd fmla="*/ 44 h 81" name="T77"/>
                <a:gd fmla="*/ 33 w 33" name="T78"/>
                <a:gd fmla="*/ 41 h 81" name="T79"/>
                <a:gd fmla="*/ 33 w 33" name="T80"/>
                <a:gd fmla="*/ 41 h 81" name="T81"/>
                <a:gd fmla="*/ 33 w 33" name="T82"/>
                <a:gd fmla="*/ 37 h 81" name="T83"/>
                <a:gd fmla="*/ 33 w 33" name="T84"/>
                <a:gd fmla="*/ 33 h 81" name="T85"/>
                <a:gd fmla="*/ 33 w 33" name="T86"/>
                <a:gd fmla="*/ 29 h 81" name="T87"/>
                <a:gd fmla="*/ 30 w 33" name="T88"/>
                <a:gd fmla="*/ 22 h 81" name="T89"/>
                <a:gd fmla="*/ 26 w 33" name="T90"/>
                <a:gd fmla="*/ 15 h 81" name="T91"/>
                <a:gd fmla="*/ 26 w 33" name="T92"/>
                <a:gd fmla="*/ 15 h 81" name="T93"/>
                <a:gd fmla="*/ 22 w 33" name="T94"/>
                <a:gd fmla="*/ 15 h 81" name="T95"/>
                <a:gd fmla="*/ 19 w 33" name="T96"/>
                <a:gd fmla="*/ 11 h 81" name="T97"/>
                <a:gd fmla="*/ 19 w 33" name="T98"/>
                <a:gd fmla="*/ 7 h 81" name="T99"/>
                <a:gd fmla="*/ 19 w 33" name="T100"/>
                <a:gd fmla="*/ 3 h 8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81" w="33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gdLst>
                <a:gd fmla="*/ 25 w 51" name="T0"/>
                <a:gd fmla="*/ 8 h 97" name="T1"/>
                <a:gd fmla="*/ 18 w 51" name="T2"/>
                <a:gd fmla="*/ 11 h 97" name="T3"/>
                <a:gd fmla="*/ 11 w 51" name="T4"/>
                <a:gd fmla="*/ 11 h 97" name="T5"/>
                <a:gd fmla="*/ 7 w 51" name="T6"/>
                <a:gd fmla="*/ 15 h 97" name="T7"/>
                <a:gd fmla="*/ 7 w 51" name="T8"/>
                <a:gd fmla="*/ 22 h 97" name="T9"/>
                <a:gd fmla="*/ 0 w 51" name="T10"/>
                <a:gd fmla="*/ 26 h 97" name="T11"/>
                <a:gd fmla="*/ 3 w 51" name="T12"/>
                <a:gd fmla="*/ 34 h 97" name="T13"/>
                <a:gd fmla="*/ 7 w 51" name="T14"/>
                <a:gd fmla="*/ 34 h 97" name="T15"/>
                <a:gd fmla="*/ 14 w 51" name="T16"/>
                <a:gd fmla="*/ 48 h 97" name="T17"/>
                <a:gd fmla="*/ 14 w 51" name="T18"/>
                <a:gd fmla="*/ 56 h 97" name="T19"/>
                <a:gd fmla="*/ 14 w 51" name="T20"/>
                <a:gd fmla="*/ 60 h 97" name="T21"/>
                <a:gd fmla="*/ 11 w 51" name="T22"/>
                <a:gd fmla="*/ 82 h 97" name="T23"/>
                <a:gd fmla="*/ 14 w 51" name="T24"/>
                <a:gd fmla="*/ 89 h 97" name="T25"/>
                <a:gd fmla="*/ 14 w 51" name="T26"/>
                <a:gd fmla="*/ 97 h 97" name="T27"/>
                <a:gd fmla="*/ 33 w 51" name="T28"/>
                <a:gd fmla="*/ 93 h 97" name="T29"/>
                <a:gd fmla="*/ 33 w 51" name="T30"/>
                <a:gd fmla="*/ 89 h 97" name="T31"/>
                <a:gd fmla="*/ 33 w 51" name="T32"/>
                <a:gd fmla="*/ 78 h 97" name="T33"/>
                <a:gd fmla="*/ 33 w 51" name="T34"/>
                <a:gd fmla="*/ 71 h 97" name="T35"/>
                <a:gd fmla="*/ 33 w 51" name="T36"/>
                <a:gd fmla="*/ 67 h 97" name="T37"/>
                <a:gd fmla="*/ 33 w 51" name="T38"/>
                <a:gd fmla="*/ 67 h 97" name="T39"/>
                <a:gd fmla="*/ 33 w 51" name="T40"/>
                <a:gd fmla="*/ 63 h 97" name="T41"/>
                <a:gd fmla="*/ 33 w 51" name="T42"/>
                <a:gd fmla="*/ 56 h 97" name="T43"/>
                <a:gd fmla="*/ 33 w 51" name="T44"/>
                <a:gd fmla="*/ 52 h 97" name="T45"/>
                <a:gd fmla="*/ 37 w 51" name="T46"/>
                <a:gd fmla="*/ 52 h 97" name="T47"/>
                <a:gd fmla="*/ 40 w 51" name="T48"/>
                <a:gd fmla="*/ 48 h 97" name="T49"/>
                <a:gd fmla="*/ 44 w 51" name="T50"/>
                <a:gd fmla="*/ 41 h 97" name="T51"/>
                <a:gd fmla="*/ 48 w 51" name="T52"/>
                <a:gd fmla="*/ 41 h 97" name="T53"/>
                <a:gd fmla="*/ 44 w 51" name="T54"/>
                <a:gd fmla="*/ 34 h 97" name="T55"/>
                <a:gd fmla="*/ 48 w 51" name="T56"/>
                <a:gd fmla="*/ 30 h 97" name="T57"/>
                <a:gd fmla="*/ 51 w 51" name="T58"/>
                <a:gd fmla="*/ 30 h 97" name="T59"/>
                <a:gd fmla="*/ 48 w 51" name="T60"/>
                <a:gd fmla="*/ 19 h 97" name="T61"/>
                <a:gd fmla="*/ 44 w 51" name="T62"/>
                <a:gd fmla="*/ 15 h 97" name="T63"/>
                <a:gd fmla="*/ 44 w 51" name="T64"/>
                <a:gd fmla="*/ 11 h 97" name="T65"/>
                <a:gd fmla="*/ 37 w 51" name="T66"/>
                <a:gd fmla="*/ 8 h 97" name="T67"/>
                <a:gd fmla="*/ 29 w 51" name="T68"/>
                <a:gd fmla="*/ 0 h 97" name="T69"/>
                <a:gd fmla="*/ 29 w 51" name="T70"/>
                <a:gd fmla="*/ 4 h 97" name="T71"/>
                <a:gd fmla="*/ 25 w 51" name="T72"/>
                <a:gd fmla="*/ 4 h 9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7" w="51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gdLst>
                <a:gd fmla="*/ 189 w 192" name="T0"/>
                <a:gd fmla="*/ 63 h 248" name="T1"/>
                <a:gd fmla="*/ 185 w 192" name="T2"/>
                <a:gd fmla="*/ 122 h 248" name="T3"/>
                <a:gd fmla="*/ 174 w 192" name="T4"/>
                <a:gd fmla="*/ 126 h 248" name="T5"/>
                <a:gd fmla="*/ 174 w 192" name="T6"/>
                <a:gd fmla="*/ 133 h 248" name="T7"/>
                <a:gd fmla="*/ 167 w 192" name="T8"/>
                <a:gd fmla="*/ 141 h 248" name="T9"/>
                <a:gd fmla="*/ 167 w 192" name="T10"/>
                <a:gd fmla="*/ 148 h 248" name="T11"/>
                <a:gd fmla="*/ 167 w 192" name="T12"/>
                <a:gd fmla="*/ 155 h 248" name="T13"/>
                <a:gd fmla="*/ 159 w 192" name="T14"/>
                <a:gd fmla="*/ 166 h 248" name="T15"/>
                <a:gd fmla="*/ 163 w 192" name="T16"/>
                <a:gd fmla="*/ 166 h 248" name="T17"/>
                <a:gd fmla="*/ 163 w 192" name="T18"/>
                <a:gd fmla="*/ 170 h 248" name="T19"/>
                <a:gd fmla="*/ 167 w 192" name="T20"/>
                <a:gd fmla="*/ 178 h 248" name="T21"/>
                <a:gd fmla="*/ 174 w 192" name="T22"/>
                <a:gd fmla="*/ 185 h 248" name="T23"/>
                <a:gd fmla="*/ 174 w 192" name="T24"/>
                <a:gd fmla="*/ 192 h 248" name="T25"/>
                <a:gd fmla="*/ 167 w 192" name="T26"/>
                <a:gd fmla="*/ 196 h 248" name="T27"/>
                <a:gd fmla="*/ 155 w 192" name="T28"/>
                <a:gd fmla="*/ 200 h 248" name="T29"/>
                <a:gd fmla="*/ 152 w 192" name="T30"/>
                <a:gd fmla="*/ 204 h 248" name="T31"/>
                <a:gd fmla="*/ 148 w 192" name="T32"/>
                <a:gd fmla="*/ 207 h 248" name="T33"/>
                <a:gd fmla="*/ 144 w 192" name="T34"/>
                <a:gd fmla="*/ 215 h 248" name="T35"/>
                <a:gd fmla="*/ 141 w 192" name="T36"/>
                <a:gd fmla="*/ 218 h 248" name="T37"/>
                <a:gd fmla="*/ 130 w 192" name="T38"/>
                <a:gd fmla="*/ 226 h 248" name="T39"/>
                <a:gd fmla="*/ 118 w 192" name="T40"/>
                <a:gd fmla="*/ 222 h 248" name="T41"/>
                <a:gd fmla="*/ 111 w 192" name="T42"/>
                <a:gd fmla="*/ 226 h 248" name="T43"/>
                <a:gd fmla="*/ 115 w 192" name="T44"/>
                <a:gd fmla="*/ 230 h 248" name="T45"/>
                <a:gd fmla="*/ 107 w 192" name="T46"/>
                <a:gd fmla="*/ 237 h 248" name="T47"/>
                <a:gd fmla="*/ 89 w 192" name="T48"/>
                <a:gd fmla="*/ 241 h 248" name="T49"/>
                <a:gd fmla="*/ 78 w 192" name="T50"/>
                <a:gd fmla="*/ 248 h 248" name="T51"/>
                <a:gd fmla="*/ 74 w 192" name="T52"/>
                <a:gd fmla="*/ 241 h 248" name="T53"/>
                <a:gd fmla="*/ 70 w 192" name="T54"/>
                <a:gd fmla="*/ 248 h 248" name="T55"/>
                <a:gd fmla="*/ 59 w 192" name="T56"/>
                <a:gd fmla="*/ 248 h 248" name="T57"/>
                <a:gd fmla="*/ 55 w 192" name="T58"/>
                <a:gd fmla="*/ 241 h 248" name="T59"/>
                <a:gd fmla="*/ 48 w 192" name="T60"/>
                <a:gd fmla="*/ 233 h 248" name="T61"/>
                <a:gd fmla="*/ 33 w 192" name="T62"/>
                <a:gd fmla="*/ 222 h 248" name="T63"/>
                <a:gd fmla="*/ 33 w 192" name="T64"/>
                <a:gd fmla="*/ 215 h 248" name="T65"/>
                <a:gd fmla="*/ 33 w 192" name="T66"/>
                <a:gd fmla="*/ 211 h 248" name="T67"/>
                <a:gd fmla="*/ 41 w 192" name="T68"/>
                <a:gd fmla="*/ 211 h 248" name="T69"/>
                <a:gd fmla="*/ 48 w 192" name="T70"/>
                <a:gd fmla="*/ 211 h 248" name="T71"/>
                <a:gd fmla="*/ 55 w 192" name="T72"/>
                <a:gd fmla="*/ 211 h 248" name="T73"/>
                <a:gd fmla="*/ 52 w 192" name="T74"/>
                <a:gd fmla="*/ 207 h 248" name="T75"/>
                <a:gd fmla="*/ 44 w 192" name="T76"/>
                <a:gd fmla="*/ 200 h 248" name="T77"/>
                <a:gd fmla="*/ 48 w 192" name="T78"/>
                <a:gd fmla="*/ 189 h 248" name="T79"/>
                <a:gd fmla="*/ 48 w 192" name="T80"/>
                <a:gd fmla="*/ 185 h 248" name="T81"/>
                <a:gd fmla="*/ 44 w 192" name="T82"/>
                <a:gd fmla="*/ 178 h 248" name="T83"/>
                <a:gd fmla="*/ 37 w 192" name="T84"/>
                <a:gd fmla="*/ 166 h 248" name="T85"/>
                <a:gd fmla="*/ 26 w 192" name="T86"/>
                <a:gd fmla="*/ 159 h 248" name="T87"/>
                <a:gd fmla="*/ 18 w 192" name="T88"/>
                <a:gd fmla="*/ 137 h 248" name="T89"/>
                <a:gd fmla="*/ 22 w 192" name="T90"/>
                <a:gd fmla="*/ 133 h 248" name="T91"/>
                <a:gd fmla="*/ 52 w 192" name="T92"/>
                <a:gd fmla="*/ 85 h 248" name="T93"/>
                <a:gd fmla="*/ 59 w 192" name="T94"/>
                <a:gd fmla="*/ 48 h 248" name="T95"/>
                <a:gd fmla="*/ 48 w 192" name="T96"/>
                <a:gd fmla="*/ 29 h 248" name="T97"/>
                <a:gd fmla="*/ 41 w 192" name="T98"/>
                <a:gd fmla="*/ 7 h 248" name="T99"/>
                <a:gd fmla="*/ 0 w 192" name="T100"/>
                <a:gd fmla="*/ 163 h 24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48" w="192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gdLst>
                <a:gd fmla="*/ 52 w 252" name="T0"/>
                <a:gd fmla="*/ 175 h 178" name="T1"/>
                <a:gd fmla="*/ 49 w 252" name="T2"/>
                <a:gd fmla="*/ 171 h 178" name="T3"/>
                <a:gd fmla="*/ 41 w 252" name="T4"/>
                <a:gd fmla="*/ 167 h 178" name="T5"/>
                <a:gd fmla="*/ 37 w 252" name="T6"/>
                <a:gd fmla="*/ 171 h 178" name="T7"/>
                <a:gd fmla="*/ 30 w 252" name="T8"/>
                <a:gd fmla="*/ 167 h 178" name="T9"/>
                <a:gd fmla="*/ 34 w 252" name="T10"/>
                <a:gd fmla="*/ 163 h 178" name="T11"/>
                <a:gd fmla="*/ 30 w 252" name="T12"/>
                <a:gd fmla="*/ 160 h 178" name="T13"/>
                <a:gd fmla="*/ 23 w 252" name="T14"/>
                <a:gd fmla="*/ 160 h 178" name="T15"/>
                <a:gd fmla="*/ 15 w 252" name="T16"/>
                <a:gd fmla="*/ 152 h 178" name="T17"/>
                <a:gd fmla="*/ 0 w 252" name="T18"/>
                <a:gd fmla="*/ 138 h 178" name="T19"/>
                <a:gd fmla="*/ 4 w 252" name="T20"/>
                <a:gd fmla="*/ 130 h 178" name="T21"/>
                <a:gd fmla="*/ 8 w 252" name="T22"/>
                <a:gd fmla="*/ 130 h 178" name="T23"/>
                <a:gd fmla="*/ 23 w 252" name="T24"/>
                <a:gd fmla="*/ 130 h 178" name="T25"/>
                <a:gd fmla="*/ 34 w 252" name="T26"/>
                <a:gd fmla="*/ 126 h 178" name="T27"/>
                <a:gd fmla="*/ 41 w 252" name="T28"/>
                <a:gd fmla="*/ 123 h 178" name="T29"/>
                <a:gd fmla="*/ 52 w 252" name="T30"/>
                <a:gd fmla="*/ 123 h 178" name="T31"/>
                <a:gd fmla="*/ 63 w 252" name="T32"/>
                <a:gd fmla="*/ 115 h 178" name="T33"/>
                <a:gd fmla="*/ 63 w 252" name="T34"/>
                <a:gd fmla="*/ 108 h 178" name="T35"/>
                <a:gd fmla="*/ 67 w 252" name="T36"/>
                <a:gd fmla="*/ 67 h 178" name="T37"/>
                <a:gd fmla="*/ 111 w 252" name="T38"/>
                <a:gd fmla="*/ 45 h 178" name="T39"/>
                <a:gd fmla="*/ 215 w 252" name="T40"/>
                <a:gd fmla="*/ 8 h 178" name="T41"/>
                <a:gd fmla="*/ 234 w 252" name="T42"/>
                <a:gd fmla="*/ 4 h 178" name="T43"/>
                <a:gd fmla="*/ 241 w 252" name="T44"/>
                <a:gd fmla="*/ 26 h 178" name="T45"/>
                <a:gd fmla="*/ 241 w 252" name="T46"/>
                <a:gd fmla="*/ 34 h 178" name="T47"/>
                <a:gd fmla="*/ 252 w 252" name="T48"/>
                <a:gd fmla="*/ 52 h 178" name="T49"/>
                <a:gd fmla="*/ 245 w 252" name="T50"/>
                <a:gd fmla="*/ 82 h 178" name="T51"/>
                <a:gd fmla="*/ 219 w 252" name="T52"/>
                <a:gd fmla="*/ 126 h 178" name="T53"/>
                <a:gd fmla="*/ 215 w 252" name="T54"/>
                <a:gd fmla="*/ 130 h 178" name="T55"/>
                <a:gd fmla="*/ 211 w 252" name="T56"/>
                <a:gd fmla="*/ 134 h 178" name="T57"/>
                <a:gd fmla="*/ 211 w 252" name="T58"/>
                <a:gd fmla="*/ 149 h 178" name="T59"/>
                <a:gd fmla="*/ 208 w 252" name="T60"/>
                <a:gd fmla="*/ 156 h 178" name="T61"/>
                <a:gd fmla="*/ 204 w 252" name="T62"/>
                <a:gd fmla="*/ 156 h 178" name="T63"/>
                <a:gd fmla="*/ 200 w 252" name="T64"/>
                <a:gd fmla="*/ 156 h 178" name="T65"/>
                <a:gd fmla="*/ 197 w 252" name="T66"/>
                <a:gd fmla="*/ 160 h 178" name="T67"/>
                <a:gd fmla="*/ 189 w 252" name="T68"/>
                <a:gd fmla="*/ 160 h 178" name="T69"/>
                <a:gd fmla="*/ 182 w 252" name="T70"/>
                <a:gd fmla="*/ 156 h 178" name="T71"/>
                <a:gd fmla="*/ 171 w 252" name="T72"/>
                <a:gd fmla="*/ 156 h 178" name="T73"/>
                <a:gd fmla="*/ 156 w 252" name="T74"/>
                <a:gd fmla="*/ 156 h 178" name="T75"/>
                <a:gd fmla="*/ 149 w 252" name="T76"/>
                <a:gd fmla="*/ 163 h 178" name="T77"/>
                <a:gd fmla="*/ 141 w 252" name="T78"/>
                <a:gd fmla="*/ 163 h 178" name="T79"/>
                <a:gd fmla="*/ 130 w 252" name="T80"/>
                <a:gd fmla="*/ 160 h 178" name="T81"/>
                <a:gd fmla="*/ 126 w 252" name="T82"/>
                <a:gd fmla="*/ 156 h 178" name="T83"/>
                <a:gd fmla="*/ 123 w 252" name="T84"/>
                <a:gd fmla="*/ 156 h 178" name="T85"/>
                <a:gd fmla="*/ 115 w 252" name="T86"/>
                <a:gd fmla="*/ 156 h 178" name="T87"/>
                <a:gd fmla="*/ 111 w 252" name="T88"/>
                <a:gd fmla="*/ 156 h 178" name="T89"/>
                <a:gd fmla="*/ 108 w 252" name="T90"/>
                <a:gd fmla="*/ 160 h 178" name="T91"/>
                <a:gd fmla="*/ 100 w 252" name="T92"/>
                <a:gd fmla="*/ 152 h 178" name="T93"/>
                <a:gd fmla="*/ 97 w 252" name="T94"/>
                <a:gd fmla="*/ 149 h 178" name="T95"/>
                <a:gd fmla="*/ 89 w 252" name="T96"/>
                <a:gd fmla="*/ 149 h 178" name="T97"/>
                <a:gd fmla="*/ 86 w 252" name="T98"/>
                <a:gd fmla="*/ 149 h 178" name="T99"/>
                <a:gd fmla="*/ 82 w 252" name="T100"/>
                <a:gd fmla="*/ 149 h 178" name="T101"/>
                <a:gd fmla="*/ 74 w 252" name="T102"/>
                <a:gd fmla="*/ 149 h 178" name="T103"/>
                <a:gd fmla="*/ 67 w 252" name="T104"/>
                <a:gd fmla="*/ 149 h 178" name="T105"/>
                <a:gd fmla="*/ 63 w 252" name="T106"/>
                <a:gd fmla="*/ 152 h 178" name="T107"/>
                <a:gd fmla="*/ 60 w 252" name="T108"/>
                <a:gd fmla="*/ 156 h 178" name="T109"/>
                <a:gd fmla="*/ 60 w 252" name="T110"/>
                <a:gd fmla="*/ 156 h 178" name="T111"/>
                <a:gd fmla="*/ 60 w 252" name="T112"/>
                <a:gd fmla="*/ 160 h 178" name="T113"/>
                <a:gd fmla="*/ 63 w 252" name="T114"/>
                <a:gd fmla="*/ 163 h 178" name="T115"/>
                <a:gd fmla="*/ 56 w 252" name="T116"/>
                <a:gd fmla="*/ 167 h 178" name="T117"/>
                <a:gd fmla="*/ 56 w 252" name="T118"/>
                <a:gd fmla="*/ 171 h 178" name="T119"/>
                <a:gd fmla="*/ 60 w 252" name="T120"/>
                <a:gd fmla="*/ 175 h 178" name="T121"/>
                <a:gd fmla="*/ 56 w 252" name="T122"/>
                <a:gd fmla="*/ 178 h 17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78" w="251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gdLst>
                <a:gd fmla="*/ 174 w 185" name="T0"/>
                <a:gd fmla="*/ 7 h 144" name="T1"/>
                <a:gd fmla="*/ 163 w 185" name="T2"/>
                <a:gd fmla="*/ 3 h 144" name="T3"/>
                <a:gd fmla="*/ 159 w 185" name="T4"/>
                <a:gd fmla="*/ 7 h 144" name="T5"/>
                <a:gd fmla="*/ 152 w 185" name="T6"/>
                <a:gd fmla="*/ 7 h 144" name="T7"/>
                <a:gd fmla="*/ 144 w 185" name="T8"/>
                <a:gd fmla="*/ 11 h 144" name="T9"/>
                <a:gd fmla="*/ 129 w 185" name="T10"/>
                <a:gd fmla="*/ 7 h 144" name="T11"/>
                <a:gd fmla="*/ 111 w 185" name="T12"/>
                <a:gd fmla="*/ 7 h 144" name="T13"/>
                <a:gd fmla="*/ 100 w 185" name="T14"/>
                <a:gd fmla="*/ 14 h 144" name="T15"/>
                <a:gd fmla="*/ 85 w 185" name="T16"/>
                <a:gd fmla="*/ 11 h 144" name="T17"/>
                <a:gd fmla="*/ 81 w 185" name="T18"/>
                <a:gd fmla="*/ 7 h 144" name="T19"/>
                <a:gd fmla="*/ 70 w 185" name="T20"/>
                <a:gd fmla="*/ 7 h 144" name="T21"/>
                <a:gd fmla="*/ 66 w 185" name="T22"/>
                <a:gd fmla="*/ 11 h 144" name="T23"/>
                <a:gd fmla="*/ 55 w 185" name="T24"/>
                <a:gd fmla="*/ 3 h 144" name="T25"/>
                <a:gd fmla="*/ 48 w 185" name="T26"/>
                <a:gd fmla="*/ 0 h 144" name="T27"/>
                <a:gd fmla="*/ 41 w 185" name="T28"/>
                <a:gd fmla="*/ 0 h 144" name="T29"/>
                <a:gd fmla="*/ 29 w 185" name="T30"/>
                <a:gd fmla="*/ 0 h 144" name="T31"/>
                <a:gd fmla="*/ 22 w 185" name="T32"/>
                <a:gd fmla="*/ 0 h 144" name="T33"/>
                <a:gd fmla="*/ 15 w 185" name="T34"/>
                <a:gd fmla="*/ 3 h 144" name="T35"/>
                <a:gd fmla="*/ 15 w 185" name="T36"/>
                <a:gd fmla="*/ 7 h 144" name="T37"/>
                <a:gd fmla="*/ 18 w 185" name="T38"/>
                <a:gd fmla="*/ 14 h 144" name="T39"/>
                <a:gd fmla="*/ 11 w 185" name="T40"/>
                <a:gd fmla="*/ 18 h 144" name="T41"/>
                <a:gd fmla="*/ 15 w 185" name="T42"/>
                <a:gd fmla="*/ 26 h 144" name="T43"/>
                <a:gd fmla="*/ 11 w 185" name="T44"/>
                <a:gd fmla="*/ 29 h 144" name="T45"/>
                <a:gd fmla="*/ 15 w 185" name="T46"/>
                <a:gd fmla="*/ 37 h 144" name="T47"/>
                <a:gd fmla="*/ 18 w 185" name="T48"/>
                <a:gd fmla="*/ 48 h 144" name="T49"/>
                <a:gd fmla="*/ 11 w 185" name="T50"/>
                <a:gd fmla="*/ 52 h 144" name="T51"/>
                <a:gd fmla="*/ 15 w 185" name="T52"/>
                <a:gd fmla="*/ 59 h 144" name="T53"/>
                <a:gd fmla="*/ 7 w 185" name="T54"/>
                <a:gd fmla="*/ 66 h 144" name="T55"/>
                <a:gd fmla="*/ 4 w 185" name="T56"/>
                <a:gd fmla="*/ 70 h 144" name="T57"/>
                <a:gd fmla="*/ 0 w 185" name="T58"/>
                <a:gd fmla="*/ 74 h 144" name="T59"/>
                <a:gd fmla="*/ 0 w 185" name="T60"/>
                <a:gd fmla="*/ 81 h 144" name="T61"/>
                <a:gd fmla="*/ 0 w 185" name="T62"/>
                <a:gd fmla="*/ 85 h 144" name="T63"/>
                <a:gd fmla="*/ 0 w 185" name="T64"/>
                <a:gd fmla="*/ 96 h 144" name="T65"/>
                <a:gd fmla="*/ 0 w 185" name="T66"/>
                <a:gd fmla="*/ 107 h 144" name="T67"/>
                <a:gd fmla="*/ 11 w 185" name="T68"/>
                <a:gd fmla="*/ 111 h 144" name="T69"/>
                <a:gd fmla="*/ 33 w 185" name="T70"/>
                <a:gd fmla="*/ 129 h 144" name="T71"/>
                <a:gd fmla="*/ 37 w 185" name="T72"/>
                <a:gd fmla="*/ 141 h 144" name="T73"/>
                <a:gd fmla="*/ 63 w 185" name="T74"/>
                <a:gd fmla="*/ 144 h 144" name="T75"/>
                <a:gd fmla="*/ 78 w 185" name="T76"/>
                <a:gd fmla="*/ 141 h 144" name="T77"/>
                <a:gd fmla="*/ 85 w 185" name="T78"/>
                <a:gd fmla="*/ 137 h 144" name="T79"/>
                <a:gd fmla="*/ 89 w 185" name="T80"/>
                <a:gd fmla="*/ 141 h 144" name="T81"/>
                <a:gd fmla="*/ 96 w 185" name="T82"/>
                <a:gd fmla="*/ 129 h 144" name="T83"/>
                <a:gd fmla="*/ 96 w 185" name="T84"/>
                <a:gd fmla="*/ 122 h 144" name="T85"/>
                <a:gd fmla="*/ 104 w 185" name="T86"/>
                <a:gd fmla="*/ 115 h 144" name="T87"/>
                <a:gd fmla="*/ 107 w 185" name="T88"/>
                <a:gd fmla="*/ 107 h 144" name="T89"/>
                <a:gd fmla="*/ 115 w 185" name="T90"/>
                <a:gd fmla="*/ 104 h 144" name="T91"/>
                <a:gd fmla="*/ 122 w 185" name="T92"/>
                <a:gd fmla="*/ 104 h 144" name="T93"/>
                <a:gd fmla="*/ 129 w 185" name="T94"/>
                <a:gd fmla="*/ 111 h 144" name="T95"/>
                <a:gd fmla="*/ 137 w 185" name="T96"/>
                <a:gd fmla="*/ 107 h 144" name="T97"/>
                <a:gd fmla="*/ 141 w 185" name="T98"/>
                <a:gd fmla="*/ 104 h 144" name="T99"/>
                <a:gd fmla="*/ 144 w 185" name="T100"/>
                <a:gd fmla="*/ 96 h 144" name="T101"/>
                <a:gd fmla="*/ 148 w 185" name="T102"/>
                <a:gd fmla="*/ 85 h 144" name="T103"/>
                <a:gd fmla="*/ 159 w 185" name="T104"/>
                <a:gd fmla="*/ 78 h 144" name="T105"/>
                <a:gd fmla="*/ 159 w 185" name="T106"/>
                <a:gd fmla="*/ 66 h 144" name="T107"/>
                <a:gd fmla="*/ 166 w 185" name="T108"/>
                <a:gd fmla="*/ 63 h 144" name="T109"/>
                <a:gd fmla="*/ 170 w 185" name="T110"/>
                <a:gd fmla="*/ 52 h 144" name="T111"/>
                <a:gd fmla="*/ 174 w 185" name="T112"/>
                <a:gd fmla="*/ 44 h 144" name="T113"/>
                <a:gd fmla="*/ 181 w 185" name="T114"/>
                <a:gd fmla="*/ 40 h 144" name="T115"/>
                <a:gd fmla="*/ 185 w 185" name="T116"/>
                <a:gd fmla="*/ 33 h 144" name="T117"/>
                <a:gd fmla="*/ 185 w 185" name="T118"/>
                <a:gd fmla="*/ 26 h 144" name="T119"/>
                <a:gd fmla="*/ 181 w 185" name="T120"/>
                <a:gd fmla="*/ 18 h 144" name="T121"/>
                <a:gd fmla="*/ 178 w 185" name="T122"/>
                <a:gd fmla="*/ 11 h 14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4" w="185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gdLst>
                <a:gd fmla="*/ 0 w 4" name="T0"/>
                <a:gd fmla="*/ 3 h 3" name="T1"/>
                <a:gd fmla="*/ 0 w 4" name="T2"/>
                <a:gd fmla="*/ 0 h 3" name="T3"/>
                <a:gd fmla="*/ 0 w 4" name="T4"/>
                <a:gd fmla="*/ 0 h 3" name="T5"/>
                <a:gd fmla="*/ 4 w 4" name="T6"/>
                <a:gd fmla="*/ 0 h 3" name="T7"/>
                <a:gd fmla="*/ 4 w 4" name="T8"/>
                <a:gd fmla="*/ 3 h 3" name="T9"/>
                <a:gd fmla="*/ 0 w 4" name="T10"/>
                <a:gd fmla="*/ 3 h 3" name="T11"/>
                <a:gd fmla="*/ 0 w 4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4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gdLst>
                <a:gd fmla="*/ 0 w 7" name="T0"/>
                <a:gd fmla="*/ 7 h 11" name="T1"/>
                <a:gd fmla="*/ 0 w 7" name="T2"/>
                <a:gd fmla="*/ 3 h 11" name="T3"/>
                <a:gd fmla="*/ 4 w 7" name="T4"/>
                <a:gd fmla="*/ 3 h 11" name="T5"/>
                <a:gd fmla="*/ 4 w 7" name="T6"/>
                <a:gd fmla="*/ 0 h 11" name="T7"/>
                <a:gd fmla="*/ 7 w 7" name="T8"/>
                <a:gd fmla="*/ 0 h 11" name="T9"/>
                <a:gd fmla="*/ 7 w 7" name="T10"/>
                <a:gd fmla="*/ 0 h 11" name="T11"/>
                <a:gd fmla="*/ 7 w 7" name="T12"/>
                <a:gd fmla="*/ 3 h 11" name="T13"/>
                <a:gd fmla="*/ 7 w 7" name="T14"/>
                <a:gd fmla="*/ 11 h 11" name="T15"/>
                <a:gd fmla="*/ 4 w 7" name="T16"/>
                <a:gd fmla="*/ 7 h 11" name="T17"/>
                <a:gd fmla="*/ 0 w 7" name="T18"/>
                <a:gd fmla="*/ 7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7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gdLst>
                <a:gd fmla="*/ 7 w 126" name="T0"/>
                <a:gd fmla="*/ 122 h 170" name="T1"/>
                <a:gd fmla="*/ 7 w 126" name="T2"/>
                <a:gd fmla="*/ 111 h 170" name="T3"/>
                <a:gd fmla="*/ 11 w 126" name="T4"/>
                <a:gd fmla="*/ 107 h 170" name="T5"/>
                <a:gd fmla="*/ 18 w 126" name="T6"/>
                <a:gd fmla="*/ 100 h 170" name="T7"/>
                <a:gd fmla="*/ 26 w 126" name="T8"/>
                <a:gd fmla="*/ 93 h 170" name="T9"/>
                <a:gd fmla="*/ 29 w 126" name="T10"/>
                <a:gd fmla="*/ 96 h 170" name="T11"/>
                <a:gd fmla="*/ 37 w 126" name="T12"/>
                <a:gd fmla="*/ 100 h 170" name="T13"/>
                <a:gd fmla="*/ 44 w 126" name="T14"/>
                <a:gd fmla="*/ 100 h 170" name="T15"/>
                <a:gd fmla="*/ 48 w 126" name="T16"/>
                <a:gd fmla="*/ 93 h 170" name="T17"/>
                <a:gd fmla="*/ 55 w 126" name="T18"/>
                <a:gd fmla="*/ 89 h 170" name="T19"/>
                <a:gd fmla="*/ 59 w 126" name="T20"/>
                <a:gd fmla="*/ 78 h 170" name="T21"/>
                <a:gd fmla="*/ 66 w 126" name="T22"/>
                <a:gd fmla="*/ 70 h 170" name="T23"/>
                <a:gd fmla="*/ 70 w 126" name="T24"/>
                <a:gd fmla="*/ 63 h 170" name="T25"/>
                <a:gd fmla="*/ 77 w 126" name="T26"/>
                <a:gd fmla="*/ 52 h 170" name="T27"/>
                <a:gd fmla="*/ 81 w 126" name="T28"/>
                <a:gd fmla="*/ 44 h 170" name="T29"/>
                <a:gd fmla="*/ 85 w 126" name="T30"/>
                <a:gd fmla="*/ 33 h 170" name="T31"/>
                <a:gd fmla="*/ 89 w 126" name="T32"/>
                <a:gd fmla="*/ 29 h 170" name="T33"/>
                <a:gd fmla="*/ 96 w 126" name="T34"/>
                <a:gd fmla="*/ 26 h 170" name="T35"/>
                <a:gd fmla="*/ 96 w 126" name="T36"/>
                <a:gd fmla="*/ 18 h 170" name="T37"/>
                <a:gd fmla="*/ 92 w 126" name="T38"/>
                <a:gd fmla="*/ 11 h 170" name="T39"/>
                <a:gd fmla="*/ 89 w 126" name="T40"/>
                <a:gd fmla="*/ 0 h 170" name="T41"/>
                <a:gd fmla="*/ 103 w 126" name="T42"/>
                <a:gd fmla="*/ 11 h 170" name="T43"/>
                <a:gd fmla="*/ 107 w 126" name="T44"/>
                <a:gd fmla="*/ 18 h 170" name="T45"/>
                <a:gd fmla="*/ 103 w 126" name="T46"/>
                <a:gd fmla="*/ 26 h 170" name="T47"/>
                <a:gd fmla="*/ 103 w 126" name="T48"/>
                <a:gd fmla="*/ 33 h 170" name="T49"/>
                <a:gd fmla="*/ 107 w 126" name="T50"/>
                <a:gd fmla="*/ 41 h 170" name="T51"/>
                <a:gd fmla="*/ 114 w 126" name="T52"/>
                <a:gd fmla="*/ 48 h 170" name="T53"/>
                <a:gd fmla="*/ 111 w 126" name="T54"/>
                <a:gd fmla="*/ 48 h 170" name="T55"/>
                <a:gd fmla="*/ 103 w 126" name="T56"/>
                <a:gd fmla="*/ 48 h 170" name="T57"/>
                <a:gd fmla="*/ 96 w 126" name="T58"/>
                <a:gd fmla="*/ 48 h 170" name="T59"/>
                <a:gd fmla="*/ 92 w 126" name="T60"/>
                <a:gd fmla="*/ 52 h 170" name="T61"/>
                <a:gd fmla="*/ 92 w 126" name="T62"/>
                <a:gd fmla="*/ 55 h 170" name="T63"/>
                <a:gd fmla="*/ 103 w 126" name="T64"/>
                <a:gd fmla="*/ 63 h 170" name="T65"/>
                <a:gd fmla="*/ 114 w 126" name="T66"/>
                <a:gd fmla="*/ 74 h 170" name="T67"/>
                <a:gd fmla="*/ 114 w 126" name="T68"/>
                <a:gd fmla="*/ 85 h 170" name="T69"/>
                <a:gd fmla="*/ 107 w 126" name="T70"/>
                <a:gd fmla="*/ 96 h 170" name="T71"/>
                <a:gd fmla="*/ 100 w 126" name="T72"/>
                <a:gd fmla="*/ 104 h 170" name="T73"/>
                <a:gd fmla="*/ 100 w 126" name="T74"/>
                <a:gd fmla="*/ 111 h 170" name="T75"/>
                <a:gd fmla="*/ 100 w 126" name="T76"/>
                <a:gd fmla="*/ 122 h 170" name="T77"/>
                <a:gd fmla="*/ 107 w 126" name="T78"/>
                <a:gd fmla="*/ 133 h 170" name="T79"/>
                <a:gd fmla="*/ 114 w 126" name="T80"/>
                <a:gd fmla="*/ 144 h 170" name="T81"/>
                <a:gd fmla="*/ 126 w 126" name="T82"/>
                <a:gd fmla="*/ 152 h 170" name="T83"/>
                <a:gd fmla="*/ 126 w 126" name="T84"/>
                <a:gd fmla="*/ 159 h 170" name="T85"/>
                <a:gd fmla="*/ 126 w 126" name="T86"/>
                <a:gd fmla="*/ 163 h 170" name="T87"/>
                <a:gd fmla="*/ 122 w 126" name="T88"/>
                <a:gd fmla="*/ 170 h 170" name="T89"/>
                <a:gd fmla="*/ 122 w 126" name="T90"/>
                <a:gd fmla="*/ 170 h 170" name="T91"/>
                <a:gd fmla="*/ 118 w 126" name="T92"/>
                <a:gd fmla="*/ 170 h 170" name="T93"/>
                <a:gd fmla="*/ 111 w 126" name="T94"/>
                <a:gd fmla="*/ 167 h 170" name="T95"/>
                <a:gd fmla="*/ 107 w 126" name="T96"/>
                <a:gd fmla="*/ 170 h 170" name="T97"/>
                <a:gd fmla="*/ 100 w 126" name="T98"/>
                <a:gd fmla="*/ 167 h 170" name="T99"/>
                <a:gd fmla="*/ 96 w 126" name="T100"/>
                <a:gd fmla="*/ 167 h 170" name="T101"/>
                <a:gd fmla="*/ 74 w 126" name="T102"/>
                <a:gd fmla="*/ 163 h 170" name="T103"/>
                <a:gd fmla="*/ 66 w 126" name="T104"/>
                <a:gd fmla="*/ 163 h 170" name="T105"/>
                <a:gd fmla="*/ 63 w 126" name="T106"/>
                <a:gd fmla="*/ 163 h 170" name="T107"/>
                <a:gd fmla="*/ 55 w 126" name="T108"/>
                <a:gd fmla="*/ 163 h 170" name="T109"/>
                <a:gd fmla="*/ 48 w 126" name="T110"/>
                <a:gd fmla="*/ 163 h 170" name="T111"/>
                <a:gd fmla="*/ 44 w 126" name="T112"/>
                <a:gd fmla="*/ 167 h 170" name="T113"/>
                <a:gd fmla="*/ 22 w 126" name="T114"/>
                <a:gd fmla="*/ 167 h 170" name="T115"/>
                <a:gd fmla="*/ 18 w 126" name="T116"/>
                <a:gd fmla="*/ 163 h 170" name="T117"/>
                <a:gd fmla="*/ 18 w 126" name="T118"/>
                <a:gd fmla="*/ 148 h 170" name="T119"/>
                <a:gd fmla="*/ 18 w 126" name="T120"/>
                <a:gd fmla="*/ 137 h 170" name="T121"/>
                <a:gd fmla="*/ 7 w 126" name="T122"/>
                <a:gd fmla="*/ 137 h 170" name="T123"/>
                <a:gd fmla="*/ 0 w 126" name="T124"/>
                <a:gd fmla="*/ 130 h 17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0" w="125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gdLst>
                <a:gd fmla="*/ 41 w 93" name="T0"/>
                <a:gd fmla="*/ 4 h 93" name="T1"/>
                <a:gd fmla="*/ 45 w 93" name="T2"/>
                <a:gd fmla="*/ 0 h 93" name="T3"/>
                <a:gd fmla="*/ 52 w 93" name="T4"/>
                <a:gd fmla="*/ 0 h 93" name="T5"/>
                <a:gd fmla="*/ 56 w 93" name="T6"/>
                <a:gd fmla="*/ 0 h 93" name="T7"/>
                <a:gd fmla="*/ 63 w 93" name="T8"/>
                <a:gd fmla="*/ 0 h 93" name="T9"/>
                <a:gd fmla="*/ 63 w 93" name="T10"/>
                <a:gd fmla="*/ 0 h 93" name="T11"/>
                <a:gd fmla="*/ 71 w 93" name="T12"/>
                <a:gd fmla="*/ 0 h 93" name="T13"/>
                <a:gd fmla="*/ 71 w 93" name="T14"/>
                <a:gd fmla="*/ 4 h 93" name="T15"/>
                <a:gd fmla="*/ 71 w 93" name="T16"/>
                <a:gd fmla="*/ 7 h 93" name="T17"/>
                <a:gd fmla="*/ 71 w 93" name="T18"/>
                <a:gd fmla="*/ 11 h 93" name="T19"/>
                <a:gd fmla="*/ 71 w 93" name="T20"/>
                <a:gd fmla="*/ 15 h 93" name="T21"/>
                <a:gd fmla="*/ 74 w 93" name="T22"/>
                <a:gd fmla="*/ 15 h 93" name="T23"/>
                <a:gd fmla="*/ 82 w 93" name="T24"/>
                <a:gd fmla="*/ 15 h 93" name="T25"/>
                <a:gd fmla="*/ 89 w 93" name="T26"/>
                <a:gd fmla="*/ 15 h 93" name="T27"/>
                <a:gd fmla="*/ 93 w 93" name="T28"/>
                <a:gd fmla="*/ 19 h 93" name="T29"/>
                <a:gd fmla="*/ 93 w 93" name="T30"/>
                <a:gd fmla="*/ 22 h 93" name="T31"/>
                <a:gd fmla="*/ 89 w 93" name="T32"/>
                <a:gd fmla="*/ 26 h 93" name="T33"/>
                <a:gd fmla="*/ 86 w 93" name="T34"/>
                <a:gd fmla="*/ 30 h 93" name="T35"/>
                <a:gd fmla="*/ 86 w 93" name="T36"/>
                <a:gd fmla="*/ 33 h 93" name="T37"/>
                <a:gd fmla="*/ 86 w 93" name="T38"/>
                <a:gd fmla="*/ 33 h 93" name="T39"/>
                <a:gd fmla="*/ 82 w 93" name="T40"/>
                <a:gd fmla="*/ 37 h 93" name="T41"/>
                <a:gd fmla="*/ 86 w 93" name="T42"/>
                <a:gd fmla="*/ 41 h 93" name="T43"/>
                <a:gd fmla="*/ 89 w 93" name="T44"/>
                <a:gd fmla="*/ 41 h 93" name="T45"/>
                <a:gd fmla="*/ 89 w 93" name="T46"/>
                <a:gd fmla="*/ 45 h 93" name="T47"/>
                <a:gd fmla="*/ 93 w 93" name="T48"/>
                <a:gd fmla="*/ 48 h 93" name="T49"/>
                <a:gd fmla="*/ 86 w 93" name="T50"/>
                <a:gd fmla="*/ 67 h 93" name="T51"/>
                <a:gd fmla="*/ 86 w 93" name="T52"/>
                <a:gd fmla="*/ 70 h 93" name="T53"/>
                <a:gd fmla="*/ 86 w 93" name="T54"/>
                <a:gd fmla="*/ 70 h 93" name="T55"/>
                <a:gd fmla="*/ 78 w 93" name="T56"/>
                <a:gd fmla="*/ 67 h 93" name="T57"/>
                <a:gd fmla="*/ 74 w 93" name="T58"/>
                <a:gd fmla="*/ 70 h 93" name="T59"/>
                <a:gd fmla="*/ 67 w 93" name="T60"/>
                <a:gd fmla="*/ 67 h 93" name="T61"/>
                <a:gd fmla="*/ 63 w 93" name="T62"/>
                <a:gd fmla="*/ 63 h 93" name="T63"/>
                <a:gd fmla="*/ 60 w 93" name="T64"/>
                <a:gd fmla="*/ 67 h 93" name="T65"/>
                <a:gd fmla="*/ 56 w 93" name="T66"/>
                <a:gd fmla="*/ 70 h 93" name="T67"/>
                <a:gd fmla="*/ 52 w 93" name="T68"/>
                <a:gd fmla="*/ 70 h 93" name="T69"/>
                <a:gd fmla="*/ 45 w 93" name="T70"/>
                <a:gd fmla="*/ 70 h 93" name="T71"/>
                <a:gd fmla="*/ 41 w 93" name="T72"/>
                <a:gd fmla="*/ 74 h 93" name="T73"/>
                <a:gd fmla="*/ 41 w 93" name="T74"/>
                <a:gd fmla="*/ 78 h 93" name="T75"/>
                <a:gd fmla="*/ 49 w 93" name="T76"/>
                <a:gd fmla="*/ 78 h 93" name="T77"/>
                <a:gd fmla="*/ 52 w 93" name="T78"/>
                <a:gd fmla="*/ 78 h 93" name="T79"/>
                <a:gd fmla="*/ 52 w 93" name="T80"/>
                <a:gd fmla="*/ 89 h 93" name="T81"/>
                <a:gd fmla="*/ 45 w 93" name="T82"/>
                <a:gd fmla="*/ 85 h 93" name="T83"/>
                <a:gd fmla="*/ 41 w 93" name="T84"/>
                <a:gd fmla="*/ 89 h 93" name="T85"/>
                <a:gd fmla="*/ 41 w 93" name="T86"/>
                <a:gd fmla="*/ 89 h 93" name="T87"/>
                <a:gd fmla="*/ 37 w 93" name="T88"/>
                <a:gd fmla="*/ 93 h 93" name="T89"/>
                <a:gd fmla="*/ 34 w 93" name="T90"/>
                <a:gd fmla="*/ 89 h 93" name="T91"/>
                <a:gd fmla="*/ 26 w 93" name="T92"/>
                <a:gd fmla="*/ 82 h 93" name="T93"/>
                <a:gd fmla="*/ 15 w 93" name="T94"/>
                <a:gd fmla="*/ 74 h 93" name="T95"/>
                <a:gd fmla="*/ 12 w 93" name="T96"/>
                <a:gd fmla="*/ 70 h 93" name="T97"/>
                <a:gd fmla="*/ 8 w 93" name="T98"/>
                <a:gd fmla="*/ 63 h 93" name="T99"/>
                <a:gd fmla="*/ 4 w 93" name="T100"/>
                <a:gd fmla="*/ 56 h 93" name="T101"/>
                <a:gd fmla="*/ 4 w 93" name="T102"/>
                <a:gd fmla="*/ 52 h 93" name="T103"/>
                <a:gd fmla="*/ 0 w 93" name="T104"/>
                <a:gd fmla="*/ 45 h 93" name="T105"/>
                <a:gd fmla="*/ 8 w 93" name="T106"/>
                <a:gd fmla="*/ 45 h 93" name="T107"/>
                <a:gd fmla="*/ 8 w 93" name="T108"/>
                <a:gd fmla="*/ 30 h 93" name="T109"/>
                <a:gd fmla="*/ 15 w 93" name="T110"/>
                <a:gd fmla="*/ 30 h 93" name="T111"/>
                <a:gd fmla="*/ 8 w 93" name="T112"/>
                <a:gd fmla="*/ 26 h 93" name="T113"/>
                <a:gd fmla="*/ 12 w 93" name="T114"/>
                <a:gd fmla="*/ 22 h 93" name="T115"/>
                <a:gd fmla="*/ 15 w 93" name="T116"/>
                <a:gd fmla="*/ 19 h 93" name="T117"/>
                <a:gd fmla="*/ 19 w 93" name="T118"/>
                <a:gd fmla="*/ 22 h 93" name="T119"/>
                <a:gd fmla="*/ 41 w 93" name="T120"/>
                <a:gd fmla="*/ 4 h 9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3" w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gdLst>
                <a:gd fmla="*/ 4 w 33" name="T0"/>
                <a:gd fmla="*/ 18 h 18" name="T1"/>
                <a:gd fmla="*/ 7 w 33" name="T2"/>
                <a:gd fmla="*/ 18 h 18" name="T3"/>
                <a:gd fmla="*/ 7 w 33" name="T4"/>
                <a:gd fmla="*/ 15 h 18" name="T5"/>
                <a:gd fmla="*/ 11 w 33" name="T6"/>
                <a:gd fmla="*/ 15 h 18" name="T7"/>
                <a:gd fmla="*/ 11 w 33" name="T8"/>
                <a:gd fmla="*/ 18 h 18" name="T9"/>
                <a:gd fmla="*/ 33 w 33" name="T10"/>
                <a:gd fmla="*/ 18 h 18" name="T11"/>
                <a:gd fmla="*/ 33 w 33" name="T12"/>
                <a:gd fmla="*/ 0 h 18" name="T13"/>
                <a:gd fmla="*/ 15 w 33" name="T14"/>
                <a:gd fmla="*/ 0 h 18" name="T15"/>
                <a:gd fmla="*/ 11 w 33" name="T16"/>
                <a:gd fmla="*/ 0 h 18" name="T17"/>
                <a:gd fmla="*/ 11 w 33" name="T18"/>
                <a:gd fmla="*/ 0 h 18" name="T19"/>
                <a:gd fmla="*/ 7 w 33" name="T20"/>
                <a:gd fmla="*/ 0 h 18" name="T21"/>
                <a:gd fmla="*/ 7 w 33" name="T22"/>
                <a:gd fmla="*/ 0 h 18" name="T23"/>
                <a:gd fmla="*/ 11 w 33" name="T24"/>
                <a:gd fmla="*/ 3 h 18" name="T25"/>
                <a:gd fmla="*/ 4 w 33" name="T26"/>
                <a:gd fmla="*/ 7 h 18" name="T27"/>
                <a:gd fmla="*/ 0 w 33" name="T28"/>
                <a:gd fmla="*/ 15 h 18" name="T29"/>
                <a:gd fmla="*/ 4 w 33" name="T30"/>
                <a:gd fmla="*/ 15 h 18" name="T31"/>
                <a:gd fmla="*/ 4 w 33" name="T32"/>
                <a:gd fmla="*/ 18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33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gdLst>
                <a:gd fmla="*/ 4 w 126" name="T0"/>
                <a:gd fmla="*/ 111 h 133" name="T1"/>
                <a:gd fmla="*/ 8 w 126" name="T2"/>
                <a:gd fmla="*/ 107 h 133" name="T3"/>
                <a:gd fmla="*/ 15 w 126" name="T4"/>
                <a:gd fmla="*/ 107 h 133" name="T5"/>
                <a:gd fmla="*/ 12 w 126" name="T6"/>
                <a:gd fmla="*/ 100 h 133" name="T7"/>
                <a:gd fmla="*/ 4 w 126" name="T8"/>
                <a:gd fmla="*/ 96 h 133" name="T9"/>
                <a:gd fmla="*/ 8 w 126" name="T10"/>
                <a:gd fmla="*/ 92 h 133" name="T11"/>
                <a:gd fmla="*/ 15 w 126" name="T12"/>
                <a:gd fmla="*/ 92 h 133" name="T13"/>
                <a:gd fmla="*/ 23 w 126" name="T14"/>
                <a:gd fmla="*/ 89 h 133" name="T15"/>
                <a:gd fmla="*/ 30 w 126" name="T16"/>
                <a:gd fmla="*/ 85 h 133" name="T17"/>
                <a:gd fmla="*/ 37 w 126" name="T18"/>
                <a:gd fmla="*/ 92 h 133" name="T19"/>
                <a:gd fmla="*/ 45 w 126" name="T20"/>
                <a:gd fmla="*/ 89 h 133" name="T21"/>
                <a:gd fmla="*/ 49 w 126" name="T22"/>
                <a:gd fmla="*/ 92 h 133" name="T23"/>
                <a:gd fmla="*/ 52 w 126" name="T24"/>
                <a:gd fmla="*/ 78 h 133" name="T25"/>
                <a:gd fmla="*/ 52 w 126" name="T26"/>
                <a:gd fmla="*/ 67 h 133" name="T27"/>
                <a:gd fmla="*/ 49 w 126" name="T28"/>
                <a:gd fmla="*/ 63 h 133" name="T29"/>
                <a:gd fmla="*/ 45 w 126" name="T30"/>
                <a:gd fmla="*/ 59 h 133" name="T31"/>
                <a:gd fmla="*/ 49 w 126" name="T32"/>
                <a:gd fmla="*/ 55 h 133" name="T33"/>
                <a:gd fmla="*/ 49 w 126" name="T34"/>
                <a:gd fmla="*/ 52 h 133" name="T35"/>
                <a:gd fmla="*/ 56 w 126" name="T36"/>
                <a:gd fmla="*/ 48 h 133" name="T37"/>
                <a:gd fmla="*/ 56 w 126" name="T38"/>
                <a:gd fmla="*/ 41 h 133" name="T39"/>
                <a:gd fmla="*/ 49 w 126" name="T40"/>
                <a:gd fmla="*/ 37 h 133" name="T41"/>
                <a:gd fmla="*/ 37 w 126" name="T42"/>
                <a:gd fmla="*/ 37 h 133" name="T43"/>
                <a:gd fmla="*/ 34 w 126" name="T44"/>
                <a:gd fmla="*/ 37 h 133" name="T45"/>
                <a:gd fmla="*/ 34 w 126" name="T46"/>
                <a:gd fmla="*/ 29 h 133" name="T47"/>
                <a:gd fmla="*/ 56 w 126" name="T48"/>
                <a:gd fmla="*/ 26 h 133" name="T49"/>
                <a:gd fmla="*/ 60 w 126" name="T50"/>
                <a:gd fmla="*/ 26 h 133" name="T51"/>
                <a:gd fmla="*/ 67 w 126" name="T52"/>
                <a:gd fmla="*/ 29 h 133" name="T53"/>
                <a:gd fmla="*/ 71 w 126" name="T54"/>
                <a:gd fmla="*/ 26 h 133" name="T55"/>
                <a:gd fmla="*/ 78 w 126" name="T56"/>
                <a:gd fmla="*/ 29 h 133" name="T57"/>
                <a:gd fmla="*/ 82 w 126" name="T58"/>
                <a:gd fmla="*/ 29 h 133" name="T59"/>
                <a:gd fmla="*/ 82 w 126" name="T60"/>
                <a:gd fmla="*/ 29 h 133" name="T61"/>
                <a:gd fmla="*/ 86 w 126" name="T62"/>
                <a:gd fmla="*/ 22 h 133" name="T63"/>
                <a:gd fmla="*/ 97 w 126" name="T64"/>
                <a:gd fmla="*/ 3 h 133" name="T65"/>
                <a:gd fmla="*/ 108 w 126" name="T66"/>
                <a:gd fmla="*/ 0 h 133" name="T67"/>
                <a:gd fmla="*/ 115 w 126" name="T68"/>
                <a:gd fmla="*/ 0 h 133" name="T69"/>
                <a:gd fmla="*/ 123 w 126" name="T70"/>
                <a:gd fmla="*/ 3 h 133" name="T71"/>
                <a:gd fmla="*/ 126 w 126" name="T72"/>
                <a:gd fmla="*/ 3 h 133" name="T73"/>
                <a:gd fmla="*/ 123 w 126" name="T74"/>
                <a:gd fmla="*/ 11 h 133" name="T75"/>
                <a:gd fmla="*/ 119 w 126" name="T76"/>
                <a:gd fmla="*/ 29 h 133" name="T77"/>
                <a:gd fmla="*/ 115 w 126" name="T78"/>
                <a:gd fmla="*/ 37 h 133" name="T79"/>
                <a:gd fmla="*/ 112 w 126" name="T80"/>
                <a:gd fmla="*/ 48 h 133" name="T81"/>
                <a:gd fmla="*/ 112 w 126" name="T82"/>
                <a:gd fmla="*/ 55 h 133" name="T83"/>
                <a:gd fmla="*/ 104 w 126" name="T84"/>
                <a:gd fmla="*/ 70 h 133" name="T85"/>
                <a:gd fmla="*/ 97 w 126" name="T86"/>
                <a:gd fmla="*/ 74 h 133" name="T87"/>
                <a:gd fmla="*/ 89 w 126" name="T88"/>
                <a:gd fmla="*/ 85 h 133" name="T89"/>
                <a:gd fmla="*/ 82 w 126" name="T90"/>
                <a:gd fmla="*/ 96 h 133" name="T91"/>
                <a:gd fmla="*/ 82 w 126" name="T92"/>
                <a:gd fmla="*/ 107 h 133" name="T93"/>
                <a:gd fmla="*/ 78 w 126" name="T94"/>
                <a:gd fmla="*/ 115 h 133" name="T95"/>
                <a:gd fmla="*/ 67 w 126" name="T96"/>
                <a:gd fmla="*/ 126 h 133" name="T97"/>
                <a:gd fmla="*/ 56 w 126" name="T98"/>
                <a:gd fmla="*/ 130 h 133" name="T99"/>
                <a:gd fmla="*/ 56 w 126" name="T100"/>
                <a:gd fmla="*/ 122 h 133" name="T101"/>
                <a:gd fmla="*/ 49 w 126" name="T102"/>
                <a:gd fmla="*/ 126 h 133" name="T103"/>
                <a:gd fmla="*/ 45 w 126" name="T104"/>
                <a:gd fmla="*/ 126 h 133" name="T105"/>
                <a:gd fmla="*/ 37 w 126" name="T106"/>
                <a:gd fmla="*/ 130 h 133" name="T107"/>
                <a:gd fmla="*/ 34 w 126" name="T108"/>
                <a:gd fmla="*/ 126 h 133" name="T109"/>
                <a:gd fmla="*/ 30 w 126" name="T110"/>
                <a:gd fmla="*/ 122 h 133" name="T111"/>
                <a:gd fmla="*/ 26 w 126" name="T112"/>
                <a:gd fmla="*/ 126 h 133" name="T113"/>
                <a:gd fmla="*/ 19 w 126" name="T114"/>
                <a:gd fmla="*/ 130 h 133" name="T115"/>
                <a:gd fmla="*/ 15 w 126" name="T116"/>
                <a:gd fmla="*/ 133 h 133" name="T117"/>
                <a:gd fmla="*/ 12 w 126" name="T118"/>
                <a:gd fmla="*/ 126 h 133" name="T119"/>
                <a:gd fmla="*/ 4 w 126" name="T120"/>
                <a:gd fmla="*/ 118 h 13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3" w="125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gdLst>
                <a:gd fmla="*/ 19 w 19" name="T0"/>
                <a:gd fmla="*/ 8 h 22" name="T1"/>
                <a:gd fmla="*/ 19 w 19" name="T2"/>
                <a:gd fmla="*/ 4 h 22" name="T3"/>
                <a:gd fmla="*/ 15 w 19" name="T4"/>
                <a:gd fmla="*/ 0 h 22" name="T5"/>
                <a:gd fmla="*/ 15 w 19" name="T6"/>
                <a:gd fmla="*/ 0 h 22" name="T7"/>
                <a:gd fmla="*/ 11 w 19" name="T8"/>
                <a:gd fmla="*/ 0 h 22" name="T9"/>
                <a:gd fmla="*/ 11 w 19" name="T10"/>
                <a:gd fmla="*/ 4 h 22" name="T11"/>
                <a:gd fmla="*/ 8 w 19" name="T12"/>
                <a:gd fmla="*/ 4 h 22" name="T13"/>
                <a:gd fmla="*/ 8 w 19" name="T14"/>
                <a:gd fmla="*/ 4 h 22" name="T15"/>
                <a:gd fmla="*/ 4 w 19" name="T16"/>
                <a:gd fmla="*/ 8 h 22" name="T17"/>
                <a:gd fmla="*/ 4 w 19" name="T18"/>
                <a:gd fmla="*/ 8 h 22" name="T19"/>
                <a:gd fmla="*/ 0 w 19" name="T20"/>
                <a:gd fmla="*/ 11 h 22" name="T21"/>
                <a:gd fmla="*/ 0 w 19" name="T22"/>
                <a:gd fmla="*/ 11 h 22" name="T23"/>
                <a:gd fmla="*/ 0 w 19" name="T24"/>
                <a:gd fmla="*/ 11 h 22" name="T25"/>
                <a:gd fmla="*/ 4 w 19" name="T26"/>
                <a:gd fmla="*/ 19 h 22" name="T27"/>
                <a:gd fmla="*/ 0 w 19" name="T28"/>
                <a:gd fmla="*/ 19 h 22" name="T29"/>
                <a:gd fmla="*/ 0 w 19" name="T30"/>
                <a:gd fmla="*/ 22 h 22" name="T31"/>
                <a:gd fmla="*/ 4 w 19" name="T32"/>
                <a:gd fmla="*/ 19 h 22" name="T33"/>
                <a:gd fmla="*/ 8 w 19" name="T34"/>
                <a:gd fmla="*/ 19 h 22" name="T35"/>
                <a:gd fmla="*/ 11 w 19" name="T36"/>
                <a:gd fmla="*/ 19 h 22" name="T37"/>
                <a:gd fmla="*/ 8 w 19" name="T38"/>
                <a:gd fmla="*/ 11 h 22" name="T39"/>
                <a:gd fmla="*/ 11 w 19" name="T40"/>
                <a:gd fmla="*/ 11 h 22" name="T41"/>
                <a:gd fmla="*/ 15 w 19" name="T42"/>
                <a:gd fmla="*/ 8 h 22" name="T43"/>
                <a:gd fmla="*/ 19 w 19" name="T44"/>
                <a:gd fmla="*/ 8 h 2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2" w="19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gdLst>
                <a:gd fmla="*/ 23 w 185" name="T0"/>
                <a:gd fmla="*/ 4 h 171" name="T1"/>
                <a:gd fmla="*/ 78 w 185" name="T2"/>
                <a:gd fmla="*/ 0 h 171" name="T3"/>
                <a:gd fmla="*/ 141 w 185" name="T4"/>
                <a:gd fmla="*/ 37 h 171" name="T5"/>
                <a:gd fmla="*/ 163 w 185" name="T6"/>
                <a:gd fmla="*/ 56 h 171" name="T7"/>
                <a:gd fmla="*/ 163 w 185" name="T8"/>
                <a:gd fmla="*/ 60 h 171" name="T9"/>
                <a:gd fmla="*/ 156 w 185" name="T10"/>
                <a:gd fmla="*/ 74 h 171" name="T11"/>
                <a:gd fmla="*/ 163 w 185" name="T12"/>
                <a:gd fmla="*/ 86 h 171" name="T13"/>
                <a:gd fmla="*/ 167 w 185" name="T14"/>
                <a:gd fmla="*/ 93 h 171" name="T15"/>
                <a:gd fmla="*/ 163 w 185" name="T16"/>
                <a:gd fmla="*/ 97 h 171" name="T17"/>
                <a:gd fmla="*/ 167 w 185" name="T18"/>
                <a:gd fmla="*/ 108 h 171" name="T19"/>
                <a:gd fmla="*/ 167 w 185" name="T20"/>
                <a:gd fmla="*/ 119 h 171" name="T21"/>
                <a:gd fmla="*/ 167 w 185" name="T22"/>
                <a:gd fmla="*/ 123 h 171" name="T23"/>
                <a:gd fmla="*/ 171 w 185" name="T24"/>
                <a:gd fmla="*/ 126 h 171" name="T25"/>
                <a:gd fmla="*/ 174 w 185" name="T26"/>
                <a:gd fmla="*/ 141 h 171" name="T27"/>
                <a:gd fmla="*/ 185 w 185" name="T28"/>
                <a:gd fmla="*/ 145 h 171" name="T29"/>
                <a:gd fmla="*/ 182 w 185" name="T30"/>
                <a:gd fmla="*/ 145 h 171" name="T31"/>
                <a:gd fmla="*/ 174 w 185" name="T32"/>
                <a:gd fmla="*/ 149 h 171" name="T33"/>
                <a:gd fmla="*/ 167 w 185" name="T34"/>
                <a:gd fmla="*/ 152 h 171" name="T35"/>
                <a:gd fmla="*/ 160 w 185" name="T36"/>
                <a:gd fmla="*/ 152 h 171" name="T37"/>
                <a:gd fmla="*/ 148 w 185" name="T38"/>
                <a:gd fmla="*/ 156 h 171" name="T39"/>
                <a:gd fmla="*/ 141 w 185" name="T40"/>
                <a:gd fmla="*/ 156 h 171" name="T41"/>
                <a:gd fmla="*/ 141 w 185" name="T42"/>
                <a:gd fmla="*/ 160 h 171" name="T43"/>
                <a:gd fmla="*/ 130 w 185" name="T44"/>
                <a:gd fmla="*/ 160 h 171" name="T45"/>
                <a:gd fmla="*/ 126 w 185" name="T46"/>
                <a:gd fmla="*/ 160 h 171" name="T47"/>
                <a:gd fmla="*/ 119 w 185" name="T48"/>
                <a:gd fmla="*/ 163 h 171" name="T49"/>
                <a:gd fmla="*/ 111 w 185" name="T50"/>
                <a:gd fmla="*/ 160 h 171" name="T51"/>
                <a:gd fmla="*/ 108 w 185" name="T52"/>
                <a:gd fmla="*/ 160 h 171" name="T53"/>
                <a:gd fmla="*/ 104 w 185" name="T54"/>
                <a:gd fmla="*/ 160 h 171" name="T55"/>
                <a:gd fmla="*/ 82 w 185" name="T56"/>
                <a:gd fmla="*/ 171 h 171" name="T57"/>
                <a:gd fmla="*/ 74 w 185" name="T58"/>
                <a:gd fmla="*/ 134 h 171" name="T59"/>
                <a:gd fmla="*/ 71 w 185" name="T60"/>
                <a:gd fmla="*/ 130 h 171" name="T61"/>
                <a:gd fmla="*/ 67 w 185" name="T62"/>
                <a:gd fmla="*/ 130 h 171" name="T63"/>
                <a:gd fmla="*/ 63 w 185" name="T64"/>
                <a:gd fmla="*/ 130 h 171" name="T65"/>
                <a:gd fmla="*/ 60 w 185" name="T66"/>
                <a:gd fmla="*/ 126 h 171" name="T67"/>
                <a:gd fmla="*/ 56 w 185" name="T68"/>
                <a:gd fmla="*/ 123 h 171" name="T69"/>
                <a:gd fmla="*/ 52 w 185" name="T70"/>
                <a:gd fmla="*/ 119 h 171" name="T71"/>
                <a:gd fmla="*/ 37 w 185" name="T72"/>
                <a:gd fmla="*/ 119 h 171" name="T73"/>
                <a:gd fmla="*/ 34 w 185" name="T74"/>
                <a:gd fmla="*/ 112 h 171" name="T75"/>
                <a:gd fmla="*/ 26 w 185" name="T76"/>
                <a:gd fmla="*/ 112 h 171" name="T77"/>
                <a:gd fmla="*/ 8 w 185" name="T78"/>
                <a:gd fmla="*/ 86 h 171" name="T79"/>
                <a:gd fmla="*/ 8 w 185" name="T80"/>
                <a:gd fmla="*/ 52 h 171" name="T81"/>
                <a:gd fmla="*/ 23 w 185" name="T82"/>
                <a:gd fmla="*/ 45 h 171" name="T83"/>
                <a:gd fmla="*/ 26 w 185" name="T84"/>
                <a:gd fmla="*/ 37 h 171" name="T85"/>
                <a:gd fmla="*/ 26 w 185" name="T86"/>
                <a:gd fmla="*/ 34 h 171" name="T87"/>
                <a:gd fmla="*/ 23 w 185" name="T88"/>
                <a:gd fmla="*/ 26 h 171" name="T89"/>
                <a:gd fmla="*/ 23 w 185" name="T90"/>
                <a:gd fmla="*/ 26 h 171" name="T91"/>
                <a:gd fmla="*/ 26 w 185" name="T92"/>
                <a:gd fmla="*/ 22 h 171" name="T93"/>
                <a:gd fmla="*/ 26 w 185" name="T94"/>
                <a:gd fmla="*/ 15 h 171" name="T95"/>
                <a:gd fmla="*/ 26 w 185" name="T96"/>
                <a:gd fmla="*/ 8 h 17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71" w="185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gdLst>
                <a:gd fmla="*/ 7 w 33" name="T0"/>
                <a:gd fmla="*/ 4 h 26" name="T1"/>
                <a:gd fmla="*/ 7 w 33" name="T2"/>
                <a:gd fmla="*/ 4 h 26" name="T3"/>
                <a:gd fmla="*/ 11 w 33" name="T4"/>
                <a:gd fmla="*/ 4 h 26" name="T5"/>
                <a:gd fmla="*/ 14 w 33" name="T6"/>
                <a:gd fmla="*/ 0 h 26" name="T7"/>
                <a:gd fmla="*/ 14 w 33" name="T8"/>
                <a:gd fmla="*/ 0 h 26" name="T9"/>
                <a:gd fmla="*/ 18 w 33" name="T10"/>
                <a:gd fmla="*/ 4 h 26" name="T11"/>
                <a:gd fmla="*/ 18 w 33" name="T12"/>
                <a:gd fmla="*/ 4 h 26" name="T13"/>
                <a:gd fmla="*/ 22 w 33" name="T14"/>
                <a:gd fmla="*/ 0 h 26" name="T15"/>
                <a:gd fmla="*/ 22 w 33" name="T16"/>
                <a:gd fmla="*/ 0 h 26" name="T17"/>
                <a:gd fmla="*/ 22 w 33" name="T18"/>
                <a:gd fmla="*/ 0 h 26" name="T19"/>
                <a:gd fmla="*/ 26 w 33" name="T20"/>
                <a:gd fmla="*/ 4 h 26" name="T21"/>
                <a:gd fmla="*/ 29 w 33" name="T22"/>
                <a:gd fmla="*/ 4 h 26" name="T23"/>
                <a:gd fmla="*/ 29 w 33" name="T24"/>
                <a:gd fmla="*/ 7 h 26" name="T25"/>
                <a:gd fmla="*/ 29 w 33" name="T26"/>
                <a:gd fmla="*/ 7 h 26" name="T27"/>
                <a:gd fmla="*/ 29 w 33" name="T28"/>
                <a:gd fmla="*/ 11 h 26" name="T29"/>
                <a:gd fmla="*/ 33 w 33" name="T30"/>
                <a:gd fmla="*/ 15 h 26" name="T31"/>
                <a:gd fmla="*/ 29 w 33" name="T32"/>
                <a:gd fmla="*/ 18 h 26" name="T33"/>
                <a:gd fmla="*/ 29 w 33" name="T34"/>
                <a:gd fmla="*/ 18 h 26" name="T35"/>
                <a:gd fmla="*/ 29 w 33" name="T36"/>
                <a:gd fmla="*/ 18 h 26" name="T37"/>
                <a:gd fmla="*/ 26 w 33" name="T38"/>
                <a:gd fmla="*/ 22 h 26" name="T39"/>
                <a:gd fmla="*/ 26 w 33" name="T40"/>
                <a:gd fmla="*/ 22 h 26" name="T41"/>
                <a:gd fmla="*/ 26 w 33" name="T42"/>
                <a:gd fmla="*/ 18 h 26" name="T43"/>
                <a:gd fmla="*/ 26 w 33" name="T44"/>
                <a:gd fmla="*/ 18 h 26" name="T45"/>
                <a:gd fmla="*/ 22 w 33" name="T46"/>
                <a:gd fmla="*/ 18 h 26" name="T47"/>
                <a:gd fmla="*/ 22 w 33" name="T48"/>
                <a:gd fmla="*/ 15 h 26" name="T49"/>
                <a:gd fmla="*/ 18 w 33" name="T50"/>
                <a:gd fmla="*/ 15 h 26" name="T51"/>
                <a:gd fmla="*/ 18 w 33" name="T52"/>
                <a:gd fmla="*/ 15 h 26" name="T53"/>
                <a:gd fmla="*/ 18 w 33" name="T54"/>
                <a:gd fmla="*/ 15 h 26" name="T55"/>
                <a:gd fmla="*/ 18 w 33" name="T56"/>
                <a:gd fmla="*/ 18 h 26" name="T57"/>
                <a:gd fmla="*/ 14 w 33" name="T58"/>
                <a:gd fmla="*/ 22 h 26" name="T59"/>
                <a:gd fmla="*/ 14 w 33" name="T60"/>
                <a:gd fmla="*/ 22 h 26" name="T61"/>
                <a:gd fmla="*/ 11 w 33" name="T62"/>
                <a:gd fmla="*/ 26 h 26" name="T63"/>
                <a:gd fmla="*/ 11 w 33" name="T64"/>
                <a:gd fmla="*/ 22 h 26" name="T65"/>
                <a:gd fmla="*/ 11 w 33" name="T66"/>
                <a:gd fmla="*/ 22 h 26" name="T67"/>
                <a:gd fmla="*/ 7 w 33" name="T68"/>
                <a:gd fmla="*/ 26 h 26" name="T69"/>
                <a:gd fmla="*/ 7 w 33" name="T70"/>
                <a:gd fmla="*/ 22 h 26" name="T71"/>
                <a:gd fmla="*/ 3 w 33" name="T72"/>
                <a:gd fmla="*/ 22 h 26" name="T73"/>
                <a:gd fmla="*/ 3 w 33" name="T74"/>
                <a:gd fmla="*/ 18 h 26" name="T75"/>
                <a:gd fmla="*/ 0 w 33" name="T76"/>
                <a:gd fmla="*/ 18 h 26" name="T77"/>
                <a:gd fmla="*/ 0 w 33" name="T78"/>
                <a:gd fmla="*/ 22 h 26" name="T79"/>
                <a:gd fmla="*/ 0 w 33" name="T80"/>
                <a:gd fmla="*/ 18 h 26" name="T81"/>
                <a:gd fmla="*/ 0 w 33" name="T82"/>
                <a:gd fmla="*/ 7 h 26" name="T83"/>
                <a:gd fmla="*/ 3 w 33" name="T84"/>
                <a:gd fmla="*/ 7 h 26" name="T85"/>
                <a:gd fmla="*/ 7 w 33" name="T86"/>
                <a:gd fmla="*/ 4 h 2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6" w="33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gdLst>
                <a:gd fmla="*/ 3 w 33" name="T0"/>
                <a:gd fmla="*/ 33 h 33" name="T1"/>
                <a:gd fmla="*/ 11 w 33" name="T2"/>
                <a:gd fmla="*/ 33 h 33" name="T3"/>
                <a:gd fmla="*/ 18 w 33" name="T4"/>
                <a:gd fmla="*/ 33 h 33" name="T5"/>
                <a:gd fmla="*/ 18 w 33" name="T6"/>
                <a:gd fmla="*/ 29 h 33" name="T7"/>
                <a:gd fmla="*/ 26 w 33" name="T8"/>
                <a:gd fmla="*/ 26 h 33" name="T9"/>
                <a:gd fmla="*/ 26 w 33" name="T10"/>
                <a:gd fmla="*/ 26 h 33" name="T11"/>
                <a:gd fmla="*/ 29 w 33" name="T12"/>
                <a:gd fmla="*/ 22 h 33" name="T13"/>
                <a:gd fmla="*/ 29 w 33" name="T14"/>
                <a:gd fmla="*/ 18 h 33" name="T15"/>
                <a:gd fmla="*/ 33 w 33" name="T16"/>
                <a:gd fmla="*/ 18 h 33" name="T17"/>
                <a:gd fmla="*/ 29 w 33" name="T18"/>
                <a:gd fmla="*/ 15 h 33" name="T19"/>
                <a:gd fmla="*/ 29 w 33" name="T20"/>
                <a:gd fmla="*/ 15 h 33" name="T21"/>
                <a:gd fmla="*/ 29 w 33" name="T22"/>
                <a:gd fmla="*/ 11 h 33" name="T23"/>
                <a:gd fmla="*/ 26 w 33" name="T24"/>
                <a:gd fmla="*/ 11 h 33" name="T25"/>
                <a:gd fmla="*/ 26 w 33" name="T26"/>
                <a:gd fmla="*/ 7 h 33" name="T27"/>
                <a:gd fmla="*/ 26 w 33" name="T28"/>
                <a:gd fmla="*/ 7 h 33" name="T29"/>
                <a:gd fmla="*/ 26 w 33" name="T30"/>
                <a:gd fmla="*/ 3 h 33" name="T31"/>
                <a:gd fmla="*/ 22 w 33" name="T32"/>
                <a:gd fmla="*/ 3 h 33" name="T33"/>
                <a:gd fmla="*/ 22 w 33" name="T34"/>
                <a:gd fmla="*/ 0 h 33" name="T35"/>
                <a:gd fmla="*/ 18 w 33" name="T36"/>
                <a:gd fmla="*/ 0 h 33" name="T37"/>
                <a:gd fmla="*/ 18 w 33" name="T38"/>
                <a:gd fmla="*/ 0 h 33" name="T39"/>
                <a:gd fmla="*/ 18 w 33" name="T40"/>
                <a:gd fmla="*/ 0 h 33" name="T41"/>
                <a:gd fmla="*/ 18 w 33" name="T42"/>
                <a:gd fmla="*/ 3 h 33" name="T43"/>
                <a:gd fmla="*/ 14 w 33" name="T44"/>
                <a:gd fmla="*/ 7 h 33" name="T45"/>
                <a:gd fmla="*/ 14 w 33" name="T46"/>
                <a:gd fmla="*/ 7 h 33" name="T47"/>
                <a:gd fmla="*/ 11 w 33" name="T48"/>
                <a:gd fmla="*/ 11 h 33" name="T49"/>
                <a:gd fmla="*/ 11 w 33" name="T50"/>
                <a:gd fmla="*/ 7 h 33" name="T51"/>
                <a:gd fmla="*/ 11 w 33" name="T52"/>
                <a:gd fmla="*/ 7 h 33" name="T53"/>
                <a:gd fmla="*/ 7 w 33" name="T54"/>
                <a:gd fmla="*/ 11 h 33" name="T55"/>
                <a:gd fmla="*/ 7 w 33" name="T56"/>
                <a:gd fmla="*/ 7 h 33" name="T57"/>
                <a:gd fmla="*/ 3 w 33" name="T58"/>
                <a:gd fmla="*/ 7 h 33" name="T59"/>
                <a:gd fmla="*/ 3 w 33" name="T60"/>
                <a:gd fmla="*/ 3 h 33" name="T61"/>
                <a:gd fmla="*/ 0 w 33" name="T62"/>
                <a:gd fmla="*/ 3 h 33" name="T63"/>
                <a:gd fmla="*/ 0 w 33" name="T64"/>
                <a:gd fmla="*/ 7 h 33" name="T65"/>
                <a:gd fmla="*/ 0 w 33" name="T66"/>
                <a:gd fmla="*/ 7 h 33" name="T67"/>
                <a:gd fmla="*/ 0 w 33" name="T68"/>
                <a:gd fmla="*/ 11 h 33" name="T69"/>
                <a:gd fmla="*/ 0 w 33" name="T70"/>
                <a:gd fmla="*/ 15 h 33" name="T71"/>
                <a:gd fmla="*/ 0 w 33" name="T72"/>
                <a:gd fmla="*/ 18 h 33" name="T73"/>
                <a:gd fmla="*/ 3 w 33" name="T74"/>
                <a:gd fmla="*/ 33 h 3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3" w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gdLst>
                <a:gd fmla="*/ 11 w 315" name="T0"/>
                <a:gd fmla="*/ 156 h 282" name="T1"/>
                <a:gd fmla="*/ 22 w 315" name="T2"/>
                <a:gd fmla="*/ 153 h 282" name="T3"/>
                <a:gd fmla="*/ 37 w 315" name="T4"/>
                <a:gd fmla="*/ 145 h 282" name="T5"/>
                <a:gd fmla="*/ 45 w 315" name="T6"/>
                <a:gd fmla="*/ 153 h 282" name="T7"/>
                <a:gd fmla="*/ 63 w 315" name="T8"/>
                <a:gd fmla="*/ 138 h 282" name="T9"/>
                <a:gd fmla="*/ 67 w 315" name="T10"/>
                <a:gd fmla="*/ 115 h 282" name="T11"/>
                <a:gd fmla="*/ 82 w 315" name="T12"/>
                <a:gd fmla="*/ 97 h 282" name="T13"/>
                <a:gd fmla="*/ 97 w 315" name="T14"/>
                <a:gd fmla="*/ 75 h 282" name="T15"/>
                <a:gd fmla="*/ 100 w 315" name="T16"/>
                <a:gd fmla="*/ 56 h 282" name="T17"/>
                <a:gd fmla="*/ 111 w 315" name="T18"/>
                <a:gd fmla="*/ 34 h 282" name="T19"/>
                <a:gd fmla="*/ 111 w 315" name="T20"/>
                <a:gd fmla="*/ 15 h 282" name="T21"/>
                <a:gd fmla="*/ 115 w 315" name="T22"/>
                <a:gd fmla="*/ 8 h 282" name="T23"/>
                <a:gd fmla="*/ 126 w 315" name="T24"/>
                <a:gd fmla="*/ 4 h 282" name="T25"/>
                <a:gd fmla="*/ 141 w 315" name="T26"/>
                <a:gd fmla="*/ 12 h 282" name="T27"/>
                <a:gd fmla="*/ 159 w 315" name="T28"/>
                <a:gd fmla="*/ 15 h 282" name="T29"/>
                <a:gd fmla="*/ 171 w 315" name="T30"/>
                <a:gd fmla="*/ 15 h 282" name="T31"/>
                <a:gd fmla="*/ 185 w 315" name="T32"/>
                <a:gd fmla="*/ 8 h 282" name="T33"/>
                <a:gd fmla="*/ 208 w 315" name="T34"/>
                <a:gd fmla="*/ 4 h 282" name="T35"/>
                <a:gd fmla="*/ 215 w 315" name="T36"/>
                <a:gd fmla="*/ 4 h 282" name="T37"/>
                <a:gd fmla="*/ 222 w 315" name="T38"/>
                <a:gd fmla="*/ 0 h 282" name="T39"/>
                <a:gd fmla="*/ 237 w 315" name="T40"/>
                <a:gd fmla="*/ 4 h 282" name="T41"/>
                <a:gd fmla="*/ 256 w 315" name="T42"/>
                <a:gd fmla="*/ 4 h 282" name="T43"/>
                <a:gd fmla="*/ 271 w 315" name="T44"/>
                <a:gd fmla="*/ 15 h 282" name="T45"/>
                <a:gd fmla="*/ 282 w 315" name="T46"/>
                <a:gd fmla="*/ 12 h 282" name="T47"/>
                <a:gd fmla="*/ 293 w 315" name="T48"/>
                <a:gd fmla="*/ 8 h 282" name="T49"/>
                <a:gd fmla="*/ 308 w 315" name="T50"/>
                <a:gd fmla="*/ 19 h 282" name="T51"/>
                <a:gd fmla="*/ 315 w 315" name="T52"/>
                <a:gd fmla="*/ 26 h 282" name="T53"/>
                <a:gd fmla="*/ 311 w 315" name="T54"/>
                <a:gd fmla="*/ 45 h 282" name="T55"/>
                <a:gd fmla="*/ 300 w 315" name="T56"/>
                <a:gd fmla="*/ 67 h 282" name="T57"/>
                <a:gd fmla="*/ 289 w 315" name="T58"/>
                <a:gd fmla="*/ 101 h 282" name="T59"/>
                <a:gd fmla="*/ 282 w 315" name="T60"/>
                <a:gd fmla="*/ 127 h 282" name="T61"/>
                <a:gd fmla="*/ 304 w 315" name="T62"/>
                <a:gd fmla="*/ 201 h 282" name="T63"/>
                <a:gd fmla="*/ 274 w 315" name="T64"/>
                <a:gd fmla="*/ 227 h 282" name="T65"/>
                <a:gd fmla="*/ 274 w 315" name="T66"/>
                <a:gd fmla="*/ 238 h 282" name="T67"/>
                <a:gd fmla="*/ 271 w 315" name="T68"/>
                <a:gd fmla="*/ 256 h 282" name="T69"/>
                <a:gd fmla="*/ 285 w 315" name="T70"/>
                <a:gd fmla="*/ 268 h 282" name="T71"/>
                <a:gd fmla="*/ 289 w 315" name="T72"/>
                <a:gd fmla="*/ 282 h 282" name="T73"/>
                <a:gd fmla="*/ 278 w 315" name="T74"/>
                <a:gd fmla="*/ 282 h 282" name="T75"/>
                <a:gd fmla="*/ 256 w 315" name="T76"/>
                <a:gd fmla="*/ 264 h 282" name="T77"/>
                <a:gd fmla="*/ 245 w 315" name="T78"/>
                <a:gd fmla="*/ 253 h 282" name="T79"/>
                <a:gd fmla="*/ 234 w 315" name="T80"/>
                <a:gd fmla="*/ 260 h 282" name="T81"/>
                <a:gd fmla="*/ 219 w 315" name="T82"/>
                <a:gd fmla="*/ 256 h 282" name="T83"/>
                <a:gd fmla="*/ 211 w 315" name="T84"/>
                <a:gd fmla="*/ 249 h 282" name="T85"/>
                <a:gd fmla="*/ 204 w 315" name="T86"/>
                <a:gd fmla="*/ 253 h 282" name="T87"/>
                <a:gd fmla="*/ 196 w 315" name="T88"/>
                <a:gd fmla="*/ 245 h 282" name="T89"/>
                <a:gd fmla="*/ 182 w 315" name="T90"/>
                <a:gd fmla="*/ 249 h 282" name="T91"/>
                <a:gd fmla="*/ 171 w 315" name="T92"/>
                <a:gd fmla="*/ 249 h 282" name="T93"/>
                <a:gd fmla="*/ 167 w 315" name="T94"/>
                <a:gd fmla="*/ 242 h 282" name="T95"/>
                <a:gd fmla="*/ 163 w 315" name="T96"/>
                <a:gd fmla="*/ 230 h 282" name="T97"/>
                <a:gd fmla="*/ 163 w 315" name="T98"/>
                <a:gd fmla="*/ 223 h 282" name="T99"/>
                <a:gd fmla="*/ 159 w 315" name="T100"/>
                <a:gd fmla="*/ 208 h 282" name="T101"/>
                <a:gd fmla="*/ 159 w 315" name="T102"/>
                <a:gd fmla="*/ 197 h 282" name="T103"/>
                <a:gd fmla="*/ 141 w 315" name="T104"/>
                <a:gd fmla="*/ 186 h 282" name="T105"/>
                <a:gd fmla="*/ 122 w 315" name="T106"/>
                <a:gd fmla="*/ 190 h 282" name="T107"/>
                <a:gd fmla="*/ 104 w 315" name="T108"/>
                <a:gd fmla="*/ 201 h 282" name="T109"/>
                <a:gd fmla="*/ 85 w 315" name="T110"/>
                <a:gd fmla="*/ 193 h 282" name="T111"/>
                <a:gd fmla="*/ 82 w 315" name="T112"/>
                <a:gd fmla="*/ 182 h 282" name="T113"/>
                <a:gd fmla="*/ 78 w 315" name="T114"/>
                <a:gd fmla="*/ 171 h 282" name="T115"/>
                <a:gd fmla="*/ 37 w 315" name="T116"/>
                <a:gd fmla="*/ 167 h 282" name="T117"/>
                <a:gd fmla="*/ 19 w 315" name="T118"/>
                <a:gd fmla="*/ 167 h 282" name="T119"/>
                <a:gd fmla="*/ 11 w 315" name="T120"/>
                <a:gd fmla="*/ 171 h 28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82" w="315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gdLst>
                <a:gd fmla="*/ 4 w 52" name="T0"/>
                <a:gd fmla="*/ 0 h 119" name="T1"/>
                <a:gd fmla="*/ 7 w 52" name="T2"/>
                <a:gd fmla="*/ 4 h 119" name="T3"/>
                <a:gd fmla="*/ 11 w 52" name="T4"/>
                <a:gd fmla="*/ 4 h 119" name="T5"/>
                <a:gd fmla="*/ 15 w 52" name="T6"/>
                <a:gd fmla="*/ 4 h 119" name="T7"/>
                <a:gd fmla="*/ 15 w 52" name="T8"/>
                <a:gd fmla="*/ 4 h 119" name="T9"/>
                <a:gd fmla="*/ 18 w 52" name="T10"/>
                <a:gd fmla="*/ 8 h 119" name="T11"/>
                <a:gd fmla="*/ 26 w 52" name="T12"/>
                <a:gd fmla="*/ 15 h 119" name="T13"/>
                <a:gd fmla="*/ 26 w 52" name="T14"/>
                <a:gd fmla="*/ 45 h 119" name="T15"/>
                <a:gd fmla="*/ 26 w 52" name="T16"/>
                <a:gd fmla="*/ 60 h 119" name="T17"/>
                <a:gd fmla="*/ 33 w 52" name="T18"/>
                <a:gd fmla="*/ 63 h 119" name="T19"/>
                <a:gd fmla="*/ 37 w 52" name="T20"/>
                <a:gd fmla="*/ 67 h 119" name="T21"/>
                <a:gd fmla="*/ 44 w 52" name="T22"/>
                <a:gd fmla="*/ 75 h 119" name="T23"/>
                <a:gd fmla="*/ 48 w 52" name="T24"/>
                <a:gd fmla="*/ 82 h 119" name="T25"/>
                <a:gd fmla="*/ 52 w 52" name="T26"/>
                <a:gd fmla="*/ 86 h 119" name="T27"/>
                <a:gd fmla="*/ 48 w 52" name="T28"/>
                <a:gd fmla="*/ 89 h 119" name="T29"/>
                <a:gd fmla="*/ 44 w 52" name="T30"/>
                <a:gd fmla="*/ 89 h 119" name="T31"/>
                <a:gd fmla="*/ 44 w 52" name="T32"/>
                <a:gd fmla="*/ 93 h 119" name="T33"/>
                <a:gd fmla="*/ 48 w 52" name="T34"/>
                <a:gd fmla="*/ 100 h 119" name="T35"/>
                <a:gd fmla="*/ 44 w 52" name="T36"/>
                <a:gd fmla="*/ 104 h 119" name="T37"/>
                <a:gd fmla="*/ 41 w 52" name="T38"/>
                <a:gd fmla="*/ 108 h 119" name="T39"/>
                <a:gd fmla="*/ 37 w 52" name="T40"/>
                <a:gd fmla="*/ 115 h 119" name="T41"/>
                <a:gd fmla="*/ 37 w 52" name="T42"/>
                <a:gd fmla="*/ 119 h 119" name="T43"/>
                <a:gd fmla="*/ 33 w 52" name="T44"/>
                <a:gd fmla="*/ 119 h 119" name="T45"/>
                <a:gd fmla="*/ 33 w 52" name="T46"/>
                <a:gd fmla="*/ 115 h 119" name="T47"/>
                <a:gd fmla="*/ 30 w 52" name="T48"/>
                <a:gd fmla="*/ 112 h 119" name="T49"/>
                <a:gd fmla="*/ 22 w 52" name="T50"/>
                <a:gd fmla="*/ 108 h 119" name="T51"/>
                <a:gd fmla="*/ 22 w 52" name="T52"/>
                <a:gd fmla="*/ 100 h 119" name="T53"/>
                <a:gd fmla="*/ 22 w 52" name="T54"/>
                <a:gd fmla="*/ 97 h 119" name="T55"/>
                <a:gd fmla="*/ 26 w 52" name="T56"/>
                <a:gd fmla="*/ 89 h 119" name="T57"/>
                <a:gd fmla="*/ 30 w 52" name="T58"/>
                <a:gd fmla="*/ 82 h 119" name="T59"/>
                <a:gd fmla="*/ 22 w 52" name="T60"/>
                <a:gd fmla="*/ 78 h 119" name="T61"/>
                <a:gd fmla="*/ 18 w 52" name="T62"/>
                <a:gd fmla="*/ 78 h 119" name="T63"/>
                <a:gd fmla="*/ 15 w 52" name="T64"/>
                <a:gd fmla="*/ 78 h 119" name="T65"/>
                <a:gd fmla="*/ 11 w 52" name="T66"/>
                <a:gd fmla="*/ 78 h 119" name="T67"/>
                <a:gd fmla="*/ 7 w 52" name="T68"/>
                <a:gd fmla="*/ 75 h 119" name="T69"/>
                <a:gd fmla="*/ 4 w 52" name="T70"/>
                <a:gd fmla="*/ 75 h 119" name="T71"/>
                <a:gd fmla="*/ 0 w 52" name="T72"/>
                <a:gd fmla="*/ 67 h 119" name="T73"/>
                <a:gd fmla="*/ 0 w 52" name="T74"/>
                <a:gd fmla="*/ 63 h 119" name="T75"/>
                <a:gd fmla="*/ 4 w 52" name="T76"/>
                <a:gd fmla="*/ 60 h 119" name="T77"/>
                <a:gd fmla="*/ 4 w 52" name="T78"/>
                <a:gd fmla="*/ 56 h 119" name="T79"/>
                <a:gd fmla="*/ 4 w 52" name="T80"/>
                <a:gd fmla="*/ 56 h 119" name="T81"/>
                <a:gd fmla="*/ 7 w 52" name="T82"/>
                <a:gd fmla="*/ 52 h 119" name="T83"/>
                <a:gd fmla="*/ 11 w 52" name="T84"/>
                <a:gd fmla="*/ 49 h 119" name="T85"/>
                <a:gd fmla="*/ 11 w 52" name="T86"/>
                <a:gd fmla="*/ 49 h 119" name="T87"/>
                <a:gd fmla="*/ 11 w 52" name="T88"/>
                <a:gd fmla="*/ 45 h 119" name="T89"/>
                <a:gd fmla="*/ 11 w 52" name="T90"/>
                <a:gd fmla="*/ 41 h 119" name="T91"/>
                <a:gd fmla="*/ 7 w 52" name="T92"/>
                <a:gd fmla="*/ 37 h 119" name="T93"/>
                <a:gd fmla="*/ 11 w 52" name="T94"/>
                <a:gd fmla="*/ 34 h 119" name="T95"/>
                <a:gd fmla="*/ 7 w 52" name="T96"/>
                <a:gd fmla="*/ 30 h 119" name="T97"/>
                <a:gd fmla="*/ 11 w 52" name="T98"/>
                <a:gd fmla="*/ 23 h 119" name="T99"/>
                <a:gd fmla="*/ 15 w 52" name="T100"/>
                <a:gd fmla="*/ 23 h 119" name="T101"/>
                <a:gd fmla="*/ 11 w 52" name="T102"/>
                <a:gd fmla="*/ 15 h 119" name="T103"/>
                <a:gd fmla="*/ 7 w 52" name="T104"/>
                <a:gd fmla="*/ 11 h 119" name="T105"/>
                <a:gd fmla="*/ 11 w 52" name="T106"/>
                <a:gd fmla="*/ 8 h 119" name="T107"/>
                <a:gd fmla="*/ 7 w 52" name="T108"/>
                <a:gd fmla="*/ 8 h 119" name="T109"/>
                <a:gd fmla="*/ 4 w 52" name="T110"/>
                <a:gd fmla="*/ 4 h 11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9" w="52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gdLst>
                <a:gd fmla="*/ 41 w 197" name="T0"/>
                <a:gd fmla="*/ 48 h 152" name="T1"/>
                <a:gd fmla="*/ 45 w 197" name="T2"/>
                <a:gd fmla="*/ 52 h 152" name="T3"/>
                <a:gd fmla="*/ 52 w 197" name="T4"/>
                <a:gd fmla="*/ 48 h 152" name="T5"/>
                <a:gd fmla="*/ 60 w 197" name="T6"/>
                <a:gd fmla="*/ 52 h 152" name="T7"/>
                <a:gd fmla="*/ 63 w 197" name="T8"/>
                <a:gd fmla="*/ 55 h 152" name="T9"/>
                <a:gd fmla="*/ 75 w 197" name="T10"/>
                <a:gd fmla="*/ 59 h 152" name="T11"/>
                <a:gd fmla="*/ 82 w 197" name="T12"/>
                <a:gd fmla="*/ 55 h 152" name="T13"/>
                <a:gd fmla="*/ 89 w 197" name="T14"/>
                <a:gd fmla="*/ 52 h 152" name="T15"/>
                <a:gd fmla="*/ 97 w 197" name="T16"/>
                <a:gd fmla="*/ 63 h 152" name="T17"/>
                <a:gd fmla="*/ 112 w 197" name="T18"/>
                <a:gd fmla="*/ 74 h 152" name="T19"/>
                <a:gd fmla="*/ 126 w 197" name="T20"/>
                <a:gd fmla="*/ 78 h 152" name="T21"/>
                <a:gd fmla="*/ 130 w 197" name="T22"/>
                <a:gd fmla="*/ 81 h 152" name="T23"/>
                <a:gd fmla="*/ 126 w 197" name="T24"/>
                <a:gd fmla="*/ 63 h 152" name="T25"/>
                <a:gd fmla="*/ 119 w 197" name="T26"/>
                <a:gd fmla="*/ 67 h 152" name="T27"/>
                <a:gd fmla="*/ 112 w 197" name="T28"/>
                <a:gd fmla="*/ 55 h 152" name="T29"/>
                <a:gd fmla="*/ 112 w 197" name="T30"/>
                <a:gd fmla="*/ 41 h 152" name="T31"/>
                <a:gd fmla="*/ 115 w 197" name="T32"/>
                <a:gd fmla="*/ 33 h 152" name="T33"/>
                <a:gd fmla="*/ 115 w 197" name="T34"/>
                <a:gd fmla="*/ 26 h 152" name="T35"/>
                <a:gd fmla="*/ 112 w 197" name="T36"/>
                <a:gd fmla="*/ 18 h 152" name="T37"/>
                <a:gd fmla="*/ 156 w 197" name="T38"/>
                <a:gd fmla="*/ 4 h 152" name="T39"/>
                <a:gd fmla="*/ 163 w 197" name="T40"/>
                <a:gd fmla="*/ 7 h 152" name="T41"/>
                <a:gd fmla="*/ 178 w 197" name="T42"/>
                <a:gd fmla="*/ 11 h 152" name="T43"/>
                <a:gd fmla="*/ 186 w 197" name="T44"/>
                <a:gd fmla="*/ 18 h 152" name="T45"/>
                <a:gd fmla="*/ 189 w 197" name="T46"/>
                <a:gd fmla="*/ 26 h 152" name="T47"/>
                <a:gd fmla="*/ 189 w 197" name="T48"/>
                <a:gd fmla="*/ 29 h 152" name="T49"/>
                <a:gd fmla="*/ 197 w 197" name="T50"/>
                <a:gd fmla="*/ 41 h 152" name="T51"/>
                <a:gd fmla="*/ 189 w 197" name="T52"/>
                <a:gd fmla="*/ 48 h 152" name="T53"/>
                <a:gd fmla="*/ 189 w 197" name="T54"/>
                <a:gd fmla="*/ 55 h 152" name="T55"/>
                <a:gd fmla="*/ 193 w 197" name="T56"/>
                <a:gd fmla="*/ 63 h 152" name="T57"/>
                <a:gd fmla="*/ 193 w 197" name="T58"/>
                <a:gd fmla="*/ 67 h 152" name="T59"/>
                <a:gd fmla="*/ 186 w 197" name="T60"/>
                <a:gd fmla="*/ 74 h 152" name="T61"/>
                <a:gd fmla="*/ 186 w 197" name="T62"/>
                <a:gd fmla="*/ 78 h 152" name="T63"/>
                <a:gd fmla="*/ 182 w 197" name="T64"/>
                <a:gd fmla="*/ 85 h 152" name="T65"/>
                <a:gd fmla="*/ 182 w 197" name="T66"/>
                <a:gd fmla="*/ 93 h 152" name="T67"/>
                <a:gd fmla="*/ 149 w 197" name="T68"/>
                <a:gd fmla="*/ 104 h 152" name="T69"/>
                <a:gd fmla="*/ 141 w 197" name="T70"/>
                <a:gd fmla="*/ 115 h 152" name="T71"/>
                <a:gd fmla="*/ 134 w 197" name="T72"/>
                <a:gd fmla="*/ 115 h 152" name="T73"/>
                <a:gd fmla="*/ 123 w 197" name="T74"/>
                <a:gd fmla="*/ 115 h 152" name="T75"/>
                <a:gd fmla="*/ 115 w 197" name="T76"/>
                <a:gd fmla="*/ 122 h 152" name="T77"/>
                <a:gd fmla="*/ 112 w 197" name="T78"/>
                <a:gd fmla="*/ 126 h 152" name="T79"/>
                <a:gd fmla="*/ 86 w 197" name="T80"/>
                <a:gd fmla="*/ 148 h 152" name="T81"/>
                <a:gd fmla="*/ 75 w 197" name="T82"/>
                <a:gd fmla="*/ 148 h 152" name="T83"/>
                <a:gd fmla="*/ 67 w 197" name="T84"/>
                <a:gd fmla="*/ 148 h 152" name="T85"/>
                <a:gd fmla="*/ 60 w 197" name="T86"/>
                <a:gd fmla="*/ 148 h 152" name="T87"/>
                <a:gd fmla="*/ 49 w 197" name="T88"/>
                <a:gd fmla="*/ 144 h 152" name="T89"/>
                <a:gd fmla="*/ 45 w 197" name="T90"/>
                <a:gd fmla="*/ 141 h 152" name="T91"/>
                <a:gd fmla="*/ 23 w 197" name="T92"/>
                <a:gd fmla="*/ 144 h 152" name="T93"/>
                <a:gd fmla="*/ 15 w 197" name="T94"/>
                <a:gd fmla="*/ 137 h 152" name="T95"/>
                <a:gd fmla="*/ 8 w 197" name="T96"/>
                <a:gd fmla="*/ 130 h 152" name="T97"/>
                <a:gd fmla="*/ 0 w 197" name="T98"/>
                <a:gd fmla="*/ 122 h 152" name="T99"/>
                <a:gd fmla="*/ 37 w 197" name="T100"/>
                <a:gd fmla="*/ 70 h 152" name="T101"/>
                <a:gd fmla="*/ 37 w 197" name="T102"/>
                <a:gd fmla="*/ 59 h 152" name="T103"/>
                <a:gd fmla="*/ 37 w 197" name="T104"/>
                <a:gd fmla="*/ 44 h 15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52" w="197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gdLst>
                <a:gd fmla="*/ 189 w 207" name="T0"/>
                <a:gd fmla="*/ 175 h 186" name="T1"/>
                <a:gd fmla="*/ 178 w 207" name="T2"/>
                <a:gd fmla="*/ 167 h 186" name="T3"/>
                <a:gd fmla="*/ 170 w 207" name="T4"/>
                <a:gd fmla="*/ 160 h 186" name="T5"/>
                <a:gd fmla="*/ 207 w 207" name="T6"/>
                <a:gd fmla="*/ 108 h 186" name="T7"/>
                <a:gd fmla="*/ 207 w 207" name="T8"/>
                <a:gd fmla="*/ 97 h 186" name="T9"/>
                <a:gd fmla="*/ 207 w 207" name="T10"/>
                <a:gd fmla="*/ 82 h 186" name="T11"/>
                <a:gd fmla="*/ 200 w 207" name="T12"/>
                <a:gd fmla="*/ 78 h 186" name="T13"/>
                <a:gd fmla="*/ 193 w 207" name="T14"/>
                <a:gd fmla="*/ 82 h 186" name="T15"/>
                <a:gd fmla="*/ 182 w 207" name="T16"/>
                <a:gd fmla="*/ 78 h 186" name="T17"/>
                <a:gd fmla="*/ 178 w 207" name="T18"/>
                <a:gd fmla="*/ 82 h 186" name="T19"/>
                <a:gd fmla="*/ 178 w 207" name="T20"/>
                <a:gd fmla="*/ 75 h 186" name="T21"/>
                <a:gd fmla="*/ 178 w 207" name="T22"/>
                <a:gd fmla="*/ 67 h 186" name="T23"/>
                <a:gd fmla="*/ 178 w 207" name="T24"/>
                <a:gd fmla="*/ 60 h 186" name="T25"/>
                <a:gd fmla="*/ 174 w 207" name="T26"/>
                <a:gd fmla="*/ 56 h 186" name="T27"/>
                <a:gd fmla="*/ 170 w 207" name="T28"/>
                <a:gd fmla="*/ 49 h 186" name="T29"/>
                <a:gd fmla="*/ 170 w 207" name="T30"/>
                <a:gd fmla="*/ 38 h 186" name="T31"/>
                <a:gd fmla="*/ 170 w 207" name="T32"/>
                <a:gd fmla="*/ 30 h 186" name="T33"/>
                <a:gd fmla="*/ 170 w 207" name="T34"/>
                <a:gd fmla="*/ 23 h 186" name="T35"/>
                <a:gd fmla="*/ 152 w 207" name="T36"/>
                <a:gd fmla="*/ 15 h 186" name="T37"/>
                <a:gd fmla="*/ 133 w 207" name="T38"/>
                <a:gd fmla="*/ 23 h 186" name="T39"/>
                <a:gd fmla="*/ 130 w 207" name="T40"/>
                <a:gd fmla="*/ 30 h 186" name="T41"/>
                <a:gd fmla="*/ 108 w 207" name="T42"/>
                <a:gd fmla="*/ 34 h 186" name="T43"/>
                <a:gd fmla="*/ 96 w 207" name="T44"/>
                <a:gd fmla="*/ 26 h 186" name="T45"/>
                <a:gd fmla="*/ 93 w 207" name="T46"/>
                <a:gd fmla="*/ 19 h 186" name="T47"/>
                <a:gd fmla="*/ 89 w 207" name="T48"/>
                <a:gd fmla="*/ 12 h 186" name="T49"/>
                <a:gd fmla="*/ 89 w 207" name="T50"/>
                <a:gd fmla="*/ 4 h 186" name="T51"/>
                <a:gd fmla="*/ 59 w 207" name="T52"/>
                <a:gd fmla="*/ 0 h 186" name="T53"/>
                <a:gd fmla="*/ 41 w 207" name="T54"/>
                <a:gd fmla="*/ 0 h 186" name="T55"/>
                <a:gd fmla="*/ 30 w 207" name="T56"/>
                <a:gd fmla="*/ 0 h 186" name="T57"/>
                <a:gd fmla="*/ 22 w 207" name="T58"/>
                <a:gd fmla="*/ 4 h 186" name="T59"/>
                <a:gd fmla="*/ 15 w 207" name="T60"/>
                <a:gd fmla="*/ 4 h 186" name="T61"/>
                <a:gd fmla="*/ 26 w 207" name="T62"/>
                <a:gd fmla="*/ 30 h 186" name="T63"/>
                <a:gd fmla="*/ 30 w 207" name="T64"/>
                <a:gd fmla="*/ 49 h 186" name="T65"/>
                <a:gd fmla="*/ 37 w 207" name="T66"/>
                <a:gd fmla="*/ 71 h 186" name="T67"/>
                <a:gd fmla="*/ 33 w 207" name="T68"/>
                <a:gd fmla="*/ 101 h 186" name="T69"/>
                <a:gd fmla="*/ 15 w 207" name="T70"/>
                <a:gd fmla="*/ 115 h 186" name="T71"/>
                <a:gd fmla="*/ 8 w 207" name="T72"/>
                <a:gd fmla="*/ 141 h 186" name="T73"/>
                <a:gd fmla="*/ 4 w 207" name="T74"/>
                <a:gd fmla="*/ 160 h 186" name="T75"/>
                <a:gd fmla="*/ 0 w 207" name="T76"/>
                <a:gd fmla="*/ 175 h 186" name="T77"/>
                <a:gd fmla="*/ 8 w 207" name="T78"/>
                <a:gd fmla="*/ 171 h 186" name="T79"/>
                <a:gd fmla="*/ 15 w 207" name="T80"/>
                <a:gd fmla="*/ 171 h 186" name="T81"/>
                <a:gd fmla="*/ 26 w 207" name="T82"/>
                <a:gd fmla="*/ 167 h 186" name="T83"/>
                <a:gd fmla="*/ 30 w 207" name="T84"/>
                <a:gd fmla="*/ 167 h 186" name="T85"/>
                <a:gd fmla="*/ 33 w 207" name="T86"/>
                <a:gd fmla="*/ 171 h 186" name="T87"/>
                <a:gd fmla="*/ 45 w 207" name="T88"/>
                <a:gd fmla="*/ 175 h 186" name="T89"/>
                <a:gd fmla="*/ 111 w 207" name="T90"/>
                <a:gd fmla="*/ 175 h 186" name="T91"/>
                <a:gd fmla="*/ 119 w 207" name="T92"/>
                <a:gd fmla="*/ 178 h 186" name="T93"/>
                <a:gd fmla="*/ 126 w 207" name="T94"/>
                <a:gd fmla="*/ 182 h 186" name="T95"/>
                <a:gd fmla="*/ 137 w 207" name="T96"/>
                <a:gd fmla="*/ 182 h 186" name="T97"/>
                <a:gd fmla="*/ 145 w 207" name="T98"/>
                <a:gd fmla="*/ 182 h 186" name="T99"/>
                <a:gd fmla="*/ 156 w 207" name="T100"/>
                <a:gd fmla="*/ 186 h 186" name="T101"/>
                <a:gd fmla="*/ 159 w 207" name="T102"/>
                <a:gd fmla="*/ 182 h 186" name="T103"/>
                <a:gd fmla="*/ 163 w 207" name="T104"/>
                <a:gd fmla="*/ 186 h 186" name="T105"/>
                <a:gd fmla="*/ 193 w 207" name="T106"/>
                <a:gd fmla="*/ 178 h 18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86" w="20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gdLst>
                <a:gd fmla="*/ 8 w 130" name="T0"/>
                <a:gd fmla="*/ 33 h 104" name="T1"/>
                <a:gd fmla="*/ 11 w 130" name="T2"/>
                <a:gd fmla="*/ 33 h 104" name="T3"/>
                <a:gd fmla="*/ 23 w 130" name="T4"/>
                <a:gd fmla="*/ 33 h 104" name="T5"/>
                <a:gd fmla="*/ 23 w 130" name="T6"/>
                <a:gd fmla="*/ 33 h 104" name="T7"/>
                <a:gd fmla="*/ 34 w 130" name="T8"/>
                <a:gd fmla="*/ 33 h 104" name="T9"/>
                <a:gd fmla="*/ 56 w 130" name="T10"/>
                <a:gd fmla="*/ 15 h 104" name="T11"/>
                <a:gd fmla="*/ 63 w 130" name="T12"/>
                <a:gd fmla="*/ 11 h 104" name="T13"/>
                <a:gd fmla="*/ 63 w 130" name="T14"/>
                <a:gd fmla="*/ 7 h 104" name="T15"/>
                <a:gd fmla="*/ 71 w 130" name="T16"/>
                <a:gd fmla="*/ 0 h 104" name="T17"/>
                <a:gd fmla="*/ 82 w 130" name="T18"/>
                <a:gd fmla="*/ 0 h 104" name="T19"/>
                <a:gd fmla="*/ 85 w 130" name="T20"/>
                <a:gd fmla="*/ 0 h 104" name="T21"/>
                <a:gd fmla="*/ 89 w 130" name="T22"/>
                <a:gd fmla="*/ 3 h 104" name="T23"/>
                <a:gd fmla="*/ 97 w 130" name="T24"/>
                <a:gd fmla="*/ 7 h 104" name="T25"/>
                <a:gd fmla="*/ 104 w 130" name="T26"/>
                <a:gd fmla="*/ 7 h 104" name="T27"/>
                <a:gd fmla="*/ 115 w 130" name="T28"/>
                <a:gd fmla="*/ 11 h 104" name="T29"/>
                <a:gd fmla="*/ 126 w 130" name="T30"/>
                <a:gd fmla="*/ 18 h 104" name="T31"/>
                <a:gd fmla="*/ 130 w 130" name="T32"/>
                <a:gd fmla="*/ 22 h 104" name="T33"/>
                <a:gd fmla="*/ 130 w 130" name="T34"/>
                <a:gd fmla="*/ 29 h 104" name="T35"/>
                <a:gd fmla="*/ 126 w 130" name="T36"/>
                <a:gd fmla="*/ 37 h 104" name="T37"/>
                <a:gd fmla="*/ 130 w 130" name="T38"/>
                <a:gd fmla="*/ 41 h 104" name="T39"/>
                <a:gd fmla="*/ 126 w 130" name="T40"/>
                <a:gd fmla="*/ 48 h 104" name="T41"/>
                <a:gd fmla="*/ 122 w 130" name="T42"/>
                <a:gd fmla="*/ 52 h 104" name="T43"/>
                <a:gd fmla="*/ 126 w 130" name="T44"/>
                <a:gd fmla="*/ 59 h 104" name="T45"/>
                <a:gd fmla="*/ 126 w 130" name="T46"/>
                <a:gd fmla="*/ 63 h 104" name="T47"/>
                <a:gd fmla="*/ 122 w 130" name="T48"/>
                <a:gd fmla="*/ 70 h 104" name="T49"/>
                <a:gd fmla="*/ 119 w 130" name="T50"/>
                <a:gd fmla="*/ 74 h 104" name="T51"/>
                <a:gd fmla="*/ 119 w 130" name="T52"/>
                <a:gd fmla="*/ 85 h 104" name="T53"/>
                <a:gd fmla="*/ 97 w 130" name="T54"/>
                <a:gd fmla="*/ 104 h 104" name="T55"/>
                <a:gd fmla="*/ 85 w 130" name="T56"/>
                <a:gd fmla="*/ 104 h 104" name="T57"/>
                <a:gd fmla="*/ 78 w 130" name="T58"/>
                <a:gd fmla="*/ 100 h 104" name="T59"/>
                <a:gd fmla="*/ 67 w 130" name="T60"/>
                <a:gd fmla="*/ 100 h 104" name="T61"/>
                <a:gd fmla="*/ 63 w 130" name="T62"/>
                <a:gd fmla="*/ 96 h 104" name="T63"/>
                <a:gd fmla="*/ 56 w 130" name="T64"/>
                <a:gd fmla="*/ 93 h 104" name="T65"/>
                <a:gd fmla="*/ 48 w 130" name="T66"/>
                <a:gd fmla="*/ 93 h 104" name="T67"/>
                <a:gd fmla="*/ 41 w 130" name="T68"/>
                <a:gd fmla="*/ 85 h 104" name="T69"/>
                <a:gd fmla="*/ 37 w 130" name="T70"/>
                <a:gd fmla="*/ 78 h 104" name="T71"/>
                <a:gd fmla="*/ 34 w 130" name="T72"/>
                <a:gd fmla="*/ 74 h 104" name="T73"/>
                <a:gd fmla="*/ 34 w 130" name="T74"/>
                <a:gd fmla="*/ 70 h 104" name="T75"/>
                <a:gd fmla="*/ 26 w 130" name="T76"/>
                <a:gd fmla="*/ 67 h 104" name="T77"/>
                <a:gd fmla="*/ 19 w 130" name="T78"/>
                <a:gd fmla="*/ 55 h 104" name="T79"/>
                <a:gd fmla="*/ 15 w 130" name="T80"/>
                <a:gd fmla="*/ 52 h 104" name="T81"/>
                <a:gd fmla="*/ 11 w 130" name="T82"/>
                <a:gd fmla="*/ 44 h 104" name="T83"/>
                <a:gd fmla="*/ 8 w 130" name="T84"/>
                <a:gd fmla="*/ 41 h 104" name="T85"/>
                <a:gd fmla="*/ 0 w 130" name="T86"/>
                <a:gd fmla="*/ 37 h 104" name="T87"/>
                <a:gd fmla="*/ 0 w 130" name="T88"/>
                <a:gd fmla="*/ 33 h 104" name="T89"/>
                <a:gd fmla="*/ 0 w 130" name="T90"/>
                <a:gd fmla="*/ 33 h 10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4" w="130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gdLst>
                <a:gd fmla="*/ 89 w 156" name="T0"/>
                <a:gd fmla="*/ 0 h 137" name="T1"/>
                <a:gd fmla="*/ 93 w 156" name="T2"/>
                <a:gd fmla="*/ 4 h 137" name="T3"/>
                <a:gd fmla="*/ 97 w 156" name="T4"/>
                <a:gd fmla="*/ 11 h 137" name="T5"/>
                <a:gd fmla="*/ 100 w 156" name="T6"/>
                <a:gd fmla="*/ 15 h 137" name="T7"/>
                <a:gd fmla="*/ 104 w 156" name="T8"/>
                <a:gd fmla="*/ 19 h 137" name="T9"/>
                <a:gd fmla="*/ 108 w 156" name="T10"/>
                <a:gd fmla="*/ 22 h 137" name="T11"/>
                <a:gd fmla="*/ 119 w 156" name="T12"/>
                <a:gd fmla="*/ 34 h 137" name="T13"/>
                <a:gd fmla="*/ 123 w 156" name="T14"/>
                <a:gd fmla="*/ 37 h 137" name="T15"/>
                <a:gd fmla="*/ 126 w 156" name="T16"/>
                <a:gd fmla="*/ 41 h 137" name="T17"/>
                <a:gd fmla="*/ 126 w 156" name="T18"/>
                <a:gd fmla="*/ 48 h 137" name="T19"/>
                <a:gd fmla="*/ 134 w 156" name="T20"/>
                <a:gd fmla="*/ 56 h 137" name="T21"/>
                <a:gd fmla="*/ 141 w 156" name="T22"/>
                <a:gd fmla="*/ 56 h 137" name="T23"/>
                <a:gd fmla="*/ 149 w 156" name="T24"/>
                <a:gd fmla="*/ 60 h 137" name="T25"/>
                <a:gd fmla="*/ 152 w 156" name="T26"/>
                <a:gd fmla="*/ 63 h 137" name="T27"/>
                <a:gd fmla="*/ 152 w 156" name="T28"/>
                <a:gd fmla="*/ 67 h 137" name="T29"/>
                <a:gd fmla="*/ 149 w 156" name="T30"/>
                <a:gd fmla="*/ 67 h 137" name="T31"/>
                <a:gd fmla="*/ 145 w 156" name="T32"/>
                <a:gd fmla="*/ 74 h 137" name="T33"/>
                <a:gd fmla="*/ 137 w 156" name="T34"/>
                <a:gd fmla="*/ 74 h 137" name="T35"/>
                <a:gd fmla="*/ 130 w 156" name="T36"/>
                <a:gd fmla="*/ 78 h 137" name="T37"/>
                <a:gd fmla="*/ 126 w 156" name="T38"/>
                <a:gd fmla="*/ 82 h 137" name="T39"/>
                <a:gd fmla="*/ 119 w 156" name="T40"/>
                <a:gd fmla="*/ 85 h 137" name="T41"/>
                <a:gd fmla="*/ 112 w 156" name="T42"/>
                <a:gd fmla="*/ 93 h 137" name="T43"/>
                <a:gd fmla="*/ 112 w 156" name="T44"/>
                <a:gd fmla="*/ 97 h 137" name="T45"/>
                <a:gd fmla="*/ 108 w 156" name="T46"/>
                <a:gd fmla="*/ 100 h 137" name="T47"/>
                <a:gd fmla="*/ 104 w 156" name="T48"/>
                <a:gd fmla="*/ 104 h 137" name="T49"/>
                <a:gd fmla="*/ 97 w 156" name="T50"/>
                <a:gd fmla="*/ 108 h 137" name="T51"/>
                <a:gd fmla="*/ 93 w 156" name="T52"/>
                <a:gd fmla="*/ 115 h 137" name="T53"/>
                <a:gd fmla="*/ 93 w 156" name="T54"/>
                <a:gd fmla="*/ 123 h 137" name="T55"/>
                <a:gd fmla="*/ 86 w 156" name="T56"/>
                <a:gd fmla="*/ 123 h 137" name="T57"/>
                <a:gd fmla="*/ 74 w 156" name="T58"/>
                <a:gd fmla="*/ 123 h 137" name="T59"/>
                <a:gd fmla="*/ 63 w 156" name="T60"/>
                <a:gd fmla="*/ 119 h 137" name="T61"/>
                <a:gd fmla="*/ 56 w 156" name="T62"/>
                <a:gd fmla="*/ 115 h 137" name="T63"/>
                <a:gd fmla="*/ 45 w 156" name="T64"/>
                <a:gd fmla="*/ 126 h 137" name="T65"/>
                <a:gd fmla="*/ 34 w 156" name="T66"/>
                <a:gd fmla="*/ 134 h 137" name="T67"/>
                <a:gd fmla="*/ 26 w 156" name="T68"/>
                <a:gd fmla="*/ 137 h 137" name="T69"/>
                <a:gd fmla="*/ 15 w 156" name="T70"/>
                <a:gd fmla="*/ 137 h 137" name="T71"/>
                <a:gd fmla="*/ 12 w 156" name="T72"/>
                <a:gd fmla="*/ 130 h 137" name="T73"/>
                <a:gd fmla="*/ 8 w 156" name="T74"/>
                <a:gd fmla="*/ 115 h 137" name="T75"/>
                <a:gd fmla="*/ 0 w 156" name="T76"/>
                <a:gd fmla="*/ 111 h 137" name="T77"/>
                <a:gd fmla="*/ 19 w 156" name="T78"/>
                <a:gd fmla="*/ 63 h 137" name="T79"/>
                <a:gd fmla="*/ 49 w 156" name="T80"/>
                <a:gd fmla="*/ 8 h 137" name="T81"/>
                <a:gd fmla="*/ 56 w 156" name="T82"/>
                <a:gd fmla="*/ 4 h 137" name="T83"/>
                <a:gd fmla="*/ 60 w 156" name="T84"/>
                <a:gd fmla="*/ 8 h 137" name="T85"/>
                <a:gd fmla="*/ 60 w 156" name="T86"/>
                <a:gd fmla="*/ 11 h 137" name="T87"/>
                <a:gd fmla="*/ 74 w 156" name="T88"/>
                <a:gd fmla="*/ 0 h 137" name="T89"/>
                <a:gd fmla="*/ 78 w 156" name="T90"/>
                <a:gd fmla="*/ 4 h 137" name="T91"/>
                <a:gd fmla="*/ 89 w 156" name="T92"/>
                <a:gd fmla="*/ 0 h 13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37" w="156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gdLst>
                <a:gd fmla="*/ 137 w 222" name="T0"/>
                <a:gd fmla="*/ 78 h 190" name="T1"/>
                <a:gd fmla="*/ 167 w 222" name="T2"/>
                <a:gd fmla="*/ 23 h 190" name="T3"/>
                <a:gd fmla="*/ 189 w 222" name="T4"/>
                <a:gd fmla="*/ 19 h 190" name="T5"/>
                <a:gd fmla="*/ 193 w 222" name="T6"/>
                <a:gd fmla="*/ 23 h 190" name="T7"/>
                <a:gd fmla="*/ 193 w 222" name="T8"/>
                <a:gd fmla="*/ 26 h 190" name="T9"/>
                <a:gd fmla="*/ 204 w 222" name="T10"/>
                <a:gd fmla="*/ 19 h 190" name="T11"/>
                <a:gd fmla="*/ 211 w 222" name="T12"/>
                <a:gd fmla="*/ 19 h 190" name="T13"/>
                <a:gd fmla="*/ 219 w 222" name="T14"/>
                <a:gd fmla="*/ 15 h 190" name="T15"/>
                <a:gd fmla="*/ 219 w 222" name="T16"/>
                <a:gd fmla="*/ 11 h 190" name="T17"/>
                <a:gd fmla="*/ 215 w 222" name="T18"/>
                <a:gd fmla="*/ 8 h 190" name="T19"/>
                <a:gd fmla="*/ 211 w 222" name="T20"/>
                <a:gd fmla="*/ 11 h 190" name="T21"/>
                <a:gd fmla="*/ 167 w 222" name="T22"/>
                <a:gd fmla="*/ 19 h 190" name="T23"/>
                <a:gd fmla="*/ 163 w 222" name="T24"/>
                <a:gd fmla="*/ 19 h 190" name="T25"/>
                <a:gd fmla="*/ 159 w 222" name="T26"/>
                <a:gd fmla="*/ 15 h 190" name="T27"/>
                <a:gd fmla="*/ 156 w 222" name="T28"/>
                <a:gd fmla="*/ 15 h 190" name="T29"/>
                <a:gd fmla="*/ 148 w 222" name="T30"/>
                <a:gd fmla="*/ 19 h 190" name="T31"/>
                <a:gd fmla="*/ 141 w 222" name="T32"/>
                <a:gd fmla="*/ 15 h 190" name="T33"/>
                <a:gd fmla="*/ 137 w 222" name="T34"/>
                <a:gd fmla="*/ 15 h 190" name="T35"/>
                <a:gd fmla="*/ 130 w 222" name="T36"/>
                <a:gd fmla="*/ 15 h 190" name="T37"/>
                <a:gd fmla="*/ 122 w 222" name="T38"/>
                <a:gd fmla="*/ 15 h 190" name="T39"/>
                <a:gd fmla="*/ 115 w 222" name="T40"/>
                <a:gd fmla="*/ 11 h 190" name="T41"/>
                <a:gd fmla="*/ 111 w 222" name="T42"/>
                <a:gd fmla="*/ 8 h 190" name="T43"/>
                <a:gd fmla="*/ 48 w 222" name="T44"/>
                <a:gd fmla="*/ 8 h 190" name="T45"/>
                <a:gd fmla="*/ 41 w 222" name="T46"/>
                <a:gd fmla="*/ 8 h 190" name="T47"/>
                <a:gd fmla="*/ 33 w 222" name="T48"/>
                <a:gd fmla="*/ 4 h 190" name="T49"/>
                <a:gd fmla="*/ 30 w 222" name="T50"/>
                <a:gd fmla="*/ 0 h 190" name="T51"/>
                <a:gd fmla="*/ 26 w 222" name="T52"/>
                <a:gd fmla="*/ 0 h 190" name="T53"/>
                <a:gd fmla="*/ 22 w 222" name="T54"/>
                <a:gd fmla="*/ 0 h 190" name="T55"/>
                <a:gd fmla="*/ 15 w 222" name="T56"/>
                <a:gd fmla="*/ 8 h 190" name="T57"/>
                <a:gd fmla="*/ 8 w 222" name="T58"/>
                <a:gd fmla="*/ 4 h 190" name="T59"/>
                <a:gd fmla="*/ 4 w 222" name="T60"/>
                <a:gd fmla="*/ 8 h 190" name="T61"/>
                <a:gd fmla="*/ 4 w 222" name="T62"/>
                <a:gd fmla="*/ 19 h 190" name="T63"/>
                <a:gd fmla="*/ 26 w 222" name="T64"/>
                <a:gd fmla="*/ 52 h 190" name="T65"/>
                <a:gd fmla="*/ 33 w 222" name="T66"/>
                <a:gd fmla="*/ 75 h 190" name="T67"/>
                <a:gd fmla="*/ 41 w 222" name="T68"/>
                <a:gd fmla="*/ 93 h 190" name="T69"/>
                <a:gd fmla="*/ 48 w 222" name="T70"/>
                <a:gd fmla="*/ 123 h 190" name="T71"/>
                <a:gd fmla="*/ 48 w 222" name="T72"/>
                <a:gd fmla="*/ 134 h 190" name="T73"/>
                <a:gd fmla="*/ 52 w 222" name="T74"/>
                <a:gd fmla="*/ 145 h 190" name="T75"/>
                <a:gd fmla="*/ 52 w 222" name="T76"/>
                <a:gd fmla="*/ 152 h 190" name="T77"/>
                <a:gd fmla="*/ 59 w 222" name="T78"/>
                <a:gd fmla="*/ 167 h 190" name="T79"/>
                <a:gd fmla="*/ 67 w 222" name="T80"/>
                <a:gd fmla="*/ 178 h 190" name="T81"/>
                <a:gd fmla="*/ 78 w 222" name="T82"/>
                <a:gd fmla="*/ 178 h 190" name="T83"/>
                <a:gd fmla="*/ 82 w 222" name="T84"/>
                <a:gd fmla="*/ 175 h 190" name="T85"/>
                <a:gd fmla="*/ 89 w 222" name="T86"/>
                <a:gd fmla="*/ 175 h 190" name="T87"/>
                <a:gd fmla="*/ 96 w 222" name="T88"/>
                <a:gd fmla="*/ 186 h 190" name="T89"/>
                <a:gd fmla="*/ 104 w 222" name="T90"/>
                <a:gd fmla="*/ 186 h 190" name="T91"/>
                <a:gd fmla="*/ 111 w 222" name="T92"/>
                <a:gd fmla="*/ 186 h 190" name="T93"/>
                <a:gd fmla="*/ 115 w 222" name="T94"/>
                <a:gd fmla="*/ 190 h 190" name="T95"/>
                <a:gd fmla="*/ 119 w 222" name="T96"/>
                <a:gd fmla="*/ 182 h 190" name="T97"/>
                <a:gd fmla="*/ 130 w 222" name="T98"/>
                <a:gd fmla="*/ 178 h 190" name="T99"/>
                <a:gd fmla="*/ 133 w 222" name="T100"/>
                <a:gd fmla="*/ 126 h 19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0" w="221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gdLst>
                <a:gd fmla="*/ 0 w 11" name="T0"/>
                <a:gd fmla="*/ 0 h 8" name="T1"/>
                <a:gd fmla="*/ 0 w 11" name="T2"/>
                <a:gd fmla="*/ 4 h 8" name="T3"/>
                <a:gd fmla="*/ 3 w 11" name="T4"/>
                <a:gd fmla="*/ 8 h 8" name="T5"/>
                <a:gd fmla="*/ 3 w 11" name="T6"/>
                <a:gd fmla="*/ 8 h 8" name="T7"/>
                <a:gd fmla="*/ 11 w 11" name="T8"/>
                <a:gd fmla="*/ 4 h 8" name="T9"/>
                <a:gd fmla="*/ 7 w 11" name="T10"/>
                <a:gd fmla="*/ 4 h 8" name="T11"/>
                <a:gd fmla="*/ 7 w 11" name="T12"/>
                <a:gd fmla="*/ 0 h 8" name="T13"/>
                <a:gd fmla="*/ 3 w 11" name="T14"/>
                <a:gd fmla="*/ 0 h 8" name="T15"/>
                <a:gd fmla="*/ 0 w 11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11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gdLst>
                <a:gd fmla="*/ 37 w 126" name="T0"/>
                <a:gd fmla="*/ 208 h 212" name="T1"/>
                <a:gd fmla="*/ 59 w 126" name="T2"/>
                <a:gd fmla="*/ 204 h 212" name="T3"/>
                <a:gd fmla="*/ 67 w 126" name="T4"/>
                <a:gd fmla="*/ 193 h 212" name="T5"/>
                <a:gd fmla="*/ 70 w 126" name="T6"/>
                <a:gd fmla="*/ 182 h 212" name="T7"/>
                <a:gd fmla="*/ 74 w 126" name="T8"/>
                <a:gd fmla="*/ 174 h 212" name="T9"/>
                <a:gd fmla="*/ 85 w 126" name="T10"/>
                <a:gd fmla="*/ 152 h 212" name="T11"/>
                <a:gd fmla="*/ 96 w 126" name="T12"/>
                <a:gd fmla="*/ 123 h 212" name="T13"/>
                <a:gd fmla="*/ 104 w 126" name="T14"/>
                <a:gd fmla="*/ 104 h 212" name="T15"/>
                <a:gd fmla="*/ 111 w 126" name="T16"/>
                <a:gd fmla="*/ 85 h 212" name="T17"/>
                <a:gd fmla="*/ 111 w 126" name="T18"/>
                <a:gd fmla="*/ 71 h 212" name="T19"/>
                <a:gd fmla="*/ 115 w 126" name="T20"/>
                <a:gd fmla="*/ 63 h 212" name="T21"/>
                <a:gd fmla="*/ 115 w 126" name="T22"/>
                <a:gd fmla="*/ 52 h 212" name="T23"/>
                <a:gd fmla="*/ 122 w 126" name="T24"/>
                <a:gd fmla="*/ 59 h 212" name="T25"/>
                <a:gd fmla="*/ 126 w 126" name="T26"/>
                <a:gd fmla="*/ 52 h 212" name="T27"/>
                <a:gd fmla="*/ 122 w 126" name="T28"/>
                <a:gd fmla="*/ 41 h 212" name="T29"/>
                <a:gd fmla="*/ 122 w 126" name="T30"/>
                <a:gd fmla="*/ 34 h 212" name="T31"/>
                <a:gd fmla="*/ 119 w 126" name="T32"/>
                <a:gd fmla="*/ 11 h 212" name="T33"/>
                <a:gd fmla="*/ 111 w 126" name="T34"/>
                <a:gd fmla="*/ 8 h 212" name="T35"/>
                <a:gd fmla="*/ 107 w 126" name="T36"/>
                <a:gd fmla="*/ 4 h 212" name="T37"/>
                <a:gd fmla="*/ 104 w 126" name="T38"/>
                <a:gd fmla="*/ 8 h 212" name="T39"/>
                <a:gd fmla="*/ 104 w 126" name="T40"/>
                <a:gd fmla="*/ 15 h 212" name="T41"/>
                <a:gd fmla="*/ 96 w 126" name="T42"/>
                <a:gd fmla="*/ 26 h 212" name="T43"/>
                <a:gd fmla="*/ 93 w 126" name="T44"/>
                <a:gd fmla="*/ 26 h 212" name="T45"/>
                <a:gd fmla="*/ 93 w 126" name="T46"/>
                <a:gd fmla="*/ 34 h 212" name="T47"/>
                <a:gd fmla="*/ 85 w 126" name="T48"/>
                <a:gd fmla="*/ 37 h 212" name="T49"/>
                <a:gd fmla="*/ 89 w 126" name="T50"/>
                <a:gd fmla="*/ 41 h 212" name="T51"/>
                <a:gd fmla="*/ 78 w 126" name="T52"/>
                <a:gd fmla="*/ 48 h 212" name="T53"/>
                <a:gd fmla="*/ 74 w 126" name="T54"/>
                <a:gd fmla="*/ 45 h 212" name="T55"/>
                <a:gd fmla="*/ 74 w 126" name="T56"/>
                <a:gd fmla="*/ 52 h 212" name="T57"/>
                <a:gd fmla="*/ 70 w 126" name="T58"/>
                <a:gd fmla="*/ 56 h 212" name="T59"/>
                <a:gd fmla="*/ 70 w 126" name="T60"/>
                <a:gd fmla="*/ 48 h 212" name="T61"/>
                <a:gd fmla="*/ 63 w 126" name="T62"/>
                <a:gd fmla="*/ 63 h 212" name="T63"/>
                <a:gd fmla="*/ 59 w 126" name="T64"/>
                <a:gd fmla="*/ 56 h 212" name="T65"/>
                <a:gd fmla="*/ 48 w 126" name="T66"/>
                <a:gd fmla="*/ 59 h 212" name="T67"/>
                <a:gd fmla="*/ 45 w 126" name="T68"/>
                <a:gd fmla="*/ 59 h 212" name="T69"/>
                <a:gd fmla="*/ 33 w 126" name="T70"/>
                <a:gd fmla="*/ 67 h 212" name="T71"/>
                <a:gd fmla="*/ 26 w 126" name="T72"/>
                <a:gd fmla="*/ 67 h 212" name="T73"/>
                <a:gd fmla="*/ 19 w 126" name="T74"/>
                <a:gd fmla="*/ 82 h 212" name="T75"/>
                <a:gd fmla="*/ 19 w 126" name="T76"/>
                <a:gd fmla="*/ 93 h 212" name="T77"/>
                <a:gd fmla="*/ 26 w 126" name="T78"/>
                <a:gd fmla="*/ 111 h 212" name="T79"/>
                <a:gd fmla="*/ 22 w 126" name="T80"/>
                <a:gd fmla="*/ 123 h 212" name="T81"/>
                <a:gd fmla="*/ 15 w 126" name="T82"/>
                <a:gd fmla="*/ 134 h 212" name="T83"/>
                <a:gd fmla="*/ 8 w 126" name="T84"/>
                <a:gd fmla="*/ 141 h 212" name="T85"/>
                <a:gd fmla="*/ 4 w 126" name="T86"/>
                <a:gd fmla="*/ 156 h 212" name="T87"/>
                <a:gd fmla="*/ 8 w 126" name="T88"/>
                <a:gd fmla="*/ 171 h 212" name="T89"/>
                <a:gd fmla="*/ 11 w 126" name="T90"/>
                <a:gd fmla="*/ 174 h 212" name="T91"/>
                <a:gd fmla="*/ 8 w 126" name="T92"/>
                <a:gd fmla="*/ 186 h 212" name="T93"/>
                <a:gd fmla="*/ 8 w 126" name="T94"/>
                <a:gd fmla="*/ 197 h 212" name="T95"/>
                <a:gd fmla="*/ 15 w 126" name="T96"/>
                <a:gd fmla="*/ 204 h 212" name="T97"/>
                <a:gd fmla="*/ 26 w 126" name="T98"/>
                <a:gd fmla="*/ 208 h 212" name="T99"/>
                <a:gd fmla="*/ 26 w 126" name="T100"/>
                <a:gd fmla="*/ 212 h 212" name="T101"/>
                <a:gd fmla="*/ 100 w 126" name="T102"/>
                <a:gd fmla="*/ 11 h 212" name="T103"/>
                <a:gd fmla="*/ 100 w 126" name="T104"/>
                <a:gd fmla="*/ 19 h 212" name="T105"/>
                <a:gd fmla="*/ 100 w 126" name="T106"/>
                <a:gd fmla="*/ 19 h 212" name="T107"/>
                <a:gd fmla="*/ 96 w 126" name="T108"/>
                <a:gd fmla="*/ 19 h 212" name="T109"/>
                <a:gd fmla="*/ 93 w 126" name="T110"/>
                <a:gd fmla="*/ 19 h 212" name="T111"/>
                <a:gd fmla="*/ 115 w 126" name="T112"/>
                <a:gd fmla="*/ 74 h 212" name="T113"/>
                <a:gd fmla="*/ 119 w 126" name="T114"/>
                <a:gd fmla="*/ 74 h 21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1" w="125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gdLst>
                <a:gd fmla="*/ 30 w 170" name="T0"/>
                <a:gd fmla="*/ 156 h 248" name="T1"/>
                <a:gd fmla="*/ 33 w 170" name="T2"/>
                <a:gd fmla="*/ 148 h 248" name="T3"/>
                <a:gd fmla="*/ 37 w 170" name="T4"/>
                <a:gd fmla="*/ 137 h 248" name="T5"/>
                <a:gd fmla="*/ 37 w 170" name="T6"/>
                <a:gd fmla="*/ 126 h 248" name="T7"/>
                <a:gd fmla="*/ 37 w 170" name="T8"/>
                <a:gd fmla="*/ 119 h 248" name="T9"/>
                <a:gd fmla="*/ 41 w 170" name="T10"/>
                <a:gd fmla="*/ 107 h 248" name="T11"/>
                <a:gd fmla="*/ 41 w 170" name="T12"/>
                <a:gd fmla="*/ 96 h 248" name="T13"/>
                <a:gd fmla="*/ 22 w 170" name="T14"/>
                <a:gd fmla="*/ 89 h 248" name="T15"/>
                <a:gd fmla="*/ 8 w 170" name="T16"/>
                <a:gd fmla="*/ 85 h 248" name="T17"/>
                <a:gd fmla="*/ 0 w 170" name="T18"/>
                <a:gd fmla="*/ 70 h 248" name="T19"/>
                <a:gd fmla="*/ 30 w 170" name="T20"/>
                <a:gd fmla="*/ 59 h 248" name="T21"/>
                <a:gd fmla="*/ 52 w 170" name="T22"/>
                <a:gd fmla="*/ 56 h 248" name="T23"/>
                <a:gd fmla="*/ 59 w 170" name="T24"/>
                <a:gd fmla="*/ 59 h 248" name="T25"/>
                <a:gd fmla="*/ 71 w 170" name="T26"/>
                <a:gd fmla="*/ 67 h 248" name="T27"/>
                <a:gd fmla="*/ 63 w 170" name="T28"/>
                <a:gd fmla="*/ 81 h 248" name="T29"/>
                <a:gd fmla="*/ 71 w 170" name="T30"/>
                <a:gd fmla="*/ 93 h 248" name="T31"/>
                <a:gd fmla="*/ 78 w 170" name="T32"/>
                <a:gd fmla="*/ 100 h 248" name="T33"/>
                <a:gd fmla="*/ 82 w 170" name="T34"/>
                <a:gd fmla="*/ 85 h 248" name="T35"/>
                <a:gd fmla="*/ 85 w 170" name="T36"/>
                <a:gd fmla="*/ 74 h 248" name="T37"/>
                <a:gd fmla="*/ 89 w 170" name="T38"/>
                <a:gd fmla="*/ 67 h 248" name="T39"/>
                <a:gd fmla="*/ 85 w 170" name="T40"/>
                <a:gd fmla="*/ 56 h 248" name="T41"/>
                <a:gd fmla="*/ 74 w 170" name="T42"/>
                <a:gd fmla="*/ 44 h 248" name="T43"/>
                <a:gd fmla="*/ 89 w 170" name="T44"/>
                <a:gd fmla="*/ 15 h 248" name="T45"/>
                <a:gd fmla="*/ 96 w 170" name="T46"/>
                <a:gd fmla="*/ 15 h 248" name="T47"/>
                <a:gd fmla="*/ 108 w 170" name="T48"/>
                <a:gd fmla="*/ 15 h 248" name="T49"/>
                <a:gd fmla="*/ 115 w 170" name="T50"/>
                <a:gd fmla="*/ 15 h 248" name="T51"/>
                <a:gd fmla="*/ 126 w 170" name="T52"/>
                <a:gd fmla="*/ 11 h 248" name="T53"/>
                <a:gd fmla="*/ 137 w 170" name="T54"/>
                <a:gd fmla="*/ 11 h 248" name="T55"/>
                <a:gd fmla="*/ 152 w 170" name="T56"/>
                <a:gd fmla="*/ 7 h 248" name="T57"/>
                <a:gd fmla="*/ 163 w 170" name="T58"/>
                <a:gd fmla="*/ 0 h 248" name="T59"/>
                <a:gd fmla="*/ 170 w 170" name="T60"/>
                <a:gd fmla="*/ 4 h 248" name="T61"/>
                <a:gd fmla="*/ 167 w 170" name="T62"/>
                <a:gd fmla="*/ 15 h 248" name="T63"/>
                <a:gd fmla="*/ 167 w 170" name="T64"/>
                <a:gd fmla="*/ 26 h 248" name="T65"/>
                <a:gd fmla="*/ 167 w 170" name="T66"/>
                <a:gd fmla="*/ 37 h 248" name="T67"/>
                <a:gd fmla="*/ 163 w 170" name="T68"/>
                <a:gd fmla="*/ 56 h 248" name="T69"/>
                <a:gd fmla="*/ 170 w 170" name="T70"/>
                <a:gd fmla="*/ 63 h 248" name="T71"/>
                <a:gd fmla="*/ 163 w 170" name="T72"/>
                <a:gd fmla="*/ 67 h 248" name="T73"/>
                <a:gd fmla="*/ 163 w 170" name="T74"/>
                <a:gd fmla="*/ 74 h 248" name="T75"/>
                <a:gd fmla="*/ 156 w 170" name="T76"/>
                <a:gd fmla="*/ 85 h 248" name="T77"/>
                <a:gd fmla="*/ 141 w 170" name="T78"/>
                <a:gd fmla="*/ 96 h 248" name="T79"/>
                <a:gd fmla="*/ 111 w 170" name="T80"/>
                <a:gd fmla="*/ 107 h 248" name="T81"/>
                <a:gd fmla="*/ 104 w 170" name="T82"/>
                <a:gd fmla="*/ 111 h 248" name="T83"/>
                <a:gd fmla="*/ 93 w 170" name="T84"/>
                <a:gd fmla="*/ 122 h 248" name="T85"/>
                <a:gd fmla="*/ 78 w 170" name="T86"/>
                <a:gd fmla="*/ 133 h 248" name="T87"/>
                <a:gd fmla="*/ 67 w 170" name="T88"/>
                <a:gd fmla="*/ 137 h 248" name="T89"/>
                <a:gd fmla="*/ 67 w 170" name="T90"/>
                <a:gd fmla="*/ 145 h 248" name="T91"/>
                <a:gd fmla="*/ 67 w 170" name="T92"/>
                <a:gd fmla="*/ 159 h 248" name="T93"/>
                <a:gd fmla="*/ 71 w 170" name="T94"/>
                <a:gd fmla="*/ 178 h 248" name="T95"/>
                <a:gd fmla="*/ 78 w 170" name="T96"/>
                <a:gd fmla="*/ 178 h 248" name="T97"/>
                <a:gd fmla="*/ 74 w 170" name="T98"/>
                <a:gd fmla="*/ 189 h 248" name="T99"/>
                <a:gd fmla="*/ 71 w 170" name="T100"/>
                <a:gd fmla="*/ 200 h 248" name="T101"/>
                <a:gd fmla="*/ 71 w 170" name="T102"/>
                <a:gd fmla="*/ 211 h 248" name="T103"/>
                <a:gd fmla="*/ 30 w 170" name="T104"/>
                <a:gd fmla="*/ 230 h 248" name="T105"/>
                <a:gd fmla="*/ 22 w 170" name="T106"/>
                <a:gd fmla="*/ 237 h 248" name="T107"/>
                <a:gd fmla="*/ 30 w 170" name="T108"/>
                <a:gd fmla="*/ 241 h 248" name="T109"/>
                <a:gd fmla="*/ 30 w 170" name="T110"/>
                <a:gd fmla="*/ 248 h 248" name="T111"/>
                <a:gd fmla="*/ 19 w 170" name="T112"/>
                <a:gd fmla="*/ 248 h 248" name="T113"/>
                <a:gd fmla="*/ 15 w 170" name="T114"/>
                <a:gd fmla="*/ 237 h 248" name="T115"/>
                <a:gd fmla="*/ 15 w 170" name="T116"/>
                <a:gd fmla="*/ 222 h 248" name="T117"/>
                <a:gd fmla="*/ 15 w 170" name="T118"/>
                <a:gd fmla="*/ 200 h 248" name="T119"/>
                <a:gd fmla="*/ 11 w 170" name="T120"/>
                <a:gd fmla="*/ 182 h 24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48" w="170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gdLst>
                <a:gd fmla="*/ 19 w 23" name="T0"/>
                <a:gd fmla="*/ 3 h 22" name="T1"/>
                <a:gd fmla="*/ 19 w 23" name="T2"/>
                <a:gd fmla="*/ 3 h 22" name="T3"/>
                <a:gd fmla="*/ 19 w 23" name="T4"/>
                <a:gd fmla="*/ 3 h 22" name="T5"/>
                <a:gd fmla="*/ 23 w 23" name="T6"/>
                <a:gd fmla="*/ 7 h 22" name="T7"/>
                <a:gd fmla="*/ 23 w 23" name="T8"/>
                <a:gd fmla="*/ 7 h 22" name="T9"/>
                <a:gd fmla="*/ 23 w 23" name="T10"/>
                <a:gd fmla="*/ 11 h 22" name="T11"/>
                <a:gd fmla="*/ 23 w 23" name="T12"/>
                <a:gd fmla="*/ 11 h 22" name="T13"/>
                <a:gd fmla="*/ 23 w 23" name="T14"/>
                <a:gd fmla="*/ 14 h 22" name="T15"/>
                <a:gd fmla="*/ 23 w 23" name="T16"/>
                <a:gd fmla="*/ 14 h 22" name="T17"/>
                <a:gd fmla="*/ 23 w 23" name="T18"/>
                <a:gd fmla="*/ 14 h 22" name="T19"/>
                <a:gd fmla="*/ 19 w 23" name="T20"/>
                <a:gd fmla="*/ 14 h 22" name="T21"/>
                <a:gd fmla="*/ 19 w 23" name="T22"/>
                <a:gd fmla="*/ 18 h 22" name="T23"/>
                <a:gd fmla="*/ 19 w 23" name="T24"/>
                <a:gd fmla="*/ 22 h 22" name="T25"/>
                <a:gd fmla="*/ 15 w 23" name="T26"/>
                <a:gd fmla="*/ 22 h 22" name="T27"/>
                <a:gd fmla="*/ 12 w 23" name="T28"/>
                <a:gd fmla="*/ 22 h 22" name="T29"/>
                <a:gd fmla="*/ 4 w 23" name="T30"/>
                <a:gd fmla="*/ 18 h 22" name="T31"/>
                <a:gd fmla="*/ 4 w 23" name="T32"/>
                <a:gd fmla="*/ 14 h 22" name="T33"/>
                <a:gd fmla="*/ 0 w 23" name="T34"/>
                <a:gd fmla="*/ 14 h 22" name="T35"/>
                <a:gd fmla="*/ 0 w 23" name="T36"/>
                <a:gd fmla="*/ 11 h 22" name="T37"/>
                <a:gd fmla="*/ 0 w 23" name="T38"/>
                <a:gd fmla="*/ 7 h 22" name="T39"/>
                <a:gd fmla="*/ 4 w 23" name="T40"/>
                <a:gd fmla="*/ 3 h 22" name="T41"/>
                <a:gd fmla="*/ 8 w 23" name="T42"/>
                <a:gd fmla="*/ 0 h 22" name="T43"/>
                <a:gd fmla="*/ 8 w 23" name="T44"/>
                <a:gd fmla="*/ 0 h 22" name="T45"/>
                <a:gd fmla="*/ 12 w 23" name="T46"/>
                <a:gd fmla="*/ 0 h 22" name="T47"/>
                <a:gd fmla="*/ 15 w 23" name="T48"/>
                <a:gd fmla="*/ 3 h 22" name="T49"/>
                <a:gd fmla="*/ 19 w 23" name="T50"/>
                <a:gd fmla="*/ 3 h 22" name="T51"/>
                <a:gd fmla="*/ 19 w 23" name="T52"/>
                <a:gd fmla="*/ 3 h 2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2" w="23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gdLst>
                <a:gd fmla="*/ 4 w 267" name="T0"/>
                <a:gd fmla="*/ 96 h 204" name="T1"/>
                <a:gd fmla="*/ 15 w 267" name="T2"/>
                <a:gd fmla="*/ 96 h 204" name="T3"/>
                <a:gd fmla="*/ 30 w 267" name="T4"/>
                <a:gd fmla="*/ 104 h 204" name="T5"/>
                <a:gd fmla="*/ 41 w 267" name="T6"/>
                <a:gd fmla="*/ 108 h 204" name="T7"/>
                <a:gd fmla="*/ 48 w 267" name="T8"/>
                <a:gd fmla="*/ 100 h 204" name="T9"/>
                <a:gd fmla="*/ 67 w 267" name="T10"/>
                <a:gd fmla="*/ 48 h 204" name="T11"/>
                <a:gd fmla="*/ 71 w 267" name="T12"/>
                <a:gd fmla="*/ 70 h 204" name="T13"/>
                <a:gd fmla="*/ 85 w 267" name="T14"/>
                <a:gd fmla="*/ 70 h 204" name="T15"/>
                <a:gd fmla="*/ 104 w 267" name="T16"/>
                <a:gd fmla="*/ 59 h 204" name="T17"/>
                <a:gd fmla="*/ 122 w 267" name="T18"/>
                <a:gd fmla="*/ 52 h 204" name="T19"/>
                <a:gd fmla="*/ 137 w 267" name="T20"/>
                <a:gd fmla="*/ 56 h 204" name="T21"/>
                <a:gd fmla="*/ 152 w 267" name="T22"/>
                <a:gd fmla="*/ 56 h 204" name="T23"/>
                <a:gd fmla="*/ 152 w 267" name="T24"/>
                <a:gd fmla="*/ 44 h 204" name="T25"/>
                <a:gd fmla="*/ 163 w 267" name="T26"/>
                <a:gd fmla="*/ 37 h 204" name="T27"/>
                <a:gd fmla="*/ 171 w 267" name="T28"/>
                <a:gd fmla="*/ 30 h 204" name="T29"/>
                <a:gd fmla="*/ 178 w 267" name="T30"/>
                <a:gd fmla="*/ 18 h 204" name="T31"/>
                <a:gd fmla="*/ 185 w 267" name="T32"/>
                <a:gd fmla="*/ 15 h 204" name="T33"/>
                <a:gd fmla="*/ 196 w 267" name="T34"/>
                <a:gd fmla="*/ 7 h 204" name="T35"/>
                <a:gd fmla="*/ 208 w 267" name="T36"/>
                <a:gd fmla="*/ 4 h 204" name="T37"/>
                <a:gd fmla="*/ 219 w 267" name="T38"/>
                <a:gd fmla="*/ 0 h 204" name="T39"/>
                <a:gd fmla="*/ 233 w 267" name="T40"/>
                <a:gd fmla="*/ 4 h 204" name="T41"/>
                <a:gd fmla="*/ 248 w 267" name="T42"/>
                <a:gd fmla="*/ 7 h 204" name="T43"/>
                <a:gd fmla="*/ 252 w 267" name="T44"/>
                <a:gd fmla="*/ 26 h 204" name="T45"/>
                <a:gd fmla="*/ 252 w 267" name="T46"/>
                <a:gd fmla="*/ 56 h 204" name="T47"/>
                <a:gd fmla="*/ 241 w 267" name="T48"/>
                <a:gd fmla="*/ 56 h 204" name="T49"/>
                <a:gd fmla="*/ 237 w 267" name="T50"/>
                <a:gd fmla="*/ 70 h 204" name="T51"/>
                <a:gd fmla="*/ 252 w 267" name="T52"/>
                <a:gd fmla="*/ 74 h 204" name="T53"/>
                <a:gd fmla="*/ 267 w 267" name="T54"/>
                <a:gd fmla="*/ 70 h 204" name="T55"/>
                <a:gd fmla="*/ 263 w 267" name="T56"/>
                <a:gd fmla="*/ 85 h 204" name="T57"/>
                <a:gd fmla="*/ 252 w 267" name="T58"/>
                <a:gd fmla="*/ 104 h 204" name="T59"/>
                <a:gd fmla="*/ 241 w 267" name="T60"/>
                <a:gd fmla="*/ 111 h 204" name="T61"/>
                <a:gd fmla="*/ 230 w 267" name="T62"/>
                <a:gd fmla="*/ 122 h 204" name="T63"/>
                <a:gd fmla="*/ 211 w 267" name="T64"/>
                <a:gd fmla="*/ 148 h 204" name="T65"/>
                <a:gd fmla="*/ 185 w 267" name="T66"/>
                <a:gd fmla="*/ 167 h 204" name="T67"/>
                <a:gd fmla="*/ 167 w 267" name="T68"/>
                <a:gd fmla="*/ 182 h 204" name="T69"/>
                <a:gd fmla="*/ 152 w 267" name="T70"/>
                <a:gd fmla="*/ 185 h 204" name="T71"/>
                <a:gd fmla="*/ 141 w 267" name="T72"/>
                <a:gd fmla="*/ 193 h 204" name="T73"/>
                <a:gd fmla="*/ 130 w 267" name="T74"/>
                <a:gd fmla="*/ 193 h 204" name="T75"/>
                <a:gd fmla="*/ 104 w 267" name="T76"/>
                <a:gd fmla="*/ 193 h 204" name="T77"/>
                <a:gd fmla="*/ 89 w 267" name="T78"/>
                <a:gd fmla="*/ 193 h 204" name="T79"/>
                <a:gd fmla="*/ 82 w 267" name="T80"/>
                <a:gd fmla="*/ 197 h 204" name="T81"/>
                <a:gd fmla="*/ 63 w 267" name="T82"/>
                <a:gd fmla="*/ 197 h 204" name="T83"/>
                <a:gd fmla="*/ 52 w 267" name="T84"/>
                <a:gd fmla="*/ 204 h 204" name="T85"/>
                <a:gd fmla="*/ 37 w 267" name="T86"/>
                <a:gd fmla="*/ 197 h 204" name="T87"/>
                <a:gd fmla="*/ 30 w 267" name="T88"/>
                <a:gd fmla="*/ 193 h 204" name="T89"/>
                <a:gd fmla="*/ 26 w 267" name="T90"/>
                <a:gd fmla="*/ 189 h 204" name="T91"/>
                <a:gd fmla="*/ 19 w 267" name="T92"/>
                <a:gd fmla="*/ 171 h 204" name="T93"/>
                <a:gd fmla="*/ 26 w 267" name="T94"/>
                <a:gd fmla="*/ 167 h 204" name="T95"/>
                <a:gd fmla="*/ 19 w 267" name="T96"/>
                <a:gd fmla="*/ 145 h 204" name="T97"/>
                <a:gd fmla="*/ 8 w 267" name="T98"/>
                <a:gd fmla="*/ 108 h 204" name="T99"/>
                <a:gd fmla="*/ 174 w 267" name="T100"/>
                <a:gd fmla="*/ 130 h 204" name="T101"/>
                <a:gd fmla="*/ 185 w 267" name="T102"/>
                <a:gd fmla="*/ 133 h 204" name="T103"/>
                <a:gd fmla="*/ 196 w 267" name="T104"/>
                <a:gd fmla="*/ 126 h 204" name="T105"/>
                <a:gd fmla="*/ 200 w 267" name="T106"/>
                <a:gd fmla="*/ 119 h 204" name="T107"/>
                <a:gd fmla="*/ 200 w 267" name="T108"/>
                <a:gd fmla="*/ 104 h 204" name="T109"/>
                <a:gd fmla="*/ 193 w 267" name="T110"/>
                <a:gd fmla="*/ 100 h 204" name="T111"/>
                <a:gd fmla="*/ 178 w 267" name="T112"/>
                <a:gd fmla="*/ 108 h 204" name="T113"/>
                <a:gd fmla="*/ 174 w 267" name="T114"/>
                <a:gd fmla="*/ 122 h 20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04" w="267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gdLst>
                <a:gd fmla="*/ 3 w 37" name="T0"/>
                <a:gd fmla="*/ 30 h 33" name="T1"/>
                <a:gd fmla="*/ 3 w 37" name="T2"/>
                <a:gd fmla="*/ 26 h 33" name="T3"/>
                <a:gd fmla="*/ 3 w 37" name="T4"/>
                <a:gd fmla="*/ 22 h 33" name="T5"/>
                <a:gd fmla="*/ 3 w 37" name="T6"/>
                <a:gd fmla="*/ 22 h 33" name="T7"/>
                <a:gd fmla="*/ 0 w 37" name="T8"/>
                <a:gd fmla="*/ 19 h 33" name="T9"/>
                <a:gd fmla="*/ 0 w 37" name="T10"/>
                <a:gd fmla="*/ 19 h 33" name="T11"/>
                <a:gd fmla="*/ 0 w 37" name="T12"/>
                <a:gd fmla="*/ 15 h 33" name="T13"/>
                <a:gd fmla="*/ 3 w 37" name="T14"/>
                <a:gd fmla="*/ 15 h 33" name="T15"/>
                <a:gd fmla="*/ 7 w 37" name="T16"/>
                <a:gd fmla="*/ 8 h 33" name="T17"/>
                <a:gd fmla="*/ 11 w 37" name="T18"/>
                <a:gd fmla="*/ 8 h 33" name="T19"/>
                <a:gd fmla="*/ 14 w 37" name="T20"/>
                <a:gd fmla="*/ 4 h 33" name="T21"/>
                <a:gd fmla="*/ 18 w 37" name="T22"/>
                <a:gd fmla="*/ 4 h 33" name="T23"/>
                <a:gd fmla="*/ 18 w 37" name="T24"/>
                <a:gd fmla="*/ 4 h 33" name="T25"/>
                <a:gd fmla="*/ 22 w 37" name="T26"/>
                <a:gd fmla="*/ 0 h 33" name="T27"/>
                <a:gd fmla="*/ 22 w 37" name="T28"/>
                <a:gd fmla="*/ 0 h 33" name="T29"/>
                <a:gd fmla="*/ 25 w 37" name="T30"/>
                <a:gd fmla="*/ 4 h 33" name="T31"/>
                <a:gd fmla="*/ 25 w 37" name="T32"/>
                <a:gd fmla="*/ 4 h 33" name="T33"/>
                <a:gd fmla="*/ 25 w 37" name="T34"/>
                <a:gd fmla="*/ 4 h 33" name="T35"/>
                <a:gd fmla="*/ 29 w 37" name="T36"/>
                <a:gd fmla="*/ 4 h 33" name="T37"/>
                <a:gd fmla="*/ 33 w 37" name="T38"/>
                <a:gd fmla="*/ 4 h 33" name="T39"/>
                <a:gd fmla="*/ 37 w 37" name="T40"/>
                <a:gd fmla="*/ 11 h 33" name="T41"/>
                <a:gd fmla="*/ 37 w 37" name="T42"/>
                <a:gd fmla="*/ 15 h 33" name="T43"/>
                <a:gd fmla="*/ 33 w 37" name="T44"/>
                <a:gd fmla="*/ 19 h 33" name="T45"/>
                <a:gd fmla="*/ 29 w 37" name="T46"/>
                <a:gd fmla="*/ 19 h 33" name="T47"/>
                <a:gd fmla="*/ 29 w 37" name="T48"/>
                <a:gd fmla="*/ 19 h 33" name="T49"/>
                <a:gd fmla="*/ 33 w 37" name="T50"/>
                <a:gd fmla="*/ 22 h 33" name="T51"/>
                <a:gd fmla="*/ 33 w 37" name="T52"/>
                <a:gd fmla="*/ 22 h 33" name="T53"/>
                <a:gd fmla="*/ 29 w 37" name="T54"/>
                <a:gd fmla="*/ 26 h 33" name="T55"/>
                <a:gd fmla="*/ 25 w 37" name="T56"/>
                <a:gd fmla="*/ 26 h 33" name="T57"/>
                <a:gd fmla="*/ 22 w 37" name="T58"/>
                <a:gd fmla="*/ 26 h 33" name="T59"/>
                <a:gd fmla="*/ 22 w 37" name="T60"/>
                <a:gd fmla="*/ 26 h 33" name="T61"/>
                <a:gd fmla="*/ 18 w 37" name="T62"/>
                <a:gd fmla="*/ 26 h 33" name="T63"/>
                <a:gd fmla="*/ 18 w 37" name="T64"/>
                <a:gd fmla="*/ 30 h 33" name="T65"/>
                <a:gd fmla="*/ 14 w 37" name="T66"/>
                <a:gd fmla="*/ 33 h 33" name="T67"/>
                <a:gd fmla="*/ 14 w 37" name="T68"/>
                <a:gd fmla="*/ 33 h 33" name="T69"/>
                <a:gd fmla="*/ 11 w 37" name="T70"/>
                <a:gd fmla="*/ 33 h 33" name="T71"/>
                <a:gd fmla="*/ 7 w 37" name="T72"/>
                <a:gd fmla="*/ 33 h 33" name="T73"/>
                <a:gd fmla="*/ 7 w 37" name="T74"/>
                <a:gd fmla="*/ 30 h 33" name="T75"/>
                <a:gd fmla="*/ 3 w 37" name="T76"/>
                <a:gd fmla="*/ 30 h 3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3" w="37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gdLst>
                <a:gd fmla="*/ 179 w 181" name="T0"/>
                <a:gd fmla="*/ 73 h 174" name="T1"/>
                <a:gd fmla="*/ 154 w 181" name="T2"/>
                <a:gd fmla="*/ 37 h 174" name="T3"/>
                <a:gd fmla="*/ 123 w 181" name="T4"/>
                <a:gd fmla="*/ 29 h 174" name="T5"/>
                <a:gd fmla="*/ 111 w 181" name="T6"/>
                <a:gd fmla="*/ 16 h 174" name="T7"/>
                <a:gd fmla="*/ 112 w 181" name="T8"/>
                <a:gd fmla="*/ 17 h 174" name="T9"/>
                <a:gd fmla="*/ 110 w 181" name="T10"/>
                <a:gd fmla="*/ 7 h 174" name="T11"/>
                <a:gd fmla="*/ 86 w 181" name="T12"/>
                <a:gd fmla="*/ 4 h 174" name="T13"/>
                <a:gd fmla="*/ 86 w 181" name="T14"/>
                <a:gd fmla="*/ 4 h 174" name="T15"/>
                <a:gd fmla="*/ 58 w 181" name="T16"/>
                <a:gd fmla="*/ 22 h 174" name="T17"/>
                <a:gd fmla="*/ 1 w 181" name="T18"/>
                <a:gd fmla="*/ 65 h 174" name="T19"/>
                <a:gd fmla="*/ 98 w 181" name="T20"/>
                <a:gd fmla="*/ 124 h 174" name="T21"/>
                <a:gd fmla="*/ 133 w 181" name="T22"/>
                <a:gd fmla="*/ 144 h 174" name="T23"/>
                <a:gd fmla="*/ 122 w 181" name="T24"/>
                <a:gd fmla="*/ 154 h 174" name="T25"/>
                <a:gd fmla="*/ 137 w 181" name="T26"/>
                <a:gd fmla="*/ 150 h 174" name="T27"/>
                <a:gd fmla="*/ 132 w 181" name="T28"/>
                <a:gd fmla="*/ 168 h 174" name="T29"/>
                <a:gd fmla="*/ 120 w 181" name="T30"/>
                <a:gd fmla="*/ 167 h 174" name="T31"/>
                <a:gd fmla="*/ 123 w 181" name="T32"/>
                <a:gd fmla="*/ 156 h 174" name="T33"/>
                <a:gd fmla="*/ 135 w 181" name="T34"/>
                <a:gd fmla="*/ 157 h 174" name="T35"/>
                <a:gd fmla="*/ 130 w 181" name="T36"/>
                <a:gd fmla="*/ 169 h 174" name="T37"/>
                <a:gd fmla="*/ 125 w 181" name="T38"/>
                <a:gd fmla="*/ 173 h 174" name="T39"/>
                <a:gd fmla="*/ 9 w 181" name="T40"/>
                <a:gd fmla="*/ 115 h 174" name="T41"/>
                <a:gd fmla="*/ 22 w 181" name="T42"/>
                <a:gd fmla="*/ 111 h 174" name="T43"/>
                <a:gd fmla="*/ 38 w 181" name="T44"/>
                <a:gd fmla="*/ 110 h 174" name="T45"/>
                <a:gd fmla="*/ 58 w 181" name="T46"/>
                <a:gd fmla="*/ 102 h 174" name="T47"/>
                <a:gd fmla="*/ 83 w 181" name="T48"/>
                <a:gd fmla="*/ 102 h 174" name="T49"/>
                <a:gd fmla="*/ 91 w 181" name="T50"/>
                <a:gd fmla="*/ 115 h 174" name="T51"/>
                <a:gd fmla="*/ 99 w 181" name="T52"/>
                <a:gd fmla="*/ 111 h 174" name="T53"/>
                <a:gd fmla="*/ 100 w 181" name="T54"/>
                <a:gd fmla="*/ 116 h 174" name="T55"/>
                <a:gd fmla="*/ 102 w 181" name="T56"/>
                <a:gd fmla="*/ 123 h 174" name="T57"/>
                <a:gd fmla="*/ 106 w 181" name="T58"/>
                <a:gd fmla="*/ 133 h 174" name="T59"/>
                <a:gd fmla="*/ 120 w 181" name="T60"/>
                <a:gd fmla="*/ 143 h 174" name="T61"/>
                <a:gd fmla="*/ 130 w 181" name="T62"/>
                <a:gd fmla="*/ 141 h 174" name="T63"/>
                <a:gd fmla="*/ 139 w 181" name="T64"/>
                <a:gd fmla="*/ 140 h 174" name="T65"/>
                <a:gd fmla="*/ 153 w 181" name="T66"/>
                <a:gd fmla="*/ 129 h 174" name="T67"/>
                <a:gd fmla="*/ 167 w 181" name="T68"/>
                <a:gd fmla="*/ 110 h 174" name="T69"/>
                <a:gd fmla="*/ 176 w 181" name="T70"/>
                <a:gd fmla="*/ 92 h 174" name="T71"/>
                <a:gd fmla="*/ 178 w 181" name="T72"/>
                <a:gd fmla="*/ 71 h 174" name="T73"/>
                <a:gd fmla="*/ 170 w 181" name="T74"/>
                <a:gd fmla="*/ 59 h 174" name="T75"/>
                <a:gd fmla="*/ 166 w 181" name="T76"/>
                <a:gd fmla="*/ 53 h 174" name="T77"/>
                <a:gd fmla="*/ 159 w 181" name="T78"/>
                <a:gd fmla="*/ 43 h 174" name="T79"/>
                <a:gd fmla="*/ 152 w 181" name="T80"/>
                <a:gd fmla="*/ 31 h 174" name="T81"/>
                <a:gd fmla="*/ 146 w 181" name="T82"/>
                <a:gd fmla="*/ 18 h 174" name="T83"/>
                <a:gd fmla="*/ 141 w 181" name="T84"/>
                <a:gd fmla="*/ 5 h 174" name="T85"/>
                <a:gd fmla="*/ 135 w 181" name="T86"/>
                <a:gd fmla="*/ 13 h 174" name="T87"/>
                <a:gd fmla="*/ 130 w 181" name="T88"/>
                <a:gd fmla="*/ 33 h 174" name="T89"/>
                <a:gd fmla="*/ 113 w 181" name="T90"/>
                <a:gd fmla="*/ 25 h 174" name="T91"/>
                <a:gd fmla="*/ 110 w 181" name="T92"/>
                <a:gd fmla="*/ 13 h 174" name="T93"/>
                <a:gd fmla="*/ 112 w 181" name="T94"/>
                <a:gd fmla="*/ 9 h 174" name="T95"/>
                <a:gd fmla="*/ 105 w 181" name="T96"/>
                <a:gd fmla="*/ 7 h 174" name="T97"/>
                <a:gd fmla="*/ 93 w 181" name="T98"/>
                <a:gd fmla="*/ 4 h 174" name="T99"/>
                <a:gd fmla="*/ 88 w 181" name="T100"/>
                <a:gd fmla="*/ 9 h 174" name="T101"/>
                <a:gd fmla="*/ 82 w 181" name="T102"/>
                <a:gd fmla="*/ 15 h 174" name="T103"/>
                <a:gd fmla="*/ 79 w 181" name="T104"/>
                <a:gd fmla="*/ 20 h 174" name="T105"/>
                <a:gd fmla="*/ 74 w 181" name="T106"/>
                <a:gd fmla="*/ 22 h 174" name="T107"/>
                <a:gd fmla="*/ 65 w 181" name="T108"/>
                <a:gd fmla="*/ 17 h 174" name="T109"/>
                <a:gd fmla="*/ 60 w 181" name="T110"/>
                <a:gd fmla="*/ 22 h 174" name="T111"/>
                <a:gd fmla="*/ 56 w 181" name="T112"/>
                <a:gd fmla="*/ 27 h 174" name="T113"/>
                <a:gd fmla="*/ 51 w 181" name="T114"/>
                <a:gd fmla="*/ 28 h 174" name="T115"/>
                <a:gd fmla="*/ 43 w 181" name="T116"/>
                <a:gd fmla="*/ 37 h 174" name="T117"/>
                <a:gd fmla="*/ 21 w 181" name="T118"/>
                <a:gd fmla="*/ 45 h 174" name="T119"/>
                <a:gd fmla="*/ 7 w 181" name="T120"/>
                <a:gd fmla="*/ 52 h 174" name="T121"/>
                <a:gd fmla="*/ 4 w 181" name="T122"/>
                <a:gd fmla="*/ 69 h 174" name="T123"/>
                <a:gd fmla="*/ 7 w 181" name="T124"/>
                <a:gd fmla="*/ 92 h 17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4" w="181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gdLst>
                <a:gd fmla="*/ 52 w 145" name="T0"/>
                <a:gd fmla="*/ 81 h 81" name="T1"/>
                <a:gd fmla="*/ 49 w 145" name="T2"/>
                <a:gd fmla="*/ 70 h 81" name="T3"/>
                <a:gd fmla="*/ 63 w 145" name="T4"/>
                <a:gd fmla="*/ 78 h 81" name="T5"/>
                <a:gd fmla="*/ 78 w 145" name="T6"/>
                <a:gd fmla="*/ 74 h 81" name="T7"/>
                <a:gd fmla="*/ 93 w 145" name="T8"/>
                <a:gd fmla="*/ 70 h 81" name="T9"/>
                <a:gd fmla="*/ 97 w 145" name="T10"/>
                <a:gd fmla="*/ 66 h 81" name="T11"/>
                <a:gd fmla="*/ 104 w 145" name="T12"/>
                <a:gd fmla="*/ 66 h 81" name="T13"/>
                <a:gd fmla="*/ 123 w 145" name="T14"/>
                <a:gd fmla="*/ 55 h 81" name="T15"/>
                <a:gd fmla="*/ 134 w 145" name="T16"/>
                <a:gd fmla="*/ 52 h 81" name="T17"/>
                <a:gd fmla="*/ 134 w 145" name="T18"/>
                <a:gd fmla="*/ 44 h 81" name="T19"/>
                <a:gd fmla="*/ 141 w 145" name="T20"/>
                <a:gd fmla="*/ 44 h 81" name="T21"/>
                <a:gd fmla="*/ 137 w 145" name="T22"/>
                <a:gd fmla="*/ 29 h 81" name="T23"/>
                <a:gd fmla="*/ 137 w 145" name="T24"/>
                <a:gd fmla="*/ 26 h 81" name="T25"/>
                <a:gd fmla="*/ 130 w 145" name="T26"/>
                <a:gd fmla="*/ 22 h 81" name="T27"/>
                <a:gd fmla="*/ 134 w 145" name="T28"/>
                <a:gd fmla="*/ 11 h 81" name="T29"/>
                <a:gd fmla="*/ 130 w 145" name="T30"/>
                <a:gd fmla="*/ 7 h 81" name="T31"/>
                <a:gd fmla="*/ 123 w 145" name="T32"/>
                <a:gd fmla="*/ 7 h 81" name="T33"/>
                <a:gd fmla="*/ 119 w 145" name="T34"/>
                <a:gd fmla="*/ 3 h 81" name="T35"/>
                <a:gd fmla="*/ 108 w 145" name="T36"/>
                <a:gd fmla="*/ 3 h 81" name="T37"/>
                <a:gd fmla="*/ 100 w 145" name="T38"/>
                <a:gd fmla="*/ 7 h 81" name="T39"/>
                <a:gd fmla="*/ 89 w 145" name="T40"/>
                <a:gd fmla="*/ 7 h 81" name="T41"/>
                <a:gd fmla="*/ 86 w 145" name="T42"/>
                <a:gd fmla="*/ 18 h 81" name="T43"/>
                <a:gd fmla="*/ 78 w 145" name="T44"/>
                <a:gd fmla="*/ 11 h 81" name="T45"/>
                <a:gd fmla="*/ 71 w 145" name="T46"/>
                <a:gd fmla="*/ 14 h 81" name="T47"/>
                <a:gd fmla="*/ 63 w 145" name="T48"/>
                <a:gd fmla="*/ 7 h 81" name="T49"/>
                <a:gd fmla="*/ 56 w 145" name="T50"/>
                <a:gd fmla="*/ 22 h 81" name="T51"/>
                <a:gd fmla="*/ 49 w 145" name="T52"/>
                <a:gd fmla="*/ 26 h 81" name="T53"/>
                <a:gd fmla="*/ 41 w 145" name="T54"/>
                <a:gd fmla="*/ 26 h 81" name="T55"/>
                <a:gd fmla="*/ 41 w 145" name="T56"/>
                <a:gd fmla="*/ 14 h 81" name="T57"/>
                <a:gd fmla="*/ 45 w 145" name="T58"/>
                <a:gd fmla="*/ 11 h 81" name="T59"/>
                <a:gd fmla="*/ 34 w 145" name="T60"/>
                <a:gd fmla="*/ 3 h 81" name="T61"/>
                <a:gd fmla="*/ 23 w 145" name="T62"/>
                <a:gd fmla="*/ 0 h 81" name="T63"/>
                <a:gd fmla="*/ 30 w 145" name="T64"/>
                <a:gd fmla="*/ 3 h 81" name="T65"/>
                <a:gd fmla="*/ 26 w 145" name="T66"/>
                <a:gd fmla="*/ 3 h 81" name="T67"/>
                <a:gd fmla="*/ 30 w 145" name="T68"/>
                <a:gd fmla="*/ 11 h 81" name="T69"/>
                <a:gd fmla="*/ 19 w 145" name="T70"/>
                <a:gd fmla="*/ 7 h 81" name="T71"/>
                <a:gd fmla="*/ 15 w 145" name="T72"/>
                <a:gd fmla="*/ 7 h 81" name="T73"/>
                <a:gd fmla="*/ 15 w 145" name="T74"/>
                <a:gd fmla="*/ 14 h 81" name="T75"/>
                <a:gd fmla="*/ 15 w 145" name="T76"/>
                <a:gd fmla="*/ 18 h 81" name="T77"/>
                <a:gd fmla="*/ 8 w 145" name="T78"/>
                <a:gd fmla="*/ 14 h 81" name="T79"/>
                <a:gd fmla="*/ 4 w 145" name="T80"/>
                <a:gd fmla="*/ 18 h 81" name="T81"/>
                <a:gd fmla="*/ 12 w 145" name="T82"/>
                <a:gd fmla="*/ 26 h 81" name="T83"/>
                <a:gd fmla="*/ 19 w 145" name="T84"/>
                <a:gd fmla="*/ 22 h 81" name="T85"/>
                <a:gd fmla="*/ 26 w 145" name="T86"/>
                <a:gd fmla="*/ 22 h 81" name="T87"/>
                <a:gd fmla="*/ 34 w 145" name="T88"/>
                <a:gd fmla="*/ 22 h 81" name="T89"/>
                <a:gd fmla="*/ 37 w 145" name="T90"/>
                <a:gd fmla="*/ 26 h 81" name="T91"/>
                <a:gd fmla="*/ 26 w 145" name="T92"/>
                <a:gd fmla="*/ 33 h 81" name="T93"/>
                <a:gd fmla="*/ 37 w 145" name="T94"/>
                <a:gd fmla="*/ 33 h 81" name="T95"/>
                <a:gd fmla="*/ 23 w 145" name="T96"/>
                <a:gd fmla="*/ 37 h 81" name="T97"/>
                <a:gd fmla="*/ 19 w 145" name="T98"/>
                <a:gd fmla="*/ 33 h 81" name="T99"/>
                <a:gd fmla="*/ 8 w 145" name="T100"/>
                <a:gd fmla="*/ 37 h 81" name="T101"/>
                <a:gd fmla="*/ 12 w 145" name="T102"/>
                <a:gd fmla="*/ 44 h 81" name="T103"/>
                <a:gd fmla="*/ 26 w 145" name="T104"/>
                <a:gd fmla="*/ 44 h 81" name="T105"/>
                <a:gd fmla="*/ 30 w 145" name="T106"/>
                <a:gd fmla="*/ 52 h 81" name="T107"/>
                <a:gd fmla="*/ 30 w 145" name="T108"/>
                <a:gd fmla="*/ 55 h 81" name="T109"/>
                <a:gd fmla="*/ 34 w 145" name="T110"/>
                <a:gd fmla="*/ 55 h 81" name="T111"/>
                <a:gd fmla="*/ 26 w 145" name="T112"/>
                <a:gd fmla="*/ 59 h 81" name="T113"/>
                <a:gd fmla="*/ 19 w 145" name="T114"/>
                <a:gd fmla="*/ 59 h 81" name="T115"/>
                <a:gd fmla="*/ 23 w 145" name="T116"/>
                <a:gd fmla="*/ 70 h 81" name="T117"/>
                <a:gd fmla="*/ 37 w 145" name="T118"/>
                <a:gd fmla="*/ 66 h 8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81" w="145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gdLst>
                <a:gd fmla="*/ 33 w 33" name="T0"/>
                <a:gd fmla="*/ 15 h 19" name="T1"/>
                <a:gd fmla="*/ 29 w 33" name="T2"/>
                <a:gd fmla="*/ 15 h 19" name="T3"/>
                <a:gd fmla="*/ 29 w 33" name="T4"/>
                <a:gd fmla="*/ 19 h 19" name="T5"/>
                <a:gd fmla="*/ 33 w 33" name="T6"/>
                <a:gd fmla="*/ 15 h 19" name="T7"/>
                <a:gd fmla="*/ 33 w 33" name="T8"/>
                <a:gd fmla="*/ 15 h 19" name="T9"/>
                <a:gd fmla="*/ 33 w 33" name="T10"/>
                <a:gd fmla="*/ 15 h 19" name="T11"/>
                <a:gd fmla="*/ 33 w 33" name="T12"/>
                <a:gd fmla="*/ 15 h 19" name="T13"/>
                <a:gd fmla="*/ 18 w 33" name="T14"/>
                <a:gd fmla="*/ 11 h 19" name="T15"/>
                <a:gd fmla="*/ 22 w 33" name="T16"/>
                <a:gd fmla="*/ 11 h 19" name="T17"/>
                <a:gd fmla="*/ 22 w 33" name="T18"/>
                <a:gd fmla="*/ 11 h 19" name="T19"/>
                <a:gd fmla="*/ 22 w 33" name="T20"/>
                <a:gd fmla="*/ 15 h 19" name="T21"/>
                <a:gd fmla="*/ 18 w 33" name="T22"/>
                <a:gd fmla="*/ 11 h 19" name="T23"/>
                <a:gd fmla="*/ 18 w 33" name="T24"/>
                <a:gd fmla="*/ 11 h 19" name="T25"/>
                <a:gd fmla="*/ 15 w 33" name="T26"/>
                <a:gd fmla="*/ 4 h 19" name="T27"/>
                <a:gd fmla="*/ 15 w 33" name="T28"/>
                <a:gd fmla="*/ 8 h 19" name="T29"/>
                <a:gd fmla="*/ 15 w 33" name="T30"/>
                <a:gd fmla="*/ 8 h 19" name="T31"/>
                <a:gd fmla="*/ 15 w 33" name="T32"/>
                <a:gd fmla="*/ 4 h 19" name="T33"/>
                <a:gd fmla="*/ 15 w 33" name="T34"/>
                <a:gd fmla="*/ 4 h 19" name="T35"/>
                <a:gd fmla="*/ 0 w 33" name="T36"/>
                <a:gd fmla="*/ 8 h 19" name="T37"/>
                <a:gd fmla="*/ 4 w 33" name="T38"/>
                <a:gd fmla="*/ 8 h 19" name="T39"/>
                <a:gd fmla="*/ 4 w 33" name="T40"/>
                <a:gd fmla="*/ 11 h 19" name="T41"/>
                <a:gd fmla="*/ 0 w 33" name="T42"/>
                <a:gd fmla="*/ 11 h 19" name="T43"/>
                <a:gd fmla="*/ 0 w 33" name="T44"/>
                <a:gd fmla="*/ 8 h 19" name="T45"/>
                <a:gd fmla="*/ 0 w 33" name="T46"/>
                <a:gd fmla="*/ 8 h 19" name="T47"/>
                <a:gd fmla="*/ 0 w 33" name="T48"/>
                <a:gd fmla="*/ 8 h 19" name="T49"/>
                <a:gd fmla="*/ 4 w 33" name="T50"/>
                <a:gd fmla="*/ 4 h 19" name="T51"/>
                <a:gd fmla="*/ 4 w 33" name="T52"/>
                <a:gd fmla="*/ 4 h 19" name="T53"/>
                <a:gd fmla="*/ 7 w 33" name="T54"/>
                <a:gd fmla="*/ 8 h 19" name="T55"/>
                <a:gd fmla="*/ 7 w 33" name="T56"/>
                <a:gd fmla="*/ 11 h 19" name="T57"/>
                <a:gd fmla="*/ 7 w 33" name="T58"/>
                <a:gd fmla="*/ 15 h 19" name="T59"/>
                <a:gd fmla="*/ 4 w 33" name="T60"/>
                <a:gd fmla="*/ 15 h 19" name="T61"/>
                <a:gd fmla="*/ 7 w 33" name="T62"/>
                <a:gd fmla="*/ 19 h 19" name="T63"/>
                <a:gd fmla="*/ 11 w 33" name="T64"/>
                <a:gd fmla="*/ 19 h 19" name="T65"/>
                <a:gd fmla="*/ 11 w 33" name="T66"/>
                <a:gd fmla="*/ 15 h 19" name="T67"/>
                <a:gd fmla="*/ 11 w 33" name="T68"/>
                <a:gd fmla="*/ 11 h 19" name="T69"/>
                <a:gd fmla="*/ 11 w 33" name="T70"/>
                <a:gd fmla="*/ 8 h 19" name="T71"/>
                <a:gd fmla="*/ 7 w 33" name="T72"/>
                <a:gd fmla="*/ 4 h 19" name="T73"/>
                <a:gd fmla="*/ 7 w 33" name="T74"/>
                <a:gd fmla="*/ 0 h 19" name="T75"/>
                <a:gd fmla="*/ 7 w 33" name="T76"/>
                <a:gd fmla="*/ 0 h 19" name="T77"/>
                <a:gd fmla="*/ 4 w 33" name="T78"/>
                <a:gd fmla="*/ 0 h 19" name="T79"/>
                <a:gd fmla="*/ 4 w 33" name="T80"/>
                <a:gd fmla="*/ 4 h 1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9" w="33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gdLst>
                <a:gd fmla="*/ 44 w 52" name="T0"/>
                <a:gd fmla="*/ 15 h 19" name="T1"/>
                <a:gd fmla="*/ 52 w 52" name="T2"/>
                <a:gd fmla="*/ 19 h 19" name="T3"/>
                <a:gd fmla="*/ 48 w 52" name="T4"/>
                <a:gd fmla="*/ 19 h 19" name="T5"/>
                <a:gd fmla="*/ 44 w 52" name="T6"/>
                <a:gd fmla="*/ 19 h 19" name="T7"/>
                <a:gd fmla="*/ 44 w 52" name="T8"/>
                <a:gd fmla="*/ 15 h 19" name="T9"/>
                <a:gd fmla="*/ 44 w 52" name="T10"/>
                <a:gd fmla="*/ 15 h 19" name="T11"/>
                <a:gd fmla="*/ 48 w 52" name="T12"/>
                <a:gd fmla="*/ 8 h 19" name="T13"/>
                <a:gd fmla="*/ 44 w 52" name="T14"/>
                <a:gd fmla="*/ 8 h 19" name="T15"/>
                <a:gd fmla="*/ 48 w 52" name="T16"/>
                <a:gd fmla="*/ 11 h 19" name="T17"/>
                <a:gd fmla="*/ 48 w 52" name="T18"/>
                <a:gd fmla="*/ 8 h 19" name="T19"/>
                <a:gd fmla="*/ 48 w 52" name="T20"/>
                <a:gd fmla="*/ 8 h 19" name="T21"/>
                <a:gd fmla="*/ 48 w 52" name="T22"/>
                <a:gd fmla="*/ 8 h 19" name="T23"/>
                <a:gd fmla="*/ 29 w 52" name="T24"/>
                <a:gd fmla="*/ 11 h 19" name="T25"/>
                <a:gd fmla="*/ 29 w 52" name="T26"/>
                <a:gd fmla="*/ 11 h 19" name="T27"/>
                <a:gd fmla="*/ 29 w 52" name="T28"/>
                <a:gd fmla="*/ 15 h 19" name="T29"/>
                <a:gd fmla="*/ 33 w 52" name="T30"/>
                <a:gd fmla="*/ 15 h 19" name="T31"/>
                <a:gd fmla="*/ 29 w 52" name="T32"/>
                <a:gd fmla="*/ 11 h 19" name="T33"/>
                <a:gd fmla="*/ 29 w 52" name="T34"/>
                <a:gd fmla="*/ 11 h 19" name="T35"/>
                <a:gd fmla="*/ 22 w 52" name="T36"/>
                <a:gd fmla="*/ 0 h 19" name="T37"/>
                <a:gd fmla="*/ 26 w 52" name="T38"/>
                <a:gd fmla="*/ 0 h 19" name="T39"/>
                <a:gd fmla="*/ 29 w 52" name="T40"/>
                <a:gd fmla="*/ 0 h 19" name="T41"/>
                <a:gd fmla="*/ 29 w 52" name="T42"/>
                <a:gd fmla="*/ 4 h 19" name="T43"/>
                <a:gd fmla="*/ 29 w 52" name="T44"/>
                <a:gd fmla="*/ 4 h 19" name="T45"/>
                <a:gd fmla="*/ 26 w 52" name="T46"/>
                <a:gd fmla="*/ 4 h 19" name="T47"/>
                <a:gd fmla="*/ 22 w 52" name="T48"/>
                <a:gd fmla="*/ 0 h 19" name="T49"/>
                <a:gd fmla="*/ 22 w 52" name="T50"/>
                <a:gd fmla="*/ 0 h 19" name="T51"/>
                <a:gd fmla="*/ 4 w 52" name="T52"/>
                <a:gd fmla="*/ 8 h 19" name="T53"/>
                <a:gd fmla="*/ 4 w 52" name="T54"/>
                <a:gd fmla="*/ 8 h 19" name="T55"/>
                <a:gd fmla="*/ 0 w 52" name="T56"/>
                <a:gd fmla="*/ 8 h 19" name="T57"/>
                <a:gd fmla="*/ 4 w 52" name="T58"/>
                <a:gd fmla="*/ 8 h 1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9" w="52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gdLst>
                <a:gd fmla="*/ 30 w 37" name="T0"/>
                <a:gd fmla="*/ 8 h 12" name="T1"/>
                <a:gd fmla="*/ 30 w 37" name="T2"/>
                <a:gd fmla="*/ 8 h 12" name="T3"/>
                <a:gd fmla="*/ 37 w 37" name="T4"/>
                <a:gd fmla="*/ 8 h 12" name="T5"/>
                <a:gd fmla="*/ 33 w 37" name="T6"/>
                <a:gd fmla="*/ 8 h 12" name="T7"/>
                <a:gd fmla="*/ 30 w 37" name="T8"/>
                <a:gd fmla="*/ 8 h 12" name="T9"/>
                <a:gd fmla="*/ 30 w 37" name="T10"/>
                <a:gd fmla="*/ 8 h 12" name="T11"/>
                <a:gd fmla="*/ 26 w 37" name="T12"/>
                <a:gd fmla="*/ 0 h 12" name="T13"/>
                <a:gd fmla="*/ 22 w 37" name="T14"/>
                <a:gd fmla="*/ 0 h 12" name="T15"/>
                <a:gd fmla="*/ 15 w 37" name="T16"/>
                <a:gd fmla="*/ 0 h 12" name="T17"/>
                <a:gd fmla="*/ 4 w 37" name="T18"/>
                <a:gd fmla="*/ 0 h 12" name="T19"/>
                <a:gd fmla="*/ 4 w 37" name="T20"/>
                <a:gd fmla="*/ 4 h 12" name="T21"/>
                <a:gd fmla="*/ 0 w 37" name="T22"/>
                <a:gd fmla="*/ 4 h 12" name="T23"/>
                <a:gd fmla="*/ 0 w 37" name="T24"/>
                <a:gd fmla="*/ 4 h 12" name="T25"/>
                <a:gd fmla="*/ 0 w 37" name="T26"/>
                <a:gd fmla="*/ 8 h 12" name="T27"/>
                <a:gd fmla="*/ 0 w 37" name="T28"/>
                <a:gd fmla="*/ 12 h 12" name="T29"/>
                <a:gd fmla="*/ 11 w 37" name="T30"/>
                <a:gd fmla="*/ 12 h 12" name="T31"/>
                <a:gd fmla="*/ 11 w 37" name="T32"/>
                <a:gd fmla="*/ 12 h 12" name="T33"/>
                <a:gd fmla="*/ 19 w 37" name="T34"/>
                <a:gd fmla="*/ 8 h 12" name="T35"/>
                <a:gd fmla="*/ 19 w 37" name="T36"/>
                <a:gd fmla="*/ 12 h 12" name="T37"/>
                <a:gd fmla="*/ 26 w 37" name="T38"/>
                <a:gd fmla="*/ 8 h 12" name="T39"/>
                <a:gd fmla="*/ 30 w 37" name="T40"/>
                <a:gd fmla="*/ 4 h 12" name="T41"/>
                <a:gd fmla="*/ 26 w 37" name="T42"/>
                <a:gd fmla="*/ 4 h 12" name="T43"/>
                <a:gd fmla="*/ 26 w 37" name="T44"/>
                <a:gd fmla="*/ 0 h 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" w="37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gdLst>
                <a:gd fmla="*/ 60 w 63" name="T0"/>
                <a:gd fmla="*/ 30 h 37" name="T1"/>
                <a:gd fmla="*/ 60 w 63" name="T2"/>
                <a:gd fmla="*/ 30 h 37" name="T3"/>
                <a:gd fmla="*/ 56 w 63" name="T4"/>
                <a:gd fmla="*/ 26 h 37" name="T5"/>
                <a:gd fmla="*/ 56 w 63" name="T6"/>
                <a:gd fmla="*/ 26 h 37" name="T7"/>
                <a:gd fmla="*/ 8 w 63" name="T8"/>
                <a:gd fmla="*/ 4 h 37" name="T9"/>
                <a:gd fmla="*/ 8 w 63" name="T10"/>
                <a:gd fmla="*/ 11 h 37" name="T11"/>
                <a:gd fmla="*/ 4 w 63" name="T12"/>
                <a:gd fmla="*/ 15 h 37" name="T13"/>
                <a:gd fmla="*/ 4 w 63" name="T14"/>
                <a:gd fmla="*/ 19 h 37" name="T15"/>
                <a:gd fmla="*/ 4 w 63" name="T16"/>
                <a:gd fmla="*/ 22 h 37" name="T17"/>
                <a:gd fmla="*/ 0 w 63" name="T18"/>
                <a:gd fmla="*/ 30 h 37" name="T19"/>
                <a:gd fmla="*/ 4 w 63" name="T20"/>
                <a:gd fmla="*/ 34 h 37" name="T21"/>
                <a:gd fmla="*/ 8 w 63" name="T22"/>
                <a:gd fmla="*/ 37 h 37" name="T23"/>
                <a:gd fmla="*/ 8 w 63" name="T24"/>
                <a:gd fmla="*/ 37 h 37" name="T25"/>
                <a:gd fmla="*/ 15 w 63" name="T26"/>
                <a:gd fmla="*/ 30 h 37" name="T27"/>
                <a:gd fmla="*/ 15 w 63" name="T28"/>
                <a:gd fmla="*/ 26 h 37" name="T29"/>
                <a:gd fmla="*/ 19 w 63" name="T30"/>
                <a:gd fmla="*/ 26 h 37" name="T31"/>
                <a:gd fmla="*/ 26 w 63" name="T32"/>
                <a:gd fmla="*/ 26 h 37" name="T33"/>
                <a:gd fmla="*/ 26 w 63" name="T34"/>
                <a:gd fmla="*/ 30 h 37" name="T35"/>
                <a:gd fmla="*/ 34 w 63" name="T36"/>
                <a:gd fmla="*/ 22 h 37" name="T37"/>
                <a:gd fmla="*/ 45 w 63" name="T38"/>
                <a:gd fmla="*/ 22 h 37" name="T39"/>
                <a:gd fmla="*/ 52 w 63" name="T40"/>
                <a:gd fmla="*/ 26 h 37" name="T41"/>
                <a:gd fmla="*/ 60 w 63" name="T42"/>
                <a:gd fmla="*/ 26 h 37" name="T43"/>
                <a:gd fmla="*/ 63 w 63" name="T44"/>
                <a:gd fmla="*/ 22 h 37" name="T45"/>
                <a:gd fmla="*/ 63 w 63" name="T46"/>
                <a:gd fmla="*/ 19 h 37" name="T47"/>
                <a:gd fmla="*/ 52 w 63" name="T48"/>
                <a:gd fmla="*/ 15 h 37" name="T49"/>
                <a:gd fmla="*/ 45 w 63" name="T50"/>
                <a:gd fmla="*/ 15 h 37" name="T51"/>
                <a:gd fmla="*/ 37 w 63" name="T52"/>
                <a:gd fmla="*/ 11 h 37" name="T53"/>
                <a:gd fmla="*/ 37 w 63" name="T54"/>
                <a:gd fmla="*/ 8 h 37" name="T55"/>
                <a:gd fmla="*/ 48 w 63" name="T56"/>
                <a:gd fmla="*/ 11 h 37" name="T57"/>
                <a:gd fmla="*/ 48 w 63" name="T58"/>
                <a:gd fmla="*/ 8 h 37" name="T59"/>
                <a:gd fmla="*/ 41 w 63" name="T60"/>
                <a:gd fmla="*/ 8 h 37" name="T61"/>
                <a:gd fmla="*/ 37 w 63" name="T62"/>
                <a:gd fmla="*/ 4 h 37" name="T63"/>
                <a:gd fmla="*/ 34 w 63" name="T64"/>
                <a:gd fmla="*/ 4 h 37" name="T65"/>
                <a:gd fmla="*/ 19 w 63" name="T66"/>
                <a:gd fmla="*/ 0 h 37" name="T67"/>
                <a:gd fmla="*/ 8 w 63" name="T68"/>
                <a:gd fmla="*/ 0 h 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7" w="62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gdLst>
                <a:gd fmla="*/ 47 w 187" name="T0"/>
                <a:gd fmla="*/ 209 h 218" name="T1"/>
                <a:gd fmla="*/ 36 w 187" name="T2"/>
                <a:gd fmla="*/ 200 h 218" name="T3"/>
                <a:gd fmla="*/ 31 w 187" name="T4"/>
                <a:gd fmla="*/ 189 h 218" name="T5"/>
                <a:gd fmla="*/ 29 w 187" name="T6"/>
                <a:gd fmla="*/ 185 h 218" name="T7"/>
                <a:gd fmla="*/ 32 w 187" name="T8"/>
                <a:gd fmla="*/ 173 h 218" name="T9"/>
                <a:gd fmla="*/ 31 w 187" name="T10"/>
                <a:gd fmla="*/ 166 h 218" name="T11"/>
                <a:gd fmla="*/ 39 w 187" name="T12"/>
                <a:gd fmla="*/ 161 h 218" name="T13"/>
                <a:gd fmla="*/ 40 w 187" name="T14"/>
                <a:gd fmla="*/ 158 h 218" name="T15"/>
                <a:gd fmla="*/ 43 w 187" name="T16"/>
                <a:gd fmla="*/ 149 h 218" name="T17"/>
                <a:gd fmla="*/ 45 w 187" name="T18"/>
                <a:gd fmla="*/ 141 h 218" name="T19"/>
                <a:gd fmla="*/ 44 w 187" name="T20"/>
                <a:gd fmla="*/ 129 h 218" name="T21"/>
                <a:gd fmla="*/ 33 w 187" name="T22"/>
                <a:gd fmla="*/ 127 h 218" name="T23"/>
                <a:gd fmla="*/ 37 w 187" name="T24"/>
                <a:gd fmla="*/ 108 h 218" name="T25"/>
                <a:gd fmla="*/ 29 w 187" name="T26"/>
                <a:gd fmla="*/ 84 h 218" name="T27"/>
                <a:gd fmla="*/ 6 w 187" name="T28"/>
                <a:gd fmla="*/ 74 h 218" name="T29"/>
                <a:gd fmla="*/ 19 w 187" name="T30"/>
                <a:gd fmla="*/ 64 h 218" name="T31"/>
                <a:gd fmla="*/ 7 w 187" name="T32"/>
                <a:gd fmla="*/ 50 h 218" name="T33"/>
                <a:gd fmla="*/ 37 w 187" name="T34"/>
                <a:gd fmla="*/ 37 h 218" name="T35"/>
                <a:gd fmla="*/ 48 w 187" name="T36"/>
                <a:gd fmla="*/ 25 h 218" name="T37"/>
                <a:gd fmla="*/ 73 w 187" name="T38"/>
                <a:gd fmla="*/ 13 h 218" name="T39"/>
                <a:gd fmla="*/ 86 w 187" name="T40"/>
                <a:gd fmla="*/ 23 h 218" name="T41"/>
                <a:gd fmla="*/ 101 w 187" name="T42"/>
                <a:gd fmla="*/ 23 h 218" name="T43"/>
                <a:gd fmla="*/ 107 w 187" name="T44"/>
                <a:gd fmla="*/ 9 h 218" name="T45"/>
                <a:gd fmla="*/ 126 w 187" name="T46"/>
                <a:gd fmla="*/ 1 h 218" name="T47"/>
                <a:gd fmla="*/ 138 w 187" name="T48"/>
                <a:gd fmla="*/ 9 h 218" name="T49"/>
                <a:gd fmla="*/ 148 w 187" name="T50"/>
                <a:gd fmla="*/ 11 h 218" name="T51"/>
                <a:gd fmla="*/ 165 w 187" name="T52"/>
                <a:gd fmla="*/ 23 h 218" name="T53"/>
                <a:gd fmla="*/ 129 w 187" name="T54"/>
                <a:gd fmla="*/ 28 h 218" name="T55"/>
                <a:gd fmla="*/ 157 w 187" name="T56"/>
                <a:gd fmla="*/ 30 h 218" name="T57"/>
                <a:gd fmla="*/ 163 w 187" name="T58"/>
                <a:gd fmla="*/ 38 h 218" name="T59"/>
                <a:gd fmla="*/ 180 w 187" name="T60"/>
                <a:gd fmla="*/ 42 h 218" name="T61"/>
                <a:gd fmla="*/ 164 w 187" name="T62"/>
                <a:gd fmla="*/ 51 h 218" name="T63"/>
                <a:gd fmla="*/ 157 w 187" name="T64"/>
                <a:gd fmla="*/ 77 h 218" name="T65"/>
                <a:gd fmla="*/ 155 w 187" name="T66"/>
                <a:gd fmla="*/ 88 h 218" name="T67"/>
                <a:gd fmla="*/ 156 w 187" name="T68"/>
                <a:gd fmla="*/ 98 h 218" name="T69"/>
                <a:gd fmla="*/ 152 w 187" name="T70"/>
                <a:gd fmla="*/ 106 h 218" name="T71"/>
                <a:gd fmla="*/ 151 w 187" name="T72"/>
                <a:gd fmla="*/ 117 h 218" name="T73"/>
                <a:gd fmla="*/ 138 w 187" name="T74"/>
                <a:gd fmla="*/ 119 h 218" name="T75"/>
                <a:gd fmla="*/ 132 w 187" name="T76"/>
                <a:gd fmla="*/ 125 h 218" name="T77"/>
                <a:gd fmla="*/ 145 w 187" name="T78"/>
                <a:gd fmla="*/ 136 h 218" name="T79"/>
                <a:gd fmla="*/ 137 w 187" name="T80"/>
                <a:gd fmla="*/ 142 h 218" name="T81"/>
                <a:gd fmla="*/ 125 w 187" name="T82"/>
                <a:gd fmla="*/ 141 h 218" name="T83"/>
                <a:gd fmla="*/ 134 w 187" name="T84"/>
                <a:gd fmla="*/ 147 h 218" name="T85"/>
                <a:gd fmla="*/ 127 w 187" name="T86"/>
                <a:gd fmla="*/ 159 h 218" name="T87"/>
                <a:gd fmla="*/ 106 w 187" name="T88"/>
                <a:gd fmla="*/ 162 h 218" name="T89"/>
                <a:gd fmla="*/ 88 w 187" name="T90"/>
                <a:gd fmla="*/ 178 h 218" name="T91"/>
                <a:gd fmla="*/ 75 w 187" name="T92"/>
                <a:gd fmla="*/ 180 h 218" name="T93"/>
                <a:gd fmla="*/ 65 w 187" name="T94"/>
                <a:gd fmla="*/ 193 h 218" name="T95"/>
                <a:gd fmla="*/ 62 w 187" name="T96"/>
                <a:gd fmla="*/ 203 h 218" name="T97"/>
                <a:gd fmla="*/ 54 w 187" name="T98"/>
                <a:gd fmla="*/ 212 h 218" name="T99"/>
                <a:gd fmla="*/ 62 w 187" name="T100"/>
                <a:gd fmla="*/ 199 h 218" name="T101"/>
                <a:gd fmla="*/ 139 w 187" name="T102"/>
                <a:gd fmla="*/ 153 h 218" name="T103"/>
                <a:gd fmla="*/ 141 w 187" name="T104"/>
                <a:gd fmla="*/ 126 h 218" name="T105"/>
                <a:gd fmla="*/ 150 w 187" name="T106"/>
                <a:gd fmla="*/ 112 h 218" name="T107"/>
                <a:gd fmla="*/ 154 w 187" name="T108"/>
                <a:gd fmla="*/ 94 h 218" name="T109"/>
                <a:gd fmla="*/ 173 w 187" name="T110"/>
                <a:gd fmla="*/ 29 h 218" name="T111"/>
                <a:gd fmla="*/ 106 w 187" name="T112"/>
                <a:gd fmla="*/ 8 h 218" name="T113"/>
                <a:gd fmla="*/ 84 w 187" name="T114"/>
                <a:gd fmla="*/ 17 h 218" name="T115"/>
                <a:gd fmla="*/ 35 w 187" name="T116"/>
                <a:gd fmla="*/ 101 h 218" name="T117"/>
                <a:gd fmla="*/ 35 w 187" name="T118"/>
                <a:gd fmla="*/ 118 h 218" name="T119"/>
                <a:gd fmla="*/ 37 w 187" name="T120"/>
                <a:gd fmla="*/ 210 h 218" name="T121"/>
                <a:gd fmla="*/ 34 w 187" name="T122"/>
                <a:gd fmla="*/ 154 h 218" name="T123"/>
                <a:gd fmla="*/ 43 w 187" name="T124"/>
                <a:gd fmla="*/ 145 h 21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8" w="187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gdLst>
                <a:gd fmla="*/ 282 w 385" name="T0"/>
                <a:gd fmla="*/ 23 h 323" name="T1"/>
                <a:gd fmla="*/ 282 w 385" name="T2"/>
                <a:gd fmla="*/ 55 h 323" name="T3"/>
                <a:gd fmla="*/ 281 w 385" name="T4"/>
                <a:gd fmla="*/ 61 h 323" name="T5"/>
                <a:gd fmla="*/ 300 w 385" name="T6"/>
                <a:gd fmla="*/ 38 h 323" name="T7"/>
                <a:gd fmla="*/ 301 w 385" name="T8"/>
                <a:gd fmla="*/ 22 h 323" name="T9"/>
                <a:gd fmla="*/ 325 w 385" name="T10"/>
                <a:gd fmla="*/ 10 h 323" name="T11"/>
                <a:gd fmla="*/ 379 w 385" name="T12"/>
                <a:gd fmla="*/ 12 h 323" name="T13"/>
                <a:gd fmla="*/ 330 w 385" name="T14"/>
                <a:gd fmla="*/ 46 h 323" name="T15"/>
                <a:gd fmla="*/ 296 w 385" name="T16"/>
                <a:gd fmla="*/ 67 h 323" name="T17"/>
                <a:gd fmla="*/ 308 w 385" name="T18"/>
                <a:gd fmla="*/ 151 h 323" name="T19"/>
                <a:gd fmla="*/ 270 w 385" name="T20"/>
                <a:gd fmla="*/ 63 h 323" name="T21"/>
                <a:gd fmla="*/ 241 w 385" name="T22"/>
                <a:gd fmla="*/ 43 h 323" name="T23"/>
                <a:gd fmla="*/ 201 w 385" name="T24"/>
                <a:gd fmla="*/ 40 h 323" name="T25"/>
                <a:gd fmla="*/ 263 w 385" name="T26"/>
                <a:gd fmla="*/ 71 h 323" name="T27"/>
                <a:gd fmla="*/ 273 w 385" name="T28"/>
                <a:gd fmla="*/ 98 h 323" name="T29"/>
                <a:gd fmla="*/ 165 w 385" name="T30"/>
                <a:gd fmla="*/ 52 h 323" name="T31"/>
                <a:gd fmla="*/ 239 w 385" name="T32"/>
                <a:gd fmla="*/ 81 h 323" name="T33"/>
                <a:gd fmla="*/ 222 w 385" name="T34"/>
                <a:gd fmla="*/ 71 h 323" name="T35"/>
                <a:gd fmla="*/ 213 w 385" name="T36"/>
                <a:gd fmla="*/ 74 h 323" name="T37"/>
                <a:gd fmla="*/ 201 w 385" name="T38"/>
                <a:gd fmla="*/ 63 h 323" name="T39"/>
                <a:gd fmla="*/ 145 w 385" name="T40"/>
                <a:gd fmla="*/ 70 h 323" name="T41"/>
                <a:gd fmla="*/ 207 w 385" name="T42"/>
                <a:gd fmla="*/ 101 h 323" name="T43"/>
                <a:gd fmla="*/ 221 w 385" name="T44"/>
                <a:gd fmla="*/ 106 h 323" name="T45"/>
                <a:gd fmla="*/ 277 w 385" name="T46"/>
                <a:gd fmla="*/ 112 h 323" name="T47"/>
                <a:gd fmla="*/ 266 w 385" name="T48"/>
                <a:gd fmla="*/ 145 h 323" name="T49"/>
                <a:gd fmla="*/ 191 w 385" name="T50"/>
                <a:gd fmla="*/ 148 h 323" name="T51"/>
                <a:gd fmla="*/ 188 w 385" name="T52"/>
                <a:gd fmla="*/ 109 h 323" name="T53"/>
                <a:gd fmla="*/ 162 w 385" name="T54"/>
                <a:gd fmla="*/ 87 h 323" name="T55"/>
                <a:gd fmla="*/ 142 w 385" name="T56"/>
                <a:gd fmla="*/ 130 h 323" name="T57"/>
                <a:gd fmla="*/ 182 w 385" name="T58"/>
                <a:gd fmla="*/ 139 h 323" name="T59"/>
                <a:gd fmla="*/ 277 w 385" name="T60"/>
                <a:gd fmla="*/ 194 h 323" name="T61"/>
                <a:gd fmla="*/ 280 w 385" name="T62"/>
                <a:gd fmla="*/ 154 h 323" name="T63"/>
                <a:gd fmla="*/ 242 w 385" name="T64"/>
                <a:gd fmla="*/ 135 h 323" name="T65"/>
                <a:gd fmla="*/ 258 w 385" name="T66"/>
                <a:gd fmla="*/ 120 h 323" name="T67"/>
                <a:gd fmla="*/ 287 w 385" name="T68"/>
                <a:gd fmla="*/ 120 h 323" name="T69"/>
                <a:gd fmla="*/ 296 w 385" name="T70"/>
                <a:gd fmla="*/ 143 h 323" name="T71"/>
                <a:gd fmla="*/ 305 w 385" name="T72"/>
                <a:gd fmla="*/ 158 h 323" name="T73"/>
                <a:gd fmla="*/ 320 w 385" name="T74"/>
                <a:gd fmla="*/ 177 h 323" name="T75"/>
                <a:gd fmla="*/ 306 w 385" name="T76"/>
                <a:gd fmla="*/ 178 h 323" name="T77"/>
                <a:gd fmla="*/ 298 w 385" name="T78"/>
                <a:gd fmla="*/ 202 h 323" name="T79"/>
                <a:gd fmla="*/ 241 w 385" name="T80"/>
                <a:gd fmla="*/ 185 h 323" name="T81"/>
                <a:gd fmla="*/ 283 w 385" name="T82"/>
                <a:gd fmla="*/ 220 h 323" name="T83"/>
                <a:gd fmla="*/ 229 w 385" name="T84"/>
                <a:gd fmla="*/ 245 h 323" name="T85"/>
                <a:gd fmla="*/ 305 w 385" name="T86"/>
                <a:gd fmla="*/ 297 h 323" name="T87"/>
                <a:gd fmla="*/ 326 w 385" name="T88"/>
                <a:gd fmla="*/ 297 h 323" name="T89"/>
                <a:gd fmla="*/ 318 w 385" name="T90"/>
                <a:gd fmla="*/ 278 h 323" name="T91"/>
                <a:gd fmla="*/ 35 w 385" name="T92"/>
                <a:gd fmla="*/ 268 h 323" name="T93"/>
                <a:gd fmla="*/ 20 w 385" name="T94"/>
                <a:gd fmla="*/ 240 h 323" name="T95"/>
                <a:gd fmla="*/ 65 w 385" name="T96"/>
                <a:gd fmla="*/ 112 h 323" name="T97"/>
                <a:gd fmla="*/ 28 w 385" name="T98"/>
                <a:gd fmla="*/ 245 h 323" name="T99"/>
                <a:gd fmla="*/ 68 w 385" name="T100"/>
                <a:gd fmla="*/ 116 h 323" name="T101"/>
                <a:gd fmla="*/ 112 w 385" name="T102"/>
                <a:gd fmla="*/ 117 h 323" name="T103"/>
                <a:gd fmla="*/ 169 w 385" name="T104"/>
                <a:gd fmla="*/ 137 h 323" name="T105"/>
                <a:gd fmla="*/ 201 w 385" name="T106"/>
                <a:gd fmla="*/ 156 h 323" name="T107"/>
                <a:gd fmla="*/ 225 w 385" name="T108"/>
                <a:gd fmla="*/ 132 h 323" name="T109"/>
                <a:gd fmla="*/ 258 w 385" name="T110"/>
                <a:gd fmla="*/ 148 h 323" name="T111"/>
                <a:gd fmla="*/ 216 w 385" name="T112"/>
                <a:gd fmla="*/ 185 h 323" name="T113"/>
                <a:gd fmla="*/ 178 w 385" name="T114"/>
                <a:gd fmla="*/ 234 h 323" name="T115"/>
                <a:gd fmla="*/ 246 w 385" name="T116"/>
                <a:gd fmla="*/ 222 h 323" name="T117"/>
                <a:gd fmla="*/ 293 w 385" name="T118"/>
                <a:gd fmla="*/ 224 h 323" name="T119"/>
                <a:gd fmla="*/ 312 w 385" name="T120"/>
                <a:gd fmla="*/ 258 h 323" name="T121"/>
                <a:gd fmla="*/ 275 w 385" name="T122"/>
                <a:gd fmla="*/ 281 h 323" name="T123"/>
                <a:gd fmla="*/ 281 w 385" name="T124"/>
                <a:gd fmla="*/ 309 h 32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23" w="385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gdLst>
                <a:gd fmla="*/ 209 w 238" name="T0"/>
                <a:gd fmla="*/ 133 h 165" name="T1"/>
                <a:gd fmla="*/ 234 w 238" name="T2"/>
                <a:gd fmla="*/ 28 h 165" name="T3"/>
                <a:gd fmla="*/ 219 w 238" name="T4"/>
                <a:gd fmla="*/ 21 h 165" name="T5"/>
                <a:gd fmla="*/ 209 w 238" name="T6"/>
                <a:gd fmla="*/ 10 h 165" name="T7"/>
                <a:gd fmla="*/ 198 w 238" name="T8"/>
                <a:gd fmla="*/ 7 h 165" name="T9"/>
                <a:gd fmla="*/ 187 w 238" name="T10"/>
                <a:gd fmla="*/ 2 h 165" name="T11"/>
                <a:gd fmla="*/ 167 w 238" name="T12"/>
                <a:gd fmla="*/ 9 h 165" name="T13"/>
                <a:gd fmla="*/ 145 w 238" name="T14"/>
                <a:gd fmla="*/ 37 h 165" name="T15"/>
                <a:gd fmla="*/ 142 w 238" name="T16"/>
                <a:gd fmla="*/ 45 h 165" name="T17"/>
                <a:gd fmla="*/ 135 w 238" name="T18"/>
                <a:gd fmla="*/ 40 h 165" name="T19"/>
                <a:gd fmla="*/ 120 w 238" name="T20"/>
                <a:gd fmla="*/ 51 h 165" name="T21"/>
                <a:gd fmla="*/ 127 w 238" name="T22"/>
                <a:gd fmla="*/ 60 h 165" name="T23"/>
                <a:gd fmla="*/ 130 w 238" name="T24"/>
                <a:gd fmla="*/ 70 h 165" name="T25"/>
                <a:gd fmla="*/ 104 w 238" name="T26"/>
                <a:gd fmla="*/ 78 h 165" name="T27"/>
                <a:gd fmla="*/ 104 w 238" name="T28"/>
                <a:gd fmla="*/ 89 h 165" name="T29"/>
                <a:gd fmla="*/ 100 w 238" name="T30"/>
                <a:gd fmla="*/ 101 h 165" name="T31"/>
                <a:gd fmla="*/ 104 w 238" name="T32"/>
                <a:gd fmla="*/ 109 h 165" name="T33"/>
                <a:gd fmla="*/ 112 w 238" name="T34"/>
                <a:gd fmla="*/ 114 h 165" name="T35"/>
                <a:gd fmla="*/ 110 w 238" name="T36"/>
                <a:gd fmla="*/ 125 h 165" name="T37"/>
                <a:gd fmla="*/ 90 w 238" name="T38"/>
                <a:gd fmla="*/ 135 h 165" name="T39"/>
                <a:gd fmla="*/ 84 w 238" name="T40"/>
                <a:gd fmla="*/ 141 h 165" name="T41"/>
                <a:gd fmla="*/ 97 w 238" name="T42"/>
                <a:gd fmla="*/ 137 h 165" name="T43"/>
                <a:gd fmla="*/ 110 w 238" name="T44"/>
                <a:gd fmla="*/ 132 h 165" name="T45"/>
                <a:gd fmla="*/ 127 w 238" name="T46"/>
                <a:gd fmla="*/ 123 h 165" name="T47"/>
                <a:gd fmla="*/ 138 w 238" name="T48"/>
                <a:gd fmla="*/ 112 h 165" name="T49"/>
                <a:gd fmla="*/ 159 w 238" name="T50"/>
                <a:gd fmla="*/ 100 h 165" name="T51"/>
                <a:gd fmla="*/ 143 w 238" name="T52"/>
                <a:gd fmla="*/ 115 h 165" name="T53"/>
                <a:gd fmla="*/ 154 w 238" name="T54"/>
                <a:gd fmla="*/ 113 h 165" name="T55"/>
                <a:gd fmla="*/ 164 w 238" name="T56"/>
                <a:gd fmla="*/ 107 h 165" name="T57"/>
                <a:gd fmla="*/ 169 w 238" name="T58"/>
                <a:gd fmla="*/ 111 h 165" name="T59"/>
                <a:gd fmla="*/ 184 w 238" name="T60"/>
                <a:gd fmla="*/ 119 h 165" name="T61"/>
                <a:gd fmla="*/ 194 w 238" name="T62"/>
                <a:gd fmla="*/ 126 h 165" name="T63"/>
                <a:gd fmla="*/ 199 w 238" name="T64"/>
                <a:gd fmla="*/ 130 h 165" name="T65"/>
                <a:gd fmla="*/ 205 w 238" name="T66"/>
                <a:gd fmla="*/ 132 h 165" name="T67"/>
                <a:gd fmla="*/ 206 w 238" name="T68"/>
                <a:gd fmla="*/ 146 h 165" name="T69"/>
                <a:gd fmla="*/ 211 w 238" name="T70"/>
                <a:gd fmla="*/ 156 h 165" name="T71"/>
                <a:gd fmla="*/ 202 w 238" name="T72"/>
                <a:gd fmla="*/ 162 h 165" name="T73"/>
                <a:gd fmla="*/ 199 w 238" name="T74"/>
                <a:gd fmla="*/ 162 h 165" name="T75"/>
                <a:gd fmla="*/ 202 w 238" name="T76"/>
                <a:gd fmla="*/ 155 h 165" name="T77"/>
                <a:gd fmla="*/ 203 w 238" name="T78"/>
                <a:gd fmla="*/ 164 h 165" name="T79"/>
                <a:gd fmla="*/ 207 w 238" name="T80"/>
                <a:gd fmla="*/ 156 h 165" name="T81"/>
                <a:gd fmla="*/ 205 w 238" name="T82"/>
                <a:gd fmla="*/ 150 h 165" name="T83"/>
                <a:gd fmla="*/ 201 w 238" name="T84"/>
                <a:gd fmla="*/ 151 h 165" name="T85"/>
                <a:gd fmla="*/ 199 w 238" name="T86"/>
                <a:gd fmla="*/ 145 h 165" name="T87"/>
                <a:gd fmla="*/ 204 w 238" name="T88"/>
                <a:gd fmla="*/ 144 h 165" name="T89"/>
                <a:gd fmla="*/ 197 w 238" name="T90"/>
                <a:gd fmla="*/ 142 h 165" name="T91"/>
                <a:gd fmla="*/ 110 w 238" name="T92"/>
                <a:gd fmla="*/ 75 h 165" name="T93"/>
                <a:gd fmla="*/ 173 w 238" name="T94"/>
                <a:gd fmla="*/ 116 h 165" name="T95"/>
                <a:gd fmla="*/ 160 w 238" name="T96"/>
                <a:gd fmla="*/ 115 h 165" name="T97"/>
                <a:gd fmla="*/ 90 w 238" name="T98"/>
                <a:gd fmla="*/ 62 h 165" name="T99"/>
                <a:gd fmla="*/ 91 w 238" name="T100"/>
                <a:gd fmla="*/ 95 h 165" name="T101"/>
                <a:gd fmla="*/ 134 w 238" name="T102"/>
                <a:gd fmla="*/ 121 h 165" name="T103"/>
                <a:gd fmla="*/ 127 w 238" name="T104"/>
                <a:gd fmla="*/ 126 h 165" name="T105"/>
                <a:gd fmla="*/ 129 w 238" name="T106"/>
                <a:gd fmla="*/ 128 h 165" name="T107"/>
                <a:gd fmla="*/ 121 w 238" name="T108"/>
                <a:gd fmla="*/ 135 h 165" name="T109"/>
                <a:gd fmla="*/ 93 w 238" name="T110"/>
                <a:gd fmla="*/ 142 h 165" name="T111"/>
                <a:gd fmla="*/ 3 w 238" name="T112"/>
                <a:gd fmla="*/ 156 h 165" name="T113"/>
                <a:gd fmla="*/ 22 w 238" name="T114"/>
                <a:gd fmla="*/ 156 h 165" name="T115"/>
                <a:gd fmla="*/ 41 w 238" name="T116"/>
                <a:gd fmla="*/ 154 h 165" name="T117"/>
                <a:gd fmla="*/ 59 w 238" name="T118"/>
                <a:gd fmla="*/ 149 h 165" name="T119"/>
                <a:gd fmla="*/ 68 w 238" name="T120"/>
                <a:gd fmla="*/ 147 h 165" name="T121"/>
                <a:gd fmla="*/ 72 w 238" name="T122"/>
                <a:gd fmla="*/ 142 h 16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65" w="238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gdLst>
                <a:gd fmla="*/ 3 w 37" name="T0"/>
                <a:gd fmla="*/ 0 h 15" name="T1"/>
                <a:gd fmla="*/ 7 w 37" name="T2"/>
                <a:gd fmla="*/ 0 h 15" name="T3"/>
                <a:gd fmla="*/ 14 w 37" name="T4"/>
                <a:gd fmla="*/ 0 h 15" name="T5"/>
                <a:gd fmla="*/ 26 w 37" name="T6"/>
                <a:gd fmla="*/ 0 h 15" name="T7"/>
                <a:gd fmla="*/ 29 w 37" name="T8"/>
                <a:gd fmla="*/ 4 h 15" name="T9"/>
                <a:gd fmla="*/ 33 w 37" name="T10"/>
                <a:gd fmla="*/ 8 h 15" name="T11"/>
                <a:gd fmla="*/ 37 w 37" name="T12"/>
                <a:gd fmla="*/ 8 h 15" name="T13"/>
                <a:gd fmla="*/ 37 w 37" name="T14"/>
                <a:gd fmla="*/ 12 h 15" name="T15"/>
                <a:gd fmla="*/ 29 w 37" name="T16"/>
                <a:gd fmla="*/ 12 h 15" name="T17"/>
                <a:gd fmla="*/ 29 w 37" name="T18"/>
                <a:gd fmla="*/ 8 h 15" name="T19"/>
                <a:gd fmla="*/ 26 w 37" name="T20"/>
                <a:gd fmla="*/ 12 h 15" name="T21"/>
                <a:gd fmla="*/ 26 w 37" name="T22"/>
                <a:gd fmla="*/ 12 h 15" name="T23"/>
                <a:gd fmla="*/ 26 w 37" name="T24"/>
                <a:gd fmla="*/ 12 h 15" name="T25"/>
                <a:gd fmla="*/ 22 w 37" name="T26"/>
                <a:gd fmla="*/ 12 h 15" name="T27"/>
                <a:gd fmla="*/ 22 w 37" name="T28"/>
                <a:gd fmla="*/ 15 h 15" name="T29"/>
                <a:gd fmla="*/ 18 w 37" name="T30"/>
                <a:gd fmla="*/ 15 h 15" name="T31"/>
                <a:gd fmla="*/ 14 w 37" name="T32"/>
                <a:gd fmla="*/ 12 h 15" name="T33"/>
                <a:gd fmla="*/ 11 w 37" name="T34"/>
                <a:gd fmla="*/ 12 h 15" name="T35"/>
                <a:gd fmla="*/ 7 w 37" name="T36"/>
                <a:gd fmla="*/ 12 h 15" name="T37"/>
                <a:gd fmla="*/ 7 w 37" name="T38"/>
                <a:gd fmla="*/ 8 h 15" name="T39"/>
                <a:gd fmla="*/ 3 w 37" name="T40"/>
                <a:gd fmla="*/ 4 h 15" name="T41"/>
                <a:gd fmla="*/ 3 w 37" name="T42"/>
                <a:gd fmla="*/ 8 h 15" name="T43"/>
                <a:gd fmla="*/ 0 w 37" name="T44"/>
                <a:gd fmla="*/ 4 h 15" name="T45"/>
                <a:gd fmla="*/ 0 w 37" name="T46"/>
                <a:gd fmla="*/ 0 h 15" name="T47"/>
                <a:gd fmla="*/ 3 w 37" name="T48"/>
                <a:gd fmla="*/ 0 h 1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5" w="37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gdLst>
                <a:gd fmla="*/ 11 w 13" name="T0"/>
                <a:gd fmla="*/ 8 h 9" name="T1"/>
                <a:gd fmla="*/ 12 w 13" name="T2"/>
                <a:gd fmla="*/ 7 h 9" name="T3"/>
                <a:gd fmla="*/ 12 w 13" name="T4"/>
                <a:gd fmla="*/ 5 h 9" name="T5"/>
                <a:gd fmla="*/ 13 w 13" name="T6"/>
                <a:gd fmla="*/ 5 h 9" name="T7"/>
                <a:gd fmla="*/ 12 w 13" name="T8"/>
                <a:gd fmla="*/ 3 h 9" name="T9"/>
                <a:gd fmla="*/ 13 w 13" name="T10"/>
                <a:gd fmla="*/ 2 h 9" name="T11"/>
                <a:gd fmla="*/ 12 w 13" name="T12"/>
                <a:gd fmla="*/ 2 h 9" name="T13"/>
                <a:gd fmla="*/ 10 w 13" name="T14"/>
                <a:gd fmla="*/ 1 h 9" name="T15"/>
                <a:gd fmla="*/ 8 w 13" name="T16"/>
                <a:gd fmla="*/ 1 h 9" name="T17"/>
                <a:gd fmla="*/ 6 w 13" name="T18"/>
                <a:gd fmla="*/ 1 h 9" name="T19"/>
                <a:gd fmla="*/ 6 w 13" name="T20"/>
                <a:gd fmla="*/ 2 h 9" name="T21"/>
                <a:gd fmla="*/ 8 w 13" name="T22"/>
                <a:gd fmla="*/ 3 h 9" name="T23"/>
                <a:gd fmla="*/ 8 w 13" name="T24"/>
                <a:gd fmla="*/ 5 h 9" name="T25"/>
                <a:gd fmla="*/ 10 w 13" name="T26"/>
                <a:gd fmla="*/ 6 h 9" name="T27"/>
                <a:gd fmla="*/ 10 w 13" name="T28"/>
                <a:gd fmla="*/ 7 h 9" name="T29"/>
                <a:gd fmla="*/ 8 w 13" name="T30"/>
                <a:gd fmla="*/ 7 h 9" name="T31"/>
                <a:gd fmla="*/ 6 w 13" name="T32"/>
                <a:gd fmla="*/ 7 h 9" name="T33"/>
                <a:gd fmla="*/ 4 w 13" name="T34"/>
                <a:gd fmla="*/ 7 h 9" name="T35"/>
                <a:gd fmla="*/ 4 w 13" name="T36"/>
                <a:gd fmla="*/ 6 h 9" name="T37"/>
                <a:gd fmla="*/ 2 w 13" name="T38"/>
                <a:gd fmla="*/ 6 h 9" name="T39"/>
                <a:gd fmla="*/ 0 w 13" name="T40"/>
                <a:gd fmla="*/ 7 h 9" name="T41"/>
                <a:gd fmla="*/ 2 w 13" name="T42"/>
                <a:gd fmla="*/ 8 h 9" name="T43"/>
                <a:gd fmla="*/ 3 w 13" name="T44"/>
                <a:gd fmla="*/ 9 h 9" name="T45"/>
                <a:gd fmla="*/ 4 w 13" name="T46"/>
                <a:gd fmla="*/ 8 h 9" name="T47"/>
                <a:gd fmla="*/ 7 w 13" name="T48"/>
                <a:gd fmla="*/ 8 h 9" name="T49"/>
                <a:gd fmla="*/ 10 w 13" name="T50"/>
                <a:gd fmla="*/ 8 h 9" name="T51"/>
                <a:gd fmla="*/ 11 w 13" name="T52"/>
                <a:gd fmla="*/ 9 h 9" name="T53"/>
                <a:gd fmla="*/ 8 w 13" name="T54"/>
                <a:gd fmla="*/ 0 h 9" name="T55"/>
                <a:gd fmla="*/ 8 w 13" name="T56"/>
                <a:gd fmla="*/ 1 h 9" name="T57"/>
                <a:gd fmla="*/ 6 w 13" name="T58"/>
                <a:gd fmla="*/ 5 h 9" name="T59"/>
                <a:gd fmla="*/ 8 w 13" name="T60"/>
                <a:gd fmla="*/ 5 h 9" name="T61"/>
                <a:gd fmla="*/ 7 w 13" name="T62"/>
                <a:gd fmla="*/ 6 h 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9" w="13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gdLst>
                <a:gd fmla="*/ 37 w 174" name="T0"/>
                <a:gd fmla="*/ 22 h 59" name="T1"/>
                <a:gd fmla="*/ 33 w 174" name="T2"/>
                <a:gd fmla="*/ 29 h 59" name="T3"/>
                <a:gd fmla="*/ 33 w 174" name="T4"/>
                <a:gd fmla="*/ 29 h 59" name="T5"/>
                <a:gd fmla="*/ 33 w 174" name="T6"/>
                <a:gd fmla="*/ 26 h 59" name="T7"/>
                <a:gd fmla="*/ 11 w 174" name="T8"/>
                <a:gd fmla="*/ 18 h 59" name="T9"/>
                <a:gd fmla="*/ 7 w 174" name="T10"/>
                <a:gd fmla="*/ 18 h 59" name="T11"/>
                <a:gd fmla="*/ 0 w 174" name="T12"/>
                <a:gd fmla="*/ 22 h 59" name="T13"/>
                <a:gd fmla="*/ 7 w 174" name="T14"/>
                <a:gd fmla="*/ 22 h 59" name="T15"/>
                <a:gd fmla="*/ 15 w 174" name="T16"/>
                <a:gd fmla="*/ 22 h 59" name="T17"/>
                <a:gd fmla="*/ 22 w 174" name="T18"/>
                <a:gd fmla="*/ 18 h 59" name="T19"/>
                <a:gd fmla="*/ 33 w 174" name="T20"/>
                <a:gd fmla="*/ 11 h 59" name="T21"/>
                <a:gd fmla="*/ 44 w 174" name="T22"/>
                <a:gd fmla="*/ 11 h 59" name="T23"/>
                <a:gd fmla="*/ 56 w 174" name="T24"/>
                <a:gd fmla="*/ 14 h 59" name="T25"/>
                <a:gd fmla="*/ 48 w 174" name="T26"/>
                <a:gd fmla="*/ 14 h 59" name="T27"/>
                <a:gd fmla="*/ 63 w 174" name="T28"/>
                <a:gd fmla="*/ 18 h 59" name="T29"/>
                <a:gd fmla="*/ 70 w 174" name="T30"/>
                <a:gd fmla="*/ 22 h 59" name="T31"/>
                <a:gd fmla="*/ 78 w 174" name="T32"/>
                <a:gd fmla="*/ 22 h 59" name="T33"/>
                <a:gd fmla="*/ 89 w 174" name="T34"/>
                <a:gd fmla="*/ 26 h 59" name="T35"/>
                <a:gd fmla="*/ 96 w 174" name="T36"/>
                <a:gd fmla="*/ 26 h 59" name="T37"/>
                <a:gd fmla="*/ 104 w 174" name="T38"/>
                <a:gd fmla="*/ 26 h 59" name="T39"/>
                <a:gd fmla="*/ 115 w 174" name="T40"/>
                <a:gd fmla="*/ 40 h 59" name="T41"/>
                <a:gd fmla="*/ 126 w 174" name="T42"/>
                <a:gd fmla="*/ 44 h 59" name="T43"/>
                <a:gd fmla="*/ 130 w 174" name="T44"/>
                <a:gd fmla="*/ 48 h 59" name="T45"/>
                <a:gd fmla="*/ 118 w 174" name="T46"/>
                <a:gd fmla="*/ 55 h 59" name="T47"/>
                <a:gd fmla="*/ 130 w 174" name="T48"/>
                <a:gd fmla="*/ 55 h 59" name="T49"/>
                <a:gd fmla="*/ 148 w 174" name="T50"/>
                <a:gd fmla="*/ 59 h 59" name="T51"/>
                <a:gd fmla="*/ 159 w 174" name="T52"/>
                <a:gd fmla="*/ 55 h 59" name="T53"/>
                <a:gd fmla="*/ 174 w 174" name="T54"/>
                <a:gd fmla="*/ 51 h 59" name="T55"/>
                <a:gd fmla="*/ 170 w 174" name="T56"/>
                <a:gd fmla="*/ 48 h 59" name="T57"/>
                <a:gd fmla="*/ 152 w 174" name="T58"/>
                <a:gd fmla="*/ 40 h 59" name="T59"/>
                <a:gd fmla="*/ 152 w 174" name="T60"/>
                <a:gd fmla="*/ 37 h 59" name="T61"/>
                <a:gd fmla="*/ 144 w 174" name="T62"/>
                <a:gd fmla="*/ 37 h 59" name="T63"/>
                <a:gd fmla="*/ 137 w 174" name="T64"/>
                <a:gd fmla="*/ 29 h 59" name="T65"/>
                <a:gd fmla="*/ 126 w 174" name="T66"/>
                <a:gd fmla="*/ 29 h 59" name="T67"/>
                <a:gd fmla="*/ 126 w 174" name="T68"/>
                <a:gd fmla="*/ 29 h 59" name="T69"/>
                <a:gd fmla="*/ 111 w 174" name="T70"/>
                <a:gd fmla="*/ 22 h 59" name="T71"/>
                <a:gd fmla="*/ 96 w 174" name="T72"/>
                <a:gd fmla="*/ 14 h 59" name="T73"/>
                <a:gd fmla="*/ 89 w 174" name="T74"/>
                <a:gd fmla="*/ 7 h 59" name="T75"/>
                <a:gd fmla="*/ 70 w 174" name="T76"/>
                <a:gd fmla="*/ 3 h 59" name="T77"/>
                <a:gd fmla="*/ 59 w 174" name="T78"/>
                <a:gd fmla="*/ 3 h 59" name="T79"/>
                <a:gd fmla="*/ 41 w 174" name="T80"/>
                <a:gd fmla="*/ 3 h 59" name="T81"/>
                <a:gd fmla="*/ 22 w 174" name="T82"/>
                <a:gd fmla="*/ 7 h 59" name="T83"/>
                <a:gd fmla="*/ 11 w 174" name="T84"/>
                <a:gd fmla="*/ 14 h 5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9" w="174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gdLst>
                <a:gd fmla="*/ 89 w 93" name="T0"/>
                <a:gd fmla="*/ 89 h 100" name="T1"/>
                <a:gd fmla="*/ 78 w 93" name="T2"/>
                <a:gd fmla="*/ 100 h 100" name="T3"/>
                <a:gd fmla="*/ 89 w 93" name="T4"/>
                <a:gd fmla="*/ 93 h 100" name="T5"/>
                <a:gd fmla="*/ 82 w 93" name="T6"/>
                <a:gd fmla="*/ 93 h 100" name="T7"/>
                <a:gd fmla="*/ 78 w 93" name="T8"/>
                <a:gd fmla="*/ 100 h 100" name="T9"/>
                <a:gd fmla="*/ 93 w 93" name="T10"/>
                <a:gd fmla="*/ 78 h 100" name="T11"/>
                <a:gd fmla="*/ 86 w 93" name="T12"/>
                <a:gd fmla="*/ 78 h 100" name="T13"/>
                <a:gd fmla="*/ 78 w 93" name="T14"/>
                <a:gd fmla="*/ 67 h 100" name="T15"/>
                <a:gd fmla="*/ 71 w 93" name="T16"/>
                <a:gd fmla="*/ 74 h 100" name="T17"/>
                <a:gd fmla="*/ 71 w 93" name="T18"/>
                <a:gd fmla="*/ 78 h 100" name="T19"/>
                <a:gd fmla="*/ 78 w 93" name="T20"/>
                <a:gd fmla="*/ 67 h 100" name="T21"/>
                <a:gd fmla="*/ 71 w 93" name="T22"/>
                <a:gd fmla="*/ 67 h 100" name="T23"/>
                <a:gd fmla="*/ 67 w 93" name="T24"/>
                <a:gd fmla="*/ 67 h 100" name="T25"/>
                <a:gd fmla="*/ 56 w 93" name="T26"/>
                <a:gd fmla="*/ 52 h 100" name="T27"/>
                <a:gd fmla="*/ 60 w 93" name="T28"/>
                <a:gd fmla="*/ 67 h 100" name="T29"/>
                <a:gd fmla="*/ 56 w 93" name="T30"/>
                <a:gd fmla="*/ 60 h 100" name="T31"/>
                <a:gd fmla="*/ 56 w 93" name="T32"/>
                <a:gd fmla="*/ 52 h 100" name="T33"/>
                <a:gd fmla="*/ 41 w 93" name="T34"/>
                <a:gd fmla="*/ 56 h 100" name="T35"/>
                <a:gd fmla="*/ 41 w 93" name="T36"/>
                <a:gd fmla="*/ 52 h 100" name="T37"/>
                <a:gd fmla="*/ 67 w 93" name="T38"/>
                <a:gd fmla="*/ 52 h 100" name="T39"/>
                <a:gd fmla="*/ 67 w 93" name="T40"/>
                <a:gd fmla="*/ 45 h 100" name="T41"/>
                <a:gd fmla="*/ 52 w 93" name="T42"/>
                <a:gd fmla="*/ 41 h 100" name="T43"/>
                <a:gd fmla="*/ 52 w 93" name="T44"/>
                <a:gd fmla="*/ 48 h 100" name="T45"/>
                <a:gd fmla="*/ 56 w 93" name="T46"/>
                <a:gd fmla="*/ 45 h 100" name="T47"/>
                <a:gd fmla="*/ 52 w 93" name="T48"/>
                <a:gd fmla="*/ 37 h 100" name="T49"/>
                <a:gd fmla="*/ 45 w 93" name="T50"/>
                <a:gd fmla="*/ 30 h 100" name="T51"/>
                <a:gd fmla="*/ 41 w 93" name="T52"/>
                <a:gd fmla="*/ 34 h 100" name="T53"/>
                <a:gd fmla="*/ 41 w 93" name="T54"/>
                <a:gd fmla="*/ 30 h 100" name="T55"/>
                <a:gd fmla="*/ 37 w 93" name="T56"/>
                <a:gd fmla="*/ 26 h 100" name="T57"/>
                <a:gd fmla="*/ 30 w 93" name="T58"/>
                <a:gd fmla="*/ 4 h 100" name="T59"/>
                <a:gd fmla="*/ 34 w 93" name="T60"/>
                <a:gd fmla="*/ 11 h 100" name="T61"/>
                <a:gd fmla="*/ 26 w 93" name="T62"/>
                <a:gd fmla="*/ 19 h 100" name="T63"/>
                <a:gd fmla="*/ 30 w 93" name="T64"/>
                <a:gd fmla="*/ 8 h 100" name="T65"/>
                <a:gd fmla="*/ 19 w 93" name="T66"/>
                <a:gd fmla="*/ 0 h 100" name="T67"/>
                <a:gd fmla="*/ 4 w 93" name="T68"/>
                <a:gd fmla="*/ 4 h 100" name="T69"/>
                <a:gd fmla="*/ 15 w 93" name="T70"/>
                <a:gd fmla="*/ 0 h 100" name="T71"/>
                <a:gd fmla="*/ 15 w 93" name="T72"/>
                <a:gd fmla="*/ 4 h 100" name="T73"/>
                <a:gd fmla="*/ 0 w 93" name="T74"/>
                <a:gd fmla="*/ 4 h 100" name="T75"/>
                <a:gd fmla="*/ 26 w 93" name="T76"/>
                <a:gd fmla="*/ 30 h 100" name="T77"/>
                <a:gd fmla="*/ 23 w 93" name="T78"/>
                <a:gd fmla="*/ 34 h 100" name="T79"/>
                <a:gd fmla="*/ 15 w 93" name="T80"/>
                <a:gd fmla="*/ 45 h 100" name="T81"/>
                <a:gd fmla="*/ 15 w 93" name="T82"/>
                <a:gd fmla="*/ 45 h 100" name="T83"/>
                <a:gd fmla="*/ 15 w 93" name="T84"/>
                <a:gd fmla="*/ 45 h 100" name="T85"/>
                <a:gd fmla="*/ 11 w 93" name="T86"/>
                <a:gd fmla="*/ 45 h 100" name="T87"/>
                <a:gd fmla="*/ 15 w 93" name="T88"/>
                <a:gd fmla="*/ 34 h 100" name="T89"/>
                <a:gd fmla="*/ 11 w 93" name="T90"/>
                <a:gd fmla="*/ 34 h 100" name="T91"/>
                <a:gd fmla="*/ 11 w 93" name="T92"/>
                <a:gd fmla="*/ 37 h 100" name="T93"/>
                <a:gd fmla="*/ 19 w 93" name="T94"/>
                <a:gd fmla="*/ 45 h 100" name="T95"/>
                <a:gd fmla="*/ 15 w 93" name="T96"/>
                <a:gd fmla="*/ 56 h 100" name="T97"/>
                <a:gd fmla="*/ 19 w 93" name="T98"/>
                <a:gd fmla="*/ 48 h 10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00" w="93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gdLst>
                <a:gd fmla="*/ 82 w 93" name="T0"/>
                <a:gd fmla="*/ 33 h 37" name="T1"/>
                <a:gd fmla="*/ 74 w 93" name="T2"/>
                <a:gd fmla="*/ 26 h 37" name="T3"/>
                <a:gd fmla="*/ 78 w 93" name="T4"/>
                <a:gd fmla="*/ 18 h 37" name="T5"/>
                <a:gd fmla="*/ 82 w 93" name="T6"/>
                <a:gd fmla="*/ 18 h 37" name="T7"/>
                <a:gd fmla="*/ 78 w 93" name="T8"/>
                <a:gd fmla="*/ 15 h 37" name="T9"/>
                <a:gd fmla="*/ 78 w 93" name="T10"/>
                <a:gd fmla="*/ 18 h 37" name="T11"/>
                <a:gd fmla="*/ 74 w 93" name="T12"/>
                <a:gd fmla="*/ 15 h 37" name="T13"/>
                <a:gd fmla="*/ 67 w 93" name="T14"/>
                <a:gd fmla="*/ 11 h 37" name="T15"/>
                <a:gd fmla="*/ 63 w 93" name="T16"/>
                <a:gd fmla="*/ 7 h 37" name="T17"/>
                <a:gd fmla="*/ 56 w 93" name="T18"/>
                <a:gd fmla="*/ 11 h 37" name="T19"/>
                <a:gd fmla="*/ 56 w 93" name="T20"/>
                <a:gd fmla="*/ 15 h 37" name="T21"/>
                <a:gd fmla="*/ 52 w 93" name="T22"/>
                <a:gd fmla="*/ 18 h 37" name="T23"/>
                <a:gd fmla="*/ 41 w 93" name="T24"/>
                <a:gd fmla="*/ 22 h 37" name="T25"/>
                <a:gd fmla="*/ 45 w 93" name="T26"/>
                <a:gd fmla="*/ 26 h 37" name="T27"/>
                <a:gd fmla="*/ 48 w 93" name="T28"/>
                <a:gd fmla="*/ 29 h 37" name="T29"/>
                <a:gd fmla="*/ 48 w 93" name="T30"/>
                <a:gd fmla="*/ 33 h 37" name="T31"/>
                <a:gd fmla="*/ 41 w 93" name="T32"/>
                <a:gd fmla="*/ 33 h 37" name="T33"/>
                <a:gd fmla="*/ 34 w 93" name="T34"/>
                <a:gd fmla="*/ 37 h 37" name="T35"/>
                <a:gd fmla="*/ 34 w 93" name="T36"/>
                <a:gd fmla="*/ 33 h 37" name="T37"/>
                <a:gd fmla="*/ 34 w 93" name="T38"/>
                <a:gd fmla="*/ 29 h 37" name="T39"/>
                <a:gd fmla="*/ 30 w 93" name="T40"/>
                <a:gd fmla="*/ 26 h 37" name="T41"/>
                <a:gd fmla="*/ 30 w 93" name="T42"/>
                <a:gd fmla="*/ 29 h 37" name="T43"/>
                <a:gd fmla="*/ 26 w 93" name="T44"/>
                <a:gd fmla="*/ 29 h 37" name="T45"/>
                <a:gd fmla="*/ 22 w 93" name="T46"/>
                <a:gd fmla="*/ 26 h 37" name="T47"/>
                <a:gd fmla="*/ 15 w 93" name="T48"/>
                <a:gd fmla="*/ 22 h 37" name="T49"/>
                <a:gd fmla="*/ 15 w 93" name="T50"/>
                <a:gd fmla="*/ 18 h 37" name="T51"/>
                <a:gd fmla="*/ 11 w 93" name="T52"/>
                <a:gd fmla="*/ 18 h 37" name="T53"/>
                <a:gd fmla="*/ 4 w 93" name="T54"/>
                <a:gd fmla="*/ 18 h 37" name="T55"/>
                <a:gd fmla="*/ 4 w 93" name="T56"/>
                <a:gd fmla="*/ 18 h 37" name="T57"/>
                <a:gd fmla="*/ 4 w 93" name="T58"/>
                <a:gd fmla="*/ 15 h 37" name="T59"/>
                <a:gd fmla="*/ 4 w 93" name="T60"/>
                <a:gd fmla="*/ 11 h 37" name="T61"/>
                <a:gd fmla="*/ 0 w 93" name="T62"/>
                <a:gd fmla="*/ 7 h 37" name="T63"/>
                <a:gd fmla="*/ 4 w 93" name="T64"/>
                <a:gd fmla="*/ 3 h 37" name="T65"/>
                <a:gd fmla="*/ 8 w 93" name="T66"/>
                <a:gd fmla="*/ 0 h 37" name="T67"/>
                <a:gd fmla="*/ 11 w 93" name="T68"/>
                <a:gd fmla="*/ 3 h 37" name="T69"/>
                <a:gd fmla="*/ 15 w 93" name="T70"/>
                <a:gd fmla="*/ 7 h 37" name="T71"/>
                <a:gd fmla="*/ 15 w 93" name="T72"/>
                <a:gd fmla="*/ 7 h 37" name="T73"/>
                <a:gd fmla="*/ 15 w 93" name="T74"/>
                <a:gd fmla="*/ 7 h 37" name="T75"/>
                <a:gd fmla="*/ 19 w 93" name="T76"/>
                <a:gd fmla="*/ 11 h 37" name="T77"/>
                <a:gd fmla="*/ 19 w 93" name="T78"/>
                <a:gd fmla="*/ 7 h 37" name="T79"/>
                <a:gd fmla="*/ 22 w 93" name="T80"/>
                <a:gd fmla="*/ 7 h 37" name="T81"/>
                <a:gd fmla="*/ 34 w 93" name="T82"/>
                <a:gd fmla="*/ 11 h 37" name="T83"/>
                <a:gd fmla="*/ 37 w 93" name="T84"/>
                <a:gd fmla="*/ 7 h 37" name="T85"/>
                <a:gd fmla="*/ 56 w 93" name="T86"/>
                <a:gd fmla="*/ 3 h 37" name="T87"/>
                <a:gd fmla="*/ 59 w 93" name="T88"/>
                <a:gd fmla="*/ 0 h 37" name="T89"/>
                <a:gd fmla="*/ 63 w 93" name="T90"/>
                <a:gd fmla="*/ 3 h 37" name="T91"/>
                <a:gd fmla="*/ 74 w 93" name="T92"/>
                <a:gd fmla="*/ 3 h 37" name="T93"/>
                <a:gd fmla="*/ 85 w 93" name="T94"/>
                <a:gd fmla="*/ 7 h 37" name="T95"/>
                <a:gd fmla="*/ 89 w 93" name="T96"/>
                <a:gd fmla="*/ 11 h 37" name="T97"/>
                <a:gd fmla="*/ 93 w 93" name="T98"/>
                <a:gd fmla="*/ 15 h 37" name="T99"/>
                <a:gd fmla="*/ 93 w 93" name="T100"/>
                <a:gd fmla="*/ 18 h 37" name="T101"/>
                <a:gd fmla="*/ 89 w 93" name="T102"/>
                <a:gd fmla="*/ 26 h 37" name="T103"/>
                <a:gd fmla="*/ 85 w 93" name="T104"/>
                <a:gd fmla="*/ 29 h 37" name="T105"/>
                <a:gd fmla="*/ 82 w 93" name="T106"/>
                <a:gd fmla="*/ 37 h 3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7" w="93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gdLst>
                <a:gd fmla="*/ 52 w 56" name="T0"/>
                <a:gd fmla="*/ 44 h 48" name="T1"/>
                <a:gd fmla="*/ 52 w 56" name="T2"/>
                <a:gd fmla="*/ 44 h 48" name="T3"/>
                <a:gd fmla="*/ 52 w 56" name="T4"/>
                <a:gd fmla="*/ 48 h 48" name="T5"/>
                <a:gd fmla="*/ 48 w 56" name="T6"/>
                <a:gd fmla="*/ 48 h 48" name="T7"/>
                <a:gd fmla="*/ 45 w 56" name="T8"/>
                <a:gd fmla="*/ 48 h 48" name="T9"/>
                <a:gd fmla="*/ 41 w 56" name="T10"/>
                <a:gd fmla="*/ 41 h 48" name="T11"/>
                <a:gd fmla="*/ 41 w 56" name="T12"/>
                <a:gd fmla="*/ 41 h 48" name="T13"/>
                <a:gd fmla="*/ 41 w 56" name="T14"/>
                <a:gd fmla="*/ 41 h 48" name="T15"/>
                <a:gd fmla="*/ 45 w 56" name="T16"/>
                <a:gd fmla="*/ 48 h 48" name="T17"/>
                <a:gd fmla="*/ 41 w 56" name="T18"/>
                <a:gd fmla="*/ 44 h 48" name="T19"/>
                <a:gd fmla="*/ 33 w 56" name="T20"/>
                <a:gd fmla="*/ 41 h 48" name="T21"/>
                <a:gd fmla="*/ 37 w 56" name="T22"/>
                <a:gd fmla="*/ 37 h 48" name="T23"/>
                <a:gd fmla="*/ 33 w 56" name="T24"/>
                <a:gd fmla="*/ 33 h 48" name="T25"/>
                <a:gd fmla="*/ 26 w 56" name="T26"/>
                <a:gd fmla="*/ 29 h 48" name="T27"/>
                <a:gd fmla="*/ 22 w 56" name="T28"/>
                <a:gd fmla="*/ 26 h 48" name="T29"/>
                <a:gd fmla="*/ 19 w 56" name="T30"/>
                <a:gd fmla="*/ 18 h 48" name="T31"/>
                <a:gd fmla="*/ 15 w 56" name="T32"/>
                <a:gd fmla="*/ 15 h 48" name="T33"/>
                <a:gd fmla="*/ 11 w 56" name="T34"/>
                <a:gd fmla="*/ 18 h 48" name="T35"/>
                <a:gd fmla="*/ 19 w 56" name="T36"/>
                <a:gd fmla="*/ 26 h 48" name="T37"/>
                <a:gd fmla="*/ 15 w 56" name="T38"/>
                <a:gd fmla="*/ 26 h 48" name="T39"/>
                <a:gd fmla="*/ 11 w 56" name="T40"/>
                <a:gd fmla="*/ 22 h 48" name="T41"/>
                <a:gd fmla="*/ 0 w 56" name="T42"/>
                <a:gd fmla="*/ 18 h 48" name="T43"/>
                <a:gd fmla="*/ 4 w 56" name="T44"/>
                <a:gd fmla="*/ 15 h 48" name="T45"/>
                <a:gd fmla="*/ 4 w 56" name="T46"/>
                <a:gd fmla="*/ 7 h 48" name="T47"/>
                <a:gd fmla="*/ 0 w 56" name="T48"/>
                <a:gd fmla="*/ 7 h 48" name="T49"/>
                <a:gd fmla="*/ 4 w 56" name="T50"/>
                <a:gd fmla="*/ 3 h 48" name="T51"/>
                <a:gd fmla="*/ 4 w 56" name="T52"/>
                <a:gd fmla="*/ 3 h 48" name="T53"/>
                <a:gd fmla="*/ 11 w 56" name="T54"/>
                <a:gd fmla="*/ 0 h 48" name="T55"/>
                <a:gd fmla="*/ 22 w 56" name="T56"/>
                <a:gd fmla="*/ 3 h 48" name="T57"/>
                <a:gd fmla="*/ 26 w 56" name="T58"/>
                <a:gd fmla="*/ 3 h 48" name="T59"/>
                <a:gd fmla="*/ 30 w 56" name="T60"/>
                <a:gd fmla="*/ 7 h 48" name="T61"/>
                <a:gd fmla="*/ 33 w 56" name="T62"/>
                <a:gd fmla="*/ 7 h 48" name="T63"/>
                <a:gd fmla="*/ 37 w 56" name="T64"/>
                <a:gd fmla="*/ 11 h 48" name="T65"/>
                <a:gd fmla="*/ 41 w 56" name="T66"/>
                <a:gd fmla="*/ 7 h 48" name="T67"/>
                <a:gd fmla="*/ 41 w 56" name="T68"/>
                <a:gd fmla="*/ 11 h 48" name="T69"/>
                <a:gd fmla="*/ 45 w 56" name="T70"/>
                <a:gd fmla="*/ 18 h 48" name="T71"/>
                <a:gd fmla="*/ 48 w 56" name="T72"/>
                <a:gd fmla="*/ 22 h 48" name="T73"/>
                <a:gd fmla="*/ 52 w 56" name="T74"/>
                <a:gd fmla="*/ 26 h 48" name="T75"/>
                <a:gd fmla="*/ 56 w 56" name="T76"/>
                <a:gd fmla="*/ 26 h 48" name="T77"/>
                <a:gd fmla="*/ 52 w 56" name="T78"/>
                <a:gd fmla="*/ 29 h 48" name="T79"/>
                <a:gd fmla="*/ 48 w 56" name="T80"/>
                <a:gd fmla="*/ 33 h 48" name="T81"/>
                <a:gd fmla="*/ 52 w 56" name="T82"/>
                <a:gd fmla="*/ 37 h 48" name="T83"/>
                <a:gd fmla="*/ 52 w 56" name="T84"/>
                <a:gd fmla="*/ 41 h 48" name="T85"/>
                <a:gd fmla="*/ 52 w 56" name="T86"/>
                <a:gd fmla="*/ 44 h 48" name="T87"/>
                <a:gd fmla="*/ 52 w 56" name="T88"/>
                <a:gd fmla="*/ 44 h 4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8" w="56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gdLst>
                <a:gd fmla="*/ 8 w 21" name="T0"/>
                <a:gd fmla="*/ 16 h 18" name="T1"/>
                <a:gd fmla="*/ 10 w 21" name="T2"/>
                <a:gd fmla="*/ 15 h 18" name="T3"/>
                <a:gd fmla="*/ 13 w 21" name="T4"/>
                <a:gd fmla="*/ 16 h 18" name="T5"/>
                <a:gd fmla="*/ 14 w 21" name="T6"/>
                <a:gd fmla="*/ 16 h 18" name="T7"/>
                <a:gd fmla="*/ 15 w 21" name="T8"/>
                <a:gd fmla="*/ 17 h 18" name="T9"/>
                <a:gd fmla="*/ 16 w 21" name="T10"/>
                <a:gd fmla="*/ 17 h 18" name="T11"/>
                <a:gd fmla="*/ 17 w 21" name="T12"/>
                <a:gd fmla="*/ 17 h 18" name="T13"/>
                <a:gd fmla="*/ 17 w 21" name="T14"/>
                <a:gd fmla="*/ 17 h 18" name="T15"/>
                <a:gd fmla="*/ 17 w 21" name="T16"/>
                <a:gd fmla="*/ 15 h 18" name="T17"/>
                <a:gd fmla="*/ 17 w 21" name="T18"/>
                <a:gd fmla="*/ 14 h 18" name="T19"/>
                <a:gd fmla="*/ 17 w 21" name="T20"/>
                <a:gd fmla="*/ 13 h 18" name="T21"/>
                <a:gd fmla="*/ 17 w 21" name="T22"/>
                <a:gd fmla="*/ 14 h 18" name="T23"/>
                <a:gd fmla="*/ 17 w 21" name="T24"/>
                <a:gd fmla="*/ 13 h 18" name="T25"/>
                <a:gd fmla="*/ 17 w 21" name="T26"/>
                <a:gd fmla="*/ 11 h 18" name="T27"/>
                <a:gd fmla="*/ 18 w 21" name="T28"/>
                <a:gd fmla="*/ 9 h 18" name="T29"/>
                <a:gd fmla="*/ 18 w 21" name="T30"/>
                <a:gd fmla="*/ 10 h 18" name="T31"/>
                <a:gd fmla="*/ 18 w 21" name="T32"/>
                <a:gd fmla="*/ 11 h 18" name="T33"/>
                <a:gd fmla="*/ 18 w 21" name="T34"/>
                <a:gd fmla="*/ 11 h 18" name="T35"/>
                <a:gd fmla="*/ 19 w 21" name="T36"/>
                <a:gd fmla="*/ 7 h 18" name="T37"/>
                <a:gd fmla="*/ 18 w 21" name="T38"/>
                <a:gd fmla="*/ 7 h 18" name="T39"/>
                <a:gd fmla="*/ 18 w 21" name="T40"/>
                <a:gd fmla="*/ 6 h 18" name="T41"/>
                <a:gd fmla="*/ 19 w 21" name="T42"/>
                <a:gd fmla="*/ 6 h 18" name="T43"/>
                <a:gd fmla="*/ 19 w 21" name="T44"/>
                <a:gd fmla="*/ 5 h 18" name="T45"/>
                <a:gd fmla="*/ 20 w 21" name="T46"/>
                <a:gd fmla="*/ 4 h 18" name="T47"/>
                <a:gd fmla="*/ 20 w 21" name="T48"/>
                <a:gd fmla="*/ 3 h 18" name="T49"/>
                <a:gd fmla="*/ 20 w 21" name="T50"/>
                <a:gd fmla="*/ 2 h 18" name="T51"/>
                <a:gd fmla="*/ 20 w 21" name="T52"/>
                <a:gd fmla="*/ 0 h 18" name="T53"/>
                <a:gd fmla="*/ 21 w 21" name="T54"/>
                <a:gd fmla="*/ 0 h 18" name="T55"/>
                <a:gd fmla="*/ 19 w 21" name="T56"/>
                <a:gd fmla="*/ 0 h 18" name="T57"/>
                <a:gd fmla="*/ 19 w 21" name="T58"/>
                <a:gd fmla="*/ 0 h 18" name="T59"/>
                <a:gd fmla="*/ 18 w 21" name="T60"/>
                <a:gd fmla="*/ 0 h 18" name="T61"/>
                <a:gd fmla="*/ 17 w 21" name="T62"/>
                <a:gd fmla="*/ 1 h 18" name="T63"/>
                <a:gd fmla="*/ 16 w 21" name="T64"/>
                <a:gd fmla="*/ 2 h 18" name="T65"/>
                <a:gd fmla="*/ 14 w 21" name="T66"/>
                <a:gd fmla="*/ 2 h 18" name="T67"/>
                <a:gd fmla="*/ 14 w 21" name="T68"/>
                <a:gd fmla="*/ 1 h 18" name="T69"/>
                <a:gd fmla="*/ 13 w 21" name="T70"/>
                <a:gd fmla="*/ 2 h 18" name="T71"/>
                <a:gd fmla="*/ 12 w 21" name="T72"/>
                <a:gd fmla="*/ 3 h 18" name="T73"/>
                <a:gd fmla="*/ 11 w 21" name="T74"/>
                <a:gd fmla="*/ 3 h 18" name="T75"/>
                <a:gd fmla="*/ 9 w 21" name="T76"/>
                <a:gd fmla="*/ 4 h 18" name="T77"/>
                <a:gd fmla="*/ 8 w 21" name="T78"/>
                <a:gd fmla="*/ 5 h 18" name="T79"/>
                <a:gd fmla="*/ 8 w 21" name="T80"/>
                <a:gd fmla="*/ 4 h 18" name="T81"/>
                <a:gd fmla="*/ 5 w 21" name="T82"/>
                <a:gd fmla="*/ 5 h 18" name="T83"/>
                <a:gd fmla="*/ 4 w 21" name="T84"/>
                <a:gd fmla="*/ 6 h 18" name="T85"/>
                <a:gd fmla="*/ 4 w 21" name="T86"/>
                <a:gd fmla="*/ 7 h 18" name="T87"/>
                <a:gd fmla="*/ 2 w 21" name="T88"/>
                <a:gd fmla="*/ 8 h 18" name="T89"/>
                <a:gd fmla="*/ 1 w 21" name="T90"/>
                <a:gd fmla="*/ 8 h 18" name="T91"/>
                <a:gd fmla="*/ 0 w 21" name="T92"/>
                <a:gd fmla="*/ 8 h 18" name="T93"/>
                <a:gd fmla="*/ 2 w 21" name="T94"/>
                <a:gd fmla="*/ 10 h 18" name="T95"/>
                <a:gd fmla="*/ 2 w 21" name="T96"/>
                <a:gd fmla="*/ 11 h 18" name="T97"/>
                <a:gd fmla="*/ 5 w 21" name="T98"/>
                <a:gd fmla="*/ 14 h 18" name="T99"/>
                <a:gd fmla="*/ 7 w 21" name="T100"/>
                <a:gd fmla="*/ 16 h 1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8" w="21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gdLst>
                <a:gd fmla="*/ 41 w 111" name="T0"/>
                <a:gd fmla="*/ 48 h 48" name="T1"/>
                <a:gd fmla="*/ 48 w 111" name="T2"/>
                <a:gd fmla="*/ 44 h 48" name="T3"/>
                <a:gd fmla="*/ 48 w 111" name="T4"/>
                <a:gd fmla="*/ 40 h 48" name="T5"/>
                <a:gd fmla="*/ 52 w 111" name="T6"/>
                <a:gd fmla="*/ 37 h 48" name="T7"/>
                <a:gd fmla="*/ 63 w 111" name="T8"/>
                <a:gd fmla="*/ 33 h 48" name="T9"/>
                <a:gd fmla="*/ 63 w 111" name="T10"/>
                <a:gd fmla="*/ 37 h 48" name="T11"/>
                <a:gd fmla="*/ 66 w 111" name="T12"/>
                <a:gd fmla="*/ 33 h 48" name="T13"/>
                <a:gd fmla="*/ 74 w 111" name="T14"/>
                <a:gd fmla="*/ 29 h 48" name="T15"/>
                <a:gd fmla="*/ 78 w 111" name="T16"/>
                <a:gd fmla="*/ 29 h 48" name="T17"/>
                <a:gd fmla="*/ 81 w 111" name="T18"/>
                <a:gd fmla="*/ 26 h 48" name="T19"/>
                <a:gd fmla="*/ 85 w 111" name="T20"/>
                <a:gd fmla="*/ 22 h 48" name="T21"/>
                <a:gd fmla="*/ 85 w 111" name="T22"/>
                <a:gd fmla="*/ 26 h 48" name="T23"/>
                <a:gd fmla="*/ 92 w 111" name="T24"/>
                <a:gd fmla="*/ 26 h 48" name="T25"/>
                <a:gd fmla="*/ 96 w 111" name="T26"/>
                <a:gd fmla="*/ 22 h 48" name="T27"/>
                <a:gd fmla="*/ 100 w 111" name="T28"/>
                <a:gd fmla="*/ 18 h 48" name="T29"/>
                <a:gd fmla="*/ 104 w 111" name="T30"/>
                <a:gd fmla="*/ 18 h 48" name="T31"/>
                <a:gd fmla="*/ 104 w 111" name="T32"/>
                <a:gd fmla="*/ 18 h 48" name="T33"/>
                <a:gd fmla="*/ 111 w 111" name="T34"/>
                <a:gd fmla="*/ 18 h 48" name="T35"/>
                <a:gd fmla="*/ 111 w 111" name="T36"/>
                <a:gd fmla="*/ 14 h 48" name="T37"/>
                <a:gd fmla="*/ 104 w 111" name="T38"/>
                <a:gd fmla="*/ 11 h 48" name="T39"/>
                <a:gd fmla="*/ 104 w 111" name="T40"/>
                <a:gd fmla="*/ 14 h 48" name="T41"/>
                <a:gd fmla="*/ 96 w 111" name="T42"/>
                <a:gd fmla="*/ 14 h 48" name="T43"/>
                <a:gd fmla="*/ 89 w 111" name="T44"/>
                <a:gd fmla="*/ 11 h 48" name="T45"/>
                <a:gd fmla="*/ 89 w 111" name="T46"/>
                <a:gd fmla="*/ 11 h 48" name="T47"/>
                <a:gd fmla="*/ 89 w 111" name="T48"/>
                <a:gd fmla="*/ 7 h 48" name="T49"/>
                <a:gd fmla="*/ 96 w 111" name="T50"/>
                <a:gd fmla="*/ 7 h 48" name="T51"/>
                <a:gd fmla="*/ 100 w 111" name="T52"/>
                <a:gd fmla="*/ 11 h 48" name="T53"/>
                <a:gd fmla="*/ 92 w 111" name="T54"/>
                <a:gd fmla="*/ 7 h 48" name="T55"/>
                <a:gd fmla="*/ 89 w 111" name="T56"/>
                <a:gd fmla="*/ 7 h 48" name="T57"/>
                <a:gd fmla="*/ 85 w 111" name="T58"/>
                <a:gd fmla="*/ 7 h 48" name="T59"/>
                <a:gd fmla="*/ 74 w 111" name="T60"/>
                <a:gd fmla="*/ 3 h 48" name="T61"/>
                <a:gd fmla="*/ 63 w 111" name="T62"/>
                <a:gd fmla="*/ 0 h 48" name="T63"/>
                <a:gd fmla="*/ 59 w 111" name="T64"/>
                <a:gd fmla="*/ 3 h 48" name="T65"/>
                <a:gd fmla="*/ 59 w 111" name="T66"/>
                <a:gd fmla="*/ 3 h 48" name="T67"/>
                <a:gd fmla="*/ 55 w 111" name="T68"/>
                <a:gd fmla="*/ 3 h 48" name="T69"/>
                <a:gd fmla="*/ 41 w 111" name="T70"/>
                <a:gd fmla="*/ 3 h 48" name="T71"/>
                <a:gd fmla="*/ 29 w 111" name="T72"/>
                <a:gd fmla="*/ 7 h 48" name="T73"/>
                <a:gd fmla="*/ 26 w 111" name="T74"/>
                <a:gd fmla="*/ 7 h 48" name="T75"/>
                <a:gd fmla="*/ 22 w 111" name="T76"/>
                <a:gd fmla="*/ 11 h 48" name="T77"/>
                <a:gd fmla="*/ 15 w 111" name="T78"/>
                <a:gd fmla="*/ 14 h 48" name="T79"/>
                <a:gd fmla="*/ 7 w 111" name="T80"/>
                <a:gd fmla="*/ 18 h 48" name="T81"/>
                <a:gd fmla="*/ 7 w 111" name="T82"/>
                <a:gd fmla="*/ 26 h 48" name="T83"/>
                <a:gd fmla="*/ 4 w 111" name="T84"/>
                <a:gd fmla="*/ 29 h 48" name="T85"/>
                <a:gd fmla="*/ 4 w 111" name="T86"/>
                <a:gd fmla="*/ 29 h 48" name="T87"/>
                <a:gd fmla="*/ 4 w 111" name="T88"/>
                <a:gd fmla="*/ 40 h 48" name="T89"/>
                <a:gd fmla="*/ 11 w 111" name="T90"/>
                <a:gd fmla="*/ 44 h 48" name="T91"/>
                <a:gd fmla="*/ 15 w 111" name="T92"/>
                <a:gd fmla="*/ 44 h 48" name="T93"/>
                <a:gd fmla="*/ 15 w 111" name="T94"/>
                <a:gd fmla="*/ 44 h 48" name="T95"/>
                <a:gd fmla="*/ 18 w 111" name="T96"/>
                <a:gd fmla="*/ 48 h 48" name="T97"/>
                <a:gd fmla="*/ 29 w 111" name="T98"/>
                <a:gd fmla="*/ 48 h 48" name="T99"/>
                <a:gd fmla="*/ 29 w 111" name="T100"/>
                <a:gd fmla="*/ 44 h 48" name="T101"/>
                <a:gd fmla="*/ 33 w 111" name="T102"/>
                <a:gd fmla="*/ 44 h 48" name="T103"/>
                <a:gd fmla="*/ 37 w 111" name="T104"/>
                <a:gd fmla="*/ 44 h 48" name="T105"/>
                <a:gd fmla="*/ 37 w 111" name="T106"/>
                <a:gd fmla="*/ 44 h 48" name="T107"/>
                <a:gd fmla="*/ 37 w 111" name="T108"/>
                <a:gd fmla="*/ 48 h 4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8" w="110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gdLst>
                <a:gd fmla="*/ 15 w 41" name="T0"/>
                <a:gd fmla="*/ 0 h 22" name="T1"/>
                <a:gd fmla="*/ 19 w 41" name="T2"/>
                <a:gd fmla="*/ 0 h 22" name="T3"/>
                <a:gd fmla="*/ 19 w 41" name="T4"/>
                <a:gd fmla="*/ 3 h 22" name="T5"/>
                <a:gd fmla="*/ 19 w 41" name="T6"/>
                <a:gd fmla="*/ 3 h 22" name="T7"/>
                <a:gd fmla="*/ 23 w 41" name="T8"/>
                <a:gd fmla="*/ 3 h 22" name="T9"/>
                <a:gd fmla="*/ 26 w 41" name="T10"/>
                <a:gd fmla="*/ 3 h 22" name="T11"/>
                <a:gd fmla="*/ 26 w 41" name="T12"/>
                <a:gd fmla="*/ 3 h 22" name="T13"/>
                <a:gd fmla="*/ 30 w 41" name="T14"/>
                <a:gd fmla="*/ 7 h 22" name="T15"/>
                <a:gd fmla="*/ 30 w 41" name="T16"/>
                <a:gd fmla="*/ 7 h 22" name="T17"/>
                <a:gd fmla="*/ 34 w 41" name="T18"/>
                <a:gd fmla="*/ 11 h 22" name="T19"/>
                <a:gd fmla="*/ 34 w 41" name="T20"/>
                <a:gd fmla="*/ 7 h 22" name="T21"/>
                <a:gd fmla="*/ 34 w 41" name="T22"/>
                <a:gd fmla="*/ 7 h 22" name="T23"/>
                <a:gd fmla="*/ 37 w 41" name="T24"/>
                <a:gd fmla="*/ 7 h 22" name="T25"/>
                <a:gd fmla="*/ 37 w 41" name="T26"/>
                <a:gd fmla="*/ 7 h 22" name="T27"/>
                <a:gd fmla="*/ 41 w 41" name="T28"/>
                <a:gd fmla="*/ 7 h 22" name="T29"/>
                <a:gd fmla="*/ 41 w 41" name="T30"/>
                <a:gd fmla="*/ 11 h 22" name="T31"/>
                <a:gd fmla="*/ 41 w 41" name="T32"/>
                <a:gd fmla="*/ 11 h 22" name="T33"/>
                <a:gd fmla="*/ 41 w 41" name="T34"/>
                <a:gd fmla="*/ 14 h 22" name="T35"/>
                <a:gd fmla="*/ 37 w 41" name="T36"/>
                <a:gd fmla="*/ 14 h 22" name="T37"/>
                <a:gd fmla="*/ 41 w 41" name="T38"/>
                <a:gd fmla="*/ 18 h 22" name="T39"/>
                <a:gd fmla="*/ 37 w 41" name="T40"/>
                <a:gd fmla="*/ 18 h 22" name="T41"/>
                <a:gd fmla="*/ 41 w 41" name="T42"/>
                <a:gd fmla="*/ 18 h 22" name="T43"/>
                <a:gd fmla="*/ 37 w 41" name="T44"/>
                <a:gd fmla="*/ 22 h 22" name="T45"/>
                <a:gd fmla="*/ 30 w 41" name="T46"/>
                <a:gd fmla="*/ 22 h 22" name="T47"/>
                <a:gd fmla="*/ 26 w 41" name="T48"/>
                <a:gd fmla="*/ 22 h 22" name="T49"/>
                <a:gd fmla="*/ 26 w 41" name="T50"/>
                <a:gd fmla="*/ 18 h 22" name="T51"/>
                <a:gd fmla="*/ 23 w 41" name="T52"/>
                <a:gd fmla="*/ 18 h 22" name="T53"/>
                <a:gd fmla="*/ 23 w 41" name="T54"/>
                <a:gd fmla="*/ 18 h 22" name="T55"/>
                <a:gd fmla="*/ 23 w 41" name="T56"/>
                <a:gd fmla="*/ 18 h 22" name="T57"/>
                <a:gd fmla="*/ 23 w 41" name="T58"/>
                <a:gd fmla="*/ 22 h 22" name="T59"/>
                <a:gd fmla="*/ 19 w 41" name="T60"/>
                <a:gd fmla="*/ 18 h 22" name="T61"/>
                <a:gd fmla="*/ 12 w 41" name="T62"/>
                <a:gd fmla="*/ 14 h 22" name="T63"/>
                <a:gd fmla="*/ 12 w 41" name="T64"/>
                <a:gd fmla="*/ 14 h 22" name="T65"/>
                <a:gd fmla="*/ 8 w 41" name="T66"/>
                <a:gd fmla="*/ 14 h 22" name="T67"/>
                <a:gd fmla="*/ 4 w 41" name="T68"/>
                <a:gd fmla="*/ 14 h 22" name="T69"/>
                <a:gd fmla="*/ 0 w 41" name="T70"/>
                <a:gd fmla="*/ 14 h 22" name="T71"/>
                <a:gd fmla="*/ 0 w 41" name="T72"/>
                <a:gd fmla="*/ 11 h 22" name="T73"/>
                <a:gd fmla="*/ 0 w 41" name="T74"/>
                <a:gd fmla="*/ 11 h 22" name="T75"/>
                <a:gd fmla="*/ 0 w 41" name="T76"/>
                <a:gd fmla="*/ 11 h 22" name="T77"/>
                <a:gd fmla="*/ 4 w 41" name="T78"/>
                <a:gd fmla="*/ 7 h 22" name="T79"/>
                <a:gd fmla="*/ 8 w 41" name="T80"/>
                <a:gd fmla="*/ 7 h 22" name="T81"/>
                <a:gd fmla="*/ 12 w 41" name="T82"/>
                <a:gd fmla="*/ 3 h 22" name="T83"/>
                <a:gd fmla="*/ 12 w 41" name="T84"/>
                <a:gd fmla="*/ 3 h 22" name="T85"/>
                <a:gd fmla="*/ 15 w 41" name="T86"/>
                <a:gd fmla="*/ 0 h 2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" w="41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gdLst>
                <a:gd fmla="*/ 0 w 18" name="T0"/>
                <a:gd fmla="*/ 8 h 37" name="T1"/>
                <a:gd fmla="*/ 0 w 18" name="T2"/>
                <a:gd fmla="*/ 8 h 37" name="T3"/>
                <a:gd fmla="*/ 0 w 18" name="T4"/>
                <a:gd fmla="*/ 8 h 37" name="T5"/>
                <a:gd fmla="*/ 0 w 18" name="T6"/>
                <a:gd fmla="*/ 4 h 37" name="T7"/>
                <a:gd fmla="*/ 4 w 18" name="T8"/>
                <a:gd fmla="*/ 4 h 37" name="T9"/>
                <a:gd fmla="*/ 4 w 18" name="T10"/>
                <a:gd fmla="*/ 8 h 37" name="T11"/>
                <a:gd fmla="*/ 4 w 18" name="T12"/>
                <a:gd fmla="*/ 8 h 37" name="T13"/>
                <a:gd fmla="*/ 4 w 18" name="T14"/>
                <a:gd fmla="*/ 8 h 37" name="T15"/>
                <a:gd fmla="*/ 7 w 18" name="T16"/>
                <a:gd fmla="*/ 8 h 37" name="T17"/>
                <a:gd fmla="*/ 7 w 18" name="T18"/>
                <a:gd fmla="*/ 4 h 37" name="T19"/>
                <a:gd fmla="*/ 7 w 18" name="T20"/>
                <a:gd fmla="*/ 4 h 37" name="T21"/>
                <a:gd fmla="*/ 11 w 18" name="T22"/>
                <a:gd fmla="*/ 0 h 37" name="T23"/>
                <a:gd fmla="*/ 11 w 18" name="T24"/>
                <a:gd fmla="*/ 0 h 37" name="T25"/>
                <a:gd fmla="*/ 11 w 18" name="T26"/>
                <a:gd fmla="*/ 0 h 37" name="T27"/>
                <a:gd fmla="*/ 15 w 18" name="T28"/>
                <a:gd fmla="*/ 0 h 37" name="T29"/>
                <a:gd fmla="*/ 15 w 18" name="T30"/>
                <a:gd fmla="*/ 0 h 37" name="T31"/>
                <a:gd fmla="*/ 15 w 18" name="T32"/>
                <a:gd fmla="*/ 0 h 37" name="T33"/>
                <a:gd fmla="*/ 18 w 18" name="T34"/>
                <a:gd fmla="*/ 0 h 37" name="T35"/>
                <a:gd fmla="*/ 18 w 18" name="T36"/>
                <a:gd fmla="*/ 0 h 37" name="T37"/>
                <a:gd fmla="*/ 18 w 18" name="T38"/>
                <a:gd fmla="*/ 0 h 37" name="T39"/>
                <a:gd fmla="*/ 18 w 18" name="T40"/>
                <a:gd fmla="*/ 8 h 37" name="T41"/>
                <a:gd fmla="*/ 15 w 18" name="T42"/>
                <a:gd fmla="*/ 11 h 37" name="T43"/>
                <a:gd fmla="*/ 15 w 18" name="T44"/>
                <a:gd fmla="*/ 15 h 37" name="T45"/>
                <a:gd fmla="*/ 15 w 18" name="T46"/>
                <a:gd fmla="*/ 19 h 37" name="T47"/>
                <a:gd fmla="*/ 15 w 18" name="T48"/>
                <a:gd fmla="*/ 22 h 37" name="T49"/>
                <a:gd fmla="*/ 15 w 18" name="T50"/>
                <a:gd fmla="*/ 26 h 37" name="T51"/>
                <a:gd fmla="*/ 11 w 18" name="T52"/>
                <a:gd fmla="*/ 34 h 37" name="T53"/>
                <a:gd fmla="*/ 7 w 18" name="T54"/>
                <a:gd fmla="*/ 30 h 37" name="T55"/>
                <a:gd fmla="*/ 4 w 18" name="T56"/>
                <a:gd fmla="*/ 34 h 37" name="T57"/>
                <a:gd fmla="*/ 4 w 18" name="T58"/>
                <a:gd fmla="*/ 37 h 37" name="T59"/>
                <a:gd fmla="*/ 4 w 18" name="T60"/>
                <a:gd fmla="*/ 37 h 37" name="T61"/>
                <a:gd fmla="*/ 4 w 18" name="T62"/>
                <a:gd fmla="*/ 37 h 37" name="T63"/>
                <a:gd fmla="*/ 0 w 18" name="T64"/>
                <a:gd fmla="*/ 37 h 37" name="T65"/>
                <a:gd fmla="*/ 0 w 18" name="T66"/>
                <a:gd fmla="*/ 37 h 37" name="T67"/>
                <a:gd fmla="*/ 0 w 18" name="T68"/>
                <a:gd fmla="*/ 8 h 37" name="T69"/>
                <a:gd fmla="*/ 0 w 18" name="T70"/>
                <a:gd fmla="*/ 8 h 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7" w="1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gdLst>
                <a:gd fmla="*/ 33 w 67" name="T0"/>
                <a:gd fmla="*/ 63 h 63" name="T1"/>
                <a:gd fmla="*/ 33 w 67" name="T2"/>
                <a:gd fmla="*/ 63 h 63" name="T3"/>
                <a:gd fmla="*/ 33 w 67" name="T4"/>
                <a:gd fmla="*/ 63 h 63" name="T5"/>
                <a:gd fmla="*/ 37 w 67" name="T6"/>
                <a:gd fmla="*/ 59 h 63" name="T7"/>
                <a:gd fmla="*/ 41 w 67" name="T8"/>
                <a:gd fmla="*/ 59 h 63" name="T9"/>
                <a:gd fmla="*/ 45 w 67" name="T10"/>
                <a:gd fmla="*/ 55 h 63" name="T11"/>
                <a:gd fmla="*/ 45 w 67" name="T12"/>
                <a:gd fmla="*/ 55 h 63" name="T13"/>
                <a:gd fmla="*/ 48 w 67" name="T14"/>
                <a:gd fmla="*/ 52 h 63" name="T15"/>
                <a:gd fmla="*/ 52 w 67" name="T16"/>
                <a:gd fmla="*/ 48 h 63" name="T17"/>
                <a:gd fmla="*/ 48 w 67" name="T18"/>
                <a:gd fmla="*/ 44 h 63" name="T19"/>
                <a:gd fmla="*/ 52 w 67" name="T20"/>
                <a:gd fmla="*/ 44 h 63" name="T21"/>
                <a:gd fmla="*/ 56 w 67" name="T22"/>
                <a:gd fmla="*/ 40 h 63" name="T23"/>
                <a:gd fmla="*/ 59 w 67" name="T24"/>
                <a:gd fmla="*/ 40 h 63" name="T25"/>
                <a:gd fmla="*/ 63 w 67" name="T26"/>
                <a:gd fmla="*/ 37 h 63" name="T27"/>
                <a:gd fmla="*/ 63 w 67" name="T28"/>
                <a:gd fmla="*/ 33 h 63" name="T29"/>
                <a:gd fmla="*/ 67 w 67" name="T30"/>
                <a:gd fmla="*/ 33 h 63" name="T31"/>
                <a:gd fmla="*/ 67 w 67" name="T32"/>
                <a:gd fmla="*/ 33 h 63" name="T33"/>
                <a:gd fmla="*/ 67 w 67" name="T34"/>
                <a:gd fmla="*/ 29 h 63" name="T35"/>
                <a:gd fmla="*/ 63 w 67" name="T36"/>
                <a:gd fmla="*/ 29 h 63" name="T37"/>
                <a:gd fmla="*/ 63 w 67" name="T38"/>
                <a:gd fmla="*/ 33 h 63" name="T39"/>
                <a:gd fmla="*/ 59 w 67" name="T40"/>
                <a:gd fmla="*/ 29 h 63" name="T41"/>
                <a:gd fmla="*/ 56 w 67" name="T42"/>
                <a:gd fmla="*/ 29 h 63" name="T43"/>
                <a:gd fmla="*/ 56 w 67" name="T44"/>
                <a:gd fmla="*/ 29 h 63" name="T45"/>
                <a:gd fmla="*/ 56 w 67" name="T46"/>
                <a:gd fmla="*/ 29 h 63" name="T47"/>
                <a:gd fmla="*/ 52 w 67" name="T48"/>
                <a:gd fmla="*/ 29 h 63" name="T49"/>
                <a:gd fmla="*/ 52 w 67" name="T50"/>
                <a:gd fmla="*/ 29 h 63" name="T51"/>
                <a:gd fmla="*/ 52 w 67" name="T52"/>
                <a:gd fmla="*/ 0 h 63" name="T53"/>
                <a:gd fmla="*/ 52 w 67" name="T54"/>
                <a:gd fmla="*/ 0 h 63" name="T55"/>
                <a:gd fmla="*/ 22 w 67" name="T56"/>
                <a:gd fmla="*/ 0 h 63" name="T57"/>
                <a:gd fmla="*/ 22 w 67" name="T58"/>
                <a:gd fmla="*/ 7 h 63" name="T59"/>
                <a:gd fmla="*/ 15 w 67" name="T60"/>
                <a:gd fmla="*/ 7 h 63" name="T61"/>
                <a:gd fmla="*/ 19 w 67" name="T62"/>
                <a:gd fmla="*/ 11 h 63" name="T63"/>
                <a:gd fmla="*/ 19 w 67" name="T64"/>
                <a:gd fmla="*/ 11 h 63" name="T65"/>
                <a:gd fmla="*/ 22 w 67" name="T66"/>
                <a:gd fmla="*/ 14 h 63" name="T67"/>
                <a:gd fmla="*/ 22 w 67" name="T68"/>
                <a:gd fmla="*/ 14 h 63" name="T69"/>
                <a:gd fmla="*/ 26 w 67" name="T70"/>
                <a:gd fmla="*/ 14 h 63" name="T71"/>
                <a:gd fmla="*/ 26 w 67" name="T72"/>
                <a:gd fmla="*/ 18 h 63" name="T73"/>
                <a:gd fmla="*/ 26 w 67" name="T74"/>
                <a:gd fmla="*/ 22 h 63" name="T75"/>
                <a:gd fmla="*/ 30 w 67" name="T76"/>
                <a:gd fmla="*/ 22 h 63" name="T77"/>
                <a:gd fmla="*/ 30 w 67" name="T78"/>
                <a:gd fmla="*/ 22 h 63" name="T79"/>
                <a:gd fmla="*/ 33 w 67" name="T80"/>
                <a:gd fmla="*/ 22 h 63" name="T81"/>
                <a:gd fmla="*/ 33 w 67" name="T82"/>
                <a:gd fmla="*/ 26 h 63" name="T83"/>
                <a:gd fmla="*/ 30 w 67" name="T84"/>
                <a:gd fmla="*/ 26 h 63" name="T85"/>
                <a:gd fmla="*/ 11 w 67" name="T86"/>
                <a:gd fmla="*/ 26 h 63" name="T87"/>
                <a:gd fmla="*/ 0 w 67" name="T88"/>
                <a:gd fmla="*/ 40 h 63" name="T89"/>
                <a:gd fmla="*/ 0 w 67" name="T90"/>
                <a:gd fmla="*/ 44 h 63" name="T91"/>
                <a:gd fmla="*/ 0 w 67" name="T92"/>
                <a:gd fmla="*/ 44 h 63" name="T93"/>
                <a:gd fmla="*/ 0 w 67" name="T94"/>
                <a:gd fmla="*/ 44 h 63" name="T95"/>
                <a:gd fmla="*/ 0 w 67" name="T96"/>
                <a:gd fmla="*/ 48 h 63" name="T97"/>
                <a:gd fmla="*/ 4 w 67" name="T98"/>
                <a:gd fmla="*/ 48 h 63" name="T99"/>
                <a:gd fmla="*/ 0 w 67" name="T100"/>
                <a:gd fmla="*/ 48 h 63" name="T101"/>
                <a:gd fmla="*/ 0 w 67" name="T102"/>
                <a:gd fmla="*/ 48 h 63" name="T103"/>
                <a:gd fmla="*/ 0 w 67" name="T104"/>
                <a:gd fmla="*/ 52 h 63" name="T105"/>
                <a:gd fmla="*/ 0 w 67" name="T106"/>
                <a:gd fmla="*/ 52 h 63" name="T107"/>
                <a:gd fmla="*/ 0 w 67" name="T108"/>
                <a:gd fmla="*/ 55 h 63" name="T109"/>
                <a:gd fmla="*/ 4 w 67" name="T110"/>
                <a:gd fmla="*/ 55 h 63" name="T111"/>
                <a:gd fmla="*/ 8 w 67" name="T112"/>
                <a:gd fmla="*/ 55 h 63" name="T113"/>
                <a:gd fmla="*/ 8 w 67" name="T114"/>
                <a:gd fmla="*/ 59 h 63" name="T115"/>
                <a:gd fmla="*/ 19 w 67" name="T116"/>
                <a:gd fmla="*/ 63 h 63" name="T117"/>
                <a:gd fmla="*/ 22 w 67" name="T118"/>
                <a:gd fmla="*/ 63 h 63" name="T119"/>
                <a:gd fmla="*/ 26 w 67" name="T120"/>
                <a:gd fmla="*/ 63 h 63" name="T121"/>
                <a:gd fmla="*/ 33 w 67" name="T122"/>
                <a:gd fmla="*/ 63 h 6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2" w="67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gdLst>
                <a:gd fmla="*/ 174 w 470" name="T0"/>
                <a:gd fmla="*/ 30 h 316" name="T1"/>
                <a:gd fmla="*/ 189 w 470" name="T2"/>
                <a:gd fmla="*/ 41 h 316" name="T3"/>
                <a:gd fmla="*/ 196 w 470" name="T4"/>
                <a:gd fmla="*/ 60 h 316" name="T5"/>
                <a:gd fmla="*/ 207 w 470" name="T6"/>
                <a:gd fmla="*/ 71 h 316" name="T7"/>
                <a:gd fmla="*/ 222 w 470" name="T8"/>
                <a:gd fmla="*/ 67 h 316" name="T9"/>
                <a:gd fmla="*/ 244 w 470" name="T10"/>
                <a:gd fmla="*/ 60 h 316" name="T11"/>
                <a:gd fmla="*/ 259 w 470" name="T12"/>
                <a:gd fmla="*/ 78 h 316" name="T13"/>
                <a:gd fmla="*/ 274 w 470" name="T14"/>
                <a:gd fmla="*/ 104 h 316" name="T15"/>
                <a:gd fmla="*/ 292 w 470" name="T16"/>
                <a:gd fmla="*/ 126 h 316" name="T17"/>
                <a:gd fmla="*/ 303 w 470" name="T18"/>
                <a:gd fmla="*/ 134 h 316" name="T19"/>
                <a:gd fmla="*/ 296 w 470" name="T20"/>
                <a:gd fmla="*/ 149 h 316" name="T21"/>
                <a:gd fmla="*/ 289 w 470" name="T22"/>
                <a:gd fmla="*/ 186 h 316" name="T23"/>
                <a:gd fmla="*/ 292 w 470" name="T24"/>
                <a:gd fmla="*/ 212 h 316" name="T25"/>
                <a:gd fmla="*/ 318 w 470" name="T26"/>
                <a:gd fmla="*/ 249 h 316" name="T27"/>
                <a:gd fmla="*/ 355 w 470" name="T28"/>
                <a:gd fmla="*/ 252 h 316" name="T29"/>
                <a:gd fmla="*/ 385 w 470" name="T30"/>
                <a:gd fmla="*/ 256 h 316" name="T31"/>
                <a:gd fmla="*/ 400 w 470" name="T32"/>
                <a:gd fmla="*/ 234 h 316" name="T33"/>
                <a:gd fmla="*/ 440 w 470" name="T34"/>
                <a:gd fmla="*/ 204 h 316" name="T35"/>
                <a:gd fmla="*/ 463 w 470" name="T36"/>
                <a:gd fmla="*/ 219 h 316" name="T37"/>
                <a:gd fmla="*/ 452 w 470" name="T38"/>
                <a:gd fmla="*/ 241 h 316" name="T39"/>
                <a:gd fmla="*/ 444 w 470" name="T40"/>
                <a:gd fmla="*/ 249 h 316" name="T41"/>
                <a:gd fmla="*/ 426 w 470" name="T42"/>
                <a:gd fmla="*/ 264 h 316" name="T43"/>
                <a:gd fmla="*/ 389 w 470" name="T44"/>
                <a:gd fmla="*/ 275 h 316" name="T45"/>
                <a:gd fmla="*/ 381 w 470" name="T46"/>
                <a:gd fmla="*/ 290 h 316" name="T47"/>
                <a:gd fmla="*/ 366 w 470" name="T48"/>
                <a:gd fmla="*/ 312 h 316" name="T49"/>
                <a:gd fmla="*/ 333 w 470" name="T50"/>
                <a:gd fmla="*/ 290 h 316" name="T51"/>
                <a:gd fmla="*/ 333 w 470" name="T52"/>
                <a:gd fmla="*/ 290 h 316" name="T53"/>
                <a:gd fmla="*/ 329 w 470" name="T54"/>
                <a:gd fmla="*/ 290 h 316" name="T55"/>
                <a:gd fmla="*/ 274 w 470" name="T56"/>
                <a:gd fmla="*/ 290 h 316" name="T57"/>
                <a:gd fmla="*/ 237 w 470" name="T58"/>
                <a:gd fmla="*/ 275 h 316" name="T59"/>
                <a:gd fmla="*/ 196 w 470" name="T60"/>
                <a:gd fmla="*/ 256 h 316" name="T61"/>
                <a:gd fmla="*/ 170 w 470" name="T62"/>
                <a:gd fmla="*/ 241 h 316" name="T63"/>
                <a:gd fmla="*/ 163 w 470" name="T64"/>
                <a:gd fmla="*/ 219 h 316" name="T65"/>
                <a:gd fmla="*/ 159 w 470" name="T66"/>
                <a:gd fmla="*/ 189 h 316" name="T67"/>
                <a:gd fmla="*/ 126 w 470" name="T68"/>
                <a:gd fmla="*/ 149 h 316" name="T69"/>
                <a:gd fmla="*/ 107 w 470" name="T70"/>
                <a:gd fmla="*/ 130 h 316" name="T71"/>
                <a:gd fmla="*/ 111 w 470" name="T72"/>
                <a:gd fmla="*/ 115 h 316" name="T73"/>
                <a:gd fmla="*/ 92 w 470" name="T74"/>
                <a:gd fmla="*/ 93 h 316" name="T75"/>
                <a:gd fmla="*/ 74 w 470" name="T76"/>
                <a:gd fmla="*/ 78 h 316" name="T77"/>
                <a:gd fmla="*/ 63 w 470" name="T78"/>
                <a:gd fmla="*/ 52 h 316" name="T79"/>
                <a:gd fmla="*/ 52 w 470" name="T80"/>
                <a:gd fmla="*/ 26 h 316" name="T81"/>
                <a:gd fmla="*/ 33 w 470" name="T82"/>
                <a:gd fmla="*/ 30 h 316" name="T83"/>
                <a:gd fmla="*/ 44 w 470" name="T84"/>
                <a:gd fmla="*/ 67 h 316" name="T85"/>
                <a:gd fmla="*/ 63 w 470" name="T86"/>
                <a:gd fmla="*/ 93 h 316" name="T87"/>
                <a:gd fmla="*/ 70 w 470" name="T88"/>
                <a:gd fmla="*/ 108 h 316" name="T89"/>
                <a:gd fmla="*/ 81 w 470" name="T90"/>
                <a:gd fmla="*/ 137 h 316" name="T91"/>
                <a:gd fmla="*/ 89 w 470" name="T92"/>
                <a:gd fmla="*/ 152 h 316" name="T93"/>
                <a:gd fmla="*/ 92 w 470" name="T94"/>
                <a:gd fmla="*/ 178 h 316" name="T95"/>
                <a:gd fmla="*/ 70 w 470" name="T96"/>
                <a:gd fmla="*/ 152 h 316" name="T97"/>
                <a:gd fmla="*/ 59 w 470" name="T98"/>
                <a:gd fmla="*/ 119 h 316" name="T99"/>
                <a:gd fmla="*/ 41 w 470" name="T100"/>
                <a:gd fmla="*/ 104 h 316" name="T101"/>
                <a:gd fmla="*/ 26 w 470" name="T102"/>
                <a:gd fmla="*/ 89 h 316" name="T103"/>
                <a:gd fmla="*/ 37 w 470" name="T104"/>
                <a:gd fmla="*/ 82 h 316" name="T105"/>
                <a:gd fmla="*/ 15 w 470" name="T106"/>
                <a:gd fmla="*/ 56 h 316" name="T107"/>
                <a:gd fmla="*/ 11 w 470" name="T108"/>
                <a:gd fmla="*/ 26 h 316" name="T109"/>
                <a:gd fmla="*/ 85 w 470" name="T110"/>
                <a:gd fmla="*/ 141 h 316" name="T111"/>
                <a:gd fmla="*/ 89 w 470" name="T112"/>
                <a:gd fmla="*/ 149 h 316" name="T113"/>
                <a:gd fmla="*/ 296 w 470" name="T114"/>
                <a:gd fmla="*/ 149 h 31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16" w="470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gdLst>
                <a:gd fmla="*/ 103 w 174" name="T0"/>
                <a:gd fmla="*/ 22 h 165" name="T1"/>
                <a:gd fmla="*/ 105 w 174" name="T2"/>
                <a:gd fmla="*/ 21 h 165" name="T3"/>
                <a:gd fmla="*/ 106 w 174" name="T4"/>
                <a:gd fmla="*/ 21 h 165" name="T5"/>
                <a:gd fmla="*/ 109 w 174" name="T6"/>
                <a:gd fmla="*/ 22 h 165" name="T7"/>
                <a:gd fmla="*/ 100 w 174" name="T8"/>
                <a:gd fmla="*/ 5 h 165" name="T9"/>
                <a:gd fmla="*/ 94 w 174" name="T10"/>
                <a:gd fmla="*/ 12 h 165" name="T11"/>
                <a:gd fmla="*/ 88 w 174" name="T12"/>
                <a:gd fmla="*/ 13 h 165" name="T13"/>
                <a:gd fmla="*/ 79 w 174" name="T14"/>
                <a:gd fmla="*/ 12 h 165" name="T15"/>
                <a:gd fmla="*/ 75 w 174" name="T16"/>
                <a:gd fmla="*/ 13 h 165" name="T17"/>
                <a:gd fmla="*/ 64 w 174" name="T18"/>
                <a:gd fmla="*/ 15 h 165" name="T19"/>
                <a:gd fmla="*/ 64 w 174" name="T20"/>
                <a:gd fmla="*/ 5 h 165" name="T21"/>
                <a:gd fmla="*/ 59 w 174" name="T22"/>
                <a:gd fmla="*/ 0 h 165" name="T23"/>
                <a:gd fmla="*/ 44 w 174" name="T24"/>
                <a:gd fmla="*/ 6 h 165" name="T25"/>
                <a:gd fmla="*/ 47 w 174" name="T26"/>
                <a:gd fmla="*/ 12 h 165" name="T27"/>
                <a:gd fmla="*/ 30 w 174" name="T28"/>
                <a:gd fmla="*/ 17 h 165" name="T29"/>
                <a:gd fmla="*/ 18 w 174" name="T30"/>
                <a:gd fmla="*/ 16 h 165" name="T31"/>
                <a:gd fmla="*/ 20 w 174" name="T32"/>
                <a:gd fmla="*/ 28 h 165" name="T33"/>
                <a:gd fmla="*/ 10 w 174" name="T34"/>
                <a:gd fmla="*/ 40 h 165" name="T35"/>
                <a:gd fmla="*/ 3 w 174" name="T36"/>
                <a:gd fmla="*/ 49 h 165" name="T37"/>
                <a:gd fmla="*/ 5 w 174" name="T38"/>
                <a:gd fmla="*/ 60 h 165" name="T39"/>
                <a:gd fmla="*/ 16 w 174" name="T40"/>
                <a:gd fmla="*/ 67 h 165" name="T41"/>
                <a:gd fmla="*/ 27 w 174" name="T42"/>
                <a:gd fmla="*/ 66 h 165" name="T43"/>
                <a:gd fmla="*/ 38 w 174" name="T44"/>
                <a:gd fmla="*/ 65 h 165" name="T45"/>
                <a:gd fmla="*/ 50 w 174" name="T46"/>
                <a:gd fmla="*/ 75 h 165" name="T47"/>
                <a:gd fmla="*/ 62 w 174" name="T48"/>
                <a:gd fmla="*/ 86 h 165" name="T49"/>
                <a:gd fmla="*/ 74 w 174" name="T50"/>
                <a:gd fmla="*/ 106 h 165" name="T51"/>
                <a:gd fmla="*/ 84 w 174" name="T52"/>
                <a:gd fmla="*/ 114 h 165" name="T53"/>
                <a:gd fmla="*/ 90 w 174" name="T54"/>
                <a:gd fmla="*/ 127 h 165" name="T55"/>
                <a:gd fmla="*/ 92 w 174" name="T56"/>
                <a:gd fmla="*/ 136 h 165" name="T57"/>
                <a:gd fmla="*/ 83 w 174" name="T58"/>
                <a:gd fmla="*/ 143 h 165" name="T59"/>
                <a:gd fmla="*/ 84 w 174" name="T60"/>
                <a:gd fmla="*/ 150 h 165" name="T61"/>
                <a:gd fmla="*/ 95 w 174" name="T62"/>
                <a:gd fmla="*/ 157 h 165" name="T63"/>
                <a:gd fmla="*/ 102 w 174" name="T64"/>
                <a:gd fmla="*/ 159 h 165" name="T65"/>
                <a:gd fmla="*/ 105 w 174" name="T66"/>
                <a:gd fmla="*/ 152 h 165" name="T67"/>
                <a:gd fmla="*/ 108 w 174" name="T68"/>
                <a:gd fmla="*/ 149 h 165" name="T69"/>
                <a:gd fmla="*/ 104 w 174" name="T70"/>
                <a:gd fmla="*/ 156 h 165" name="T71"/>
                <a:gd fmla="*/ 116 w 174" name="T72"/>
                <a:gd fmla="*/ 140 h 165" name="T73"/>
                <a:gd fmla="*/ 116 w 174" name="T74"/>
                <a:gd fmla="*/ 133 h 165" name="T75"/>
                <a:gd fmla="*/ 119 w 174" name="T76"/>
                <a:gd fmla="*/ 126 h 165" name="T77"/>
                <a:gd fmla="*/ 131 w 174" name="T78"/>
                <a:gd fmla="*/ 119 h 165" name="T79"/>
                <a:gd fmla="*/ 136 w 174" name="T80"/>
                <a:gd fmla="*/ 115 h 165" name="T81"/>
                <a:gd fmla="*/ 141 w 174" name="T82"/>
                <a:gd fmla="*/ 116 h 165" name="T83"/>
                <a:gd fmla="*/ 149 w 174" name="T84"/>
                <a:gd fmla="*/ 109 h 165" name="T85"/>
                <a:gd fmla="*/ 154 w 174" name="T86"/>
                <a:gd fmla="*/ 96 h 165" name="T87"/>
                <a:gd fmla="*/ 156 w 174" name="T88"/>
                <a:gd fmla="*/ 78 h 165" name="T89"/>
                <a:gd fmla="*/ 155 w 174" name="T90"/>
                <a:gd fmla="*/ 73 h 165" name="T91"/>
                <a:gd fmla="*/ 161 w 174" name="T92"/>
                <a:gd fmla="*/ 71 h 165" name="T93"/>
                <a:gd fmla="*/ 173 w 174" name="T94"/>
                <a:gd fmla="*/ 56 h 165" name="T95"/>
                <a:gd fmla="*/ 168 w 174" name="T96"/>
                <a:gd fmla="*/ 42 h 165" name="T97"/>
                <a:gd fmla="*/ 151 w 174" name="T98"/>
                <a:gd fmla="*/ 33 h 165" name="T99"/>
                <a:gd fmla="*/ 142 w 174" name="T100"/>
                <a:gd fmla="*/ 33 h 165" name="T101"/>
                <a:gd fmla="*/ 134 w 174" name="T102"/>
                <a:gd fmla="*/ 32 h 165" name="T103"/>
                <a:gd fmla="*/ 130 w 174" name="T104"/>
                <a:gd fmla="*/ 35 h 165" name="T105"/>
                <a:gd fmla="*/ 126 w 174" name="T106"/>
                <a:gd fmla="*/ 29 h 165" name="T107"/>
                <a:gd fmla="*/ 120 w 174" name="T108"/>
                <a:gd fmla="*/ 25 h 165" name="T109"/>
                <a:gd fmla="*/ 113 w 174" name="T110"/>
                <a:gd fmla="*/ 27 h 165" name="T111"/>
                <a:gd fmla="*/ 107 w 174" name="T112"/>
                <a:gd fmla="*/ 33 h 165" name="T113"/>
                <a:gd fmla="*/ 105 w 174" name="T114"/>
                <a:gd fmla="*/ 29 h 165" name="T115"/>
                <a:gd fmla="*/ 113 w 174" name="T116"/>
                <a:gd fmla="*/ 24 h 165" name="T117"/>
                <a:gd fmla="*/ 104 w 174" name="T118"/>
                <a:gd fmla="*/ 25 h 165" name="T119"/>
                <a:gd fmla="*/ 99 w 174" name="T120"/>
                <a:gd fmla="*/ 25 h 165" name="T121"/>
                <a:gd fmla="*/ 106 w 174" name="T122"/>
                <a:gd fmla="*/ 17 h 165" name="T123"/>
                <a:gd fmla="*/ 102 w 174" name="T124"/>
                <a:gd fmla="*/ 9 h 16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5" w="174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gdLst>
                <a:gd fmla="*/ 3 w 48" name="T0"/>
                <a:gd fmla="*/ 48 h 63" name="T1"/>
                <a:gd fmla="*/ 3 w 48" name="T2"/>
                <a:gd fmla="*/ 52 h 63" name="T3"/>
                <a:gd fmla="*/ 3 w 48" name="T4"/>
                <a:gd fmla="*/ 52 h 63" name="T5"/>
                <a:gd fmla="*/ 3 w 48" name="T6"/>
                <a:gd fmla="*/ 52 h 63" name="T7"/>
                <a:gd fmla="*/ 3 w 48" name="T8"/>
                <a:gd fmla="*/ 56 h 63" name="T9"/>
                <a:gd fmla="*/ 7 w 48" name="T10"/>
                <a:gd fmla="*/ 56 h 63" name="T11"/>
                <a:gd fmla="*/ 11 w 48" name="T12"/>
                <a:gd fmla="*/ 59 h 63" name="T13"/>
                <a:gd fmla="*/ 11 w 48" name="T14"/>
                <a:gd fmla="*/ 56 h 63" name="T15"/>
                <a:gd fmla="*/ 15 w 48" name="T16"/>
                <a:gd fmla="*/ 56 h 63" name="T17"/>
                <a:gd fmla="*/ 15 w 48" name="T18"/>
                <a:gd fmla="*/ 56 h 63" name="T19"/>
                <a:gd fmla="*/ 15 w 48" name="T20"/>
                <a:gd fmla="*/ 56 h 63" name="T21"/>
                <a:gd fmla="*/ 18 w 48" name="T22"/>
                <a:gd fmla="*/ 56 h 63" name="T23"/>
                <a:gd fmla="*/ 18 w 48" name="T24"/>
                <a:gd fmla="*/ 59 h 63" name="T25"/>
                <a:gd fmla="*/ 18 w 48" name="T26"/>
                <a:gd fmla="*/ 63 h 63" name="T27"/>
                <a:gd fmla="*/ 22 w 48" name="T28"/>
                <a:gd fmla="*/ 59 h 63" name="T29"/>
                <a:gd fmla="*/ 22 w 48" name="T30"/>
                <a:gd fmla="*/ 56 h 63" name="T31"/>
                <a:gd fmla="*/ 26 w 48" name="T32"/>
                <a:gd fmla="*/ 56 h 63" name="T33"/>
                <a:gd fmla="*/ 26 w 48" name="T34"/>
                <a:gd fmla="*/ 56 h 63" name="T35"/>
                <a:gd fmla="*/ 29 w 48" name="T36"/>
                <a:gd fmla="*/ 52 h 63" name="T37"/>
                <a:gd fmla="*/ 33 w 48" name="T38"/>
                <a:gd fmla="*/ 48 h 63" name="T39"/>
                <a:gd fmla="*/ 37 w 48" name="T40"/>
                <a:gd fmla="*/ 41 h 63" name="T41"/>
                <a:gd fmla="*/ 37 w 48" name="T42"/>
                <a:gd fmla="*/ 41 h 63" name="T43"/>
                <a:gd fmla="*/ 40 w 48" name="T44"/>
                <a:gd fmla="*/ 33 h 63" name="T45"/>
                <a:gd fmla="*/ 44 w 48" name="T46"/>
                <a:gd fmla="*/ 30 h 63" name="T47"/>
                <a:gd fmla="*/ 44 w 48" name="T48"/>
                <a:gd fmla="*/ 30 h 63" name="T49"/>
                <a:gd fmla="*/ 44 w 48" name="T50"/>
                <a:gd fmla="*/ 30 h 63" name="T51"/>
                <a:gd fmla="*/ 48 w 48" name="T52"/>
                <a:gd fmla="*/ 26 h 63" name="T53"/>
                <a:gd fmla="*/ 48 w 48" name="T54"/>
                <a:gd fmla="*/ 22 h 63" name="T55"/>
                <a:gd fmla="*/ 44 w 48" name="T56"/>
                <a:gd fmla="*/ 19 h 63" name="T57"/>
                <a:gd fmla="*/ 44 w 48" name="T58"/>
                <a:gd fmla="*/ 19 h 63" name="T59"/>
                <a:gd fmla="*/ 40 w 48" name="T60"/>
                <a:gd fmla="*/ 19 h 63" name="T61"/>
                <a:gd fmla="*/ 40 w 48" name="T62"/>
                <a:gd fmla="*/ 15 h 63" name="T63"/>
                <a:gd fmla="*/ 33 w 48" name="T64"/>
                <a:gd fmla="*/ 11 h 63" name="T65"/>
                <a:gd fmla="*/ 33 w 48" name="T66"/>
                <a:gd fmla="*/ 7 h 63" name="T67"/>
                <a:gd fmla="*/ 29 w 48" name="T68"/>
                <a:gd fmla="*/ 7 h 63" name="T69"/>
                <a:gd fmla="*/ 22 w 48" name="T70"/>
                <a:gd fmla="*/ 4 h 63" name="T71"/>
                <a:gd fmla="*/ 15 w 48" name="T72"/>
                <a:gd fmla="*/ 0 h 63" name="T73"/>
                <a:gd fmla="*/ 11 w 48" name="T74"/>
                <a:gd fmla="*/ 0 h 63" name="T75"/>
                <a:gd fmla="*/ 7 w 48" name="T76"/>
                <a:gd fmla="*/ 4 h 63" name="T77"/>
                <a:gd fmla="*/ 7 w 48" name="T78"/>
                <a:gd fmla="*/ 4 h 63" name="T79"/>
                <a:gd fmla="*/ 7 w 48" name="T80"/>
                <a:gd fmla="*/ 4 h 63" name="T81"/>
                <a:gd fmla="*/ 3 w 48" name="T82"/>
                <a:gd fmla="*/ 4 h 63" name="T83"/>
                <a:gd fmla="*/ 3 w 48" name="T84"/>
                <a:gd fmla="*/ 7 h 63" name="T85"/>
                <a:gd fmla="*/ 0 w 48" name="T86"/>
                <a:gd fmla="*/ 7 h 63" name="T87"/>
                <a:gd fmla="*/ 3 w 48" name="T88"/>
                <a:gd fmla="*/ 15 h 63" name="T89"/>
                <a:gd fmla="*/ 3 w 48" name="T90"/>
                <a:gd fmla="*/ 15 h 63" name="T91"/>
                <a:gd fmla="*/ 3 w 48" name="T92"/>
                <a:gd fmla="*/ 19 h 63" name="T93"/>
                <a:gd fmla="*/ 3 w 48" name="T94"/>
                <a:gd fmla="*/ 22 h 63" name="T95"/>
                <a:gd fmla="*/ 7 w 48" name="T96"/>
                <a:gd fmla="*/ 22 h 63" name="T97"/>
                <a:gd fmla="*/ 7 w 48" name="T98"/>
                <a:gd fmla="*/ 26 h 63" name="T99"/>
                <a:gd fmla="*/ 7 w 48" name="T100"/>
                <a:gd fmla="*/ 30 h 63" name="T101"/>
                <a:gd fmla="*/ 11 w 48" name="T102"/>
                <a:gd fmla="*/ 33 h 63" name="T103"/>
                <a:gd fmla="*/ 11 w 48" name="T104"/>
                <a:gd fmla="*/ 33 h 63" name="T105"/>
                <a:gd fmla="*/ 11 w 48" name="T106"/>
                <a:gd fmla="*/ 37 h 63" name="T107"/>
                <a:gd fmla="*/ 7 w 48" name="T108"/>
                <a:gd fmla="*/ 37 h 63" name="T109"/>
                <a:gd fmla="*/ 7 w 48" name="T110"/>
                <a:gd fmla="*/ 41 h 63" name="T111"/>
                <a:gd fmla="*/ 7 w 48" name="T112"/>
                <a:gd fmla="*/ 45 h 63" name="T113"/>
                <a:gd fmla="*/ 7 w 48" name="T114"/>
                <a:gd fmla="*/ 48 h 63" name="T115"/>
                <a:gd fmla="*/ 3 w 48" name="T116"/>
                <a:gd fmla="*/ 48 h 63" name="T117"/>
                <a:gd fmla="*/ 3 w 48" name="T118"/>
                <a:gd fmla="*/ 48 h 6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2" w="48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gdLst>
                <a:gd fmla="*/ 26 w 67" name="T0"/>
                <a:gd fmla="*/ 63 h 63" name="T1"/>
                <a:gd fmla="*/ 30 w 67" name="T2"/>
                <a:gd fmla="*/ 63 h 63" name="T3"/>
                <a:gd fmla="*/ 37 w 67" name="T4"/>
                <a:gd fmla="*/ 63 h 63" name="T5"/>
                <a:gd fmla="*/ 34 w 67" name="T6"/>
                <a:gd fmla="*/ 60 h 63" name="T7"/>
                <a:gd fmla="*/ 30 w 67" name="T8"/>
                <a:gd fmla="*/ 56 h 63" name="T9"/>
                <a:gd fmla="*/ 34 w 67" name="T10"/>
                <a:gd fmla="*/ 52 h 63" name="T11"/>
                <a:gd fmla="*/ 45 w 67" name="T12"/>
                <a:gd fmla="*/ 52 h 63" name="T13"/>
                <a:gd fmla="*/ 52 w 67" name="T14"/>
                <a:gd fmla="*/ 49 h 63" name="T15"/>
                <a:gd fmla="*/ 59 w 67" name="T16"/>
                <a:gd fmla="*/ 52 h 63" name="T17"/>
                <a:gd fmla="*/ 63 w 67" name="T18"/>
                <a:gd fmla="*/ 49 h 63" name="T19"/>
                <a:gd fmla="*/ 63 w 67" name="T20"/>
                <a:gd fmla="*/ 41 h 63" name="T21"/>
                <a:gd fmla="*/ 67 w 67" name="T22"/>
                <a:gd fmla="*/ 37 h 63" name="T23"/>
                <a:gd fmla="*/ 63 w 67" name="T24"/>
                <a:gd fmla="*/ 34 h 63" name="T25"/>
                <a:gd fmla="*/ 63 w 67" name="T26"/>
                <a:gd fmla="*/ 26 h 63" name="T27"/>
                <a:gd fmla="*/ 59 w 67" name="T28"/>
                <a:gd fmla="*/ 23 h 63" name="T29"/>
                <a:gd fmla="*/ 59 w 67" name="T30"/>
                <a:gd fmla="*/ 19 h 63" name="T31"/>
                <a:gd fmla="*/ 59 w 67" name="T32"/>
                <a:gd fmla="*/ 11 h 63" name="T33"/>
                <a:gd fmla="*/ 63 w 67" name="T34"/>
                <a:gd fmla="*/ 8 h 63" name="T35"/>
                <a:gd fmla="*/ 63 w 67" name="T36"/>
                <a:gd fmla="*/ 4 h 63" name="T37"/>
                <a:gd fmla="*/ 56 w 67" name="T38"/>
                <a:gd fmla="*/ 0 h 63" name="T39"/>
                <a:gd fmla="*/ 48 w 67" name="T40"/>
                <a:gd fmla="*/ 0 h 63" name="T41"/>
                <a:gd fmla="*/ 37 w 67" name="T42"/>
                <a:gd fmla="*/ 0 h 63" name="T43"/>
                <a:gd fmla="*/ 26 w 67" name="T44"/>
                <a:gd fmla="*/ 0 h 63" name="T45"/>
                <a:gd fmla="*/ 15 w 67" name="T46"/>
                <a:gd fmla="*/ 0 h 63" name="T47"/>
                <a:gd fmla="*/ 15 w 67" name="T48"/>
                <a:gd fmla="*/ 4 h 63" name="T49"/>
                <a:gd fmla="*/ 15 w 67" name="T50"/>
                <a:gd fmla="*/ 8 h 63" name="T51"/>
                <a:gd fmla="*/ 8 w 67" name="T52"/>
                <a:gd fmla="*/ 15 h 63" name="T53"/>
                <a:gd fmla="*/ 4 w 67" name="T54"/>
                <a:gd fmla="*/ 19 h 63" name="T55"/>
                <a:gd fmla="*/ 0 w 67" name="T56"/>
                <a:gd fmla="*/ 26 h 63" name="T57"/>
                <a:gd fmla="*/ 4 w 67" name="T58"/>
                <a:gd fmla="*/ 30 h 63" name="T59"/>
                <a:gd fmla="*/ 4 w 67" name="T60"/>
                <a:gd fmla="*/ 34 h 63" name="T61"/>
                <a:gd fmla="*/ 8 w 67" name="T62"/>
                <a:gd fmla="*/ 37 h 63" name="T63"/>
                <a:gd fmla="*/ 11 w 67" name="T64"/>
                <a:gd fmla="*/ 37 h 63" name="T65"/>
                <a:gd fmla="*/ 15 w 67" name="T66"/>
                <a:gd fmla="*/ 41 h 63" name="T67"/>
                <a:gd fmla="*/ 15 w 67" name="T68"/>
                <a:gd fmla="*/ 49 h 63" name="T69"/>
                <a:gd fmla="*/ 19 w 67" name="T70"/>
                <a:gd fmla="*/ 52 h 63" name="T71"/>
                <a:gd fmla="*/ 22 w 67" name="T72"/>
                <a:gd fmla="*/ 56 h 63" name="T73"/>
                <a:gd fmla="*/ 22 w 67" name="T74"/>
                <a:gd fmla="*/ 60 h 6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2" w="67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gdLst>
                <a:gd fmla="*/ 11 w 81" name="T0"/>
                <a:gd fmla="*/ 48 h 112" name="T1"/>
                <a:gd fmla="*/ 14 w 81" name="T2"/>
                <a:gd fmla="*/ 48 h 112" name="T3"/>
                <a:gd fmla="*/ 22 w 81" name="T4"/>
                <a:gd fmla="*/ 52 h 112" name="T5"/>
                <a:gd fmla="*/ 18 w 81" name="T6"/>
                <a:gd fmla="*/ 60 h 112" name="T7"/>
                <a:gd fmla="*/ 22 w 81" name="T8"/>
                <a:gd fmla="*/ 63 h 112" name="T9"/>
                <a:gd fmla="*/ 26 w 81" name="T10"/>
                <a:gd fmla="*/ 63 h 112" name="T11"/>
                <a:gd fmla="*/ 29 w 81" name="T12"/>
                <a:gd fmla="*/ 67 h 112" name="T13"/>
                <a:gd fmla="*/ 26 w 81" name="T14"/>
                <a:gd fmla="*/ 71 h 112" name="T15"/>
                <a:gd fmla="*/ 22 w 81" name="T16"/>
                <a:gd fmla="*/ 82 h 112" name="T17"/>
                <a:gd fmla="*/ 22 w 81" name="T18"/>
                <a:gd fmla="*/ 86 h 112" name="T19"/>
                <a:gd fmla="*/ 22 w 81" name="T20"/>
                <a:gd fmla="*/ 89 h 112" name="T21"/>
                <a:gd fmla="*/ 22 w 81" name="T22"/>
                <a:gd fmla="*/ 93 h 112" name="T23"/>
                <a:gd fmla="*/ 29 w 81" name="T24"/>
                <a:gd fmla="*/ 100 h 112" name="T25"/>
                <a:gd fmla="*/ 29 w 81" name="T26"/>
                <a:gd fmla="*/ 104 h 112" name="T27"/>
                <a:gd fmla="*/ 40 w 81" name="T28"/>
                <a:gd fmla="*/ 112 h 112" name="T29"/>
                <a:gd fmla="*/ 44 w 81" name="T30"/>
                <a:gd fmla="*/ 108 h 112" name="T31"/>
                <a:gd fmla="*/ 48 w 81" name="T32"/>
                <a:gd fmla="*/ 108 h 112" name="T33"/>
                <a:gd fmla="*/ 52 w 81" name="T34"/>
                <a:gd fmla="*/ 104 h 112" name="T35"/>
                <a:gd fmla="*/ 63 w 81" name="T36"/>
                <a:gd fmla="*/ 104 h 112" name="T37"/>
                <a:gd fmla="*/ 66 w 81" name="T38"/>
                <a:gd fmla="*/ 100 h 112" name="T39"/>
                <a:gd fmla="*/ 74 w 81" name="T40"/>
                <a:gd fmla="*/ 100 h 112" name="T41"/>
                <a:gd fmla="*/ 81 w 81" name="T42"/>
                <a:gd fmla="*/ 100 h 112" name="T43"/>
                <a:gd fmla="*/ 77 w 81" name="T44"/>
                <a:gd fmla="*/ 97 h 112" name="T45"/>
                <a:gd fmla="*/ 74 w 81" name="T46"/>
                <a:gd fmla="*/ 93 h 112" name="T47"/>
                <a:gd fmla="*/ 70 w 81" name="T48"/>
                <a:gd fmla="*/ 89 h 112" name="T49"/>
                <a:gd fmla="*/ 70 w 81" name="T50"/>
                <a:gd fmla="*/ 86 h 112" name="T51"/>
                <a:gd fmla="*/ 66 w 81" name="T52"/>
                <a:gd fmla="*/ 78 h 112" name="T53"/>
                <a:gd fmla="*/ 63 w 81" name="T54"/>
                <a:gd fmla="*/ 74 h 112" name="T55"/>
                <a:gd fmla="*/ 63 w 81" name="T56"/>
                <a:gd fmla="*/ 74 h 112" name="T57"/>
                <a:gd fmla="*/ 59 w 81" name="T58"/>
                <a:gd fmla="*/ 67 h 112" name="T59"/>
                <a:gd fmla="*/ 55 w 81" name="T60"/>
                <a:gd fmla="*/ 67 h 112" name="T61"/>
                <a:gd fmla="*/ 59 w 81" name="T62"/>
                <a:gd fmla="*/ 56 h 112" name="T63"/>
                <a:gd fmla="*/ 59 w 81" name="T64"/>
                <a:gd fmla="*/ 52 h 112" name="T65"/>
                <a:gd fmla="*/ 66 w 81" name="T66"/>
                <a:gd fmla="*/ 48 h 112" name="T67"/>
                <a:gd fmla="*/ 70 w 81" name="T68"/>
                <a:gd fmla="*/ 45 h 112" name="T69"/>
                <a:gd fmla="*/ 70 w 81" name="T70"/>
                <a:gd fmla="*/ 41 h 112" name="T71"/>
                <a:gd fmla="*/ 70 w 81" name="T72"/>
                <a:gd fmla="*/ 37 h 112" name="T73"/>
                <a:gd fmla="*/ 66 w 81" name="T74"/>
                <a:gd fmla="*/ 34 h 112" name="T75"/>
                <a:gd fmla="*/ 55 w 81" name="T76"/>
                <a:gd fmla="*/ 26 h 112" name="T77"/>
                <a:gd fmla="*/ 52 w 81" name="T78"/>
                <a:gd fmla="*/ 26 h 112" name="T79"/>
                <a:gd fmla="*/ 44 w 81" name="T80"/>
                <a:gd fmla="*/ 26 h 112" name="T81"/>
                <a:gd fmla="*/ 44 w 81" name="T82"/>
                <a:gd fmla="*/ 26 h 112" name="T83"/>
                <a:gd fmla="*/ 48 w 81" name="T84"/>
                <a:gd fmla="*/ 19 h 112" name="T85"/>
                <a:gd fmla="*/ 40 w 81" name="T86"/>
                <a:gd fmla="*/ 11 h 112" name="T87"/>
                <a:gd fmla="*/ 33 w 81" name="T88"/>
                <a:gd fmla="*/ 4 h 112" name="T89"/>
                <a:gd fmla="*/ 29 w 81" name="T90"/>
                <a:gd fmla="*/ 0 h 112" name="T91"/>
                <a:gd fmla="*/ 22 w 81" name="T92"/>
                <a:gd fmla="*/ 0 h 112" name="T93"/>
                <a:gd fmla="*/ 18 w 81" name="T94"/>
                <a:gd fmla="*/ 4 h 112" name="T95"/>
                <a:gd fmla="*/ 11 w 81" name="T96"/>
                <a:gd fmla="*/ 8 h 112" name="T97"/>
                <a:gd fmla="*/ 11 w 81" name="T98"/>
                <a:gd fmla="*/ 15 h 112" name="T99"/>
                <a:gd fmla="*/ 14 w 81" name="T100"/>
                <a:gd fmla="*/ 19 h 112" name="T101"/>
                <a:gd fmla="*/ 18 w 81" name="T102"/>
                <a:gd fmla="*/ 23 h 112" name="T103"/>
                <a:gd fmla="*/ 11 w 81" name="T104"/>
                <a:gd fmla="*/ 26 h 112" name="T105"/>
                <a:gd fmla="*/ 3 w 81" name="T106"/>
                <a:gd fmla="*/ 26 h 112" name="T107"/>
                <a:gd fmla="*/ 3 w 81" name="T108"/>
                <a:gd fmla="*/ 30 h 112" name="T109"/>
                <a:gd fmla="*/ 0 w 81" name="T110"/>
                <a:gd fmla="*/ 37 h 112" name="T111"/>
                <a:gd fmla="*/ 11 w 81" name="T112"/>
                <a:gd fmla="*/ 48 h 11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2" w="81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gdLst>
                <a:gd fmla="*/ 34 w 59" name="T0"/>
                <a:gd fmla="*/ 49 h 49" name="T1"/>
                <a:gd fmla="*/ 40 w 59" name="T2"/>
                <a:gd fmla="*/ 44 h 49" name="T3"/>
                <a:gd fmla="*/ 42 w 59" name="T4"/>
                <a:gd fmla="*/ 41 h 49" name="T5"/>
                <a:gd fmla="*/ 40 w 59" name="T6"/>
                <a:gd fmla="*/ 37 h 49" name="T7"/>
                <a:gd fmla="*/ 38 w 59" name="T8"/>
                <a:gd fmla="*/ 35 h 49" name="T9"/>
                <a:gd fmla="*/ 45 w 59" name="T10"/>
                <a:gd fmla="*/ 35 h 49" name="T11"/>
                <a:gd fmla="*/ 52 w 59" name="T12"/>
                <a:gd fmla="*/ 33 h 49" name="T13"/>
                <a:gd fmla="*/ 54 w 59" name="T14"/>
                <a:gd fmla="*/ 29 h 49" name="T15"/>
                <a:gd fmla="*/ 54 w 59" name="T16"/>
                <a:gd fmla="*/ 24 h 49" name="T17"/>
                <a:gd fmla="*/ 58 w 59" name="T18"/>
                <a:gd fmla="*/ 22 h 49" name="T19"/>
                <a:gd fmla="*/ 56 w 59" name="T20"/>
                <a:gd fmla="*/ 19 h 49" name="T21"/>
                <a:gd fmla="*/ 59 w 59" name="T22"/>
                <a:gd fmla="*/ 17 h 49" name="T23"/>
                <a:gd fmla="*/ 55 w 59" name="T24"/>
                <a:gd fmla="*/ 16 h 49" name="T25"/>
                <a:gd fmla="*/ 52 w 59" name="T26"/>
                <a:gd fmla="*/ 16 h 49" name="T27"/>
                <a:gd fmla="*/ 55 w 59" name="T28"/>
                <a:gd fmla="*/ 14 h 49" name="T29"/>
                <a:gd fmla="*/ 51 w 59" name="T30"/>
                <a:gd fmla="*/ 12 h 49" name="T31"/>
                <a:gd fmla="*/ 48 w 59" name="T32"/>
                <a:gd fmla="*/ 10 h 49" name="T33"/>
                <a:gd fmla="*/ 46 w 59" name="T34"/>
                <a:gd fmla="*/ 9 h 49" name="T35"/>
                <a:gd fmla="*/ 50 w 59" name="T36"/>
                <a:gd fmla="*/ 8 h 49" name="T37"/>
                <a:gd fmla="*/ 45 w 59" name="T38"/>
                <a:gd fmla="*/ 7 h 49" name="T39"/>
                <a:gd fmla="*/ 39 w 59" name="T40"/>
                <a:gd fmla="*/ 9 h 49" name="T41"/>
                <a:gd fmla="*/ 35 w 59" name="T42"/>
                <a:gd fmla="*/ 10 h 49" name="T43"/>
                <a:gd fmla="*/ 26 w 59" name="T44"/>
                <a:gd fmla="*/ 9 h 49" name="T45"/>
                <a:gd fmla="*/ 23 w 59" name="T46"/>
                <a:gd fmla="*/ 7 h 49" name="T47"/>
                <a:gd fmla="*/ 18 w 59" name="T48"/>
                <a:gd fmla="*/ 5 h 49" name="T49"/>
                <a:gd fmla="*/ 16 w 59" name="T50"/>
                <a:gd fmla="*/ 1 h 49" name="T51"/>
                <a:gd fmla="*/ 14 w 59" name="T52"/>
                <a:gd fmla="*/ 4 h 49" name="T53"/>
                <a:gd fmla="*/ 15 w 59" name="T54"/>
                <a:gd fmla="*/ 5 h 49" name="T55"/>
                <a:gd fmla="*/ 13 w 59" name="T56"/>
                <a:gd fmla="*/ 6 h 49" name="T57"/>
                <a:gd fmla="*/ 9 w 59" name="T58"/>
                <a:gd fmla="*/ 9 h 49" name="T59"/>
                <a:gd fmla="*/ 7 w 59" name="T60"/>
                <a:gd fmla="*/ 14 h 49" name="T61"/>
                <a:gd fmla="*/ 6 w 59" name="T62"/>
                <a:gd fmla="*/ 11 h 49" name="T63"/>
                <a:gd fmla="*/ 7 w 59" name="T64"/>
                <a:gd fmla="*/ 6 h 49" name="T65"/>
                <a:gd fmla="*/ 8 w 59" name="T66"/>
                <a:gd fmla="*/ 4 h 49" name="T67"/>
                <a:gd fmla="*/ 7 w 59" name="T68"/>
                <a:gd fmla="*/ 4 h 49" name="T69"/>
                <a:gd fmla="*/ 3 w 59" name="T70"/>
                <a:gd fmla="*/ 8 h 49" name="T71"/>
                <a:gd fmla="*/ 0 w 59" name="T72"/>
                <a:gd fmla="*/ 13 h 49" name="T73"/>
                <a:gd fmla="*/ 4 w 59" name="T74"/>
                <a:gd fmla="*/ 18 h 49" name="T75"/>
                <a:gd fmla="*/ 4 w 59" name="T76"/>
                <a:gd fmla="*/ 21 h 49" name="T77"/>
                <a:gd fmla="*/ 8 w 59" name="T78"/>
                <a:gd fmla="*/ 22 h 49" name="T79"/>
                <a:gd fmla="*/ 14 w 59" name="T80"/>
                <a:gd fmla="*/ 23 h 49" name="T81"/>
                <a:gd fmla="*/ 20 w 59" name="T82"/>
                <a:gd fmla="*/ 26 h 49" name="T83"/>
                <a:gd fmla="*/ 24 w 59" name="T84"/>
                <a:gd fmla="*/ 26 h 49" name="T85"/>
                <a:gd fmla="*/ 26 w 59" name="T86"/>
                <a:gd fmla="*/ 28 h 49" name="T87"/>
                <a:gd fmla="*/ 24 w 59" name="T88"/>
                <a:gd fmla="*/ 32 h 49" name="T89"/>
                <a:gd fmla="*/ 24 w 59" name="T90"/>
                <a:gd fmla="*/ 36 h 49" name="T91"/>
                <a:gd fmla="*/ 25 w 59" name="T92"/>
                <a:gd fmla="*/ 41 h 49" name="T93"/>
                <a:gd fmla="*/ 26 w 59" name="T94"/>
                <a:gd fmla="*/ 43 h 49" name="T95"/>
                <a:gd fmla="*/ 22 w 59" name="T96"/>
                <a:gd fmla="*/ 1 h 49" name="T97"/>
                <a:gd fmla="*/ 22 w 59" name="T98"/>
                <a:gd fmla="*/ 2 h 49" name="T99"/>
                <a:gd fmla="*/ 20 w 59" name="T100"/>
                <a:gd fmla="*/ 2 h 49" name="T101"/>
                <a:gd fmla="*/ 15 w 59" name="T102"/>
                <a:gd fmla="*/ 0 h 49" name="T103"/>
                <a:gd fmla="*/ 40 w 59" name="T104"/>
                <a:gd fmla="*/ 6 h 49" name="T105"/>
                <a:gd fmla="*/ 41 w 59" name="T106"/>
                <a:gd fmla="*/ 7 h 4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9" w="5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gdLst>
                <a:gd fmla="*/ 163 w 200" name="T0"/>
                <a:gd fmla="*/ 208 h 256" name="T1"/>
                <a:gd fmla="*/ 159 w 200" name="T2"/>
                <a:gd fmla="*/ 186 h 256" name="T3"/>
                <a:gd fmla="*/ 159 w 200" name="T4"/>
                <a:gd fmla="*/ 175 h 256" name="T5"/>
                <a:gd fmla="*/ 174 w 200" name="T6"/>
                <a:gd fmla="*/ 163 h 256" name="T7"/>
                <a:gd fmla="*/ 189 w 200" name="T8"/>
                <a:gd fmla="*/ 160 h 256" name="T9"/>
                <a:gd fmla="*/ 200 w 200" name="T10"/>
                <a:gd fmla="*/ 175 h 256" name="T11"/>
                <a:gd fmla="*/ 193 w 200" name="T12"/>
                <a:gd fmla="*/ 156 h 256" name="T13"/>
                <a:gd fmla="*/ 185 w 200" name="T14"/>
                <a:gd fmla="*/ 152 h 256" name="T15"/>
                <a:gd fmla="*/ 185 w 200" name="T16"/>
                <a:gd fmla="*/ 126 h 256" name="T17"/>
                <a:gd fmla="*/ 185 w 200" name="T18"/>
                <a:gd fmla="*/ 111 h 256" name="T19"/>
                <a:gd fmla="*/ 193 w 200" name="T20"/>
                <a:gd fmla="*/ 97 h 256" name="T21"/>
                <a:gd fmla="*/ 178 w 200" name="T22"/>
                <a:gd fmla="*/ 97 h 256" name="T23"/>
                <a:gd fmla="*/ 167 w 200" name="T24"/>
                <a:gd fmla="*/ 97 h 256" name="T25"/>
                <a:gd fmla="*/ 137 w 200" name="T26"/>
                <a:gd fmla="*/ 86 h 256" name="T27"/>
                <a:gd fmla="*/ 122 w 200" name="T28"/>
                <a:gd fmla="*/ 82 h 256" name="T29"/>
                <a:gd fmla="*/ 111 w 200" name="T30"/>
                <a:gd fmla="*/ 74 h 256" name="T31"/>
                <a:gd fmla="*/ 104 w 200" name="T32"/>
                <a:gd fmla="*/ 52 h 256" name="T33"/>
                <a:gd fmla="*/ 100 w 200" name="T34"/>
                <a:gd fmla="*/ 41 h 256" name="T35"/>
                <a:gd fmla="*/ 111 w 200" name="T36"/>
                <a:gd fmla="*/ 22 h 256" name="T37"/>
                <a:gd fmla="*/ 130 w 200" name="T38"/>
                <a:gd fmla="*/ 11 h 256" name="T39"/>
                <a:gd fmla="*/ 133 w 200" name="T40"/>
                <a:gd fmla="*/ 4 h 256" name="T41"/>
                <a:gd fmla="*/ 122 w 200" name="T42"/>
                <a:gd fmla="*/ 4 h 256" name="T43"/>
                <a:gd fmla="*/ 115 w 200" name="T44"/>
                <a:gd fmla="*/ 8 h 256" name="T45"/>
                <a:gd fmla="*/ 96 w 200" name="T46"/>
                <a:gd fmla="*/ 19 h 256" name="T47"/>
                <a:gd fmla="*/ 82 w 200" name="T48"/>
                <a:gd fmla="*/ 22 h 256" name="T49"/>
                <a:gd fmla="*/ 78 w 200" name="T50"/>
                <a:gd fmla="*/ 26 h 256" name="T51"/>
                <a:gd fmla="*/ 67 w 200" name="T52"/>
                <a:gd fmla="*/ 26 h 256" name="T53"/>
                <a:gd fmla="*/ 59 w 200" name="T54"/>
                <a:gd fmla="*/ 41 h 256" name="T55"/>
                <a:gd fmla="*/ 52 w 200" name="T56"/>
                <a:gd fmla="*/ 48 h 256" name="T57"/>
                <a:gd fmla="*/ 41 w 200" name="T58"/>
                <a:gd fmla="*/ 60 h 256" name="T59"/>
                <a:gd fmla="*/ 37 w 200" name="T60"/>
                <a:gd fmla="*/ 71 h 256" name="T61"/>
                <a:gd fmla="*/ 33 w 200" name="T62"/>
                <a:gd fmla="*/ 63 h 256" name="T63"/>
                <a:gd fmla="*/ 30 w 200" name="T64"/>
                <a:gd fmla="*/ 67 h 256" name="T65"/>
                <a:gd fmla="*/ 19 w 200" name="T66"/>
                <a:gd fmla="*/ 82 h 256" name="T67"/>
                <a:gd fmla="*/ 26 w 200" name="T68"/>
                <a:gd fmla="*/ 93 h 256" name="T69"/>
                <a:gd fmla="*/ 26 w 200" name="T70"/>
                <a:gd fmla="*/ 100 h 256" name="T71"/>
                <a:gd fmla="*/ 26 w 200" name="T72"/>
                <a:gd fmla="*/ 108 h 256" name="T73"/>
                <a:gd fmla="*/ 26 w 200" name="T74"/>
                <a:gd fmla="*/ 126 h 256" name="T75"/>
                <a:gd fmla="*/ 33 w 200" name="T76"/>
                <a:gd fmla="*/ 134 h 256" name="T77"/>
                <a:gd fmla="*/ 22 w 200" name="T78"/>
                <a:gd fmla="*/ 149 h 256" name="T79"/>
                <a:gd fmla="*/ 4 w 200" name="T80"/>
                <a:gd fmla="*/ 167 h 256" name="T81"/>
                <a:gd fmla="*/ 22 w 200" name="T82"/>
                <a:gd fmla="*/ 178 h 256" name="T83"/>
                <a:gd fmla="*/ 37 w 200" name="T84"/>
                <a:gd fmla="*/ 189 h 256" name="T85"/>
                <a:gd fmla="*/ 48 w 200" name="T86"/>
                <a:gd fmla="*/ 186 h 256" name="T87"/>
                <a:gd fmla="*/ 59 w 200" name="T88"/>
                <a:gd fmla="*/ 193 h 256" name="T89"/>
                <a:gd fmla="*/ 74 w 200" name="T90"/>
                <a:gd fmla="*/ 197 h 256" name="T91"/>
                <a:gd fmla="*/ 82 w 200" name="T92"/>
                <a:gd fmla="*/ 208 h 256" name="T93"/>
                <a:gd fmla="*/ 96 w 200" name="T94"/>
                <a:gd fmla="*/ 223 h 256" name="T95"/>
                <a:gd fmla="*/ 104 w 200" name="T96"/>
                <a:gd fmla="*/ 230 h 256" name="T97"/>
                <a:gd fmla="*/ 122 w 200" name="T98"/>
                <a:gd fmla="*/ 226 h 256" name="T99"/>
                <a:gd fmla="*/ 141 w 200" name="T100"/>
                <a:gd fmla="*/ 226 h 256" name="T101"/>
                <a:gd fmla="*/ 137 w 200" name="T102"/>
                <a:gd fmla="*/ 249 h 256" name="T103"/>
                <a:gd fmla="*/ 148 w 200" name="T104"/>
                <a:gd fmla="*/ 256 h 25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56" w="200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gdLst>
                <a:gd fmla="*/ 92 w 96" name="T0"/>
                <a:gd fmla="*/ 22 h 96" name="T1"/>
                <a:gd fmla="*/ 89 w 96" name="T2"/>
                <a:gd fmla="*/ 18 h 96" name="T3"/>
                <a:gd fmla="*/ 81 w 96" name="T4"/>
                <a:gd fmla="*/ 15 h 96" name="T5"/>
                <a:gd fmla="*/ 78 w 96" name="T6"/>
                <a:gd fmla="*/ 18 h 96" name="T7"/>
                <a:gd fmla="*/ 78 w 96" name="T8"/>
                <a:gd fmla="*/ 22 h 96" name="T9"/>
                <a:gd fmla="*/ 70 w 96" name="T10"/>
                <a:gd fmla="*/ 18 h 96" name="T11"/>
                <a:gd fmla="*/ 59 w 96" name="T12"/>
                <a:gd fmla="*/ 18 h 96" name="T13"/>
                <a:gd fmla="*/ 59 w 96" name="T14"/>
                <a:gd fmla="*/ 11 h 96" name="T15"/>
                <a:gd fmla="*/ 52 w 96" name="T16"/>
                <a:gd fmla="*/ 7 h 96" name="T17"/>
                <a:gd fmla="*/ 41 w 96" name="T18"/>
                <a:gd fmla="*/ 0 h 96" name="T19"/>
                <a:gd fmla="*/ 33 w 96" name="T20"/>
                <a:gd fmla="*/ 4 h 96" name="T21"/>
                <a:gd fmla="*/ 22 w 96" name="T22"/>
                <a:gd fmla="*/ 7 h 96" name="T23"/>
                <a:gd fmla="*/ 11 w 96" name="T24"/>
                <a:gd fmla="*/ 11 h 96" name="T25"/>
                <a:gd fmla="*/ 15 w 96" name="T26"/>
                <a:gd fmla="*/ 15 h 96" name="T27"/>
                <a:gd fmla="*/ 15 w 96" name="T28"/>
                <a:gd fmla="*/ 22 h 96" name="T29"/>
                <a:gd fmla="*/ 7 w 96" name="T30"/>
                <a:gd fmla="*/ 30 h 96" name="T31"/>
                <a:gd fmla="*/ 7 w 96" name="T32"/>
                <a:gd fmla="*/ 37 h 96" name="T33"/>
                <a:gd fmla="*/ 0 w 96" name="T34"/>
                <a:gd fmla="*/ 41 h 96" name="T35"/>
                <a:gd fmla="*/ 4 w 96" name="T36"/>
                <a:gd fmla="*/ 44 h 96" name="T37"/>
                <a:gd fmla="*/ 4 w 96" name="T38"/>
                <a:gd fmla="*/ 52 h 96" name="T39"/>
                <a:gd fmla="*/ 0 w 96" name="T40"/>
                <a:gd fmla="*/ 55 h 96" name="T41"/>
                <a:gd fmla="*/ 7 w 96" name="T42"/>
                <a:gd fmla="*/ 59 h 96" name="T43"/>
                <a:gd fmla="*/ 11 w 96" name="T44"/>
                <a:gd fmla="*/ 67 h 96" name="T45"/>
                <a:gd fmla="*/ 15 w 96" name="T46"/>
                <a:gd fmla="*/ 59 h 96" name="T47"/>
                <a:gd fmla="*/ 18 w 96" name="T48"/>
                <a:gd fmla="*/ 55 h 96" name="T49"/>
                <a:gd fmla="*/ 18 w 96" name="T50"/>
                <a:gd fmla="*/ 63 h 96" name="T51"/>
                <a:gd fmla="*/ 18 w 96" name="T52"/>
                <a:gd fmla="*/ 59 h 96" name="T53"/>
                <a:gd fmla="*/ 22 w 96" name="T54"/>
                <a:gd fmla="*/ 63 h 96" name="T55"/>
                <a:gd fmla="*/ 22 w 96" name="T56"/>
                <a:gd fmla="*/ 70 h 96" name="T57"/>
                <a:gd fmla="*/ 15 w 96" name="T58"/>
                <a:gd fmla="*/ 74 h 96" name="T59"/>
                <a:gd fmla="*/ 18 w 96" name="T60"/>
                <a:gd fmla="*/ 81 h 96" name="T61"/>
                <a:gd fmla="*/ 11 w 96" name="T62"/>
                <a:gd fmla="*/ 85 h 96" name="T63"/>
                <a:gd fmla="*/ 15 w 96" name="T64"/>
                <a:gd fmla="*/ 89 h 96" name="T65"/>
                <a:gd fmla="*/ 18 w 96" name="T66"/>
                <a:gd fmla="*/ 89 h 96" name="T67"/>
                <a:gd fmla="*/ 29 w 96" name="T68"/>
                <a:gd fmla="*/ 89 h 96" name="T69"/>
                <a:gd fmla="*/ 33 w 96" name="T70"/>
                <a:gd fmla="*/ 96 h 96" name="T71"/>
                <a:gd fmla="*/ 52 w 96" name="T72"/>
                <a:gd fmla="*/ 70 h 96" name="T73"/>
                <a:gd fmla="*/ 70 w 96" name="T74"/>
                <a:gd fmla="*/ 63 h 96" name="T75"/>
                <a:gd fmla="*/ 89 w 96" name="T76"/>
                <a:gd fmla="*/ 48 h 96" name="T77"/>
                <a:gd fmla="*/ 96 w 96" name="T78"/>
                <a:gd fmla="*/ 41 h 96" name="T79"/>
                <a:gd fmla="*/ 96 w 96" name="T80"/>
                <a:gd fmla="*/ 33 h 96" name="T81"/>
                <a:gd fmla="*/ 92 w 96" name="T82"/>
                <a:gd fmla="*/ 26 h 96" name="T83"/>
                <a:gd fmla="*/ 92 w 96" name="T84"/>
                <a:gd fmla="*/ 22 h 96" name="T85"/>
                <a:gd fmla="*/ 92 w 96" name="T86"/>
                <a:gd fmla="*/ 22 h 96" name="T87"/>
                <a:gd fmla="*/ 11 w 96" name="T88"/>
                <a:gd fmla="*/ 70 h 96" name="T89"/>
                <a:gd fmla="*/ 15 w 96" name="T90"/>
                <a:gd fmla="*/ 63 h 96" name="T91"/>
                <a:gd fmla="*/ 15 w 96" name="T92"/>
                <a:gd fmla="*/ 67 h 96" name="T93"/>
                <a:gd fmla="*/ 15 w 96" name="T94"/>
                <a:gd fmla="*/ 70 h 96" name="T95"/>
                <a:gd fmla="*/ 11 w 96" name="T96"/>
                <a:gd fmla="*/ 70 h 9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6" w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gdLst>
                <a:gd fmla="*/ 193 w 211" name="T0"/>
                <a:gd fmla="*/ 167 h 282" name="T1"/>
                <a:gd fmla="*/ 182 w 211" name="T2"/>
                <a:gd fmla="*/ 167 h 282" name="T3"/>
                <a:gd fmla="*/ 182 w 211" name="T4"/>
                <a:gd fmla="*/ 148 h 282" name="T5"/>
                <a:gd fmla="*/ 167 w 211" name="T6"/>
                <a:gd fmla="*/ 152 h 282" name="T7"/>
                <a:gd fmla="*/ 148 w 211" name="T8"/>
                <a:gd fmla="*/ 141 h 282" name="T9"/>
                <a:gd fmla="*/ 126 w 211" name="T10"/>
                <a:gd fmla="*/ 126 h 282" name="T11"/>
                <a:gd fmla="*/ 122 w 211" name="T12"/>
                <a:gd fmla="*/ 115 h 282" name="T13"/>
                <a:gd fmla="*/ 126 w 211" name="T14"/>
                <a:gd fmla="*/ 104 h 282" name="T15"/>
                <a:gd fmla="*/ 133 w 211" name="T16"/>
                <a:gd fmla="*/ 97 h 282" name="T17"/>
                <a:gd fmla="*/ 137 w 211" name="T18"/>
                <a:gd fmla="*/ 82 h 282" name="T19"/>
                <a:gd fmla="*/ 148 w 211" name="T20"/>
                <a:gd fmla="*/ 71 h 282" name="T21"/>
                <a:gd fmla="*/ 170 w 211" name="T22"/>
                <a:gd fmla="*/ 63 h 282" name="T23"/>
                <a:gd fmla="*/ 178 w 211" name="T24"/>
                <a:gd fmla="*/ 63 h 282" name="T25"/>
                <a:gd fmla="*/ 185 w 211" name="T26"/>
                <a:gd fmla="*/ 63 h 282" name="T27"/>
                <a:gd fmla="*/ 174 w 211" name="T28"/>
                <a:gd fmla="*/ 59 h 282" name="T29"/>
                <a:gd fmla="*/ 182 w 211" name="T30"/>
                <a:gd fmla="*/ 37 h 282" name="T31"/>
                <a:gd fmla="*/ 174 w 211" name="T32"/>
                <a:gd fmla="*/ 33 h 282" name="T33"/>
                <a:gd fmla="*/ 156 w 211" name="T34"/>
                <a:gd fmla="*/ 33 h 282" name="T35"/>
                <a:gd fmla="*/ 141 w 211" name="T36"/>
                <a:gd fmla="*/ 37 h 282" name="T37"/>
                <a:gd fmla="*/ 137 w 211" name="T38"/>
                <a:gd fmla="*/ 33 h 282" name="T39"/>
                <a:gd fmla="*/ 130 w 211" name="T40"/>
                <a:gd fmla="*/ 22 h 282" name="T41"/>
                <a:gd fmla="*/ 115 w 211" name="T42"/>
                <a:gd fmla="*/ 11 h 282" name="T43"/>
                <a:gd fmla="*/ 108 w 211" name="T44"/>
                <a:gd fmla="*/ 4 h 282" name="T45"/>
                <a:gd fmla="*/ 96 w 211" name="T46"/>
                <a:gd fmla="*/ 0 h 282" name="T47"/>
                <a:gd fmla="*/ 100 w 211" name="T48"/>
                <a:gd fmla="*/ 15 h 282" name="T49"/>
                <a:gd fmla="*/ 82 w 211" name="T50"/>
                <a:gd fmla="*/ 37 h 282" name="T51"/>
                <a:gd fmla="*/ 41 w 211" name="T52"/>
                <a:gd fmla="*/ 71 h 282" name="T53"/>
                <a:gd fmla="*/ 30 w 211" name="T54"/>
                <a:gd fmla="*/ 67 h 282" name="T55"/>
                <a:gd fmla="*/ 15 w 211" name="T56"/>
                <a:gd fmla="*/ 67 h 282" name="T57"/>
                <a:gd fmla="*/ 19 w 211" name="T58"/>
                <a:gd fmla="*/ 56 h 282" name="T59"/>
                <a:gd fmla="*/ 8 w 211" name="T60"/>
                <a:gd fmla="*/ 59 h 282" name="T61"/>
                <a:gd fmla="*/ 0 w 211" name="T62"/>
                <a:gd fmla="*/ 71 h 282" name="T63"/>
                <a:gd fmla="*/ 0 w 211" name="T64"/>
                <a:gd fmla="*/ 78 h 282" name="T65"/>
                <a:gd fmla="*/ 4 w 211" name="T66"/>
                <a:gd fmla="*/ 89 h 282" name="T67"/>
                <a:gd fmla="*/ 4 w 211" name="T68"/>
                <a:gd fmla="*/ 97 h 282" name="T69"/>
                <a:gd fmla="*/ 26 w 211" name="T70"/>
                <a:gd fmla="*/ 104 h 282" name="T71"/>
                <a:gd fmla="*/ 33 w 211" name="T72"/>
                <a:gd fmla="*/ 119 h 282" name="T73"/>
                <a:gd fmla="*/ 45 w 211" name="T74"/>
                <a:gd fmla="*/ 134 h 282" name="T75"/>
                <a:gd fmla="*/ 52 w 211" name="T76"/>
                <a:gd fmla="*/ 148 h 282" name="T77"/>
                <a:gd fmla="*/ 59 w 211" name="T78"/>
                <a:gd fmla="*/ 163 h 282" name="T79"/>
                <a:gd fmla="*/ 63 w 211" name="T80"/>
                <a:gd fmla="*/ 171 h 282" name="T81"/>
                <a:gd fmla="*/ 74 w 211" name="T82"/>
                <a:gd fmla="*/ 186 h 282" name="T83"/>
                <a:gd fmla="*/ 85 w 211" name="T84"/>
                <a:gd fmla="*/ 200 h 282" name="T85"/>
                <a:gd fmla="*/ 85 w 211" name="T86"/>
                <a:gd fmla="*/ 212 h 282" name="T87"/>
                <a:gd fmla="*/ 89 w 211" name="T88"/>
                <a:gd fmla="*/ 215 h 282" name="T89"/>
                <a:gd fmla="*/ 96 w 211" name="T90"/>
                <a:gd fmla="*/ 223 h 282" name="T91"/>
                <a:gd fmla="*/ 108 w 211" name="T92"/>
                <a:gd fmla="*/ 230 h 282" name="T93"/>
                <a:gd fmla="*/ 119 w 211" name="T94"/>
                <a:gd fmla="*/ 237 h 282" name="T95"/>
                <a:gd fmla="*/ 126 w 211" name="T96"/>
                <a:gd fmla="*/ 241 h 282" name="T97"/>
                <a:gd fmla="*/ 133 w 211" name="T98"/>
                <a:gd fmla="*/ 249 h 282" name="T99"/>
                <a:gd fmla="*/ 148 w 211" name="T100"/>
                <a:gd fmla="*/ 256 h 282" name="T101"/>
                <a:gd fmla="*/ 159 w 211" name="T102"/>
                <a:gd fmla="*/ 260 h 282" name="T103"/>
                <a:gd fmla="*/ 170 w 211" name="T104"/>
                <a:gd fmla="*/ 267 h 282" name="T105"/>
                <a:gd fmla="*/ 178 w 211" name="T106"/>
                <a:gd fmla="*/ 275 h 282" name="T107"/>
                <a:gd fmla="*/ 189 w 211" name="T108"/>
                <a:gd fmla="*/ 282 h 282" name="T109"/>
                <a:gd fmla="*/ 200 w 211" name="T110"/>
                <a:gd fmla="*/ 278 h 282" name="T111"/>
                <a:gd fmla="*/ 204 w 211" name="T112"/>
                <a:gd fmla="*/ 267 h 282" name="T113"/>
                <a:gd fmla="*/ 200 w 211" name="T114"/>
                <a:gd fmla="*/ 263 h 282" name="T115"/>
                <a:gd fmla="*/ 211 w 211" name="T116"/>
                <a:gd fmla="*/ 249 h 282" name="T117"/>
                <a:gd fmla="*/ 207 w 211" name="T118"/>
                <a:gd fmla="*/ 230 h 282" name="T119"/>
                <a:gd fmla="*/ 207 w 211" name="T120"/>
                <a:gd fmla="*/ 212 h 282" name="T121"/>
                <a:gd fmla="*/ 211 w 211" name="T122"/>
                <a:gd fmla="*/ 189 h 28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82" w="211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gdLst>
                <a:gd fmla="*/ 197 w 204" name="T0"/>
                <a:gd fmla="*/ 152 h 207" name="T1"/>
                <a:gd fmla="*/ 197 w 204" name="T2"/>
                <a:gd fmla="*/ 118 h 207" name="T3"/>
                <a:gd fmla="*/ 186 w 204" name="T4"/>
                <a:gd fmla="*/ 100 h 207" name="T5"/>
                <a:gd fmla="*/ 152 w 204" name="T6"/>
                <a:gd fmla="*/ 85 h 207" name="T7"/>
                <a:gd fmla="*/ 152 w 204" name="T8"/>
                <a:gd fmla="*/ 67 h 207" name="T9"/>
                <a:gd fmla="*/ 134 w 204" name="T10"/>
                <a:gd fmla="*/ 63 h 207" name="T11"/>
                <a:gd fmla="*/ 126 w 204" name="T12"/>
                <a:gd fmla="*/ 55 h 207" name="T13"/>
                <a:gd fmla="*/ 111 w 204" name="T14"/>
                <a:gd fmla="*/ 52 h 207" name="T15"/>
                <a:gd fmla="*/ 97 w 204" name="T16"/>
                <a:gd fmla="*/ 41 h 207" name="T17"/>
                <a:gd fmla="*/ 86 w 204" name="T18"/>
                <a:gd fmla="*/ 41 h 207" name="T19"/>
                <a:gd fmla="*/ 74 w 204" name="T20"/>
                <a:gd fmla="*/ 33 h 207" name="T21"/>
                <a:gd fmla="*/ 71 w 204" name="T22"/>
                <a:gd fmla="*/ 22 h 207" name="T23"/>
                <a:gd fmla="*/ 67 w 204" name="T24"/>
                <a:gd fmla="*/ 7 h 207" name="T25"/>
                <a:gd fmla="*/ 63 w 204" name="T26"/>
                <a:gd fmla="*/ 3 h 207" name="T27"/>
                <a:gd fmla="*/ 52 w 204" name="T28"/>
                <a:gd fmla="*/ 3 h 207" name="T29"/>
                <a:gd fmla="*/ 34 w 204" name="T30"/>
                <a:gd fmla="*/ 15 h 207" name="T31"/>
                <a:gd fmla="*/ 23 w 204" name="T32"/>
                <a:gd fmla="*/ 18 h 207" name="T33"/>
                <a:gd fmla="*/ 11 w 204" name="T34"/>
                <a:gd fmla="*/ 22 h 207" name="T35"/>
                <a:gd fmla="*/ 15 w 204" name="T36"/>
                <a:gd fmla="*/ 44 h 207" name="T37"/>
                <a:gd fmla="*/ 11 w 204" name="T38"/>
                <a:gd fmla="*/ 63 h 207" name="T39"/>
                <a:gd fmla="*/ 11 w 204" name="T40"/>
                <a:gd fmla="*/ 81 h 207" name="T41"/>
                <a:gd fmla="*/ 11 w 204" name="T42"/>
                <a:gd fmla="*/ 89 h 207" name="T43"/>
                <a:gd fmla="*/ 15 w 204" name="T44"/>
                <a:gd fmla="*/ 104 h 207" name="T45"/>
                <a:gd fmla="*/ 8 w 204" name="T46"/>
                <a:gd fmla="*/ 115 h 207" name="T47"/>
                <a:gd fmla="*/ 8 w 204" name="T48"/>
                <a:gd fmla="*/ 122 h 207" name="T49"/>
                <a:gd fmla="*/ 11 w 204" name="T50"/>
                <a:gd fmla="*/ 126 h 207" name="T51"/>
                <a:gd fmla="*/ 15 w 204" name="T52"/>
                <a:gd fmla="*/ 133 h 207" name="T53"/>
                <a:gd fmla="*/ 15 w 204" name="T54"/>
                <a:gd fmla="*/ 144 h 207" name="T55"/>
                <a:gd fmla="*/ 26 w 204" name="T56"/>
                <a:gd fmla="*/ 156 h 207" name="T57"/>
                <a:gd fmla="*/ 23 w 204" name="T58"/>
                <a:gd fmla="*/ 170 h 207" name="T59"/>
                <a:gd fmla="*/ 45 w 204" name="T60"/>
                <a:gd fmla="*/ 207 h 207" name="T61"/>
                <a:gd fmla="*/ 52 w 204" name="T62"/>
                <a:gd fmla="*/ 207 h 207" name="T63"/>
                <a:gd fmla="*/ 56 w 204" name="T64"/>
                <a:gd fmla="*/ 200 h 207" name="T65"/>
                <a:gd fmla="*/ 71 w 204" name="T66"/>
                <a:gd fmla="*/ 196 h 207" name="T67"/>
                <a:gd fmla="*/ 82 w 204" name="T68"/>
                <a:gd fmla="*/ 193 h 207" name="T69"/>
                <a:gd fmla="*/ 93 w 204" name="T70"/>
                <a:gd fmla="*/ 196 h 207" name="T71"/>
                <a:gd fmla="*/ 97 w 204" name="T72"/>
                <a:gd fmla="*/ 204 h 207" name="T73"/>
                <a:gd fmla="*/ 100 w 204" name="T74"/>
                <a:gd fmla="*/ 196 h 207" name="T75"/>
                <a:gd fmla="*/ 119 w 204" name="T76"/>
                <a:gd fmla="*/ 193 h 207" name="T77"/>
                <a:gd fmla="*/ 130 w 204" name="T78"/>
                <a:gd fmla="*/ 182 h 207" name="T79"/>
                <a:gd fmla="*/ 126 w 204" name="T80"/>
                <a:gd fmla="*/ 170 h 207" name="T81"/>
                <a:gd fmla="*/ 134 w 204" name="T82"/>
                <a:gd fmla="*/ 156 h 207" name="T83"/>
                <a:gd fmla="*/ 178 w 204" name="T84"/>
                <a:gd fmla="*/ 148 h 207" name="T85"/>
                <a:gd fmla="*/ 197 w 204" name="T86"/>
                <a:gd fmla="*/ 159 h 20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06" w="204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gdLst>
                <a:gd fmla="*/ 3 w 140" name="T0"/>
                <a:gd fmla="*/ 41 h 134" name="T1"/>
                <a:gd fmla="*/ 7 w 140" name="T2"/>
                <a:gd fmla="*/ 30 h 134" name="T3"/>
                <a:gd fmla="*/ 3 w 140" name="T4"/>
                <a:gd fmla="*/ 22 h 134" name="T5"/>
                <a:gd fmla="*/ 11 w 140" name="T6"/>
                <a:gd fmla="*/ 11 h 134" name="T7"/>
                <a:gd fmla="*/ 14 w 140" name="T8"/>
                <a:gd fmla="*/ 8 h 134" name="T9"/>
                <a:gd fmla="*/ 55 w 140" name="T10"/>
                <a:gd fmla="*/ 0 h 134" name="T11"/>
                <a:gd fmla="*/ 70 w 140" name="T12"/>
                <a:gd fmla="*/ 8 h 134" name="T13"/>
                <a:gd fmla="*/ 74 w 140" name="T14"/>
                <a:gd fmla="*/ 15 h 134" name="T15"/>
                <a:gd fmla="*/ 77 w 140" name="T16"/>
                <a:gd fmla="*/ 22 h 134" name="T17"/>
                <a:gd fmla="*/ 77 w 140" name="T18"/>
                <a:gd fmla="*/ 37 h 134" name="T19"/>
                <a:gd fmla="*/ 77 w 140" name="T20"/>
                <a:gd fmla="*/ 41 h 134" name="T21"/>
                <a:gd fmla="*/ 85 w 140" name="T22"/>
                <a:gd fmla="*/ 45 h 134" name="T23"/>
                <a:gd fmla="*/ 96 w 140" name="T24"/>
                <a:gd fmla="*/ 45 h 134" name="T25"/>
                <a:gd fmla="*/ 107 w 140" name="T26"/>
                <a:gd fmla="*/ 45 h 134" name="T27"/>
                <a:gd fmla="*/ 114 w 140" name="T28"/>
                <a:gd fmla="*/ 48 h 134" name="T29"/>
                <a:gd fmla="*/ 122 w 140" name="T30"/>
                <a:gd fmla="*/ 67 h 134" name="T31"/>
                <a:gd fmla="*/ 125 w 140" name="T32"/>
                <a:gd fmla="*/ 74 h 134" name="T33"/>
                <a:gd fmla="*/ 137 w 140" name="T34"/>
                <a:gd fmla="*/ 71 h 134" name="T35"/>
                <a:gd fmla="*/ 140 w 140" name="T36"/>
                <a:gd fmla="*/ 74 h 134" name="T37"/>
                <a:gd fmla="*/ 140 w 140" name="T38"/>
                <a:gd fmla="*/ 93 h 134" name="T39"/>
                <a:gd fmla="*/ 137 w 140" name="T40"/>
                <a:gd fmla="*/ 93 h 134" name="T41"/>
                <a:gd fmla="*/ 137 w 140" name="T42"/>
                <a:gd fmla="*/ 97 h 134" name="T43"/>
                <a:gd fmla="*/ 137 w 140" name="T44"/>
                <a:gd fmla="*/ 100 h 134" name="T45"/>
                <a:gd fmla="*/ 137 w 140" name="T46"/>
                <a:gd fmla="*/ 104 h 134" name="T47"/>
                <a:gd fmla="*/ 133 w 140" name="T48"/>
                <a:gd fmla="*/ 111 h 134" name="T49"/>
                <a:gd fmla="*/ 129 w 140" name="T50"/>
                <a:gd fmla="*/ 119 h 134" name="T51"/>
                <a:gd fmla="*/ 122 w 140" name="T52"/>
                <a:gd fmla="*/ 126 h 134" name="T53"/>
                <a:gd fmla="*/ 114 w 140" name="T54"/>
                <a:gd fmla="*/ 130 h 134" name="T55"/>
                <a:gd fmla="*/ 111 w 140" name="T56"/>
                <a:gd fmla="*/ 134 h 134" name="T57"/>
                <a:gd fmla="*/ 107 w 140" name="T58"/>
                <a:gd fmla="*/ 134 h 134" name="T59"/>
                <a:gd fmla="*/ 96 w 140" name="T60"/>
                <a:gd fmla="*/ 130 h 134" name="T61"/>
                <a:gd fmla="*/ 74 w 140" name="T62"/>
                <a:gd fmla="*/ 130 h 134" name="T63"/>
                <a:gd fmla="*/ 74 w 140" name="T64"/>
                <a:gd fmla="*/ 126 h 134" name="T65"/>
                <a:gd fmla="*/ 81 w 140" name="T66"/>
                <a:gd fmla="*/ 115 h 134" name="T67"/>
                <a:gd fmla="*/ 81 w 140" name="T68"/>
                <a:gd fmla="*/ 111 h 134" name="T69"/>
                <a:gd fmla="*/ 85 w 140" name="T70"/>
                <a:gd fmla="*/ 104 h 134" name="T71"/>
                <a:gd fmla="*/ 85 w 140" name="T72"/>
                <a:gd fmla="*/ 97 h 134" name="T73"/>
                <a:gd fmla="*/ 77 w 140" name="T74"/>
                <a:gd fmla="*/ 89 h 134" name="T75"/>
                <a:gd fmla="*/ 59 w 140" name="T76"/>
                <a:gd fmla="*/ 85 h 134" name="T77"/>
                <a:gd fmla="*/ 48 w 140" name="T78"/>
                <a:gd fmla="*/ 82 h 134" name="T79"/>
                <a:gd fmla="*/ 33 w 140" name="T80"/>
                <a:gd fmla="*/ 74 h 134" name="T81"/>
                <a:gd fmla="*/ 25 w 140" name="T82"/>
                <a:gd fmla="*/ 67 h 134" name="T83"/>
                <a:gd fmla="*/ 11 w 140" name="T84"/>
                <a:gd fmla="*/ 59 h 134" name="T85"/>
                <a:gd fmla="*/ 3 w 140" name="T86"/>
                <a:gd fmla="*/ 52 h 134" name="T87"/>
                <a:gd fmla="*/ 0 w 140" name="T88"/>
                <a:gd fmla="*/ 48 h 13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34" w="140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gdLst>
                <a:gd fmla="*/ 11 w 85" name="T0"/>
                <a:gd fmla="*/ 0 h 86" name="T1"/>
                <a:gd fmla="*/ 22 w 85" name="T2"/>
                <a:gd fmla="*/ 0 h 86" name="T3"/>
                <a:gd fmla="*/ 29 w 85" name="T4"/>
                <a:gd fmla="*/ 8 h 86" name="T5"/>
                <a:gd fmla="*/ 37 w 85" name="T6"/>
                <a:gd fmla="*/ 12 h 86" name="T7"/>
                <a:gd fmla="*/ 40 w 85" name="T8"/>
                <a:gd fmla="*/ 19 h 86" name="T9"/>
                <a:gd fmla="*/ 44 w 85" name="T10"/>
                <a:gd fmla="*/ 15 h 86" name="T11"/>
                <a:gd fmla="*/ 55 w 85" name="T12"/>
                <a:gd fmla="*/ 23 h 86" name="T13"/>
                <a:gd fmla="*/ 63 w 85" name="T14"/>
                <a:gd fmla="*/ 26 h 86" name="T15"/>
                <a:gd fmla="*/ 66 w 85" name="T16"/>
                <a:gd fmla="*/ 30 h 86" name="T17"/>
                <a:gd fmla="*/ 74 w 85" name="T18"/>
                <a:gd fmla="*/ 38 h 86" name="T19"/>
                <a:gd fmla="*/ 81 w 85" name="T20"/>
                <a:gd fmla="*/ 45 h 86" name="T21"/>
                <a:gd fmla="*/ 77 w 85" name="T22"/>
                <a:gd fmla="*/ 52 h 86" name="T23"/>
                <a:gd fmla="*/ 81 w 85" name="T24"/>
                <a:gd fmla="*/ 60 h 86" name="T25"/>
                <a:gd fmla="*/ 85 w 85" name="T26"/>
                <a:gd fmla="*/ 64 h 86" name="T27"/>
                <a:gd fmla="*/ 85 w 85" name="T28"/>
                <a:gd fmla="*/ 64 h 86" name="T29"/>
                <a:gd fmla="*/ 81 w 85" name="T30"/>
                <a:gd fmla="*/ 71 h 86" name="T31"/>
                <a:gd fmla="*/ 77 w 85" name="T32"/>
                <a:gd fmla="*/ 75 h 86" name="T33"/>
                <a:gd fmla="*/ 74 w 85" name="T34"/>
                <a:gd fmla="*/ 78 h 86" name="T35"/>
                <a:gd fmla="*/ 66 w 85" name="T36"/>
                <a:gd fmla="*/ 82 h 86" name="T37"/>
                <a:gd fmla="*/ 63 w 85" name="T38"/>
                <a:gd fmla="*/ 82 h 86" name="T39"/>
                <a:gd fmla="*/ 63 w 85" name="T40"/>
                <a:gd fmla="*/ 86 h 86" name="T41"/>
                <a:gd fmla="*/ 55 w 85" name="T42"/>
                <a:gd fmla="*/ 86 h 86" name="T43"/>
                <a:gd fmla="*/ 52 w 85" name="T44"/>
                <a:gd fmla="*/ 86 h 86" name="T45"/>
                <a:gd fmla="*/ 44 w 85" name="T46"/>
                <a:gd fmla="*/ 86 h 86" name="T47"/>
                <a:gd fmla="*/ 37 w 85" name="T48"/>
                <a:gd fmla="*/ 86 h 86" name="T49"/>
                <a:gd fmla="*/ 37 w 85" name="T50"/>
                <a:gd fmla="*/ 82 h 86" name="T51"/>
                <a:gd fmla="*/ 33 w 85" name="T52"/>
                <a:gd fmla="*/ 82 h 86" name="T53"/>
                <a:gd fmla="*/ 29 w 85" name="T54"/>
                <a:gd fmla="*/ 78 h 86" name="T55"/>
                <a:gd fmla="*/ 18 w 85" name="T56"/>
                <a:gd fmla="*/ 78 h 86" name="T57"/>
                <a:gd fmla="*/ 11 w 85" name="T58"/>
                <a:gd fmla="*/ 75 h 86" name="T59"/>
                <a:gd fmla="*/ 3 w 85" name="T60"/>
                <a:gd fmla="*/ 67 h 86" name="T61"/>
                <a:gd fmla="*/ 0 w 85" name="T62"/>
                <a:gd fmla="*/ 56 h 86" name="T63"/>
                <a:gd fmla="*/ 3 w 85" name="T64"/>
                <a:gd fmla="*/ 56 h 86" name="T65"/>
                <a:gd fmla="*/ 3 w 85" name="T66"/>
                <a:gd fmla="*/ 52 h 86" name="T67"/>
                <a:gd fmla="*/ 3 w 85" name="T68"/>
                <a:gd fmla="*/ 41 h 86" name="T69"/>
                <a:gd fmla="*/ 3 w 85" name="T70"/>
                <a:gd fmla="*/ 34 h 86" name="T71"/>
                <a:gd fmla="*/ 3 w 85" name="T72"/>
                <a:gd fmla="*/ 26 h 86" name="T73"/>
                <a:gd fmla="*/ 7 w 85" name="T74"/>
                <a:gd fmla="*/ 19 h 86" name="T75"/>
                <a:gd fmla="*/ 7 w 85" name="T76"/>
                <a:gd fmla="*/ 15 h 86" name="T77"/>
                <a:gd fmla="*/ 7 w 85" name="T78"/>
                <a:gd fmla="*/ 8 h 86" name="T79"/>
                <a:gd fmla="*/ 11 w 85" name="T80"/>
                <a:gd fmla="*/ 0 h 8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6" w="85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gdLst>
                <a:gd fmla="*/ 67 w 263" name="T0"/>
                <a:gd fmla="*/ 0 h 615" name="T1"/>
                <a:gd fmla="*/ 86 w 263" name="T2"/>
                <a:gd fmla="*/ 7 h 615" name="T3"/>
                <a:gd fmla="*/ 119 w 263" name="T4"/>
                <a:gd fmla="*/ 7 h 615" name="T5"/>
                <a:gd fmla="*/ 163 w 263" name="T6"/>
                <a:gd fmla="*/ 37 h 615" name="T7"/>
                <a:gd fmla="*/ 197 w 263" name="T8"/>
                <a:gd fmla="*/ 63 h 615" name="T9"/>
                <a:gd fmla="*/ 197 w 263" name="T10"/>
                <a:gd fmla="*/ 85 h 615" name="T11"/>
                <a:gd fmla="*/ 230 w 263" name="T12"/>
                <a:gd fmla="*/ 85 h 615" name="T13"/>
                <a:gd fmla="*/ 249 w 263" name="T14"/>
                <a:gd fmla="*/ 59 h 615" name="T15"/>
                <a:gd fmla="*/ 263 w 263" name="T16"/>
                <a:gd fmla="*/ 78 h 615" name="T17"/>
                <a:gd fmla="*/ 245 w 263" name="T18"/>
                <a:gd fmla="*/ 92 h 615" name="T19"/>
                <a:gd fmla="*/ 223 w 263" name="T20"/>
                <a:gd fmla="*/ 107 h 615" name="T21"/>
                <a:gd fmla="*/ 208 w 263" name="T22"/>
                <a:gd fmla="*/ 129 h 615" name="T23"/>
                <a:gd fmla="*/ 200 w 263" name="T24"/>
                <a:gd fmla="*/ 155 h 615" name="T25"/>
                <a:gd fmla="*/ 200 w 263" name="T26"/>
                <a:gd fmla="*/ 185 h 615" name="T27"/>
                <a:gd fmla="*/ 200 w 263" name="T28"/>
                <a:gd fmla="*/ 204 h 615" name="T29"/>
                <a:gd fmla="*/ 219 w 263" name="T30"/>
                <a:gd fmla="*/ 233 h 615" name="T31"/>
                <a:gd fmla="*/ 234 w 263" name="T32"/>
                <a:gd fmla="*/ 248 h 615" name="T33"/>
                <a:gd fmla="*/ 226 w 263" name="T34"/>
                <a:gd fmla="*/ 270 h 615" name="T35"/>
                <a:gd fmla="*/ 178 w 263" name="T36"/>
                <a:gd fmla="*/ 285 h 615" name="T37"/>
                <a:gd fmla="*/ 152 w 263" name="T38"/>
                <a:gd fmla="*/ 282 h 615" name="T39"/>
                <a:gd fmla="*/ 156 w 263" name="T40"/>
                <a:gd fmla="*/ 300 h 615" name="T41"/>
                <a:gd fmla="*/ 156 w 263" name="T42"/>
                <a:gd fmla="*/ 315 h 615" name="T43"/>
                <a:gd fmla="*/ 137 w 263" name="T44"/>
                <a:gd fmla="*/ 330 h 615" name="T45"/>
                <a:gd fmla="*/ 112 w 263" name="T46"/>
                <a:gd fmla="*/ 326 h 615" name="T47"/>
                <a:gd fmla="*/ 126 w 263" name="T48"/>
                <a:gd fmla="*/ 348 h 615" name="T49"/>
                <a:gd fmla="*/ 130 w 263" name="T50"/>
                <a:gd fmla="*/ 348 h 615" name="T51"/>
                <a:gd fmla="*/ 141 w 263" name="T52"/>
                <a:gd fmla="*/ 359 h 615" name="T53"/>
                <a:gd fmla="*/ 123 w 263" name="T54"/>
                <a:gd fmla="*/ 356 h 615" name="T55"/>
                <a:gd fmla="*/ 119 w 263" name="T56"/>
                <a:gd fmla="*/ 371 h 615" name="T57"/>
                <a:gd fmla="*/ 119 w 263" name="T58"/>
                <a:gd fmla="*/ 389 h 615" name="T59"/>
                <a:gd fmla="*/ 119 w 263" name="T60"/>
                <a:gd fmla="*/ 404 h 615" name="T61"/>
                <a:gd fmla="*/ 97 w 263" name="T62"/>
                <a:gd fmla="*/ 415 h 615" name="T63"/>
                <a:gd fmla="*/ 93 w 263" name="T64"/>
                <a:gd fmla="*/ 434 h 615" name="T65"/>
                <a:gd fmla="*/ 123 w 263" name="T66"/>
                <a:gd fmla="*/ 449 h 615" name="T67"/>
                <a:gd fmla="*/ 126 w 263" name="T68"/>
                <a:gd fmla="*/ 463 h 615" name="T69"/>
                <a:gd fmla="*/ 115 w 263" name="T70"/>
                <a:gd fmla="*/ 478 h 615" name="T71"/>
                <a:gd fmla="*/ 104 w 263" name="T72"/>
                <a:gd fmla="*/ 493 h 615" name="T73"/>
                <a:gd fmla="*/ 93 w 263" name="T74"/>
                <a:gd fmla="*/ 504 h 615" name="T75"/>
                <a:gd fmla="*/ 89 w 263" name="T76"/>
                <a:gd fmla="*/ 526 h 615" name="T77"/>
                <a:gd fmla="*/ 97 w 263" name="T78"/>
                <a:gd fmla="*/ 545 h 615" name="T79"/>
                <a:gd fmla="*/ 97 w 263" name="T80"/>
                <a:gd fmla="*/ 552 h 615" name="T81"/>
                <a:gd fmla="*/ 45 w 263" name="T82"/>
                <a:gd fmla="*/ 538 h 615" name="T83"/>
                <a:gd fmla="*/ 19 w 263" name="T84"/>
                <a:gd fmla="*/ 515 h 615" name="T85"/>
                <a:gd fmla="*/ 30 w 263" name="T86"/>
                <a:gd fmla="*/ 460 h 615" name="T87"/>
                <a:gd fmla="*/ 26 w 263" name="T88"/>
                <a:gd fmla="*/ 423 h 615" name="T89"/>
                <a:gd fmla="*/ 15 w 263" name="T90"/>
                <a:gd fmla="*/ 400 h 615" name="T91"/>
                <a:gd fmla="*/ 15 w 263" name="T92"/>
                <a:gd fmla="*/ 382 h 615" name="T93"/>
                <a:gd fmla="*/ 12 w 263" name="T94"/>
                <a:gd fmla="*/ 345 h 615" name="T95"/>
                <a:gd fmla="*/ 12 w 263" name="T96"/>
                <a:gd fmla="*/ 293 h 615" name="T97"/>
                <a:gd fmla="*/ 15 w 263" name="T98"/>
                <a:gd fmla="*/ 241 h 615" name="T99"/>
                <a:gd fmla="*/ 19 w 263" name="T100"/>
                <a:gd fmla="*/ 204 h 615" name="T101"/>
                <a:gd fmla="*/ 0 w 263" name="T102"/>
                <a:gd fmla="*/ 155 h 615" name="T103"/>
                <a:gd fmla="*/ 8 w 263" name="T104"/>
                <a:gd fmla="*/ 115 h 615" name="T105"/>
                <a:gd fmla="*/ 26 w 263" name="T106"/>
                <a:gd fmla="*/ 78 h 615" name="T107"/>
                <a:gd fmla="*/ 23 w 263" name="T108"/>
                <a:gd fmla="*/ 52 h 615" name="T109"/>
                <a:gd fmla="*/ 178 w 263" name="T110"/>
                <a:gd fmla="*/ 608 h 615" name="T111"/>
                <a:gd fmla="*/ 178 w 263" name="T112"/>
                <a:gd fmla="*/ 608 h 615" name="T113"/>
                <a:gd fmla="*/ 108 w 263" name="T114"/>
                <a:gd fmla="*/ 575 h 615" name="T115"/>
                <a:gd fmla="*/ 119 w 263" name="T116"/>
                <a:gd fmla="*/ 586 h 615" name="T117"/>
                <a:gd fmla="*/ 156 w 263" name="T118"/>
                <a:gd fmla="*/ 604 h 615" name="T119"/>
                <a:gd fmla="*/ 156 w 263" name="T120"/>
                <a:gd fmla="*/ 612 h 615" name="T121"/>
                <a:gd fmla="*/ 119 w 263" name="T122"/>
                <a:gd fmla="*/ 612 h 615" name="T123"/>
                <a:gd fmla="*/ 123 w 263" name="T124"/>
                <a:gd fmla="*/ 604 h 61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15" w="263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gdLst>
                <a:gd fmla="*/ 33 w 49" name="T0"/>
                <a:gd fmla="*/ 183 h 190" name="T1"/>
                <a:gd fmla="*/ 33 w 49" name="T2"/>
                <a:gd fmla="*/ 185 h 190" name="T3"/>
                <a:gd fmla="*/ 40 w 49" name="T4"/>
                <a:gd fmla="*/ 185 h 190" name="T5"/>
                <a:gd fmla="*/ 33 w 49" name="T6"/>
                <a:gd fmla="*/ 177 h 190" name="T7"/>
                <a:gd fmla="*/ 39 w 49" name="T8"/>
                <a:gd fmla="*/ 175 h 190" name="T9"/>
                <a:gd fmla="*/ 15 w 49" name="T10"/>
                <a:gd fmla="*/ 157 h 190" name="T11"/>
                <a:gd fmla="*/ 15 w 49" name="T12"/>
                <a:gd fmla="*/ 129 h 190" name="T13"/>
                <a:gd fmla="*/ 11 w 49" name="T14"/>
                <a:gd fmla="*/ 108 h 190" name="T15"/>
                <a:gd fmla="*/ 15 w 49" name="T16"/>
                <a:gd fmla="*/ 74 h 190" name="T17"/>
                <a:gd fmla="*/ 16 w 49" name="T18"/>
                <a:gd fmla="*/ 42 h 190" name="T19"/>
                <a:gd fmla="*/ 16 w 49" name="T20"/>
                <a:gd fmla="*/ 15 h 190" name="T21"/>
                <a:gd fmla="*/ 7 w 49" name="T22"/>
                <a:gd fmla="*/ 3 h 190" name="T23"/>
                <a:gd fmla="*/ 5 w 49" name="T24"/>
                <a:gd fmla="*/ 25 h 190" name="T25"/>
                <a:gd fmla="*/ 5 w 49" name="T26"/>
                <a:gd fmla="*/ 47 h 190" name="T27"/>
                <a:gd fmla="*/ 6 w 49" name="T28"/>
                <a:gd fmla="*/ 67 h 190" name="T29"/>
                <a:gd fmla="*/ 4 w 49" name="T30"/>
                <a:gd fmla="*/ 82 h 190" name="T31"/>
                <a:gd fmla="*/ 2 w 49" name="T32"/>
                <a:gd fmla="*/ 94 h 190" name="T33"/>
                <a:gd fmla="*/ 3 w 49" name="T34"/>
                <a:gd fmla="*/ 109 h 190" name="T35"/>
                <a:gd fmla="*/ 10 w 49" name="T36"/>
                <a:gd fmla="*/ 116 h 190" name="T37"/>
                <a:gd fmla="*/ 9 w 49" name="T38"/>
                <a:gd fmla="*/ 125 h 190" name="T39"/>
                <a:gd fmla="*/ 9 w 49" name="T40"/>
                <a:gd fmla="*/ 138 h 190" name="T41"/>
                <a:gd fmla="*/ 3 w 49" name="T42"/>
                <a:gd fmla="*/ 135 h 190" name="T43"/>
                <a:gd fmla="*/ 6 w 49" name="T44"/>
                <a:gd fmla="*/ 139 h 190" name="T45"/>
                <a:gd fmla="*/ 10 w 49" name="T46"/>
                <a:gd fmla="*/ 144 h 190" name="T47"/>
                <a:gd fmla="*/ 10 w 49" name="T48"/>
                <a:gd fmla="*/ 150 h 190" name="T49"/>
                <a:gd fmla="*/ 11 w 49" name="T50"/>
                <a:gd fmla="*/ 157 h 190" name="T51"/>
                <a:gd fmla="*/ 15 w 49" name="T52"/>
                <a:gd fmla="*/ 165 h 190" name="T53"/>
                <a:gd fmla="*/ 20 w 49" name="T54"/>
                <a:gd fmla="*/ 167 h 190" name="T55"/>
                <a:gd fmla="*/ 21 w 49" name="T56"/>
                <a:gd fmla="*/ 170 h 190" name="T57"/>
                <a:gd fmla="*/ 19 w 49" name="T58"/>
                <a:gd fmla="*/ 172 h 190" name="T59"/>
                <a:gd fmla="*/ 23 w 49" name="T60"/>
                <a:gd fmla="*/ 171 h 190" name="T61"/>
                <a:gd fmla="*/ 21 w 49" name="T62"/>
                <a:gd fmla="*/ 175 h 190" name="T63"/>
                <a:gd fmla="*/ 28 w 49" name="T64"/>
                <a:gd fmla="*/ 173 h 190" name="T65"/>
                <a:gd fmla="*/ 29 w 49" name="T66"/>
                <a:gd fmla="*/ 179 h 190" name="T67"/>
                <a:gd fmla="*/ 38 w 49" name="T68"/>
                <a:gd fmla="*/ 169 h 190" name="T69"/>
                <a:gd fmla="*/ 3 w 49" name="T70"/>
                <a:gd fmla="*/ 117 h 190" name="T71"/>
                <a:gd fmla="*/ 8 w 49" name="T72"/>
                <a:gd fmla="*/ 115 h 190" name="T73"/>
                <a:gd fmla="*/ 7 w 49" name="T74"/>
                <a:gd fmla="*/ 124 h 190" name="T75"/>
                <a:gd fmla="*/ 3 w 49" name="T76"/>
                <a:gd fmla="*/ 128 h 190" name="T77"/>
                <a:gd fmla="*/ 4 w 49" name="T78"/>
                <a:gd fmla="*/ 128 h 190" name="T79"/>
                <a:gd fmla="*/ 9 w 49" name="T80"/>
                <a:gd fmla="*/ 126 h 190" name="T81"/>
                <a:gd fmla="*/ 5 w 49" name="T82"/>
                <a:gd fmla="*/ 130 h 190" name="T83"/>
                <a:gd fmla="*/ 7 w 49" name="T84"/>
                <a:gd fmla="*/ 148 h 190" name="T85"/>
                <a:gd fmla="*/ 6 w 49" name="T86"/>
                <a:gd fmla="*/ 148 h 190" name="T87"/>
                <a:gd fmla="*/ 5 w 49" name="T88"/>
                <a:gd fmla="*/ 152 h 190" name="T89"/>
                <a:gd fmla="*/ 6 w 49" name="T90"/>
                <a:gd fmla="*/ 154 h 190" name="T91"/>
                <a:gd fmla="*/ 9 w 49" name="T92"/>
                <a:gd fmla="*/ 156 h 190" name="T93"/>
                <a:gd fmla="*/ 10 w 49" name="T94"/>
                <a:gd fmla="*/ 162 h 190" name="T95"/>
                <a:gd fmla="*/ 10 w 49" name="T96"/>
                <a:gd fmla="*/ 161 h 190" name="T97"/>
                <a:gd fmla="*/ 11 w 49" name="T98"/>
                <a:gd fmla="*/ 167 h 190" name="T99"/>
                <a:gd fmla="*/ 14 w 49" name="T100"/>
                <a:gd fmla="*/ 169 h 190" name="T101"/>
                <a:gd fmla="*/ 15 w 49" name="T102"/>
                <a:gd fmla="*/ 169 h 190" name="T103"/>
                <a:gd fmla="*/ 17 w 49" name="T104"/>
                <a:gd fmla="*/ 172 h 190" name="T105"/>
                <a:gd fmla="*/ 21 w 49" name="T106"/>
                <a:gd fmla="*/ 177 h 190" name="T107"/>
                <a:gd fmla="*/ 22 w 49" name="T108"/>
                <a:gd fmla="*/ 180 h 190" name="T109"/>
                <a:gd fmla="*/ 26 w 49" name="T110"/>
                <a:gd fmla="*/ 180 h 190" name="T111"/>
                <a:gd fmla="*/ 27 w 49" name="T112"/>
                <a:gd fmla="*/ 181 h 190" name="T113"/>
                <a:gd fmla="*/ 31 w 49" name="T114"/>
                <a:gd fmla="*/ 179 h 190" name="T115"/>
                <a:gd fmla="*/ 48 w 49" name="T116"/>
                <a:gd fmla="*/ 188 h 190" name="T117"/>
                <a:gd fmla="*/ 45 w 49" name="T118"/>
                <a:gd fmla="*/ 186 h 190" name="T119"/>
                <a:gd fmla="*/ 41 w 49" name="T120"/>
                <a:gd fmla="*/ 187 h 19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90" w="49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gdLst>
                <a:gd fmla="*/ 11 w 11" name="T0"/>
                <a:gd fmla="*/ 11 h 11" name="T1"/>
                <a:gd fmla="*/ 7 w 11" name="T2"/>
                <a:gd fmla="*/ 11 h 11" name="T3"/>
                <a:gd fmla="*/ 7 w 11" name="T4"/>
                <a:gd fmla="*/ 11 h 11" name="T5"/>
                <a:gd fmla="*/ 11 w 11" name="T6"/>
                <a:gd fmla="*/ 11 h 11" name="T7"/>
                <a:gd fmla="*/ 11 w 11" name="T8"/>
                <a:gd fmla="*/ 11 h 11" name="T9"/>
                <a:gd fmla="*/ 7 w 11" name="T10"/>
                <a:gd fmla="*/ 0 h 11" name="T11"/>
                <a:gd fmla="*/ 4 w 11" name="T12"/>
                <a:gd fmla="*/ 4 h 11" name="T13"/>
                <a:gd fmla="*/ 7 w 11" name="T14"/>
                <a:gd fmla="*/ 4 h 11" name="T15"/>
                <a:gd fmla="*/ 11 w 11" name="T16"/>
                <a:gd fmla="*/ 8 h 11" name="T17"/>
                <a:gd fmla="*/ 7 w 11" name="T18"/>
                <a:gd fmla="*/ 0 h 11" name="T19"/>
                <a:gd fmla="*/ 7 w 11" name="T20"/>
                <a:gd fmla="*/ 0 h 11" name="T21"/>
                <a:gd fmla="*/ 0 w 11" name="T22"/>
                <a:gd fmla="*/ 4 h 11" name="T23"/>
                <a:gd fmla="*/ 4 w 11" name="T24"/>
                <a:gd fmla="*/ 8 h 11" name="T25"/>
                <a:gd fmla="*/ 4 w 11" name="T26"/>
                <a:gd fmla="*/ 11 h 11" name="T27"/>
                <a:gd fmla="*/ 0 w 11" name="T28"/>
                <a:gd fmla="*/ 4 h 11" name="T29"/>
                <a:gd fmla="*/ 0 w 11" name="T30"/>
                <a:gd fmla="*/ 4 h 11" name="T31"/>
                <a:gd fmla="*/ 0 w 11" name="T32"/>
                <a:gd fmla="*/ 4 h 1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" w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gdLst>
                <a:gd fmla="*/ 0 w 1" name="T0"/>
                <a:gd fmla="*/ 0 h 2" name="T1"/>
                <a:gd fmla="*/ 1 w 1" name="T2"/>
                <a:gd fmla="*/ 1 h 2" name="T3"/>
                <a:gd fmla="*/ 1 w 1" name="T4"/>
                <a:gd fmla="*/ 2 h 2" name="T5"/>
                <a:gd fmla="*/ 0 w 1" name="T6"/>
                <a:gd fmla="*/ 2 h 2" name="T7"/>
                <a:gd fmla="*/ 0 w 1" name="T8"/>
                <a:gd fmla="*/ 1 h 2" name="T9"/>
                <a:gd fmla="*/ 0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gdLst>
                <a:gd fmla="*/ 7 w 11" name="T0"/>
                <a:gd fmla="*/ 15 h 22" name="T1"/>
                <a:gd fmla="*/ 3 w 11" name="T2"/>
                <a:gd fmla="*/ 19 h 22" name="T3"/>
                <a:gd fmla="*/ 3 w 11" name="T4"/>
                <a:gd fmla="*/ 22 h 22" name="T5"/>
                <a:gd fmla="*/ 7 w 11" name="T6"/>
                <a:gd fmla="*/ 22 h 22" name="T7"/>
                <a:gd fmla="*/ 11 w 11" name="T8"/>
                <a:gd fmla="*/ 19 h 22" name="T9"/>
                <a:gd fmla="*/ 7 w 11" name="T10"/>
                <a:gd fmla="*/ 15 h 22" name="T11"/>
                <a:gd fmla="*/ 7 w 11" name="T12"/>
                <a:gd fmla="*/ 15 h 22" name="T13"/>
                <a:gd fmla="*/ 0 w 11" name="T14"/>
                <a:gd fmla="*/ 0 h 22" name="T15"/>
                <a:gd fmla="*/ 7 w 11" name="T16"/>
                <a:gd fmla="*/ 4 h 22" name="T17"/>
                <a:gd fmla="*/ 11 w 11" name="T18"/>
                <a:gd fmla="*/ 8 h 22" name="T19"/>
                <a:gd fmla="*/ 11 w 11" name="T20"/>
                <a:gd fmla="*/ 11 h 22" name="T21"/>
                <a:gd fmla="*/ 7 w 11" name="T22"/>
                <a:gd fmla="*/ 8 h 22" name="T23"/>
                <a:gd fmla="*/ 3 w 11" name="T24"/>
                <a:gd fmla="*/ 8 h 22" name="T25"/>
                <a:gd fmla="*/ 3 w 11" name="T26"/>
                <a:gd fmla="*/ 8 h 22" name="T27"/>
                <a:gd fmla="*/ 0 w 11" name="T28"/>
                <a:gd fmla="*/ 4 h 22" name="T29"/>
                <a:gd fmla="*/ 0 w 11" name="T30"/>
                <a:gd fmla="*/ 0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11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gdLst>
                <a:gd fmla="*/ 4 w 4" name="T0"/>
                <a:gd fmla="*/ 0 h 4" name="T1"/>
                <a:gd fmla="*/ 0 w 4" name="T2"/>
                <a:gd fmla="*/ 0 h 4" name="T3"/>
                <a:gd fmla="*/ 0 w 4" name="T4"/>
                <a:gd fmla="*/ 4 h 4" name="T5"/>
                <a:gd fmla="*/ 4 w 4" name="T6"/>
                <a:gd fmla="*/ 4 h 4" name="T7"/>
                <a:gd fmla="*/ 4 w 4" name="T8"/>
                <a:gd fmla="*/ 0 h 4" name="T9"/>
                <a:gd fmla="*/ 4 w 4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gdLst>
                <a:gd fmla="*/ 2 w 3" name="T0"/>
                <a:gd fmla="*/ 6 h 6" name="T1"/>
                <a:gd fmla="*/ 2 w 3" name="T2"/>
                <a:gd fmla="*/ 5 h 6" name="T3"/>
                <a:gd fmla="*/ 1 w 3" name="T4"/>
                <a:gd fmla="*/ 5 h 6" name="T5"/>
                <a:gd fmla="*/ 0 w 3" name="T6"/>
                <a:gd fmla="*/ 6 h 6" name="T7"/>
                <a:gd fmla="*/ 1 w 3" name="T8"/>
                <a:gd fmla="*/ 6 h 6" name="T9"/>
                <a:gd fmla="*/ 2 w 3" name="T10"/>
                <a:gd fmla="*/ 6 h 6" name="T11"/>
                <a:gd fmla="*/ 2 w 3" name="T12"/>
                <a:gd fmla="*/ 4 h 6" name="T13"/>
                <a:gd fmla="*/ 3 w 3" name="T14"/>
                <a:gd fmla="*/ 5 h 6" name="T15"/>
                <a:gd fmla="*/ 2 w 3" name="T16"/>
                <a:gd fmla="*/ 5 h 6" name="T17"/>
                <a:gd fmla="*/ 2 w 3" name="T18"/>
                <a:gd fmla="*/ 4 h 6" name="T19"/>
                <a:gd fmla="*/ 3 w 3" name="T20"/>
                <a:gd fmla="*/ 0 h 6" name="T21"/>
                <a:gd fmla="*/ 3 w 3" name="T22"/>
                <a:gd fmla="*/ 1 h 6" name="T23"/>
                <a:gd fmla="*/ 3 w 3" name="T24"/>
                <a:gd fmla="*/ 2 h 6" name="T25"/>
                <a:gd fmla="*/ 3 w 3" name="T26"/>
                <a:gd fmla="*/ 0 h 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" w="3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gdLst>
                <a:gd fmla="*/ 18 w 22" name="T0"/>
                <a:gd fmla="*/ 0 h 19" name="T1"/>
                <a:gd fmla="*/ 22 w 22" name="T2"/>
                <a:gd fmla="*/ 0 h 19" name="T3"/>
                <a:gd fmla="*/ 22 w 22" name="T4"/>
                <a:gd fmla="*/ 0 h 19" name="T5"/>
                <a:gd fmla="*/ 18 w 22" name="T6"/>
                <a:gd fmla="*/ 0 h 19" name="T7"/>
                <a:gd fmla="*/ 18 w 22" name="T8"/>
                <a:gd fmla="*/ 0 h 19" name="T9"/>
                <a:gd fmla="*/ 18 w 22" name="T10"/>
                <a:gd fmla="*/ 4 h 19" name="T11"/>
                <a:gd fmla="*/ 11 w 22" name="T12"/>
                <a:gd fmla="*/ 4 h 19" name="T13"/>
                <a:gd fmla="*/ 11 w 22" name="T14"/>
                <a:gd fmla="*/ 4 h 19" name="T15"/>
                <a:gd fmla="*/ 7 w 22" name="T16"/>
                <a:gd fmla="*/ 4 h 19" name="T17"/>
                <a:gd fmla="*/ 3 w 22" name="T18"/>
                <a:gd fmla="*/ 8 h 19" name="T19"/>
                <a:gd fmla="*/ 7 w 22" name="T20"/>
                <a:gd fmla="*/ 8 h 19" name="T21"/>
                <a:gd fmla="*/ 7 w 22" name="T22"/>
                <a:gd fmla="*/ 12 h 19" name="T23"/>
                <a:gd fmla="*/ 3 w 22" name="T24"/>
                <a:gd fmla="*/ 15 h 19" name="T25"/>
                <a:gd fmla="*/ 0 w 22" name="T26"/>
                <a:gd fmla="*/ 15 h 19" name="T27"/>
                <a:gd fmla="*/ 7 w 22" name="T28"/>
                <a:gd fmla="*/ 19 h 19" name="T29"/>
                <a:gd fmla="*/ 14 w 22" name="T30"/>
                <a:gd fmla="*/ 15 h 19" name="T31"/>
                <a:gd fmla="*/ 18 w 22" name="T32"/>
                <a:gd fmla="*/ 15 h 19" name="T33"/>
                <a:gd fmla="*/ 18 w 22" name="T34"/>
                <a:gd fmla="*/ 12 h 19" name="T35"/>
                <a:gd fmla="*/ 14 w 22" name="T36"/>
                <a:gd fmla="*/ 8 h 19" name="T37"/>
                <a:gd fmla="*/ 18 w 22" name="T38"/>
                <a:gd fmla="*/ 4 h 19" name="T39"/>
                <a:gd fmla="*/ 18 w 22" name="T40"/>
                <a:gd fmla="*/ 4 h 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" w="22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gdLst>
                <a:gd fmla="*/ 146 w 251" name="T0"/>
                <a:gd fmla="*/ 13 h 134" name="T1"/>
                <a:gd fmla="*/ 177 w 251" name="T2"/>
                <a:gd fmla="*/ 26 h 134" name="T3"/>
                <a:gd fmla="*/ 210 w 251" name="T4"/>
                <a:gd fmla="*/ 41 h 134" name="T5"/>
                <a:gd fmla="*/ 236 w 251" name="T6"/>
                <a:gd fmla="*/ 33 h 134" name="T7"/>
                <a:gd fmla="*/ 248 w 251" name="T8"/>
                <a:gd fmla="*/ 27 h 134" name="T9"/>
                <a:gd fmla="*/ 250 w 251" name="T10"/>
                <a:gd fmla="*/ 40 h 134" name="T11"/>
                <a:gd fmla="*/ 242 w 251" name="T12"/>
                <a:gd fmla="*/ 42 h 134" name="T13"/>
                <a:gd fmla="*/ 235 w 251" name="T14"/>
                <a:gd fmla="*/ 45 h 134" name="T15"/>
                <a:gd fmla="*/ 234 w 251" name="T16"/>
                <a:gd fmla="*/ 53 h 134" name="T17"/>
                <a:gd fmla="*/ 228 w 251" name="T18"/>
                <a:gd fmla="*/ 57 h 134" name="T19"/>
                <a:gd fmla="*/ 216 w 251" name="T20"/>
                <a:gd fmla="*/ 61 h 134" name="T21"/>
                <a:gd fmla="*/ 211 w 251" name="T22"/>
                <a:gd fmla="*/ 69 h 134" name="T23"/>
                <a:gd fmla="*/ 210 w 251" name="T24"/>
                <a:gd fmla="*/ 70 h 134" name="T25"/>
                <a:gd fmla="*/ 206 w 251" name="T26"/>
                <a:gd fmla="*/ 75 h 134" name="T27"/>
                <a:gd fmla="*/ 205 w 251" name="T28"/>
                <a:gd fmla="*/ 67 h 134" name="T29"/>
                <a:gd fmla="*/ 203 w 251" name="T30"/>
                <a:gd fmla="*/ 73 h 134" name="T31"/>
                <a:gd fmla="*/ 203 w 251" name="T32"/>
                <a:gd fmla="*/ 76 h 134" name="T33"/>
                <a:gd fmla="*/ 201 w 251" name="T34"/>
                <a:gd fmla="*/ 78 h 134" name="T35"/>
                <a:gd fmla="*/ 202 w 251" name="T36"/>
                <a:gd fmla="*/ 83 h 134" name="T37"/>
                <a:gd fmla="*/ 204 w 251" name="T38"/>
                <a:gd fmla="*/ 86 h 134" name="T39"/>
                <a:gd fmla="*/ 201 w 251" name="T40"/>
                <a:gd fmla="*/ 88 h 134" name="T41"/>
                <a:gd fmla="*/ 193 w 251" name="T42"/>
                <a:gd fmla="*/ 94 h 134" name="T43"/>
                <a:gd fmla="*/ 183 w 251" name="T44"/>
                <a:gd fmla="*/ 100 h 134" name="T45"/>
                <a:gd fmla="*/ 177 w 251" name="T46"/>
                <a:gd fmla="*/ 110 h 134" name="T47"/>
                <a:gd fmla="*/ 180 w 251" name="T48"/>
                <a:gd fmla="*/ 128 h 134" name="T49"/>
                <a:gd fmla="*/ 173 w 251" name="T50"/>
                <a:gd fmla="*/ 131 h 134" name="T51"/>
                <a:gd fmla="*/ 169 w 251" name="T52"/>
                <a:gd fmla="*/ 125 h 134" name="T53"/>
                <a:gd fmla="*/ 168 w 251" name="T54"/>
                <a:gd fmla="*/ 116 h 134" name="T55"/>
                <a:gd fmla="*/ 161 w 251" name="T56"/>
                <a:gd fmla="*/ 113 h 134" name="T57"/>
                <a:gd fmla="*/ 157 w 251" name="T58"/>
                <a:gd fmla="*/ 110 h 134" name="T59"/>
                <a:gd fmla="*/ 149 w 251" name="T60"/>
                <a:gd fmla="*/ 110 h 134" name="T61"/>
                <a:gd fmla="*/ 139 w 251" name="T62"/>
                <a:gd fmla="*/ 112 h 134" name="T63"/>
                <a:gd fmla="*/ 140 w 251" name="T64"/>
                <a:gd fmla="*/ 115 h 134" name="T65"/>
                <a:gd fmla="*/ 132 w 251" name="T66"/>
                <a:gd fmla="*/ 115 h 134" name="T67"/>
                <a:gd fmla="*/ 125 w 251" name="T68"/>
                <a:gd fmla="*/ 113 h 134" name="T69"/>
                <a:gd fmla="*/ 116 w 251" name="T70"/>
                <a:gd fmla="*/ 113 h 134" name="T71"/>
                <a:gd fmla="*/ 108 w 251" name="T72"/>
                <a:gd fmla="*/ 118 h 134" name="T73"/>
                <a:gd fmla="*/ 104 w 251" name="T74"/>
                <a:gd fmla="*/ 129 h 134" name="T75"/>
                <a:gd fmla="*/ 96 w 251" name="T76"/>
                <a:gd fmla="*/ 123 h 134" name="T77"/>
                <a:gd fmla="*/ 91 w 251" name="T78"/>
                <a:gd fmla="*/ 113 h 134" name="T79"/>
                <a:gd fmla="*/ 83 w 251" name="T80"/>
                <a:gd fmla="*/ 113 h 134" name="T81"/>
                <a:gd fmla="*/ 76 w 251" name="T82"/>
                <a:gd fmla="*/ 113 h 134" name="T83"/>
                <a:gd fmla="*/ 73 w 251" name="T84"/>
                <a:gd fmla="*/ 108 h 134" name="T85"/>
                <a:gd fmla="*/ 67 w 251" name="T86"/>
                <a:gd fmla="*/ 101 h 134" name="T87"/>
                <a:gd fmla="*/ 18 w 251" name="T88"/>
                <a:gd fmla="*/ 89 h 134" name="T89"/>
                <a:gd fmla="*/ 9 w 251" name="T90"/>
                <a:gd fmla="*/ 82 h 134" name="T91"/>
                <a:gd fmla="*/ 6 w 251" name="T92"/>
                <a:gd fmla="*/ 72 h 134" name="T93"/>
                <a:gd fmla="*/ 6 w 251" name="T94"/>
                <a:gd fmla="*/ 66 h 134" name="T95"/>
                <a:gd fmla="*/ 4 w 251" name="T96"/>
                <a:gd fmla="*/ 66 h 134" name="T97"/>
                <a:gd fmla="*/ 1 w 251" name="T98"/>
                <a:gd fmla="*/ 52 h 134" name="T99"/>
                <a:gd fmla="*/ 3 w 251" name="T100"/>
                <a:gd fmla="*/ 39 h 134" name="T101"/>
                <a:gd fmla="*/ 11 w 251" name="T102"/>
                <a:gd fmla="*/ 19 h 134" name="T103"/>
                <a:gd fmla="*/ 12 w 251" name="T104"/>
                <a:gd fmla="*/ 16 h 134" name="T105"/>
                <a:gd fmla="*/ 13 w 251" name="T106"/>
                <a:gd fmla="*/ 7 h 134" name="T107"/>
                <a:gd fmla="*/ 19 w 251" name="T108"/>
                <a:gd fmla="*/ 8 h 134" name="T109"/>
                <a:gd fmla="*/ 19 w 251" name="T110"/>
                <a:gd fmla="*/ 12 h 134" name="T111"/>
                <a:gd fmla="*/ 23 w 251" name="T112"/>
                <a:gd fmla="*/ 3 h 134" name="T113"/>
                <a:gd fmla="*/ 218 w 251" name="T114"/>
                <a:gd fmla="*/ 60 h 134" name="T115"/>
                <a:gd fmla="*/ 223 w 251" name="T116"/>
                <a:gd fmla="*/ 59 h 134" name="T117"/>
                <a:gd fmla="*/ 22 w 251" name="T118"/>
                <a:gd fmla="*/ 4 h 134" name="T119"/>
                <a:gd fmla="*/ 105 w 251" name="T120"/>
                <a:gd fmla="*/ 123 h 1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4" w="251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548438" y="1747838"/>
            <a:ext cx="2093912" cy="563562"/>
            <a:chOff x="5815013" y="1408485"/>
            <a:chExt cx="2093892" cy="563190"/>
          </a:xfrm>
        </p:grpSpPr>
        <p:cxnSp>
          <p:nvCxnSpPr>
            <p:cNvPr id="260" name="Straight Connector 21"/>
            <p:cNvCxnSpPr/>
            <p:nvPr/>
          </p:nvCxnSpPr>
          <p:spPr>
            <a:xfrm flipV="1">
              <a:off x="5815013" y="1629001"/>
              <a:ext cx="214310" cy="342674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2"/>
            <p:cNvCxnSpPr/>
            <p:nvPr/>
          </p:nvCxnSpPr>
          <p:spPr>
            <a:xfrm>
              <a:off x="6029323" y="1629001"/>
              <a:ext cx="642932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3"/>
            <p:cNvSpPr/>
            <p:nvPr/>
          </p:nvSpPr>
          <p:spPr>
            <a:xfrm>
              <a:off x="6662729" y="1408485"/>
              <a:ext cx="1246175" cy="7005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添加标题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您的内容打在这里，或者通过复制您的文本后</a:t>
              </a: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127000" y="2362200"/>
            <a:ext cx="2271713" cy="493713"/>
            <a:chOff x="127257" y="2362744"/>
            <a:chExt cx="2271735" cy="492443"/>
          </a:xfrm>
        </p:grpSpPr>
        <p:grpSp>
          <p:nvGrpSpPr>
            <p:cNvPr id="20511" name="组合 263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6" name="Straight Connector 27"/>
              <p:cNvCxnSpPr/>
              <p:nvPr/>
            </p:nvCxnSpPr>
            <p:spPr>
              <a:xfrm flipH="1">
                <a:off x="2717213" y="2061465"/>
                <a:ext cx="214315" cy="210594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8"/>
              <p:cNvCxnSpPr/>
              <p:nvPr/>
            </p:nvCxnSpPr>
            <p:spPr>
              <a:xfrm flipH="1">
                <a:off x="1988544" y="2272059"/>
                <a:ext cx="728669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Rectangle 29"/>
            <p:cNvSpPr/>
            <p:nvPr/>
          </p:nvSpPr>
          <p:spPr>
            <a:xfrm>
              <a:off x="127257" y="2362744"/>
              <a:ext cx="1231912" cy="6992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添加标题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您的内容打在这里，或者通过复制您的文本后</a:t>
              </a: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2270125" y="1870075"/>
            <a:ext cx="468313" cy="446088"/>
            <a:chOff x="3245416" y="680837"/>
            <a:chExt cx="469486" cy="445917"/>
          </a:xfrm>
        </p:grpSpPr>
        <p:sp>
          <p:nvSpPr>
            <p:cNvPr id="269" name="椭圆 268"/>
            <p:cNvSpPr/>
            <p:nvPr/>
          </p:nvSpPr>
          <p:spPr>
            <a:xfrm>
              <a:off x="3254965" y="680837"/>
              <a:ext cx="445613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20510" name="文本框 269"/>
            <p:cNvSpPr txBox="1">
              <a:spLocks noChangeArrowheads="1"/>
            </p:cNvSpPr>
            <p:nvPr/>
          </p:nvSpPr>
          <p:spPr bwMode="auto">
            <a:xfrm>
              <a:off x="3245416" y="783353"/>
              <a:ext cx="469486" cy="25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1100">
                  <a:solidFill>
                    <a:schemeClr val="bg1"/>
                  </a:solidFill>
                </a:rPr>
                <a:t>60%</a:t>
              </a: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752475" y="3870325"/>
            <a:ext cx="2265363" cy="492125"/>
            <a:chOff x="752231" y="3870462"/>
            <a:chExt cx="2265049" cy="492443"/>
          </a:xfrm>
        </p:grpSpPr>
        <p:grpSp>
          <p:nvGrpSpPr>
            <p:cNvPr id="20505" name="组合 271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74" name="Straight Connector 27"/>
              <p:cNvCxnSpPr/>
              <p:nvPr/>
            </p:nvCxnSpPr>
            <p:spPr>
              <a:xfrm flipH="1">
                <a:off x="2717245" y="2061531"/>
                <a:ext cx="214283" cy="209685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8"/>
              <p:cNvCxnSpPr/>
              <p:nvPr/>
            </p:nvCxnSpPr>
            <p:spPr>
              <a:xfrm flipH="1">
                <a:off x="1988684" y="2271217"/>
                <a:ext cx="728561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Rectangle 29"/>
            <p:cNvSpPr/>
            <p:nvPr/>
          </p:nvSpPr>
          <p:spPr>
            <a:xfrm>
              <a:off x="752231" y="3870461"/>
              <a:ext cx="1225380" cy="7014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添加标题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您的内容打在这里，或者通过复制您的文本后</a:t>
              </a: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2887663" y="3378200"/>
            <a:ext cx="469900" cy="446088"/>
            <a:chOff x="3245416" y="680837"/>
            <a:chExt cx="469486" cy="445917"/>
          </a:xfrm>
        </p:grpSpPr>
        <p:sp>
          <p:nvSpPr>
            <p:cNvPr id="277" name="椭圆 276"/>
            <p:cNvSpPr/>
            <p:nvPr/>
          </p:nvSpPr>
          <p:spPr>
            <a:xfrm>
              <a:off x="3254933" y="680837"/>
              <a:ext cx="445694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20504" name="文本框 277"/>
            <p:cNvSpPr txBox="1">
              <a:spLocks noChangeArrowheads="1"/>
            </p:cNvSpPr>
            <p:nvPr/>
          </p:nvSpPr>
          <p:spPr bwMode="auto">
            <a:xfrm>
              <a:off x="3245416" y="783354"/>
              <a:ext cx="469486" cy="25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1100">
                  <a:solidFill>
                    <a:schemeClr val="bg1"/>
                  </a:solidFill>
                </a:rPr>
                <a:t>80%</a:t>
              </a: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6175375" y="2366963"/>
            <a:ext cx="468313" cy="446087"/>
            <a:chOff x="4446422" y="3918124"/>
            <a:chExt cx="469486" cy="445917"/>
          </a:xfrm>
        </p:grpSpPr>
        <p:sp>
          <p:nvSpPr>
            <p:cNvPr id="280" name="椭圆 279"/>
            <p:cNvSpPr/>
            <p:nvPr/>
          </p:nvSpPr>
          <p:spPr>
            <a:xfrm>
              <a:off x="4463929" y="3918124"/>
              <a:ext cx="447204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20502" name="文本框 280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5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1100">
                  <a:solidFill>
                    <a:schemeClr val="bg1"/>
                  </a:solidFill>
                </a:rPr>
                <a:t>90%</a:t>
              </a: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4946650" y="3886200"/>
            <a:ext cx="1758950" cy="946150"/>
            <a:chOff x="4947016" y="3886853"/>
            <a:chExt cx="1758557" cy="944714"/>
          </a:xfrm>
        </p:grpSpPr>
        <p:grpSp>
          <p:nvGrpSpPr>
            <p:cNvPr id="20497" name="组合 282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85" name="Straight Connector 21"/>
              <p:cNvCxnSpPr/>
              <p:nvPr/>
            </p:nvCxnSpPr>
            <p:spPr>
              <a:xfrm flipV="1">
                <a:off x="4912537" y="3006628"/>
                <a:ext cx="214265" cy="34238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2"/>
              <p:cNvCxnSpPr/>
              <p:nvPr/>
            </p:nvCxnSpPr>
            <p:spPr>
              <a:xfrm>
                <a:off x="5126802" y="3006628"/>
                <a:ext cx="64279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Rectangle 23"/>
            <p:cNvSpPr/>
            <p:nvPr/>
          </p:nvSpPr>
          <p:spPr>
            <a:xfrm>
              <a:off x="5478710" y="4338603"/>
              <a:ext cx="1226863" cy="6999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添加标题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00000000000000000" pitchFamily="50" typeface="Nexa Light"/>
                  <a:ea typeface="+mn-ea"/>
                  <a:cs charset="0" pitchFamily="34" typeface="Arial"/>
                </a:rPr>
                <a:t>您的内容打在这里，或者通过复制您的文本后</a:t>
              </a: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4538663" y="3405188"/>
            <a:ext cx="469900" cy="446087"/>
            <a:chOff x="4446422" y="3918124"/>
            <a:chExt cx="469486" cy="445917"/>
          </a:xfrm>
        </p:grpSpPr>
        <p:sp>
          <p:nvSpPr>
            <p:cNvPr id="288" name="椭圆 287"/>
            <p:cNvSpPr/>
            <p:nvPr/>
          </p:nvSpPr>
          <p:spPr>
            <a:xfrm>
              <a:off x="4463869" y="3918124"/>
              <a:ext cx="447281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/>
            </a:p>
          </p:txBody>
        </p:sp>
        <p:sp>
          <p:nvSpPr>
            <p:cNvPr id="20496" name="文本框 288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5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Arial"/>
                  <a:ea charset="-122" pitchFamily="34" typeface="微软雅黑"/>
                </a:defRPr>
              </a:lvl9pPr>
            </a:lstStyle>
            <a:p>
              <a:pPr algn="ctr" eaLnBrk="1" hangingPunct="1"/>
              <a:r>
                <a:rPr altLang="zh-CN" lang="en-US" sz="1100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20491" name="组合 289"/>
          <p:cNvGrpSpPr>
            <a:grpSpLocks noChangeAspect="1"/>
          </p:cNvGrpSpPr>
          <p:nvPr/>
        </p:nvGrpSpPr>
        <p:grpSpPr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291" name="椭圆 290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292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gdLst>
                <a:gd fmla="*/ 7 w 683" name="T0"/>
                <a:gd fmla="*/ 118 h 376" name="T1"/>
                <a:gd fmla="*/ 334 w 683" name="T2"/>
                <a:gd fmla="*/ 1 h 376" name="T3"/>
                <a:gd fmla="*/ 341 w 683" name="T4"/>
                <a:gd fmla="*/ 1 h 376" name="T5"/>
                <a:gd fmla="*/ 675 w 683" name="T6"/>
                <a:gd fmla="*/ 118 h 376" name="T7"/>
                <a:gd fmla="*/ 683 w 683" name="T8"/>
                <a:gd fmla="*/ 129 h 376" name="T9"/>
                <a:gd fmla="*/ 675 w 683" name="T10"/>
                <a:gd fmla="*/ 139 h 376" name="T11"/>
                <a:gd fmla="*/ 561 w 683" name="T12"/>
                <a:gd fmla="*/ 172 h 376" name="T13"/>
                <a:gd fmla="*/ 338 w 683" name="T14"/>
                <a:gd fmla="*/ 119 h 376" name="T15"/>
                <a:gd fmla="*/ 328 w 683" name="T16"/>
                <a:gd fmla="*/ 130 h 376" name="T17"/>
                <a:gd fmla="*/ 338 w 683" name="T18"/>
                <a:gd fmla="*/ 140 h 376" name="T19"/>
                <a:gd fmla="*/ 545 w 683" name="T20"/>
                <a:gd fmla="*/ 185 h 376" name="T21"/>
                <a:gd fmla="*/ 545 w 683" name="T22"/>
                <a:gd fmla="*/ 255 h 376" name="T23"/>
                <a:gd fmla="*/ 545 w 683" name="T24"/>
                <a:gd fmla="*/ 256 h 376" name="T25"/>
                <a:gd fmla="*/ 337 w 683" name="T26"/>
                <a:gd fmla="*/ 305 h 376" name="T27"/>
                <a:gd fmla="*/ 130 w 683" name="T28"/>
                <a:gd fmla="*/ 256 h 376" name="T29"/>
                <a:gd fmla="*/ 130 w 683" name="T30"/>
                <a:gd fmla="*/ 255 h 376" name="T31"/>
                <a:gd fmla="*/ 130 w 683" name="T32"/>
                <a:gd fmla="*/ 174 h 376" name="T33"/>
                <a:gd fmla="*/ 71 w 683" name="T34"/>
                <a:gd fmla="*/ 157 h 376" name="T35"/>
                <a:gd fmla="*/ 71 w 683" name="T36"/>
                <a:gd fmla="*/ 249 h 376" name="T37"/>
                <a:gd fmla="*/ 92 w 683" name="T38"/>
                <a:gd fmla="*/ 277 h 376" name="T39"/>
                <a:gd fmla="*/ 75 w 683" name="T40"/>
                <a:gd fmla="*/ 303 h 376" name="T41"/>
                <a:gd fmla="*/ 82 w 683" name="T42"/>
                <a:gd fmla="*/ 338 h 376" name="T43"/>
                <a:gd fmla="*/ 28 w 683" name="T44"/>
                <a:gd fmla="*/ 361 h 376" name="T45"/>
                <a:gd fmla="*/ 39 w 683" name="T46"/>
                <a:gd fmla="*/ 301 h 376" name="T47"/>
                <a:gd fmla="*/ 26 w 683" name="T48"/>
                <a:gd fmla="*/ 277 h 376" name="T49"/>
                <a:gd fmla="*/ 46 w 683" name="T50"/>
                <a:gd fmla="*/ 249 h 376" name="T51"/>
                <a:gd fmla="*/ 46 w 683" name="T52"/>
                <a:gd fmla="*/ 150 h 376" name="T53"/>
                <a:gd fmla="*/ 8 w 683" name="T54"/>
                <a:gd fmla="*/ 139 h 376" name="T55"/>
                <a:gd fmla="*/ 0 w 683" name="T56"/>
                <a:gd fmla="*/ 129 h 376" name="T57"/>
                <a:gd fmla="*/ 7 w 683" name="T58"/>
                <a:gd fmla="*/ 118 h 37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76" w="683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3" name="文本框 292"/>
          <p:cNvSpPr txBox="1"/>
          <p:nvPr/>
        </p:nvSpPr>
        <p:spPr>
          <a:xfrm>
            <a:off x="782638" y="280988"/>
            <a:ext cx="21939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国外研究综述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  <p:cond delay="0" evt="onBegin">
                          <p:tn val="43"/>
                        </p:cond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34"/>
          <p:cNvGrpSpPr>
            <a:grpSpLocks noChangeAspect="1"/>
          </p:cNvGrpSpPr>
          <p:nvPr/>
        </p:nvGrpSpPr>
        <p:grpSpPr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6" name="椭圆 35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gdLst>
                <a:gd fmla="*/ 7 w 683" name="T0"/>
                <a:gd fmla="*/ 118 h 376" name="T1"/>
                <a:gd fmla="*/ 334 w 683" name="T2"/>
                <a:gd fmla="*/ 1 h 376" name="T3"/>
                <a:gd fmla="*/ 341 w 683" name="T4"/>
                <a:gd fmla="*/ 1 h 376" name="T5"/>
                <a:gd fmla="*/ 675 w 683" name="T6"/>
                <a:gd fmla="*/ 118 h 376" name="T7"/>
                <a:gd fmla="*/ 683 w 683" name="T8"/>
                <a:gd fmla="*/ 129 h 376" name="T9"/>
                <a:gd fmla="*/ 675 w 683" name="T10"/>
                <a:gd fmla="*/ 139 h 376" name="T11"/>
                <a:gd fmla="*/ 561 w 683" name="T12"/>
                <a:gd fmla="*/ 172 h 376" name="T13"/>
                <a:gd fmla="*/ 338 w 683" name="T14"/>
                <a:gd fmla="*/ 119 h 376" name="T15"/>
                <a:gd fmla="*/ 328 w 683" name="T16"/>
                <a:gd fmla="*/ 130 h 376" name="T17"/>
                <a:gd fmla="*/ 338 w 683" name="T18"/>
                <a:gd fmla="*/ 140 h 376" name="T19"/>
                <a:gd fmla="*/ 545 w 683" name="T20"/>
                <a:gd fmla="*/ 185 h 376" name="T21"/>
                <a:gd fmla="*/ 545 w 683" name="T22"/>
                <a:gd fmla="*/ 255 h 376" name="T23"/>
                <a:gd fmla="*/ 545 w 683" name="T24"/>
                <a:gd fmla="*/ 256 h 376" name="T25"/>
                <a:gd fmla="*/ 337 w 683" name="T26"/>
                <a:gd fmla="*/ 305 h 376" name="T27"/>
                <a:gd fmla="*/ 130 w 683" name="T28"/>
                <a:gd fmla="*/ 256 h 376" name="T29"/>
                <a:gd fmla="*/ 130 w 683" name="T30"/>
                <a:gd fmla="*/ 255 h 376" name="T31"/>
                <a:gd fmla="*/ 130 w 683" name="T32"/>
                <a:gd fmla="*/ 174 h 376" name="T33"/>
                <a:gd fmla="*/ 71 w 683" name="T34"/>
                <a:gd fmla="*/ 157 h 376" name="T35"/>
                <a:gd fmla="*/ 71 w 683" name="T36"/>
                <a:gd fmla="*/ 249 h 376" name="T37"/>
                <a:gd fmla="*/ 92 w 683" name="T38"/>
                <a:gd fmla="*/ 277 h 376" name="T39"/>
                <a:gd fmla="*/ 75 w 683" name="T40"/>
                <a:gd fmla="*/ 303 h 376" name="T41"/>
                <a:gd fmla="*/ 82 w 683" name="T42"/>
                <a:gd fmla="*/ 338 h 376" name="T43"/>
                <a:gd fmla="*/ 28 w 683" name="T44"/>
                <a:gd fmla="*/ 361 h 376" name="T45"/>
                <a:gd fmla="*/ 39 w 683" name="T46"/>
                <a:gd fmla="*/ 301 h 376" name="T47"/>
                <a:gd fmla="*/ 26 w 683" name="T48"/>
                <a:gd fmla="*/ 277 h 376" name="T49"/>
                <a:gd fmla="*/ 46 w 683" name="T50"/>
                <a:gd fmla="*/ 249 h 376" name="T51"/>
                <a:gd fmla="*/ 46 w 683" name="T52"/>
                <a:gd fmla="*/ 150 h 376" name="T53"/>
                <a:gd fmla="*/ 8 w 683" name="T54"/>
                <a:gd fmla="*/ 139 h 376" name="T55"/>
                <a:gd fmla="*/ 0 w 683" name="T56"/>
                <a:gd fmla="*/ 129 h 376" name="T57"/>
                <a:gd fmla="*/ 7 w 683" name="T58"/>
                <a:gd fmla="*/ 118 h 37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76" w="683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82638" y="280988"/>
            <a:ext cx="24447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主要贡献与创新</a:t>
            </a:r>
          </a:p>
        </p:txBody>
      </p:sp>
      <p:sp>
        <p:nvSpPr>
          <p:cNvPr id="39" name="矩形 38"/>
          <p:cNvSpPr/>
          <p:nvPr/>
        </p:nvSpPr>
        <p:spPr>
          <a:xfrm>
            <a:off x="3533800" y="3254037"/>
            <a:ext cx="2010946" cy="18379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isometricTopUp">
              <a:rot lat="19334322" lon="18553892" rev="3806096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43707" y="2901118"/>
            <a:ext cx="2010946" cy="18379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TopUp">
              <a:rot lat="19334316" lon="18553888" rev="3806097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71481" y="2548199"/>
            <a:ext cx="2010946" cy="183799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TopUp">
              <a:rot lat="19334316" lon="18553888" rev="3806097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89937" y="2195280"/>
            <a:ext cx="2010946" cy="1837993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TopUp">
              <a:rot lat="19334316" lon="18553888" rev="3806097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72157" y="1817594"/>
            <a:ext cx="2038044" cy="186276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TopUp">
              <a:rot lat="19334316" lon="18553888" rev="3806097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44" name="文本框 31"/>
          <p:cNvSpPr txBox="1">
            <a:spLocks noChangeArrowheads="1"/>
          </p:cNvSpPr>
          <p:nvPr/>
        </p:nvSpPr>
        <p:spPr bwMode="auto">
          <a:xfrm>
            <a:off x="468313" y="2590800"/>
            <a:ext cx="28686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000">
                <a:latin charset="-122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45" name="文本框 32"/>
          <p:cNvSpPr txBox="1"/>
          <p:nvPr/>
        </p:nvSpPr>
        <p:spPr>
          <a:xfrm>
            <a:off x="588963" y="2270125"/>
            <a:ext cx="1677987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charset="-122" pitchFamily="34" typeface="微软雅黑"/>
              </a:rPr>
              <a:t>点击添加标题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139825" y="2570163"/>
            <a:ext cx="243205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768975" y="3152775"/>
            <a:ext cx="1317625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0"/>
          <p:cNvSpPr txBox="1">
            <a:spLocks noChangeArrowheads="1"/>
          </p:cNvSpPr>
          <p:nvPr/>
        </p:nvSpPr>
        <p:spPr bwMode="auto">
          <a:xfrm>
            <a:off x="6535739" y="3167063"/>
            <a:ext cx="25003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000">
                <a:latin charset="-122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49" name="文本框 41"/>
          <p:cNvSpPr txBox="1"/>
          <p:nvPr/>
        </p:nvSpPr>
        <p:spPr>
          <a:xfrm>
            <a:off x="6535739" y="2887663"/>
            <a:ext cx="1852612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charset="-122" pitchFamily="34" typeface="微软雅黑"/>
              </a:rPr>
              <a:t>点击添加标题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627688" y="3941763"/>
            <a:ext cx="1317625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49"/>
          <p:cNvSpPr txBox="1">
            <a:spLocks noChangeArrowheads="1"/>
          </p:cNvSpPr>
          <p:nvPr/>
        </p:nvSpPr>
        <p:spPr bwMode="auto">
          <a:xfrm>
            <a:off x="6394450" y="3984625"/>
            <a:ext cx="26416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000">
                <a:latin charset="-122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52" name="文本框 50"/>
          <p:cNvSpPr txBox="1"/>
          <p:nvPr/>
        </p:nvSpPr>
        <p:spPr>
          <a:xfrm>
            <a:off x="6394450" y="3679825"/>
            <a:ext cx="1716088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charset="-122" pitchFamily="34" typeface="微软雅黑"/>
              </a:rPr>
              <a:t>点击添加标题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1428750" y="3492500"/>
            <a:ext cx="196850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9"/>
          <p:cNvSpPr txBox="1">
            <a:spLocks noChangeArrowheads="1"/>
          </p:cNvSpPr>
          <p:nvPr/>
        </p:nvSpPr>
        <p:spPr bwMode="auto">
          <a:xfrm>
            <a:off x="468313" y="3525838"/>
            <a:ext cx="24765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000">
                <a:latin charset="-122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55" name="文本框 60"/>
          <p:cNvSpPr txBox="1"/>
          <p:nvPr/>
        </p:nvSpPr>
        <p:spPr>
          <a:xfrm>
            <a:off x="884238" y="3157538"/>
            <a:ext cx="1528762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charset="-122" pitchFamily="34" typeface="微软雅黑"/>
              </a:rPr>
              <a:t>点击添加标题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1000125" y="4387850"/>
            <a:ext cx="253365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63"/>
          <p:cNvSpPr txBox="1">
            <a:spLocks noChangeArrowheads="1"/>
          </p:cNvSpPr>
          <p:nvPr/>
        </p:nvSpPr>
        <p:spPr bwMode="auto">
          <a:xfrm>
            <a:off x="323850" y="4418013"/>
            <a:ext cx="26209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685800" fontAlgn="base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000">
                <a:latin charset="-122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58" name="文本框 64"/>
          <p:cNvSpPr txBox="1"/>
          <p:nvPr/>
        </p:nvSpPr>
        <p:spPr>
          <a:xfrm>
            <a:off x="585788" y="4059238"/>
            <a:ext cx="1681162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latin charset="-122" pitchFamily="34" typeface="微软雅黑"/>
              </a:rPr>
              <a:t>点击添加标题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552450" y="1066800"/>
            <a:ext cx="8267700" cy="738188"/>
            <a:chOff x="552805" y="1066346"/>
            <a:chExt cx="8267667" cy="739053"/>
          </a:xfrm>
        </p:grpSpPr>
        <p:sp>
          <p:nvSpPr>
            <p:cNvPr id="60" name="TextBox 30"/>
            <p:cNvSpPr txBox="1"/>
            <p:nvPr/>
          </p:nvSpPr>
          <p:spPr>
            <a:xfrm>
              <a:off x="552805" y="1066346"/>
              <a:ext cx="1249675" cy="3051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400">
                  <a:solidFill>
                    <a:schemeClr val="accent6">
                      <a:lumMod val="75000"/>
                    </a:schemeClr>
                  </a:solidFill>
                  <a:latin charset="-122" pitchFamily="34" typeface="微软雅黑"/>
                </a:rPr>
                <a:t>点击添加标题</a:t>
              </a:r>
            </a:p>
          </p:txBody>
        </p:sp>
        <p:sp>
          <p:nvSpPr>
            <p:cNvPr id="61" name="TextBox 29"/>
            <p:cNvSpPr txBox="1"/>
            <p:nvPr/>
          </p:nvSpPr>
          <p:spPr>
            <a:xfrm>
              <a:off x="552805" y="1341306"/>
              <a:ext cx="8267667" cy="4440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50">
                  <a:latin charset="-122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2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6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8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8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8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id="9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9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10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8"/>
      <p:bldP grpId="0" spid="49"/>
      <p:bldP grpId="0" spid="51"/>
      <p:bldP grpId="0" spid="52"/>
      <p:bldP grpId="0" spid="54"/>
      <p:bldP grpId="0" spid="55"/>
      <p:bldP grpId="0" spid="57"/>
      <p:bldP grpId="0" spid="5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489075" y="2938463"/>
            <a:ext cx="3263900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8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研究方法与思路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565400" y="1609725"/>
            <a:ext cx="1128713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ysClr lastClr="000000" val="windowText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108422" y="2226772"/>
              <a:ext cx="751536" cy="615617"/>
            </a:xfrm>
            <a:custGeom>
              <a:gdLst>
                <a:gd fmla="*/ 310 w 563" name="T0"/>
                <a:gd fmla="*/ 372 h 461" name="T1"/>
                <a:gd fmla="*/ 321 w 563" name="T2"/>
                <a:gd fmla="*/ 370 h 461" name="T3"/>
                <a:gd fmla="*/ 552 w 563" name="T4"/>
                <a:gd fmla="*/ 248 h 461" name="T5"/>
                <a:gd fmla="*/ 559 w 563" name="T6"/>
                <a:gd fmla="*/ 226 h 461" name="T7"/>
                <a:gd fmla="*/ 537 w 563" name="T8"/>
                <a:gd fmla="*/ 220 h 461" name="T9"/>
                <a:gd fmla="*/ 311 w 563" name="T10"/>
                <a:gd fmla="*/ 339 h 461" name="T11"/>
                <a:gd fmla="*/ 59 w 563" name="T12"/>
                <a:gd fmla="*/ 285 h 461" name="T13"/>
                <a:gd fmla="*/ 38 w 563" name="T14"/>
                <a:gd fmla="*/ 253 h 461" name="T15"/>
                <a:gd fmla="*/ 71 w 563" name="T16"/>
                <a:gd fmla="*/ 232 h 461" name="T17"/>
                <a:gd fmla="*/ 313 w 563" name="T18"/>
                <a:gd fmla="*/ 283 h 461" name="T19"/>
                <a:gd fmla="*/ 321 w 563" name="T20"/>
                <a:gd fmla="*/ 281 h 461" name="T21"/>
                <a:gd fmla="*/ 552 w 563" name="T22"/>
                <a:gd fmla="*/ 159 h 461" name="T23"/>
                <a:gd fmla="*/ 559 w 563" name="T24"/>
                <a:gd fmla="*/ 138 h 461" name="T25"/>
                <a:gd fmla="*/ 537 w 563" name="T26"/>
                <a:gd fmla="*/ 131 h 461" name="T27"/>
                <a:gd fmla="*/ 310 w 563" name="T28"/>
                <a:gd fmla="*/ 251 h 461" name="T29"/>
                <a:gd fmla="*/ 59 w 563" name="T30"/>
                <a:gd fmla="*/ 197 h 461" name="T31"/>
                <a:gd fmla="*/ 38 w 563" name="T32"/>
                <a:gd fmla="*/ 164 h 461" name="T33"/>
                <a:gd fmla="*/ 71 w 563" name="T34"/>
                <a:gd fmla="*/ 143 h 461" name="T35"/>
                <a:gd fmla="*/ 298 w 563" name="T36"/>
                <a:gd fmla="*/ 191 h 461" name="T37"/>
                <a:gd fmla="*/ 306 w 563" name="T38"/>
                <a:gd fmla="*/ 189 h 461" name="T39"/>
                <a:gd fmla="*/ 538 w 563" name="T40"/>
                <a:gd fmla="*/ 69 h 461" name="T41"/>
                <a:gd fmla="*/ 535 w 563" name="T42"/>
                <a:gd fmla="*/ 48 h 461" name="T43"/>
                <a:gd fmla="*/ 310 w 563" name="T44"/>
                <a:gd fmla="*/ 4 h 461" name="T45"/>
                <a:gd fmla="*/ 249 w 563" name="T46"/>
                <a:gd fmla="*/ 12 h 461" name="T47"/>
                <a:gd fmla="*/ 41 w 563" name="T48"/>
                <a:gd fmla="*/ 114 h 461" name="T49"/>
                <a:gd fmla="*/ 33 w 563" name="T50"/>
                <a:gd fmla="*/ 119 h 461" name="T51"/>
                <a:gd fmla="*/ 7 w 563" name="T52"/>
                <a:gd fmla="*/ 157 h 461" name="T53"/>
                <a:gd fmla="*/ 25 w 563" name="T54"/>
                <a:gd fmla="*/ 214 h 461" name="T55"/>
                <a:gd fmla="*/ 7 w 563" name="T56"/>
                <a:gd fmla="*/ 246 h 461" name="T57"/>
                <a:gd fmla="*/ 25 w 563" name="T58"/>
                <a:gd fmla="*/ 303 h 461" name="T59"/>
                <a:gd fmla="*/ 7 w 563" name="T60"/>
                <a:gd fmla="*/ 335 h 461" name="T61"/>
                <a:gd fmla="*/ 52 w 563" name="T62"/>
                <a:gd fmla="*/ 405 h 461" name="T63"/>
                <a:gd fmla="*/ 311 w 563" name="T64"/>
                <a:gd fmla="*/ 460 h 461" name="T65"/>
                <a:gd fmla="*/ 321 w 563" name="T66"/>
                <a:gd fmla="*/ 459 h 461" name="T67"/>
                <a:gd fmla="*/ 552 w 563" name="T68"/>
                <a:gd fmla="*/ 337 h 461" name="T69"/>
                <a:gd fmla="*/ 559 w 563" name="T70"/>
                <a:gd fmla="*/ 315 h 461" name="T71"/>
                <a:gd fmla="*/ 537 w 563" name="T72"/>
                <a:gd fmla="*/ 308 h 461" name="T73"/>
                <a:gd fmla="*/ 310 w 563" name="T74"/>
                <a:gd fmla="*/ 428 h 461" name="T75"/>
                <a:gd fmla="*/ 59 w 563" name="T76"/>
                <a:gd fmla="*/ 374 h 461" name="T77"/>
                <a:gd fmla="*/ 38 w 563" name="T78"/>
                <a:gd fmla="*/ 341 h 461" name="T79"/>
                <a:gd fmla="*/ 71 w 563" name="T80"/>
                <a:gd fmla="*/ 320 h 461" name="T81"/>
                <a:gd fmla="*/ 310 w 563" name="T82"/>
                <a:gd fmla="*/ 372 h 461" name="T83"/>
                <a:gd fmla="*/ 296 w 563" name="T84"/>
                <a:gd fmla="*/ 57 h 461" name="T85"/>
                <a:gd fmla="*/ 404 w 563" name="T86"/>
                <a:gd fmla="*/ 78 h 461" name="T87"/>
                <a:gd fmla="*/ 357 w 563" name="T88"/>
                <a:gd fmla="*/ 101 h 461" name="T89"/>
                <a:gd fmla="*/ 249 w 563" name="T90"/>
                <a:gd fmla="*/ 79 h 461" name="T91"/>
                <a:gd fmla="*/ 296 w 563" name="T92"/>
                <a:gd fmla="*/ 57 h 46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61" w="563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</p:grpSp>
      <p:sp>
        <p:nvSpPr>
          <p:cNvPr id="10" name="TextBox 49"/>
          <p:cNvSpPr txBox="1"/>
          <p:nvPr/>
        </p:nvSpPr>
        <p:spPr>
          <a:xfrm>
            <a:off x="4886325" y="1579563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研究思路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12" name="直接连接符 14"/>
            <p:cNvSpPr>
              <a:spLocks noChangeShapeType="1"/>
            </p:cNvSpPr>
            <p:nvPr/>
          </p:nvSpPr>
          <p:spPr bwMode="auto">
            <a:xfrm flipH="1"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cap="flat" cmpd="sng" w="38100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13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4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  <p:sp>
          <p:nvSpPr>
            <p:cNvPr id="15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cap="flat" cmpd="sng" w="38100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lang="zh-CN" sz="1350">
                <a:solidFill>
                  <a:srgbClr val="FFFFFF"/>
                </a:solidFill>
                <a:latin charset="-122" pitchFamily="50" typeface="造字工房悦黑体验版纤细体"/>
                <a:ea charset="-122" pitchFamily="50" typeface="造字工房悦黑体验版纤细体"/>
                <a:sym charset="-122" pitchFamily="50" typeface="造字工房悦黑体验版纤细体"/>
              </a:endParaRPr>
            </a:p>
          </p:txBody>
        </p:sp>
      </p:grpSp>
      <p:sp>
        <p:nvSpPr>
          <p:cNvPr id="18" name="TextBox 64"/>
          <p:cNvSpPr txBox="1"/>
          <p:nvPr/>
        </p:nvSpPr>
        <p:spPr>
          <a:xfrm>
            <a:off x="4886325" y="2203450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研究方案</a:t>
            </a:r>
          </a:p>
        </p:txBody>
      </p:sp>
      <p:sp>
        <p:nvSpPr>
          <p:cNvPr id="19" name="TextBox 65"/>
          <p:cNvSpPr txBox="1"/>
          <p:nvPr/>
        </p:nvSpPr>
        <p:spPr>
          <a:xfrm>
            <a:off x="4886325" y="2857500"/>
            <a:ext cx="1960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chemeClr val="accent6">
                    <a:lumMod val="75000"/>
                  </a:schemeClr>
                </a:solidFill>
                <a:latin charset="-122" pitchFamily="34" typeface="微软雅黑"/>
              </a:rPr>
              <a:t>研究可行性说明</a:t>
            </a:r>
          </a:p>
        </p:txBody>
      </p:sp>
    </p:spTree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decel="100000"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0" spid="18"/>
      <p:bldP grpId="0" spid="1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iTianKong.com</Company>
  <PresentationFormat>On-screen Show (16:9)</PresentationFormat>
  <Paragraphs>221</Paragraphs>
  <Slides>26</Slides>
  <Notes>26</Notes>
  <TotalTime>1384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微软雅黑</vt:lpstr>
      <vt:lpstr>Calibri</vt:lpstr>
      <vt:lpstr>宋体</vt:lpstr>
      <vt:lpstr>Calibri Light</vt:lpstr>
      <vt:lpstr>造字工房悦黑体验版纤细体</vt:lpstr>
      <vt:lpstr>Bodoni MT</vt:lpstr>
      <vt:lpstr>Nexa Light</vt:lpstr>
      <vt:lpstr>Open Sans</vt:lpstr>
      <vt:lpstr>华文楷体</vt:lpstr>
      <vt:lpstr>FontAwesome</vt:lpstr>
      <vt:lpstr>Lato Light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2015-04-27T05:53:22Z</dcterms:created>
  <cp:lastModifiedBy>Administrator</cp:lastModifiedBy>
  <dcterms:modified xsi:type="dcterms:W3CDTF">2021-08-22T05:50:27Z</dcterms:modified>
  <cp:revision>146</cp:revision>
  <dc:title>PowerPoint 演示文稿</dc:title>
</cp:coreProperties>
</file>