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3"/>
  </p:notesMasterIdLst>
  <p:sldIdLst>
    <p:sldId id="287" r:id="rId4"/>
    <p:sldId id="260" r:id="rId5"/>
    <p:sldId id="263" r:id="rId6"/>
    <p:sldId id="258" r:id="rId7"/>
    <p:sldId id="267" r:id="rId8"/>
    <p:sldId id="268" r:id="rId9"/>
    <p:sldId id="269" r:id="rId10"/>
    <p:sldId id="270" r:id="rId11"/>
    <p:sldId id="264" r:id="rId12"/>
    <p:sldId id="271" r:id="rId13"/>
    <p:sldId id="272" r:id="rId14"/>
    <p:sldId id="273" r:id="rId15"/>
    <p:sldId id="274" r:id="rId16"/>
    <p:sldId id="275" r:id="rId17"/>
    <p:sldId id="265" r:id="rId18"/>
    <p:sldId id="276" r:id="rId19"/>
    <p:sldId id="277" r:id="rId20"/>
    <p:sldId id="278" r:id="rId21"/>
    <p:sldId id="279" r:id="rId22"/>
    <p:sldId id="280" r:id="rId23"/>
    <p:sldId id="266" r:id="rId24"/>
    <p:sldId id="281" r:id="rId25"/>
    <p:sldId id="282" r:id="rId26"/>
    <p:sldId id="283" r:id="rId27"/>
    <p:sldId id="284" r:id="rId28"/>
    <p:sldId id="285" r:id="rId29"/>
    <p:sldId id="261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colors5.xml" Type="http://schemas.microsoft.com/office/2011/relationships/chartColorStyle"/><Relationship Id="rId7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数据列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产品A</c:v>
                </c:pt>
                <c:pt idx="1">
                  <c:v>产品B</c:v>
                </c:pt>
                <c:pt idx="2">
                  <c:v>产品C</c:v>
                </c:pt>
                <c:pt idx="3">
                  <c:v>产品D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79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A-4ADE-8107-9565B86D19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产品A</c:v>
                </c:pt>
                <c:pt idx="1">
                  <c:v>产品B</c:v>
                </c:pt>
                <c:pt idx="2">
                  <c:v>产品C</c:v>
                </c:pt>
                <c:pt idx="3">
                  <c:v>产品D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E54A-4ADE-8107-9565B86D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25"/>
        <c:overlap val="100"/>
        <c:axId val="684782496"/>
        <c:axId val="684781936"/>
      </c:barChart>
      <c:lineChart>
        <c:grouping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辅助列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2"/>
            <c:spPr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产品A</c:v>
                </c:pt>
                <c:pt idx="1">
                  <c:v>产品B</c:v>
                </c:pt>
                <c:pt idx="2">
                  <c:v>产品C</c:v>
                </c:pt>
                <c:pt idx="3">
                  <c:v>产品D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79</c:v>
                </c:pt>
                <c:pt idx="3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A-4ADE-8107-9565B86D1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84782496"/>
        <c:axId val="684781936"/>
      </c:lineChart>
      <c:catAx>
        <c:axId val="68478249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84781936"/>
        <c:crosses val="autoZero"/>
        <c:auto val="0"/>
        <c:lblAlgn val="ctr"/>
        <c:lblOffset/>
        <c:noMultiLvlLbl val="0"/>
      </c:catAx>
      <c:valAx>
        <c:axId val="684781936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84782496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达成率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0.82</c:v>
                </c:pt>
                <c:pt idx="1">
                  <c:v>0.65</c:v>
                </c:pt>
                <c:pt idx="2">
                  <c:v>0.73</c:v>
                </c:pt>
                <c:pt idx="3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5-4FF1-ABD0-CC85518327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辅助列1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5-4FF1-ABD0-CC8551832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00"/>
        <c:overlap val="100"/>
        <c:axId val="696562992"/>
        <c:axId val="696567472"/>
      </c:barChart>
      <c:lineChart>
        <c:grouping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辅助列2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0"/>
            <c:spPr>
              <a:solidFill>
                <a:schemeClr val="accent1"/>
              </a:solidFill>
              <a:ln w="222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9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9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0.82</c:v>
                </c:pt>
                <c:pt idx="1">
                  <c:v>0.65</c:v>
                </c:pt>
                <c:pt idx="2">
                  <c:v>0.73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15-4FF1-ABD0-CC8551832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6562992"/>
        <c:axId val="696567472"/>
      </c:lineChart>
      <c:catAx>
        <c:axId val="69656299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96567472"/>
        <c:crosses val="autoZero"/>
        <c:auto val="0"/>
        <c:lblAlgn val="ctr"/>
        <c:lblOffset/>
        <c:noMultiLvlLbl val="0"/>
      </c:catAx>
      <c:valAx>
        <c:axId val="696567472"/>
        <c:scaling>
          <c:orientation/>
          <c:max val="1"/>
        </c:scaling>
        <c:delete val="1"/>
        <c:axPos val="l"/>
        <c:numFmt formatCode="0%" sourceLinked="1"/>
        <c:majorTickMark val="none"/>
        <c:minorTickMark val="none"/>
        <c:crossAx val="696562992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22226439416408539"/>
          <c:y val="0.20138107240200043"/>
          <c:w val="0.571673572063446"/>
          <c:h val="0.63087588548660278"/>
        </c:manualLayout>
      </c:layout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市场一</c:v>
                </c:pt>
                <c:pt idx="1">
                  <c:v>市场二</c:v>
                </c:pt>
                <c:pt idx="2">
                  <c:v>市场三</c:v>
                </c:pt>
                <c:pt idx="3">
                  <c:v>市场四</c:v>
                </c:pt>
                <c:pt idx="4">
                  <c:v>市场五</c:v>
                </c:pt>
                <c:pt idx="5">
                  <c:v>市场六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3.2</c:v>
                </c:pt>
                <c:pt idx="1">
                  <c:v>4.3</c:v>
                </c:pt>
                <c:pt idx="2">
                  <c:v>4.6</c:v>
                </c:pt>
                <c:pt idx="3">
                  <c:v>1.2</c:v>
                </c:pt>
                <c:pt idx="4">
                  <c:v>1.5</c:v>
                </c:pt>
                <c:pt idx="5">
                  <c:v>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3-43EC-9DEB-3DC78C3D10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市场一</c:v>
                </c:pt>
                <c:pt idx="1">
                  <c:v>市场二</c:v>
                </c:pt>
                <c:pt idx="2">
                  <c:v>市场三</c:v>
                </c:pt>
                <c:pt idx="3">
                  <c:v>市场四</c:v>
                </c:pt>
                <c:pt idx="4">
                  <c:v>市场五</c:v>
                </c:pt>
                <c:pt idx="5">
                  <c:v>市场六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1.2</c:v>
                </c:pt>
                <c:pt idx="1">
                  <c:v>1.5</c:v>
                </c:pt>
                <c:pt idx="2">
                  <c:v>1.2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3-43EC-9DEB-3DC78C3D10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产品三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市场一</c:v>
                </c:pt>
                <c:pt idx="1">
                  <c:v>市场二</c:v>
                </c:pt>
                <c:pt idx="2">
                  <c:v>市场三</c:v>
                </c:pt>
                <c:pt idx="3">
                  <c:v>市场四</c:v>
                </c:pt>
                <c:pt idx="4">
                  <c:v>市场五</c:v>
                </c:pt>
                <c:pt idx="5">
                  <c:v>市场六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3.8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4.6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3-43EC-9DEB-3DC78C3D1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6572512"/>
        <c:axId val="696573072"/>
      </c:radarChart>
      <c:catAx>
        <c:axId val="69657251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96573072"/>
        <c:crosses val="autoZero"/>
        <c:auto val="0"/>
        <c:lblAlgn val="ctr"/>
        <c:lblOffset/>
        <c:noMultiLvlLbl val="0"/>
      </c:catAx>
      <c:valAx>
        <c:axId val="69657307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rgbClr val="C8CFDF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965725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22227311134338"/>
          <c:y val="0.93457841873168945"/>
          <c:w val="0.49803522229194641"/>
          <c:h val="0.051417380571365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05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部门甲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accent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80</c:v>
                </c:pt>
                <c:pt idx="1">
                  <c:v>75</c:v>
                </c:pt>
                <c:pt idx="2">
                  <c:v>70</c:v>
                </c:pt>
                <c:pt idx="3">
                  <c:v>50</c:v>
                </c:pt>
                <c:pt idx="4">
                  <c:v>58</c:v>
                </c:pt>
                <c:pt idx="5">
                  <c:v>62</c:v>
                </c:pt>
                <c:pt idx="6">
                  <c:v>72</c:v>
                </c:pt>
                <c:pt idx="7">
                  <c:v>80</c:v>
                </c:pt>
                <c:pt idx="8">
                  <c:v>78</c:v>
                </c:pt>
                <c:pt idx="9">
                  <c:v>68</c:v>
                </c:pt>
                <c:pt idx="10">
                  <c:v>63</c:v>
                </c:pt>
                <c:pt idx="11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88-40F1-9B32-3E2D126BAC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部门乙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pPr>
              <a:solidFill>
                <a:schemeClr val="bg1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accent2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60</c:v>
                </c:pt>
                <c:pt idx="1">
                  <c:v>60</c:v>
                </c:pt>
                <c:pt idx="2">
                  <c:v>55</c:v>
                </c:pt>
                <c:pt idx="3">
                  <c:v>60</c:v>
                </c:pt>
                <c:pt idx="4">
                  <c:v>35</c:v>
                </c:pt>
                <c:pt idx="5">
                  <c:v>45</c:v>
                </c:pt>
                <c:pt idx="6">
                  <c:v>60</c:v>
                </c:pt>
                <c:pt idx="7">
                  <c:v>58</c:v>
                </c:pt>
                <c:pt idx="8">
                  <c:v>48</c:v>
                </c:pt>
                <c:pt idx="9">
                  <c:v>78</c:v>
                </c:pt>
                <c:pt idx="10">
                  <c:v>72</c:v>
                </c:pt>
                <c:pt idx="11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88-40F1-9B32-3E2D126BA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84774656"/>
        <c:axId val="696573632"/>
      </c:lineChart>
      <c:catAx>
        <c:axId val="684774656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96573632"/>
        <c:crosses val="autoZero"/>
        <c:auto val="0"/>
        <c:lblAlgn val="ctr"/>
        <c:lblOffset/>
        <c:noMultiLvlLbl val="0"/>
      </c:catAx>
      <c:valAx>
        <c:axId val="696573632"/>
        <c:scaling>
          <c:orientation/>
          <c:max val="100"/>
          <c:min val="20"/>
        </c:scaling>
        <c:delete val="1"/>
        <c:axPos val="l"/>
        <c:numFmt formatCode="General" sourceLinked="1"/>
        <c:majorTickMark val="none"/>
        <c:minorTickMark val="none"/>
        <c:crossAx val="684774656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/>
              <a:t>图表标题</a:t>
            </a:r>
            <a:endParaRPr lang="en-US" altLang="zh-CN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0986417904496193"/>
          <c:y val="0.13697172701358795"/>
          <c:w val="0.87443447113037109"/>
          <c:h val="0.79255497455596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E2AD-47AE-885E-9EF0133E75EC}"/>
              </c:ext>
            </c:extLst>
          </c:dPt>
          <c:dPt>
            <c:idx val="1"/>
            <c:invertIfNegative val="0"/>
            <c:spPr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E2AD-47AE-885E-9EF0133E75EC}"/>
              </c:ext>
            </c:extLst>
          </c:dPt>
          <c:dPt>
            <c:idx val="2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5-E2AD-47AE-885E-9EF0133E75EC}"/>
              </c:ext>
            </c:extLst>
          </c:dPt>
          <c:dPt>
            <c:idx val="3"/>
            <c:invertIfNegative val="0"/>
            <c:spPr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7-E2AD-47AE-885E-9EF0133E75EC}"/>
              </c:ext>
            </c:extLst>
          </c:dPt>
          <c:cat>
            <c:strRef>
              <c:f>Sheet1!$A$2:$A$5</c:f>
              <c:strCache>
                <c:ptCount val="4"/>
                <c:pt idx="0">
                  <c:v>类别 4</c:v>
                </c:pt>
                <c:pt idx="1">
                  <c:v>类别 3</c:v>
                </c:pt>
                <c:pt idx="2">
                  <c:v>类别 2</c:v>
                </c:pt>
                <c:pt idx="3">
                  <c:v>类别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AD-47AE-885E-9EF0133E7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0"/>
        <c:overlap/>
        <c:axId val="788184304"/>
        <c:axId val="788184864"/>
      </c:barChart>
      <c:catAx>
        <c:axId val="78818430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88184864"/>
        <c:crosses val="autoZero"/>
        <c:auto val="0"/>
        <c:lblAlgn val="ctr"/>
        <c:lblOffset/>
        <c:noMultiLvlLbl val="0"/>
      </c:catAx>
      <c:valAx>
        <c:axId val="78818486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881843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6-4912-8686-F7C1B265CE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6-4912-8686-F7C1B265CE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6-4912-8686-F7C1B265C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80"/>
        <c:overlap val="100"/>
        <c:axId val="788188784"/>
        <c:axId val="788189344"/>
      </c:barChart>
      <c:catAx>
        <c:axId val="7881887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88189344"/>
        <c:crosses val="autoZero"/>
        <c:auto val="0"/>
        <c:lblAlgn val="ctr"/>
        <c:lblOffset/>
        <c:noMultiLvlLbl val="0"/>
      </c:catAx>
      <c:valAx>
        <c:axId val="788189344"/>
        <c:scaling>
          <c:orientation/>
        </c:scaling>
        <c:delete val="0"/>
        <c:axPos val="l"/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05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881887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37122392654419"/>
          <c:y val="0.93204683065414429"/>
          <c:w val="0.29127952456474304"/>
          <c:h val="0.056770637631416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5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05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E56F-C08D-4D89-86EB-1BF10AA960BA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50302-8194-4103-B330-E79E549684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279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402923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自定义版式">
    <p:bg>
      <p:bgPr>
        <a:blipFill dpi="0" rotWithShape="1">
          <a:blip r:embed="rId1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47389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4477319" y="1793989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  <p:txBody>
          <a:bodyPr wrap="square">
            <a:noAutofit/>
          </a:bodyPr>
          <a:lstStyle>
            <a:lvl1pPr>
              <a:defRPr lang="zh-CN" altLang="en-US" sz="1400"/>
            </a:lvl1pPr>
          </a:lstStyle>
          <a:p>
            <a:pPr lvl="0"/>
            <a:endParaRPr lang="zh-CN" altLang="en-US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3053724" y="1793989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6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5900914" y="1793989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  <p:txBody>
          <a:bodyPr wrap="square">
            <a:noAutofit/>
          </a:bodyPr>
          <a:lstStyle>
            <a:lvl1pPr>
              <a:defRPr lang="zh-CN" altLang="en-US" sz="1400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7324509" y="1793989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  <a:ln w="28575">
            <a:noFill/>
          </a:ln>
        </p:spPr>
        <p:txBody>
          <a:bodyPr wrap="square">
            <a:noAutofit/>
          </a:bodyPr>
          <a:lstStyle>
            <a:lvl1pPr>
              <a:defRPr lang="zh-CN" altLang="en-US" sz="1400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val="5699265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731179" y="2550821"/>
            <a:ext cx="2692845" cy="2600679"/>
          </a:xfrm>
          <a:custGeom>
            <a:gdLst>
              <a:gd name="connsiteX0" fmla="*/ 657295 w 2692845"/>
              <a:gd name="connsiteY0" fmla="*/ 350914 h 2600679"/>
              <a:gd name="connsiteX1" fmla="*/ 561106 w 2692845"/>
              <a:gd name="connsiteY1" fmla="*/ 427509 h 2600679"/>
              <a:gd name="connsiteX2" fmla="*/ 561106 w 2692845"/>
              <a:gd name="connsiteY2" fmla="*/ 2167826 h 2600679"/>
              <a:gd name="connsiteX3" fmla="*/ 657295 w 2692845"/>
              <a:gd name="connsiteY3" fmla="*/ 2244421 h 2600679"/>
              <a:gd name="connsiteX4" fmla="*/ 748141 w 2692845"/>
              <a:gd name="connsiteY4" fmla="*/ 2167826 h 2600679"/>
              <a:gd name="connsiteX5" fmla="*/ 748141 w 2692845"/>
              <a:gd name="connsiteY5" fmla="*/ 427509 h 2600679"/>
              <a:gd name="connsiteX6" fmla="*/ 657295 w 2692845"/>
              <a:gd name="connsiteY6" fmla="*/ 350914 h 2600679"/>
              <a:gd name="connsiteX7" fmla="*/ 2046238 w 2692845"/>
              <a:gd name="connsiteY7" fmla="*/ 0 h 2600679"/>
              <a:gd name="connsiteX8" fmla="*/ 2565483 w 2692845"/>
              <a:gd name="connsiteY8" fmla="*/ 180801 h 2600679"/>
              <a:gd name="connsiteX9" fmla="*/ 2692845 w 2692845"/>
              <a:gd name="connsiteY9" fmla="*/ 774860 h 2600679"/>
              <a:gd name="connsiteX10" fmla="*/ 2637625 w 2692845"/>
              <a:gd name="connsiteY10" fmla="*/ 1042053 h 2600679"/>
              <a:gd name="connsiteX11" fmla="*/ 2006298 w 2692845"/>
              <a:gd name="connsiteY11" fmla="*/ 2249765 h 2600679"/>
              <a:gd name="connsiteX12" fmla="*/ 2692845 w 2692845"/>
              <a:gd name="connsiteY12" fmla="*/ 2249765 h 2600679"/>
              <a:gd name="connsiteX13" fmla="*/ 2692845 w 2692845"/>
              <a:gd name="connsiteY13" fmla="*/ 2577522 h 2600679"/>
              <a:gd name="connsiteX14" fmla="*/ 1412100 w 2692845"/>
              <a:gd name="connsiteY14" fmla="*/ 2577522 h 2600679"/>
              <a:gd name="connsiteX15" fmla="*/ 1412100 w 2692845"/>
              <a:gd name="connsiteY15" fmla="*/ 2239078 h 2600679"/>
              <a:gd name="connsiteX16" fmla="*/ 2042675 w 2692845"/>
              <a:gd name="connsiteY16" fmla="*/ 1081241 h 2600679"/>
              <a:gd name="connsiteX17" fmla="*/ 2145990 w 2692845"/>
              <a:gd name="connsiteY17" fmla="*/ 564668 h 2600679"/>
              <a:gd name="connsiteX18" fmla="*/ 2031988 w 2692845"/>
              <a:gd name="connsiteY18" fmla="*/ 393665 h 2600679"/>
              <a:gd name="connsiteX19" fmla="*/ 1914422 w 2692845"/>
              <a:gd name="connsiteY19" fmla="*/ 500542 h 2600679"/>
              <a:gd name="connsiteX20" fmla="*/ 1914422 w 2692845"/>
              <a:gd name="connsiteY20" fmla="*/ 938738 h 2600679"/>
              <a:gd name="connsiteX21" fmla="*/ 1412100 w 2692845"/>
              <a:gd name="connsiteY21" fmla="*/ 938738 h 2600679"/>
              <a:gd name="connsiteX22" fmla="*/ 1412100 w 2692845"/>
              <a:gd name="connsiteY22" fmla="*/ 493417 h 2600679"/>
              <a:gd name="connsiteX23" fmla="*/ 2046238 w 2692845"/>
              <a:gd name="connsiteY23" fmla="*/ 0 h 2600679"/>
              <a:gd name="connsiteX24" fmla="*/ 660858 w 2692845"/>
              <a:gd name="connsiteY24" fmla="*/ 0 h 2600679"/>
              <a:gd name="connsiteX25" fmla="*/ 1309246 w 2692845"/>
              <a:gd name="connsiteY25" fmla="*/ 493417 h 2600679"/>
              <a:gd name="connsiteX26" fmla="*/ 1309246 w 2692845"/>
              <a:gd name="connsiteY26" fmla="*/ 2137544 h 2600679"/>
              <a:gd name="connsiteX27" fmla="*/ 1126664 w 2692845"/>
              <a:gd name="connsiteY27" fmla="*/ 2479551 h 2600679"/>
              <a:gd name="connsiteX28" fmla="*/ 657295 w 2692845"/>
              <a:gd name="connsiteY28" fmla="*/ 2600679 h 2600679"/>
              <a:gd name="connsiteX29" fmla="*/ 180801 w 2692845"/>
              <a:gd name="connsiteY29" fmla="*/ 2481333 h 2600679"/>
              <a:gd name="connsiteX30" fmla="*/ 0 w 2692845"/>
              <a:gd name="connsiteY30" fmla="*/ 2141107 h 2600679"/>
              <a:gd name="connsiteX31" fmla="*/ 0 w 2692845"/>
              <a:gd name="connsiteY31" fmla="*/ 496979 h 2600679"/>
              <a:gd name="connsiteX32" fmla="*/ 660858 w 2692845"/>
              <a:gd name="connsiteY32" fmla="*/ 0 h 26006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92845" h="2600679">
                <a:moveTo>
                  <a:pt x="657295" y="350914"/>
                </a:moveTo>
                <a:cubicBezTo>
                  <a:pt x="593169" y="350914"/>
                  <a:pt x="561106" y="376446"/>
                  <a:pt x="561106" y="427509"/>
                </a:cubicBezTo>
                <a:lnTo>
                  <a:pt x="561106" y="2167826"/>
                </a:lnTo>
                <a:cubicBezTo>
                  <a:pt x="561106" y="2218890"/>
                  <a:pt x="593169" y="2244421"/>
                  <a:pt x="657295" y="2244421"/>
                </a:cubicBezTo>
                <a:cubicBezTo>
                  <a:pt x="717859" y="2244421"/>
                  <a:pt x="748141" y="2218890"/>
                  <a:pt x="748141" y="2167826"/>
                </a:cubicBezTo>
                <a:lnTo>
                  <a:pt x="748141" y="427509"/>
                </a:lnTo>
                <a:cubicBezTo>
                  <a:pt x="748141" y="376446"/>
                  <a:pt x="717859" y="350914"/>
                  <a:pt x="657295" y="350914"/>
                </a:cubicBezTo>
                <a:close/>
                <a:moveTo>
                  <a:pt x="2046238" y="0"/>
                </a:moveTo>
                <a:cubicBezTo>
                  <a:pt x="2307494" y="0"/>
                  <a:pt x="2480575" y="60267"/>
                  <a:pt x="2565483" y="180801"/>
                </a:cubicBezTo>
                <a:cubicBezTo>
                  <a:pt x="2650391" y="301335"/>
                  <a:pt x="2692845" y="499355"/>
                  <a:pt x="2692845" y="774860"/>
                </a:cubicBezTo>
                <a:cubicBezTo>
                  <a:pt x="2692845" y="882925"/>
                  <a:pt x="2674438" y="971989"/>
                  <a:pt x="2637625" y="1042053"/>
                </a:cubicBezTo>
                <a:lnTo>
                  <a:pt x="2006298" y="2249765"/>
                </a:lnTo>
                <a:lnTo>
                  <a:pt x="2692845" y="2249765"/>
                </a:lnTo>
                <a:lnTo>
                  <a:pt x="2692845" y="2577522"/>
                </a:lnTo>
                <a:lnTo>
                  <a:pt x="1412100" y="2577522"/>
                </a:lnTo>
                <a:lnTo>
                  <a:pt x="1412100" y="2239078"/>
                </a:lnTo>
                <a:lnTo>
                  <a:pt x="2042675" y="1081241"/>
                </a:lnTo>
                <a:cubicBezTo>
                  <a:pt x="2111552" y="955364"/>
                  <a:pt x="2145990" y="783173"/>
                  <a:pt x="2145990" y="564668"/>
                </a:cubicBezTo>
                <a:cubicBezTo>
                  <a:pt x="2145990" y="450666"/>
                  <a:pt x="2107989" y="393665"/>
                  <a:pt x="2031988" y="393665"/>
                </a:cubicBezTo>
                <a:cubicBezTo>
                  <a:pt x="1953611" y="393665"/>
                  <a:pt x="1914422" y="429291"/>
                  <a:pt x="1914422" y="500542"/>
                </a:cubicBezTo>
                <a:lnTo>
                  <a:pt x="1914422" y="938738"/>
                </a:lnTo>
                <a:lnTo>
                  <a:pt x="1412100" y="938738"/>
                </a:lnTo>
                <a:lnTo>
                  <a:pt x="1412100" y="493417"/>
                </a:lnTo>
                <a:cubicBezTo>
                  <a:pt x="1412100" y="164473"/>
                  <a:pt x="1623479" y="0"/>
                  <a:pt x="2046238" y="0"/>
                </a:cubicBezTo>
                <a:close/>
                <a:moveTo>
                  <a:pt x="660858" y="0"/>
                </a:moveTo>
                <a:cubicBezTo>
                  <a:pt x="1093117" y="0"/>
                  <a:pt x="1309246" y="164473"/>
                  <a:pt x="1309246" y="493417"/>
                </a:cubicBezTo>
                <a:lnTo>
                  <a:pt x="1309246" y="2137544"/>
                </a:lnTo>
                <a:cubicBezTo>
                  <a:pt x="1309246" y="2284797"/>
                  <a:pt x="1248385" y="2398800"/>
                  <a:pt x="1126664" y="2479551"/>
                </a:cubicBezTo>
                <a:cubicBezTo>
                  <a:pt x="1004943" y="2560303"/>
                  <a:pt x="848487" y="2600679"/>
                  <a:pt x="657295" y="2600679"/>
                </a:cubicBezTo>
                <a:cubicBezTo>
                  <a:pt x="460166" y="2600679"/>
                  <a:pt x="301335" y="2560897"/>
                  <a:pt x="180801" y="2481333"/>
                </a:cubicBezTo>
                <a:cubicBezTo>
                  <a:pt x="60267" y="2401768"/>
                  <a:pt x="0" y="2288360"/>
                  <a:pt x="0" y="2141107"/>
                </a:cubicBezTo>
                <a:lnTo>
                  <a:pt x="0" y="496979"/>
                </a:lnTo>
                <a:cubicBezTo>
                  <a:pt x="0" y="165660"/>
                  <a:pt x="220286" y="0"/>
                  <a:pt x="6608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21104" y="324853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/>
              <a:t>LOGO</a:t>
            </a:r>
            <a:endParaRPr lang="zh-CN" altLang="en-US" sz="36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007904" y="6550223"/>
            <a:ext cx="536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effectLst/>
              </a:rPr>
              <a:t>价值观</a:t>
            </a:r>
            <a:r>
              <a:rPr lang="en-US" altLang="zh-CN" sz="1400">
                <a:effectLst/>
              </a:rPr>
              <a:t>——</a:t>
            </a:r>
            <a:r>
              <a:rPr lang="zh-CN" altLang="en-US" sz="1400">
                <a:effectLst/>
              </a:rPr>
              <a:t>政治合格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军事过硬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作风优良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纪律严明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保障有力</a:t>
            </a:r>
            <a:endParaRPr lang="zh-CN" altLang="en-US" sz="1400"/>
          </a:p>
        </p:txBody>
      </p:sp>
    </p:spTree>
    <p:extLst>
      <p:ext uri="{BB962C8B-B14F-4D97-AF65-F5344CB8AC3E}">
        <p14:creationId val="218758411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1435373" y="2001189"/>
            <a:ext cx="1644625" cy="1800000"/>
          </a:xfrm>
          <a:custGeom>
            <a:gdLst>
              <a:gd name="connsiteX0" fmla="*/ 64976 w 1644625"/>
              <a:gd name="connsiteY0" fmla="*/ 0 h 1800000"/>
              <a:gd name="connsiteX1" fmla="*/ 1527245 w 1644625"/>
              <a:gd name="connsiteY1" fmla="*/ 0 h 1800000"/>
              <a:gd name="connsiteX2" fmla="*/ 1544875 w 1644625"/>
              <a:gd name="connsiteY2" fmla="*/ 36599 h 1800000"/>
              <a:gd name="connsiteX3" fmla="*/ 1644625 w 1644625"/>
              <a:gd name="connsiteY3" fmla="*/ 530676 h 1800000"/>
              <a:gd name="connsiteX4" fmla="*/ 375300 w 1644625"/>
              <a:gd name="connsiteY4" fmla="*/ 1800000 h 1800000"/>
              <a:gd name="connsiteX5" fmla="*/ 119487 w 1644625"/>
              <a:gd name="connsiteY5" fmla="*/ 1774212 h 1800000"/>
              <a:gd name="connsiteX6" fmla="*/ 0 w 1644625"/>
              <a:gd name="connsiteY6" fmla="*/ 1743489 h 1800000"/>
              <a:gd name="connsiteX7" fmla="*/ 0 w 1644625"/>
              <a:gd name="connsiteY7" fmla="*/ 64976 h 1800000"/>
              <a:gd name="connsiteX8" fmla="*/ 64976 w 1644625"/>
              <a:gd name="connsiteY8" fmla="*/ 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625" h="1800000">
                <a:moveTo>
                  <a:pt x="64976" y="0"/>
                </a:moveTo>
                <a:lnTo>
                  <a:pt x="1527245" y="0"/>
                </a:lnTo>
                <a:lnTo>
                  <a:pt x="1544875" y="36599"/>
                </a:lnTo>
                <a:cubicBezTo>
                  <a:pt x="1609107" y="188458"/>
                  <a:pt x="1644625" y="355419"/>
                  <a:pt x="1644625" y="530676"/>
                </a:cubicBezTo>
                <a:cubicBezTo>
                  <a:pt x="1644625" y="1231705"/>
                  <a:pt x="1076329" y="1800000"/>
                  <a:pt x="375300" y="1800000"/>
                </a:cubicBezTo>
                <a:cubicBezTo>
                  <a:pt x="287671" y="1800000"/>
                  <a:pt x="202116" y="1791121"/>
                  <a:pt x="119487" y="1774212"/>
                </a:cubicBezTo>
                <a:lnTo>
                  <a:pt x="0" y="1743489"/>
                </a:lnTo>
                <a:lnTo>
                  <a:pt x="0" y="64976"/>
                </a:lnTo>
                <a:cubicBezTo>
                  <a:pt x="0" y="29090"/>
                  <a:pt x="29090" y="0"/>
                  <a:pt x="649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1"/>
          </p:nvPr>
        </p:nvSpPr>
        <p:spPr>
          <a:xfrm>
            <a:off x="3993019" y="2001188"/>
            <a:ext cx="1644625" cy="1800000"/>
          </a:xfrm>
          <a:custGeom>
            <a:gdLst>
              <a:gd name="connsiteX0" fmla="*/ 64976 w 1644625"/>
              <a:gd name="connsiteY0" fmla="*/ 0 h 1800000"/>
              <a:gd name="connsiteX1" fmla="*/ 1527245 w 1644625"/>
              <a:gd name="connsiteY1" fmla="*/ 0 h 1800000"/>
              <a:gd name="connsiteX2" fmla="*/ 1544875 w 1644625"/>
              <a:gd name="connsiteY2" fmla="*/ 36599 h 1800000"/>
              <a:gd name="connsiteX3" fmla="*/ 1644625 w 1644625"/>
              <a:gd name="connsiteY3" fmla="*/ 530676 h 1800000"/>
              <a:gd name="connsiteX4" fmla="*/ 375299 w 1644625"/>
              <a:gd name="connsiteY4" fmla="*/ 1800000 h 1800000"/>
              <a:gd name="connsiteX5" fmla="*/ 119486 w 1644625"/>
              <a:gd name="connsiteY5" fmla="*/ 1774212 h 1800000"/>
              <a:gd name="connsiteX6" fmla="*/ 0 w 1644625"/>
              <a:gd name="connsiteY6" fmla="*/ 1743489 h 1800000"/>
              <a:gd name="connsiteX7" fmla="*/ 0 w 1644625"/>
              <a:gd name="connsiteY7" fmla="*/ 64976 h 1800000"/>
              <a:gd name="connsiteX8" fmla="*/ 64976 w 1644625"/>
              <a:gd name="connsiteY8" fmla="*/ 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625" h="1800000">
                <a:moveTo>
                  <a:pt x="64976" y="0"/>
                </a:moveTo>
                <a:lnTo>
                  <a:pt x="1527245" y="0"/>
                </a:lnTo>
                <a:lnTo>
                  <a:pt x="1544875" y="36599"/>
                </a:lnTo>
                <a:cubicBezTo>
                  <a:pt x="1609107" y="188458"/>
                  <a:pt x="1644625" y="355419"/>
                  <a:pt x="1644625" y="530676"/>
                </a:cubicBezTo>
                <a:cubicBezTo>
                  <a:pt x="1644625" y="1231705"/>
                  <a:pt x="1076329" y="1800000"/>
                  <a:pt x="375299" y="1800000"/>
                </a:cubicBezTo>
                <a:cubicBezTo>
                  <a:pt x="287671" y="1800000"/>
                  <a:pt x="202116" y="1791121"/>
                  <a:pt x="119486" y="1774212"/>
                </a:cubicBezTo>
                <a:lnTo>
                  <a:pt x="0" y="1743489"/>
                </a:lnTo>
                <a:lnTo>
                  <a:pt x="0" y="64976"/>
                </a:lnTo>
                <a:cubicBezTo>
                  <a:pt x="0" y="29090"/>
                  <a:pt x="29090" y="0"/>
                  <a:pt x="649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2"/>
          </p:nvPr>
        </p:nvSpPr>
        <p:spPr>
          <a:xfrm>
            <a:off x="6550665" y="2001188"/>
            <a:ext cx="1644625" cy="1800000"/>
          </a:xfrm>
          <a:custGeom>
            <a:gdLst>
              <a:gd name="connsiteX0" fmla="*/ 64976 w 1644625"/>
              <a:gd name="connsiteY0" fmla="*/ 0 h 1800000"/>
              <a:gd name="connsiteX1" fmla="*/ 1527245 w 1644625"/>
              <a:gd name="connsiteY1" fmla="*/ 0 h 1800000"/>
              <a:gd name="connsiteX2" fmla="*/ 1544875 w 1644625"/>
              <a:gd name="connsiteY2" fmla="*/ 36599 h 1800000"/>
              <a:gd name="connsiteX3" fmla="*/ 1644625 w 1644625"/>
              <a:gd name="connsiteY3" fmla="*/ 530676 h 1800000"/>
              <a:gd name="connsiteX4" fmla="*/ 375299 w 1644625"/>
              <a:gd name="connsiteY4" fmla="*/ 1800000 h 1800000"/>
              <a:gd name="connsiteX5" fmla="*/ 119486 w 1644625"/>
              <a:gd name="connsiteY5" fmla="*/ 1774212 h 1800000"/>
              <a:gd name="connsiteX6" fmla="*/ 0 w 1644625"/>
              <a:gd name="connsiteY6" fmla="*/ 1743489 h 1800000"/>
              <a:gd name="connsiteX7" fmla="*/ 0 w 1644625"/>
              <a:gd name="connsiteY7" fmla="*/ 64976 h 1800000"/>
              <a:gd name="connsiteX8" fmla="*/ 64976 w 1644625"/>
              <a:gd name="connsiteY8" fmla="*/ 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625" h="1800000">
                <a:moveTo>
                  <a:pt x="64976" y="0"/>
                </a:moveTo>
                <a:lnTo>
                  <a:pt x="1527245" y="0"/>
                </a:lnTo>
                <a:lnTo>
                  <a:pt x="1544875" y="36599"/>
                </a:lnTo>
                <a:cubicBezTo>
                  <a:pt x="1609107" y="188458"/>
                  <a:pt x="1644625" y="355419"/>
                  <a:pt x="1644625" y="530676"/>
                </a:cubicBezTo>
                <a:cubicBezTo>
                  <a:pt x="1644625" y="1231705"/>
                  <a:pt x="1076329" y="1800000"/>
                  <a:pt x="375299" y="1800000"/>
                </a:cubicBezTo>
                <a:cubicBezTo>
                  <a:pt x="287671" y="1800000"/>
                  <a:pt x="202116" y="1791121"/>
                  <a:pt x="119486" y="1774212"/>
                </a:cubicBezTo>
                <a:lnTo>
                  <a:pt x="0" y="1743489"/>
                </a:lnTo>
                <a:lnTo>
                  <a:pt x="0" y="64976"/>
                </a:lnTo>
                <a:cubicBezTo>
                  <a:pt x="0" y="29090"/>
                  <a:pt x="29090" y="0"/>
                  <a:pt x="649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3"/>
          </p:nvPr>
        </p:nvSpPr>
        <p:spPr>
          <a:xfrm>
            <a:off x="9108310" y="1998913"/>
            <a:ext cx="1644625" cy="1800000"/>
          </a:xfrm>
          <a:custGeom>
            <a:gdLst>
              <a:gd name="connsiteX0" fmla="*/ 64976 w 1644625"/>
              <a:gd name="connsiteY0" fmla="*/ 0 h 1800000"/>
              <a:gd name="connsiteX1" fmla="*/ 1527245 w 1644625"/>
              <a:gd name="connsiteY1" fmla="*/ 0 h 1800000"/>
              <a:gd name="connsiteX2" fmla="*/ 1544875 w 1644625"/>
              <a:gd name="connsiteY2" fmla="*/ 36599 h 1800000"/>
              <a:gd name="connsiteX3" fmla="*/ 1644625 w 1644625"/>
              <a:gd name="connsiteY3" fmla="*/ 530676 h 1800000"/>
              <a:gd name="connsiteX4" fmla="*/ 375300 w 1644625"/>
              <a:gd name="connsiteY4" fmla="*/ 1800000 h 1800000"/>
              <a:gd name="connsiteX5" fmla="*/ 119487 w 1644625"/>
              <a:gd name="connsiteY5" fmla="*/ 1774212 h 1800000"/>
              <a:gd name="connsiteX6" fmla="*/ 0 w 1644625"/>
              <a:gd name="connsiteY6" fmla="*/ 1743489 h 1800000"/>
              <a:gd name="connsiteX7" fmla="*/ 0 w 1644625"/>
              <a:gd name="connsiteY7" fmla="*/ 64976 h 1800000"/>
              <a:gd name="connsiteX8" fmla="*/ 64976 w 1644625"/>
              <a:gd name="connsiteY8" fmla="*/ 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625" h="1800000">
                <a:moveTo>
                  <a:pt x="64976" y="0"/>
                </a:moveTo>
                <a:lnTo>
                  <a:pt x="1527245" y="0"/>
                </a:lnTo>
                <a:lnTo>
                  <a:pt x="1544875" y="36599"/>
                </a:lnTo>
                <a:cubicBezTo>
                  <a:pt x="1609107" y="188458"/>
                  <a:pt x="1644625" y="355419"/>
                  <a:pt x="1644625" y="530676"/>
                </a:cubicBezTo>
                <a:cubicBezTo>
                  <a:pt x="1644625" y="1231705"/>
                  <a:pt x="1076328" y="1800000"/>
                  <a:pt x="375300" y="1800000"/>
                </a:cubicBezTo>
                <a:cubicBezTo>
                  <a:pt x="287671" y="1800000"/>
                  <a:pt x="202116" y="1791121"/>
                  <a:pt x="119487" y="1774212"/>
                </a:cubicBezTo>
                <a:lnTo>
                  <a:pt x="0" y="1743489"/>
                </a:lnTo>
                <a:lnTo>
                  <a:pt x="0" y="64976"/>
                </a:lnTo>
                <a:cubicBezTo>
                  <a:pt x="0" y="29090"/>
                  <a:pt x="29090" y="0"/>
                  <a:pt x="649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75857997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图片占位符 19"/>
          <p:cNvSpPr>
            <a:spLocks noGrp="1" noChangeAspect="1"/>
          </p:cNvSpPr>
          <p:nvPr>
            <p:ph type="pic" sz="quarter" idx="10"/>
          </p:nvPr>
        </p:nvSpPr>
        <p:spPr>
          <a:xfrm>
            <a:off x="4593931" y="1464620"/>
            <a:ext cx="3016545" cy="4860000"/>
          </a:xfrm>
          <a:custGeom>
            <a:gdLst>
              <a:gd name="connsiteX0" fmla="*/ 2163532 w 2919191"/>
              <a:gd name="connsiteY0" fmla="*/ 4194036 h 4703153"/>
              <a:gd name="connsiteX1" fmla="*/ 2672649 w 2919191"/>
              <a:gd name="connsiteY1" fmla="*/ 4703153 h 4703153"/>
              <a:gd name="connsiteX2" fmla="*/ 1654415 w 2919191"/>
              <a:gd name="connsiteY2" fmla="*/ 4703153 h 4703153"/>
              <a:gd name="connsiteX3" fmla="*/ 488193 w 2919191"/>
              <a:gd name="connsiteY3" fmla="*/ 3710439 h 4703153"/>
              <a:gd name="connsiteX4" fmla="*/ 866894 w 2919191"/>
              <a:gd name="connsiteY4" fmla="*/ 4090178 h 4703153"/>
              <a:gd name="connsiteX5" fmla="*/ 488193 w 2919191"/>
              <a:gd name="connsiteY5" fmla="*/ 4469916 h 4703153"/>
              <a:gd name="connsiteX6" fmla="*/ 109492 w 2919191"/>
              <a:gd name="connsiteY6" fmla="*/ 4090178 h 4703153"/>
              <a:gd name="connsiteX7" fmla="*/ 1553738 w 2919191"/>
              <a:gd name="connsiteY7" fmla="*/ 2662197 h 4703153"/>
              <a:gd name="connsiteX8" fmla="*/ 2567777 w 2919191"/>
              <a:gd name="connsiteY8" fmla="*/ 3676236 h 4703153"/>
              <a:gd name="connsiteX9" fmla="*/ 1553738 w 2919191"/>
              <a:gd name="connsiteY9" fmla="*/ 4690274 h 4703153"/>
              <a:gd name="connsiteX10" fmla="*/ 539699 w 2919191"/>
              <a:gd name="connsiteY10" fmla="*/ 3676236 h 4703153"/>
              <a:gd name="connsiteX11" fmla="*/ 516411 w 2919191"/>
              <a:gd name="connsiteY11" fmla="*/ 2560956 h 4703153"/>
              <a:gd name="connsiteX12" fmla="*/ 1032821 w 2919191"/>
              <a:gd name="connsiteY12" fmla="*/ 3077366 h 4703153"/>
              <a:gd name="connsiteX13" fmla="*/ 516411 w 2919191"/>
              <a:gd name="connsiteY13" fmla="*/ 3593776 h 4703153"/>
              <a:gd name="connsiteX14" fmla="*/ 0 w 2919191"/>
              <a:gd name="connsiteY14" fmla="*/ 3077366 h 4703153"/>
              <a:gd name="connsiteX15" fmla="*/ 2268482 w 2919191"/>
              <a:gd name="connsiteY15" fmla="*/ 1966005 h 4703153"/>
              <a:gd name="connsiteX16" fmla="*/ 2919191 w 2919191"/>
              <a:gd name="connsiteY16" fmla="*/ 2616714 h 4703153"/>
              <a:gd name="connsiteX17" fmla="*/ 2268482 w 2919191"/>
              <a:gd name="connsiteY17" fmla="*/ 3267423 h 4703153"/>
              <a:gd name="connsiteX18" fmla="*/ 1617772 w 2919191"/>
              <a:gd name="connsiteY18" fmla="*/ 2616714 h 4703153"/>
              <a:gd name="connsiteX19" fmla="*/ 1095288 w 2919191"/>
              <a:gd name="connsiteY19" fmla="*/ 1014216 h 4703153"/>
              <a:gd name="connsiteX20" fmla="*/ 2109327 w 2919191"/>
              <a:gd name="connsiteY20" fmla="*/ 2028255 h 4703153"/>
              <a:gd name="connsiteX21" fmla="*/ 1095288 w 2919191"/>
              <a:gd name="connsiteY21" fmla="*/ 3042293 h 4703153"/>
              <a:gd name="connsiteX22" fmla="*/ 81249 w 2919191"/>
              <a:gd name="connsiteY22" fmla="*/ 2028255 h 4703153"/>
              <a:gd name="connsiteX23" fmla="*/ 1904222 w 2919191"/>
              <a:gd name="connsiteY23" fmla="*/ 963455 h 4703153"/>
              <a:gd name="connsiteX24" fmla="*/ 2282923 w 2919191"/>
              <a:gd name="connsiteY24" fmla="*/ 1343194 h 4703153"/>
              <a:gd name="connsiteX25" fmla="*/ 1904222 w 2919191"/>
              <a:gd name="connsiteY25" fmla="*/ 1722932 h 4703153"/>
              <a:gd name="connsiteX26" fmla="*/ 1525521 w 2919191"/>
              <a:gd name="connsiteY26" fmla="*/ 1343194 h 4703153"/>
              <a:gd name="connsiteX27" fmla="*/ 827713 w 2919191"/>
              <a:gd name="connsiteY27" fmla="*/ 753645 h 4703153"/>
              <a:gd name="connsiteX28" fmla="*/ 1043122 w 2919191"/>
              <a:gd name="connsiteY28" fmla="*/ 969645 h 4703153"/>
              <a:gd name="connsiteX29" fmla="*/ 827713 w 2919191"/>
              <a:gd name="connsiteY29" fmla="*/ 1185645 h 4703153"/>
              <a:gd name="connsiteX30" fmla="*/ 612304 w 2919191"/>
              <a:gd name="connsiteY30" fmla="*/ 969645 h 4703153"/>
              <a:gd name="connsiteX31" fmla="*/ 1465544 w 2919191"/>
              <a:gd name="connsiteY31" fmla="*/ 0 h 4703153"/>
              <a:gd name="connsiteX32" fmla="*/ 2116253 w 2919191"/>
              <a:gd name="connsiteY32" fmla="*/ 650709 h 4703153"/>
              <a:gd name="connsiteX33" fmla="*/ 1465544 w 2919191"/>
              <a:gd name="connsiteY33" fmla="*/ 1301418 h 4703153"/>
              <a:gd name="connsiteX34" fmla="*/ 814834 w 2919191"/>
              <a:gd name="connsiteY34" fmla="*/ 650709 h 47031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9191" h="4703153">
                <a:moveTo>
                  <a:pt x="2163532" y="4194036"/>
                </a:moveTo>
                <a:lnTo>
                  <a:pt x="2672649" y="4703153"/>
                </a:lnTo>
                <a:lnTo>
                  <a:pt x="1654415" y="4703153"/>
                </a:lnTo>
                <a:close/>
                <a:moveTo>
                  <a:pt x="488193" y="3710439"/>
                </a:moveTo>
                <a:lnTo>
                  <a:pt x="866894" y="4090178"/>
                </a:lnTo>
                <a:lnTo>
                  <a:pt x="488193" y="4469916"/>
                </a:lnTo>
                <a:lnTo>
                  <a:pt x="109492" y="4090178"/>
                </a:lnTo>
                <a:close/>
                <a:moveTo>
                  <a:pt x="1553738" y="2662197"/>
                </a:moveTo>
                <a:lnTo>
                  <a:pt x="2567777" y="3676236"/>
                </a:lnTo>
                <a:lnTo>
                  <a:pt x="1553738" y="4690274"/>
                </a:lnTo>
                <a:lnTo>
                  <a:pt x="539699" y="3676236"/>
                </a:lnTo>
                <a:close/>
                <a:moveTo>
                  <a:pt x="516411" y="2560956"/>
                </a:moveTo>
                <a:lnTo>
                  <a:pt x="1032821" y="3077366"/>
                </a:lnTo>
                <a:lnTo>
                  <a:pt x="516411" y="3593776"/>
                </a:lnTo>
                <a:lnTo>
                  <a:pt x="0" y="3077366"/>
                </a:lnTo>
                <a:close/>
                <a:moveTo>
                  <a:pt x="2268482" y="1966005"/>
                </a:moveTo>
                <a:lnTo>
                  <a:pt x="2919191" y="2616714"/>
                </a:lnTo>
                <a:lnTo>
                  <a:pt x="2268482" y="3267423"/>
                </a:lnTo>
                <a:lnTo>
                  <a:pt x="1617772" y="2616714"/>
                </a:lnTo>
                <a:close/>
                <a:moveTo>
                  <a:pt x="1095288" y="1014216"/>
                </a:moveTo>
                <a:lnTo>
                  <a:pt x="2109327" y="2028255"/>
                </a:lnTo>
                <a:lnTo>
                  <a:pt x="1095288" y="3042293"/>
                </a:lnTo>
                <a:lnTo>
                  <a:pt x="81249" y="2028255"/>
                </a:lnTo>
                <a:close/>
                <a:moveTo>
                  <a:pt x="1904222" y="963455"/>
                </a:moveTo>
                <a:lnTo>
                  <a:pt x="2282923" y="1343194"/>
                </a:lnTo>
                <a:lnTo>
                  <a:pt x="1904222" y="1722932"/>
                </a:lnTo>
                <a:lnTo>
                  <a:pt x="1525521" y="1343194"/>
                </a:lnTo>
                <a:close/>
                <a:moveTo>
                  <a:pt x="827713" y="753645"/>
                </a:moveTo>
                <a:lnTo>
                  <a:pt x="1043122" y="969645"/>
                </a:lnTo>
                <a:lnTo>
                  <a:pt x="827713" y="1185645"/>
                </a:lnTo>
                <a:lnTo>
                  <a:pt x="612304" y="969645"/>
                </a:lnTo>
                <a:close/>
                <a:moveTo>
                  <a:pt x="1465544" y="0"/>
                </a:moveTo>
                <a:lnTo>
                  <a:pt x="2116253" y="650709"/>
                </a:lnTo>
                <a:lnTo>
                  <a:pt x="1465544" y="1301418"/>
                </a:lnTo>
                <a:lnTo>
                  <a:pt x="814834" y="650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66134427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0"/>
          </p:nvPr>
        </p:nvSpPr>
        <p:spPr>
          <a:xfrm>
            <a:off x="8223747" y="-195974"/>
            <a:ext cx="3843378" cy="7273692"/>
          </a:xfrm>
          <a:custGeom>
            <a:gdLst>
              <a:gd name="connsiteX0" fmla="*/ 1186204 w 3843378"/>
              <a:gd name="connsiteY0" fmla="*/ 4532852 h 7273692"/>
              <a:gd name="connsiteX1" fmla="*/ 1242931 w 3843378"/>
              <a:gd name="connsiteY1" fmla="*/ 4551927 h 7273692"/>
              <a:gd name="connsiteX2" fmla="*/ 2790151 w 3843378"/>
              <a:gd name="connsiteY2" fmla="*/ 5445215 h 7273692"/>
              <a:gd name="connsiteX3" fmla="*/ 2845316 w 3843378"/>
              <a:gd name="connsiteY3" fmla="*/ 5651091 h 7273692"/>
              <a:gd name="connsiteX4" fmla="*/ 1952028 w 3843378"/>
              <a:gd name="connsiteY4" fmla="*/ 7198311 h 7273692"/>
              <a:gd name="connsiteX5" fmla="*/ 1746151 w 3843378"/>
              <a:gd name="connsiteY5" fmla="*/ 7253476 h 7273692"/>
              <a:gd name="connsiteX6" fmla="*/ 198931 w 3843378"/>
              <a:gd name="connsiteY6" fmla="*/ 6360188 h 7273692"/>
              <a:gd name="connsiteX7" fmla="*/ 143766 w 3843378"/>
              <a:gd name="connsiteY7" fmla="*/ 6154311 h 7273692"/>
              <a:gd name="connsiteX8" fmla="*/ 1037054 w 3843378"/>
              <a:gd name="connsiteY8" fmla="*/ 4607091 h 7273692"/>
              <a:gd name="connsiteX9" fmla="*/ 1186204 w 3843378"/>
              <a:gd name="connsiteY9" fmla="*/ 4532852 h 7273692"/>
              <a:gd name="connsiteX10" fmla="*/ 2974760 w 3843378"/>
              <a:gd name="connsiteY10" fmla="*/ 4198925 h 7273692"/>
              <a:gd name="connsiteX11" fmla="*/ 3004101 w 3843378"/>
              <a:gd name="connsiteY11" fmla="*/ 4208791 h 7273692"/>
              <a:gd name="connsiteX12" fmla="*/ 3804389 w 3843378"/>
              <a:gd name="connsiteY12" fmla="*/ 4670838 h 7273692"/>
              <a:gd name="connsiteX13" fmla="*/ 3832922 w 3843378"/>
              <a:gd name="connsiteY13" fmla="*/ 4777325 h 7273692"/>
              <a:gd name="connsiteX14" fmla="*/ 3370876 w 3843378"/>
              <a:gd name="connsiteY14" fmla="*/ 5577612 h 7273692"/>
              <a:gd name="connsiteX15" fmla="*/ 3264389 w 3843378"/>
              <a:gd name="connsiteY15" fmla="*/ 5606145 h 7273692"/>
              <a:gd name="connsiteX16" fmla="*/ 2464101 w 3843378"/>
              <a:gd name="connsiteY16" fmla="*/ 5144099 h 7273692"/>
              <a:gd name="connsiteX17" fmla="*/ 2435568 w 3843378"/>
              <a:gd name="connsiteY17" fmla="*/ 5037612 h 7273692"/>
              <a:gd name="connsiteX18" fmla="*/ 2897614 w 3843378"/>
              <a:gd name="connsiteY18" fmla="*/ 4237325 h 7273692"/>
              <a:gd name="connsiteX19" fmla="*/ 2974760 w 3843378"/>
              <a:gd name="connsiteY19" fmla="*/ 4198925 h 7273692"/>
              <a:gd name="connsiteX20" fmla="*/ 1613352 w 3843378"/>
              <a:gd name="connsiteY20" fmla="*/ 2266995 h 7273692"/>
              <a:gd name="connsiteX21" fmla="*/ 1670079 w 3843378"/>
              <a:gd name="connsiteY21" fmla="*/ 2286071 h 7273692"/>
              <a:gd name="connsiteX22" fmla="*/ 3217299 w 3843378"/>
              <a:gd name="connsiteY22" fmla="*/ 3179358 h 7273692"/>
              <a:gd name="connsiteX23" fmla="*/ 3272464 w 3843378"/>
              <a:gd name="connsiteY23" fmla="*/ 3385235 h 7273692"/>
              <a:gd name="connsiteX24" fmla="*/ 2379176 w 3843378"/>
              <a:gd name="connsiteY24" fmla="*/ 4932455 h 7273692"/>
              <a:gd name="connsiteX25" fmla="*/ 2173299 w 3843378"/>
              <a:gd name="connsiteY25" fmla="*/ 4987620 h 7273692"/>
              <a:gd name="connsiteX26" fmla="*/ 626079 w 3843378"/>
              <a:gd name="connsiteY26" fmla="*/ 4094332 h 7273692"/>
              <a:gd name="connsiteX27" fmla="*/ 570914 w 3843378"/>
              <a:gd name="connsiteY27" fmla="*/ 3888455 h 7273692"/>
              <a:gd name="connsiteX28" fmla="*/ 1464202 w 3843378"/>
              <a:gd name="connsiteY28" fmla="*/ 2341235 h 7273692"/>
              <a:gd name="connsiteX29" fmla="*/ 1613352 w 3843378"/>
              <a:gd name="connsiteY29" fmla="*/ 2266995 h 7273692"/>
              <a:gd name="connsiteX30" fmla="*/ 549648 w 3843378"/>
              <a:gd name="connsiteY30" fmla="*/ 1657679 h 7273692"/>
              <a:gd name="connsiteX31" fmla="*/ 578989 w 3843378"/>
              <a:gd name="connsiteY31" fmla="*/ 1667546 h 7273692"/>
              <a:gd name="connsiteX32" fmla="*/ 1379277 w 3843378"/>
              <a:gd name="connsiteY32" fmla="*/ 2129592 h 7273692"/>
              <a:gd name="connsiteX33" fmla="*/ 1407810 w 3843378"/>
              <a:gd name="connsiteY33" fmla="*/ 2236078 h 7273692"/>
              <a:gd name="connsiteX34" fmla="*/ 945764 w 3843378"/>
              <a:gd name="connsiteY34" fmla="*/ 3036366 h 7273692"/>
              <a:gd name="connsiteX35" fmla="*/ 839277 w 3843378"/>
              <a:gd name="connsiteY35" fmla="*/ 3064899 h 7273692"/>
              <a:gd name="connsiteX36" fmla="*/ 38989 w 3843378"/>
              <a:gd name="connsiteY36" fmla="*/ 2602853 h 7273692"/>
              <a:gd name="connsiteX37" fmla="*/ 10456 w 3843378"/>
              <a:gd name="connsiteY37" fmla="*/ 2496365 h 7273692"/>
              <a:gd name="connsiteX38" fmla="*/ 472502 w 3843378"/>
              <a:gd name="connsiteY38" fmla="*/ 1696079 h 7273692"/>
              <a:gd name="connsiteX39" fmla="*/ 549648 w 3843378"/>
              <a:gd name="connsiteY39" fmla="*/ 1657679 h 7273692"/>
              <a:gd name="connsiteX40" fmla="*/ 2040500 w 3843378"/>
              <a:gd name="connsiteY40" fmla="*/ 1141 h 7273692"/>
              <a:gd name="connsiteX41" fmla="*/ 2097227 w 3843378"/>
              <a:gd name="connsiteY41" fmla="*/ 20216 h 7273692"/>
              <a:gd name="connsiteX42" fmla="*/ 3644447 w 3843378"/>
              <a:gd name="connsiteY42" fmla="*/ 913504 h 7273692"/>
              <a:gd name="connsiteX43" fmla="*/ 3699612 w 3843378"/>
              <a:gd name="connsiteY43" fmla="*/ 1119380 h 7273692"/>
              <a:gd name="connsiteX44" fmla="*/ 2806324 w 3843378"/>
              <a:gd name="connsiteY44" fmla="*/ 2666600 h 7273692"/>
              <a:gd name="connsiteX45" fmla="*/ 2600447 w 3843378"/>
              <a:gd name="connsiteY45" fmla="*/ 2721764 h 7273692"/>
              <a:gd name="connsiteX46" fmla="*/ 1053227 w 3843378"/>
              <a:gd name="connsiteY46" fmla="*/ 1828477 h 7273692"/>
              <a:gd name="connsiteX47" fmla="*/ 998062 w 3843378"/>
              <a:gd name="connsiteY47" fmla="*/ 1622600 h 7273692"/>
              <a:gd name="connsiteX48" fmla="*/ 1891350 w 3843378"/>
              <a:gd name="connsiteY48" fmla="*/ 75380 h 7273692"/>
              <a:gd name="connsiteX49" fmla="*/ 2040500 w 3843378"/>
              <a:gd name="connsiteY49" fmla="*/ 1141 h 72736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843378" h="7273692">
                <a:moveTo>
                  <a:pt x="1186204" y="4532852"/>
                </a:moveTo>
                <a:cubicBezTo>
                  <a:pt x="1205633" y="4535262"/>
                  <a:pt x="1224910" y="4541522"/>
                  <a:pt x="1242931" y="4551927"/>
                </a:cubicBezTo>
                <a:lnTo>
                  <a:pt x="2790151" y="5445215"/>
                </a:lnTo>
                <a:cubicBezTo>
                  <a:pt x="2862236" y="5486833"/>
                  <a:pt x="2886934" y="5579007"/>
                  <a:pt x="2845316" y="5651091"/>
                </a:cubicBezTo>
                <a:lnTo>
                  <a:pt x="1952028" y="7198311"/>
                </a:lnTo>
                <a:cubicBezTo>
                  <a:pt x="1910410" y="7270396"/>
                  <a:pt x="1818236" y="7295094"/>
                  <a:pt x="1746151" y="7253476"/>
                </a:cubicBezTo>
                <a:lnTo>
                  <a:pt x="198931" y="6360188"/>
                </a:lnTo>
                <a:cubicBezTo>
                  <a:pt x="126846" y="6318570"/>
                  <a:pt x="102148" y="6226396"/>
                  <a:pt x="143766" y="6154311"/>
                </a:cubicBezTo>
                <a:lnTo>
                  <a:pt x="1037054" y="4607091"/>
                </a:lnTo>
                <a:cubicBezTo>
                  <a:pt x="1068268" y="4553028"/>
                  <a:pt x="1127919" y="4525619"/>
                  <a:pt x="1186204" y="4532852"/>
                </a:cubicBezTo>
                <a:close/>
                <a:moveTo>
                  <a:pt x="2974760" y="4198925"/>
                </a:moveTo>
                <a:cubicBezTo>
                  <a:pt x="2984809" y="4200172"/>
                  <a:pt x="2994780" y="4203410"/>
                  <a:pt x="3004101" y="4208791"/>
                </a:cubicBezTo>
                <a:lnTo>
                  <a:pt x="3804389" y="4670838"/>
                </a:lnTo>
                <a:cubicBezTo>
                  <a:pt x="3841674" y="4692364"/>
                  <a:pt x="3854448" y="4740040"/>
                  <a:pt x="3832922" y="4777325"/>
                </a:cubicBezTo>
                <a:lnTo>
                  <a:pt x="3370876" y="5577612"/>
                </a:lnTo>
                <a:cubicBezTo>
                  <a:pt x="3349349" y="5614897"/>
                  <a:pt x="3301674" y="5627671"/>
                  <a:pt x="3264389" y="5606145"/>
                </a:cubicBezTo>
                <a:lnTo>
                  <a:pt x="2464101" y="5144099"/>
                </a:lnTo>
                <a:cubicBezTo>
                  <a:pt x="2426816" y="5122572"/>
                  <a:pt x="2414042" y="5074897"/>
                  <a:pt x="2435568" y="5037612"/>
                </a:cubicBezTo>
                <a:lnTo>
                  <a:pt x="2897614" y="4237325"/>
                </a:lnTo>
                <a:cubicBezTo>
                  <a:pt x="2913759" y="4209361"/>
                  <a:pt x="2944613" y="4195184"/>
                  <a:pt x="2974760" y="4198925"/>
                </a:cubicBezTo>
                <a:close/>
                <a:moveTo>
                  <a:pt x="1613352" y="2266995"/>
                </a:moveTo>
                <a:cubicBezTo>
                  <a:pt x="1632781" y="2269406"/>
                  <a:pt x="1652058" y="2275666"/>
                  <a:pt x="1670079" y="2286071"/>
                </a:cubicBezTo>
                <a:lnTo>
                  <a:pt x="3217299" y="3179358"/>
                </a:lnTo>
                <a:cubicBezTo>
                  <a:pt x="3289384" y="3220977"/>
                  <a:pt x="3314082" y="3313151"/>
                  <a:pt x="3272464" y="3385235"/>
                </a:cubicBezTo>
                <a:lnTo>
                  <a:pt x="2379176" y="4932455"/>
                </a:lnTo>
                <a:cubicBezTo>
                  <a:pt x="2337558" y="5004540"/>
                  <a:pt x="2245384" y="5029238"/>
                  <a:pt x="2173299" y="4987620"/>
                </a:cubicBezTo>
                <a:lnTo>
                  <a:pt x="626079" y="4094332"/>
                </a:lnTo>
                <a:cubicBezTo>
                  <a:pt x="553994" y="4052714"/>
                  <a:pt x="529296" y="3960540"/>
                  <a:pt x="570914" y="3888455"/>
                </a:cubicBezTo>
                <a:lnTo>
                  <a:pt x="1464202" y="2341235"/>
                </a:lnTo>
                <a:cubicBezTo>
                  <a:pt x="1495416" y="2287172"/>
                  <a:pt x="1555067" y="2259763"/>
                  <a:pt x="1613352" y="2266995"/>
                </a:cubicBezTo>
                <a:close/>
                <a:moveTo>
                  <a:pt x="549648" y="1657679"/>
                </a:moveTo>
                <a:cubicBezTo>
                  <a:pt x="559697" y="1658926"/>
                  <a:pt x="569668" y="1662164"/>
                  <a:pt x="578989" y="1667546"/>
                </a:cubicBezTo>
                <a:lnTo>
                  <a:pt x="1379277" y="2129592"/>
                </a:lnTo>
                <a:cubicBezTo>
                  <a:pt x="1416562" y="2151118"/>
                  <a:pt x="1429336" y="2198794"/>
                  <a:pt x="1407810" y="2236078"/>
                </a:cubicBezTo>
                <a:lnTo>
                  <a:pt x="945764" y="3036366"/>
                </a:lnTo>
                <a:cubicBezTo>
                  <a:pt x="924237" y="3073650"/>
                  <a:pt x="876562" y="3086425"/>
                  <a:pt x="839277" y="3064899"/>
                </a:cubicBezTo>
                <a:lnTo>
                  <a:pt x="38989" y="2602853"/>
                </a:lnTo>
                <a:cubicBezTo>
                  <a:pt x="1704" y="2581326"/>
                  <a:pt x="-11070" y="2533650"/>
                  <a:pt x="10456" y="2496365"/>
                </a:cubicBezTo>
                <a:lnTo>
                  <a:pt x="472502" y="1696079"/>
                </a:lnTo>
                <a:cubicBezTo>
                  <a:pt x="488647" y="1668115"/>
                  <a:pt x="519501" y="1653938"/>
                  <a:pt x="549648" y="1657679"/>
                </a:cubicBezTo>
                <a:close/>
                <a:moveTo>
                  <a:pt x="2040500" y="1141"/>
                </a:moveTo>
                <a:cubicBezTo>
                  <a:pt x="2059929" y="3551"/>
                  <a:pt x="2079206" y="9811"/>
                  <a:pt x="2097227" y="20216"/>
                </a:cubicBezTo>
                <a:lnTo>
                  <a:pt x="3644447" y="913504"/>
                </a:lnTo>
                <a:cubicBezTo>
                  <a:pt x="3716532" y="955122"/>
                  <a:pt x="3741230" y="1047296"/>
                  <a:pt x="3699612" y="1119380"/>
                </a:cubicBezTo>
                <a:lnTo>
                  <a:pt x="2806324" y="2666600"/>
                </a:lnTo>
                <a:cubicBezTo>
                  <a:pt x="2764706" y="2738684"/>
                  <a:pt x="2672532" y="2763382"/>
                  <a:pt x="2600447" y="2721764"/>
                </a:cubicBezTo>
                <a:lnTo>
                  <a:pt x="1053227" y="1828477"/>
                </a:lnTo>
                <a:cubicBezTo>
                  <a:pt x="981142" y="1786859"/>
                  <a:pt x="956444" y="1694685"/>
                  <a:pt x="998062" y="1622600"/>
                </a:cubicBezTo>
                <a:lnTo>
                  <a:pt x="1891350" y="75380"/>
                </a:lnTo>
                <a:cubicBezTo>
                  <a:pt x="1922563" y="21317"/>
                  <a:pt x="1982215" y="-6092"/>
                  <a:pt x="2040500" y="11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415234930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7206579" y="0"/>
            <a:ext cx="4985422" cy="6858001"/>
          </a:xfrm>
          <a:custGeom>
            <a:gdLst>
              <a:gd name="connsiteX0" fmla="*/ 4985422 w 4985422"/>
              <a:gd name="connsiteY0" fmla="*/ 4992630 h 6858001"/>
              <a:gd name="connsiteX1" fmla="*/ 4985422 w 4985422"/>
              <a:gd name="connsiteY1" fmla="*/ 6858000 h 6858001"/>
              <a:gd name="connsiteX2" fmla="*/ 3856745 w 4985422"/>
              <a:gd name="connsiteY2" fmla="*/ 6858000 h 6858001"/>
              <a:gd name="connsiteX3" fmla="*/ 3494541 w 4985422"/>
              <a:gd name="connsiteY3" fmla="*/ 6426343 h 6858001"/>
              <a:gd name="connsiteX4" fmla="*/ 3511793 w 4985422"/>
              <a:gd name="connsiteY4" fmla="*/ 6229151 h 6858001"/>
              <a:gd name="connsiteX5" fmla="*/ 4985421 w 4985422"/>
              <a:gd name="connsiteY5" fmla="*/ 1511650 h 6858001"/>
              <a:gd name="connsiteX6" fmla="*/ 4985421 w 4985422"/>
              <a:gd name="connsiteY6" fmla="*/ 4566304 h 6858001"/>
              <a:gd name="connsiteX7" fmla="*/ 2254282 w 4985422"/>
              <a:gd name="connsiteY7" fmla="*/ 6858001 h 6858001"/>
              <a:gd name="connsiteX8" fmla="*/ 1108427 w 4985422"/>
              <a:gd name="connsiteY8" fmla="*/ 6858001 h 6858001"/>
              <a:gd name="connsiteX9" fmla="*/ 261623 w 4985422"/>
              <a:gd name="connsiteY9" fmla="*/ 5848819 h 6858001"/>
              <a:gd name="connsiteX10" fmla="*/ 296882 w 4985422"/>
              <a:gd name="connsiteY10" fmla="*/ 5445802 h 6858001"/>
              <a:gd name="connsiteX11" fmla="*/ 3947392 w 4985422"/>
              <a:gd name="connsiteY11" fmla="*/ 0 h 6858001"/>
              <a:gd name="connsiteX12" fmla="*/ 4985422 w 4985422"/>
              <a:gd name="connsiteY12" fmla="*/ 0 h 6858001"/>
              <a:gd name="connsiteX13" fmla="*/ 4985422 w 4985422"/>
              <a:gd name="connsiteY13" fmla="*/ 1008776 h 6858001"/>
              <a:gd name="connsiteX14" fmla="*/ 980040 w 4985422"/>
              <a:gd name="connsiteY14" fmla="*/ 4369691 h 6858001"/>
              <a:gd name="connsiteX15" fmla="*/ 765402 w 4985422"/>
              <a:gd name="connsiteY15" fmla="*/ 4350913 h 6858001"/>
              <a:gd name="connsiteX16" fmla="*/ 35647 w 4985422"/>
              <a:gd name="connsiteY16" fmla="*/ 3481225 h 6858001"/>
              <a:gd name="connsiteX17" fmla="*/ 54426 w 4985422"/>
              <a:gd name="connsiteY17" fmla="*/ 3266587 h 6858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85422" h="6858001">
                <a:moveTo>
                  <a:pt x="4985422" y="4992630"/>
                </a:moveTo>
                <a:lnTo>
                  <a:pt x="4985422" y="6858000"/>
                </a:lnTo>
                <a:lnTo>
                  <a:pt x="3856745" y="6858000"/>
                </a:lnTo>
                <a:lnTo>
                  <a:pt x="3494541" y="6426343"/>
                </a:lnTo>
                <a:cubicBezTo>
                  <a:pt x="3444852" y="6367126"/>
                  <a:pt x="3452576" y="6278840"/>
                  <a:pt x="3511793" y="6229151"/>
                </a:cubicBezTo>
                <a:close/>
                <a:moveTo>
                  <a:pt x="4985421" y="1511650"/>
                </a:moveTo>
                <a:lnTo>
                  <a:pt x="4985421" y="4566304"/>
                </a:lnTo>
                <a:lnTo>
                  <a:pt x="2254282" y="6858001"/>
                </a:lnTo>
                <a:lnTo>
                  <a:pt x="1108427" y="6858001"/>
                </a:lnTo>
                <a:lnTo>
                  <a:pt x="261623" y="5848819"/>
                </a:lnTo>
                <a:cubicBezTo>
                  <a:pt x="160069" y="5727793"/>
                  <a:pt x="175856" y="5547355"/>
                  <a:pt x="296882" y="5445802"/>
                </a:cubicBezTo>
                <a:close/>
                <a:moveTo>
                  <a:pt x="3947392" y="0"/>
                </a:moveTo>
                <a:lnTo>
                  <a:pt x="4985422" y="0"/>
                </a:lnTo>
                <a:lnTo>
                  <a:pt x="4985422" y="1008776"/>
                </a:lnTo>
                <a:lnTo>
                  <a:pt x="980040" y="4369691"/>
                </a:lnTo>
                <a:cubicBezTo>
                  <a:pt x="915583" y="4423777"/>
                  <a:pt x="819487" y="4415369"/>
                  <a:pt x="765402" y="4350913"/>
                </a:cubicBezTo>
                <a:lnTo>
                  <a:pt x="35647" y="3481225"/>
                </a:lnTo>
                <a:cubicBezTo>
                  <a:pt x="-18438" y="3416769"/>
                  <a:pt x="-10031" y="3320672"/>
                  <a:pt x="54426" y="326658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0569571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图片占位符 14"/>
          <p:cNvSpPr>
            <a:spLocks noGrp="1"/>
          </p:cNvSpPr>
          <p:nvPr userDrawn="1">
            <p:ph type="pic" sz="quarter" idx="10"/>
          </p:nvPr>
        </p:nvSpPr>
        <p:spPr>
          <a:xfrm>
            <a:off x="412785" y="1938448"/>
            <a:ext cx="4998965" cy="3921456"/>
          </a:xfrm>
          <a:custGeom>
            <a:gdLst>
              <a:gd name="connsiteX0" fmla="*/ 4523879 w 4998965"/>
              <a:gd name="connsiteY0" fmla="*/ 1527499 h 3921456"/>
              <a:gd name="connsiteX1" fmla="*/ 4569635 w 4998965"/>
              <a:gd name="connsiteY1" fmla="*/ 1554841 h 3921456"/>
              <a:gd name="connsiteX2" fmla="*/ 4985201 w 4998965"/>
              <a:gd name="connsiteY2" fmla="*/ 2113609 h 3921456"/>
              <a:gd name="connsiteX3" fmla="*/ 4970879 w 4998965"/>
              <a:gd name="connsiteY3" fmla="*/ 2211052 h 3921456"/>
              <a:gd name="connsiteX4" fmla="*/ 2787746 w 4998965"/>
              <a:gd name="connsiteY4" fmla="*/ 3834690 h 3921456"/>
              <a:gd name="connsiteX5" fmla="*/ 2690302 w 4998965"/>
              <a:gd name="connsiteY5" fmla="*/ 3820368 h 3921456"/>
              <a:gd name="connsiteX6" fmla="*/ 2274737 w 4998965"/>
              <a:gd name="connsiteY6" fmla="*/ 3261601 h 3921456"/>
              <a:gd name="connsiteX7" fmla="*/ 2289058 w 4998965"/>
              <a:gd name="connsiteY7" fmla="*/ 3164157 h 3921456"/>
              <a:gd name="connsiteX8" fmla="*/ 4472191 w 4998965"/>
              <a:gd name="connsiteY8" fmla="*/ 1540520 h 3921456"/>
              <a:gd name="connsiteX9" fmla="*/ 4523879 w 4998965"/>
              <a:gd name="connsiteY9" fmla="*/ 1527499 h 3921456"/>
              <a:gd name="connsiteX10" fmla="*/ 3850380 w 4998965"/>
              <a:gd name="connsiteY10" fmla="*/ 37089 h 3921456"/>
              <a:gd name="connsiteX11" fmla="*/ 3931729 w 4998965"/>
              <a:gd name="connsiteY11" fmla="*/ 85700 h 3921456"/>
              <a:gd name="connsiteX12" fmla="*/ 4670565 w 4998965"/>
              <a:gd name="connsiteY12" fmla="*/ 1079135 h 3921456"/>
              <a:gd name="connsiteX13" fmla="*/ 4645103 w 4998965"/>
              <a:gd name="connsiteY13" fmla="*/ 1252379 h 3921456"/>
              <a:gd name="connsiteX14" fmla="*/ 1089184 w 4998965"/>
              <a:gd name="connsiteY14" fmla="*/ 3896984 h 3921456"/>
              <a:gd name="connsiteX15" fmla="*/ 915940 w 4998965"/>
              <a:gd name="connsiteY15" fmla="*/ 3871522 h 3921456"/>
              <a:gd name="connsiteX16" fmla="*/ 177103 w 4998965"/>
              <a:gd name="connsiteY16" fmla="*/ 2878087 h 3921456"/>
              <a:gd name="connsiteX17" fmla="*/ 202565 w 4998965"/>
              <a:gd name="connsiteY17" fmla="*/ 2704843 h 3921456"/>
              <a:gd name="connsiteX18" fmla="*/ 3758485 w 4998965"/>
              <a:gd name="connsiteY18" fmla="*/ 60238 h 3921456"/>
              <a:gd name="connsiteX19" fmla="*/ 3850380 w 4998965"/>
              <a:gd name="connsiteY19" fmla="*/ 37089 h 3921456"/>
              <a:gd name="connsiteX20" fmla="*/ 2262907 w 4998965"/>
              <a:gd name="connsiteY20" fmla="*/ 744 h 3921456"/>
              <a:gd name="connsiteX21" fmla="*/ 2308662 w 4998965"/>
              <a:gd name="connsiteY21" fmla="*/ 28086 h 3921456"/>
              <a:gd name="connsiteX22" fmla="*/ 2724228 w 4998965"/>
              <a:gd name="connsiteY22" fmla="*/ 586853 h 3921456"/>
              <a:gd name="connsiteX23" fmla="*/ 2709907 w 4998965"/>
              <a:gd name="connsiteY23" fmla="*/ 684297 h 3921456"/>
              <a:gd name="connsiteX24" fmla="*/ 526774 w 4998965"/>
              <a:gd name="connsiteY24" fmla="*/ 2307935 h 3921456"/>
              <a:gd name="connsiteX25" fmla="*/ 429331 w 4998965"/>
              <a:gd name="connsiteY25" fmla="*/ 2293613 h 3921456"/>
              <a:gd name="connsiteX26" fmla="*/ 13765 w 4998965"/>
              <a:gd name="connsiteY26" fmla="*/ 1734846 h 3921456"/>
              <a:gd name="connsiteX27" fmla="*/ 28086 w 4998965"/>
              <a:gd name="connsiteY27" fmla="*/ 1637402 h 3921456"/>
              <a:gd name="connsiteX28" fmla="*/ 2211219 w 4998965"/>
              <a:gd name="connsiteY28" fmla="*/ 13765 h 3921456"/>
              <a:gd name="connsiteX29" fmla="*/ 2262907 w 4998965"/>
              <a:gd name="connsiteY29" fmla="*/ 744 h 39214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98965" h="3921455">
                <a:moveTo>
                  <a:pt x="4523879" y="1527499"/>
                </a:moveTo>
                <a:cubicBezTo>
                  <a:pt x="4541513" y="1530091"/>
                  <a:pt x="4558158" y="1539410"/>
                  <a:pt x="4569635" y="1554841"/>
                </a:cubicBezTo>
                <a:lnTo>
                  <a:pt x="4985201" y="2113609"/>
                </a:lnTo>
                <a:cubicBezTo>
                  <a:pt x="5008154" y="2144472"/>
                  <a:pt x="5001742" y="2188098"/>
                  <a:pt x="4970879" y="2211052"/>
                </a:cubicBezTo>
                <a:lnTo>
                  <a:pt x="2787746" y="3834690"/>
                </a:lnTo>
                <a:cubicBezTo>
                  <a:pt x="2756882" y="3857643"/>
                  <a:pt x="2713256" y="3851231"/>
                  <a:pt x="2690302" y="3820368"/>
                </a:cubicBezTo>
                <a:lnTo>
                  <a:pt x="2274737" y="3261601"/>
                </a:lnTo>
                <a:cubicBezTo>
                  <a:pt x="2251783" y="3230737"/>
                  <a:pt x="2258195" y="3187111"/>
                  <a:pt x="2289058" y="3164157"/>
                </a:cubicBezTo>
                <a:lnTo>
                  <a:pt x="4472191" y="1540520"/>
                </a:lnTo>
                <a:cubicBezTo>
                  <a:pt x="4487623" y="1529043"/>
                  <a:pt x="4506245" y="1524907"/>
                  <a:pt x="4523879" y="1527499"/>
                </a:cubicBezTo>
                <a:close/>
                <a:moveTo>
                  <a:pt x="3850380" y="37089"/>
                </a:moveTo>
                <a:cubicBezTo>
                  <a:pt x="3881731" y="41697"/>
                  <a:pt x="3911324" y="58265"/>
                  <a:pt x="3931729" y="85700"/>
                </a:cubicBezTo>
                <a:lnTo>
                  <a:pt x="4670565" y="1079135"/>
                </a:lnTo>
                <a:cubicBezTo>
                  <a:pt x="4711374" y="1134007"/>
                  <a:pt x="4699974" y="1211570"/>
                  <a:pt x="4645103" y="1252379"/>
                </a:cubicBezTo>
                <a:lnTo>
                  <a:pt x="1089184" y="3896984"/>
                </a:lnTo>
                <a:cubicBezTo>
                  <a:pt x="1034312" y="3937793"/>
                  <a:pt x="956749" y="3926393"/>
                  <a:pt x="915940" y="3871522"/>
                </a:cubicBezTo>
                <a:lnTo>
                  <a:pt x="177103" y="2878087"/>
                </a:lnTo>
                <a:cubicBezTo>
                  <a:pt x="136294" y="2823215"/>
                  <a:pt x="147694" y="2745652"/>
                  <a:pt x="202565" y="2704843"/>
                </a:cubicBezTo>
                <a:lnTo>
                  <a:pt x="3758485" y="60238"/>
                </a:lnTo>
                <a:cubicBezTo>
                  <a:pt x="3785921" y="39834"/>
                  <a:pt x="3819029" y="32481"/>
                  <a:pt x="3850380" y="37089"/>
                </a:cubicBezTo>
                <a:close/>
                <a:moveTo>
                  <a:pt x="2262907" y="744"/>
                </a:moveTo>
                <a:cubicBezTo>
                  <a:pt x="2280541" y="3336"/>
                  <a:pt x="2297186" y="12655"/>
                  <a:pt x="2308662" y="28086"/>
                </a:cubicBezTo>
                <a:lnTo>
                  <a:pt x="2724228" y="586853"/>
                </a:lnTo>
                <a:cubicBezTo>
                  <a:pt x="2747182" y="617717"/>
                  <a:pt x="2740770" y="661343"/>
                  <a:pt x="2709907" y="684297"/>
                </a:cubicBezTo>
                <a:lnTo>
                  <a:pt x="526774" y="2307935"/>
                </a:lnTo>
                <a:cubicBezTo>
                  <a:pt x="495911" y="2330888"/>
                  <a:pt x="452284" y="2324476"/>
                  <a:pt x="429331" y="2293613"/>
                </a:cubicBezTo>
                <a:lnTo>
                  <a:pt x="13765" y="1734846"/>
                </a:lnTo>
                <a:cubicBezTo>
                  <a:pt x="-9189" y="1703982"/>
                  <a:pt x="-2777" y="1660356"/>
                  <a:pt x="28086" y="1637402"/>
                </a:cubicBezTo>
                <a:lnTo>
                  <a:pt x="2211219" y="13765"/>
                </a:lnTo>
                <a:cubicBezTo>
                  <a:pt x="2226651" y="2288"/>
                  <a:pt x="2245273" y="-1847"/>
                  <a:pt x="2262907" y="7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23670990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717531" y="2550820"/>
            <a:ext cx="2687501" cy="2600679"/>
          </a:xfrm>
          <a:custGeom>
            <a:gdLst>
              <a:gd name="connsiteX0" fmla="*/ 657295 w 2687501"/>
              <a:gd name="connsiteY0" fmla="*/ 350914 h 2600679"/>
              <a:gd name="connsiteX1" fmla="*/ 561105 w 2687501"/>
              <a:gd name="connsiteY1" fmla="*/ 427509 h 2600679"/>
              <a:gd name="connsiteX2" fmla="*/ 561105 w 2687501"/>
              <a:gd name="connsiteY2" fmla="*/ 2167826 h 2600679"/>
              <a:gd name="connsiteX3" fmla="*/ 657295 w 2687501"/>
              <a:gd name="connsiteY3" fmla="*/ 2244421 h 2600679"/>
              <a:gd name="connsiteX4" fmla="*/ 748140 w 2687501"/>
              <a:gd name="connsiteY4" fmla="*/ 2167826 h 2600679"/>
              <a:gd name="connsiteX5" fmla="*/ 748140 w 2687501"/>
              <a:gd name="connsiteY5" fmla="*/ 427509 h 2600679"/>
              <a:gd name="connsiteX6" fmla="*/ 657295 w 2687501"/>
              <a:gd name="connsiteY6" fmla="*/ 350914 h 2600679"/>
              <a:gd name="connsiteX7" fmla="*/ 2054253 w 2687501"/>
              <a:gd name="connsiteY7" fmla="*/ 0 h 2600679"/>
              <a:gd name="connsiteX8" fmla="*/ 2491824 w 2687501"/>
              <a:gd name="connsiteY8" fmla="*/ 108659 h 2600679"/>
              <a:gd name="connsiteX9" fmla="*/ 2678594 w 2687501"/>
              <a:gd name="connsiteY9" fmla="*/ 452447 h 2600679"/>
              <a:gd name="connsiteX10" fmla="*/ 2678594 w 2687501"/>
              <a:gd name="connsiteY10" fmla="*/ 803361 h 2600679"/>
              <a:gd name="connsiteX11" fmla="*/ 2388244 w 2687501"/>
              <a:gd name="connsiteY11" fmla="*/ 1214838 h 2600679"/>
              <a:gd name="connsiteX12" fmla="*/ 2687501 w 2687501"/>
              <a:gd name="connsiteY12" fmla="*/ 1688660 h 2600679"/>
              <a:gd name="connsiteX13" fmla="*/ 2687501 w 2687501"/>
              <a:gd name="connsiteY13" fmla="*/ 2068074 h 2600679"/>
              <a:gd name="connsiteX14" fmla="*/ 2055144 w 2687501"/>
              <a:gd name="connsiteY14" fmla="*/ 2600679 h 2600679"/>
              <a:gd name="connsiteX15" fmla="*/ 1413881 w 2687501"/>
              <a:gd name="connsiteY15" fmla="*/ 2116169 h 2600679"/>
              <a:gd name="connsiteX16" fmla="*/ 1413881 w 2687501"/>
              <a:gd name="connsiteY16" fmla="*/ 1506969 h 2600679"/>
              <a:gd name="connsiteX17" fmla="*/ 1928672 w 2687501"/>
              <a:gd name="connsiteY17" fmla="*/ 1506969 h 2600679"/>
              <a:gd name="connsiteX18" fmla="*/ 1928672 w 2687501"/>
              <a:gd name="connsiteY18" fmla="*/ 2112606 h 2600679"/>
              <a:gd name="connsiteX19" fmla="*/ 2030206 w 2687501"/>
              <a:gd name="connsiteY19" fmla="*/ 2207014 h 2600679"/>
              <a:gd name="connsiteX20" fmla="*/ 2131739 w 2687501"/>
              <a:gd name="connsiteY20" fmla="*/ 2112606 h 2600679"/>
              <a:gd name="connsiteX21" fmla="*/ 2131739 w 2687501"/>
              <a:gd name="connsiteY21" fmla="*/ 1521219 h 2600679"/>
              <a:gd name="connsiteX22" fmla="*/ 2080972 w 2687501"/>
              <a:gd name="connsiteY22" fmla="*/ 1383169 h 2600679"/>
              <a:gd name="connsiteX23" fmla="*/ 1891266 w 2687501"/>
              <a:gd name="connsiteY23" fmla="*/ 1346653 h 2600679"/>
              <a:gd name="connsiteX24" fmla="*/ 1891266 w 2687501"/>
              <a:gd name="connsiteY24" fmla="*/ 1058085 h 2600679"/>
              <a:gd name="connsiteX25" fmla="*/ 2131739 w 2687501"/>
              <a:gd name="connsiteY25" fmla="*/ 908457 h 2600679"/>
              <a:gd name="connsiteX26" fmla="*/ 2131739 w 2687501"/>
              <a:gd name="connsiteY26" fmla="*/ 456010 h 2600679"/>
              <a:gd name="connsiteX27" fmla="*/ 2030206 w 2687501"/>
              <a:gd name="connsiteY27" fmla="*/ 379415 h 2600679"/>
              <a:gd name="connsiteX28" fmla="*/ 1925110 w 2687501"/>
              <a:gd name="connsiteY28" fmla="*/ 456010 h 2600679"/>
              <a:gd name="connsiteX29" fmla="*/ 1925110 w 2687501"/>
              <a:gd name="connsiteY29" fmla="*/ 926269 h 2600679"/>
              <a:gd name="connsiteX30" fmla="*/ 1428131 w 2687501"/>
              <a:gd name="connsiteY30" fmla="*/ 926269 h 2600679"/>
              <a:gd name="connsiteX31" fmla="*/ 1428131 w 2687501"/>
              <a:gd name="connsiteY31" fmla="*/ 452447 h 2600679"/>
              <a:gd name="connsiteX32" fmla="*/ 2054253 w 2687501"/>
              <a:gd name="connsiteY32" fmla="*/ 0 h 2600679"/>
              <a:gd name="connsiteX33" fmla="*/ 660857 w 2687501"/>
              <a:gd name="connsiteY33" fmla="*/ 0 h 2600679"/>
              <a:gd name="connsiteX34" fmla="*/ 1309245 w 2687501"/>
              <a:gd name="connsiteY34" fmla="*/ 493417 h 2600679"/>
              <a:gd name="connsiteX35" fmla="*/ 1309245 w 2687501"/>
              <a:gd name="connsiteY35" fmla="*/ 2137544 h 2600679"/>
              <a:gd name="connsiteX36" fmla="*/ 1126664 w 2687501"/>
              <a:gd name="connsiteY36" fmla="*/ 2479551 h 2600679"/>
              <a:gd name="connsiteX37" fmla="*/ 657295 w 2687501"/>
              <a:gd name="connsiteY37" fmla="*/ 2600679 h 2600679"/>
              <a:gd name="connsiteX38" fmla="*/ 180800 w 2687501"/>
              <a:gd name="connsiteY38" fmla="*/ 2481333 h 2600679"/>
              <a:gd name="connsiteX39" fmla="*/ 0 w 2687501"/>
              <a:gd name="connsiteY39" fmla="*/ 2141107 h 2600679"/>
              <a:gd name="connsiteX40" fmla="*/ 0 w 2687501"/>
              <a:gd name="connsiteY40" fmla="*/ 496979 h 2600679"/>
              <a:gd name="connsiteX41" fmla="*/ 660857 w 2687501"/>
              <a:gd name="connsiteY41" fmla="*/ 0 h 26006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7501" h="2600679">
                <a:moveTo>
                  <a:pt x="657295" y="350914"/>
                </a:moveTo>
                <a:cubicBezTo>
                  <a:pt x="593168" y="350914"/>
                  <a:pt x="561105" y="376446"/>
                  <a:pt x="561105" y="427509"/>
                </a:cubicBezTo>
                <a:lnTo>
                  <a:pt x="561105" y="2167826"/>
                </a:lnTo>
                <a:cubicBezTo>
                  <a:pt x="561105" y="2218890"/>
                  <a:pt x="593168" y="2244421"/>
                  <a:pt x="657295" y="2244421"/>
                </a:cubicBezTo>
                <a:cubicBezTo>
                  <a:pt x="717858" y="2244421"/>
                  <a:pt x="748140" y="2218890"/>
                  <a:pt x="748140" y="2167826"/>
                </a:cubicBezTo>
                <a:lnTo>
                  <a:pt x="748140" y="427509"/>
                </a:lnTo>
                <a:cubicBezTo>
                  <a:pt x="748140" y="376446"/>
                  <a:pt x="717858" y="350914"/>
                  <a:pt x="657295" y="350914"/>
                </a:cubicBezTo>
                <a:close/>
                <a:moveTo>
                  <a:pt x="2054253" y="0"/>
                </a:moveTo>
                <a:cubicBezTo>
                  <a:pt x="2221453" y="0"/>
                  <a:pt x="2367310" y="36220"/>
                  <a:pt x="2491824" y="108659"/>
                </a:cubicBezTo>
                <a:cubicBezTo>
                  <a:pt x="2616337" y="181098"/>
                  <a:pt x="2678594" y="295694"/>
                  <a:pt x="2678594" y="452447"/>
                </a:cubicBezTo>
                <a:lnTo>
                  <a:pt x="2678594" y="803361"/>
                </a:lnTo>
                <a:cubicBezTo>
                  <a:pt x="2678594" y="1007615"/>
                  <a:pt x="2581811" y="1144774"/>
                  <a:pt x="2388244" y="1214838"/>
                </a:cubicBezTo>
                <a:cubicBezTo>
                  <a:pt x="2587749" y="1273027"/>
                  <a:pt x="2687501" y="1430967"/>
                  <a:pt x="2687501" y="1688660"/>
                </a:cubicBezTo>
                <a:lnTo>
                  <a:pt x="2687501" y="2068074"/>
                </a:lnTo>
                <a:cubicBezTo>
                  <a:pt x="2687501" y="2423144"/>
                  <a:pt x="2476715" y="2600679"/>
                  <a:pt x="2055144" y="2600679"/>
                </a:cubicBezTo>
                <a:cubicBezTo>
                  <a:pt x="1627635" y="2600679"/>
                  <a:pt x="1413881" y="2439176"/>
                  <a:pt x="1413881" y="2116169"/>
                </a:cubicBezTo>
                <a:lnTo>
                  <a:pt x="1413881" y="1506969"/>
                </a:lnTo>
                <a:lnTo>
                  <a:pt x="1928672" y="1506969"/>
                </a:lnTo>
                <a:lnTo>
                  <a:pt x="1928672" y="2112606"/>
                </a:lnTo>
                <a:cubicBezTo>
                  <a:pt x="1928672" y="2175545"/>
                  <a:pt x="1962517" y="2207014"/>
                  <a:pt x="2030206" y="2207014"/>
                </a:cubicBezTo>
                <a:cubicBezTo>
                  <a:pt x="2097895" y="2207014"/>
                  <a:pt x="2131739" y="2175545"/>
                  <a:pt x="2131739" y="2112606"/>
                </a:cubicBezTo>
                <a:lnTo>
                  <a:pt x="2131739" y="1521219"/>
                </a:lnTo>
                <a:cubicBezTo>
                  <a:pt x="2131739" y="1453530"/>
                  <a:pt x="2114817" y="1407514"/>
                  <a:pt x="2080972" y="1383169"/>
                </a:cubicBezTo>
                <a:cubicBezTo>
                  <a:pt x="2047128" y="1358825"/>
                  <a:pt x="1983892" y="1346653"/>
                  <a:pt x="1891266" y="1346653"/>
                </a:cubicBezTo>
                <a:lnTo>
                  <a:pt x="1891266" y="1058085"/>
                </a:lnTo>
                <a:cubicBezTo>
                  <a:pt x="2051581" y="1058085"/>
                  <a:pt x="2131739" y="1008209"/>
                  <a:pt x="2131739" y="908457"/>
                </a:cubicBezTo>
                <a:lnTo>
                  <a:pt x="2131739" y="456010"/>
                </a:lnTo>
                <a:cubicBezTo>
                  <a:pt x="2131739" y="404946"/>
                  <a:pt x="2097895" y="379415"/>
                  <a:pt x="2030206" y="379415"/>
                </a:cubicBezTo>
                <a:cubicBezTo>
                  <a:pt x="1960142" y="379415"/>
                  <a:pt x="1925110" y="404946"/>
                  <a:pt x="1925110" y="456010"/>
                </a:cubicBezTo>
                <a:lnTo>
                  <a:pt x="1925110" y="926269"/>
                </a:lnTo>
                <a:lnTo>
                  <a:pt x="1428131" y="926269"/>
                </a:lnTo>
                <a:lnTo>
                  <a:pt x="1428131" y="452447"/>
                </a:lnTo>
                <a:cubicBezTo>
                  <a:pt x="1428131" y="150816"/>
                  <a:pt x="1636838" y="0"/>
                  <a:pt x="2054253" y="0"/>
                </a:cubicBezTo>
                <a:close/>
                <a:moveTo>
                  <a:pt x="660857" y="0"/>
                </a:moveTo>
                <a:cubicBezTo>
                  <a:pt x="1093116" y="0"/>
                  <a:pt x="1309245" y="164473"/>
                  <a:pt x="1309245" y="493417"/>
                </a:cubicBezTo>
                <a:lnTo>
                  <a:pt x="1309245" y="2137544"/>
                </a:lnTo>
                <a:cubicBezTo>
                  <a:pt x="1309245" y="2284797"/>
                  <a:pt x="1248385" y="2398800"/>
                  <a:pt x="1126664" y="2479551"/>
                </a:cubicBezTo>
                <a:cubicBezTo>
                  <a:pt x="1004942" y="2560303"/>
                  <a:pt x="848486" y="2600679"/>
                  <a:pt x="657295" y="2600679"/>
                </a:cubicBezTo>
                <a:cubicBezTo>
                  <a:pt x="460166" y="2600679"/>
                  <a:pt x="301334" y="2560897"/>
                  <a:pt x="180800" y="2481333"/>
                </a:cubicBezTo>
                <a:cubicBezTo>
                  <a:pt x="60267" y="2401768"/>
                  <a:pt x="0" y="2288360"/>
                  <a:pt x="0" y="2141107"/>
                </a:cubicBezTo>
                <a:lnTo>
                  <a:pt x="0" y="496979"/>
                </a:lnTo>
                <a:cubicBezTo>
                  <a:pt x="0" y="165660"/>
                  <a:pt x="220286" y="0"/>
                  <a:pt x="660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21104" y="324853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/>
              <a:t>LOGO</a:t>
            </a:r>
            <a:endParaRPr lang="zh-CN" altLang="en-US" sz="36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007904" y="6550223"/>
            <a:ext cx="536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effectLst/>
              </a:rPr>
              <a:t>价值观</a:t>
            </a:r>
            <a:r>
              <a:rPr lang="en-US" altLang="zh-CN" sz="1400">
                <a:effectLst/>
              </a:rPr>
              <a:t>——</a:t>
            </a:r>
            <a:r>
              <a:rPr lang="zh-CN" altLang="en-US" sz="1400">
                <a:effectLst/>
              </a:rPr>
              <a:t>政治合格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军事过硬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作风优良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纪律严明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保障有力</a:t>
            </a:r>
            <a:endParaRPr lang="zh-CN" altLang="en-US" sz="1400"/>
          </a:p>
        </p:txBody>
      </p:sp>
    </p:spTree>
    <p:extLst>
      <p:ext uri="{BB962C8B-B14F-4D97-AF65-F5344CB8AC3E}">
        <p14:creationId val="3783267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图片占位符 22"/>
          <p:cNvSpPr>
            <a:spLocks noGrp="1"/>
          </p:cNvSpPr>
          <p:nvPr userDrawn="1">
            <p:ph type="pic" sz="quarter" idx="10"/>
          </p:nvPr>
        </p:nvSpPr>
        <p:spPr>
          <a:xfrm>
            <a:off x="6230470" y="1344706"/>
            <a:ext cx="5162927" cy="2340000"/>
          </a:xfrm>
          <a:custGeom>
            <a:gdLst>
              <a:gd name="connsiteX0" fmla="*/ 5158986 w 5162927"/>
              <a:gd name="connsiteY0" fmla="*/ 0 h 2340000"/>
              <a:gd name="connsiteX1" fmla="*/ 5162927 w 5162927"/>
              <a:gd name="connsiteY1" fmla="*/ 0 h 2340000"/>
              <a:gd name="connsiteX2" fmla="*/ 5162927 w 5162927"/>
              <a:gd name="connsiteY2" fmla="*/ 2340000 h 2340000"/>
              <a:gd name="connsiteX3" fmla="*/ 3807986 w 5162927"/>
              <a:gd name="connsiteY3" fmla="*/ 2340000 h 2340000"/>
              <a:gd name="connsiteX4" fmla="*/ 1471177 w 5162927"/>
              <a:gd name="connsiteY4" fmla="*/ 0 h 2340000"/>
              <a:gd name="connsiteX5" fmla="*/ 5077876 w 5162927"/>
              <a:gd name="connsiteY5" fmla="*/ 0 h 2340000"/>
              <a:gd name="connsiteX6" fmla="*/ 3726876 w 5162927"/>
              <a:gd name="connsiteY6" fmla="*/ 2340000 h 2340000"/>
              <a:gd name="connsiteX7" fmla="*/ 120178 w 5162927"/>
              <a:gd name="connsiteY7" fmla="*/ 2340000 h 2340000"/>
              <a:gd name="connsiteX8" fmla="*/ 0 w 5162927"/>
              <a:gd name="connsiteY8" fmla="*/ 0 h 2340000"/>
              <a:gd name="connsiteX9" fmla="*/ 1390066 w 5162927"/>
              <a:gd name="connsiteY9" fmla="*/ 0 h 2340000"/>
              <a:gd name="connsiteX10" fmla="*/ 39066 w 5162927"/>
              <a:gd name="connsiteY10" fmla="*/ 2340000 h 2340000"/>
              <a:gd name="connsiteX11" fmla="*/ 0 w 5162927"/>
              <a:gd name="connsiteY11" fmla="*/ 2340000 h 23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927" h="2340000">
                <a:moveTo>
                  <a:pt x="5158986" y="0"/>
                </a:moveTo>
                <a:lnTo>
                  <a:pt x="5162927" y="0"/>
                </a:lnTo>
                <a:lnTo>
                  <a:pt x="5162927" y="2340000"/>
                </a:lnTo>
                <a:lnTo>
                  <a:pt x="3807986" y="2340000"/>
                </a:lnTo>
                <a:close/>
                <a:moveTo>
                  <a:pt x="1471177" y="0"/>
                </a:moveTo>
                <a:lnTo>
                  <a:pt x="5077876" y="0"/>
                </a:lnTo>
                <a:lnTo>
                  <a:pt x="3726876" y="2340000"/>
                </a:lnTo>
                <a:lnTo>
                  <a:pt x="120178" y="2340000"/>
                </a:lnTo>
                <a:close/>
                <a:moveTo>
                  <a:pt x="0" y="0"/>
                </a:moveTo>
                <a:lnTo>
                  <a:pt x="1390066" y="0"/>
                </a:lnTo>
                <a:lnTo>
                  <a:pt x="39066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6" name="图片占位符 25"/>
          <p:cNvSpPr>
            <a:spLocks noGrp="1"/>
          </p:cNvSpPr>
          <p:nvPr userDrawn="1">
            <p:ph type="pic" sz="quarter" idx="11"/>
          </p:nvPr>
        </p:nvSpPr>
        <p:spPr>
          <a:xfrm>
            <a:off x="797858" y="3971578"/>
            <a:ext cx="5162927" cy="2340000"/>
          </a:xfrm>
          <a:custGeom>
            <a:gdLst>
              <a:gd name="connsiteX0" fmla="*/ 3772861 w 5162927"/>
              <a:gd name="connsiteY0" fmla="*/ 0 h 2340000"/>
              <a:gd name="connsiteX1" fmla="*/ 5162927 w 5162927"/>
              <a:gd name="connsiteY1" fmla="*/ 0 h 2340000"/>
              <a:gd name="connsiteX2" fmla="*/ 5162927 w 5162927"/>
              <a:gd name="connsiteY2" fmla="*/ 2340000 h 2340000"/>
              <a:gd name="connsiteX3" fmla="*/ 5123861 w 5162927"/>
              <a:gd name="connsiteY3" fmla="*/ 2340000 h 2340000"/>
              <a:gd name="connsiteX4" fmla="*/ 85052 w 5162927"/>
              <a:gd name="connsiteY4" fmla="*/ 0 h 2340000"/>
              <a:gd name="connsiteX5" fmla="*/ 3691751 w 5162927"/>
              <a:gd name="connsiteY5" fmla="*/ 0 h 2340000"/>
              <a:gd name="connsiteX6" fmla="*/ 5042750 w 5162927"/>
              <a:gd name="connsiteY6" fmla="*/ 2340000 h 2340000"/>
              <a:gd name="connsiteX7" fmla="*/ 1436051 w 5162927"/>
              <a:gd name="connsiteY7" fmla="*/ 2340000 h 2340000"/>
              <a:gd name="connsiteX8" fmla="*/ 0 w 5162927"/>
              <a:gd name="connsiteY8" fmla="*/ 0 h 2340000"/>
              <a:gd name="connsiteX9" fmla="*/ 3941 w 5162927"/>
              <a:gd name="connsiteY9" fmla="*/ 0 h 2340000"/>
              <a:gd name="connsiteX10" fmla="*/ 1354941 w 5162927"/>
              <a:gd name="connsiteY10" fmla="*/ 2340000 h 2340000"/>
              <a:gd name="connsiteX11" fmla="*/ 0 w 5162927"/>
              <a:gd name="connsiteY11" fmla="*/ 2340000 h 23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927" h="2340000">
                <a:moveTo>
                  <a:pt x="3772861" y="0"/>
                </a:moveTo>
                <a:lnTo>
                  <a:pt x="5162927" y="0"/>
                </a:lnTo>
                <a:lnTo>
                  <a:pt x="5162927" y="2340000"/>
                </a:lnTo>
                <a:lnTo>
                  <a:pt x="5123861" y="2340000"/>
                </a:lnTo>
                <a:close/>
                <a:moveTo>
                  <a:pt x="85052" y="0"/>
                </a:moveTo>
                <a:lnTo>
                  <a:pt x="3691751" y="0"/>
                </a:lnTo>
                <a:lnTo>
                  <a:pt x="5042750" y="2340000"/>
                </a:lnTo>
                <a:lnTo>
                  <a:pt x="1436051" y="2340000"/>
                </a:lnTo>
                <a:close/>
                <a:moveTo>
                  <a:pt x="0" y="0"/>
                </a:moveTo>
                <a:lnTo>
                  <a:pt x="3941" y="0"/>
                </a:lnTo>
                <a:lnTo>
                  <a:pt x="1354941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48146119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5753335" y="1288907"/>
            <a:ext cx="5342964" cy="5109885"/>
          </a:xfrm>
          <a:custGeom>
            <a:gdLst>
              <a:gd name="connsiteX0" fmla="*/ 1433291 w 5342964"/>
              <a:gd name="connsiteY0" fmla="*/ 3092826 h 5109885"/>
              <a:gd name="connsiteX1" fmla="*/ 2538073 w 5342964"/>
              <a:gd name="connsiteY1" fmla="*/ 3092826 h 5109885"/>
              <a:gd name="connsiteX2" fmla="*/ 2599764 w 5342964"/>
              <a:gd name="connsiteY2" fmla="*/ 3154517 h 5109885"/>
              <a:gd name="connsiteX3" fmla="*/ 2599764 w 5342964"/>
              <a:gd name="connsiteY3" fmla="*/ 5048194 h 5109885"/>
              <a:gd name="connsiteX4" fmla="*/ 2538073 w 5342964"/>
              <a:gd name="connsiteY4" fmla="*/ 5109885 h 5109885"/>
              <a:gd name="connsiteX5" fmla="*/ 1433291 w 5342964"/>
              <a:gd name="connsiteY5" fmla="*/ 5109885 h 5109885"/>
              <a:gd name="connsiteX6" fmla="*/ 1371600 w 5342964"/>
              <a:gd name="connsiteY6" fmla="*/ 5048194 h 5109885"/>
              <a:gd name="connsiteX7" fmla="*/ 1371600 w 5342964"/>
              <a:gd name="connsiteY7" fmla="*/ 3154517 h 5109885"/>
              <a:gd name="connsiteX8" fmla="*/ 1433291 w 5342964"/>
              <a:gd name="connsiteY8" fmla="*/ 3092826 h 5109885"/>
              <a:gd name="connsiteX9" fmla="*/ 2804891 w 5342964"/>
              <a:gd name="connsiteY9" fmla="*/ 2631141 h 5109885"/>
              <a:gd name="connsiteX10" fmla="*/ 3909673 w 5342964"/>
              <a:gd name="connsiteY10" fmla="*/ 2631141 h 5109885"/>
              <a:gd name="connsiteX11" fmla="*/ 3971364 w 5342964"/>
              <a:gd name="connsiteY11" fmla="*/ 2692832 h 5109885"/>
              <a:gd name="connsiteX12" fmla="*/ 3971364 w 5342964"/>
              <a:gd name="connsiteY12" fmla="*/ 4586509 h 5109885"/>
              <a:gd name="connsiteX13" fmla="*/ 3909673 w 5342964"/>
              <a:gd name="connsiteY13" fmla="*/ 4648200 h 5109885"/>
              <a:gd name="connsiteX14" fmla="*/ 2804891 w 5342964"/>
              <a:gd name="connsiteY14" fmla="*/ 4648200 h 5109885"/>
              <a:gd name="connsiteX15" fmla="*/ 2743200 w 5342964"/>
              <a:gd name="connsiteY15" fmla="*/ 4586509 h 5109885"/>
              <a:gd name="connsiteX16" fmla="*/ 2743200 w 5342964"/>
              <a:gd name="connsiteY16" fmla="*/ 2692832 h 5109885"/>
              <a:gd name="connsiteX17" fmla="*/ 2804891 w 5342964"/>
              <a:gd name="connsiteY17" fmla="*/ 2631141 h 5109885"/>
              <a:gd name="connsiteX18" fmla="*/ 4176491 w 5342964"/>
              <a:gd name="connsiteY18" fmla="*/ 2151527 h 5109885"/>
              <a:gd name="connsiteX19" fmla="*/ 5281273 w 5342964"/>
              <a:gd name="connsiteY19" fmla="*/ 2151527 h 5109885"/>
              <a:gd name="connsiteX20" fmla="*/ 5342964 w 5342964"/>
              <a:gd name="connsiteY20" fmla="*/ 2213218 h 5109885"/>
              <a:gd name="connsiteX21" fmla="*/ 5342964 w 5342964"/>
              <a:gd name="connsiteY21" fmla="*/ 4106895 h 5109885"/>
              <a:gd name="connsiteX22" fmla="*/ 5281273 w 5342964"/>
              <a:gd name="connsiteY22" fmla="*/ 4168586 h 5109885"/>
              <a:gd name="connsiteX23" fmla="*/ 4176491 w 5342964"/>
              <a:gd name="connsiteY23" fmla="*/ 4168586 h 5109885"/>
              <a:gd name="connsiteX24" fmla="*/ 4114800 w 5342964"/>
              <a:gd name="connsiteY24" fmla="*/ 4106895 h 5109885"/>
              <a:gd name="connsiteX25" fmla="*/ 4114800 w 5342964"/>
              <a:gd name="connsiteY25" fmla="*/ 2213218 h 5109885"/>
              <a:gd name="connsiteX26" fmla="*/ 4176491 w 5342964"/>
              <a:gd name="connsiteY26" fmla="*/ 2151527 h 5109885"/>
              <a:gd name="connsiteX27" fmla="*/ 61691 w 5342964"/>
              <a:gd name="connsiteY27" fmla="*/ 2115673 h 5109885"/>
              <a:gd name="connsiteX28" fmla="*/ 1166473 w 5342964"/>
              <a:gd name="connsiteY28" fmla="*/ 2115673 h 5109885"/>
              <a:gd name="connsiteX29" fmla="*/ 1228164 w 5342964"/>
              <a:gd name="connsiteY29" fmla="*/ 2177364 h 5109885"/>
              <a:gd name="connsiteX30" fmla="*/ 1228164 w 5342964"/>
              <a:gd name="connsiteY30" fmla="*/ 4071041 h 5109885"/>
              <a:gd name="connsiteX31" fmla="*/ 1166473 w 5342964"/>
              <a:gd name="connsiteY31" fmla="*/ 4132732 h 5109885"/>
              <a:gd name="connsiteX32" fmla="*/ 61691 w 5342964"/>
              <a:gd name="connsiteY32" fmla="*/ 4132732 h 5109885"/>
              <a:gd name="connsiteX33" fmla="*/ 0 w 5342964"/>
              <a:gd name="connsiteY33" fmla="*/ 4071041 h 5109885"/>
              <a:gd name="connsiteX34" fmla="*/ 0 w 5342964"/>
              <a:gd name="connsiteY34" fmla="*/ 2177364 h 5109885"/>
              <a:gd name="connsiteX35" fmla="*/ 61691 w 5342964"/>
              <a:gd name="connsiteY35" fmla="*/ 2115673 h 5109885"/>
              <a:gd name="connsiteX36" fmla="*/ 1433291 w 5342964"/>
              <a:gd name="connsiteY36" fmla="*/ 941299 h 5109885"/>
              <a:gd name="connsiteX37" fmla="*/ 2538073 w 5342964"/>
              <a:gd name="connsiteY37" fmla="*/ 941299 h 5109885"/>
              <a:gd name="connsiteX38" fmla="*/ 2599764 w 5342964"/>
              <a:gd name="connsiteY38" fmla="*/ 1002990 h 5109885"/>
              <a:gd name="connsiteX39" fmla="*/ 2599764 w 5342964"/>
              <a:gd name="connsiteY39" fmla="*/ 2896667 h 5109885"/>
              <a:gd name="connsiteX40" fmla="*/ 2538073 w 5342964"/>
              <a:gd name="connsiteY40" fmla="*/ 2958358 h 5109885"/>
              <a:gd name="connsiteX41" fmla="*/ 1433291 w 5342964"/>
              <a:gd name="connsiteY41" fmla="*/ 2958358 h 5109885"/>
              <a:gd name="connsiteX42" fmla="*/ 1371600 w 5342964"/>
              <a:gd name="connsiteY42" fmla="*/ 2896667 h 5109885"/>
              <a:gd name="connsiteX43" fmla="*/ 1371600 w 5342964"/>
              <a:gd name="connsiteY43" fmla="*/ 1002990 h 5109885"/>
              <a:gd name="connsiteX44" fmla="*/ 1433291 w 5342964"/>
              <a:gd name="connsiteY44" fmla="*/ 941299 h 5109885"/>
              <a:gd name="connsiteX45" fmla="*/ 2804891 w 5342964"/>
              <a:gd name="connsiteY45" fmla="*/ 479614 h 5109885"/>
              <a:gd name="connsiteX46" fmla="*/ 3909673 w 5342964"/>
              <a:gd name="connsiteY46" fmla="*/ 479614 h 5109885"/>
              <a:gd name="connsiteX47" fmla="*/ 3971364 w 5342964"/>
              <a:gd name="connsiteY47" fmla="*/ 541305 h 5109885"/>
              <a:gd name="connsiteX48" fmla="*/ 3971364 w 5342964"/>
              <a:gd name="connsiteY48" fmla="*/ 2434982 h 5109885"/>
              <a:gd name="connsiteX49" fmla="*/ 3909673 w 5342964"/>
              <a:gd name="connsiteY49" fmla="*/ 2496673 h 5109885"/>
              <a:gd name="connsiteX50" fmla="*/ 2804891 w 5342964"/>
              <a:gd name="connsiteY50" fmla="*/ 2496673 h 5109885"/>
              <a:gd name="connsiteX51" fmla="*/ 2743200 w 5342964"/>
              <a:gd name="connsiteY51" fmla="*/ 2434982 h 5109885"/>
              <a:gd name="connsiteX52" fmla="*/ 2743200 w 5342964"/>
              <a:gd name="connsiteY52" fmla="*/ 541305 h 5109885"/>
              <a:gd name="connsiteX53" fmla="*/ 2804891 w 5342964"/>
              <a:gd name="connsiteY53" fmla="*/ 479614 h 5109885"/>
              <a:gd name="connsiteX54" fmla="*/ 4176491 w 5342964"/>
              <a:gd name="connsiteY54" fmla="*/ 0 h 5109885"/>
              <a:gd name="connsiteX55" fmla="*/ 5281273 w 5342964"/>
              <a:gd name="connsiteY55" fmla="*/ 0 h 5109885"/>
              <a:gd name="connsiteX56" fmla="*/ 5342964 w 5342964"/>
              <a:gd name="connsiteY56" fmla="*/ 61691 h 5109885"/>
              <a:gd name="connsiteX57" fmla="*/ 5342964 w 5342964"/>
              <a:gd name="connsiteY57" fmla="*/ 1955368 h 5109885"/>
              <a:gd name="connsiteX58" fmla="*/ 5281273 w 5342964"/>
              <a:gd name="connsiteY58" fmla="*/ 2017059 h 5109885"/>
              <a:gd name="connsiteX59" fmla="*/ 4176491 w 5342964"/>
              <a:gd name="connsiteY59" fmla="*/ 2017059 h 5109885"/>
              <a:gd name="connsiteX60" fmla="*/ 4114800 w 5342964"/>
              <a:gd name="connsiteY60" fmla="*/ 1955368 h 5109885"/>
              <a:gd name="connsiteX61" fmla="*/ 4114800 w 5342964"/>
              <a:gd name="connsiteY61" fmla="*/ 61691 h 5109885"/>
              <a:gd name="connsiteX62" fmla="*/ 4176491 w 5342964"/>
              <a:gd name="connsiteY62" fmla="*/ 0 h 51098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342964" h="5109885">
                <a:moveTo>
                  <a:pt x="1433291" y="3092826"/>
                </a:moveTo>
                <a:lnTo>
                  <a:pt x="2538073" y="3092826"/>
                </a:lnTo>
                <a:cubicBezTo>
                  <a:pt x="2572144" y="3092826"/>
                  <a:pt x="2599764" y="3120446"/>
                  <a:pt x="2599764" y="3154517"/>
                </a:cubicBezTo>
                <a:lnTo>
                  <a:pt x="2599764" y="5048194"/>
                </a:lnTo>
                <a:cubicBezTo>
                  <a:pt x="2599764" y="5082265"/>
                  <a:pt x="2572144" y="5109885"/>
                  <a:pt x="2538073" y="5109885"/>
                </a:cubicBezTo>
                <a:lnTo>
                  <a:pt x="1433291" y="5109885"/>
                </a:lnTo>
                <a:cubicBezTo>
                  <a:pt x="1399220" y="5109885"/>
                  <a:pt x="1371600" y="5082265"/>
                  <a:pt x="1371600" y="5048194"/>
                </a:cubicBezTo>
                <a:lnTo>
                  <a:pt x="1371600" y="3154517"/>
                </a:lnTo>
                <a:cubicBezTo>
                  <a:pt x="1371600" y="3120446"/>
                  <a:pt x="1399220" y="3092826"/>
                  <a:pt x="1433291" y="3092826"/>
                </a:cubicBezTo>
                <a:close/>
                <a:moveTo>
                  <a:pt x="2804891" y="2631141"/>
                </a:moveTo>
                <a:lnTo>
                  <a:pt x="3909673" y="2631141"/>
                </a:lnTo>
                <a:cubicBezTo>
                  <a:pt x="3943744" y="2631141"/>
                  <a:pt x="3971364" y="2658761"/>
                  <a:pt x="3971364" y="2692832"/>
                </a:cubicBezTo>
                <a:lnTo>
                  <a:pt x="3971364" y="4586509"/>
                </a:lnTo>
                <a:cubicBezTo>
                  <a:pt x="3971364" y="4620580"/>
                  <a:pt x="3943744" y="4648200"/>
                  <a:pt x="3909673" y="4648200"/>
                </a:cubicBezTo>
                <a:lnTo>
                  <a:pt x="2804891" y="4648200"/>
                </a:lnTo>
                <a:cubicBezTo>
                  <a:pt x="2770820" y="4648200"/>
                  <a:pt x="2743200" y="4620580"/>
                  <a:pt x="2743200" y="4586509"/>
                </a:cubicBezTo>
                <a:lnTo>
                  <a:pt x="2743200" y="2692832"/>
                </a:lnTo>
                <a:cubicBezTo>
                  <a:pt x="2743200" y="2658761"/>
                  <a:pt x="2770820" y="2631141"/>
                  <a:pt x="2804891" y="2631141"/>
                </a:cubicBezTo>
                <a:close/>
                <a:moveTo>
                  <a:pt x="4176491" y="2151527"/>
                </a:moveTo>
                <a:lnTo>
                  <a:pt x="5281273" y="2151527"/>
                </a:lnTo>
                <a:cubicBezTo>
                  <a:pt x="5315344" y="2151527"/>
                  <a:pt x="5342964" y="2179147"/>
                  <a:pt x="5342964" y="2213218"/>
                </a:cubicBezTo>
                <a:lnTo>
                  <a:pt x="5342964" y="4106895"/>
                </a:lnTo>
                <a:cubicBezTo>
                  <a:pt x="5342964" y="4140966"/>
                  <a:pt x="5315344" y="4168586"/>
                  <a:pt x="5281273" y="4168586"/>
                </a:cubicBezTo>
                <a:lnTo>
                  <a:pt x="4176491" y="4168586"/>
                </a:lnTo>
                <a:cubicBezTo>
                  <a:pt x="4142420" y="4168586"/>
                  <a:pt x="4114800" y="4140966"/>
                  <a:pt x="4114800" y="4106895"/>
                </a:cubicBezTo>
                <a:lnTo>
                  <a:pt x="4114800" y="2213218"/>
                </a:lnTo>
                <a:cubicBezTo>
                  <a:pt x="4114800" y="2179147"/>
                  <a:pt x="4142420" y="2151527"/>
                  <a:pt x="4176491" y="2151527"/>
                </a:cubicBezTo>
                <a:close/>
                <a:moveTo>
                  <a:pt x="61691" y="2115673"/>
                </a:moveTo>
                <a:lnTo>
                  <a:pt x="1166473" y="2115673"/>
                </a:lnTo>
                <a:cubicBezTo>
                  <a:pt x="1200544" y="2115673"/>
                  <a:pt x="1228164" y="2143293"/>
                  <a:pt x="1228164" y="2177364"/>
                </a:cubicBezTo>
                <a:lnTo>
                  <a:pt x="1228164" y="4071041"/>
                </a:lnTo>
                <a:cubicBezTo>
                  <a:pt x="1228164" y="4105112"/>
                  <a:pt x="1200544" y="4132732"/>
                  <a:pt x="1166473" y="4132732"/>
                </a:cubicBezTo>
                <a:lnTo>
                  <a:pt x="61691" y="4132732"/>
                </a:lnTo>
                <a:cubicBezTo>
                  <a:pt x="27620" y="4132732"/>
                  <a:pt x="0" y="4105112"/>
                  <a:pt x="0" y="4071041"/>
                </a:cubicBezTo>
                <a:lnTo>
                  <a:pt x="0" y="2177364"/>
                </a:lnTo>
                <a:cubicBezTo>
                  <a:pt x="0" y="2143293"/>
                  <a:pt x="27620" y="2115673"/>
                  <a:pt x="61691" y="2115673"/>
                </a:cubicBezTo>
                <a:close/>
                <a:moveTo>
                  <a:pt x="1433291" y="941299"/>
                </a:moveTo>
                <a:lnTo>
                  <a:pt x="2538073" y="941299"/>
                </a:lnTo>
                <a:cubicBezTo>
                  <a:pt x="2572144" y="941299"/>
                  <a:pt x="2599764" y="968919"/>
                  <a:pt x="2599764" y="1002990"/>
                </a:cubicBezTo>
                <a:lnTo>
                  <a:pt x="2599764" y="2896667"/>
                </a:lnTo>
                <a:cubicBezTo>
                  <a:pt x="2599764" y="2930738"/>
                  <a:pt x="2572144" y="2958358"/>
                  <a:pt x="2538073" y="2958358"/>
                </a:cubicBezTo>
                <a:lnTo>
                  <a:pt x="1433291" y="2958358"/>
                </a:lnTo>
                <a:cubicBezTo>
                  <a:pt x="1399220" y="2958358"/>
                  <a:pt x="1371600" y="2930738"/>
                  <a:pt x="1371600" y="2896667"/>
                </a:cubicBezTo>
                <a:lnTo>
                  <a:pt x="1371600" y="1002990"/>
                </a:lnTo>
                <a:cubicBezTo>
                  <a:pt x="1371600" y="968919"/>
                  <a:pt x="1399220" y="941299"/>
                  <a:pt x="1433291" y="941299"/>
                </a:cubicBezTo>
                <a:close/>
                <a:moveTo>
                  <a:pt x="2804891" y="479614"/>
                </a:moveTo>
                <a:lnTo>
                  <a:pt x="3909673" y="479614"/>
                </a:lnTo>
                <a:cubicBezTo>
                  <a:pt x="3943744" y="479614"/>
                  <a:pt x="3971364" y="507234"/>
                  <a:pt x="3971364" y="541305"/>
                </a:cubicBezTo>
                <a:lnTo>
                  <a:pt x="3971364" y="2434982"/>
                </a:lnTo>
                <a:cubicBezTo>
                  <a:pt x="3971364" y="2469053"/>
                  <a:pt x="3943744" y="2496673"/>
                  <a:pt x="3909673" y="2496673"/>
                </a:cubicBezTo>
                <a:lnTo>
                  <a:pt x="2804891" y="2496673"/>
                </a:lnTo>
                <a:cubicBezTo>
                  <a:pt x="2770820" y="2496673"/>
                  <a:pt x="2743200" y="2469053"/>
                  <a:pt x="2743200" y="2434982"/>
                </a:cubicBezTo>
                <a:lnTo>
                  <a:pt x="2743200" y="541305"/>
                </a:lnTo>
                <a:cubicBezTo>
                  <a:pt x="2743200" y="507234"/>
                  <a:pt x="2770820" y="479614"/>
                  <a:pt x="2804891" y="479614"/>
                </a:cubicBezTo>
                <a:close/>
                <a:moveTo>
                  <a:pt x="4176491" y="0"/>
                </a:moveTo>
                <a:lnTo>
                  <a:pt x="5281273" y="0"/>
                </a:lnTo>
                <a:cubicBezTo>
                  <a:pt x="5315344" y="0"/>
                  <a:pt x="5342964" y="27620"/>
                  <a:pt x="5342964" y="61691"/>
                </a:cubicBezTo>
                <a:lnTo>
                  <a:pt x="5342964" y="1955368"/>
                </a:lnTo>
                <a:cubicBezTo>
                  <a:pt x="5342964" y="1989439"/>
                  <a:pt x="5315344" y="2017059"/>
                  <a:pt x="5281273" y="2017059"/>
                </a:cubicBezTo>
                <a:lnTo>
                  <a:pt x="4176491" y="2017059"/>
                </a:lnTo>
                <a:cubicBezTo>
                  <a:pt x="4142420" y="2017059"/>
                  <a:pt x="4114800" y="1989439"/>
                  <a:pt x="4114800" y="1955368"/>
                </a:cubicBezTo>
                <a:lnTo>
                  <a:pt x="4114800" y="61691"/>
                </a:lnTo>
                <a:cubicBezTo>
                  <a:pt x="4114800" y="27620"/>
                  <a:pt x="4142420" y="0"/>
                  <a:pt x="41764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2337774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图片占位符 29"/>
          <p:cNvSpPr>
            <a:spLocks noGrp="1"/>
          </p:cNvSpPr>
          <p:nvPr>
            <p:ph type="pic" sz="quarter" idx="10"/>
          </p:nvPr>
        </p:nvSpPr>
        <p:spPr>
          <a:xfrm>
            <a:off x="1" y="-16043"/>
            <a:ext cx="12183980" cy="6890084"/>
          </a:xfrm>
          <a:custGeom>
            <a:gdLst>
              <a:gd name="connsiteX0" fmla="*/ 12183980 w 12183980"/>
              <a:gd name="connsiteY0" fmla="*/ 4554442 h 6890084"/>
              <a:gd name="connsiteX1" fmla="*/ 12183980 w 12183980"/>
              <a:gd name="connsiteY1" fmla="*/ 6890084 h 6890084"/>
              <a:gd name="connsiteX2" fmla="*/ 9263281 w 12183980"/>
              <a:gd name="connsiteY2" fmla="*/ 6890084 h 6890084"/>
              <a:gd name="connsiteX3" fmla="*/ 9625153 w 12183980"/>
              <a:gd name="connsiteY3" fmla="*/ 6679496 h 6890084"/>
              <a:gd name="connsiteX4" fmla="*/ 12078793 w 12183980"/>
              <a:gd name="connsiteY4" fmla="*/ 4675015 h 6890084"/>
              <a:gd name="connsiteX5" fmla="*/ 0 w 12183980"/>
              <a:gd name="connsiteY5" fmla="*/ 0 h 6890084"/>
              <a:gd name="connsiteX6" fmla="*/ 9386648 w 12183980"/>
              <a:gd name="connsiteY6" fmla="*/ 0 h 6890084"/>
              <a:gd name="connsiteX7" fmla="*/ 9210084 w 12183980"/>
              <a:gd name="connsiteY7" fmla="*/ 21842 h 6890084"/>
              <a:gd name="connsiteX8" fmla="*/ 19370 w 12183980"/>
              <a:gd name="connsiteY8" fmla="*/ 6388244 h 6890084"/>
              <a:gd name="connsiteX9" fmla="*/ 0 w 12183980"/>
              <a:gd name="connsiteY9" fmla="*/ 6463380 h 68900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3980" h="6890084">
                <a:moveTo>
                  <a:pt x="12183980" y="4554442"/>
                </a:moveTo>
                <a:lnTo>
                  <a:pt x="12183980" y="6890084"/>
                </a:lnTo>
                <a:lnTo>
                  <a:pt x="9263281" y="6890084"/>
                </a:lnTo>
                <a:lnTo>
                  <a:pt x="9625153" y="6679496"/>
                </a:lnTo>
                <a:cubicBezTo>
                  <a:pt x="10579249" y="6101543"/>
                  <a:pt x="11405606" y="5417514"/>
                  <a:pt x="12078793" y="4675015"/>
                </a:cubicBezTo>
                <a:close/>
                <a:moveTo>
                  <a:pt x="0" y="0"/>
                </a:moveTo>
                <a:lnTo>
                  <a:pt x="9386648" y="0"/>
                </a:lnTo>
                <a:lnTo>
                  <a:pt x="9210084" y="21842"/>
                </a:lnTo>
                <a:cubicBezTo>
                  <a:pt x="4596878" y="675749"/>
                  <a:pt x="963368" y="3192679"/>
                  <a:pt x="19370" y="6388244"/>
                </a:cubicBezTo>
                <a:lnTo>
                  <a:pt x="0" y="646338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78347849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717531" y="2550819"/>
            <a:ext cx="2963600" cy="2600679"/>
          </a:xfrm>
          <a:custGeom>
            <a:gdLst>
              <a:gd name="connsiteX0" fmla="*/ 2138865 w 2963600"/>
              <a:gd name="connsiteY0" fmla="*/ 858775 h 2600679"/>
              <a:gd name="connsiteX1" fmla="*/ 1884085 w 2963600"/>
              <a:gd name="connsiteY1" fmla="*/ 1866789 h 2600679"/>
              <a:gd name="connsiteX2" fmla="*/ 2138865 w 2963600"/>
              <a:gd name="connsiteY2" fmla="*/ 1866789 h 2600679"/>
              <a:gd name="connsiteX3" fmla="*/ 657295 w 2963600"/>
              <a:gd name="connsiteY3" fmla="*/ 350914 h 2600679"/>
              <a:gd name="connsiteX4" fmla="*/ 561106 w 2963600"/>
              <a:gd name="connsiteY4" fmla="*/ 427509 h 2600679"/>
              <a:gd name="connsiteX5" fmla="*/ 561106 w 2963600"/>
              <a:gd name="connsiteY5" fmla="*/ 2167826 h 2600679"/>
              <a:gd name="connsiteX6" fmla="*/ 657295 w 2963600"/>
              <a:gd name="connsiteY6" fmla="*/ 2244421 h 2600679"/>
              <a:gd name="connsiteX7" fmla="*/ 748141 w 2963600"/>
              <a:gd name="connsiteY7" fmla="*/ 2167826 h 2600679"/>
              <a:gd name="connsiteX8" fmla="*/ 748141 w 2963600"/>
              <a:gd name="connsiteY8" fmla="*/ 427509 h 2600679"/>
              <a:gd name="connsiteX9" fmla="*/ 657295 w 2963600"/>
              <a:gd name="connsiteY9" fmla="*/ 350914 h 2600679"/>
              <a:gd name="connsiteX10" fmla="*/ 1930454 w 2963600"/>
              <a:gd name="connsiteY10" fmla="*/ 23157 h 2600679"/>
              <a:gd name="connsiteX11" fmla="*/ 2685720 w 2963600"/>
              <a:gd name="connsiteY11" fmla="*/ 23157 h 2600679"/>
              <a:gd name="connsiteX12" fmla="*/ 2685720 w 2963600"/>
              <a:gd name="connsiteY12" fmla="*/ 1866789 h 2600679"/>
              <a:gd name="connsiteX13" fmla="*/ 2963600 w 2963600"/>
              <a:gd name="connsiteY13" fmla="*/ 1866789 h 2600679"/>
              <a:gd name="connsiteX14" fmla="*/ 2963600 w 2963600"/>
              <a:gd name="connsiteY14" fmla="*/ 2249765 h 2600679"/>
              <a:gd name="connsiteX15" fmla="*/ 2685720 w 2963600"/>
              <a:gd name="connsiteY15" fmla="*/ 2249765 h 2600679"/>
              <a:gd name="connsiteX16" fmla="*/ 2685720 w 2963600"/>
              <a:gd name="connsiteY16" fmla="*/ 2577522 h 2600679"/>
              <a:gd name="connsiteX17" fmla="*/ 2138865 w 2963600"/>
              <a:gd name="connsiteY17" fmla="*/ 2577522 h 2600679"/>
              <a:gd name="connsiteX18" fmla="*/ 2138865 w 2963600"/>
              <a:gd name="connsiteY18" fmla="*/ 2249765 h 2600679"/>
              <a:gd name="connsiteX19" fmla="*/ 1380037 w 2963600"/>
              <a:gd name="connsiteY19" fmla="*/ 2249765 h 2600679"/>
              <a:gd name="connsiteX20" fmla="*/ 1380037 w 2963600"/>
              <a:gd name="connsiteY20" fmla="*/ 1888164 h 2600679"/>
              <a:gd name="connsiteX21" fmla="*/ 660858 w 2963600"/>
              <a:gd name="connsiteY21" fmla="*/ 0 h 2600679"/>
              <a:gd name="connsiteX22" fmla="*/ 1309246 w 2963600"/>
              <a:gd name="connsiteY22" fmla="*/ 493417 h 2600679"/>
              <a:gd name="connsiteX23" fmla="*/ 1309246 w 2963600"/>
              <a:gd name="connsiteY23" fmla="*/ 2137544 h 2600679"/>
              <a:gd name="connsiteX24" fmla="*/ 1126664 w 2963600"/>
              <a:gd name="connsiteY24" fmla="*/ 2479551 h 2600679"/>
              <a:gd name="connsiteX25" fmla="*/ 657295 w 2963600"/>
              <a:gd name="connsiteY25" fmla="*/ 2600679 h 2600679"/>
              <a:gd name="connsiteX26" fmla="*/ 180801 w 2963600"/>
              <a:gd name="connsiteY26" fmla="*/ 2481333 h 2600679"/>
              <a:gd name="connsiteX27" fmla="*/ 0 w 2963600"/>
              <a:gd name="connsiteY27" fmla="*/ 2141107 h 2600679"/>
              <a:gd name="connsiteX28" fmla="*/ 0 w 2963600"/>
              <a:gd name="connsiteY28" fmla="*/ 496980 h 2600679"/>
              <a:gd name="connsiteX29" fmla="*/ 660858 w 2963600"/>
              <a:gd name="connsiteY29" fmla="*/ 0 h 26006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63600" h="2600679">
                <a:moveTo>
                  <a:pt x="2138865" y="858775"/>
                </a:moveTo>
                <a:lnTo>
                  <a:pt x="1884085" y="1866789"/>
                </a:lnTo>
                <a:lnTo>
                  <a:pt x="2138865" y="1866789"/>
                </a:lnTo>
                <a:close/>
                <a:moveTo>
                  <a:pt x="657295" y="350914"/>
                </a:moveTo>
                <a:cubicBezTo>
                  <a:pt x="593169" y="350914"/>
                  <a:pt x="561106" y="376446"/>
                  <a:pt x="561106" y="427509"/>
                </a:cubicBezTo>
                <a:lnTo>
                  <a:pt x="561106" y="2167826"/>
                </a:lnTo>
                <a:cubicBezTo>
                  <a:pt x="561106" y="2218890"/>
                  <a:pt x="593169" y="2244421"/>
                  <a:pt x="657295" y="2244421"/>
                </a:cubicBezTo>
                <a:cubicBezTo>
                  <a:pt x="717859" y="2244421"/>
                  <a:pt x="748141" y="2218890"/>
                  <a:pt x="748141" y="2167826"/>
                </a:cubicBezTo>
                <a:lnTo>
                  <a:pt x="748141" y="427509"/>
                </a:lnTo>
                <a:cubicBezTo>
                  <a:pt x="748141" y="376446"/>
                  <a:pt x="717859" y="350914"/>
                  <a:pt x="657295" y="350914"/>
                </a:cubicBezTo>
                <a:close/>
                <a:moveTo>
                  <a:pt x="1930454" y="23157"/>
                </a:moveTo>
                <a:lnTo>
                  <a:pt x="2685720" y="23157"/>
                </a:lnTo>
                <a:lnTo>
                  <a:pt x="2685720" y="1866789"/>
                </a:lnTo>
                <a:lnTo>
                  <a:pt x="2963600" y="1866789"/>
                </a:lnTo>
                <a:lnTo>
                  <a:pt x="2963600" y="2249765"/>
                </a:lnTo>
                <a:lnTo>
                  <a:pt x="2685720" y="2249765"/>
                </a:lnTo>
                <a:lnTo>
                  <a:pt x="2685720" y="2577522"/>
                </a:lnTo>
                <a:lnTo>
                  <a:pt x="2138865" y="2577522"/>
                </a:lnTo>
                <a:lnTo>
                  <a:pt x="2138865" y="2249765"/>
                </a:lnTo>
                <a:lnTo>
                  <a:pt x="1380037" y="2249765"/>
                </a:lnTo>
                <a:lnTo>
                  <a:pt x="1380037" y="1888164"/>
                </a:lnTo>
                <a:close/>
                <a:moveTo>
                  <a:pt x="660858" y="0"/>
                </a:moveTo>
                <a:cubicBezTo>
                  <a:pt x="1093117" y="0"/>
                  <a:pt x="1309246" y="164473"/>
                  <a:pt x="1309246" y="493417"/>
                </a:cubicBezTo>
                <a:lnTo>
                  <a:pt x="1309246" y="2137544"/>
                </a:lnTo>
                <a:cubicBezTo>
                  <a:pt x="1309246" y="2284797"/>
                  <a:pt x="1248385" y="2398800"/>
                  <a:pt x="1126664" y="2479551"/>
                </a:cubicBezTo>
                <a:cubicBezTo>
                  <a:pt x="1004943" y="2560303"/>
                  <a:pt x="848487" y="2600679"/>
                  <a:pt x="657295" y="2600679"/>
                </a:cubicBezTo>
                <a:cubicBezTo>
                  <a:pt x="460166" y="2600679"/>
                  <a:pt x="301335" y="2560897"/>
                  <a:pt x="180801" y="2481333"/>
                </a:cubicBezTo>
                <a:cubicBezTo>
                  <a:pt x="60267" y="2401768"/>
                  <a:pt x="0" y="2288360"/>
                  <a:pt x="0" y="2141107"/>
                </a:cubicBezTo>
                <a:lnTo>
                  <a:pt x="0" y="496980"/>
                </a:lnTo>
                <a:cubicBezTo>
                  <a:pt x="0" y="165660"/>
                  <a:pt x="220286" y="0"/>
                  <a:pt x="6608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21104" y="324853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/>
              <a:t>LOGO</a:t>
            </a:r>
            <a:endParaRPr lang="zh-CN" altLang="en-US" sz="3600" b="1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007904" y="6550223"/>
            <a:ext cx="536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effectLst/>
              </a:rPr>
              <a:t>价值观</a:t>
            </a:r>
            <a:r>
              <a:rPr lang="en-US" altLang="zh-CN" sz="1400">
                <a:effectLst/>
              </a:rPr>
              <a:t>——</a:t>
            </a:r>
            <a:r>
              <a:rPr lang="zh-CN" altLang="en-US" sz="1400">
                <a:effectLst/>
              </a:rPr>
              <a:t>政治合格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军事过硬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作风优良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纪律严明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保障有力</a:t>
            </a:r>
            <a:endParaRPr lang="zh-CN" altLang="en-US" sz="1400"/>
          </a:p>
        </p:txBody>
      </p:sp>
    </p:spTree>
    <p:extLst>
      <p:ext uri="{BB962C8B-B14F-4D97-AF65-F5344CB8AC3E}">
        <p14:creationId val="250269960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888677" y="1761712"/>
            <a:ext cx="4414645" cy="4414645"/>
          </a:xfrm>
          <a:custGeom>
            <a:gdLst>
              <a:gd name="connsiteX0" fmla="*/ 2943097 w 4414645"/>
              <a:gd name="connsiteY0" fmla="*/ 2943097 h 4414645"/>
              <a:gd name="connsiteX1" fmla="*/ 4414645 w 4414645"/>
              <a:gd name="connsiteY1" fmla="*/ 2943097 h 4414645"/>
              <a:gd name="connsiteX2" fmla="*/ 4414645 w 4414645"/>
              <a:gd name="connsiteY2" fmla="*/ 4414645 h 4414645"/>
              <a:gd name="connsiteX3" fmla="*/ 2943097 w 4414645"/>
              <a:gd name="connsiteY3" fmla="*/ 4414645 h 4414645"/>
              <a:gd name="connsiteX4" fmla="*/ 0 w 4414645"/>
              <a:gd name="connsiteY4" fmla="*/ 2943097 h 4414645"/>
              <a:gd name="connsiteX5" fmla="*/ 1471548 w 4414645"/>
              <a:gd name="connsiteY5" fmla="*/ 2943097 h 4414645"/>
              <a:gd name="connsiteX6" fmla="*/ 1471548 w 4414645"/>
              <a:gd name="connsiteY6" fmla="*/ 4414645 h 4414645"/>
              <a:gd name="connsiteX7" fmla="*/ 0 w 4414645"/>
              <a:gd name="connsiteY7" fmla="*/ 4414645 h 4414645"/>
              <a:gd name="connsiteX8" fmla="*/ 0 w 4414645"/>
              <a:gd name="connsiteY8" fmla="*/ 9525 h 4414645"/>
              <a:gd name="connsiteX9" fmla="*/ 1471548 w 4414645"/>
              <a:gd name="connsiteY9" fmla="*/ 9525 h 4414645"/>
              <a:gd name="connsiteX10" fmla="*/ 1471548 w 4414645"/>
              <a:gd name="connsiteY10" fmla="*/ 1481073 h 4414645"/>
              <a:gd name="connsiteX11" fmla="*/ 0 w 4414645"/>
              <a:gd name="connsiteY11" fmla="*/ 1481073 h 4414645"/>
              <a:gd name="connsiteX12" fmla="*/ 2943097 w 4414645"/>
              <a:gd name="connsiteY12" fmla="*/ 0 h 4414645"/>
              <a:gd name="connsiteX13" fmla="*/ 4414645 w 4414645"/>
              <a:gd name="connsiteY13" fmla="*/ 0 h 4414645"/>
              <a:gd name="connsiteX14" fmla="*/ 4414645 w 4414645"/>
              <a:gd name="connsiteY14" fmla="*/ 1471548 h 4414645"/>
              <a:gd name="connsiteX15" fmla="*/ 2943097 w 4414645"/>
              <a:gd name="connsiteY15" fmla="*/ 1471548 h 44146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4645" h="4414645">
                <a:moveTo>
                  <a:pt x="2943097" y="2943097"/>
                </a:moveTo>
                <a:lnTo>
                  <a:pt x="4414645" y="2943097"/>
                </a:lnTo>
                <a:lnTo>
                  <a:pt x="4414645" y="4414645"/>
                </a:lnTo>
                <a:lnTo>
                  <a:pt x="2943097" y="4414645"/>
                </a:lnTo>
                <a:close/>
                <a:moveTo>
                  <a:pt x="0" y="2943097"/>
                </a:moveTo>
                <a:lnTo>
                  <a:pt x="1471548" y="2943097"/>
                </a:lnTo>
                <a:lnTo>
                  <a:pt x="1471548" y="4414645"/>
                </a:lnTo>
                <a:lnTo>
                  <a:pt x="0" y="4414645"/>
                </a:lnTo>
                <a:close/>
                <a:moveTo>
                  <a:pt x="0" y="9525"/>
                </a:moveTo>
                <a:lnTo>
                  <a:pt x="1471548" y="9525"/>
                </a:lnTo>
                <a:lnTo>
                  <a:pt x="1471548" y="1481073"/>
                </a:lnTo>
                <a:lnTo>
                  <a:pt x="0" y="1481073"/>
                </a:lnTo>
                <a:close/>
                <a:moveTo>
                  <a:pt x="2943097" y="0"/>
                </a:moveTo>
                <a:lnTo>
                  <a:pt x="4414645" y="0"/>
                </a:lnTo>
                <a:lnTo>
                  <a:pt x="4414645" y="1471548"/>
                </a:lnTo>
                <a:lnTo>
                  <a:pt x="2943097" y="14715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45291581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图片占位符 30"/>
          <p:cNvSpPr>
            <a:spLocks noGrp="1"/>
          </p:cNvSpPr>
          <p:nvPr>
            <p:ph type="pic" sz="quarter" idx="10"/>
          </p:nvPr>
        </p:nvSpPr>
        <p:spPr>
          <a:xfrm>
            <a:off x="1271078" y="4252545"/>
            <a:ext cx="2288828" cy="2616965"/>
          </a:xfrm>
          <a:custGeom>
            <a:gdLst>
              <a:gd name="connsiteX0" fmla="*/ 1121941 w 2288828"/>
              <a:gd name="connsiteY0" fmla="*/ 0 h 2616965"/>
              <a:gd name="connsiteX1" fmla="*/ 2288828 w 2288828"/>
              <a:gd name="connsiteY1" fmla="*/ 673703 h 2616965"/>
              <a:gd name="connsiteX2" fmla="*/ 1166886 w 2288828"/>
              <a:gd name="connsiteY2" fmla="*/ 2616965 h 2616965"/>
              <a:gd name="connsiteX3" fmla="*/ 0 w 2288828"/>
              <a:gd name="connsiteY3" fmla="*/ 1943263 h 26169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8828" h="2616965">
                <a:moveTo>
                  <a:pt x="1121941" y="0"/>
                </a:moveTo>
                <a:lnTo>
                  <a:pt x="2288828" y="673703"/>
                </a:lnTo>
                <a:lnTo>
                  <a:pt x="1166886" y="2616965"/>
                </a:lnTo>
                <a:lnTo>
                  <a:pt x="0" y="19432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0" name="图片占位符 39"/>
          <p:cNvSpPr>
            <a:spLocks noGrp="1"/>
          </p:cNvSpPr>
          <p:nvPr>
            <p:ph type="pic" sz="quarter" idx="11"/>
          </p:nvPr>
        </p:nvSpPr>
        <p:spPr>
          <a:xfrm>
            <a:off x="3756639" y="2856648"/>
            <a:ext cx="2249595" cy="2549009"/>
          </a:xfrm>
          <a:custGeom>
            <a:gdLst>
              <a:gd name="connsiteX0" fmla="*/ 1082709 w 2249595"/>
              <a:gd name="connsiteY0" fmla="*/ 0 h 2549009"/>
              <a:gd name="connsiteX1" fmla="*/ 2249595 w 2249595"/>
              <a:gd name="connsiteY1" fmla="*/ 673703 h 2549009"/>
              <a:gd name="connsiteX2" fmla="*/ 1166887 w 2249595"/>
              <a:gd name="connsiteY2" fmla="*/ 2549009 h 2549009"/>
              <a:gd name="connsiteX3" fmla="*/ 0 w 2249595"/>
              <a:gd name="connsiteY3" fmla="*/ 1875307 h 25490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95" h="2549009">
                <a:moveTo>
                  <a:pt x="1082709" y="0"/>
                </a:moveTo>
                <a:lnTo>
                  <a:pt x="2249595" y="673703"/>
                </a:lnTo>
                <a:lnTo>
                  <a:pt x="1166887" y="2549009"/>
                </a:lnTo>
                <a:lnTo>
                  <a:pt x="0" y="18753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9" name="图片占位符 38"/>
          <p:cNvSpPr>
            <a:spLocks noGrp="1"/>
          </p:cNvSpPr>
          <p:nvPr>
            <p:ph type="pic" sz="quarter" idx="12"/>
          </p:nvPr>
        </p:nvSpPr>
        <p:spPr>
          <a:xfrm>
            <a:off x="6176112" y="1455297"/>
            <a:ext cx="2254075" cy="2556767"/>
          </a:xfrm>
          <a:custGeom>
            <a:gdLst>
              <a:gd name="connsiteX0" fmla="*/ 1087189 w 2254075"/>
              <a:gd name="connsiteY0" fmla="*/ 0 h 2556767"/>
              <a:gd name="connsiteX1" fmla="*/ 2254075 w 2254075"/>
              <a:gd name="connsiteY1" fmla="*/ 673702 h 2556767"/>
              <a:gd name="connsiteX2" fmla="*/ 1166888 w 2254075"/>
              <a:gd name="connsiteY2" fmla="*/ 2556767 h 2556767"/>
              <a:gd name="connsiteX3" fmla="*/ 0 w 2254075"/>
              <a:gd name="connsiteY3" fmla="*/ 1883065 h 25567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075" h="2556767">
                <a:moveTo>
                  <a:pt x="1087189" y="0"/>
                </a:moveTo>
                <a:lnTo>
                  <a:pt x="2254075" y="673702"/>
                </a:lnTo>
                <a:lnTo>
                  <a:pt x="1166888" y="2556767"/>
                </a:lnTo>
                <a:lnTo>
                  <a:pt x="0" y="188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图片占位符 37"/>
          <p:cNvSpPr>
            <a:spLocks noGrp="1"/>
          </p:cNvSpPr>
          <p:nvPr>
            <p:ph type="pic" sz="quarter" idx="13"/>
          </p:nvPr>
        </p:nvSpPr>
        <p:spPr>
          <a:xfrm>
            <a:off x="8617464" y="15578"/>
            <a:ext cx="2284349" cy="2609205"/>
          </a:xfrm>
          <a:custGeom>
            <a:gdLst>
              <a:gd name="connsiteX0" fmla="*/ 1117463 w 2284349"/>
              <a:gd name="connsiteY0" fmla="*/ 0 h 2609205"/>
              <a:gd name="connsiteX1" fmla="*/ 2284349 w 2284349"/>
              <a:gd name="connsiteY1" fmla="*/ 673702 h 2609205"/>
              <a:gd name="connsiteX2" fmla="*/ 1166887 w 2284349"/>
              <a:gd name="connsiteY2" fmla="*/ 2609205 h 2609205"/>
              <a:gd name="connsiteX3" fmla="*/ 0 w 2284349"/>
              <a:gd name="connsiteY3" fmla="*/ 1935503 h 26092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4349" h="2609205">
                <a:moveTo>
                  <a:pt x="1117463" y="0"/>
                </a:moveTo>
                <a:lnTo>
                  <a:pt x="2284349" y="673702"/>
                </a:lnTo>
                <a:lnTo>
                  <a:pt x="1166887" y="2609205"/>
                </a:lnTo>
                <a:lnTo>
                  <a:pt x="0" y="19355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26840055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077748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665601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463435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085399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742675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260565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378675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2765211" cy="7018601"/>
          </a:xfrm>
          <a:custGeom>
            <a:gdLst>
              <a:gd name="connsiteX0" fmla="*/ 0 w 12765211"/>
              <a:gd name="connsiteY0" fmla="*/ 4858601 h 7018601"/>
              <a:gd name="connsiteX1" fmla="*/ 2160000 w 12765211"/>
              <a:gd name="connsiteY1" fmla="*/ 7018601 h 7018601"/>
              <a:gd name="connsiteX2" fmla="*/ 0 w 12765211"/>
              <a:gd name="connsiteY2" fmla="*/ 7018601 h 7018601"/>
              <a:gd name="connsiteX3" fmla="*/ 7297451 w 12765211"/>
              <a:gd name="connsiteY3" fmla="*/ 0 h 7018601"/>
              <a:gd name="connsiteX4" fmla="*/ 12765211 w 12765211"/>
              <a:gd name="connsiteY4" fmla="*/ 0 h 7018601"/>
              <a:gd name="connsiteX5" fmla="*/ 12765211 w 12765211"/>
              <a:gd name="connsiteY5" fmla="*/ 18640 h 7018601"/>
              <a:gd name="connsiteX6" fmla="*/ 11202702 w 12765211"/>
              <a:gd name="connsiteY6" fmla="*/ 1581149 h 7018601"/>
              <a:gd name="connsiteX7" fmla="*/ 12765211 w 12765211"/>
              <a:gd name="connsiteY7" fmla="*/ 3143658 h 7018601"/>
              <a:gd name="connsiteX8" fmla="*/ 12765211 w 12765211"/>
              <a:gd name="connsiteY8" fmla="*/ 6858000 h 7018601"/>
              <a:gd name="connsiteX9" fmla="*/ 10993154 w 12765211"/>
              <a:gd name="connsiteY9" fmla="*/ 6858000 h 7018601"/>
              <a:gd name="connsiteX10" fmla="*/ 5864489 w 12765211"/>
              <a:gd name="connsiteY10" fmla="*/ 1729335 h 7018601"/>
              <a:gd name="connsiteX11" fmla="*/ 5864489 w 12765211"/>
              <a:gd name="connsiteY11" fmla="*/ 1432962 h 70186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65211" h="7018601">
                <a:moveTo>
                  <a:pt x="0" y="4858601"/>
                </a:moveTo>
                <a:lnTo>
                  <a:pt x="2160000" y="7018601"/>
                </a:lnTo>
                <a:lnTo>
                  <a:pt x="0" y="7018601"/>
                </a:lnTo>
                <a:close/>
                <a:moveTo>
                  <a:pt x="7297451" y="0"/>
                </a:moveTo>
                <a:lnTo>
                  <a:pt x="12765211" y="0"/>
                </a:lnTo>
                <a:lnTo>
                  <a:pt x="12765211" y="18640"/>
                </a:lnTo>
                <a:lnTo>
                  <a:pt x="11202702" y="1581149"/>
                </a:lnTo>
                <a:lnTo>
                  <a:pt x="12765211" y="3143658"/>
                </a:lnTo>
                <a:lnTo>
                  <a:pt x="12765211" y="6858000"/>
                </a:lnTo>
                <a:lnTo>
                  <a:pt x="10993154" y="6858000"/>
                </a:lnTo>
                <a:lnTo>
                  <a:pt x="5864489" y="1729335"/>
                </a:lnTo>
                <a:cubicBezTo>
                  <a:pt x="5782648" y="1647494"/>
                  <a:pt x="5782648" y="1514804"/>
                  <a:pt x="5864489" y="14329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409211745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341844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632051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512422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470048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3988548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936436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图片占位符 3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9" cy="6858001"/>
          </a:xfrm>
          <a:custGeom>
            <a:gdLst>
              <a:gd name="connsiteX0" fmla="*/ 0 w 12191999"/>
              <a:gd name="connsiteY0" fmla="*/ 3949059 h 6858000"/>
              <a:gd name="connsiteX1" fmla="*/ 1410992 w 12191999"/>
              <a:gd name="connsiteY1" fmla="*/ 5344200 h 6858000"/>
              <a:gd name="connsiteX2" fmla="*/ 1276258 w 12191999"/>
              <a:gd name="connsiteY2" fmla="*/ 6857999 h 6858000"/>
              <a:gd name="connsiteX3" fmla="*/ 995362 w 12191999"/>
              <a:gd name="connsiteY3" fmla="*/ 6857999 h 6858000"/>
              <a:gd name="connsiteX4" fmla="*/ 995362 w 12191999"/>
              <a:gd name="connsiteY4" fmla="*/ 6858000 h 6858000"/>
              <a:gd name="connsiteX5" fmla="*/ 0 w 12191999"/>
              <a:gd name="connsiteY5" fmla="*/ 6858000 h 6858000"/>
              <a:gd name="connsiteX6" fmla="*/ 0 w 12191999"/>
              <a:gd name="connsiteY6" fmla="*/ 5815013 h 6858000"/>
              <a:gd name="connsiteX7" fmla="*/ 0 w 12191999"/>
              <a:gd name="connsiteY7" fmla="*/ 5815013 h 6858000"/>
              <a:gd name="connsiteX8" fmla="*/ 12191999 w 12191999"/>
              <a:gd name="connsiteY8" fmla="*/ 0 h 6858000"/>
              <a:gd name="connsiteX9" fmla="*/ 12191999 w 12191999"/>
              <a:gd name="connsiteY9" fmla="*/ 6858000 h 6858000"/>
              <a:gd name="connsiteX10" fmla="*/ 10496816 w 12191999"/>
              <a:gd name="connsiteY10" fmla="*/ 6858000 h 6858000"/>
              <a:gd name="connsiteX11" fmla="*/ 8807283 w 12191999"/>
              <a:gd name="connsiteY11" fmla="*/ 6368638 h 6858000"/>
              <a:gd name="connsiteX12" fmla="*/ 7362364 w 12191999"/>
              <a:gd name="connsiteY12" fmla="*/ 2739781 h 6858000"/>
              <a:gd name="connsiteX13" fmla="*/ 8862264 w 12191999"/>
              <a:gd name="connsiteY13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0" y="3949059"/>
                </a:moveTo>
                <a:lnTo>
                  <a:pt x="1410992" y="5344200"/>
                </a:lnTo>
                <a:lnTo>
                  <a:pt x="1276258" y="6857999"/>
                </a:lnTo>
                <a:lnTo>
                  <a:pt x="995362" y="6857999"/>
                </a:lnTo>
                <a:lnTo>
                  <a:pt x="995362" y="6858000"/>
                </a:lnTo>
                <a:lnTo>
                  <a:pt x="0" y="6858000"/>
                </a:lnTo>
                <a:lnTo>
                  <a:pt x="0" y="5815013"/>
                </a:lnTo>
                <a:lnTo>
                  <a:pt x="0" y="5815013"/>
                </a:lnTo>
                <a:close/>
                <a:moveTo>
                  <a:pt x="12191999" y="0"/>
                </a:moveTo>
                <a:lnTo>
                  <a:pt x="12191999" y="6858000"/>
                </a:lnTo>
                <a:lnTo>
                  <a:pt x="10496816" y="6858000"/>
                </a:lnTo>
                <a:lnTo>
                  <a:pt x="8807283" y="6368638"/>
                </a:lnTo>
                <a:lnTo>
                  <a:pt x="7362364" y="2739781"/>
                </a:lnTo>
                <a:lnTo>
                  <a:pt x="8862264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74345143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731179" y="2550822"/>
            <a:ext cx="2194085" cy="2600679"/>
          </a:xfrm>
          <a:custGeom>
            <a:gdLst>
              <a:gd name="connsiteX0" fmla="*/ 657295 w 2194085"/>
              <a:gd name="connsiteY0" fmla="*/ 350914 h 2600679"/>
              <a:gd name="connsiteX1" fmla="*/ 561106 w 2194085"/>
              <a:gd name="connsiteY1" fmla="*/ 427509 h 2600679"/>
              <a:gd name="connsiteX2" fmla="*/ 561106 w 2194085"/>
              <a:gd name="connsiteY2" fmla="*/ 2167826 h 2600679"/>
              <a:gd name="connsiteX3" fmla="*/ 657295 w 2194085"/>
              <a:gd name="connsiteY3" fmla="*/ 2244421 h 2600679"/>
              <a:gd name="connsiteX4" fmla="*/ 748141 w 2194085"/>
              <a:gd name="connsiteY4" fmla="*/ 2167826 h 2600679"/>
              <a:gd name="connsiteX5" fmla="*/ 748141 w 2194085"/>
              <a:gd name="connsiteY5" fmla="*/ 427509 h 2600679"/>
              <a:gd name="connsiteX6" fmla="*/ 657295 w 2194085"/>
              <a:gd name="connsiteY6" fmla="*/ 350914 h 2600679"/>
              <a:gd name="connsiteX7" fmla="*/ 1709575 w 2194085"/>
              <a:gd name="connsiteY7" fmla="*/ 23157 h 2600679"/>
              <a:gd name="connsiteX8" fmla="*/ 2194085 w 2194085"/>
              <a:gd name="connsiteY8" fmla="*/ 23157 h 2600679"/>
              <a:gd name="connsiteX9" fmla="*/ 2194085 w 2194085"/>
              <a:gd name="connsiteY9" fmla="*/ 2577522 h 2600679"/>
              <a:gd name="connsiteX10" fmla="*/ 1632980 w 2194085"/>
              <a:gd name="connsiteY10" fmla="*/ 2577522 h 2600679"/>
              <a:gd name="connsiteX11" fmla="*/ 1632980 w 2194085"/>
              <a:gd name="connsiteY11" fmla="*/ 705390 h 2600679"/>
              <a:gd name="connsiteX12" fmla="*/ 1419225 w 2194085"/>
              <a:gd name="connsiteY12" fmla="*/ 705390 h 2600679"/>
              <a:gd name="connsiteX13" fmla="*/ 1419225 w 2194085"/>
              <a:gd name="connsiteY13" fmla="*/ 333101 h 2600679"/>
              <a:gd name="connsiteX14" fmla="*/ 1625479 w 2194085"/>
              <a:gd name="connsiteY14" fmla="*/ 228005 h 2600679"/>
              <a:gd name="connsiteX15" fmla="*/ 1709575 w 2194085"/>
              <a:gd name="connsiteY15" fmla="*/ 23157 h 2600679"/>
              <a:gd name="connsiteX16" fmla="*/ 660858 w 2194085"/>
              <a:gd name="connsiteY16" fmla="*/ 0 h 2600679"/>
              <a:gd name="connsiteX17" fmla="*/ 1309246 w 2194085"/>
              <a:gd name="connsiteY17" fmla="*/ 493417 h 2600679"/>
              <a:gd name="connsiteX18" fmla="*/ 1309246 w 2194085"/>
              <a:gd name="connsiteY18" fmla="*/ 2137544 h 2600679"/>
              <a:gd name="connsiteX19" fmla="*/ 1126664 w 2194085"/>
              <a:gd name="connsiteY19" fmla="*/ 2479551 h 2600679"/>
              <a:gd name="connsiteX20" fmla="*/ 657295 w 2194085"/>
              <a:gd name="connsiteY20" fmla="*/ 2600679 h 2600679"/>
              <a:gd name="connsiteX21" fmla="*/ 180801 w 2194085"/>
              <a:gd name="connsiteY21" fmla="*/ 2481333 h 2600679"/>
              <a:gd name="connsiteX22" fmla="*/ 0 w 2194085"/>
              <a:gd name="connsiteY22" fmla="*/ 2141107 h 2600679"/>
              <a:gd name="connsiteX23" fmla="*/ 0 w 2194085"/>
              <a:gd name="connsiteY23" fmla="*/ 496979 h 2600679"/>
              <a:gd name="connsiteX24" fmla="*/ 660858 w 2194085"/>
              <a:gd name="connsiteY24" fmla="*/ 0 h 26006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94085" h="2600679">
                <a:moveTo>
                  <a:pt x="657295" y="350914"/>
                </a:moveTo>
                <a:cubicBezTo>
                  <a:pt x="593169" y="350914"/>
                  <a:pt x="561106" y="376446"/>
                  <a:pt x="561106" y="427509"/>
                </a:cubicBezTo>
                <a:lnTo>
                  <a:pt x="561106" y="2167826"/>
                </a:lnTo>
                <a:cubicBezTo>
                  <a:pt x="561106" y="2218890"/>
                  <a:pt x="593169" y="2244421"/>
                  <a:pt x="657295" y="2244421"/>
                </a:cubicBezTo>
                <a:cubicBezTo>
                  <a:pt x="717859" y="2244421"/>
                  <a:pt x="748141" y="2218890"/>
                  <a:pt x="748141" y="2167826"/>
                </a:cubicBezTo>
                <a:lnTo>
                  <a:pt x="748141" y="427509"/>
                </a:lnTo>
                <a:cubicBezTo>
                  <a:pt x="748141" y="376446"/>
                  <a:pt x="717859" y="350914"/>
                  <a:pt x="657295" y="350914"/>
                </a:cubicBezTo>
                <a:close/>
                <a:moveTo>
                  <a:pt x="1709575" y="23157"/>
                </a:moveTo>
                <a:lnTo>
                  <a:pt x="2194085" y="23157"/>
                </a:lnTo>
                <a:lnTo>
                  <a:pt x="2194085" y="2577522"/>
                </a:lnTo>
                <a:lnTo>
                  <a:pt x="1632980" y="2577522"/>
                </a:lnTo>
                <a:lnTo>
                  <a:pt x="1632980" y="705390"/>
                </a:lnTo>
                <a:lnTo>
                  <a:pt x="1419225" y="705390"/>
                </a:lnTo>
                <a:lnTo>
                  <a:pt x="1419225" y="333101"/>
                </a:lnTo>
                <a:cubicBezTo>
                  <a:pt x="1500663" y="333101"/>
                  <a:pt x="1569415" y="298069"/>
                  <a:pt x="1625479" y="228005"/>
                </a:cubicBezTo>
                <a:cubicBezTo>
                  <a:pt x="1681543" y="157941"/>
                  <a:pt x="1709575" y="89659"/>
                  <a:pt x="1709575" y="23157"/>
                </a:cubicBezTo>
                <a:close/>
                <a:moveTo>
                  <a:pt x="660858" y="0"/>
                </a:moveTo>
                <a:cubicBezTo>
                  <a:pt x="1093117" y="0"/>
                  <a:pt x="1309246" y="164473"/>
                  <a:pt x="1309246" y="493417"/>
                </a:cubicBezTo>
                <a:lnTo>
                  <a:pt x="1309246" y="2137544"/>
                </a:lnTo>
                <a:cubicBezTo>
                  <a:pt x="1309246" y="2284797"/>
                  <a:pt x="1248385" y="2398800"/>
                  <a:pt x="1126664" y="2479551"/>
                </a:cubicBezTo>
                <a:cubicBezTo>
                  <a:pt x="1004943" y="2560303"/>
                  <a:pt x="848487" y="2600679"/>
                  <a:pt x="657295" y="2600679"/>
                </a:cubicBezTo>
                <a:cubicBezTo>
                  <a:pt x="460166" y="2600679"/>
                  <a:pt x="301335" y="2560897"/>
                  <a:pt x="180801" y="2481333"/>
                </a:cubicBezTo>
                <a:cubicBezTo>
                  <a:pt x="60267" y="2401768"/>
                  <a:pt x="0" y="2288360"/>
                  <a:pt x="0" y="2141107"/>
                </a:cubicBezTo>
                <a:lnTo>
                  <a:pt x="0" y="496979"/>
                </a:lnTo>
                <a:cubicBezTo>
                  <a:pt x="0" y="165660"/>
                  <a:pt x="220286" y="0"/>
                  <a:pt x="6608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21104" y="324853"/>
            <a:ext cx="14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/>
              <a:t>LOGO</a:t>
            </a:r>
            <a:endParaRPr lang="zh-CN" altLang="en-US" sz="3600" b="1"/>
          </a:p>
        </p:txBody>
      </p:sp>
      <p:sp>
        <p:nvSpPr>
          <p:cNvPr id="3" name="文本框 2"/>
          <p:cNvSpPr txBox="1"/>
          <p:nvPr userDrawn="1"/>
        </p:nvSpPr>
        <p:spPr>
          <a:xfrm>
            <a:off x="6007904" y="6550223"/>
            <a:ext cx="536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>
                <a:effectLst/>
              </a:rPr>
              <a:t>价值观</a:t>
            </a:r>
            <a:r>
              <a:rPr lang="en-US" altLang="zh-CN" sz="1400">
                <a:effectLst/>
              </a:rPr>
              <a:t>——</a:t>
            </a:r>
            <a:r>
              <a:rPr lang="zh-CN" altLang="en-US" sz="1400">
                <a:effectLst/>
              </a:rPr>
              <a:t>政治合格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军事过硬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作风优良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纪律严明</a:t>
            </a:r>
            <a:r>
              <a:rPr lang="zh-CN" altLang="en-US" sz="1400" baseline="0">
                <a:effectLst/>
              </a:rPr>
              <a:t>    </a:t>
            </a:r>
            <a:r>
              <a:rPr lang="zh-CN" altLang="en-US" sz="1400">
                <a:effectLst/>
              </a:rPr>
              <a:t>保障有力</a:t>
            </a:r>
            <a:endParaRPr lang="zh-CN" altLang="en-US" sz="1400"/>
          </a:p>
        </p:txBody>
      </p:sp>
    </p:spTree>
    <p:extLst>
      <p:ext uri="{BB962C8B-B14F-4D97-AF65-F5344CB8AC3E}">
        <p14:creationId val="30313618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070811" y="1812757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3826043" y="1850492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6581275" y="1850493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9336506" y="1812756"/>
            <a:ext cx="1800000" cy="1800000"/>
          </a:xfrm>
          <a:custGeom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val="259211795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" name="图片占位符 28"/>
          <p:cNvSpPr>
            <a:spLocks noGrp="1" noChangeAspect="1"/>
          </p:cNvSpPr>
          <p:nvPr>
            <p:ph type="pic" sz="quarter" idx="10"/>
          </p:nvPr>
        </p:nvSpPr>
        <p:spPr>
          <a:xfrm>
            <a:off x="1581782" y="1121574"/>
            <a:ext cx="3245152" cy="5324946"/>
          </a:xfrm>
          <a:custGeom>
            <a:gdLst>
              <a:gd name="connsiteX0" fmla="*/ 2583402 w 2799406"/>
              <a:gd name="connsiteY0" fmla="*/ 4607913 h 5879955"/>
              <a:gd name="connsiteX1" fmla="*/ 2736137 w 2799406"/>
              <a:gd name="connsiteY1" fmla="*/ 4671178 h 5879955"/>
              <a:gd name="connsiteX2" fmla="*/ 2736137 w 2799406"/>
              <a:gd name="connsiteY2" fmla="*/ 4976648 h 5879955"/>
              <a:gd name="connsiteX3" fmla="*/ 1896094 w 2799406"/>
              <a:gd name="connsiteY3" fmla="*/ 5816691 h 5879955"/>
              <a:gd name="connsiteX4" fmla="*/ 1590624 w 2799406"/>
              <a:gd name="connsiteY4" fmla="*/ 5816691 h 5879955"/>
              <a:gd name="connsiteX5" fmla="*/ 1590624 w 2799406"/>
              <a:gd name="connsiteY5" fmla="*/ 5511221 h 5879955"/>
              <a:gd name="connsiteX6" fmla="*/ 2430666 w 2799406"/>
              <a:gd name="connsiteY6" fmla="*/ 4671178 h 5879955"/>
              <a:gd name="connsiteX7" fmla="*/ 2583402 w 2799406"/>
              <a:gd name="connsiteY7" fmla="*/ 4607913 h 5879955"/>
              <a:gd name="connsiteX8" fmla="*/ 2583399 w 2799406"/>
              <a:gd name="connsiteY8" fmla="*/ 3841364 h 5879955"/>
              <a:gd name="connsiteX9" fmla="*/ 2736134 w 2799406"/>
              <a:gd name="connsiteY9" fmla="*/ 3904629 h 5879955"/>
              <a:gd name="connsiteX10" fmla="*/ 2736134 w 2799406"/>
              <a:gd name="connsiteY10" fmla="*/ 4210099 h 5879955"/>
              <a:gd name="connsiteX11" fmla="*/ 1132416 w 2799406"/>
              <a:gd name="connsiteY11" fmla="*/ 5813817 h 5879955"/>
              <a:gd name="connsiteX12" fmla="*/ 826946 w 2799406"/>
              <a:gd name="connsiteY12" fmla="*/ 5813817 h 5879955"/>
              <a:gd name="connsiteX13" fmla="*/ 826946 w 2799406"/>
              <a:gd name="connsiteY13" fmla="*/ 5508347 h 5879955"/>
              <a:gd name="connsiteX14" fmla="*/ 2430664 w 2799406"/>
              <a:gd name="connsiteY14" fmla="*/ 3904629 h 5879955"/>
              <a:gd name="connsiteX15" fmla="*/ 2583399 w 2799406"/>
              <a:gd name="connsiteY15" fmla="*/ 3841364 h 5879955"/>
              <a:gd name="connsiteX16" fmla="*/ 2583406 w 2799406"/>
              <a:gd name="connsiteY16" fmla="*/ 3074816 h 5879955"/>
              <a:gd name="connsiteX17" fmla="*/ 2736141 w 2799406"/>
              <a:gd name="connsiteY17" fmla="*/ 3138081 h 5879955"/>
              <a:gd name="connsiteX18" fmla="*/ 2736141 w 2799406"/>
              <a:gd name="connsiteY18" fmla="*/ 3443551 h 5879955"/>
              <a:gd name="connsiteX19" fmla="*/ 368747 w 2799406"/>
              <a:gd name="connsiteY19" fmla="*/ 5810945 h 5879955"/>
              <a:gd name="connsiteX20" fmla="*/ 63277 w 2799406"/>
              <a:gd name="connsiteY20" fmla="*/ 5810945 h 5879955"/>
              <a:gd name="connsiteX21" fmla="*/ 63277 w 2799406"/>
              <a:gd name="connsiteY21" fmla="*/ 5505475 h 5879955"/>
              <a:gd name="connsiteX22" fmla="*/ 2430671 w 2799406"/>
              <a:gd name="connsiteY22" fmla="*/ 3138081 h 5879955"/>
              <a:gd name="connsiteX23" fmla="*/ 2583406 w 2799406"/>
              <a:gd name="connsiteY23" fmla="*/ 3074816 h 5879955"/>
              <a:gd name="connsiteX24" fmla="*/ 2583404 w 2799406"/>
              <a:gd name="connsiteY24" fmla="*/ 2308267 h 5879955"/>
              <a:gd name="connsiteX25" fmla="*/ 2736139 w 2799406"/>
              <a:gd name="connsiteY25" fmla="*/ 2371532 h 5879955"/>
              <a:gd name="connsiteX26" fmla="*/ 2736139 w 2799406"/>
              <a:gd name="connsiteY26" fmla="*/ 2677002 h 5879955"/>
              <a:gd name="connsiteX27" fmla="*/ 368745 w 2799406"/>
              <a:gd name="connsiteY27" fmla="*/ 5044396 h 5879955"/>
              <a:gd name="connsiteX28" fmla="*/ 63275 w 2799406"/>
              <a:gd name="connsiteY28" fmla="*/ 5044396 h 5879955"/>
              <a:gd name="connsiteX29" fmla="*/ 63275 w 2799406"/>
              <a:gd name="connsiteY29" fmla="*/ 4738926 h 5879955"/>
              <a:gd name="connsiteX30" fmla="*/ 2430669 w 2799406"/>
              <a:gd name="connsiteY30" fmla="*/ 2371532 h 5879955"/>
              <a:gd name="connsiteX31" fmla="*/ 2583404 w 2799406"/>
              <a:gd name="connsiteY31" fmla="*/ 2308267 h 5879955"/>
              <a:gd name="connsiteX32" fmla="*/ 2583402 w 2799406"/>
              <a:gd name="connsiteY32" fmla="*/ 1541718 h 5879955"/>
              <a:gd name="connsiteX33" fmla="*/ 2736137 w 2799406"/>
              <a:gd name="connsiteY33" fmla="*/ 1604983 h 5879955"/>
              <a:gd name="connsiteX34" fmla="*/ 2736137 w 2799406"/>
              <a:gd name="connsiteY34" fmla="*/ 1910453 h 5879955"/>
              <a:gd name="connsiteX35" fmla="*/ 368743 w 2799406"/>
              <a:gd name="connsiteY35" fmla="*/ 4277847 h 5879955"/>
              <a:gd name="connsiteX36" fmla="*/ 63273 w 2799406"/>
              <a:gd name="connsiteY36" fmla="*/ 4277847 h 5879955"/>
              <a:gd name="connsiteX37" fmla="*/ 63273 w 2799406"/>
              <a:gd name="connsiteY37" fmla="*/ 3972377 h 5879955"/>
              <a:gd name="connsiteX38" fmla="*/ 2430667 w 2799406"/>
              <a:gd name="connsiteY38" fmla="*/ 1604983 h 5879955"/>
              <a:gd name="connsiteX39" fmla="*/ 2583402 w 2799406"/>
              <a:gd name="connsiteY39" fmla="*/ 1541718 h 5879955"/>
              <a:gd name="connsiteX40" fmla="*/ 2583400 w 2799406"/>
              <a:gd name="connsiteY40" fmla="*/ 775170 h 5879955"/>
              <a:gd name="connsiteX41" fmla="*/ 2736135 w 2799406"/>
              <a:gd name="connsiteY41" fmla="*/ 838435 h 5879955"/>
              <a:gd name="connsiteX42" fmla="*/ 2736135 w 2799406"/>
              <a:gd name="connsiteY42" fmla="*/ 1143905 h 5879955"/>
              <a:gd name="connsiteX43" fmla="*/ 368741 w 2799406"/>
              <a:gd name="connsiteY43" fmla="*/ 3511298 h 5879955"/>
              <a:gd name="connsiteX44" fmla="*/ 63271 w 2799406"/>
              <a:gd name="connsiteY44" fmla="*/ 3511298 h 5879955"/>
              <a:gd name="connsiteX45" fmla="*/ 63271 w 2799406"/>
              <a:gd name="connsiteY45" fmla="*/ 3205828 h 5879955"/>
              <a:gd name="connsiteX46" fmla="*/ 2430665 w 2799406"/>
              <a:gd name="connsiteY46" fmla="*/ 838435 h 5879955"/>
              <a:gd name="connsiteX47" fmla="*/ 2583400 w 2799406"/>
              <a:gd name="connsiteY47" fmla="*/ 775170 h 5879955"/>
              <a:gd name="connsiteX48" fmla="*/ 2583398 w 2799406"/>
              <a:gd name="connsiteY48" fmla="*/ 8620 h 5879955"/>
              <a:gd name="connsiteX49" fmla="*/ 2736133 w 2799406"/>
              <a:gd name="connsiteY49" fmla="*/ 71886 h 5879955"/>
              <a:gd name="connsiteX50" fmla="*/ 2736133 w 2799406"/>
              <a:gd name="connsiteY50" fmla="*/ 377356 h 5879955"/>
              <a:gd name="connsiteX51" fmla="*/ 368739 w 2799406"/>
              <a:gd name="connsiteY51" fmla="*/ 2744749 h 5879955"/>
              <a:gd name="connsiteX52" fmla="*/ 63269 w 2799406"/>
              <a:gd name="connsiteY52" fmla="*/ 2744749 h 5879955"/>
              <a:gd name="connsiteX53" fmla="*/ 63269 w 2799406"/>
              <a:gd name="connsiteY53" fmla="*/ 2439279 h 5879955"/>
              <a:gd name="connsiteX54" fmla="*/ 2430663 w 2799406"/>
              <a:gd name="connsiteY54" fmla="*/ 71886 h 5879955"/>
              <a:gd name="connsiteX55" fmla="*/ 2583398 w 2799406"/>
              <a:gd name="connsiteY55" fmla="*/ 8620 h 5879955"/>
              <a:gd name="connsiteX56" fmla="*/ 1819720 w 2799406"/>
              <a:gd name="connsiteY56" fmla="*/ 5746 h 5879955"/>
              <a:gd name="connsiteX57" fmla="*/ 1972455 w 2799406"/>
              <a:gd name="connsiteY57" fmla="*/ 69011 h 5879955"/>
              <a:gd name="connsiteX58" fmla="*/ 1972455 w 2799406"/>
              <a:gd name="connsiteY58" fmla="*/ 374481 h 5879955"/>
              <a:gd name="connsiteX59" fmla="*/ 368737 w 2799406"/>
              <a:gd name="connsiteY59" fmla="*/ 1978199 h 5879955"/>
              <a:gd name="connsiteX60" fmla="*/ 63267 w 2799406"/>
              <a:gd name="connsiteY60" fmla="*/ 1978199 h 5879955"/>
              <a:gd name="connsiteX61" fmla="*/ 63267 w 2799406"/>
              <a:gd name="connsiteY61" fmla="*/ 1672729 h 5879955"/>
              <a:gd name="connsiteX62" fmla="*/ 1666985 w 2799406"/>
              <a:gd name="connsiteY62" fmla="*/ 69011 h 5879955"/>
              <a:gd name="connsiteX63" fmla="*/ 1819720 w 2799406"/>
              <a:gd name="connsiteY63" fmla="*/ 5746 h 5879955"/>
              <a:gd name="connsiteX64" fmla="*/ 1056042 w 2799406"/>
              <a:gd name="connsiteY64" fmla="*/ 0 h 5879955"/>
              <a:gd name="connsiteX65" fmla="*/ 1208777 w 2799406"/>
              <a:gd name="connsiteY65" fmla="*/ 63265 h 5879955"/>
              <a:gd name="connsiteX66" fmla="*/ 1208777 w 2799406"/>
              <a:gd name="connsiteY66" fmla="*/ 368735 h 5879955"/>
              <a:gd name="connsiteX67" fmla="*/ 368735 w 2799406"/>
              <a:gd name="connsiteY67" fmla="*/ 1208778 h 5879955"/>
              <a:gd name="connsiteX68" fmla="*/ 63264 w 2799406"/>
              <a:gd name="connsiteY68" fmla="*/ 1208778 h 5879955"/>
              <a:gd name="connsiteX69" fmla="*/ 63264 w 2799406"/>
              <a:gd name="connsiteY69" fmla="*/ 903308 h 5879955"/>
              <a:gd name="connsiteX70" fmla="*/ 903307 w 2799406"/>
              <a:gd name="connsiteY70" fmla="*/ 63265 h 5879955"/>
              <a:gd name="connsiteX71" fmla="*/ 1056042 w 2799406"/>
              <a:gd name="connsiteY71" fmla="*/ 0 h 58799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99406" h="5879955">
                <a:moveTo>
                  <a:pt x="2583402" y="4607913"/>
                </a:moveTo>
                <a:cubicBezTo>
                  <a:pt x="2638681" y="4607913"/>
                  <a:pt x="2693960" y="4629001"/>
                  <a:pt x="2736137" y="4671178"/>
                </a:cubicBezTo>
                <a:cubicBezTo>
                  <a:pt x="2820490" y="4755531"/>
                  <a:pt x="2820490" y="4892294"/>
                  <a:pt x="2736137" y="4976648"/>
                </a:cubicBezTo>
                <a:lnTo>
                  <a:pt x="1896094" y="5816691"/>
                </a:lnTo>
                <a:cubicBezTo>
                  <a:pt x="1811740" y="5901044"/>
                  <a:pt x="1674977" y="5901044"/>
                  <a:pt x="1590624" y="5816691"/>
                </a:cubicBezTo>
                <a:cubicBezTo>
                  <a:pt x="1506270" y="5732337"/>
                  <a:pt x="1506270" y="5595574"/>
                  <a:pt x="1590624" y="5511221"/>
                </a:cubicBezTo>
                <a:lnTo>
                  <a:pt x="2430666" y="4671178"/>
                </a:lnTo>
                <a:cubicBezTo>
                  <a:pt x="2472843" y="4629001"/>
                  <a:pt x="2528122" y="4607913"/>
                  <a:pt x="2583402" y="4607913"/>
                </a:cubicBezTo>
                <a:close/>
                <a:moveTo>
                  <a:pt x="2583399" y="3841364"/>
                </a:moveTo>
                <a:cubicBezTo>
                  <a:pt x="2638678" y="3841364"/>
                  <a:pt x="2693958" y="3862452"/>
                  <a:pt x="2736134" y="3904629"/>
                </a:cubicBezTo>
                <a:cubicBezTo>
                  <a:pt x="2820488" y="3988983"/>
                  <a:pt x="2820488" y="4125746"/>
                  <a:pt x="2736134" y="4210099"/>
                </a:cubicBezTo>
                <a:lnTo>
                  <a:pt x="1132416" y="5813817"/>
                </a:lnTo>
                <a:cubicBezTo>
                  <a:pt x="1048062" y="5898171"/>
                  <a:pt x="911299" y="5898171"/>
                  <a:pt x="826946" y="5813817"/>
                </a:cubicBezTo>
                <a:cubicBezTo>
                  <a:pt x="742592" y="5729464"/>
                  <a:pt x="742592" y="5592701"/>
                  <a:pt x="826946" y="5508347"/>
                </a:cubicBezTo>
                <a:lnTo>
                  <a:pt x="2430664" y="3904629"/>
                </a:lnTo>
                <a:cubicBezTo>
                  <a:pt x="2472841" y="3862452"/>
                  <a:pt x="2528120" y="3841364"/>
                  <a:pt x="2583399" y="3841364"/>
                </a:cubicBezTo>
                <a:close/>
                <a:moveTo>
                  <a:pt x="2583406" y="3074816"/>
                </a:moveTo>
                <a:cubicBezTo>
                  <a:pt x="2638685" y="3074816"/>
                  <a:pt x="2693964" y="3095904"/>
                  <a:pt x="2736141" y="3138081"/>
                </a:cubicBezTo>
                <a:cubicBezTo>
                  <a:pt x="2820495" y="3222435"/>
                  <a:pt x="2820495" y="3359198"/>
                  <a:pt x="2736141" y="3443551"/>
                </a:cubicBezTo>
                <a:lnTo>
                  <a:pt x="368747" y="5810945"/>
                </a:lnTo>
                <a:cubicBezTo>
                  <a:pt x="284394" y="5895299"/>
                  <a:pt x="147631" y="5895299"/>
                  <a:pt x="63277" y="5810945"/>
                </a:cubicBezTo>
                <a:cubicBezTo>
                  <a:pt x="-21076" y="5726591"/>
                  <a:pt x="-21076" y="5589829"/>
                  <a:pt x="63277" y="5505475"/>
                </a:cubicBezTo>
                <a:lnTo>
                  <a:pt x="2430671" y="3138081"/>
                </a:lnTo>
                <a:cubicBezTo>
                  <a:pt x="2472848" y="3095904"/>
                  <a:pt x="2528127" y="3074816"/>
                  <a:pt x="2583406" y="3074816"/>
                </a:cubicBezTo>
                <a:close/>
                <a:moveTo>
                  <a:pt x="2583404" y="2308267"/>
                </a:moveTo>
                <a:cubicBezTo>
                  <a:pt x="2638683" y="2308267"/>
                  <a:pt x="2693962" y="2329356"/>
                  <a:pt x="2736139" y="2371532"/>
                </a:cubicBezTo>
                <a:cubicBezTo>
                  <a:pt x="2820493" y="2455886"/>
                  <a:pt x="2820493" y="2592649"/>
                  <a:pt x="2736139" y="2677002"/>
                </a:cubicBezTo>
                <a:lnTo>
                  <a:pt x="368745" y="5044396"/>
                </a:lnTo>
                <a:cubicBezTo>
                  <a:pt x="284392" y="5128750"/>
                  <a:pt x="147629" y="5128750"/>
                  <a:pt x="63275" y="5044396"/>
                </a:cubicBezTo>
                <a:cubicBezTo>
                  <a:pt x="-21078" y="4960042"/>
                  <a:pt x="-21078" y="4823280"/>
                  <a:pt x="63275" y="4738926"/>
                </a:cubicBezTo>
                <a:lnTo>
                  <a:pt x="2430669" y="2371532"/>
                </a:lnTo>
                <a:cubicBezTo>
                  <a:pt x="2472846" y="2329356"/>
                  <a:pt x="2528125" y="2308267"/>
                  <a:pt x="2583404" y="2308267"/>
                </a:cubicBezTo>
                <a:close/>
                <a:moveTo>
                  <a:pt x="2583402" y="1541718"/>
                </a:moveTo>
                <a:cubicBezTo>
                  <a:pt x="2638681" y="1541718"/>
                  <a:pt x="2693960" y="1562806"/>
                  <a:pt x="2736137" y="1604983"/>
                </a:cubicBezTo>
                <a:cubicBezTo>
                  <a:pt x="2820491" y="1689337"/>
                  <a:pt x="2820491" y="1826100"/>
                  <a:pt x="2736137" y="1910453"/>
                </a:cubicBezTo>
                <a:lnTo>
                  <a:pt x="368743" y="4277847"/>
                </a:lnTo>
                <a:cubicBezTo>
                  <a:pt x="284390" y="4362201"/>
                  <a:pt x="147627" y="4362201"/>
                  <a:pt x="63273" y="4277847"/>
                </a:cubicBezTo>
                <a:cubicBezTo>
                  <a:pt x="-21080" y="4193493"/>
                  <a:pt x="-21080" y="4056731"/>
                  <a:pt x="63273" y="3972377"/>
                </a:cubicBezTo>
                <a:lnTo>
                  <a:pt x="2430667" y="1604983"/>
                </a:lnTo>
                <a:cubicBezTo>
                  <a:pt x="2472844" y="1562806"/>
                  <a:pt x="2528123" y="1541718"/>
                  <a:pt x="2583402" y="1541718"/>
                </a:cubicBezTo>
                <a:close/>
                <a:moveTo>
                  <a:pt x="2583400" y="775170"/>
                </a:moveTo>
                <a:cubicBezTo>
                  <a:pt x="2638679" y="775170"/>
                  <a:pt x="2693958" y="796258"/>
                  <a:pt x="2736135" y="838435"/>
                </a:cubicBezTo>
                <a:cubicBezTo>
                  <a:pt x="2820489" y="922788"/>
                  <a:pt x="2820489" y="1059551"/>
                  <a:pt x="2736135" y="1143905"/>
                </a:cubicBezTo>
                <a:lnTo>
                  <a:pt x="368741" y="3511298"/>
                </a:lnTo>
                <a:cubicBezTo>
                  <a:pt x="284388" y="3595652"/>
                  <a:pt x="147625" y="3595652"/>
                  <a:pt x="63271" y="3511298"/>
                </a:cubicBezTo>
                <a:cubicBezTo>
                  <a:pt x="-21082" y="3426944"/>
                  <a:pt x="-21082" y="3290181"/>
                  <a:pt x="63271" y="3205828"/>
                </a:cubicBezTo>
                <a:lnTo>
                  <a:pt x="2430665" y="838435"/>
                </a:lnTo>
                <a:cubicBezTo>
                  <a:pt x="2472842" y="796258"/>
                  <a:pt x="2528121" y="775170"/>
                  <a:pt x="2583400" y="775170"/>
                </a:cubicBezTo>
                <a:close/>
                <a:moveTo>
                  <a:pt x="2583398" y="8620"/>
                </a:moveTo>
                <a:cubicBezTo>
                  <a:pt x="2638677" y="8620"/>
                  <a:pt x="2693956" y="29709"/>
                  <a:pt x="2736133" y="71886"/>
                </a:cubicBezTo>
                <a:cubicBezTo>
                  <a:pt x="2820487" y="156239"/>
                  <a:pt x="2820487" y="293002"/>
                  <a:pt x="2736133" y="377356"/>
                </a:cubicBezTo>
                <a:lnTo>
                  <a:pt x="368739" y="2744749"/>
                </a:lnTo>
                <a:cubicBezTo>
                  <a:pt x="284386" y="2829103"/>
                  <a:pt x="147623" y="2829103"/>
                  <a:pt x="63269" y="2744749"/>
                </a:cubicBezTo>
                <a:cubicBezTo>
                  <a:pt x="-21084" y="2660395"/>
                  <a:pt x="-21084" y="2523632"/>
                  <a:pt x="63269" y="2439279"/>
                </a:cubicBezTo>
                <a:lnTo>
                  <a:pt x="2430663" y="71886"/>
                </a:lnTo>
                <a:cubicBezTo>
                  <a:pt x="2472840" y="29709"/>
                  <a:pt x="2528119" y="8620"/>
                  <a:pt x="2583398" y="8620"/>
                </a:cubicBezTo>
                <a:close/>
                <a:moveTo>
                  <a:pt x="1819720" y="5746"/>
                </a:moveTo>
                <a:cubicBezTo>
                  <a:pt x="1874999" y="5746"/>
                  <a:pt x="1930279" y="26834"/>
                  <a:pt x="1972455" y="69011"/>
                </a:cubicBezTo>
                <a:cubicBezTo>
                  <a:pt x="2056809" y="153365"/>
                  <a:pt x="2056809" y="290128"/>
                  <a:pt x="1972455" y="374481"/>
                </a:cubicBezTo>
                <a:lnTo>
                  <a:pt x="368737" y="1978199"/>
                </a:lnTo>
                <a:cubicBezTo>
                  <a:pt x="284383" y="2062553"/>
                  <a:pt x="147620" y="2062553"/>
                  <a:pt x="63267" y="1978199"/>
                </a:cubicBezTo>
                <a:cubicBezTo>
                  <a:pt x="-21087" y="1893846"/>
                  <a:pt x="-21087" y="1757082"/>
                  <a:pt x="63267" y="1672729"/>
                </a:cubicBezTo>
                <a:lnTo>
                  <a:pt x="1666985" y="69011"/>
                </a:lnTo>
                <a:cubicBezTo>
                  <a:pt x="1709162" y="26834"/>
                  <a:pt x="1764441" y="5746"/>
                  <a:pt x="1819720" y="5746"/>
                </a:cubicBezTo>
                <a:close/>
                <a:moveTo>
                  <a:pt x="1056042" y="0"/>
                </a:moveTo>
                <a:cubicBezTo>
                  <a:pt x="1111322" y="0"/>
                  <a:pt x="1166601" y="21088"/>
                  <a:pt x="1208777" y="63265"/>
                </a:cubicBezTo>
                <a:cubicBezTo>
                  <a:pt x="1293131" y="147618"/>
                  <a:pt x="1293131" y="284382"/>
                  <a:pt x="1208777" y="368735"/>
                </a:cubicBezTo>
                <a:lnTo>
                  <a:pt x="368735" y="1208778"/>
                </a:lnTo>
                <a:cubicBezTo>
                  <a:pt x="284381" y="1293132"/>
                  <a:pt x="147618" y="1293132"/>
                  <a:pt x="63264" y="1208778"/>
                </a:cubicBezTo>
                <a:cubicBezTo>
                  <a:pt x="-21089" y="1124424"/>
                  <a:pt x="-21089" y="987661"/>
                  <a:pt x="63264" y="903308"/>
                </a:cubicBezTo>
                <a:lnTo>
                  <a:pt x="903307" y="63265"/>
                </a:lnTo>
                <a:cubicBezTo>
                  <a:pt x="945484" y="21088"/>
                  <a:pt x="1000763" y="0"/>
                  <a:pt x="10560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0830259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0"/>
          </p:nvPr>
        </p:nvSpPr>
        <p:spPr>
          <a:xfrm>
            <a:off x="8980225" y="1268999"/>
            <a:ext cx="2340000" cy="2340000"/>
          </a:xfrm>
          <a:custGeom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lnTo>
                  <a:pt x="2340000" y="1170000"/>
                </a:lnTo>
                <a:lnTo>
                  <a:pt x="1170000" y="2340000"/>
                </a:lnTo>
                <a:lnTo>
                  <a:pt x="0" y="117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1"/>
          </p:nvPr>
        </p:nvSpPr>
        <p:spPr>
          <a:xfrm>
            <a:off x="1053153" y="3609000"/>
            <a:ext cx="2340000" cy="2340000"/>
          </a:xfrm>
          <a:custGeom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lnTo>
                  <a:pt x="2340000" y="1170000"/>
                </a:lnTo>
                <a:lnTo>
                  <a:pt x="1170000" y="2340000"/>
                </a:lnTo>
                <a:lnTo>
                  <a:pt x="0" y="117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9955500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582026" y="0"/>
            <a:ext cx="3609975" cy="6858000"/>
          </a:xfrm>
          <a:custGeom>
            <a:gdLst>
              <a:gd name="connsiteX0" fmla="*/ 1971675 w 3609975"/>
              <a:gd name="connsiteY0" fmla="*/ 0 h 6858000"/>
              <a:gd name="connsiteX1" fmla="*/ 3609975 w 3609975"/>
              <a:gd name="connsiteY1" fmla="*/ 0 h 6858000"/>
              <a:gd name="connsiteX2" fmla="*/ 3609975 w 3609975"/>
              <a:gd name="connsiteY2" fmla="*/ 6858000 h 6858000"/>
              <a:gd name="connsiteX3" fmla="*/ 943797 w 3609975"/>
              <a:gd name="connsiteY3" fmla="*/ 6858000 h 6858000"/>
              <a:gd name="connsiteX4" fmla="*/ 0 w 3609975"/>
              <a:gd name="connsiteY4" fmla="*/ 4970408 h 6858000"/>
              <a:gd name="connsiteX5" fmla="*/ 999578 w 3609975"/>
              <a:gd name="connsiteY5" fmla="*/ 2971253 h 6858000"/>
              <a:gd name="connsiteX6" fmla="*/ 0 w 3609975"/>
              <a:gd name="connsiteY6" fmla="*/ 1971675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975" h="6858000">
                <a:moveTo>
                  <a:pt x="1971675" y="0"/>
                </a:moveTo>
                <a:lnTo>
                  <a:pt x="3609975" y="0"/>
                </a:lnTo>
                <a:lnTo>
                  <a:pt x="3609975" y="6858000"/>
                </a:lnTo>
                <a:lnTo>
                  <a:pt x="943797" y="6858000"/>
                </a:lnTo>
                <a:lnTo>
                  <a:pt x="0" y="4970408"/>
                </a:lnTo>
                <a:lnTo>
                  <a:pt x="999578" y="2971253"/>
                </a:lnTo>
                <a:lnTo>
                  <a:pt x="0" y="1971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12920792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10" Target="../slideLayouts/slideLayout34.xml" Type="http://schemas.openxmlformats.org/officeDocument/2006/relationships/slideLayout"/><Relationship Id="rId11" Target="../slideLayouts/slideLayout3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6.xml" Type="http://schemas.openxmlformats.org/officeDocument/2006/relationships/slideLayout"/><Relationship Id="rId3" Target="../slideLayouts/slideLayout27.xml" Type="http://schemas.openxmlformats.org/officeDocument/2006/relationships/slideLayout"/><Relationship Id="rId4" Target="../slideLayouts/slideLayout28.xml" Type="http://schemas.openxmlformats.org/officeDocument/2006/relationships/slideLayout"/><Relationship Id="rId5" Target="../slideLayouts/slideLayout29.xml" Type="http://schemas.openxmlformats.org/officeDocument/2006/relationships/slideLayout"/><Relationship Id="rId6" Target="../slideLayouts/slideLayout30.xml" Type="http://schemas.openxmlformats.org/officeDocument/2006/relationships/slideLayout"/><Relationship Id="rId7" Target="../slideLayouts/slideLayout31.xml" Type="http://schemas.openxmlformats.org/officeDocument/2006/relationships/slideLayout"/><Relationship Id="rId8" Target="../slideLayouts/slideLayout32.xml" Type="http://schemas.openxmlformats.org/officeDocument/2006/relationships/slideLayout"/><Relationship Id="rId9" Target="../slideLayouts/slideLayout3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5497158" y="6571311"/>
            <a:ext cx="324000" cy="162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591DB3CF-2404-4B65-B035-6CAABC6F8778}" type="slidenum">
              <a:rPr lang="zh-CN" altLang="en-US" sz="800" smtClean="0">
                <a:solidFill>
                  <a:schemeClr val="bg1"/>
                </a:solidFill>
              </a:rPr>
              <a:t>‹#›</a:t>
            </a:fld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 userDrawn="1"/>
        </p:nvSpPr>
        <p:spPr>
          <a:xfrm>
            <a:off x="6341894" y="6571311"/>
            <a:ext cx="324000" cy="16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900">
                <a:solidFill>
                  <a:schemeClr val="bg1"/>
                </a:solidFill>
              </a:rPr>
              <a:t>27</a:t>
            </a:r>
            <a:endParaRPr lang="zh-CN" altLang="en-US" sz="9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112367" y="6513812"/>
            <a:ext cx="1970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页    共            页</a:t>
            </a:r>
          </a:p>
        </p:txBody>
      </p:sp>
      <p:sp>
        <p:nvSpPr>
          <p:cNvPr id="5" name="任意多边形 4"/>
          <p:cNvSpPr>
            <a:spLocks noChangeAspect="1"/>
          </p:cNvSpPr>
          <p:nvPr userDrawn="1"/>
        </p:nvSpPr>
        <p:spPr>
          <a:xfrm flipH="1">
            <a:off x="953223" y="252300"/>
            <a:ext cx="724093" cy="695419"/>
          </a:xfrm>
          <a:custGeom>
            <a:gdLst>
              <a:gd name="connsiteX0" fmla="*/ 951665 w 1499376"/>
              <a:gd name="connsiteY0" fmla="*/ 624535 h 1440000"/>
              <a:gd name="connsiteX1" fmla="*/ 958163 w 1499376"/>
              <a:gd name="connsiteY1" fmla="*/ 636950 h 1440000"/>
              <a:gd name="connsiteX2" fmla="*/ 953614 w 1499376"/>
              <a:gd name="connsiteY2" fmla="*/ 641680 h 1440000"/>
              <a:gd name="connsiteX3" fmla="*/ 957773 w 1499376"/>
              <a:gd name="connsiteY3" fmla="*/ 670257 h 1440000"/>
              <a:gd name="connsiteX4" fmla="*/ 945297 w 1499376"/>
              <a:gd name="connsiteY4" fmla="*/ 716964 h 1440000"/>
              <a:gd name="connsiteX5" fmla="*/ 932886 w 1499376"/>
              <a:gd name="connsiteY5" fmla="*/ 670257 h 1440000"/>
              <a:gd name="connsiteX6" fmla="*/ 936915 w 1499376"/>
              <a:gd name="connsiteY6" fmla="*/ 641680 h 1440000"/>
              <a:gd name="connsiteX7" fmla="*/ 932431 w 1499376"/>
              <a:gd name="connsiteY7" fmla="*/ 636950 h 1440000"/>
              <a:gd name="connsiteX8" fmla="*/ 938929 w 1499376"/>
              <a:gd name="connsiteY8" fmla="*/ 624535 h 1440000"/>
              <a:gd name="connsiteX9" fmla="*/ 999206 w 1499376"/>
              <a:gd name="connsiteY9" fmla="*/ 621384 h 1440000"/>
              <a:gd name="connsiteX10" fmla="*/ 1006687 w 1499376"/>
              <a:gd name="connsiteY10" fmla="*/ 624929 h 1440000"/>
              <a:gd name="connsiteX11" fmla="*/ 1014496 w 1499376"/>
              <a:gd name="connsiteY11" fmla="*/ 628671 h 1440000"/>
              <a:gd name="connsiteX12" fmla="*/ 1022240 w 1499376"/>
              <a:gd name="connsiteY12" fmla="*/ 632545 h 1440000"/>
              <a:gd name="connsiteX13" fmla="*/ 1025980 w 1499376"/>
              <a:gd name="connsiteY13" fmla="*/ 634449 h 1440000"/>
              <a:gd name="connsiteX14" fmla="*/ 1029655 w 1499376"/>
              <a:gd name="connsiteY14" fmla="*/ 636484 h 1440000"/>
              <a:gd name="connsiteX15" fmla="*/ 1033199 w 1499376"/>
              <a:gd name="connsiteY15" fmla="*/ 638454 h 1440000"/>
              <a:gd name="connsiteX16" fmla="*/ 1036480 w 1499376"/>
              <a:gd name="connsiteY16" fmla="*/ 640358 h 1440000"/>
              <a:gd name="connsiteX17" fmla="*/ 1039564 w 1499376"/>
              <a:gd name="connsiteY17" fmla="*/ 642196 h 1440000"/>
              <a:gd name="connsiteX18" fmla="*/ 1042320 w 1499376"/>
              <a:gd name="connsiteY18" fmla="*/ 644035 h 1440000"/>
              <a:gd name="connsiteX19" fmla="*/ 1044748 w 1499376"/>
              <a:gd name="connsiteY19" fmla="*/ 645676 h 1440000"/>
              <a:gd name="connsiteX20" fmla="*/ 1046914 w 1499376"/>
              <a:gd name="connsiteY20" fmla="*/ 647317 h 1440000"/>
              <a:gd name="connsiteX21" fmla="*/ 1047767 w 1499376"/>
              <a:gd name="connsiteY21" fmla="*/ 648105 h 1440000"/>
              <a:gd name="connsiteX22" fmla="*/ 1048554 w 1499376"/>
              <a:gd name="connsiteY22" fmla="*/ 648893 h 1440000"/>
              <a:gd name="connsiteX23" fmla="*/ 1049211 w 1499376"/>
              <a:gd name="connsiteY23" fmla="*/ 649615 h 1440000"/>
              <a:gd name="connsiteX24" fmla="*/ 1049801 w 1499376"/>
              <a:gd name="connsiteY24" fmla="*/ 650337 h 1440000"/>
              <a:gd name="connsiteX25" fmla="*/ 1050654 w 1499376"/>
              <a:gd name="connsiteY25" fmla="*/ 651519 h 1440000"/>
              <a:gd name="connsiteX26" fmla="*/ 1051508 w 1499376"/>
              <a:gd name="connsiteY26" fmla="*/ 652964 h 1440000"/>
              <a:gd name="connsiteX27" fmla="*/ 1052229 w 1499376"/>
              <a:gd name="connsiteY27" fmla="*/ 654605 h 1440000"/>
              <a:gd name="connsiteX28" fmla="*/ 1053017 w 1499376"/>
              <a:gd name="connsiteY28" fmla="*/ 656443 h 1440000"/>
              <a:gd name="connsiteX29" fmla="*/ 1053804 w 1499376"/>
              <a:gd name="connsiteY29" fmla="*/ 658479 h 1440000"/>
              <a:gd name="connsiteX30" fmla="*/ 1054592 w 1499376"/>
              <a:gd name="connsiteY30" fmla="*/ 660645 h 1440000"/>
              <a:gd name="connsiteX31" fmla="*/ 1055314 w 1499376"/>
              <a:gd name="connsiteY31" fmla="*/ 663009 h 1440000"/>
              <a:gd name="connsiteX32" fmla="*/ 1055970 w 1499376"/>
              <a:gd name="connsiteY32" fmla="*/ 665438 h 1440000"/>
              <a:gd name="connsiteX33" fmla="*/ 1056692 w 1499376"/>
              <a:gd name="connsiteY33" fmla="*/ 668064 h 1440000"/>
              <a:gd name="connsiteX34" fmla="*/ 1057348 w 1499376"/>
              <a:gd name="connsiteY34" fmla="*/ 670822 h 1440000"/>
              <a:gd name="connsiteX35" fmla="*/ 1058595 w 1499376"/>
              <a:gd name="connsiteY35" fmla="*/ 676534 h 1440000"/>
              <a:gd name="connsiteX36" fmla="*/ 1059776 w 1499376"/>
              <a:gd name="connsiteY36" fmla="*/ 682574 h 1440000"/>
              <a:gd name="connsiteX37" fmla="*/ 1060891 w 1499376"/>
              <a:gd name="connsiteY37" fmla="*/ 688680 h 1440000"/>
              <a:gd name="connsiteX38" fmla="*/ 1061876 w 1499376"/>
              <a:gd name="connsiteY38" fmla="*/ 694917 h 1440000"/>
              <a:gd name="connsiteX39" fmla="*/ 1062729 w 1499376"/>
              <a:gd name="connsiteY39" fmla="*/ 701154 h 1440000"/>
              <a:gd name="connsiteX40" fmla="*/ 1063451 w 1499376"/>
              <a:gd name="connsiteY40" fmla="*/ 707194 h 1440000"/>
              <a:gd name="connsiteX41" fmla="*/ 1064107 w 1499376"/>
              <a:gd name="connsiteY41" fmla="*/ 712972 h 1440000"/>
              <a:gd name="connsiteX42" fmla="*/ 1064632 w 1499376"/>
              <a:gd name="connsiteY42" fmla="*/ 718356 h 1440000"/>
              <a:gd name="connsiteX43" fmla="*/ 1065025 w 1499376"/>
              <a:gd name="connsiteY43" fmla="*/ 723280 h 1440000"/>
              <a:gd name="connsiteX44" fmla="*/ 1065223 w 1499376"/>
              <a:gd name="connsiteY44" fmla="*/ 727613 h 1440000"/>
              <a:gd name="connsiteX45" fmla="*/ 1065288 w 1499376"/>
              <a:gd name="connsiteY45" fmla="*/ 731224 h 1440000"/>
              <a:gd name="connsiteX46" fmla="*/ 1065288 w 1499376"/>
              <a:gd name="connsiteY46" fmla="*/ 851175 h 1440000"/>
              <a:gd name="connsiteX47" fmla="*/ 1033592 w 1499376"/>
              <a:gd name="connsiteY47" fmla="*/ 851175 h 1440000"/>
              <a:gd name="connsiteX48" fmla="*/ 1022109 w 1499376"/>
              <a:gd name="connsiteY48" fmla="*/ 1092981 h 1440000"/>
              <a:gd name="connsiteX49" fmla="*/ 949333 w 1499376"/>
              <a:gd name="connsiteY49" fmla="*/ 1092981 h 1440000"/>
              <a:gd name="connsiteX50" fmla="*/ 945527 w 1499376"/>
              <a:gd name="connsiteY50" fmla="*/ 871791 h 1440000"/>
              <a:gd name="connsiteX51" fmla="*/ 941786 w 1499376"/>
              <a:gd name="connsiteY51" fmla="*/ 1092981 h 1440000"/>
              <a:gd name="connsiteX52" fmla="*/ 868945 w 1499376"/>
              <a:gd name="connsiteY52" fmla="*/ 1092981 h 1440000"/>
              <a:gd name="connsiteX53" fmla="*/ 857527 w 1499376"/>
              <a:gd name="connsiteY53" fmla="*/ 851175 h 1440000"/>
              <a:gd name="connsiteX54" fmla="*/ 825831 w 1499376"/>
              <a:gd name="connsiteY54" fmla="*/ 851175 h 1440000"/>
              <a:gd name="connsiteX55" fmla="*/ 825831 w 1499376"/>
              <a:gd name="connsiteY55" fmla="*/ 731224 h 1440000"/>
              <a:gd name="connsiteX56" fmla="*/ 825897 w 1499376"/>
              <a:gd name="connsiteY56" fmla="*/ 727613 h 1440000"/>
              <a:gd name="connsiteX57" fmla="*/ 826094 w 1499376"/>
              <a:gd name="connsiteY57" fmla="*/ 723280 h 1440000"/>
              <a:gd name="connsiteX58" fmla="*/ 826488 w 1499376"/>
              <a:gd name="connsiteY58" fmla="*/ 718356 h 1440000"/>
              <a:gd name="connsiteX59" fmla="*/ 826881 w 1499376"/>
              <a:gd name="connsiteY59" fmla="*/ 712972 h 1440000"/>
              <a:gd name="connsiteX60" fmla="*/ 827603 w 1499376"/>
              <a:gd name="connsiteY60" fmla="*/ 707194 h 1440000"/>
              <a:gd name="connsiteX61" fmla="*/ 828325 w 1499376"/>
              <a:gd name="connsiteY61" fmla="*/ 701154 h 1440000"/>
              <a:gd name="connsiteX62" fmla="*/ 829178 w 1499376"/>
              <a:gd name="connsiteY62" fmla="*/ 694917 h 1440000"/>
              <a:gd name="connsiteX63" fmla="*/ 830162 w 1499376"/>
              <a:gd name="connsiteY63" fmla="*/ 688680 h 1440000"/>
              <a:gd name="connsiteX64" fmla="*/ 831212 w 1499376"/>
              <a:gd name="connsiteY64" fmla="*/ 682574 h 1440000"/>
              <a:gd name="connsiteX65" fmla="*/ 832394 w 1499376"/>
              <a:gd name="connsiteY65" fmla="*/ 676534 h 1440000"/>
              <a:gd name="connsiteX66" fmla="*/ 833706 w 1499376"/>
              <a:gd name="connsiteY66" fmla="*/ 670822 h 1440000"/>
              <a:gd name="connsiteX67" fmla="*/ 834362 w 1499376"/>
              <a:gd name="connsiteY67" fmla="*/ 668064 h 1440000"/>
              <a:gd name="connsiteX68" fmla="*/ 835084 w 1499376"/>
              <a:gd name="connsiteY68" fmla="*/ 665438 h 1440000"/>
              <a:gd name="connsiteX69" fmla="*/ 835806 w 1499376"/>
              <a:gd name="connsiteY69" fmla="*/ 663009 h 1440000"/>
              <a:gd name="connsiteX70" fmla="*/ 836528 w 1499376"/>
              <a:gd name="connsiteY70" fmla="*/ 660645 h 1440000"/>
              <a:gd name="connsiteX71" fmla="*/ 837250 w 1499376"/>
              <a:gd name="connsiteY71" fmla="*/ 658479 h 1440000"/>
              <a:gd name="connsiteX72" fmla="*/ 837972 w 1499376"/>
              <a:gd name="connsiteY72" fmla="*/ 656443 h 1440000"/>
              <a:gd name="connsiteX73" fmla="*/ 838825 w 1499376"/>
              <a:gd name="connsiteY73" fmla="*/ 654605 h 1440000"/>
              <a:gd name="connsiteX74" fmla="*/ 839612 w 1499376"/>
              <a:gd name="connsiteY74" fmla="*/ 652964 h 1440000"/>
              <a:gd name="connsiteX75" fmla="*/ 840400 w 1499376"/>
              <a:gd name="connsiteY75" fmla="*/ 651519 h 1440000"/>
              <a:gd name="connsiteX76" fmla="*/ 841187 w 1499376"/>
              <a:gd name="connsiteY76" fmla="*/ 650337 h 1440000"/>
              <a:gd name="connsiteX77" fmla="*/ 841778 w 1499376"/>
              <a:gd name="connsiteY77" fmla="*/ 649615 h 1440000"/>
              <a:gd name="connsiteX78" fmla="*/ 842434 w 1499376"/>
              <a:gd name="connsiteY78" fmla="*/ 648893 h 1440000"/>
              <a:gd name="connsiteX79" fmla="*/ 843287 w 1499376"/>
              <a:gd name="connsiteY79" fmla="*/ 648105 h 1440000"/>
              <a:gd name="connsiteX80" fmla="*/ 844140 w 1499376"/>
              <a:gd name="connsiteY80" fmla="*/ 647317 h 1440000"/>
              <a:gd name="connsiteX81" fmla="*/ 846306 w 1499376"/>
              <a:gd name="connsiteY81" fmla="*/ 645676 h 1440000"/>
              <a:gd name="connsiteX82" fmla="*/ 848799 w 1499376"/>
              <a:gd name="connsiteY82" fmla="*/ 644035 h 1440000"/>
              <a:gd name="connsiteX83" fmla="*/ 851555 w 1499376"/>
              <a:gd name="connsiteY83" fmla="*/ 642196 h 1440000"/>
              <a:gd name="connsiteX84" fmla="*/ 854574 w 1499376"/>
              <a:gd name="connsiteY84" fmla="*/ 640358 h 1440000"/>
              <a:gd name="connsiteX85" fmla="*/ 857855 w 1499376"/>
              <a:gd name="connsiteY85" fmla="*/ 638454 h 1440000"/>
              <a:gd name="connsiteX86" fmla="*/ 861399 w 1499376"/>
              <a:gd name="connsiteY86" fmla="*/ 636484 h 1440000"/>
              <a:gd name="connsiteX87" fmla="*/ 865074 w 1499376"/>
              <a:gd name="connsiteY87" fmla="*/ 634449 h 1440000"/>
              <a:gd name="connsiteX88" fmla="*/ 868880 w 1499376"/>
              <a:gd name="connsiteY88" fmla="*/ 632545 h 1440000"/>
              <a:gd name="connsiteX89" fmla="*/ 876623 w 1499376"/>
              <a:gd name="connsiteY89" fmla="*/ 628671 h 1440000"/>
              <a:gd name="connsiteX90" fmla="*/ 884432 w 1499376"/>
              <a:gd name="connsiteY90" fmla="*/ 624929 h 1440000"/>
              <a:gd name="connsiteX91" fmla="*/ 891848 w 1499376"/>
              <a:gd name="connsiteY91" fmla="*/ 621384 h 1440000"/>
              <a:gd name="connsiteX92" fmla="*/ 879182 w 1499376"/>
              <a:gd name="connsiteY92" fmla="*/ 643312 h 1440000"/>
              <a:gd name="connsiteX93" fmla="*/ 896310 w 1499376"/>
              <a:gd name="connsiteY93" fmla="*/ 650337 h 1440000"/>
              <a:gd name="connsiteX94" fmla="*/ 875704 w 1499376"/>
              <a:gd name="connsiteY94" fmla="*/ 665569 h 1440000"/>
              <a:gd name="connsiteX95" fmla="*/ 945527 w 1499376"/>
              <a:gd name="connsiteY95" fmla="*/ 736477 h 1440000"/>
              <a:gd name="connsiteX96" fmla="*/ 1015415 w 1499376"/>
              <a:gd name="connsiteY96" fmla="*/ 665569 h 1440000"/>
              <a:gd name="connsiteX97" fmla="*/ 994744 w 1499376"/>
              <a:gd name="connsiteY97" fmla="*/ 650337 h 1440000"/>
              <a:gd name="connsiteX98" fmla="*/ 1011806 w 1499376"/>
              <a:gd name="connsiteY98" fmla="*/ 643312 h 1440000"/>
              <a:gd name="connsiteX99" fmla="*/ 616346 w 1499376"/>
              <a:gd name="connsiteY99" fmla="*/ 620136 h 1440000"/>
              <a:gd name="connsiteX100" fmla="*/ 521333 w 1499376"/>
              <a:gd name="connsiteY100" fmla="*/ 625519 h 1440000"/>
              <a:gd name="connsiteX101" fmla="*/ 521596 w 1499376"/>
              <a:gd name="connsiteY101" fmla="*/ 628933 h 1440000"/>
              <a:gd name="connsiteX102" fmla="*/ 522057 w 1499376"/>
              <a:gd name="connsiteY102" fmla="*/ 632215 h 1440000"/>
              <a:gd name="connsiteX103" fmla="*/ 522584 w 1499376"/>
              <a:gd name="connsiteY103" fmla="*/ 635432 h 1440000"/>
              <a:gd name="connsiteX104" fmla="*/ 523243 w 1499376"/>
              <a:gd name="connsiteY104" fmla="*/ 638780 h 1440000"/>
              <a:gd name="connsiteX105" fmla="*/ 523967 w 1499376"/>
              <a:gd name="connsiteY105" fmla="*/ 641997 h 1440000"/>
              <a:gd name="connsiteX106" fmla="*/ 524757 w 1499376"/>
              <a:gd name="connsiteY106" fmla="*/ 645148 h 1440000"/>
              <a:gd name="connsiteX107" fmla="*/ 525745 w 1499376"/>
              <a:gd name="connsiteY107" fmla="*/ 648364 h 1440000"/>
              <a:gd name="connsiteX108" fmla="*/ 526732 w 1499376"/>
              <a:gd name="connsiteY108" fmla="*/ 651515 h 1440000"/>
              <a:gd name="connsiteX109" fmla="*/ 527918 w 1499376"/>
              <a:gd name="connsiteY109" fmla="*/ 654601 h 1440000"/>
              <a:gd name="connsiteX110" fmla="*/ 529169 w 1499376"/>
              <a:gd name="connsiteY110" fmla="*/ 657686 h 1440000"/>
              <a:gd name="connsiteX111" fmla="*/ 530551 w 1499376"/>
              <a:gd name="connsiteY111" fmla="*/ 660706 h 1440000"/>
              <a:gd name="connsiteX112" fmla="*/ 532000 w 1499376"/>
              <a:gd name="connsiteY112" fmla="*/ 663725 h 1440000"/>
              <a:gd name="connsiteX113" fmla="*/ 533514 w 1499376"/>
              <a:gd name="connsiteY113" fmla="*/ 666614 h 1440000"/>
              <a:gd name="connsiteX114" fmla="*/ 535226 w 1499376"/>
              <a:gd name="connsiteY114" fmla="*/ 669502 h 1440000"/>
              <a:gd name="connsiteX115" fmla="*/ 536872 w 1499376"/>
              <a:gd name="connsiteY115" fmla="*/ 672391 h 1440000"/>
              <a:gd name="connsiteX116" fmla="*/ 538716 w 1499376"/>
              <a:gd name="connsiteY116" fmla="*/ 675148 h 1440000"/>
              <a:gd name="connsiteX117" fmla="*/ 624709 w 1499376"/>
              <a:gd name="connsiteY117" fmla="*/ 617182 h 1440000"/>
              <a:gd name="connsiteX118" fmla="*/ 538123 w 1499376"/>
              <a:gd name="connsiteY118" fmla="*/ 678627 h 1440000"/>
              <a:gd name="connsiteX119" fmla="*/ 536082 w 1499376"/>
              <a:gd name="connsiteY119" fmla="*/ 675607 h 1440000"/>
              <a:gd name="connsiteX120" fmla="*/ 534107 w 1499376"/>
              <a:gd name="connsiteY120" fmla="*/ 672522 h 1440000"/>
              <a:gd name="connsiteX121" fmla="*/ 532263 w 1499376"/>
              <a:gd name="connsiteY121" fmla="*/ 669436 h 1440000"/>
              <a:gd name="connsiteX122" fmla="*/ 530485 w 1499376"/>
              <a:gd name="connsiteY122" fmla="*/ 666220 h 1440000"/>
              <a:gd name="connsiteX123" fmla="*/ 528905 w 1499376"/>
              <a:gd name="connsiteY123" fmla="*/ 662872 h 1440000"/>
              <a:gd name="connsiteX124" fmla="*/ 527325 w 1499376"/>
              <a:gd name="connsiteY124" fmla="*/ 659589 h 1440000"/>
              <a:gd name="connsiteX125" fmla="*/ 525876 w 1499376"/>
              <a:gd name="connsiteY125" fmla="*/ 656176 h 1440000"/>
              <a:gd name="connsiteX126" fmla="*/ 524625 w 1499376"/>
              <a:gd name="connsiteY126" fmla="*/ 652697 h 1440000"/>
              <a:gd name="connsiteX127" fmla="*/ 523440 w 1499376"/>
              <a:gd name="connsiteY127" fmla="*/ 649152 h 1440000"/>
              <a:gd name="connsiteX128" fmla="*/ 522321 w 1499376"/>
              <a:gd name="connsiteY128" fmla="*/ 645673 h 1440000"/>
              <a:gd name="connsiteX129" fmla="*/ 521399 w 1499376"/>
              <a:gd name="connsiteY129" fmla="*/ 642062 h 1440000"/>
              <a:gd name="connsiteX130" fmla="*/ 520543 w 1499376"/>
              <a:gd name="connsiteY130" fmla="*/ 638386 h 1440000"/>
              <a:gd name="connsiteX131" fmla="*/ 519884 w 1499376"/>
              <a:gd name="connsiteY131" fmla="*/ 634644 h 1440000"/>
              <a:gd name="connsiteX132" fmla="*/ 519292 w 1499376"/>
              <a:gd name="connsiteY132" fmla="*/ 630902 h 1440000"/>
              <a:gd name="connsiteX133" fmla="*/ 518963 w 1499376"/>
              <a:gd name="connsiteY133" fmla="*/ 627095 h 1440000"/>
              <a:gd name="connsiteX134" fmla="*/ 518633 w 1499376"/>
              <a:gd name="connsiteY134" fmla="*/ 623287 h 1440000"/>
              <a:gd name="connsiteX135" fmla="*/ 977756 w 1499376"/>
              <a:gd name="connsiteY135" fmla="*/ 611931 h 1440000"/>
              <a:gd name="connsiteX136" fmla="*/ 982150 w 1499376"/>
              <a:gd name="connsiteY136" fmla="*/ 613832 h 1440000"/>
              <a:gd name="connsiteX137" fmla="*/ 987068 w 1499376"/>
              <a:gd name="connsiteY137" fmla="*/ 615996 h 1440000"/>
              <a:gd name="connsiteX138" fmla="*/ 993363 w 1499376"/>
              <a:gd name="connsiteY138" fmla="*/ 618816 h 1440000"/>
              <a:gd name="connsiteX139" fmla="*/ 1006477 w 1499376"/>
              <a:gd name="connsiteY139" fmla="*/ 641504 h 1440000"/>
              <a:gd name="connsiteX140" fmla="*/ 987199 w 1499376"/>
              <a:gd name="connsiteY140" fmla="*/ 649373 h 1440000"/>
              <a:gd name="connsiteX141" fmla="*/ 1009625 w 1499376"/>
              <a:gd name="connsiteY141" fmla="*/ 665963 h 1440000"/>
              <a:gd name="connsiteX142" fmla="*/ 945560 w 1499376"/>
              <a:gd name="connsiteY142" fmla="*/ 731143 h 1440000"/>
              <a:gd name="connsiteX143" fmla="*/ 880969 w 1499376"/>
              <a:gd name="connsiteY143" fmla="*/ 665963 h 1440000"/>
              <a:gd name="connsiteX144" fmla="*/ 903579 w 1499376"/>
              <a:gd name="connsiteY144" fmla="*/ 649373 h 1440000"/>
              <a:gd name="connsiteX145" fmla="*/ 884143 w 1499376"/>
              <a:gd name="connsiteY145" fmla="*/ 641504 h 1440000"/>
              <a:gd name="connsiteX146" fmla="*/ 897431 w 1499376"/>
              <a:gd name="connsiteY146" fmla="*/ 618816 h 1440000"/>
              <a:gd name="connsiteX147" fmla="*/ 903712 w 1499376"/>
              <a:gd name="connsiteY147" fmla="*/ 615996 h 1440000"/>
              <a:gd name="connsiteX148" fmla="*/ 908736 w 1499376"/>
              <a:gd name="connsiteY148" fmla="*/ 613832 h 1440000"/>
              <a:gd name="connsiteX149" fmla="*/ 913165 w 1499376"/>
              <a:gd name="connsiteY149" fmla="*/ 611931 h 1440000"/>
              <a:gd name="connsiteX150" fmla="*/ 945560 w 1499376"/>
              <a:gd name="connsiteY150" fmla="*/ 731143 h 1440000"/>
              <a:gd name="connsiteX151" fmla="*/ 540539 w 1499376"/>
              <a:gd name="connsiteY151" fmla="*/ 541559 h 1440000"/>
              <a:gd name="connsiteX152" fmla="*/ 623658 w 1499376"/>
              <a:gd name="connsiteY152" fmla="*/ 606876 h 1440000"/>
              <a:gd name="connsiteX153" fmla="*/ 518239 w 1499376"/>
              <a:gd name="connsiteY153" fmla="*/ 612981 h 1440000"/>
              <a:gd name="connsiteX154" fmla="*/ 518108 w 1499376"/>
              <a:gd name="connsiteY154" fmla="*/ 609961 h 1440000"/>
              <a:gd name="connsiteX155" fmla="*/ 518108 w 1499376"/>
              <a:gd name="connsiteY155" fmla="*/ 606876 h 1440000"/>
              <a:gd name="connsiteX156" fmla="*/ 518108 w 1499376"/>
              <a:gd name="connsiteY156" fmla="*/ 604644 h 1440000"/>
              <a:gd name="connsiteX157" fmla="*/ 518174 w 1499376"/>
              <a:gd name="connsiteY157" fmla="*/ 602346 h 1440000"/>
              <a:gd name="connsiteX158" fmla="*/ 518304 w 1499376"/>
              <a:gd name="connsiteY158" fmla="*/ 599983 h 1440000"/>
              <a:gd name="connsiteX159" fmla="*/ 518435 w 1499376"/>
              <a:gd name="connsiteY159" fmla="*/ 597817 h 1440000"/>
              <a:gd name="connsiteX160" fmla="*/ 518697 w 1499376"/>
              <a:gd name="connsiteY160" fmla="*/ 595519 h 1440000"/>
              <a:gd name="connsiteX161" fmla="*/ 518958 w 1499376"/>
              <a:gd name="connsiteY161" fmla="*/ 593222 h 1440000"/>
              <a:gd name="connsiteX162" fmla="*/ 519285 w 1499376"/>
              <a:gd name="connsiteY162" fmla="*/ 591055 h 1440000"/>
              <a:gd name="connsiteX163" fmla="*/ 519612 w 1499376"/>
              <a:gd name="connsiteY163" fmla="*/ 588823 h 1440000"/>
              <a:gd name="connsiteX164" fmla="*/ 520004 w 1499376"/>
              <a:gd name="connsiteY164" fmla="*/ 586657 h 1440000"/>
              <a:gd name="connsiteX165" fmla="*/ 520462 w 1499376"/>
              <a:gd name="connsiteY165" fmla="*/ 584425 h 1440000"/>
              <a:gd name="connsiteX166" fmla="*/ 520920 w 1499376"/>
              <a:gd name="connsiteY166" fmla="*/ 582325 h 1440000"/>
              <a:gd name="connsiteX167" fmla="*/ 521443 w 1499376"/>
              <a:gd name="connsiteY167" fmla="*/ 580093 h 1440000"/>
              <a:gd name="connsiteX168" fmla="*/ 522032 w 1499376"/>
              <a:gd name="connsiteY168" fmla="*/ 577992 h 1440000"/>
              <a:gd name="connsiteX169" fmla="*/ 522686 w 1499376"/>
              <a:gd name="connsiteY169" fmla="*/ 575957 h 1440000"/>
              <a:gd name="connsiteX170" fmla="*/ 523340 w 1499376"/>
              <a:gd name="connsiteY170" fmla="*/ 573791 h 1440000"/>
              <a:gd name="connsiteX171" fmla="*/ 523994 w 1499376"/>
              <a:gd name="connsiteY171" fmla="*/ 571756 h 1440000"/>
              <a:gd name="connsiteX172" fmla="*/ 524778 w 1499376"/>
              <a:gd name="connsiteY172" fmla="*/ 569721 h 1440000"/>
              <a:gd name="connsiteX173" fmla="*/ 525563 w 1499376"/>
              <a:gd name="connsiteY173" fmla="*/ 567620 h 1440000"/>
              <a:gd name="connsiteX174" fmla="*/ 526348 w 1499376"/>
              <a:gd name="connsiteY174" fmla="*/ 565650 h 1440000"/>
              <a:gd name="connsiteX175" fmla="*/ 527264 w 1499376"/>
              <a:gd name="connsiteY175" fmla="*/ 563681 h 1440000"/>
              <a:gd name="connsiteX176" fmla="*/ 528179 w 1499376"/>
              <a:gd name="connsiteY176" fmla="*/ 561712 h 1440000"/>
              <a:gd name="connsiteX177" fmla="*/ 529160 w 1499376"/>
              <a:gd name="connsiteY177" fmla="*/ 559677 h 1440000"/>
              <a:gd name="connsiteX178" fmla="*/ 530076 w 1499376"/>
              <a:gd name="connsiteY178" fmla="*/ 557773 h 1440000"/>
              <a:gd name="connsiteX179" fmla="*/ 531122 w 1499376"/>
              <a:gd name="connsiteY179" fmla="*/ 555869 h 1440000"/>
              <a:gd name="connsiteX180" fmla="*/ 532103 w 1499376"/>
              <a:gd name="connsiteY180" fmla="*/ 553966 h 1440000"/>
              <a:gd name="connsiteX181" fmla="*/ 533215 w 1499376"/>
              <a:gd name="connsiteY181" fmla="*/ 552127 h 1440000"/>
              <a:gd name="connsiteX182" fmla="*/ 535569 w 1499376"/>
              <a:gd name="connsiteY182" fmla="*/ 548451 h 1440000"/>
              <a:gd name="connsiteX183" fmla="*/ 537989 w 1499376"/>
              <a:gd name="connsiteY183" fmla="*/ 544972 h 1440000"/>
              <a:gd name="connsiteX184" fmla="*/ 643073 w 1499376"/>
              <a:gd name="connsiteY184" fmla="*/ 512675 h 1440000"/>
              <a:gd name="connsiteX185" fmla="*/ 645770 w 1499376"/>
              <a:gd name="connsiteY185" fmla="*/ 512741 h 1440000"/>
              <a:gd name="connsiteX186" fmla="*/ 648532 w 1499376"/>
              <a:gd name="connsiteY186" fmla="*/ 512938 h 1440000"/>
              <a:gd name="connsiteX187" fmla="*/ 651164 w 1499376"/>
              <a:gd name="connsiteY187" fmla="*/ 513200 h 1440000"/>
              <a:gd name="connsiteX188" fmla="*/ 653860 w 1499376"/>
              <a:gd name="connsiteY188" fmla="*/ 513463 h 1440000"/>
              <a:gd name="connsiteX189" fmla="*/ 656492 w 1499376"/>
              <a:gd name="connsiteY189" fmla="*/ 513858 h 1440000"/>
              <a:gd name="connsiteX190" fmla="*/ 659122 w 1499376"/>
              <a:gd name="connsiteY190" fmla="*/ 514318 h 1440000"/>
              <a:gd name="connsiteX191" fmla="*/ 661753 w 1499376"/>
              <a:gd name="connsiteY191" fmla="*/ 514778 h 1440000"/>
              <a:gd name="connsiteX192" fmla="*/ 664319 w 1499376"/>
              <a:gd name="connsiteY192" fmla="*/ 515370 h 1440000"/>
              <a:gd name="connsiteX193" fmla="*/ 666884 w 1499376"/>
              <a:gd name="connsiteY193" fmla="*/ 515961 h 1440000"/>
              <a:gd name="connsiteX194" fmla="*/ 669383 w 1499376"/>
              <a:gd name="connsiteY194" fmla="*/ 516618 h 1440000"/>
              <a:gd name="connsiteX195" fmla="*/ 671883 w 1499376"/>
              <a:gd name="connsiteY195" fmla="*/ 517473 h 1440000"/>
              <a:gd name="connsiteX196" fmla="*/ 674382 w 1499376"/>
              <a:gd name="connsiteY196" fmla="*/ 518196 h 1440000"/>
              <a:gd name="connsiteX197" fmla="*/ 676816 w 1499376"/>
              <a:gd name="connsiteY197" fmla="*/ 519050 h 1440000"/>
              <a:gd name="connsiteX198" fmla="*/ 679250 w 1499376"/>
              <a:gd name="connsiteY198" fmla="*/ 520036 h 1440000"/>
              <a:gd name="connsiteX199" fmla="*/ 681683 w 1499376"/>
              <a:gd name="connsiteY199" fmla="*/ 520956 h 1440000"/>
              <a:gd name="connsiteX200" fmla="*/ 683985 w 1499376"/>
              <a:gd name="connsiteY200" fmla="*/ 522008 h 1440000"/>
              <a:gd name="connsiteX201" fmla="*/ 686353 w 1499376"/>
              <a:gd name="connsiteY201" fmla="*/ 523126 h 1440000"/>
              <a:gd name="connsiteX202" fmla="*/ 688655 w 1499376"/>
              <a:gd name="connsiteY202" fmla="*/ 524308 h 1440000"/>
              <a:gd name="connsiteX203" fmla="*/ 690958 w 1499376"/>
              <a:gd name="connsiteY203" fmla="*/ 525426 h 1440000"/>
              <a:gd name="connsiteX204" fmla="*/ 693194 w 1499376"/>
              <a:gd name="connsiteY204" fmla="*/ 526674 h 1440000"/>
              <a:gd name="connsiteX205" fmla="*/ 695430 w 1499376"/>
              <a:gd name="connsiteY205" fmla="*/ 528055 h 1440000"/>
              <a:gd name="connsiteX206" fmla="*/ 697535 w 1499376"/>
              <a:gd name="connsiteY206" fmla="*/ 529369 h 1440000"/>
              <a:gd name="connsiteX207" fmla="*/ 699706 w 1499376"/>
              <a:gd name="connsiteY207" fmla="*/ 530750 h 1440000"/>
              <a:gd name="connsiteX208" fmla="*/ 701810 w 1499376"/>
              <a:gd name="connsiteY208" fmla="*/ 532196 h 1440000"/>
              <a:gd name="connsiteX209" fmla="*/ 703849 w 1499376"/>
              <a:gd name="connsiteY209" fmla="*/ 533773 h 1440000"/>
              <a:gd name="connsiteX210" fmla="*/ 705823 w 1499376"/>
              <a:gd name="connsiteY210" fmla="*/ 535285 h 1440000"/>
              <a:gd name="connsiteX211" fmla="*/ 707862 w 1499376"/>
              <a:gd name="connsiteY211" fmla="*/ 536862 h 1440000"/>
              <a:gd name="connsiteX212" fmla="*/ 709835 w 1499376"/>
              <a:gd name="connsiteY212" fmla="*/ 538505 h 1440000"/>
              <a:gd name="connsiteX213" fmla="*/ 711743 w 1499376"/>
              <a:gd name="connsiteY213" fmla="*/ 540214 h 1440000"/>
              <a:gd name="connsiteX214" fmla="*/ 713584 w 1499376"/>
              <a:gd name="connsiteY214" fmla="*/ 541923 h 1440000"/>
              <a:gd name="connsiteX215" fmla="*/ 715426 w 1499376"/>
              <a:gd name="connsiteY215" fmla="*/ 543764 h 1440000"/>
              <a:gd name="connsiteX216" fmla="*/ 717202 w 1499376"/>
              <a:gd name="connsiteY216" fmla="*/ 545538 h 1440000"/>
              <a:gd name="connsiteX217" fmla="*/ 718912 w 1499376"/>
              <a:gd name="connsiteY217" fmla="*/ 547444 h 1440000"/>
              <a:gd name="connsiteX218" fmla="*/ 720622 w 1499376"/>
              <a:gd name="connsiteY218" fmla="*/ 549350 h 1440000"/>
              <a:gd name="connsiteX219" fmla="*/ 722267 w 1499376"/>
              <a:gd name="connsiteY219" fmla="*/ 551256 h 1440000"/>
              <a:gd name="connsiteX220" fmla="*/ 723845 w 1499376"/>
              <a:gd name="connsiteY220" fmla="*/ 553228 h 1440000"/>
              <a:gd name="connsiteX221" fmla="*/ 725424 w 1499376"/>
              <a:gd name="connsiteY221" fmla="*/ 555266 h 1440000"/>
              <a:gd name="connsiteX222" fmla="*/ 726936 w 1499376"/>
              <a:gd name="connsiteY222" fmla="*/ 557369 h 1440000"/>
              <a:gd name="connsiteX223" fmla="*/ 728318 w 1499376"/>
              <a:gd name="connsiteY223" fmla="*/ 559407 h 1440000"/>
              <a:gd name="connsiteX224" fmla="*/ 729831 w 1499376"/>
              <a:gd name="connsiteY224" fmla="*/ 561510 h 1440000"/>
              <a:gd name="connsiteX225" fmla="*/ 731146 w 1499376"/>
              <a:gd name="connsiteY225" fmla="*/ 563745 h 1440000"/>
              <a:gd name="connsiteX226" fmla="*/ 732461 w 1499376"/>
              <a:gd name="connsiteY226" fmla="*/ 565913 h 1440000"/>
              <a:gd name="connsiteX227" fmla="*/ 733711 w 1499376"/>
              <a:gd name="connsiteY227" fmla="*/ 568148 h 1440000"/>
              <a:gd name="connsiteX228" fmla="*/ 734895 w 1499376"/>
              <a:gd name="connsiteY228" fmla="*/ 570449 h 1440000"/>
              <a:gd name="connsiteX229" fmla="*/ 736079 w 1499376"/>
              <a:gd name="connsiteY229" fmla="*/ 572749 h 1440000"/>
              <a:gd name="connsiteX230" fmla="*/ 737066 w 1499376"/>
              <a:gd name="connsiteY230" fmla="*/ 575049 h 1440000"/>
              <a:gd name="connsiteX231" fmla="*/ 738184 w 1499376"/>
              <a:gd name="connsiteY231" fmla="*/ 577482 h 1440000"/>
              <a:gd name="connsiteX232" fmla="*/ 739170 w 1499376"/>
              <a:gd name="connsiteY232" fmla="*/ 579848 h 1440000"/>
              <a:gd name="connsiteX233" fmla="*/ 740026 w 1499376"/>
              <a:gd name="connsiteY233" fmla="*/ 582280 h 1440000"/>
              <a:gd name="connsiteX234" fmla="*/ 740946 w 1499376"/>
              <a:gd name="connsiteY234" fmla="*/ 584777 h 1440000"/>
              <a:gd name="connsiteX235" fmla="*/ 741736 w 1499376"/>
              <a:gd name="connsiteY235" fmla="*/ 587143 h 1440000"/>
              <a:gd name="connsiteX236" fmla="*/ 742459 w 1499376"/>
              <a:gd name="connsiteY236" fmla="*/ 589641 h 1440000"/>
              <a:gd name="connsiteX237" fmla="*/ 743183 w 1499376"/>
              <a:gd name="connsiteY237" fmla="*/ 592270 h 1440000"/>
              <a:gd name="connsiteX238" fmla="*/ 743775 w 1499376"/>
              <a:gd name="connsiteY238" fmla="*/ 594833 h 1440000"/>
              <a:gd name="connsiteX239" fmla="*/ 744367 w 1499376"/>
              <a:gd name="connsiteY239" fmla="*/ 597397 h 1440000"/>
              <a:gd name="connsiteX240" fmla="*/ 744893 w 1499376"/>
              <a:gd name="connsiteY240" fmla="*/ 599960 h 1440000"/>
              <a:gd name="connsiteX241" fmla="*/ 745288 w 1499376"/>
              <a:gd name="connsiteY241" fmla="*/ 602589 h 1440000"/>
              <a:gd name="connsiteX242" fmla="*/ 745616 w 1499376"/>
              <a:gd name="connsiteY242" fmla="*/ 605218 h 1440000"/>
              <a:gd name="connsiteX243" fmla="*/ 746011 w 1499376"/>
              <a:gd name="connsiteY243" fmla="*/ 607913 h 1440000"/>
              <a:gd name="connsiteX244" fmla="*/ 746209 w 1499376"/>
              <a:gd name="connsiteY244" fmla="*/ 610608 h 1440000"/>
              <a:gd name="connsiteX245" fmla="*/ 746340 w 1499376"/>
              <a:gd name="connsiteY245" fmla="*/ 613303 h 1440000"/>
              <a:gd name="connsiteX246" fmla="*/ 746537 w 1499376"/>
              <a:gd name="connsiteY246" fmla="*/ 616063 h 1440000"/>
              <a:gd name="connsiteX247" fmla="*/ 746537 w 1499376"/>
              <a:gd name="connsiteY247" fmla="*/ 618758 h 1440000"/>
              <a:gd name="connsiteX248" fmla="*/ 746537 w 1499376"/>
              <a:gd name="connsiteY248" fmla="*/ 621453 h 1440000"/>
              <a:gd name="connsiteX249" fmla="*/ 746340 w 1499376"/>
              <a:gd name="connsiteY249" fmla="*/ 624213 h 1440000"/>
              <a:gd name="connsiteX250" fmla="*/ 746209 w 1499376"/>
              <a:gd name="connsiteY250" fmla="*/ 626908 h 1440000"/>
              <a:gd name="connsiteX251" fmla="*/ 746011 w 1499376"/>
              <a:gd name="connsiteY251" fmla="*/ 629669 h 1440000"/>
              <a:gd name="connsiteX252" fmla="*/ 745616 w 1499376"/>
              <a:gd name="connsiteY252" fmla="*/ 632298 h 1440000"/>
              <a:gd name="connsiteX253" fmla="*/ 745288 w 1499376"/>
              <a:gd name="connsiteY253" fmla="*/ 634927 h 1440000"/>
              <a:gd name="connsiteX254" fmla="*/ 744893 w 1499376"/>
              <a:gd name="connsiteY254" fmla="*/ 637556 h 1440000"/>
              <a:gd name="connsiteX255" fmla="*/ 744367 w 1499376"/>
              <a:gd name="connsiteY255" fmla="*/ 640119 h 1440000"/>
              <a:gd name="connsiteX256" fmla="*/ 743775 w 1499376"/>
              <a:gd name="connsiteY256" fmla="*/ 642683 h 1440000"/>
              <a:gd name="connsiteX257" fmla="*/ 743183 w 1499376"/>
              <a:gd name="connsiteY257" fmla="*/ 645312 h 1440000"/>
              <a:gd name="connsiteX258" fmla="*/ 742459 w 1499376"/>
              <a:gd name="connsiteY258" fmla="*/ 647809 h 1440000"/>
              <a:gd name="connsiteX259" fmla="*/ 741736 w 1499376"/>
              <a:gd name="connsiteY259" fmla="*/ 650307 h 1440000"/>
              <a:gd name="connsiteX260" fmla="*/ 740946 w 1499376"/>
              <a:gd name="connsiteY260" fmla="*/ 652805 h 1440000"/>
              <a:gd name="connsiteX261" fmla="*/ 740026 w 1499376"/>
              <a:gd name="connsiteY261" fmla="*/ 655236 h 1440000"/>
              <a:gd name="connsiteX262" fmla="*/ 739170 w 1499376"/>
              <a:gd name="connsiteY262" fmla="*/ 657603 h 1440000"/>
              <a:gd name="connsiteX263" fmla="*/ 738184 w 1499376"/>
              <a:gd name="connsiteY263" fmla="*/ 660034 h 1440000"/>
              <a:gd name="connsiteX264" fmla="*/ 737066 w 1499376"/>
              <a:gd name="connsiteY264" fmla="*/ 662401 h 1440000"/>
              <a:gd name="connsiteX265" fmla="*/ 736079 w 1499376"/>
              <a:gd name="connsiteY265" fmla="*/ 664767 h 1440000"/>
              <a:gd name="connsiteX266" fmla="*/ 734895 w 1499376"/>
              <a:gd name="connsiteY266" fmla="*/ 667002 h 1440000"/>
              <a:gd name="connsiteX267" fmla="*/ 733711 w 1499376"/>
              <a:gd name="connsiteY267" fmla="*/ 669302 h 1440000"/>
              <a:gd name="connsiteX268" fmla="*/ 732461 w 1499376"/>
              <a:gd name="connsiteY268" fmla="*/ 671603 h 1440000"/>
              <a:gd name="connsiteX269" fmla="*/ 731146 w 1499376"/>
              <a:gd name="connsiteY269" fmla="*/ 673771 h 1440000"/>
              <a:gd name="connsiteX270" fmla="*/ 729831 w 1499376"/>
              <a:gd name="connsiteY270" fmla="*/ 675941 h 1440000"/>
              <a:gd name="connsiteX271" fmla="*/ 728318 w 1499376"/>
              <a:gd name="connsiteY271" fmla="*/ 678044 h 1440000"/>
              <a:gd name="connsiteX272" fmla="*/ 726936 w 1499376"/>
              <a:gd name="connsiteY272" fmla="*/ 680213 h 1440000"/>
              <a:gd name="connsiteX273" fmla="*/ 725424 w 1499376"/>
              <a:gd name="connsiteY273" fmla="*/ 682250 h 1440000"/>
              <a:gd name="connsiteX274" fmla="*/ 723845 w 1499376"/>
              <a:gd name="connsiteY274" fmla="*/ 684288 h 1440000"/>
              <a:gd name="connsiteX275" fmla="*/ 722267 w 1499376"/>
              <a:gd name="connsiteY275" fmla="*/ 686260 h 1440000"/>
              <a:gd name="connsiteX276" fmla="*/ 720622 w 1499376"/>
              <a:gd name="connsiteY276" fmla="*/ 688166 h 1440000"/>
              <a:gd name="connsiteX277" fmla="*/ 718912 w 1499376"/>
              <a:gd name="connsiteY277" fmla="*/ 690072 h 1440000"/>
              <a:gd name="connsiteX278" fmla="*/ 717202 w 1499376"/>
              <a:gd name="connsiteY278" fmla="*/ 691912 h 1440000"/>
              <a:gd name="connsiteX279" fmla="*/ 715426 w 1499376"/>
              <a:gd name="connsiteY279" fmla="*/ 693752 h 1440000"/>
              <a:gd name="connsiteX280" fmla="*/ 713584 w 1499376"/>
              <a:gd name="connsiteY280" fmla="*/ 695527 h 1440000"/>
              <a:gd name="connsiteX281" fmla="*/ 711743 w 1499376"/>
              <a:gd name="connsiteY281" fmla="*/ 697302 h 1440000"/>
              <a:gd name="connsiteX282" fmla="*/ 709835 w 1499376"/>
              <a:gd name="connsiteY282" fmla="*/ 699011 h 1440000"/>
              <a:gd name="connsiteX283" fmla="*/ 707862 w 1499376"/>
              <a:gd name="connsiteY283" fmla="*/ 700588 h 1440000"/>
              <a:gd name="connsiteX284" fmla="*/ 705823 w 1499376"/>
              <a:gd name="connsiteY284" fmla="*/ 702231 h 1440000"/>
              <a:gd name="connsiteX285" fmla="*/ 703849 w 1499376"/>
              <a:gd name="connsiteY285" fmla="*/ 703743 h 1440000"/>
              <a:gd name="connsiteX286" fmla="*/ 701810 w 1499376"/>
              <a:gd name="connsiteY286" fmla="*/ 705320 h 1440000"/>
              <a:gd name="connsiteX287" fmla="*/ 699706 w 1499376"/>
              <a:gd name="connsiteY287" fmla="*/ 706701 h 1440000"/>
              <a:gd name="connsiteX288" fmla="*/ 697535 w 1499376"/>
              <a:gd name="connsiteY288" fmla="*/ 708147 h 1440000"/>
              <a:gd name="connsiteX289" fmla="*/ 695430 w 1499376"/>
              <a:gd name="connsiteY289" fmla="*/ 709527 h 1440000"/>
              <a:gd name="connsiteX290" fmla="*/ 693194 w 1499376"/>
              <a:gd name="connsiteY290" fmla="*/ 710842 h 1440000"/>
              <a:gd name="connsiteX291" fmla="*/ 690958 w 1499376"/>
              <a:gd name="connsiteY291" fmla="*/ 712090 h 1440000"/>
              <a:gd name="connsiteX292" fmla="*/ 688655 w 1499376"/>
              <a:gd name="connsiteY292" fmla="*/ 713273 h 1440000"/>
              <a:gd name="connsiteX293" fmla="*/ 686353 w 1499376"/>
              <a:gd name="connsiteY293" fmla="*/ 714390 h 1440000"/>
              <a:gd name="connsiteX294" fmla="*/ 683985 w 1499376"/>
              <a:gd name="connsiteY294" fmla="*/ 715508 h 1440000"/>
              <a:gd name="connsiteX295" fmla="*/ 681683 w 1499376"/>
              <a:gd name="connsiteY295" fmla="*/ 716560 h 1440000"/>
              <a:gd name="connsiteX296" fmla="*/ 679250 w 1499376"/>
              <a:gd name="connsiteY296" fmla="*/ 717480 h 1440000"/>
              <a:gd name="connsiteX297" fmla="*/ 676816 w 1499376"/>
              <a:gd name="connsiteY297" fmla="*/ 718400 h 1440000"/>
              <a:gd name="connsiteX298" fmla="*/ 674382 w 1499376"/>
              <a:gd name="connsiteY298" fmla="*/ 719254 h 1440000"/>
              <a:gd name="connsiteX299" fmla="*/ 671883 w 1499376"/>
              <a:gd name="connsiteY299" fmla="*/ 720109 h 1440000"/>
              <a:gd name="connsiteX300" fmla="*/ 669383 w 1499376"/>
              <a:gd name="connsiteY300" fmla="*/ 720832 h 1440000"/>
              <a:gd name="connsiteX301" fmla="*/ 666884 w 1499376"/>
              <a:gd name="connsiteY301" fmla="*/ 721555 h 1440000"/>
              <a:gd name="connsiteX302" fmla="*/ 664319 w 1499376"/>
              <a:gd name="connsiteY302" fmla="*/ 722146 h 1440000"/>
              <a:gd name="connsiteX303" fmla="*/ 661753 w 1499376"/>
              <a:gd name="connsiteY303" fmla="*/ 722738 h 1440000"/>
              <a:gd name="connsiteX304" fmla="*/ 659122 w 1499376"/>
              <a:gd name="connsiteY304" fmla="*/ 723264 h 1440000"/>
              <a:gd name="connsiteX305" fmla="*/ 656492 w 1499376"/>
              <a:gd name="connsiteY305" fmla="*/ 723592 h 1440000"/>
              <a:gd name="connsiteX306" fmla="*/ 653860 w 1499376"/>
              <a:gd name="connsiteY306" fmla="*/ 724053 h 1440000"/>
              <a:gd name="connsiteX307" fmla="*/ 651164 w 1499376"/>
              <a:gd name="connsiteY307" fmla="*/ 724316 h 1440000"/>
              <a:gd name="connsiteX308" fmla="*/ 648532 w 1499376"/>
              <a:gd name="connsiteY308" fmla="*/ 724578 h 1440000"/>
              <a:gd name="connsiteX309" fmla="*/ 645770 w 1499376"/>
              <a:gd name="connsiteY309" fmla="*/ 724710 h 1440000"/>
              <a:gd name="connsiteX310" fmla="*/ 643073 w 1499376"/>
              <a:gd name="connsiteY310" fmla="*/ 724841 h 1440000"/>
              <a:gd name="connsiteX311" fmla="*/ 640377 w 1499376"/>
              <a:gd name="connsiteY311" fmla="*/ 724841 h 1440000"/>
              <a:gd name="connsiteX312" fmla="*/ 636956 w 1499376"/>
              <a:gd name="connsiteY312" fmla="*/ 724775 h 1440000"/>
              <a:gd name="connsiteX313" fmla="*/ 633668 w 1499376"/>
              <a:gd name="connsiteY313" fmla="*/ 724644 h 1440000"/>
              <a:gd name="connsiteX314" fmla="*/ 630444 w 1499376"/>
              <a:gd name="connsiteY314" fmla="*/ 724381 h 1440000"/>
              <a:gd name="connsiteX315" fmla="*/ 627156 w 1499376"/>
              <a:gd name="connsiteY315" fmla="*/ 724053 h 1440000"/>
              <a:gd name="connsiteX316" fmla="*/ 623933 w 1499376"/>
              <a:gd name="connsiteY316" fmla="*/ 723592 h 1440000"/>
              <a:gd name="connsiteX317" fmla="*/ 620710 w 1499376"/>
              <a:gd name="connsiteY317" fmla="*/ 723067 h 1440000"/>
              <a:gd name="connsiteX318" fmla="*/ 617553 w 1499376"/>
              <a:gd name="connsiteY318" fmla="*/ 722409 h 1440000"/>
              <a:gd name="connsiteX319" fmla="*/ 614461 w 1499376"/>
              <a:gd name="connsiteY319" fmla="*/ 721686 h 1440000"/>
              <a:gd name="connsiteX320" fmla="*/ 611370 w 1499376"/>
              <a:gd name="connsiteY320" fmla="*/ 720898 h 1440000"/>
              <a:gd name="connsiteX321" fmla="*/ 608344 w 1499376"/>
              <a:gd name="connsiteY321" fmla="*/ 719912 h 1440000"/>
              <a:gd name="connsiteX322" fmla="*/ 605318 w 1499376"/>
              <a:gd name="connsiteY322" fmla="*/ 718991 h 1440000"/>
              <a:gd name="connsiteX323" fmla="*/ 602359 w 1499376"/>
              <a:gd name="connsiteY323" fmla="*/ 717874 h 1440000"/>
              <a:gd name="connsiteX324" fmla="*/ 599399 w 1499376"/>
              <a:gd name="connsiteY324" fmla="*/ 716691 h 1440000"/>
              <a:gd name="connsiteX325" fmla="*/ 596505 w 1499376"/>
              <a:gd name="connsiteY325" fmla="*/ 715442 h 1440000"/>
              <a:gd name="connsiteX326" fmla="*/ 593742 w 1499376"/>
              <a:gd name="connsiteY326" fmla="*/ 714128 h 1440000"/>
              <a:gd name="connsiteX327" fmla="*/ 590914 w 1499376"/>
              <a:gd name="connsiteY327" fmla="*/ 712682 h 1440000"/>
              <a:gd name="connsiteX328" fmla="*/ 588151 w 1499376"/>
              <a:gd name="connsiteY328" fmla="*/ 711170 h 1440000"/>
              <a:gd name="connsiteX329" fmla="*/ 585520 w 1499376"/>
              <a:gd name="connsiteY329" fmla="*/ 709658 h 1440000"/>
              <a:gd name="connsiteX330" fmla="*/ 582823 w 1499376"/>
              <a:gd name="connsiteY330" fmla="*/ 707950 h 1440000"/>
              <a:gd name="connsiteX331" fmla="*/ 580258 w 1499376"/>
              <a:gd name="connsiteY331" fmla="*/ 706241 h 1440000"/>
              <a:gd name="connsiteX332" fmla="*/ 577693 w 1499376"/>
              <a:gd name="connsiteY332" fmla="*/ 704400 h 1440000"/>
              <a:gd name="connsiteX333" fmla="*/ 575193 w 1499376"/>
              <a:gd name="connsiteY333" fmla="*/ 702560 h 1440000"/>
              <a:gd name="connsiteX334" fmla="*/ 572760 w 1499376"/>
              <a:gd name="connsiteY334" fmla="*/ 700588 h 1440000"/>
              <a:gd name="connsiteX335" fmla="*/ 570458 w 1499376"/>
              <a:gd name="connsiteY335" fmla="*/ 698616 h 1440000"/>
              <a:gd name="connsiteX336" fmla="*/ 568155 w 1499376"/>
              <a:gd name="connsiteY336" fmla="*/ 696579 h 1440000"/>
              <a:gd name="connsiteX337" fmla="*/ 565853 w 1499376"/>
              <a:gd name="connsiteY337" fmla="*/ 694410 h 1440000"/>
              <a:gd name="connsiteX338" fmla="*/ 563748 w 1499376"/>
              <a:gd name="connsiteY338" fmla="*/ 692241 h 1440000"/>
              <a:gd name="connsiteX339" fmla="*/ 561578 w 1499376"/>
              <a:gd name="connsiteY339" fmla="*/ 689940 h 1440000"/>
              <a:gd name="connsiteX340" fmla="*/ 559539 w 1499376"/>
              <a:gd name="connsiteY340" fmla="*/ 687574 h 1440000"/>
              <a:gd name="connsiteX341" fmla="*/ 557566 w 1499376"/>
              <a:gd name="connsiteY341" fmla="*/ 685208 h 1440000"/>
              <a:gd name="connsiteX342" fmla="*/ 555658 w 1499376"/>
              <a:gd name="connsiteY342" fmla="*/ 682776 h 1440000"/>
              <a:gd name="connsiteX343" fmla="*/ 553817 w 1499376"/>
              <a:gd name="connsiteY343" fmla="*/ 680278 h 1440000"/>
              <a:gd name="connsiteX344" fmla="*/ 640377 w 1499376"/>
              <a:gd name="connsiteY344" fmla="*/ 618758 h 1440000"/>
              <a:gd name="connsiteX345" fmla="*/ 640377 w 1499376"/>
              <a:gd name="connsiteY345" fmla="*/ 512675 h 1440000"/>
              <a:gd name="connsiteX346" fmla="*/ 631010 w 1499376"/>
              <a:gd name="connsiteY346" fmla="*/ 493769 h 1440000"/>
              <a:gd name="connsiteX347" fmla="*/ 631010 w 1499376"/>
              <a:gd name="connsiteY347" fmla="*/ 599852 h 1440000"/>
              <a:gd name="connsiteX348" fmla="*/ 547515 w 1499376"/>
              <a:gd name="connsiteY348" fmla="*/ 534454 h 1440000"/>
              <a:gd name="connsiteX349" fmla="*/ 549420 w 1499376"/>
              <a:gd name="connsiteY349" fmla="*/ 532153 h 1440000"/>
              <a:gd name="connsiteX350" fmla="*/ 551325 w 1499376"/>
              <a:gd name="connsiteY350" fmla="*/ 529919 h 1440000"/>
              <a:gd name="connsiteX351" fmla="*/ 553296 w 1499376"/>
              <a:gd name="connsiteY351" fmla="*/ 527750 h 1440000"/>
              <a:gd name="connsiteX352" fmla="*/ 555267 w 1499376"/>
              <a:gd name="connsiteY352" fmla="*/ 525581 h 1440000"/>
              <a:gd name="connsiteX353" fmla="*/ 557435 w 1499376"/>
              <a:gd name="connsiteY353" fmla="*/ 523543 h 1440000"/>
              <a:gd name="connsiteX354" fmla="*/ 559537 w 1499376"/>
              <a:gd name="connsiteY354" fmla="*/ 521506 h 1440000"/>
              <a:gd name="connsiteX355" fmla="*/ 561770 w 1499376"/>
              <a:gd name="connsiteY355" fmla="*/ 519599 h 1440000"/>
              <a:gd name="connsiteX356" fmla="*/ 564004 w 1499376"/>
              <a:gd name="connsiteY356" fmla="*/ 517694 h 1440000"/>
              <a:gd name="connsiteX357" fmla="*/ 566303 w 1499376"/>
              <a:gd name="connsiteY357" fmla="*/ 515853 h 1440000"/>
              <a:gd name="connsiteX358" fmla="*/ 568668 w 1499376"/>
              <a:gd name="connsiteY358" fmla="*/ 514078 h 1440000"/>
              <a:gd name="connsiteX359" fmla="*/ 571099 w 1499376"/>
              <a:gd name="connsiteY359" fmla="*/ 512369 h 1440000"/>
              <a:gd name="connsiteX360" fmla="*/ 573595 w 1499376"/>
              <a:gd name="connsiteY360" fmla="*/ 510661 h 1440000"/>
              <a:gd name="connsiteX361" fmla="*/ 576091 w 1499376"/>
              <a:gd name="connsiteY361" fmla="*/ 509149 h 1440000"/>
              <a:gd name="connsiteX362" fmla="*/ 578653 w 1499376"/>
              <a:gd name="connsiteY362" fmla="*/ 507637 h 1440000"/>
              <a:gd name="connsiteX363" fmla="*/ 581215 w 1499376"/>
              <a:gd name="connsiteY363" fmla="*/ 506191 h 1440000"/>
              <a:gd name="connsiteX364" fmla="*/ 583843 w 1499376"/>
              <a:gd name="connsiteY364" fmla="*/ 504811 h 1440000"/>
              <a:gd name="connsiteX365" fmla="*/ 586471 w 1499376"/>
              <a:gd name="connsiteY365" fmla="*/ 503562 h 1440000"/>
              <a:gd name="connsiteX366" fmla="*/ 589295 w 1499376"/>
              <a:gd name="connsiteY366" fmla="*/ 502313 h 1440000"/>
              <a:gd name="connsiteX367" fmla="*/ 591989 w 1499376"/>
              <a:gd name="connsiteY367" fmla="*/ 501196 h 1440000"/>
              <a:gd name="connsiteX368" fmla="*/ 594814 w 1499376"/>
              <a:gd name="connsiteY368" fmla="*/ 500078 h 1440000"/>
              <a:gd name="connsiteX369" fmla="*/ 597638 w 1499376"/>
              <a:gd name="connsiteY369" fmla="*/ 499158 h 1440000"/>
              <a:gd name="connsiteX370" fmla="*/ 600529 w 1499376"/>
              <a:gd name="connsiteY370" fmla="*/ 498173 h 1440000"/>
              <a:gd name="connsiteX371" fmla="*/ 603485 w 1499376"/>
              <a:gd name="connsiteY371" fmla="*/ 497384 h 1440000"/>
              <a:gd name="connsiteX372" fmla="*/ 606375 w 1499376"/>
              <a:gd name="connsiteY372" fmla="*/ 496661 h 1440000"/>
              <a:gd name="connsiteX373" fmla="*/ 609332 w 1499376"/>
              <a:gd name="connsiteY373" fmla="*/ 496004 h 1440000"/>
              <a:gd name="connsiteX374" fmla="*/ 612353 w 1499376"/>
              <a:gd name="connsiteY374" fmla="*/ 495412 h 1440000"/>
              <a:gd name="connsiteX375" fmla="*/ 615441 w 1499376"/>
              <a:gd name="connsiteY375" fmla="*/ 494886 h 1440000"/>
              <a:gd name="connsiteX376" fmla="*/ 618528 w 1499376"/>
              <a:gd name="connsiteY376" fmla="*/ 494558 h 1440000"/>
              <a:gd name="connsiteX377" fmla="*/ 621616 w 1499376"/>
              <a:gd name="connsiteY377" fmla="*/ 494229 h 1440000"/>
              <a:gd name="connsiteX378" fmla="*/ 624704 w 1499376"/>
              <a:gd name="connsiteY378" fmla="*/ 493966 h 1440000"/>
              <a:gd name="connsiteX379" fmla="*/ 627857 w 1499376"/>
              <a:gd name="connsiteY379" fmla="*/ 493835 h 1440000"/>
              <a:gd name="connsiteX380" fmla="*/ 913213 w 1499376"/>
              <a:gd name="connsiteY380" fmla="*/ 479064 h 1440000"/>
              <a:gd name="connsiteX381" fmla="*/ 916287 w 1499376"/>
              <a:gd name="connsiteY381" fmla="*/ 481230 h 1440000"/>
              <a:gd name="connsiteX382" fmla="*/ 919427 w 1499376"/>
              <a:gd name="connsiteY382" fmla="*/ 483134 h 1440000"/>
              <a:gd name="connsiteX383" fmla="*/ 922501 w 1499376"/>
              <a:gd name="connsiteY383" fmla="*/ 484907 h 1440000"/>
              <a:gd name="connsiteX384" fmla="*/ 925640 w 1499376"/>
              <a:gd name="connsiteY384" fmla="*/ 486548 h 1440000"/>
              <a:gd name="connsiteX385" fmla="*/ 928714 w 1499376"/>
              <a:gd name="connsiteY385" fmla="*/ 487926 h 1440000"/>
              <a:gd name="connsiteX386" fmla="*/ 931788 w 1499376"/>
              <a:gd name="connsiteY386" fmla="*/ 489174 h 1440000"/>
              <a:gd name="connsiteX387" fmla="*/ 934797 w 1499376"/>
              <a:gd name="connsiteY387" fmla="*/ 490290 h 1440000"/>
              <a:gd name="connsiteX388" fmla="*/ 937806 w 1499376"/>
              <a:gd name="connsiteY388" fmla="*/ 491209 h 1440000"/>
              <a:gd name="connsiteX389" fmla="*/ 940815 w 1499376"/>
              <a:gd name="connsiteY389" fmla="*/ 492062 h 1440000"/>
              <a:gd name="connsiteX390" fmla="*/ 943692 w 1499376"/>
              <a:gd name="connsiteY390" fmla="*/ 492784 h 1440000"/>
              <a:gd name="connsiteX391" fmla="*/ 946571 w 1499376"/>
              <a:gd name="connsiteY391" fmla="*/ 493309 h 1440000"/>
              <a:gd name="connsiteX392" fmla="*/ 949383 w 1499376"/>
              <a:gd name="connsiteY392" fmla="*/ 493703 h 1440000"/>
              <a:gd name="connsiteX393" fmla="*/ 952196 w 1499376"/>
              <a:gd name="connsiteY393" fmla="*/ 494097 h 1440000"/>
              <a:gd name="connsiteX394" fmla="*/ 954877 w 1499376"/>
              <a:gd name="connsiteY394" fmla="*/ 494294 h 1440000"/>
              <a:gd name="connsiteX395" fmla="*/ 957559 w 1499376"/>
              <a:gd name="connsiteY395" fmla="*/ 494360 h 1440000"/>
              <a:gd name="connsiteX396" fmla="*/ 960110 w 1499376"/>
              <a:gd name="connsiteY396" fmla="*/ 494491 h 1440000"/>
              <a:gd name="connsiteX397" fmla="*/ 962595 w 1499376"/>
              <a:gd name="connsiteY397" fmla="*/ 494491 h 1440000"/>
              <a:gd name="connsiteX398" fmla="*/ 965015 w 1499376"/>
              <a:gd name="connsiteY398" fmla="*/ 494294 h 1440000"/>
              <a:gd name="connsiteX399" fmla="*/ 967305 w 1499376"/>
              <a:gd name="connsiteY399" fmla="*/ 494163 h 1440000"/>
              <a:gd name="connsiteX400" fmla="*/ 969594 w 1499376"/>
              <a:gd name="connsiteY400" fmla="*/ 493966 h 1440000"/>
              <a:gd name="connsiteX401" fmla="*/ 971687 w 1499376"/>
              <a:gd name="connsiteY401" fmla="*/ 493703 h 1440000"/>
              <a:gd name="connsiteX402" fmla="*/ 973780 w 1499376"/>
              <a:gd name="connsiteY402" fmla="*/ 493375 h 1440000"/>
              <a:gd name="connsiteX403" fmla="*/ 975677 w 1499376"/>
              <a:gd name="connsiteY403" fmla="*/ 493047 h 1440000"/>
              <a:gd name="connsiteX404" fmla="*/ 977508 w 1499376"/>
              <a:gd name="connsiteY404" fmla="*/ 492719 h 1440000"/>
              <a:gd name="connsiteX405" fmla="*/ 980778 w 1499376"/>
              <a:gd name="connsiteY405" fmla="*/ 491996 h 1440000"/>
              <a:gd name="connsiteX406" fmla="*/ 983525 w 1499376"/>
              <a:gd name="connsiteY406" fmla="*/ 491143 h 1440000"/>
              <a:gd name="connsiteX407" fmla="*/ 985749 w 1499376"/>
              <a:gd name="connsiteY407" fmla="*/ 490487 h 1440000"/>
              <a:gd name="connsiteX408" fmla="*/ 987450 w 1499376"/>
              <a:gd name="connsiteY408" fmla="*/ 489896 h 1440000"/>
              <a:gd name="connsiteX409" fmla="*/ 988235 w 1499376"/>
              <a:gd name="connsiteY409" fmla="*/ 491602 h 1440000"/>
              <a:gd name="connsiteX410" fmla="*/ 988954 w 1499376"/>
              <a:gd name="connsiteY410" fmla="*/ 493375 h 1440000"/>
              <a:gd name="connsiteX411" fmla="*/ 989608 w 1499376"/>
              <a:gd name="connsiteY411" fmla="*/ 495213 h 1440000"/>
              <a:gd name="connsiteX412" fmla="*/ 990197 w 1499376"/>
              <a:gd name="connsiteY412" fmla="*/ 497051 h 1440000"/>
              <a:gd name="connsiteX413" fmla="*/ 990786 w 1499376"/>
              <a:gd name="connsiteY413" fmla="*/ 499021 h 1440000"/>
              <a:gd name="connsiteX414" fmla="*/ 991309 w 1499376"/>
              <a:gd name="connsiteY414" fmla="*/ 500990 h 1440000"/>
              <a:gd name="connsiteX415" fmla="*/ 991767 w 1499376"/>
              <a:gd name="connsiteY415" fmla="*/ 503091 h 1440000"/>
              <a:gd name="connsiteX416" fmla="*/ 992159 w 1499376"/>
              <a:gd name="connsiteY416" fmla="*/ 505257 h 1440000"/>
              <a:gd name="connsiteX417" fmla="*/ 993009 w 1499376"/>
              <a:gd name="connsiteY417" fmla="*/ 509721 h 1440000"/>
              <a:gd name="connsiteX418" fmla="*/ 993794 w 1499376"/>
              <a:gd name="connsiteY418" fmla="*/ 514513 h 1440000"/>
              <a:gd name="connsiteX419" fmla="*/ 994645 w 1499376"/>
              <a:gd name="connsiteY419" fmla="*/ 519502 h 1440000"/>
              <a:gd name="connsiteX420" fmla="*/ 995691 w 1499376"/>
              <a:gd name="connsiteY420" fmla="*/ 524688 h 1440000"/>
              <a:gd name="connsiteX421" fmla="*/ 996934 w 1499376"/>
              <a:gd name="connsiteY421" fmla="*/ 524885 h 1440000"/>
              <a:gd name="connsiteX422" fmla="*/ 998177 w 1499376"/>
              <a:gd name="connsiteY422" fmla="*/ 525279 h 1440000"/>
              <a:gd name="connsiteX423" fmla="*/ 999354 w 1499376"/>
              <a:gd name="connsiteY423" fmla="*/ 525738 h 1440000"/>
              <a:gd name="connsiteX424" fmla="*/ 1000531 w 1499376"/>
              <a:gd name="connsiteY424" fmla="*/ 526132 h 1440000"/>
              <a:gd name="connsiteX425" fmla="*/ 1001643 w 1499376"/>
              <a:gd name="connsiteY425" fmla="*/ 526723 h 1440000"/>
              <a:gd name="connsiteX426" fmla="*/ 1002624 w 1499376"/>
              <a:gd name="connsiteY426" fmla="*/ 527379 h 1440000"/>
              <a:gd name="connsiteX427" fmla="*/ 1003671 w 1499376"/>
              <a:gd name="connsiteY427" fmla="*/ 528167 h 1440000"/>
              <a:gd name="connsiteX428" fmla="*/ 1004521 w 1499376"/>
              <a:gd name="connsiteY428" fmla="*/ 528889 h 1440000"/>
              <a:gd name="connsiteX429" fmla="*/ 1005437 w 1499376"/>
              <a:gd name="connsiteY429" fmla="*/ 529677 h 1440000"/>
              <a:gd name="connsiteX430" fmla="*/ 1006156 w 1499376"/>
              <a:gd name="connsiteY430" fmla="*/ 530662 h 1440000"/>
              <a:gd name="connsiteX431" fmla="*/ 1006876 w 1499376"/>
              <a:gd name="connsiteY431" fmla="*/ 531581 h 1440000"/>
              <a:gd name="connsiteX432" fmla="*/ 1007465 w 1499376"/>
              <a:gd name="connsiteY432" fmla="*/ 532566 h 1440000"/>
              <a:gd name="connsiteX433" fmla="*/ 1007988 w 1499376"/>
              <a:gd name="connsiteY433" fmla="*/ 533616 h 1440000"/>
              <a:gd name="connsiteX434" fmla="*/ 1008380 w 1499376"/>
              <a:gd name="connsiteY434" fmla="*/ 534732 h 1440000"/>
              <a:gd name="connsiteX435" fmla="*/ 1008707 w 1499376"/>
              <a:gd name="connsiteY435" fmla="*/ 535848 h 1440000"/>
              <a:gd name="connsiteX436" fmla="*/ 1008903 w 1499376"/>
              <a:gd name="connsiteY436" fmla="*/ 537029 h 1440000"/>
              <a:gd name="connsiteX437" fmla="*/ 1009100 w 1499376"/>
              <a:gd name="connsiteY437" fmla="*/ 538277 h 1440000"/>
              <a:gd name="connsiteX438" fmla="*/ 1009100 w 1499376"/>
              <a:gd name="connsiteY438" fmla="*/ 539524 h 1440000"/>
              <a:gd name="connsiteX439" fmla="*/ 1008969 w 1499376"/>
              <a:gd name="connsiteY439" fmla="*/ 540837 h 1440000"/>
              <a:gd name="connsiteX440" fmla="*/ 1008772 w 1499376"/>
              <a:gd name="connsiteY440" fmla="*/ 542150 h 1440000"/>
              <a:gd name="connsiteX441" fmla="*/ 1008380 w 1499376"/>
              <a:gd name="connsiteY441" fmla="*/ 543463 h 1440000"/>
              <a:gd name="connsiteX442" fmla="*/ 1007988 w 1499376"/>
              <a:gd name="connsiteY442" fmla="*/ 544841 h 1440000"/>
              <a:gd name="connsiteX443" fmla="*/ 1007334 w 1499376"/>
              <a:gd name="connsiteY443" fmla="*/ 546285 h 1440000"/>
              <a:gd name="connsiteX444" fmla="*/ 1006614 w 1499376"/>
              <a:gd name="connsiteY444" fmla="*/ 547664 h 1440000"/>
              <a:gd name="connsiteX445" fmla="*/ 1005698 w 1499376"/>
              <a:gd name="connsiteY445" fmla="*/ 549108 h 1440000"/>
              <a:gd name="connsiteX446" fmla="*/ 1004652 w 1499376"/>
              <a:gd name="connsiteY446" fmla="*/ 550552 h 1440000"/>
              <a:gd name="connsiteX447" fmla="*/ 1003409 w 1499376"/>
              <a:gd name="connsiteY447" fmla="*/ 551996 h 1440000"/>
              <a:gd name="connsiteX448" fmla="*/ 1002101 w 1499376"/>
              <a:gd name="connsiteY448" fmla="*/ 553441 h 1440000"/>
              <a:gd name="connsiteX449" fmla="*/ 1000662 w 1499376"/>
              <a:gd name="connsiteY449" fmla="*/ 554951 h 1440000"/>
              <a:gd name="connsiteX450" fmla="*/ 998962 w 1499376"/>
              <a:gd name="connsiteY450" fmla="*/ 556329 h 1440000"/>
              <a:gd name="connsiteX451" fmla="*/ 997065 w 1499376"/>
              <a:gd name="connsiteY451" fmla="*/ 557773 h 1440000"/>
              <a:gd name="connsiteX452" fmla="*/ 995102 w 1499376"/>
              <a:gd name="connsiteY452" fmla="*/ 559283 h 1440000"/>
              <a:gd name="connsiteX453" fmla="*/ 994514 w 1499376"/>
              <a:gd name="connsiteY453" fmla="*/ 561975 h 1440000"/>
              <a:gd name="connsiteX454" fmla="*/ 993925 w 1499376"/>
              <a:gd name="connsiteY454" fmla="*/ 564600 h 1440000"/>
              <a:gd name="connsiteX455" fmla="*/ 993206 w 1499376"/>
              <a:gd name="connsiteY455" fmla="*/ 567226 h 1440000"/>
              <a:gd name="connsiteX456" fmla="*/ 992486 w 1499376"/>
              <a:gd name="connsiteY456" fmla="*/ 569918 h 1440000"/>
              <a:gd name="connsiteX457" fmla="*/ 991571 w 1499376"/>
              <a:gd name="connsiteY457" fmla="*/ 572478 h 1440000"/>
              <a:gd name="connsiteX458" fmla="*/ 990655 w 1499376"/>
              <a:gd name="connsiteY458" fmla="*/ 575038 h 1440000"/>
              <a:gd name="connsiteX459" fmla="*/ 989674 w 1499376"/>
              <a:gd name="connsiteY459" fmla="*/ 577533 h 1440000"/>
              <a:gd name="connsiteX460" fmla="*/ 988627 w 1499376"/>
              <a:gd name="connsiteY460" fmla="*/ 580027 h 1440000"/>
              <a:gd name="connsiteX461" fmla="*/ 987515 w 1499376"/>
              <a:gd name="connsiteY461" fmla="*/ 582456 h 1440000"/>
              <a:gd name="connsiteX462" fmla="*/ 986273 w 1499376"/>
              <a:gd name="connsiteY462" fmla="*/ 584885 h 1440000"/>
              <a:gd name="connsiteX463" fmla="*/ 985030 w 1499376"/>
              <a:gd name="connsiteY463" fmla="*/ 587117 h 1440000"/>
              <a:gd name="connsiteX464" fmla="*/ 983656 w 1499376"/>
              <a:gd name="connsiteY464" fmla="*/ 589415 h 1440000"/>
              <a:gd name="connsiteX465" fmla="*/ 982217 w 1499376"/>
              <a:gd name="connsiteY465" fmla="*/ 591647 h 1440000"/>
              <a:gd name="connsiteX466" fmla="*/ 980778 w 1499376"/>
              <a:gd name="connsiteY466" fmla="*/ 593747 h 1440000"/>
              <a:gd name="connsiteX467" fmla="*/ 979274 w 1499376"/>
              <a:gd name="connsiteY467" fmla="*/ 595782 h 1440000"/>
              <a:gd name="connsiteX468" fmla="*/ 977639 w 1499376"/>
              <a:gd name="connsiteY468" fmla="*/ 597751 h 1440000"/>
              <a:gd name="connsiteX469" fmla="*/ 975938 w 1499376"/>
              <a:gd name="connsiteY469" fmla="*/ 599590 h 1440000"/>
              <a:gd name="connsiteX470" fmla="*/ 974238 w 1499376"/>
              <a:gd name="connsiteY470" fmla="*/ 601428 h 1440000"/>
              <a:gd name="connsiteX471" fmla="*/ 972537 w 1499376"/>
              <a:gd name="connsiteY471" fmla="*/ 603134 h 1440000"/>
              <a:gd name="connsiteX472" fmla="*/ 970706 w 1499376"/>
              <a:gd name="connsiteY472" fmla="*/ 604776 h 1440000"/>
              <a:gd name="connsiteX473" fmla="*/ 968809 w 1499376"/>
              <a:gd name="connsiteY473" fmla="*/ 606285 h 1440000"/>
              <a:gd name="connsiteX474" fmla="*/ 966781 w 1499376"/>
              <a:gd name="connsiteY474" fmla="*/ 607664 h 1440000"/>
              <a:gd name="connsiteX475" fmla="*/ 964819 w 1499376"/>
              <a:gd name="connsiteY475" fmla="*/ 608977 h 1440000"/>
              <a:gd name="connsiteX476" fmla="*/ 962791 w 1499376"/>
              <a:gd name="connsiteY476" fmla="*/ 610159 h 1440000"/>
              <a:gd name="connsiteX477" fmla="*/ 960764 w 1499376"/>
              <a:gd name="connsiteY477" fmla="*/ 611209 h 1440000"/>
              <a:gd name="connsiteX478" fmla="*/ 958540 w 1499376"/>
              <a:gd name="connsiteY478" fmla="*/ 612128 h 1440000"/>
              <a:gd name="connsiteX479" fmla="*/ 956381 w 1499376"/>
              <a:gd name="connsiteY479" fmla="*/ 612981 h 1440000"/>
              <a:gd name="connsiteX480" fmla="*/ 954158 w 1499376"/>
              <a:gd name="connsiteY480" fmla="*/ 613704 h 1440000"/>
              <a:gd name="connsiteX481" fmla="*/ 951869 w 1499376"/>
              <a:gd name="connsiteY481" fmla="*/ 614294 h 1440000"/>
              <a:gd name="connsiteX482" fmla="*/ 949579 w 1499376"/>
              <a:gd name="connsiteY482" fmla="*/ 614623 h 1440000"/>
              <a:gd name="connsiteX483" fmla="*/ 947159 w 1499376"/>
              <a:gd name="connsiteY483" fmla="*/ 614951 h 1440000"/>
              <a:gd name="connsiteX484" fmla="*/ 944739 w 1499376"/>
              <a:gd name="connsiteY484" fmla="*/ 615082 h 1440000"/>
              <a:gd name="connsiteX485" fmla="*/ 942319 w 1499376"/>
              <a:gd name="connsiteY485" fmla="*/ 614951 h 1440000"/>
              <a:gd name="connsiteX486" fmla="*/ 939964 w 1499376"/>
              <a:gd name="connsiteY486" fmla="*/ 614623 h 1440000"/>
              <a:gd name="connsiteX487" fmla="*/ 937675 w 1499376"/>
              <a:gd name="connsiteY487" fmla="*/ 614294 h 1440000"/>
              <a:gd name="connsiteX488" fmla="*/ 935386 w 1499376"/>
              <a:gd name="connsiteY488" fmla="*/ 613704 h 1440000"/>
              <a:gd name="connsiteX489" fmla="*/ 933097 w 1499376"/>
              <a:gd name="connsiteY489" fmla="*/ 612981 h 1440000"/>
              <a:gd name="connsiteX490" fmla="*/ 930938 w 1499376"/>
              <a:gd name="connsiteY490" fmla="*/ 612128 h 1440000"/>
              <a:gd name="connsiteX491" fmla="*/ 928780 w 1499376"/>
              <a:gd name="connsiteY491" fmla="*/ 611209 h 1440000"/>
              <a:gd name="connsiteX492" fmla="*/ 926752 w 1499376"/>
              <a:gd name="connsiteY492" fmla="*/ 610159 h 1440000"/>
              <a:gd name="connsiteX493" fmla="*/ 924724 w 1499376"/>
              <a:gd name="connsiteY493" fmla="*/ 608977 h 1440000"/>
              <a:gd name="connsiteX494" fmla="*/ 922632 w 1499376"/>
              <a:gd name="connsiteY494" fmla="*/ 607664 h 1440000"/>
              <a:gd name="connsiteX495" fmla="*/ 920735 w 1499376"/>
              <a:gd name="connsiteY495" fmla="*/ 606285 h 1440000"/>
              <a:gd name="connsiteX496" fmla="*/ 918838 w 1499376"/>
              <a:gd name="connsiteY496" fmla="*/ 604776 h 1440000"/>
              <a:gd name="connsiteX497" fmla="*/ 917007 w 1499376"/>
              <a:gd name="connsiteY497" fmla="*/ 603134 h 1440000"/>
              <a:gd name="connsiteX498" fmla="*/ 915240 w 1499376"/>
              <a:gd name="connsiteY498" fmla="*/ 601428 h 1440000"/>
              <a:gd name="connsiteX499" fmla="*/ 913605 w 1499376"/>
              <a:gd name="connsiteY499" fmla="*/ 599590 h 1440000"/>
              <a:gd name="connsiteX500" fmla="*/ 911905 w 1499376"/>
              <a:gd name="connsiteY500" fmla="*/ 597751 h 1440000"/>
              <a:gd name="connsiteX501" fmla="*/ 910270 w 1499376"/>
              <a:gd name="connsiteY501" fmla="*/ 595782 h 1440000"/>
              <a:gd name="connsiteX502" fmla="*/ 908765 w 1499376"/>
              <a:gd name="connsiteY502" fmla="*/ 593747 h 1440000"/>
              <a:gd name="connsiteX503" fmla="*/ 907326 w 1499376"/>
              <a:gd name="connsiteY503" fmla="*/ 591647 h 1440000"/>
              <a:gd name="connsiteX504" fmla="*/ 905887 w 1499376"/>
              <a:gd name="connsiteY504" fmla="*/ 589415 h 1440000"/>
              <a:gd name="connsiteX505" fmla="*/ 904579 w 1499376"/>
              <a:gd name="connsiteY505" fmla="*/ 587117 h 1440000"/>
              <a:gd name="connsiteX506" fmla="*/ 903271 w 1499376"/>
              <a:gd name="connsiteY506" fmla="*/ 584885 h 1440000"/>
              <a:gd name="connsiteX507" fmla="*/ 902094 w 1499376"/>
              <a:gd name="connsiteY507" fmla="*/ 582456 h 1440000"/>
              <a:gd name="connsiteX508" fmla="*/ 900916 w 1499376"/>
              <a:gd name="connsiteY508" fmla="*/ 580027 h 1440000"/>
              <a:gd name="connsiteX509" fmla="*/ 899870 w 1499376"/>
              <a:gd name="connsiteY509" fmla="*/ 577533 h 1440000"/>
              <a:gd name="connsiteX510" fmla="*/ 898889 w 1499376"/>
              <a:gd name="connsiteY510" fmla="*/ 575038 h 1440000"/>
              <a:gd name="connsiteX511" fmla="*/ 897973 w 1499376"/>
              <a:gd name="connsiteY511" fmla="*/ 572478 h 1440000"/>
              <a:gd name="connsiteX512" fmla="*/ 897057 w 1499376"/>
              <a:gd name="connsiteY512" fmla="*/ 569918 h 1440000"/>
              <a:gd name="connsiteX513" fmla="*/ 896338 w 1499376"/>
              <a:gd name="connsiteY513" fmla="*/ 567226 h 1440000"/>
              <a:gd name="connsiteX514" fmla="*/ 895618 w 1499376"/>
              <a:gd name="connsiteY514" fmla="*/ 564600 h 1440000"/>
              <a:gd name="connsiteX515" fmla="*/ 895030 w 1499376"/>
              <a:gd name="connsiteY515" fmla="*/ 561975 h 1440000"/>
              <a:gd name="connsiteX516" fmla="*/ 894441 w 1499376"/>
              <a:gd name="connsiteY516" fmla="*/ 559283 h 1440000"/>
              <a:gd name="connsiteX517" fmla="*/ 892479 w 1499376"/>
              <a:gd name="connsiteY517" fmla="*/ 557773 h 1440000"/>
              <a:gd name="connsiteX518" fmla="*/ 890582 w 1499376"/>
              <a:gd name="connsiteY518" fmla="*/ 556329 h 1440000"/>
              <a:gd name="connsiteX519" fmla="*/ 888881 w 1499376"/>
              <a:gd name="connsiteY519" fmla="*/ 554951 h 1440000"/>
              <a:gd name="connsiteX520" fmla="*/ 887442 w 1499376"/>
              <a:gd name="connsiteY520" fmla="*/ 553441 h 1440000"/>
              <a:gd name="connsiteX521" fmla="*/ 886004 w 1499376"/>
              <a:gd name="connsiteY521" fmla="*/ 551996 h 1440000"/>
              <a:gd name="connsiteX522" fmla="*/ 884826 w 1499376"/>
              <a:gd name="connsiteY522" fmla="*/ 550552 h 1440000"/>
              <a:gd name="connsiteX523" fmla="*/ 883845 w 1499376"/>
              <a:gd name="connsiteY523" fmla="*/ 549108 h 1440000"/>
              <a:gd name="connsiteX524" fmla="*/ 882930 w 1499376"/>
              <a:gd name="connsiteY524" fmla="*/ 547664 h 1440000"/>
              <a:gd name="connsiteX525" fmla="*/ 882210 w 1499376"/>
              <a:gd name="connsiteY525" fmla="*/ 546285 h 1440000"/>
              <a:gd name="connsiteX526" fmla="*/ 881556 w 1499376"/>
              <a:gd name="connsiteY526" fmla="*/ 544841 h 1440000"/>
              <a:gd name="connsiteX527" fmla="*/ 881098 w 1499376"/>
              <a:gd name="connsiteY527" fmla="*/ 543463 h 1440000"/>
              <a:gd name="connsiteX528" fmla="*/ 880771 w 1499376"/>
              <a:gd name="connsiteY528" fmla="*/ 542150 h 1440000"/>
              <a:gd name="connsiteX529" fmla="*/ 880575 w 1499376"/>
              <a:gd name="connsiteY529" fmla="*/ 540837 h 1440000"/>
              <a:gd name="connsiteX530" fmla="*/ 880444 w 1499376"/>
              <a:gd name="connsiteY530" fmla="*/ 539524 h 1440000"/>
              <a:gd name="connsiteX531" fmla="*/ 880444 w 1499376"/>
              <a:gd name="connsiteY531" fmla="*/ 538277 h 1440000"/>
              <a:gd name="connsiteX532" fmla="*/ 880575 w 1499376"/>
              <a:gd name="connsiteY532" fmla="*/ 537029 h 1440000"/>
              <a:gd name="connsiteX533" fmla="*/ 880836 w 1499376"/>
              <a:gd name="connsiteY533" fmla="*/ 535848 h 1440000"/>
              <a:gd name="connsiteX534" fmla="*/ 881098 w 1499376"/>
              <a:gd name="connsiteY534" fmla="*/ 534732 h 1440000"/>
              <a:gd name="connsiteX535" fmla="*/ 881556 w 1499376"/>
              <a:gd name="connsiteY535" fmla="*/ 533616 h 1440000"/>
              <a:gd name="connsiteX536" fmla="*/ 882079 w 1499376"/>
              <a:gd name="connsiteY536" fmla="*/ 532566 h 1440000"/>
              <a:gd name="connsiteX537" fmla="*/ 882668 w 1499376"/>
              <a:gd name="connsiteY537" fmla="*/ 531581 h 1440000"/>
              <a:gd name="connsiteX538" fmla="*/ 883387 w 1499376"/>
              <a:gd name="connsiteY538" fmla="*/ 530662 h 1440000"/>
              <a:gd name="connsiteX539" fmla="*/ 884107 w 1499376"/>
              <a:gd name="connsiteY539" fmla="*/ 529677 h 1440000"/>
              <a:gd name="connsiteX540" fmla="*/ 885022 w 1499376"/>
              <a:gd name="connsiteY540" fmla="*/ 528889 h 1440000"/>
              <a:gd name="connsiteX541" fmla="*/ 885938 w 1499376"/>
              <a:gd name="connsiteY541" fmla="*/ 528167 h 1440000"/>
              <a:gd name="connsiteX542" fmla="*/ 886919 w 1499376"/>
              <a:gd name="connsiteY542" fmla="*/ 527379 h 1440000"/>
              <a:gd name="connsiteX543" fmla="*/ 887900 w 1499376"/>
              <a:gd name="connsiteY543" fmla="*/ 526723 h 1440000"/>
              <a:gd name="connsiteX544" fmla="*/ 889012 w 1499376"/>
              <a:gd name="connsiteY544" fmla="*/ 526132 h 1440000"/>
              <a:gd name="connsiteX545" fmla="*/ 890190 w 1499376"/>
              <a:gd name="connsiteY545" fmla="*/ 525738 h 1440000"/>
              <a:gd name="connsiteX546" fmla="*/ 891367 w 1499376"/>
              <a:gd name="connsiteY546" fmla="*/ 525279 h 1440000"/>
              <a:gd name="connsiteX547" fmla="*/ 892610 w 1499376"/>
              <a:gd name="connsiteY547" fmla="*/ 524885 h 1440000"/>
              <a:gd name="connsiteX548" fmla="*/ 893918 w 1499376"/>
              <a:gd name="connsiteY548" fmla="*/ 524688 h 1440000"/>
              <a:gd name="connsiteX549" fmla="*/ 894637 w 1499376"/>
              <a:gd name="connsiteY549" fmla="*/ 520749 h 1440000"/>
              <a:gd name="connsiteX550" fmla="*/ 895291 w 1499376"/>
              <a:gd name="connsiteY550" fmla="*/ 516942 h 1440000"/>
              <a:gd name="connsiteX551" fmla="*/ 896534 w 1499376"/>
              <a:gd name="connsiteY551" fmla="*/ 509655 h 1440000"/>
              <a:gd name="connsiteX552" fmla="*/ 897188 w 1499376"/>
              <a:gd name="connsiteY552" fmla="*/ 506176 h 1440000"/>
              <a:gd name="connsiteX553" fmla="*/ 897842 w 1499376"/>
              <a:gd name="connsiteY553" fmla="*/ 502894 h 1440000"/>
              <a:gd name="connsiteX554" fmla="*/ 898562 w 1499376"/>
              <a:gd name="connsiteY554" fmla="*/ 499808 h 1440000"/>
              <a:gd name="connsiteX555" fmla="*/ 899412 w 1499376"/>
              <a:gd name="connsiteY555" fmla="*/ 496789 h 1440000"/>
              <a:gd name="connsiteX556" fmla="*/ 899870 w 1499376"/>
              <a:gd name="connsiteY556" fmla="*/ 495410 h 1440000"/>
              <a:gd name="connsiteX557" fmla="*/ 900328 w 1499376"/>
              <a:gd name="connsiteY557" fmla="*/ 494032 h 1440000"/>
              <a:gd name="connsiteX558" fmla="*/ 900851 w 1499376"/>
              <a:gd name="connsiteY558" fmla="*/ 492719 h 1440000"/>
              <a:gd name="connsiteX559" fmla="*/ 901440 w 1499376"/>
              <a:gd name="connsiteY559" fmla="*/ 491406 h 1440000"/>
              <a:gd name="connsiteX560" fmla="*/ 902028 w 1499376"/>
              <a:gd name="connsiteY560" fmla="*/ 490158 h 1440000"/>
              <a:gd name="connsiteX561" fmla="*/ 902682 w 1499376"/>
              <a:gd name="connsiteY561" fmla="*/ 488911 h 1440000"/>
              <a:gd name="connsiteX562" fmla="*/ 903402 w 1499376"/>
              <a:gd name="connsiteY562" fmla="*/ 487730 h 1440000"/>
              <a:gd name="connsiteX563" fmla="*/ 904252 w 1499376"/>
              <a:gd name="connsiteY563" fmla="*/ 486548 h 1440000"/>
              <a:gd name="connsiteX564" fmla="*/ 905102 w 1499376"/>
              <a:gd name="connsiteY564" fmla="*/ 485432 h 1440000"/>
              <a:gd name="connsiteX565" fmla="*/ 906084 w 1499376"/>
              <a:gd name="connsiteY565" fmla="*/ 484381 h 1440000"/>
              <a:gd name="connsiteX566" fmla="*/ 906999 w 1499376"/>
              <a:gd name="connsiteY566" fmla="*/ 483397 h 1440000"/>
              <a:gd name="connsiteX567" fmla="*/ 908111 w 1499376"/>
              <a:gd name="connsiteY567" fmla="*/ 482412 h 1440000"/>
              <a:gd name="connsiteX568" fmla="*/ 909289 w 1499376"/>
              <a:gd name="connsiteY568" fmla="*/ 481559 h 1440000"/>
              <a:gd name="connsiteX569" fmla="*/ 910466 w 1499376"/>
              <a:gd name="connsiteY569" fmla="*/ 480640 h 1440000"/>
              <a:gd name="connsiteX570" fmla="*/ 911774 w 1499376"/>
              <a:gd name="connsiteY570" fmla="*/ 479852 h 1440000"/>
              <a:gd name="connsiteX571" fmla="*/ 944805 w 1499376"/>
              <a:gd name="connsiteY571" fmla="*/ 444403 h 1440000"/>
              <a:gd name="connsiteX572" fmla="*/ 948016 w 1499376"/>
              <a:gd name="connsiteY572" fmla="*/ 444469 h 1440000"/>
              <a:gd name="connsiteX573" fmla="*/ 951162 w 1499376"/>
              <a:gd name="connsiteY573" fmla="*/ 444601 h 1440000"/>
              <a:gd name="connsiteX574" fmla="*/ 954176 w 1499376"/>
              <a:gd name="connsiteY574" fmla="*/ 444798 h 1440000"/>
              <a:gd name="connsiteX575" fmla="*/ 957060 w 1499376"/>
              <a:gd name="connsiteY575" fmla="*/ 445192 h 1440000"/>
              <a:gd name="connsiteX576" fmla="*/ 959812 w 1499376"/>
              <a:gd name="connsiteY576" fmla="*/ 445521 h 1440000"/>
              <a:gd name="connsiteX577" fmla="*/ 962499 w 1499376"/>
              <a:gd name="connsiteY577" fmla="*/ 446047 h 1440000"/>
              <a:gd name="connsiteX578" fmla="*/ 965121 w 1499376"/>
              <a:gd name="connsiteY578" fmla="*/ 446639 h 1440000"/>
              <a:gd name="connsiteX579" fmla="*/ 967611 w 1499376"/>
              <a:gd name="connsiteY579" fmla="*/ 447296 h 1440000"/>
              <a:gd name="connsiteX580" fmla="*/ 969905 w 1499376"/>
              <a:gd name="connsiteY580" fmla="*/ 448020 h 1440000"/>
              <a:gd name="connsiteX581" fmla="*/ 972199 w 1499376"/>
              <a:gd name="connsiteY581" fmla="*/ 448874 h 1440000"/>
              <a:gd name="connsiteX582" fmla="*/ 974361 w 1499376"/>
              <a:gd name="connsiteY582" fmla="*/ 449795 h 1440000"/>
              <a:gd name="connsiteX583" fmla="*/ 976524 w 1499376"/>
              <a:gd name="connsiteY583" fmla="*/ 450781 h 1440000"/>
              <a:gd name="connsiteX584" fmla="*/ 978490 w 1499376"/>
              <a:gd name="connsiteY584" fmla="*/ 451768 h 1440000"/>
              <a:gd name="connsiteX585" fmla="*/ 980390 w 1499376"/>
              <a:gd name="connsiteY585" fmla="*/ 452820 h 1440000"/>
              <a:gd name="connsiteX586" fmla="*/ 982226 w 1499376"/>
              <a:gd name="connsiteY586" fmla="*/ 454003 h 1440000"/>
              <a:gd name="connsiteX587" fmla="*/ 983995 w 1499376"/>
              <a:gd name="connsiteY587" fmla="*/ 455187 h 1440000"/>
              <a:gd name="connsiteX588" fmla="*/ 985699 w 1499376"/>
              <a:gd name="connsiteY588" fmla="*/ 456436 h 1440000"/>
              <a:gd name="connsiteX589" fmla="*/ 987206 w 1499376"/>
              <a:gd name="connsiteY589" fmla="*/ 457751 h 1440000"/>
              <a:gd name="connsiteX590" fmla="*/ 988648 w 1499376"/>
              <a:gd name="connsiteY590" fmla="*/ 459132 h 1440000"/>
              <a:gd name="connsiteX591" fmla="*/ 990155 w 1499376"/>
              <a:gd name="connsiteY591" fmla="*/ 460513 h 1440000"/>
              <a:gd name="connsiteX592" fmla="*/ 991466 w 1499376"/>
              <a:gd name="connsiteY592" fmla="*/ 462025 h 1440000"/>
              <a:gd name="connsiteX593" fmla="*/ 992711 w 1499376"/>
              <a:gd name="connsiteY593" fmla="*/ 463471 h 1440000"/>
              <a:gd name="connsiteX594" fmla="*/ 993956 w 1499376"/>
              <a:gd name="connsiteY594" fmla="*/ 465049 h 1440000"/>
              <a:gd name="connsiteX595" fmla="*/ 995070 w 1499376"/>
              <a:gd name="connsiteY595" fmla="*/ 466562 h 1440000"/>
              <a:gd name="connsiteX596" fmla="*/ 996053 w 1499376"/>
              <a:gd name="connsiteY596" fmla="*/ 468205 h 1440000"/>
              <a:gd name="connsiteX597" fmla="*/ 997102 w 1499376"/>
              <a:gd name="connsiteY597" fmla="*/ 469784 h 1440000"/>
              <a:gd name="connsiteX598" fmla="*/ 998085 w 1499376"/>
              <a:gd name="connsiteY598" fmla="*/ 471428 h 1440000"/>
              <a:gd name="connsiteX599" fmla="*/ 998871 w 1499376"/>
              <a:gd name="connsiteY599" fmla="*/ 473137 h 1440000"/>
              <a:gd name="connsiteX600" fmla="*/ 999658 w 1499376"/>
              <a:gd name="connsiteY600" fmla="*/ 474781 h 1440000"/>
              <a:gd name="connsiteX601" fmla="*/ 1000378 w 1499376"/>
              <a:gd name="connsiteY601" fmla="*/ 476490 h 1440000"/>
              <a:gd name="connsiteX602" fmla="*/ 1001099 w 1499376"/>
              <a:gd name="connsiteY602" fmla="*/ 478265 h 1440000"/>
              <a:gd name="connsiteX603" fmla="*/ 1001689 w 1499376"/>
              <a:gd name="connsiteY603" fmla="*/ 480041 h 1440000"/>
              <a:gd name="connsiteX604" fmla="*/ 1002279 w 1499376"/>
              <a:gd name="connsiteY604" fmla="*/ 481816 h 1440000"/>
              <a:gd name="connsiteX605" fmla="*/ 1002869 w 1499376"/>
              <a:gd name="connsiteY605" fmla="*/ 483526 h 1440000"/>
              <a:gd name="connsiteX606" fmla="*/ 1003327 w 1499376"/>
              <a:gd name="connsiteY606" fmla="*/ 485301 h 1440000"/>
              <a:gd name="connsiteX607" fmla="*/ 1003786 w 1499376"/>
              <a:gd name="connsiteY607" fmla="*/ 487076 h 1440000"/>
              <a:gd name="connsiteX608" fmla="*/ 1004507 w 1499376"/>
              <a:gd name="connsiteY608" fmla="*/ 490627 h 1440000"/>
              <a:gd name="connsiteX609" fmla="*/ 1005097 w 1499376"/>
              <a:gd name="connsiteY609" fmla="*/ 494046 h 1440000"/>
              <a:gd name="connsiteX610" fmla="*/ 1005425 w 1499376"/>
              <a:gd name="connsiteY610" fmla="*/ 497531 h 1440000"/>
              <a:gd name="connsiteX611" fmla="*/ 1005752 w 1499376"/>
              <a:gd name="connsiteY611" fmla="*/ 500884 h 1440000"/>
              <a:gd name="connsiteX612" fmla="*/ 1005883 w 1499376"/>
              <a:gd name="connsiteY612" fmla="*/ 504172 h 1440000"/>
              <a:gd name="connsiteX613" fmla="*/ 1005949 w 1499376"/>
              <a:gd name="connsiteY613" fmla="*/ 507393 h 1440000"/>
              <a:gd name="connsiteX614" fmla="*/ 1005883 w 1499376"/>
              <a:gd name="connsiteY614" fmla="*/ 510353 h 1440000"/>
              <a:gd name="connsiteX615" fmla="*/ 1005818 w 1499376"/>
              <a:gd name="connsiteY615" fmla="*/ 513245 h 1440000"/>
              <a:gd name="connsiteX616" fmla="*/ 1005687 w 1499376"/>
              <a:gd name="connsiteY616" fmla="*/ 515941 h 1440000"/>
              <a:gd name="connsiteX617" fmla="*/ 1005425 w 1499376"/>
              <a:gd name="connsiteY617" fmla="*/ 518374 h 1440000"/>
              <a:gd name="connsiteX618" fmla="*/ 1005228 w 1499376"/>
              <a:gd name="connsiteY618" fmla="*/ 520676 h 1440000"/>
              <a:gd name="connsiteX619" fmla="*/ 1004966 w 1499376"/>
              <a:gd name="connsiteY619" fmla="*/ 522648 h 1440000"/>
              <a:gd name="connsiteX620" fmla="*/ 1004507 w 1499376"/>
              <a:gd name="connsiteY620" fmla="*/ 525804 h 1440000"/>
              <a:gd name="connsiteX621" fmla="*/ 1002934 w 1499376"/>
              <a:gd name="connsiteY621" fmla="*/ 525015 h 1440000"/>
              <a:gd name="connsiteX622" fmla="*/ 1001427 w 1499376"/>
              <a:gd name="connsiteY622" fmla="*/ 524357 h 1440000"/>
              <a:gd name="connsiteX623" fmla="*/ 999723 w 1499376"/>
              <a:gd name="connsiteY623" fmla="*/ 523831 h 1440000"/>
              <a:gd name="connsiteX624" fmla="*/ 998085 w 1499376"/>
              <a:gd name="connsiteY624" fmla="*/ 523437 h 1440000"/>
              <a:gd name="connsiteX625" fmla="*/ 997036 w 1499376"/>
              <a:gd name="connsiteY625" fmla="*/ 518045 h 1440000"/>
              <a:gd name="connsiteX626" fmla="*/ 996119 w 1499376"/>
              <a:gd name="connsiteY626" fmla="*/ 512785 h 1440000"/>
              <a:gd name="connsiteX627" fmla="*/ 995267 w 1499376"/>
              <a:gd name="connsiteY627" fmla="*/ 507854 h 1440000"/>
              <a:gd name="connsiteX628" fmla="*/ 994415 w 1499376"/>
              <a:gd name="connsiteY628" fmla="*/ 503185 h 1440000"/>
              <a:gd name="connsiteX629" fmla="*/ 993956 w 1499376"/>
              <a:gd name="connsiteY629" fmla="*/ 500950 h 1440000"/>
              <a:gd name="connsiteX630" fmla="*/ 993497 w 1499376"/>
              <a:gd name="connsiteY630" fmla="*/ 498780 h 1440000"/>
              <a:gd name="connsiteX631" fmla="*/ 992908 w 1499376"/>
              <a:gd name="connsiteY631" fmla="*/ 496610 h 1440000"/>
              <a:gd name="connsiteX632" fmla="*/ 992383 w 1499376"/>
              <a:gd name="connsiteY632" fmla="*/ 494572 h 1440000"/>
              <a:gd name="connsiteX633" fmla="*/ 991728 w 1499376"/>
              <a:gd name="connsiteY633" fmla="*/ 492665 h 1440000"/>
              <a:gd name="connsiteX634" fmla="*/ 991072 w 1499376"/>
              <a:gd name="connsiteY634" fmla="*/ 490759 h 1440000"/>
              <a:gd name="connsiteX635" fmla="*/ 990286 w 1499376"/>
              <a:gd name="connsiteY635" fmla="*/ 488917 h 1440000"/>
              <a:gd name="connsiteX636" fmla="*/ 989434 w 1499376"/>
              <a:gd name="connsiteY636" fmla="*/ 487142 h 1440000"/>
              <a:gd name="connsiteX637" fmla="*/ 987730 w 1499376"/>
              <a:gd name="connsiteY637" fmla="*/ 487734 h 1440000"/>
              <a:gd name="connsiteX638" fmla="*/ 985436 w 1499376"/>
              <a:gd name="connsiteY638" fmla="*/ 488457 h 1440000"/>
              <a:gd name="connsiteX639" fmla="*/ 982618 w 1499376"/>
              <a:gd name="connsiteY639" fmla="*/ 489312 h 1440000"/>
              <a:gd name="connsiteX640" fmla="*/ 979211 w 1499376"/>
              <a:gd name="connsiteY640" fmla="*/ 490101 h 1440000"/>
              <a:gd name="connsiteX641" fmla="*/ 977310 w 1499376"/>
              <a:gd name="connsiteY641" fmla="*/ 490430 h 1440000"/>
              <a:gd name="connsiteX642" fmla="*/ 975344 w 1499376"/>
              <a:gd name="connsiteY642" fmla="*/ 490759 h 1440000"/>
              <a:gd name="connsiteX643" fmla="*/ 973247 w 1499376"/>
              <a:gd name="connsiteY643" fmla="*/ 491087 h 1440000"/>
              <a:gd name="connsiteX644" fmla="*/ 971019 w 1499376"/>
              <a:gd name="connsiteY644" fmla="*/ 491350 h 1440000"/>
              <a:gd name="connsiteX645" fmla="*/ 968725 w 1499376"/>
              <a:gd name="connsiteY645" fmla="*/ 491547 h 1440000"/>
              <a:gd name="connsiteX646" fmla="*/ 966366 w 1499376"/>
              <a:gd name="connsiteY646" fmla="*/ 491810 h 1440000"/>
              <a:gd name="connsiteX647" fmla="*/ 963876 w 1499376"/>
              <a:gd name="connsiteY647" fmla="*/ 491876 h 1440000"/>
              <a:gd name="connsiteX648" fmla="*/ 961254 w 1499376"/>
              <a:gd name="connsiteY648" fmla="*/ 491942 h 1440000"/>
              <a:gd name="connsiteX649" fmla="*/ 958633 w 1499376"/>
              <a:gd name="connsiteY649" fmla="*/ 491876 h 1440000"/>
              <a:gd name="connsiteX650" fmla="*/ 955946 w 1499376"/>
              <a:gd name="connsiteY650" fmla="*/ 491679 h 1440000"/>
              <a:gd name="connsiteX651" fmla="*/ 953128 w 1499376"/>
              <a:gd name="connsiteY651" fmla="*/ 491482 h 1440000"/>
              <a:gd name="connsiteX652" fmla="*/ 950310 w 1499376"/>
              <a:gd name="connsiteY652" fmla="*/ 491087 h 1440000"/>
              <a:gd name="connsiteX653" fmla="*/ 947361 w 1499376"/>
              <a:gd name="connsiteY653" fmla="*/ 490693 h 1440000"/>
              <a:gd name="connsiteX654" fmla="*/ 944346 w 1499376"/>
              <a:gd name="connsiteY654" fmla="*/ 490101 h 1440000"/>
              <a:gd name="connsiteX655" fmla="*/ 941332 w 1499376"/>
              <a:gd name="connsiteY655" fmla="*/ 489378 h 1440000"/>
              <a:gd name="connsiteX656" fmla="*/ 938252 w 1499376"/>
              <a:gd name="connsiteY656" fmla="*/ 488523 h 1440000"/>
              <a:gd name="connsiteX657" fmla="*/ 935237 w 1499376"/>
              <a:gd name="connsiteY657" fmla="*/ 487536 h 1440000"/>
              <a:gd name="connsiteX658" fmla="*/ 932026 w 1499376"/>
              <a:gd name="connsiteY658" fmla="*/ 486419 h 1440000"/>
              <a:gd name="connsiteX659" fmla="*/ 928815 w 1499376"/>
              <a:gd name="connsiteY659" fmla="*/ 485104 h 1440000"/>
              <a:gd name="connsiteX660" fmla="*/ 925669 w 1499376"/>
              <a:gd name="connsiteY660" fmla="*/ 483591 h 1440000"/>
              <a:gd name="connsiteX661" fmla="*/ 922458 w 1499376"/>
              <a:gd name="connsiteY661" fmla="*/ 481948 h 1440000"/>
              <a:gd name="connsiteX662" fmla="*/ 919181 w 1499376"/>
              <a:gd name="connsiteY662" fmla="*/ 480107 h 1440000"/>
              <a:gd name="connsiteX663" fmla="*/ 915970 w 1499376"/>
              <a:gd name="connsiteY663" fmla="*/ 478068 h 1440000"/>
              <a:gd name="connsiteX664" fmla="*/ 912693 w 1499376"/>
              <a:gd name="connsiteY664" fmla="*/ 475833 h 1440000"/>
              <a:gd name="connsiteX665" fmla="*/ 911251 w 1499376"/>
              <a:gd name="connsiteY665" fmla="*/ 476622 h 1440000"/>
              <a:gd name="connsiteX666" fmla="*/ 909810 w 1499376"/>
              <a:gd name="connsiteY666" fmla="*/ 477476 h 1440000"/>
              <a:gd name="connsiteX667" fmla="*/ 908499 w 1499376"/>
              <a:gd name="connsiteY667" fmla="*/ 478397 h 1440000"/>
              <a:gd name="connsiteX668" fmla="*/ 907319 w 1499376"/>
              <a:gd name="connsiteY668" fmla="*/ 479383 h 1440000"/>
              <a:gd name="connsiteX669" fmla="*/ 906140 w 1499376"/>
              <a:gd name="connsiteY669" fmla="*/ 480304 h 1440000"/>
              <a:gd name="connsiteX670" fmla="*/ 905025 w 1499376"/>
              <a:gd name="connsiteY670" fmla="*/ 481422 h 1440000"/>
              <a:gd name="connsiteX671" fmla="*/ 903977 w 1499376"/>
              <a:gd name="connsiteY671" fmla="*/ 482539 h 1440000"/>
              <a:gd name="connsiteX672" fmla="*/ 903060 w 1499376"/>
              <a:gd name="connsiteY672" fmla="*/ 483591 h 1440000"/>
              <a:gd name="connsiteX673" fmla="*/ 902076 w 1499376"/>
              <a:gd name="connsiteY673" fmla="*/ 484775 h 1440000"/>
              <a:gd name="connsiteX674" fmla="*/ 901290 w 1499376"/>
              <a:gd name="connsiteY674" fmla="*/ 486024 h 1440000"/>
              <a:gd name="connsiteX675" fmla="*/ 900504 w 1499376"/>
              <a:gd name="connsiteY675" fmla="*/ 487273 h 1440000"/>
              <a:gd name="connsiteX676" fmla="*/ 899783 w 1499376"/>
              <a:gd name="connsiteY676" fmla="*/ 488589 h 1440000"/>
              <a:gd name="connsiteX677" fmla="*/ 899062 w 1499376"/>
              <a:gd name="connsiteY677" fmla="*/ 490035 h 1440000"/>
              <a:gd name="connsiteX678" fmla="*/ 898407 w 1499376"/>
              <a:gd name="connsiteY678" fmla="*/ 491416 h 1440000"/>
              <a:gd name="connsiteX679" fmla="*/ 897817 w 1499376"/>
              <a:gd name="connsiteY679" fmla="*/ 492862 h 1440000"/>
              <a:gd name="connsiteX680" fmla="*/ 897293 w 1499376"/>
              <a:gd name="connsiteY680" fmla="*/ 494375 h 1440000"/>
              <a:gd name="connsiteX681" fmla="*/ 896768 w 1499376"/>
              <a:gd name="connsiteY681" fmla="*/ 495887 h 1440000"/>
              <a:gd name="connsiteX682" fmla="*/ 896310 w 1499376"/>
              <a:gd name="connsiteY682" fmla="*/ 497465 h 1440000"/>
              <a:gd name="connsiteX683" fmla="*/ 895457 w 1499376"/>
              <a:gd name="connsiteY683" fmla="*/ 500753 h 1440000"/>
              <a:gd name="connsiteX684" fmla="*/ 894671 w 1499376"/>
              <a:gd name="connsiteY684" fmla="*/ 504106 h 1440000"/>
              <a:gd name="connsiteX685" fmla="*/ 894016 w 1499376"/>
              <a:gd name="connsiteY685" fmla="*/ 507722 h 1440000"/>
              <a:gd name="connsiteX686" fmla="*/ 893361 w 1499376"/>
              <a:gd name="connsiteY686" fmla="*/ 511470 h 1440000"/>
              <a:gd name="connsiteX687" fmla="*/ 892770 w 1499376"/>
              <a:gd name="connsiteY687" fmla="*/ 515284 h 1440000"/>
              <a:gd name="connsiteX688" fmla="*/ 891591 w 1499376"/>
              <a:gd name="connsiteY688" fmla="*/ 523437 h 1440000"/>
              <a:gd name="connsiteX689" fmla="*/ 889952 w 1499376"/>
              <a:gd name="connsiteY689" fmla="*/ 523831 h 1440000"/>
              <a:gd name="connsiteX690" fmla="*/ 888314 w 1499376"/>
              <a:gd name="connsiteY690" fmla="*/ 524357 h 1440000"/>
              <a:gd name="connsiteX691" fmla="*/ 886807 w 1499376"/>
              <a:gd name="connsiteY691" fmla="*/ 525015 h 1440000"/>
              <a:gd name="connsiteX692" fmla="*/ 885300 w 1499376"/>
              <a:gd name="connsiteY692" fmla="*/ 525738 h 1440000"/>
              <a:gd name="connsiteX693" fmla="*/ 885038 w 1499376"/>
              <a:gd name="connsiteY693" fmla="*/ 522911 h 1440000"/>
              <a:gd name="connsiteX694" fmla="*/ 884710 w 1499376"/>
              <a:gd name="connsiteY694" fmla="*/ 519295 h 1440000"/>
              <a:gd name="connsiteX695" fmla="*/ 884448 w 1499376"/>
              <a:gd name="connsiteY695" fmla="*/ 514955 h 1440000"/>
              <a:gd name="connsiteX696" fmla="*/ 884251 w 1499376"/>
              <a:gd name="connsiteY696" fmla="*/ 509958 h 1440000"/>
              <a:gd name="connsiteX697" fmla="*/ 884120 w 1499376"/>
              <a:gd name="connsiteY697" fmla="*/ 504566 h 1440000"/>
              <a:gd name="connsiteX698" fmla="*/ 884120 w 1499376"/>
              <a:gd name="connsiteY698" fmla="*/ 501805 h 1440000"/>
              <a:gd name="connsiteX699" fmla="*/ 884251 w 1499376"/>
              <a:gd name="connsiteY699" fmla="*/ 498912 h 1440000"/>
              <a:gd name="connsiteX700" fmla="*/ 884382 w 1499376"/>
              <a:gd name="connsiteY700" fmla="*/ 496018 h 1440000"/>
              <a:gd name="connsiteX701" fmla="*/ 884513 w 1499376"/>
              <a:gd name="connsiteY701" fmla="*/ 493125 h 1440000"/>
              <a:gd name="connsiteX702" fmla="*/ 884775 w 1499376"/>
              <a:gd name="connsiteY702" fmla="*/ 490167 h 1440000"/>
              <a:gd name="connsiteX703" fmla="*/ 885169 w 1499376"/>
              <a:gd name="connsiteY703" fmla="*/ 487273 h 1440000"/>
              <a:gd name="connsiteX704" fmla="*/ 885627 w 1499376"/>
              <a:gd name="connsiteY704" fmla="*/ 484446 h 1440000"/>
              <a:gd name="connsiteX705" fmla="*/ 886152 w 1499376"/>
              <a:gd name="connsiteY705" fmla="*/ 481619 h 1440000"/>
              <a:gd name="connsiteX706" fmla="*/ 886741 w 1499376"/>
              <a:gd name="connsiteY706" fmla="*/ 478857 h 1440000"/>
              <a:gd name="connsiteX707" fmla="*/ 887462 w 1499376"/>
              <a:gd name="connsiteY707" fmla="*/ 476227 h 1440000"/>
              <a:gd name="connsiteX708" fmla="*/ 888249 w 1499376"/>
              <a:gd name="connsiteY708" fmla="*/ 473597 h 1440000"/>
              <a:gd name="connsiteX709" fmla="*/ 889232 w 1499376"/>
              <a:gd name="connsiteY709" fmla="*/ 471230 h 1440000"/>
              <a:gd name="connsiteX710" fmla="*/ 889690 w 1499376"/>
              <a:gd name="connsiteY710" fmla="*/ 470112 h 1440000"/>
              <a:gd name="connsiteX711" fmla="*/ 890280 w 1499376"/>
              <a:gd name="connsiteY711" fmla="*/ 468929 h 1440000"/>
              <a:gd name="connsiteX712" fmla="*/ 890870 w 1499376"/>
              <a:gd name="connsiteY712" fmla="*/ 467877 h 1440000"/>
              <a:gd name="connsiteX713" fmla="*/ 891460 w 1499376"/>
              <a:gd name="connsiteY713" fmla="*/ 466759 h 1440000"/>
              <a:gd name="connsiteX714" fmla="*/ 892115 w 1499376"/>
              <a:gd name="connsiteY714" fmla="*/ 465838 h 1440000"/>
              <a:gd name="connsiteX715" fmla="*/ 892770 w 1499376"/>
              <a:gd name="connsiteY715" fmla="*/ 464852 h 1440000"/>
              <a:gd name="connsiteX716" fmla="*/ 893557 w 1499376"/>
              <a:gd name="connsiteY716" fmla="*/ 463997 h 1440000"/>
              <a:gd name="connsiteX717" fmla="*/ 894343 w 1499376"/>
              <a:gd name="connsiteY717" fmla="*/ 463143 h 1440000"/>
              <a:gd name="connsiteX718" fmla="*/ 895130 w 1499376"/>
              <a:gd name="connsiteY718" fmla="*/ 462288 h 1440000"/>
              <a:gd name="connsiteX719" fmla="*/ 895916 w 1499376"/>
              <a:gd name="connsiteY719" fmla="*/ 461565 h 1440000"/>
              <a:gd name="connsiteX720" fmla="*/ 896834 w 1499376"/>
              <a:gd name="connsiteY720" fmla="*/ 460907 h 1440000"/>
              <a:gd name="connsiteX721" fmla="*/ 897686 w 1499376"/>
              <a:gd name="connsiteY721" fmla="*/ 460250 h 1440000"/>
              <a:gd name="connsiteX722" fmla="*/ 898669 w 1499376"/>
              <a:gd name="connsiteY722" fmla="*/ 459658 h 1440000"/>
              <a:gd name="connsiteX723" fmla="*/ 899652 w 1499376"/>
              <a:gd name="connsiteY723" fmla="*/ 459198 h 1440000"/>
              <a:gd name="connsiteX724" fmla="*/ 900700 w 1499376"/>
              <a:gd name="connsiteY724" fmla="*/ 458803 h 1440000"/>
              <a:gd name="connsiteX725" fmla="*/ 901814 w 1499376"/>
              <a:gd name="connsiteY725" fmla="*/ 458408 h 1440000"/>
              <a:gd name="connsiteX726" fmla="*/ 902929 w 1499376"/>
              <a:gd name="connsiteY726" fmla="*/ 458145 h 1440000"/>
              <a:gd name="connsiteX727" fmla="*/ 904043 w 1499376"/>
              <a:gd name="connsiteY727" fmla="*/ 457882 h 1440000"/>
              <a:gd name="connsiteX728" fmla="*/ 905288 w 1499376"/>
              <a:gd name="connsiteY728" fmla="*/ 457751 h 1440000"/>
              <a:gd name="connsiteX729" fmla="*/ 906533 w 1499376"/>
              <a:gd name="connsiteY729" fmla="*/ 457685 h 1440000"/>
              <a:gd name="connsiteX730" fmla="*/ 907123 w 1499376"/>
              <a:gd name="connsiteY730" fmla="*/ 456962 h 1440000"/>
              <a:gd name="connsiteX731" fmla="*/ 907778 w 1499376"/>
              <a:gd name="connsiteY731" fmla="*/ 456304 h 1440000"/>
              <a:gd name="connsiteX732" fmla="*/ 908499 w 1499376"/>
              <a:gd name="connsiteY732" fmla="*/ 455515 h 1440000"/>
              <a:gd name="connsiteX733" fmla="*/ 909220 w 1499376"/>
              <a:gd name="connsiteY733" fmla="*/ 454858 h 1440000"/>
              <a:gd name="connsiteX734" fmla="*/ 910793 w 1499376"/>
              <a:gd name="connsiteY734" fmla="*/ 453543 h 1440000"/>
              <a:gd name="connsiteX735" fmla="*/ 912628 w 1499376"/>
              <a:gd name="connsiteY735" fmla="*/ 452294 h 1440000"/>
              <a:gd name="connsiteX736" fmla="*/ 914594 w 1499376"/>
              <a:gd name="connsiteY736" fmla="*/ 451110 h 1440000"/>
              <a:gd name="connsiteX737" fmla="*/ 916756 w 1499376"/>
              <a:gd name="connsiteY737" fmla="*/ 450058 h 1440000"/>
              <a:gd name="connsiteX738" fmla="*/ 918984 w 1499376"/>
              <a:gd name="connsiteY738" fmla="*/ 449006 h 1440000"/>
              <a:gd name="connsiteX739" fmla="*/ 921409 w 1499376"/>
              <a:gd name="connsiteY739" fmla="*/ 448151 h 1440000"/>
              <a:gd name="connsiteX740" fmla="*/ 923965 w 1499376"/>
              <a:gd name="connsiteY740" fmla="*/ 447231 h 1440000"/>
              <a:gd name="connsiteX741" fmla="*/ 926717 w 1499376"/>
              <a:gd name="connsiteY741" fmla="*/ 446507 h 1440000"/>
              <a:gd name="connsiteX742" fmla="*/ 929470 w 1499376"/>
              <a:gd name="connsiteY742" fmla="*/ 445916 h 1440000"/>
              <a:gd name="connsiteX743" fmla="*/ 932419 w 1499376"/>
              <a:gd name="connsiteY743" fmla="*/ 445390 h 1440000"/>
              <a:gd name="connsiteX744" fmla="*/ 935434 w 1499376"/>
              <a:gd name="connsiteY744" fmla="*/ 444995 h 1440000"/>
              <a:gd name="connsiteX745" fmla="*/ 938514 w 1499376"/>
              <a:gd name="connsiteY745" fmla="*/ 444666 h 1440000"/>
              <a:gd name="connsiteX746" fmla="*/ 941594 w 1499376"/>
              <a:gd name="connsiteY746" fmla="*/ 444469 h 1440000"/>
              <a:gd name="connsiteX747" fmla="*/ 801478 w 1499376"/>
              <a:gd name="connsiteY747" fmla="*/ 419866 h 1440000"/>
              <a:gd name="connsiteX748" fmla="*/ 463232 w 1499376"/>
              <a:gd name="connsiteY748" fmla="*/ 419866 h 1440000"/>
              <a:gd name="connsiteX749" fmla="*/ 463232 w 1499376"/>
              <a:gd name="connsiteY749" fmla="*/ 796847 h 1440000"/>
              <a:gd name="connsiteX750" fmla="*/ 801478 w 1499376"/>
              <a:gd name="connsiteY750" fmla="*/ 796847 h 1440000"/>
              <a:gd name="connsiteX751" fmla="*/ 811850 w 1499376"/>
              <a:gd name="connsiteY751" fmla="*/ 372981 h 1440000"/>
              <a:gd name="connsiteX752" fmla="*/ 812900 w 1499376"/>
              <a:gd name="connsiteY752" fmla="*/ 373178 h 1440000"/>
              <a:gd name="connsiteX753" fmla="*/ 813885 w 1499376"/>
              <a:gd name="connsiteY753" fmla="*/ 373244 h 1440000"/>
              <a:gd name="connsiteX754" fmla="*/ 814869 w 1499376"/>
              <a:gd name="connsiteY754" fmla="*/ 373441 h 1440000"/>
              <a:gd name="connsiteX755" fmla="*/ 815854 w 1499376"/>
              <a:gd name="connsiteY755" fmla="*/ 373703 h 1440000"/>
              <a:gd name="connsiteX756" fmla="*/ 816707 w 1499376"/>
              <a:gd name="connsiteY756" fmla="*/ 373900 h 1440000"/>
              <a:gd name="connsiteX757" fmla="*/ 817692 w 1499376"/>
              <a:gd name="connsiteY757" fmla="*/ 374229 h 1440000"/>
              <a:gd name="connsiteX758" fmla="*/ 818545 w 1499376"/>
              <a:gd name="connsiteY758" fmla="*/ 374557 h 1440000"/>
              <a:gd name="connsiteX759" fmla="*/ 819399 w 1499376"/>
              <a:gd name="connsiteY759" fmla="*/ 375017 h 1440000"/>
              <a:gd name="connsiteX760" fmla="*/ 820317 w 1499376"/>
              <a:gd name="connsiteY760" fmla="*/ 375411 h 1440000"/>
              <a:gd name="connsiteX761" fmla="*/ 821105 w 1499376"/>
              <a:gd name="connsiteY761" fmla="*/ 375870 h 1440000"/>
              <a:gd name="connsiteX762" fmla="*/ 821893 w 1499376"/>
              <a:gd name="connsiteY762" fmla="*/ 376396 h 1440000"/>
              <a:gd name="connsiteX763" fmla="*/ 822680 w 1499376"/>
              <a:gd name="connsiteY763" fmla="*/ 376987 h 1440000"/>
              <a:gd name="connsiteX764" fmla="*/ 823402 w 1499376"/>
              <a:gd name="connsiteY764" fmla="*/ 377578 h 1440000"/>
              <a:gd name="connsiteX765" fmla="*/ 824124 w 1499376"/>
              <a:gd name="connsiteY765" fmla="*/ 378169 h 1440000"/>
              <a:gd name="connsiteX766" fmla="*/ 824781 w 1499376"/>
              <a:gd name="connsiteY766" fmla="*/ 378825 h 1440000"/>
              <a:gd name="connsiteX767" fmla="*/ 825437 w 1499376"/>
              <a:gd name="connsiteY767" fmla="*/ 379482 h 1440000"/>
              <a:gd name="connsiteX768" fmla="*/ 826094 w 1499376"/>
              <a:gd name="connsiteY768" fmla="*/ 380204 h 1440000"/>
              <a:gd name="connsiteX769" fmla="*/ 826684 w 1499376"/>
              <a:gd name="connsiteY769" fmla="*/ 380927 h 1440000"/>
              <a:gd name="connsiteX770" fmla="*/ 827210 w 1499376"/>
              <a:gd name="connsiteY770" fmla="*/ 381715 h 1440000"/>
              <a:gd name="connsiteX771" fmla="*/ 827735 w 1499376"/>
              <a:gd name="connsiteY771" fmla="*/ 382568 h 1440000"/>
              <a:gd name="connsiteX772" fmla="*/ 828260 w 1499376"/>
              <a:gd name="connsiteY772" fmla="*/ 383356 h 1440000"/>
              <a:gd name="connsiteX773" fmla="*/ 828654 w 1499376"/>
              <a:gd name="connsiteY773" fmla="*/ 384210 h 1440000"/>
              <a:gd name="connsiteX774" fmla="*/ 829048 w 1499376"/>
              <a:gd name="connsiteY774" fmla="*/ 385063 h 1440000"/>
              <a:gd name="connsiteX775" fmla="*/ 829376 w 1499376"/>
              <a:gd name="connsiteY775" fmla="*/ 385983 h 1440000"/>
              <a:gd name="connsiteX776" fmla="*/ 829704 w 1499376"/>
              <a:gd name="connsiteY776" fmla="*/ 386902 h 1440000"/>
              <a:gd name="connsiteX777" fmla="*/ 829967 w 1499376"/>
              <a:gd name="connsiteY777" fmla="*/ 387821 h 1440000"/>
              <a:gd name="connsiteX778" fmla="*/ 830229 w 1499376"/>
              <a:gd name="connsiteY778" fmla="*/ 388806 h 1440000"/>
              <a:gd name="connsiteX779" fmla="*/ 830360 w 1499376"/>
              <a:gd name="connsiteY779" fmla="*/ 389726 h 1440000"/>
              <a:gd name="connsiteX780" fmla="*/ 830492 w 1499376"/>
              <a:gd name="connsiteY780" fmla="*/ 390711 h 1440000"/>
              <a:gd name="connsiteX781" fmla="*/ 830557 w 1499376"/>
              <a:gd name="connsiteY781" fmla="*/ 391761 h 1440000"/>
              <a:gd name="connsiteX782" fmla="*/ 830557 w 1499376"/>
              <a:gd name="connsiteY782" fmla="*/ 392746 h 1440000"/>
              <a:gd name="connsiteX783" fmla="*/ 830557 w 1499376"/>
              <a:gd name="connsiteY783" fmla="*/ 419866 h 1440000"/>
              <a:gd name="connsiteX784" fmla="*/ 806402 w 1499376"/>
              <a:gd name="connsiteY784" fmla="*/ 419866 h 1440000"/>
              <a:gd name="connsiteX785" fmla="*/ 806402 w 1499376"/>
              <a:gd name="connsiteY785" fmla="*/ 796847 h 1440000"/>
              <a:gd name="connsiteX786" fmla="*/ 819136 w 1499376"/>
              <a:gd name="connsiteY786" fmla="*/ 796847 h 1440000"/>
              <a:gd name="connsiteX787" fmla="*/ 819136 w 1499376"/>
              <a:gd name="connsiteY787" fmla="*/ 810374 h 1440000"/>
              <a:gd name="connsiteX788" fmla="*/ 719559 w 1499376"/>
              <a:gd name="connsiteY788" fmla="*/ 810374 h 1440000"/>
              <a:gd name="connsiteX789" fmla="*/ 776732 w 1499376"/>
              <a:gd name="connsiteY789" fmla="*/ 1045717 h 1440000"/>
              <a:gd name="connsiteX790" fmla="*/ 761438 w 1499376"/>
              <a:gd name="connsiteY790" fmla="*/ 1045717 h 1440000"/>
              <a:gd name="connsiteX791" fmla="*/ 704396 w 1499376"/>
              <a:gd name="connsiteY791" fmla="*/ 810374 h 1440000"/>
              <a:gd name="connsiteX792" fmla="*/ 639740 w 1499376"/>
              <a:gd name="connsiteY792" fmla="*/ 810374 h 1440000"/>
              <a:gd name="connsiteX793" fmla="*/ 639740 w 1499376"/>
              <a:gd name="connsiteY793" fmla="*/ 1038165 h 1440000"/>
              <a:gd name="connsiteX794" fmla="*/ 624905 w 1499376"/>
              <a:gd name="connsiteY794" fmla="*/ 1038165 h 1440000"/>
              <a:gd name="connsiteX795" fmla="*/ 624905 w 1499376"/>
              <a:gd name="connsiteY795" fmla="*/ 810374 h 1440000"/>
              <a:gd name="connsiteX796" fmla="*/ 560315 w 1499376"/>
              <a:gd name="connsiteY796" fmla="*/ 810374 h 1440000"/>
              <a:gd name="connsiteX797" fmla="*/ 503142 w 1499376"/>
              <a:gd name="connsiteY797" fmla="*/ 1045717 h 1440000"/>
              <a:gd name="connsiteX798" fmla="*/ 487914 w 1499376"/>
              <a:gd name="connsiteY798" fmla="*/ 1045717 h 1440000"/>
              <a:gd name="connsiteX799" fmla="*/ 545086 w 1499376"/>
              <a:gd name="connsiteY799" fmla="*/ 810374 h 1440000"/>
              <a:gd name="connsiteX800" fmla="*/ 445510 w 1499376"/>
              <a:gd name="connsiteY800" fmla="*/ 810374 h 1440000"/>
              <a:gd name="connsiteX801" fmla="*/ 445510 w 1499376"/>
              <a:gd name="connsiteY801" fmla="*/ 796847 h 1440000"/>
              <a:gd name="connsiteX802" fmla="*/ 458309 w 1499376"/>
              <a:gd name="connsiteY802" fmla="*/ 796847 h 1440000"/>
              <a:gd name="connsiteX803" fmla="*/ 458309 w 1499376"/>
              <a:gd name="connsiteY803" fmla="*/ 419866 h 1440000"/>
              <a:gd name="connsiteX804" fmla="*/ 434088 w 1499376"/>
              <a:gd name="connsiteY804" fmla="*/ 419866 h 1440000"/>
              <a:gd name="connsiteX805" fmla="*/ 434088 w 1499376"/>
              <a:gd name="connsiteY805" fmla="*/ 392746 h 1440000"/>
              <a:gd name="connsiteX806" fmla="*/ 434088 w 1499376"/>
              <a:gd name="connsiteY806" fmla="*/ 391761 h 1440000"/>
              <a:gd name="connsiteX807" fmla="*/ 434154 w 1499376"/>
              <a:gd name="connsiteY807" fmla="*/ 390711 h 1440000"/>
              <a:gd name="connsiteX808" fmla="*/ 434285 w 1499376"/>
              <a:gd name="connsiteY808" fmla="*/ 389726 h 1440000"/>
              <a:gd name="connsiteX809" fmla="*/ 434482 w 1499376"/>
              <a:gd name="connsiteY809" fmla="*/ 388806 h 1440000"/>
              <a:gd name="connsiteX810" fmla="*/ 434679 w 1499376"/>
              <a:gd name="connsiteY810" fmla="*/ 387821 h 1440000"/>
              <a:gd name="connsiteX811" fmla="*/ 434942 w 1499376"/>
              <a:gd name="connsiteY811" fmla="*/ 386902 h 1440000"/>
              <a:gd name="connsiteX812" fmla="*/ 435270 w 1499376"/>
              <a:gd name="connsiteY812" fmla="*/ 385983 h 1440000"/>
              <a:gd name="connsiteX813" fmla="*/ 435664 w 1499376"/>
              <a:gd name="connsiteY813" fmla="*/ 385063 h 1440000"/>
              <a:gd name="connsiteX814" fmla="*/ 435992 w 1499376"/>
              <a:gd name="connsiteY814" fmla="*/ 384210 h 1440000"/>
              <a:gd name="connsiteX815" fmla="*/ 436451 w 1499376"/>
              <a:gd name="connsiteY815" fmla="*/ 383356 h 1440000"/>
              <a:gd name="connsiteX816" fmla="*/ 436976 w 1499376"/>
              <a:gd name="connsiteY816" fmla="*/ 382568 h 1440000"/>
              <a:gd name="connsiteX817" fmla="*/ 437436 w 1499376"/>
              <a:gd name="connsiteY817" fmla="*/ 381715 h 1440000"/>
              <a:gd name="connsiteX818" fmla="*/ 437961 w 1499376"/>
              <a:gd name="connsiteY818" fmla="*/ 380927 h 1440000"/>
              <a:gd name="connsiteX819" fmla="*/ 438552 w 1499376"/>
              <a:gd name="connsiteY819" fmla="*/ 380204 h 1440000"/>
              <a:gd name="connsiteX820" fmla="*/ 439143 w 1499376"/>
              <a:gd name="connsiteY820" fmla="*/ 379482 h 1440000"/>
              <a:gd name="connsiteX821" fmla="*/ 439799 w 1499376"/>
              <a:gd name="connsiteY821" fmla="*/ 378825 h 1440000"/>
              <a:gd name="connsiteX822" fmla="*/ 440521 w 1499376"/>
              <a:gd name="connsiteY822" fmla="*/ 378169 h 1440000"/>
              <a:gd name="connsiteX823" fmla="*/ 441177 w 1499376"/>
              <a:gd name="connsiteY823" fmla="*/ 377578 h 1440000"/>
              <a:gd name="connsiteX824" fmla="*/ 442031 w 1499376"/>
              <a:gd name="connsiteY824" fmla="*/ 376987 h 1440000"/>
              <a:gd name="connsiteX825" fmla="*/ 442753 w 1499376"/>
              <a:gd name="connsiteY825" fmla="*/ 376396 h 1440000"/>
              <a:gd name="connsiteX826" fmla="*/ 443540 w 1499376"/>
              <a:gd name="connsiteY826" fmla="*/ 375870 h 1440000"/>
              <a:gd name="connsiteX827" fmla="*/ 444394 w 1499376"/>
              <a:gd name="connsiteY827" fmla="*/ 375411 h 1440000"/>
              <a:gd name="connsiteX828" fmla="*/ 445247 w 1499376"/>
              <a:gd name="connsiteY828" fmla="*/ 375017 h 1440000"/>
              <a:gd name="connsiteX829" fmla="*/ 446100 w 1499376"/>
              <a:gd name="connsiteY829" fmla="*/ 374557 h 1440000"/>
              <a:gd name="connsiteX830" fmla="*/ 447019 w 1499376"/>
              <a:gd name="connsiteY830" fmla="*/ 374229 h 1440000"/>
              <a:gd name="connsiteX831" fmla="*/ 447873 w 1499376"/>
              <a:gd name="connsiteY831" fmla="*/ 373900 h 1440000"/>
              <a:gd name="connsiteX832" fmla="*/ 448857 w 1499376"/>
              <a:gd name="connsiteY832" fmla="*/ 373703 h 1440000"/>
              <a:gd name="connsiteX833" fmla="*/ 449776 w 1499376"/>
              <a:gd name="connsiteY833" fmla="*/ 373441 h 1440000"/>
              <a:gd name="connsiteX834" fmla="*/ 450761 w 1499376"/>
              <a:gd name="connsiteY834" fmla="*/ 373244 h 1440000"/>
              <a:gd name="connsiteX835" fmla="*/ 451746 w 1499376"/>
              <a:gd name="connsiteY835" fmla="*/ 373178 h 1440000"/>
              <a:gd name="connsiteX836" fmla="*/ 452730 w 1499376"/>
              <a:gd name="connsiteY836" fmla="*/ 372981 h 1440000"/>
              <a:gd name="connsiteX837" fmla="*/ 453780 w 1499376"/>
              <a:gd name="connsiteY837" fmla="*/ 372981 h 1440000"/>
              <a:gd name="connsiteX838" fmla="*/ 810931 w 1499376"/>
              <a:gd name="connsiteY838" fmla="*/ 372981 h 1440000"/>
              <a:gd name="connsiteX839" fmla="*/ 749688 w 1499376"/>
              <a:gd name="connsiteY839" fmla="*/ 0 h 1440000"/>
              <a:gd name="connsiteX840" fmla="*/ 0 w 1499376"/>
              <a:gd name="connsiteY840" fmla="*/ 720000 h 1440000"/>
              <a:gd name="connsiteX841" fmla="*/ 749688 w 1499376"/>
              <a:gd name="connsiteY841" fmla="*/ 1440000 h 1440000"/>
              <a:gd name="connsiteX842" fmla="*/ 1499376 w 1499376"/>
              <a:gd name="connsiteY842" fmla="*/ 720000 h 14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l="l" t="t" r="r" b="b"/>
            <a:pathLst>
              <a:path w="1499376" h="1440000">
                <a:moveTo>
                  <a:pt x="951665" y="624535"/>
                </a:moveTo>
                <a:lnTo>
                  <a:pt x="958163" y="636950"/>
                </a:lnTo>
                <a:lnTo>
                  <a:pt x="953614" y="641680"/>
                </a:lnTo>
                <a:lnTo>
                  <a:pt x="957773" y="670257"/>
                </a:lnTo>
                <a:lnTo>
                  <a:pt x="945297" y="716964"/>
                </a:lnTo>
                <a:lnTo>
                  <a:pt x="932886" y="670257"/>
                </a:lnTo>
                <a:lnTo>
                  <a:pt x="936915" y="641680"/>
                </a:lnTo>
                <a:lnTo>
                  <a:pt x="932431" y="636950"/>
                </a:lnTo>
                <a:lnTo>
                  <a:pt x="938929" y="624535"/>
                </a:lnTo>
                <a:close/>
                <a:moveTo>
                  <a:pt x="999206" y="621384"/>
                </a:moveTo>
                <a:lnTo>
                  <a:pt x="1006687" y="624929"/>
                </a:lnTo>
                <a:lnTo>
                  <a:pt x="1014496" y="628671"/>
                </a:lnTo>
                <a:lnTo>
                  <a:pt x="1022240" y="632545"/>
                </a:lnTo>
                <a:lnTo>
                  <a:pt x="1025980" y="634449"/>
                </a:lnTo>
                <a:lnTo>
                  <a:pt x="1029655" y="636484"/>
                </a:lnTo>
                <a:lnTo>
                  <a:pt x="1033199" y="638454"/>
                </a:lnTo>
                <a:lnTo>
                  <a:pt x="1036480" y="640358"/>
                </a:lnTo>
                <a:lnTo>
                  <a:pt x="1039564" y="642196"/>
                </a:lnTo>
                <a:lnTo>
                  <a:pt x="1042320" y="644035"/>
                </a:lnTo>
                <a:lnTo>
                  <a:pt x="1044748" y="645676"/>
                </a:lnTo>
                <a:lnTo>
                  <a:pt x="1046914" y="647317"/>
                </a:lnTo>
                <a:lnTo>
                  <a:pt x="1047767" y="648105"/>
                </a:lnTo>
                <a:lnTo>
                  <a:pt x="1048554" y="648893"/>
                </a:lnTo>
                <a:lnTo>
                  <a:pt x="1049211" y="649615"/>
                </a:lnTo>
                <a:lnTo>
                  <a:pt x="1049801" y="650337"/>
                </a:lnTo>
                <a:lnTo>
                  <a:pt x="1050654" y="651519"/>
                </a:lnTo>
                <a:lnTo>
                  <a:pt x="1051508" y="652964"/>
                </a:lnTo>
                <a:lnTo>
                  <a:pt x="1052229" y="654605"/>
                </a:lnTo>
                <a:lnTo>
                  <a:pt x="1053017" y="656443"/>
                </a:lnTo>
                <a:lnTo>
                  <a:pt x="1053804" y="658479"/>
                </a:lnTo>
                <a:lnTo>
                  <a:pt x="1054592" y="660645"/>
                </a:lnTo>
                <a:lnTo>
                  <a:pt x="1055314" y="663009"/>
                </a:lnTo>
                <a:lnTo>
                  <a:pt x="1055970" y="665438"/>
                </a:lnTo>
                <a:lnTo>
                  <a:pt x="1056692" y="668064"/>
                </a:lnTo>
                <a:lnTo>
                  <a:pt x="1057348" y="670822"/>
                </a:lnTo>
                <a:lnTo>
                  <a:pt x="1058595" y="676534"/>
                </a:lnTo>
                <a:lnTo>
                  <a:pt x="1059776" y="682574"/>
                </a:lnTo>
                <a:lnTo>
                  <a:pt x="1060891" y="688680"/>
                </a:lnTo>
                <a:lnTo>
                  <a:pt x="1061876" y="694917"/>
                </a:lnTo>
                <a:lnTo>
                  <a:pt x="1062729" y="701154"/>
                </a:lnTo>
                <a:lnTo>
                  <a:pt x="1063451" y="707194"/>
                </a:lnTo>
                <a:lnTo>
                  <a:pt x="1064107" y="712972"/>
                </a:lnTo>
                <a:lnTo>
                  <a:pt x="1064632" y="718356"/>
                </a:lnTo>
                <a:lnTo>
                  <a:pt x="1065025" y="723280"/>
                </a:lnTo>
                <a:lnTo>
                  <a:pt x="1065223" y="727613"/>
                </a:lnTo>
                <a:lnTo>
                  <a:pt x="1065288" y="731224"/>
                </a:lnTo>
                <a:lnTo>
                  <a:pt x="1065288" y="851175"/>
                </a:lnTo>
                <a:lnTo>
                  <a:pt x="1033592" y="851175"/>
                </a:lnTo>
                <a:lnTo>
                  <a:pt x="1022109" y="1092981"/>
                </a:lnTo>
                <a:lnTo>
                  <a:pt x="949333" y="1092981"/>
                </a:lnTo>
                <a:lnTo>
                  <a:pt x="945527" y="871791"/>
                </a:lnTo>
                <a:lnTo>
                  <a:pt x="941786" y="1092981"/>
                </a:lnTo>
                <a:lnTo>
                  <a:pt x="868945" y="1092981"/>
                </a:lnTo>
                <a:lnTo>
                  <a:pt x="857527" y="851175"/>
                </a:lnTo>
                <a:lnTo>
                  <a:pt x="825831" y="851175"/>
                </a:lnTo>
                <a:lnTo>
                  <a:pt x="825831" y="731224"/>
                </a:lnTo>
                <a:lnTo>
                  <a:pt x="825897" y="727613"/>
                </a:lnTo>
                <a:lnTo>
                  <a:pt x="826094" y="723280"/>
                </a:lnTo>
                <a:lnTo>
                  <a:pt x="826488" y="718356"/>
                </a:lnTo>
                <a:lnTo>
                  <a:pt x="826881" y="712972"/>
                </a:lnTo>
                <a:lnTo>
                  <a:pt x="827603" y="707194"/>
                </a:lnTo>
                <a:lnTo>
                  <a:pt x="828325" y="701154"/>
                </a:lnTo>
                <a:lnTo>
                  <a:pt x="829178" y="694917"/>
                </a:lnTo>
                <a:lnTo>
                  <a:pt x="830162" y="688680"/>
                </a:lnTo>
                <a:lnTo>
                  <a:pt x="831212" y="682574"/>
                </a:lnTo>
                <a:lnTo>
                  <a:pt x="832394" y="676534"/>
                </a:lnTo>
                <a:lnTo>
                  <a:pt x="833706" y="670822"/>
                </a:lnTo>
                <a:lnTo>
                  <a:pt x="834362" y="668064"/>
                </a:lnTo>
                <a:lnTo>
                  <a:pt x="835084" y="665438"/>
                </a:lnTo>
                <a:lnTo>
                  <a:pt x="835806" y="663009"/>
                </a:lnTo>
                <a:lnTo>
                  <a:pt x="836528" y="660645"/>
                </a:lnTo>
                <a:lnTo>
                  <a:pt x="837250" y="658479"/>
                </a:lnTo>
                <a:lnTo>
                  <a:pt x="837972" y="656443"/>
                </a:lnTo>
                <a:lnTo>
                  <a:pt x="838825" y="654605"/>
                </a:lnTo>
                <a:lnTo>
                  <a:pt x="839612" y="652964"/>
                </a:lnTo>
                <a:lnTo>
                  <a:pt x="840400" y="651519"/>
                </a:lnTo>
                <a:lnTo>
                  <a:pt x="841187" y="650337"/>
                </a:lnTo>
                <a:lnTo>
                  <a:pt x="841778" y="649615"/>
                </a:lnTo>
                <a:lnTo>
                  <a:pt x="842434" y="648893"/>
                </a:lnTo>
                <a:lnTo>
                  <a:pt x="843287" y="648105"/>
                </a:lnTo>
                <a:lnTo>
                  <a:pt x="844140" y="647317"/>
                </a:lnTo>
                <a:lnTo>
                  <a:pt x="846306" y="645676"/>
                </a:lnTo>
                <a:lnTo>
                  <a:pt x="848799" y="644035"/>
                </a:lnTo>
                <a:lnTo>
                  <a:pt x="851555" y="642196"/>
                </a:lnTo>
                <a:lnTo>
                  <a:pt x="854574" y="640358"/>
                </a:lnTo>
                <a:lnTo>
                  <a:pt x="857855" y="638454"/>
                </a:lnTo>
                <a:lnTo>
                  <a:pt x="861399" y="636484"/>
                </a:lnTo>
                <a:lnTo>
                  <a:pt x="865074" y="634449"/>
                </a:lnTo>
                <a:lnTo>
                  <a:pt x="868880" y="632545"/>
                </a:lnTo>
                <a:lnTo>
                  <a:pt x="876623" y="628671"/>
                </a:lnTo>
                <a:lnTo>
                  <a:pt x="884432" y="624929"/>
                </a:lnTo>
                <a:lnTo>
                  <a:pt x="891848" y="621384"/>
                </a:lnTo>
                <a:lnTo>
                  <a:pt x="879182" y="643312"/>
                </a:lnTo>
                <a:lnTo>
                  <a:pt x="896310" y="650337"/>
                </a:lnTo>
                <a:lnTo>
                  <a:pt x="875704" y="665569"/>
                </a:lnTo>
                <a:lnTo>
                  <a:pt x="945527" y="736477"/>
                </a:lnTo>
                <a:lnTo>
                  <a:pt x="1015415" y="665569"/>
                </a:lnTo>
                <a:lnTo>
                  <a:pt x="994744" y="650337"/>
                </a:lnTo>
                <a:lnTo>
                  <a:pt x="1011806" y="643312"/>
                </a:lnTo>
                <a:close/>
                <a:moveTo>
                  <a:pt x="616346" y="620136"/>
                </a:moveTo>
                <a:lnTo>
                  <a:pt x="521333" y="625519"/>
                </a:lnTo>
                <a:lnTo>
                  <a:pt x="521596" y="628933"/>
                </a:lnTo>
                <a:lnTo>
                  <a:pt x="522057" y="632215"/>
                </a:lnTo>
                <a:lnTo>
                  <a:pt x="522584" y="635432"/>
                </a:lnTo>
                <a:lnTo>
                  <a:pt x="523243" y="638780"/>
                </a:lnTo>
                <a:lnTo>
                  <a:pt x="523967" y="641997"/>
                </a:lnTo>
                <a:lnTo>
                  <a:pt x="524757" y="645148"/>
                </a:lnTo>
                <a:lnTo>
                  <a:pt x="525745" y="648364"/>
                </a:lnTo>
                <a:lnTo>
                  <a:pt x="526732" y="651515"/>
                </a:lnTo>
                <a:lnTo>
                  <a:pt x="527918" y="654601"/>
                </a:lnTo>
                <a:lnTo>
                  <a:pt x="529169" y="657686"/>
                </a:lnTo>
                <a:lnTo>
                  <a:pt x="530551" y="660706"/>
                </a:lnTo>
                <a:lnTo>
                  <a:pt x="532000" y="663725"/>
                </a:lnTo>
                <a:lnTo>
                  <a:pt x="533514" y="666614"/>
                </a:lnTo>
                <a:lnTo>
                  <a:pt x="535226" y="669502"/>
                </a:lnTo>
                <a:lnTo>
                  <a:pt x="536872" y="672391"/>
                </a:lnTo>
                <a:lnTo>
                  <a:pt x="538716" y="675148"/>
                </a:lnTo>
                <a:close/>
                <a:moveTo>
                  <a:pt x="624709" y="617182"/>
                </a:moveTo>
                <a:lnTo>
                  <a:pt x="538123" y="678627"/>
                </a:lnTo>
                <a:lnTo>
                  <a:pt x="536082" y="675607"/>
                </a:lnTo>
                <a:lnTo>
                  <a:pt x="534107" y="672522"/>
                </a:lnTo>
                <a:lnTo>
                  <a:pt x="532263" y="669436"/>
                </a:lnTo>
                <a:lnTo>
                  <a:pt x="530485" y="666220"/>
                </a:lnTo>
                <a:lnTo>
                  <a:pt x="528905" y="662872"/>
                </a:lnTo>
                <a:lnTo>
                  <a:pt x="527325" y="659589"/>
                </a:lnTo>
                <a:lnTo>
                  <a:pt x="525876" y="656176"/>
                </a:lnTo>
                <a:lnTo>
                  <a:pt x="524625" y="652697"/>
                </a:lnTo>
                <a:lnTo>
                  <a:pt x="523440" y="649152"/>
                </a:lnTo>
                <a:lnTo>
                  <a:pt x="522321" y="645673"/>
                </a:lnTo>
                <a:lnTo>
                  <a:pt x="521399" y="642062"/>
                </a:lnTo>
                <a:lnTo>
                  <a:pt x="520543" y="638386"/>
                </a:lnTo>
                <a:lnTo>
                  <a:pt x="519884" y="634644"/>
                </a:lnTo>
                <a:lnTo>
                  <a:pt x="519292" y="630902"/>
                </a:lnTo>
                <a:lnTo>
                  <a:pt x="518963" y="627095"/>
                </a:lnTo>
                <a:lnTo>
                  <a:pt x="518633" y="623287"/>
                </a:lnTo>
                <a:close/>
                <a:moveTo>
                  <a:pt x="977756" y="611931"/>
                </a:moveTo>
                <a:lnTo>
                  <a:pt x="982150" y="613832"/>
                </a:lnTo>
                <a:lnTo>
                  <a:pt x="987068" y="615996"/>
                </a:lnTo>
                <a:lnTo>
                  <a:pt x="993363" y="618816"/>
                </a:lnTo>
                <a:lnTo>
                  <a:pt x="1006477" y="641504"/>
                </a:lnTo>
                <a:lnTo>
                  <a:pt x="987199" y="649373"/>
                </a:lnTo>
                <a:lnTo>
                  <a:pt x="1009625" y="665963"/>
                </a:lnTo>
                <a:lnTo>
                  <a:pt x="945560" y="731143"/>
                </a:lnTo>
                <a:lnTo>
                  <a:pt x="880969" y="665963"/>
                </a:lnTo>
                <a:lnTo>
                  <a:pt x="903579" y="649373"/>
                </a:lnTo>
                <a:lnTo>
                  <a:pt x="884143" y="641504"/>
                </a:lnTo>
                <a:lnTo>
                  <a:pt x="897431" y="618816"/>
                </a:lnTo>
                <a:lnTo>
                  <a:pt x="903712" y="615996"/>
                </a:lnTo>
                <a:lnTo>
                  <a:pt x="908736" y="613832"/>
                </a:lnTo>
                <a:lnTo>
                  <a:pt x="913165" y="611931"/>
                </a:lnTo>
                <a:lnTo>
                  <a:pt x="945560" y="731143"/>
                </a:lnTo>
                <a:close/>
                <a:moveTo>
                  <a:pt x="540539" y="541559"/>
                </a:moveTo>
                <a:lnTo>
                  <a:pt x="623658" y="606876"/>
                </a:lnTo>
                <a:lnTo>
                  <a:pt x="518239" y="612981"/>
                </a:lnTo>
                <a:lnTo>
                  <a:pt x="518108" y="609961"/>
                </a:lnTo>
                <a:lnTo>
                  <a:pt x="518108" y="606876"/>
                </a:lnTo>
                <a:lnTo>
                  <a:pt x="518108" y="604644"/>
                </a:lnTo>
                <a:lnTo>
                  <a:pt x="518174" y="602346"/>
                </a:lnTo>
                <a:lnTo>
                  <a:pt x="518304" y="599983"/>
                </a:lnTo>
                <a:lnTo>
                  <a:pt x="518435" y="597817"/>
                </a:lnTo>
                <a:lnTo>
                  <a:pt x="518697" y="595519"/>
                </a:lnTo>
                <a:lnTo>
                  <a:pt x="518958" y="593222"/>
                </a:lnTo>
                <a:lnTo>
                  <a:pt x="519285" y="591055"/>
                </a:lnTo>
                <a:lnTo>
                  <a:pt x="519612" y="588823"/>
                </a:lnTo>
                <a:lnTo>
                  <a:pt x="520004" y="586657"/>
                </a:lnTo>
                <a:lnTo>
                  <a:pt x="520462" y="584425"/>
                </a:lnTo>
                <a:lnTo>
                  <a:pt x="520920" y="582325"/>
                </a:lnTo>
                <a:lnTo>
                  <a:pt x="521443" y="580093"/>
                </a:lnTo>
                <a:lnTo>
                  <a:pt x="522032" y="577992"/>
                </a:lnTo>
                <a:lnTo>
                  <a:pt x="522686" y="575957"/>
                </a:lnTo>
                <a:lnTo>
                  <a:pt x="523340" y="573791"/>
                </a:lnTo>
                <a:lnTo>
                  <a:pt x="523994" y="571756"/>
                </a:lnTo>
                <a:lnTo>
                  <a:pt x="524778" y="569721"/>
                </a:lnTo>
                <a:lnTo>
                  <a:pt x="525563" y="567620"/>
                </a:lnTo>
                <a:lnTo>
                  <a:pt x="526348" y="565650"/>
                </a:lnTo>
                <a:lnTo>
                  <a:pt x="527264" y="563681"/>
                </a:lnTo>
                <a:lnTo>
                  <a:pt x="528179" y="561712"/>
                </a:lnTo>
                <a:lnTo>
                  <a:pt x="529160" y="559677"/>
                </a:lnTo>
                <a:lnTo>
                  <a:pt x="530076" y="557773"/>
                </a:lnTo>
                <a:lnTo>
                  <a:pt x="531122" y="555869"/>
                </a:lnTo>
                <a:lnTo>
                  <a:pt x="532103" y="553966"/>
                </a:lnTo>
                <a:lnTo>
                  <a:pt x="533215" y="552127"/>
                </a:lnTo>
                <a:lnTo>
                  <a:pt x="535569" y="548451"/>
                </a:lnTo>
                <a:lnTo>
                  <a:pt x="537989" y="544972"/>
                </a:lnTo>
                <a:close/>
                <a:moveTo>
                  <a:pt x="643073" y="512675"/>
                </a:moveTo>
                <a:lnTo>
                  <a:pt x="645770" y="512741"/>
                </a:lnTo>
                <a:lnTo>
                  <a:pt x="648532" y="512938"/>
                </a:lnTo>
                <a:lnTo>
                  <a:pt x="651164" y="513200"/>
                </a:lnTo>
                <a:lnTo>
                  <a:pt x="653860" y="513463"/>
                </a:lnTo>
                <a:lnTo>
                  <a:pt x="656492" y="513858"/>
                </a:lnTo>
                <a:lnTo>
                  <a:pt x="659122" y="514318"/>
                </a:lnTo>
                <a:lnTo>
                  <a:pt x="661753" y="514778"/>
                </a:lnTo>
                <a:lnTo>
                  <a:pt x="664319" y="515370"/>
                </a:lnTo>
                <a:lnTo>
                  <a:pt x="666884" y="515961"/>
                </a:lnTo>
                <a:lnTo>
                  <a:pt x="669383" y="516618"/>
                </a:lnTo>
                <a:lnTo>
                  <a:pt x="671883" y="517473"/>
                </a:lnTo>
                <a:lnTo>
                  <a:pt x="674382" y="518196"/>
                </a:lnTo>
                <a:lnTo>
                  <a:pt x="676816" y="519050"/>
                </a:lnTo>
                <a:lnTo>
                  <a:pt x="679250" y="520036"/>
                </a:lnTo>
                <a:lnTo>
                  <a:pt x="681683" y="520956"/>
                </a:lnTo>
                <a:lnTo>
                  <a:pt x="683985" y="522008"/>
                </a:lnTo>
                <a:lnTo>
                  <a:pt x="686353" y="523126"/>
                </a:lnTo>
                <a:lnTo>
                  <a:pt x="688655" y="524308"/>
                </a:lnTo>
                <a:lnTo>
                  <a:pt x="690958" y="525426"/>
                </a:lnTo>
                <a:lnTo>
                  <a:pt x="693194" y="526674"/>
                </a:lnTo>
                <a:lnTo>
                  <a:pt x="695430" y="528055"/>
                </a:lnTo>
                <a:lnTo>
                  <a:pt x="697535" y="529369"/>
                </a:lnTo>
                <a:lnTo>
                  <a:pt x="699706" y="530750"/>
                </a:lnTo>
                <a:lnTo>
                  <a:pt x="701810" y="532196"/>
                </a:lnTo>
                <a:lnTo>
                  <a:pt x="703849" y="533773"/>
                </a:lnTo>
                <a:lnTo>
                  <a:pt x="705823" y="535285"/>
                </a:lnTo>
                <a:lnTo>
                  <a:pt x="707862" y="536862"/>
                </a:lnTo>
                <a:lnTo>
                  <a:pt x="709835" y="538505"/>
                </a:lnTo>
                <a:lnTo>
                  <a:pt x="711743" y="540214"/>
                </a:lnTo>
                <a:lnTo>
                  <a:pt x="713584" y="541923"/>
                </a:lnTo>
                <a:lnTo>
                  <a:pt x="715426" y="543764"/>
                </a:lnTo>
                <a:lnTo>
                  <a:pt x="717202" y="545538"/>
                </a:lnTo>
                <a:lnTo>
                  <a:pt x="718912" y="547444"/>
                </a:lnTo>
                <a:lnTo>
                  <a:pt x="720622" y="549350"/>
                </a:lnTo>
                <a:lnTo>
                  <a:pt x="722267" y="551256"/>
                </a:lnTo>
                <a:lnTo>
                  <a:pt x="723845" y="553228"/>
                </a:lnTo>
                <a:lnTo>
                  <a:pt x="725424" y="555266"/>
                </a:lnTo>
                <a:lnTo>
                  <a:pt x="726936" y="557369"/>
                </a:lnTo>
                <a:lnTo>
                  <a:pt x="728318" y="559407"/>
                </a:lnTo>
                <a:lnTo>
                  <a:pt x="729831" y="561510"/>
                </a:lnTo>
                <a:lnTo>
                  <a:pt x="731146" y="563745"/>
                </a:lnTo>
                <a:lnTo>
                  <a:pt x="732461" y="565913"/>
                </a:lnTo>
                <a:lnTo>
                  <a:pt x="733711" y="568148"/>
                </a:lnTo>
                <a:lnTo>
                  <a:pt x="734895" y="570449"/>
                </a:lnTo>
                <a:lnTo>
                  <a:pt x="736079" y="572749"/>
                </a:lnTo>
                <a:lnTo>
                  <a:pt x="737066" y="575049"/>
                </a:lnTo>
                <a:lnTo>
                  <a:pt x="738184" y="577482"/>
                </a:lnTo>
                <a:lnTo>
                  <a:pt x="739170" y="579848"/>
                </a:lnTo>
                <a:lnTo>
                  <a:pt x="740026" y="582280"/>
                </a:lnTo>
                <a:lnTo>
                  <a:pt x="740946" y="584777"/>
                </a:lnTo>
                <a:lnTo>
                  <a:pt x="741736" y="587143"/>
                </a:lnTo>
                <a:lnTo>
                  <a:pt x="742459" y="589641"/>
                </a:lnTo>
                <a:lnTo>
                  <a:pt x="743183" y="592270"/>
                </a:lnTo>
                <a:lnTo>
                  <a:pt x="743775" y="594833"/>
                </a:lnTo>
                <a:lnTo>
                  <a:pt x="744367" y="597397"/>
                </a:lnTo>
                <a:lnTo>
                  <a:pt x="744893" y="599960"/>
                </a:lnTo>
                <a:lnTo>
                  <a:pt x="745288" y="602589"/>
                </a:lnTo>
                <a:lnTo>
                  <a:pt x="745616" y="605218"/>
                </a:lnTo>
                <a:lnTo>
                  <a:pt x="746011" y="607913"/>
                </a:lnTo>
                <a:lnTo>
                  <a:pt x="746209" y="610608"/>
                </a:lnTo>
                <a:lnTo>
                  <a:pt x="746340" y="613303"/>
                </a:lnTo>
                <a:lnTo>
                  <a:pt x="746537" y="616063"/>
                </a:lnTo>
                <a:lnTo>
                  <a:pt x="746537" y="618758"/>
                </a:lnTo>
                <a:lnTo>
                  <a:pt x="746537" y="621453"/>
                </a:lnTo>
                <a:lnTo>
                  <a:pt x="746340" y="624213"/>
                </a:lnTo>
                <a:lnTo>
                  <a:pt x="746209" y="626908"/>
                </a:lnTo>
                <a:lnTo>
                  <a:pt x="746011" y="629669"/>
                </a:lnTo>
                <a:lnTo>
                  <a:pt x="745616" y="632298"/>
                </a:lnTo>
                <a:lnTo>
                  <a:pt x="745288" y="634927"/>
                </a:lnTo>
                <a:lnTo>
                  <a:pt x="744893" y="637556"/>
                </a:lnTo>
                <a:lnTo>
                  <a:pt x="744367" y="640119"/>
                </a:lnTo>
                <a:lnTo>
                  <a:pt x="743775" y="642683"/>
                </a:lnTo>
                <a:lnTo>
                  <a:pt x="743183" y="645312"/>
                </a:lnTo>
                <a:lnTo>
                  <a:pt x="742459" y="647809"/>
                </a:lnTo>
                <a:lnTo>
                  <a:pt x="741736" y="650307"/>
                </a:lnTo>
                <a:lnTo>
                  <a:pt x="740946" y="652805"/>
                </a:lnTo>
                <a:lnTo>
                  <a:pt x="740026" y="655236"/>
                </a:lnTo>
                <a:lnTo>
                  <a:pt x="739170" y="657603"/>
                </a:lnTo>
                <a:lnTo>
                  <a:pt x="738184" y="660034"/>
                </a:lnTo>
                <a:lnTo>
                  <a:pt x="737066" y="662401"/>
                </a:lnTo>
                <a:lnTo>
                  <a:pt x="736079" y="664767"/>
                </a:lnTo>
                <a:lnTo>
                  <a:pt x="734895" y="667002"/>
                </a:lnTo>
                <a:lnTo>
                  <a:pt x="733711" y="669302"/>
                </a:lnTo>
                <a:lnTo>
                  <a:pt x="732461" y="671603"/>
                </a:lnTo>
                <a:lnTo>
                  <a:pt x="731146" y="673771"/>
                </a:lnTo>
                <a:lnTo>
                  <a:pt x="729831" y="675941"/>
                </a:lnTo>
                <a:lnTo>
                  <a:pt x="728318" y="678044"/>
                </a:lnTo>
                <a:lnTo>
                  <a:pt x="726936" y="680213"/>
                </a:lnTo>
                <a:lnTo>
                  <a:pt x="725424" y="682250"/>
                </a:lnTo>
                <a:lnTo>
                  <a:pt x="723845" y="684288"/>
                </a:lnTo>
                <a:lnTo>
                  <a:pt x="722267" y="686260"/>
                </a:lnTo>
                <a:lnTo>
                  <a:pt x="720622" y="688166"/>
                </a:lnTo>
                <a:lnTo>
                  <a:pt x="718912" y="690072"/>
                </a:lnTo>
                <a:lnTo>
                  <a:pt x="717202" y="691912"/>
                </a:lnTo>
                <a:lnTo>
                  <a:pt x="715426" y="693752"/>
                </a:lnTo>
                <a:lnTo>
                  <a:pt x="713584" y="695527"/>
                </a:lnTo>
                <a:lnTo>
                  <a:pt x="711743" y="697302"/>
                </a:lnTo>
                <a:lnTo>
                  <a:pt x="709835" y="699011"/>
                </a:lnTo>
                <a:lnTo>
                  <a:pt x="707862" y="700588"/>
                </a:lnTo>
                <a:lnTo>
                  <a:pt x="705823" y="702231"/>
                </a:lnTo>
                <a:lnTo>
                  <a:pt x="703849" y="703743"/>
                </a:lnTo>
                <a:lnTo>
                  <a:pt x="701810" y="705320"/>
                </a:lnTo>
                <a:lnTo>
                  <a:pt x="699706" y="706701"/>
                </a:lnTo>
                <a:lnTo>
                  <a:pt x="697535" y="708147"/>
                </a:lnTo>
                <a:lnTo>
                  <a:pt x="695430" y="709527"/>
                </a:lnTo>
                <a:lnTo>
                  <a:pt x="693194" y="710842"/>
                </a:lnTo>
                <a:lnTo>
                  <a:pt x="690958" y="712090"/>
                </a:lnTo>
                <a:lnTo>
                  <a:pt x="688655" y="713273"/>
                </a:lnTo>
                <a:lnTo>
                  <a:pt x="686353" y="714390"/>
                </a:lnTo>
                <a:lnTo>
                  <a:pt x="683985" y="715508"/>
                </a:lnTo>
                <a:lnTo>
                  <a:pt x="681683" y="716560"/>
                </a:lnTo>
                <a:lnTo>
                  <a:pt x="679250" y="717480"/>
                </a:lnTo>
                <a:lnTo>
                  <a:pt x="676816" y="718400"/>
                </a:lnTo>
                <a:lnTo>
                  <a:pt x="674382" y="719254"/>
                </a:lnTo>
                <a:lnTo>
                  <a:pt x="671883" y="720109"/>
                </a:lnTo>
                <a:lnTo>
                  <a:pt x="669383" y="720832"/>
                </a:lnTo>
                <a:lnTo>
                  <a:pt x="666884" y="721555"/>
                </a:lnTo>
                <a:lnTo>
                  <a:pt x="664319" y="722146"/>
                </a:lnTo>
                <a:lnTo>
                  <a:pt x="661753" y="722738"/>
                </a:lnTo>
                <a:lnTo>
                  <a:pt x="659122" y="723264"/>
                </a:lnTo>
                <a:lnTo>
                  <a:pt x="656492" y="723592"/>
                </a:lnTo>
                <a:lnTo>
                  <a:pt x="653860" y="724053"/>
                </a:lnTo>
                <a:lnTo>
                  <a:pt x="651164" y="724316"/>
                </a:lnTo>
                <a:lnTo>
                  <a:pt x="648532" y="724578"/>
                </a:lnTo>
                <a:lnTo>
                  <a:pt x="645770" y="724710"/>
                </a:lnTo>
                <a:lnTo>
                  <a:pt x="643073" y="724841"/>
                </a:lnTo>
                <a:lnTo>
                  <a:pt x="640377" y="724841"/>
                </a:lnTo>
                <a:lnTo>
                  <a:pt x="636956" y="724775"/>
                </a:lnTo>
                <a:lnTo>
                  <a:pt x="633668" y="724644"/>
                </a:lnTo>
                <a:lnTo>
                  <a:pt x="630444" y="724381"/>
                </a:lnTo>
                <a:lnTo>
                  <a:pt x="627156" y="724053"/>
                </a:lnTo>
                <a:lnTo>
                  <a:pt x="623933" y="723592"/>
                </a:lnTo>
                <a:lnTo>
                  <a:pt x="620710" y="723067"/>
                </a:lnTo>
                <a:lnTo>
                  <a:pt x="617553" y="722409"/>
                </a:lnTo>
                <a:lnTo>
                  <a:pt x="614461" y="721686"/>
                </a:lnTo>
                <a:lnTo>
                  <a:pt x="611370" y="720898"/>
                </a:lnTo>
                <a:lnTo>
                  <a:pt x="608344" y="719912"/>
                </a:lnTo>
                <a:lnTo>
                  <a:pt x="605318" y="718991"/>
                </a:lnTo>
                <a:lnTo>
                  <a:pt x="602359" y="717874"/>
                </a:lnTo>
                <a:lnTo>
                  <a:pt x="599399" y="716691"/>
                </a:lnTo>
                <a:lnTo>
                  <a:pt x="596505" y="715442"/>
                </a:lnTo>
                <a:lnTo>
                  <a:pt x="593742" y="714128"/>
                </a:lnTo>
                <a:lnTo>
                  <a:pt x="590914" y="712682"/>
                </a:lnTo>
                <a:lnTo>
                  <a:pt x="588151" y="711170"/>
                </a:lnTo>
                <a:lnTo>
                  <a:pt x="585520" y="709658"/>
                </a:lnTo>
                <a:lnTo>
                  <a:pt x="582823" y="707950"/>
                </a:lnTo>
                <a:lnTo>
                  <a:pt x="580258" y="706241"/>
                </a:lnTo>
                <a:lnTo>
                  <a:pt x="577693" y="704400"/>
                </a:lnTo>
                <a:lnTo>
                  <a:pt x="575193" y="702560"/>
                </a:lnTo>
                <a:lnTo>
                  <a:pt x="572760" y="700588"/>
                </a:lnTo>
                <a:lnTo>
                  <a:pt x="570458" y="698616"/>
                </a:lnTo>
                <a:lnTo>
                  <a:pt x="568155" y="696579"/>
                </a:lnTo>
                <a:lnTo>
                  <a:pt x="565853" y="694410"/>
                </a:lnTo>
                <a:lnTo>
                  <a:pt x="563748" y="692241"/>
                </a:lnTo>
                <a:lnTo>
                  <a:pt x="561578" y="689940"/>
                </a:lnTo>
                <a:lnTo>
                  <a:pt x="559539" y="687574"/>
                </a:lnTo>
                <a:lnTo>
                  <a:pt x="557566" y="685208"/>
                </a:lnTo>
                <a:lnTo>
                  <a:pt x="555658" y="682776"/>
                </a:lnTo>
                <a:lnTo>
                  <a:pt x="553817" y="680278"/>
                </a:lnTo>
                <a:lnTo>
                  <a:pt x="640377" y="618758"/>
                </a:lnTo>
                <a:lnTo>
                  <a:pt x="640377" y="512675"/>
                </a:lnTo>
                <a:close/>
                <a:moveTo>
                  <a:pt x="631010" y="493769"/>
                </a:moveTo>
                <a:lnTo>
                  <a:pt x="631010" y="599852"/>
                </a:lnTo>
                <a:lnTo>
                  <a:pt x="547515" y="534454"/>
                </a:lnTo>
                <a:lnTo>
                  <a:pt x="549420" y="532153"/>
                </a:lnTo>
                <a:lnTo>
                  <a:pt x="551325" y="529919"/>
                </a:lnTo>
                <a:lnTo>
                  <a:pt x="553296" y="527750"/>
                </a:lnTo>
                <a:lnTo>
                  <a:pt x="555267" y="525581"/>
                </a:lnTo>
                <a:lnTo>
                  <a:pt x="557435" y="523543"/>
                </a:lnTo>
                <a:lnTo>
                  <a:pt x="559537" y="521506"/>
                </a:lnTo>
                <a:lnTo>
                  <a:pt x="561770" y="519599"/>
                </a:lnTo>
                <a:lnTo>
                  <a:pt x="564004" y="517694"/>
                </a:lnTo>
                <a:lnTo>
                  <a:pt x="566303" y="515853"/>
                </a:lnTo>
                <a:lnTo>
                  <a:pt x="568668" y="514078"/>
                </a:lnTo>
                <a:lnTo>
                  <a:pt x="571099" y="512369"/>
                </a:lnTo>
                <a:lnTo>
                  <a:pt x="573595" y="510661"/>
                </a:lnTo>
                <a:lnTo>
                  <a:pt x="576091" y="509149"/>
                </a:lnTo>
                <a:lnTo>
                  <a:pt x="578653" y="507637"/>
                </a:lnTo>
                <a:lnTo>
                  <a:pt x="581215" y="506191"/>
                </a:lnTo>
                <a:lnTo>
                  <a:pt x="583843" y="504811"/>
                </a:lnTo>
                <a:lnTo>
                  <a:pt x="586471" y="503562"/>
                </a:lnTo>
                <a:lnTo>
                  <a:pt x="589295" y="502313"/>
                </a:lnTo>
                <a:lnTo>
                  <a:pt x="591989" y="501196"/>
                </a:lnTo>
                <a:lnTo>
                  <a:pt x="594814" y="500078"/>
                </a:lnTo>
                <a:lnTo>
                  <a:pt x="597638" y="499158"/>
                </a:lnTo>
                <a:lnTo>
                  <a:pt x="600529" y="498173"/>
                </a:lnTo>
                <a:lnTo>
                  <a:pt x="603485" y="497384"/>
                </a:lnTo>
                <a:lnTo>
                  <a:pt x="606375" y="496661"/>
                </a:lnTo>
                <a:lnTo>
                  <a:pt x="609332" y="496004"/>
                </a:lnTo>
                <a:lnTo>
                  <a:pt x="612353" y="495412"/>
                </a:lnTo>
                <a:lnTo>
                  <a:pt x="615441" y="494886"/>
                </a:lnTo>
                <a:lnTo>
                  <a:pt x="618528" y="494558"/>
                </a:lnTo>
                <a:lnTo>
                  <a:pt x="621616" y="494229"/>
                </a:lnTo>
                <a:lnTo>
                  <a:pt x="624704" y="493966"/>
                </a:lnTo>
                <a:lnTo>
                  <a:pt x="627857" y="493835"/>
                </a:lnTo>
                <a:close/>
                <a:moveTo>
                  <a:pt x="913213" y="479064"/>
                </a:moveTo>
                <a:lnTo>
                  <a:pt x="916287" y="481230"/>
                </a:lnTo>
                <a:lnTo>
                  <a:pt x="919427" y="483134"/>
                </a:lnTo>
                <a:lnTo>
                  <a:pt x="922501" y="484907"/>
                </a:lnTo>
                <a:lnTo>
                  <a:pt x="925640" y="486548"/>
                </a:lnTo>
                <a:lnTo>
                  <a:pt x="928714" y="487926"/>
                </a:lnTo>
                <a:lnTo>
                  <a:pt x="931788" y="489174"/>
                </a:lnTo>
                <a:lnTo>
                  <a:pt x="934797" y="490290"/>
                </a:lnTo>
                <a:lnTo>
                  <a:pt x="937806" y="491209"/>
                </a:lnTo>
                <a:lnTo>
                  <a:pt x="940815" y="492062"/>
                </a:lnTo>
                <a:lnTo>
                  <a:pt x="943692" y="492784"/>
                </a:lnTo>
                <a:lnTo>
                  <a:pt x="946571" y="493309"/>
                </a:lnTo>
                <a:lnTo>
                  <a:pt x="949383" y="493703"/>
                </a:lnTo>
                <a:lnTo>
                  <a:pt x="952196" y="494097"/>
                </a:lnTo>
                <a:lnTo>
                  <a:pt x="954877" y="494294"/>
                </a:lnTo>
                <a:lnTo>
                  <a:pt x="957559" y="494360"/>
                </a:lnTo>
                <a:lnTo>
                  <a:pt x="960110" y="494491"/>
                </a:lnTo>
                <a:lnTo>
                  <a:pt x="962595" y="494491"/>
                </a:lnTo>
                <a:lnTo>
                  <a:pt x="965015" y="494294"/>
                </a:lnTo>
                <a:lnTo>
                  <a:pt x="967305" y="494163"/>
                </a:lnTo>
                <a:lnTo>
                  <a:pt x="969594" y="493966"/>
                </a:lnTo>
                <a:lnTo>
                  <a:pt x="971687" y="493703"/>
                </a:lnTo>
                <a:lnTo>
                  <a:pt x="973780" y="493375"/>
                </a:lnTo>
                <a:lnTo>
                  <a:pt x="975677" y="493047"/>
                </a:lnTo>
                <a:lnTo>
                  <a:pt x="977508" y="492719"/>
                </a:lnTo>
                <a:lnTo>
                  <a:pt x="980778" y="491996"/>
                </a:lnTo>
                <a:lnTo>
                  <a:pt x="983525" y="491143"/>
                </a:lnTo>
                <a:lnTo>
                  <a:pt x="985749" y="490487"/>
                </a:lnTo>
                <a:lnTo>
                  <a:pt x="987450" y="489896"/>
                </a:lnTo>
                <a:lnTo>
                  <a:pt x="988235" y="491602"/>
                </a:lnTo>
                <a:lnTo>
                  <a:pt x="988954" y="493375"/>
                </a:lnTo>
                <a:lnTo>
                  <a:pt x="989608" y="495213"/>
                </a:lnTo>
                <a:lnTo>
                  <a:pt x="990197" y="497051"/>
                </a:lnTo>
                <a:lnTo>
                  <a:pt x="990786" y="499021"/>
                </a:lnTo>
                <a:lnTo>
                  <a:pt x="991309" y="500990"/>
                </a:lnTo>
                <a:lnTo>
                  <a:pt x="991767" y="503091"/>
                </a:lnTo>
                <a:lnTo>
                  <a:pt x="992159" y="505257"/>
                </a:lnTo>
                <a:lnTo>
                  <a:pt x="993009" y="509721"/>
                </a:lnTo>
                <a:lnTo>
                  <a:pt x="993794" y="514513"/>
                </a:lnTo>
                <a:lnTo>
                  <a:pt x="994645" y="519502"/>
                </a:lnTo>
                <a:lnTo>
                  <a:pt x="995691" y="524688"/>
                </a:lnTo>
                <a:lnTo>
                  <a:pt x="996934" y="524885"/>
                </a:lnTo>
                <a:lnTo>
                  <a:pt x="998177" y="525279"/>
                </a:lnTo>
                <a:lnTo>
                  <a:pt x="999354" y="525738"/>
                </a:lnTo>
                <a:lnTo>
                  <a:pt x="1000531" y="526132"/>
                </a:lnTo>
                <a:lnTo>
                  <a:pt x="1001643" y="526723"/>
                </a:lnTo>
                <a:lnTo>
                  <a:pt x="1002624" y="527379"/>
                </a:lnTo>
                <a:lnTo>
                  <a:pt x="1003671" y="528167"/>
                </a:lnTo>
                <a:lnTo>
                  <a:pt x="1004521" y="528889"/>
                </a:lnTo>
                <a:lnTo>
                  <a:pt x="1005437" y="529677"/>
                </a:lnTo>
                <a:lnTo>
                  <a:pt x="1006156" y="530662"/>
                </a:lnTo>
                <a:lnTo>
                  <a:pt x="1006876" y="531581"/>
                </a:lnTo>
                <a:lnTo>
                  <a:pt x="1007465" y="532566"/>
                </a:lnTo>
                <a:lnTo>
                  <a:pt x="1007988" y="533616"/>
                </a:lnTo>
                <a:lnTo>
                  <a:pt x="1008380" y="534732"/>
                </a:lnTo>
                <a:lnTo>
                  <a:pt x="1008707" y="535848"/>
                </a:lnTo>
                <a:lnTo>
                  <a:pt x="1008903" y="537029"/>
                </a:lnTo>
                <a:lnTo>
                  <a:pt x="1009100" y="538277"/>
                </a:lnTo>
                <a:lnTo>
                  <a:pt x="1009100" y="539524"/>
                </a:lnTo>
                <a:lnTo>
                  <a:pt x="1008969" y="540837"/>
                </a:lnTo>
                <a:lnTo>
                  <a:pt x="1008772" y="542150"/>
                </a:lnTo>
                <a:lnTo>
                  <a:pt x="1008380" y="543463"/>
                </a:lnTo>
                <a:lnTo>
                  <a:pt x="1007988" y="544841"/>
                </a:lnTo>
                <a:lnTo>
                  <a:pt x="1007334" y="546285"/>
                </a:lnTo>
                <a:lnTo>
                  <a:pt x="1006614" y="547664"/>
                </a:lnTo>
                <a:lnTo>
                  <a:pt x="1005698" y="549108"/>
                </a:lnTo>
                <a:lnTo>
                  <a:pt x="1004652" y="550552"/>
                </a:lnTo>
                <a:lnTo>
                  <a:pt x="1003409" y="551996"/>
                </a:lnTo>
                <a:lnTo>
                  <a:pt x="1002101" y="553441"/>
                </a:lnTo>
                <a:lnTo>
                  <a:pt x="1000662" y="554951"/>
                </a:lnTo>
                <a:lnTo>
                  <a:pt x="998962" y="556329"/>
                </a:lnTo>
                <a:lnTo>
                  <a:pt x="997065" y="557773"/>
                </a:lnTo>
                <a:lnTo>
                  <a:pt x="995102" y="559283"/>
                </a:lnTo>
                <a:lnTo>
                  <a:pt x="994514" y="561975"/>
                </a:lnTo>
                <a:lnTo>
                  <a:pt x="993925" y="564600"/>
                </a:lnTo>
                <a:lnTo>
                  <a:pt x="993206" y="567226"/>
                </a:lnTo>
                <a:lnTo>
                  <a:pt x="992486" y="569918"/>
                </a:lnTo>
                <a:lnTo>
                  <a:pt x="991571" y="572478"/>
                </a:lnTo>
                <a:lnTo>
                  <a:pt x="990655" y="575038"/>
                </a:lnTo>
                <a:lnTo>
                  <a:pt x="989674" y="577533"/>
                </a:lnTo>
                <a:lnTo>
                  <a:pt x="988627" y="580027"/>
                </a:lnTo>
                <a:lnTo>
                  <a:pt x="987515" y="582456"/>
                </a:lnTo>
                <a:lnTo>
                  <a:pt x="986273" y="584885"/>
                </a:lnTo>
                <a:lnTo>
                  <a:pt x="985030" y="587117"/>
                </a:lnTo>
                <a:lnTo>
                  <a:pt x="983656" y="589415"/>
                </a:lnTo>
                <a:lnTo>
                  <a:pt x="982217" y="591647"/>
                </a:lnTo>
                <a:lnTo>
                  <a:pt x="980778" y="593747"/>
                </a:lnTo>
                <a:lnTo>
                  <a:pt x="979274" y="595782"/>
                </a:lnTo>
                <a:lnTo>
                  <a:pt x="977639" y="597751"/>
                </a:lnTo>
                <a:lnTo>
                  <a:pt x="975938" y="599590"/>
                </a:lnTo>
                <a:lnTo>
                  <a:pt x="974238" y="601428"/>
                </a:lnTo>
                <a:lnTo>
                  <a:pt x="972537" y="603134"/>
                </a:lnTo>
                <a:lnTo>
                  <a:pt x="970706" y="604776"/>
                </a:lnTo>
                <a:lnTo>
                  <a:pt x="968809" y="606285"/>
                </a:lnTo>
                <a:lnTo>
                  <a:pt x="966781" y="607664"/>
                </a:lnTo>
                <a:lnTo>
                  <a:pt x="964819" y="608977"/>
                </a:lnTo>
                <a:lnTo>
                  <a:pt x="962791" y="610159"/>
                </a:lnTo>
                <a:lnTo>
                  <a:pt x="960764" y="611209"/>
                </a:lnTo>
                <a:lnTo>
                  <a:pt x="958540" y="612128"/>
                </a:lnTo>
                <a:lnTo>
                  <a:pt x="956381" y="612981"/>
                </a:lnTo>
                <a:lnTo>
                  <a:pt x="954158" y="613704"/>
                </a:lnTo>
                <a:lnTo>
                  <a:pt x="951869" y="614294"/>
                </a:lnTo>
                <a:lnTo>
                  <a:pt x="949579" y="614623"/>
                </a:lnTo>
                <a:lnTo>
                  <a:pt x="947159" y="614951"/>
                </a:lnTo>
                <a:lnTo>
                  <a:pt x="944739" y="615082"/>
                </a:lnTo>
                <a:lnTo>
                  <a:pt x="942319" y="614951"/>
                </a:lnTo>
                <a:lnTo>
                  <a:pt x="939964" y="614623"/>
                </a:lnTo>
                <a:lnTo>
                  <a:pt x="937675" y="614294"/>
                </a:lnTo>
                <a:lnTo>
                  <a:pt x="935386" y="613704"/>
                </a:lnTo>
                <a:lnTo>
                  <a:pt x="933097" y="612981"/>
                </a:lnTo>
                <a:lnTo>
                  <a:pt x="930938" y="612128"/>
                </a:lnTo>
                <a:lnTo>
                  <a:pt x="928780" y="611209"/>
                </a:lnTo>
                <a:lnTo>
                  <a:pt x="926752" y="610159"/>
                </a:lnTo>
                <a:lnTo>
                  <a:pt x="924724" y="608977"/>
                </a:lnTo>
                <a:lnTo>
                  <a:pt x="922632" y="607664"/>
                </a:lnTo>
                <a:lnTo>
                  <a:pt x="920735" y="606285"/>
                </a:lnTo>
                <a:lnTo>
                  <a:pt x="918838" y="604776"/>
                </a:lnTo>
                <a:lnTo>
                  <a:pt x="917007" y="603134"/>
                </a:lnTo>
                <a:lnTo>
                  <a:pt x="915240" y="601428"/>
                </a:lnTo>
                <a:lnTo>
                  <a:pt x="913605" y="599590"/>
                </a:lnTo>
                <a:lnTo>
                  <a:pt x="911905" y="597751"/>
                </a:lnTo>
                <a:lnTo>
                  <a:pt x="910270" y="595782"/>
                </a:lnTo>
                <a:lnTo>
                  <a:pt x="908765" y="593747"/>
                </a:lnTo>
                <a:lnTo>
                  <a:pt x="907326" y="591647"/>
                </a:lnTo>
                <a:lnTo>
                  <a:pt x="905887" y="589415"/>
                </a:lnTo>
                <a:lnTo>
                  <a:pt x="904579" y="587117"/>
                </a:lnTo>
                <a:lnTo>
                  <a:pt x="903271" y="584885"/>
                </a:lnTo>
                <a:lnTo>
                  <a:pt x="902094" y="582456"/>
                </a:lnTo>
                <a:lnTo>
                  <a:pt x="900916" y="580027"/>
                </a:lnTo>
                <a:lnTo>
                  <a:pt x="899870" y="577533"/>
                </a:lnTo>
                <a:lnTo>
                  <a:pt x="898889" y="575038"/>
                </a:lnTo>
                <a:lnTo>
                  <a:pt x="897973" y="572478"/>
                </a:lnTo>
                <a:lnTo>
                  <a:pt x="897057" y="569918"/>
                </a:lnTo>
                <a:lnTo>
                  <a:pt x="896338" y="567226"/>
                </a:lnTo>
                <a:lnTo>
                  <a:pt x="895618" y="564600"/>
                </a:lnTo>
                <a:lnTo>
                  <a:pt x="895030" y="561975"/>
                </a:lnTo>
                <a:lnTo>
                  <a:pt x="894441" y="559283"/>
                </a:lnTo>
                <a:lnTo>
                  <a:pt x="892479" y="557773"/>
                </a:lnTo>
                <a:lnTo>
                  <a:pt x="890582" y="556329"/>
                </a:lnTo>
                <a:lnTo>
                  <a:pt x="888881" y="554951"/>
                </a:lnTo>
                <a:lnTo>
                  <a:pt x="887442" y="553441"/>
                </a:lnTo>
                <a:lnTo>
                  <a:pt x="886004" y="551996"/>
                </a:lnTo>
                <a:lnTo>
                  <a:pt x="884826" y="550552"/>
                </a:lnTo>
                <a:lnTo>
                  <a:pt x="883845" y="549108"/>
                </a:lnTo>
                <a:lnTo>
                  <a:pt x="882930" y="547664"/>
                </a:lnTo>
                <a:lnTo>
                  <a:pt x="882210" y="546285"/>
                </a:lnTo>
                <a:lnTo>
                  <a:pt x="881556" y="544841"/>
                </a:lnTo>
                <a:lnTo>
                  <a:pt x="881098" y="543463"/>
                </a:lnTo>
                <a:lnTo>
                  <a:pt x="880771" y="542150"/>
                </a:lnTo>
                <a:lnTo>
                  <a:pt x="880575" y="540837"/>
                </a:lnTo>
                <a:lnTo>
                  <a:pt x="880444" y="539524"/>
                </a:lnTo>
                <a:lnTo>
                  <a:pt x="880444" y="538277"/>
                </a:lnTo>
                <a:lnTo>
                  <a:pt x="880575" y="537029"/>
                </a:lnTo>
                <a:lnTo>
                  <a:pt x="880836" y="535848"/>
                </a:lnTo>
                <a:lnTo>
                  <a:pt x="881098" y="534732"/>
                </a:lnTo>
                <a:lnTo>
                  <a:pt x="881556" y="533616"/>
                </a:lnTo>
                <a:lnTo>
                  <a:pt x="882079" y="532566"/>
                </a:lnTo>
                <a:lnTo>
                  <a:pt x="882668" y="531581"/>
                </a:lnTo>
                <a:lnTo>
                  <a:pt x="883387" y="530662"/>
                </a:lnTo>
                <a:lnTo>
                  <a:pt x="884107" y="529677"/>
                </a:lnTo>
                <a:lnTo>
                  <a:pt x="885022" y="528889"/>
                </a:lnTo>
                <a:lnTo>
                  <a:pt x="885938" y="528167"/>
                </a:lnTo>
                <a:lnTo>
                  <a:pt x="886919" y="527379"/>
                </a:lnTo>
                <a:lnTo>
                  <a:pt x="887900" y="526723"/>
                </a:lnTo>
                <a:lnTo>
                  <a:pt x="889012" y="526132"/>
                </a:lnTo>
                <a:lnTo>
                  <a:pt x="890190" y="525738"/>
                </a:lnTo>
                <a:lnTo>
                  <a:pt x="891367" y="525279"/>
                </a:lnTo>
                <a:lnTo>
                  <a:pt x="892610" y="524885"/>
                </a:lnTo>
                <a:lnTo>
                  <a:pt x="893918" y="524688"/>
                </a:lnTo>
                <a:lnTo>
                  <a:pt x="894637" y="520749"/>
                </a:lnTo>
                <a:lnTo>
                  <a:pt x="895291" y="516942"/>
                </a:lnTo>
                <a:lnTo>
                  <a:pt x="896534" y="509655"/>
                </a:lnTo>
                <a:lnTo>
                  <a:pt x="897188" y="506176"/>
                </a:lnTo>
                <a:lnTo>
                  <a:pt x="897842" y="502894"/>
                </a:lnTo>
                <a:lnTo>
                  <a:pt x="898562" y="499808"/>
                </a:lnTo>
                <a:lnTo>
                  <a:pt x="899412" y="496789"/>
                </a:lnTo>
                <a:lnTo>
                  <a:pt x="899870" y="495410"/>
                </a:lnTo>
                <a:lnTo>
                  <a:pt x="900328" y="494032"/>
                </a:lnTo>
                <a:lnTo>
                  <a:pt x="900851" y="492719"/>
                </a:lnTo>
                <a:lnTo>
                  <a:pt x="901440" y="491406"/>
                </a:lnTo>
                <a:lnTo>
                  <a:pt x="902028" y="490158"/>
                </a:lnTo>
                <a:lnTo>
                  <a:pt x="902682" y="488911"/>
                </a:lnTo>
                <a:lnTo>
                  <a:pt x="903402" y="487730"/>
                </a:lnTo>
                <a:lnTo>
                  <a:pt x="904252" y="486548"/>
                </a:lnTo>
                <a:lnTo>
                  <a:pt x="905102" y="485432"/>
                </a:lnTo>
                <a:lnTo>
                  <a:pt x="906084" y="484381"/>
                </a:lnTo>
                <a:lnTo>
                  <a:pt x="906999" y="483397"/>
                </a:lnTo>
                <a:lnTo>
                  <a:pt x="908111" y="482412"/>
                </a:lnTo>
                <a:lnTo>
                  <a:pt x="909289" y="481559"/>
                </a:lnTo>
                <a:lnTo>
                  <a:pt x="910466" y="480640"/>
                </a:lnTo>
                <a:lnTo>
                  <a:pt x="911774" y="479852"/>
                </a:lnTo>
                <a:close/>
                <a:moveTo>
                  <a:pt x="944805" y="444403"/>
                </a:moveTo>
                <a:lnTo>
                  <a:pt x="948016" y="444469"/>
                </a:lnTo>
                <a:lnTo>
                  <a:pt x="951162" y="444601"/>
                </a:lnTo>
                <a:lnTo>
                  <a:pt x="954176" y="444798"/>
                </a:lnTo>
                <a:lnTo>
                  <a:pt x="957060" y="445192"/>
                </a:lnTo>
                <a:lnTo>
                  <a:pt x="959812" y="445521"/>
                </a:lnTo>
                <a:lnTo>
                  <a:pt x="962499" y="446047"/>
                </a:lnTo>
                <a:lnTo>
                  <a:pt x="965121" y="446639"/>
                </a:lnTo>
                <a:lnTo>
                  <a:pt x="967611" y="447296"/>
                </a:lnTo>
                <a:lnTo>
                  <a:pt x="969905" y="448020"/>
                </a:lnTo>
                <a:lnTo>
                  <a:pt x="972199" y="448874"/>
                </a:lnTo>
                <a:lnTo>
                  <a:pt x="974361" y="449795"/>
                </a:lnTo>
                <a:lnTo>
                  <a:pt x="976524" y="450781"/>
                </a:lnTo>
                <a:lnTo>
                  <a:pt x="978490" y="451768"/>
                </a:lnTo>
                <a:lnTo>
                  <a:pt x="980390" y="452820"/>
                </a:lnTo>
                <a:lnTo>
                  <a:pt x="982226" y="454003"/>
                </a:lnTo>
                <a:lnTo>
                  <a:pt x="983995" y="455187"/>
                </a:lnTo>
                <a:lnTo>
                  <a:pt x="985699" y="456436"/>
                </a:lnTo>
                <a:lnTo>
                  <a:pt x="987206" y="457751"/>
                </a:lnTo>
                <a:lnTo>
                  <a:pt x="988648" y="459132"/>
                </a:lnTo>
                <a:lnTo>
                  <a:pt x="990155" y="460513"/>
                </a:lnTo>
                <a:lnTo>
                  <a:pt x="991466" y="462025"/>
                </a:lnTo>
                <a:lnTo>
                  <a:pt x="992711" y="463471"/>
                </a:lnTo>
                <a:lnTo>
                  <a:pt x="993956" y="465049"/>
                </a:lnTo>
                <a:lnTo>
                  <a:pt x="995070" y="466562"/>
                </a:lnTo>
                <a:lnTo>
                  <a:pt x="996053" y="468205"/>
                </a:lnTo>
                <a:lnTo>
                  <a:pt x="997102" y="469784"/>
                </a:lnTo>
                <a:lnTo>
                  <a:pt x="998085" y="471428"/>
                </a:lnTo>
                <a:lnTo>
                  <a:pt x="998871" y="473137"/>
                </a:lnTo>
                <a:lnTo>
                  <a:pt x="999658" y="474781"/>
                </a:lnTo>
                <a:lnTo>
                  <a:pt x="1000378" y="476490"/>
                </a:lnTo>
                <a:lnTo>
                  <a:pt x="1001099" y="478265"/>
                </a:lnTo>
                <a:lnTo>
                  <a:pt x="1001689" y="480041"/>
                </a:lnTo>
                <a:lnTo>
                  <a:pt x="1002279" y="481816"/>
                </a:lnTo>
                <a:lnTo>
                  <a:pt x="1002869" y="483526"/>
                </a:lnTo>
                <a:lnTo>
                  <a:pt x="1003327" y="485301"/>
                </a:lnTo>
                <a:lnTo>
                  <a:pt x="1003786" y="487076"/>
                </a:lnTo>
                <a:lnTo>
                  <a:pt x="1004507" y="490627"/>
                </a:lnTo>
                <a:lnTo>
                  <a:pt x="1005097" y="494046"/>
                </a:lnTo>
                <a:lnTo>
                  <a:pt x="1005425" y="497531"/>
                </a:lnTo>
                <a:lnTo>
                  <a:pt x="1005752" y="500884"/>
                </a:lnTo>
                <a:lnTo>
                  <a:pt x="1005883" y="504172"/>
                </a:lnTo>
                <a:lnTo>
                  <a:pt x="1005949" y="507393"/>
                </a:lnTo>
                <a:lnTo>
                  <a:pt x="1005883" y="510353"/>
                </a:lnTo>
                <a:lnTo>
                  <a:pt x="1005818" y="513245"/>
                </a:lnTo>
                <a:lnTo>
                  <a:pt x="1005687" y="515941"/>
                </a:lnTo>
                <a:lnTo>
                  <a:pt x="1005425" y="518374"/>
                </a:lnTo>
                <a:lnTo>
                  <a:pt x="1005228" y="520676"/>
                </a:lnTo>
                <a:lnTo>
                  <a:pt x="1004966" y="522648"/>
                </a:lnTo>
                <a:lnTo>
                  <a:pt x="1004507" y="525804"/>
                </a:lnTo>
                <a:lnTo>
                  <a:pt x="1002934" y="525015"/>
                </a:lnTo>
                <a:lnTo>
                  <a:pt x="1001427" y="524357"/>
                </a:lnTo>
                <a:lnTo>
                  <a:pt x="999723" y="523831"/>
                </a:lnTo>
                <a:lnTo>
                  <a:pt x="998085" y="523437"/>
                </a:lnTo>
                <a:lnTo>
                  <a:pt x="997036" y="518045"/>
                </a:lnTo>
                <a:lnTo>
                  <a:pt x="996119" y="512785"/>
                </a:lnTo>
                <a:lnTo>
                  <a:pt x="995267" y="507854"/>
                </a:lnTo>
                <a:lnTo>
                  <a:pt x="994415" y="503185"/>
                </a:lnTo>
                <a:lnTo>
                  <a:pt x="993956" y="500950"/>
                </a:lnTo>
                <a:lnTo>
                  <a:pt x="993497" y="498780"/>
                </a:lnTo>
                <a:lnTo>
                  <a:pt x="992908" y="496610"/>
                </a:lnTo>
                <a:lnTo>
                  <a:pt x="992383" y="494572"/>
                </a:lnTo>
                <a:lnTo>
                  <a:pt x="991728" y="492665"/>
                </a:lnTo>
                <a:lnTo>
                  <a:pt x="991072" y="490759"/>
                </a:lnTo>
                <a:lnTo>
                  <a:pt x="990286" y="488917"/>
                </a:lnTo>
                <a:lnTo>
                  <a:pt x="989434" y="487142"/>
                </a:lnTo>
                <a:lnTo>
                  <a:pt x="987730" y="487734"/>
                </a:lnTo>
                <a:lnTo>
                  <a:pt x="985436" y="488457"/>
                </a:lnTo>
                <a:lnTo>
                  <a:pt x="982618" y="489312"/>
                </a:lnTo>
                <a:lnTo>
                  <a:pt x="979211" y="490101"/>
                </a:lnTo>
                <a:lnTo>
                  <a:pt x="977310" y="490430"/>
                </a:lnTo>
                <a:lnTo>
                  <a:pt x="975344" y="490759"/>
                </a:lnTo>
                <a:lnTo>
                  <a:pt x="973247" y="491087"/>
                </a:lnTo>
                <a:lnTo>
                  <a:pt x="971019" y="491350"/>
                </a:lnTo>
                <a:lnTo>
                  <a:pt x="968725" y="491547"/>
                </a:lnTo>
                <a:lnTo>
                  <a:pt x="966366" y="491810"/>
                </a:lnTo>
                <a:lnTo>
                  <a:pt x="963876" y="491876"/>
                </a:lnTo>
                <a:lnTo>
                  <a:pt x="961254" y="491942"/>
                </a:lnTo>
                <a:lnTo>
                  <a:pt x="958633" y="491876"/>
                </a:lnTo>
                <a:lnTo>
                  <a:pt x="955946" y="491679"/>
                </a:lnTo>
                <a:lnTo>
                  <a:pt x="953128" y="491482"/>
                </a:lnTo>
                <a:lnTo>
                  <a:pt x="950310" y="491087"/>
                </a:lnTo>
                <a:lnTo>
                  <a:pt x="947361" y="490693"/>
                </a:lnTo>
                <a:lnTo>
                  <a:pt x="944346" y="490101"/>
                </a:lnTo>
                <a:lnTo>
                  <a:pt x="941332" y="489378"/>
                </a:lnTo>
                <a:lnTo>
                  <a:pt x="938252" y="488523"/>
                </a:lnTo>
                <a:lnTo>
                  <a:pt x="935237" y="487536"/>
                </a:lnTo>
                <a:lnTo>
                  <a:pt x="932026" y="486419"/>
                </a:lnTo>
                <a:lnTo>
                  <a:pt x="928815" y="485104"/>
                </a:lnTo>
                <a:lnTo>
                  <a:pt x="925669" y="483591"/>
                </a:lnTo>
                <a:lnTo>
                  <a:pt x="922458" y="481948"/>
                </a:lnTo>
                <a:lnTo>
                  <a:pt x="919181" y="480107"/>
                </a:lnTo>
                <a:lnTo>
                  <a:pt x="915970" y="478068"/>
                </a:lnTo>
                <a:lnTo>
                  <a:pt x="912693" y="475833"/>
                </a:lnTo>
                <a:lnTo>
                  <a:pt x="911251" y="476622"/>
                </a:lnTo>
                <a:lnTo>
                  <a:pt x="909810" y="477476"/>
                </a:lnTo>
                <a:lnTo>
                  <a:pt x="908499" y="478397"/>
                </a:lnTo>
                <a:lnTo>
                  <a:pt x="907319" y="479383"/>
                </a:lnTo>
                <a:lnTo>
                  <a:pt x="906140" y="480304"/>
                </a:lnTo>
                <a:lnTo>
                  <a:pt x="905025" y="481422"/>
                </a:lnTo>
                <a:lnTo>
                  <a:pt x="903977" y="482539"/>
                </a:lnTo>
                <a:lnTo>
                  <a:pt x="903060" y="483591"/>
                </a:lnTo>
                <a:lnTo>
                  <a:pt x="902076" y="484775"/>
                </a:lnTo>
                <a:lnTo>
                  <a:pt x="901290" y="486024"/>
                </a:lnTo>
                <a:lnTo>
                  <a:pt x="900504" y="487273"/>
                </a:lnTo>
                <a:lnTo>
                  <a:pt x="899783" y="488589"/>
                </a:lnTo>
                <a:lnTo>
                  <a:pt x="899062" y="490035"/>
                </a:lnTo>
                <a:lnTo>
                  <a:pt x="898407" y="491416"/>
                </a:lnTo>
                <a:lnTo>
                  <a:pt x="897817" y="492862"/>
                </a:lnTo>
                <a:lnTo>
                  <a:pt x="897293" y="494375"/>
                </a:lnTo>
                <a:lnTo>
                  <a:pt x="896768" y="495887"/>
                </a:lnTo>
                <a:lnTo>
                  <a:pt x="896310" y="497465"/>
                </a:lnTo>
                <a:lnTo>
                  <a:pt x="895457" y="500753"/>
                </a:lnTo>
                <a:lnTo>
                  <a:pt x="894671" y="504106"/>
                </a:lnTo>
                <a:lnTo>
                  <a:pt x="894016" y="507722"/>
                </a:lnTo>
                <a:lnTo>
                  <a:pt x="893361" y="511470"/>
                </a:lnTo>
                <a:lnTo>
                  <a:pt x="892770" y="515284"/>
                </a:lnTo>
                <a:lnTo>
                  <a:pt x="891591" y="523437"/>
                </a:lnTo>
                <a:lnTo>
                  <a:pt x="889952" y="523831"/>
                </a:lnTo>
                <a:lnTo>
                  <a:pt x="888314" y="524357"/>
                </a:lnTo>
                <a:lnTo>
                  <a:pt x="886807" y="525015"/>
                </a:lnTo>
                <a:lnTo>
                  <a:pt x="885300" y="525738"/>
                </a:lnTo>
                <a:lnTo>
                  <a:pt x="885038" y="522911"/>
                </a:lnTo>
                <a:lnTo>
                  <a:pt x="884710" y="519295"/>
                </a:lnTo>
                <a:lnTo>
                  <a:pt x="884448" y="514955"/>
                </a:lnTo>
                <a:lnTo>
                  <a:pt x="884251" y="509958"/>
                </a:lnTo>
                <a:lnTo>
                  <a:pt x="884120" y="504566"/>
                </a:lnTo>
                <a:lnTo>
                  <a:pt x="884120" y="501805"/>
                </a:lnTo>
                <a:lnTo>
                  <a:pt x="884251" y="498912"/>
                </a:lnTo>
                <a:lnTo>
                  <a:pt x="884382" y="496018"/>
                </a:lnTo>
                <a:lnTo>
                  <a:pt x="884513" y="493125"/>
                </a:lnTo>
                <a:lnTo>
                  <a:pt x="884775" y="490167"/>
                </a:lnTo>
                <a:lnTo>
                  <a:pt x="885169" y="487273"/>
                </a:lnTo>
                <a:lnTo>
                  <a:pt x="885627" y="484446"/>
                </a:lnTo>
                <a:lnTo>
                  <a:pt x="886152" y="481619"/>
                </a:lnTo>
                <a:lnTo>
                  <a:pt x="886741" y="478857"/>
                </a:lnTo>
                <a:lnTo>
                  <a:pt x="887462" y="476227"/>
                </a:lnTo>
                <a:lnTo>
                  <a:pt x="888249" y="473597"/>
                </a:lnTo>
                <a:lnTo>
                  <a:pt x="889232" y="471230"/>
                </a:lnTo>
                <a:lnTo>
                  <a:pt x="889690" y="470112"/>
                </a:lnTo>
                <a:lnTo>
                  <a:pt x="890280" y="468929"/>
                </a:lnTo>
                <a:lnTo>
                  <a:pt x="890870" y="467877"/>
                </a:lnTo>
                <a:lnTo>
                  <a:pt x="891460" y="466759"/>
                </a:lnTo>
                <a:lnTo>
                  <a:pt x="892115" y="465838"/>
                </a:lnTo>
                <a:lnTo>
                  <a:pt x="892770" y="464852"/>
                </a:lnTo>
                <a:lnTo>
                  <a:pt x="893557" y="463997"/>
                </a:lnTo>
                <a:lnTo>
                  <a:pt x="894343" y="463143"/>
                </a:lnTo>
                <a:lnTo>
                  <a:pt x="895130" y="462288"/>
                </a:lnTo>
                <a:lnTo>
                  <a:pt x="895916" y="461565"/>
                </a:lnTo>
                <a:lnTo>
                  <a:pt x="896834" y="460907"/>
                </a:lnTo>
                <a:lnTo>
                  <a:pt x="897686" y="460250"/>
                </a:lnTo>
                <a:lnTo>
                  <a:pt x="898669" y="459658"/>
                </a:lnTo>
                <a:lnTo>
                  <a:pt x="899652" y="459198"/>
                </a:lnTo>
                <a:lnTo>
                  <a:pt x="900700" y="458803"/>
                </a:lnTo>
                <a:lnTo>
                  <a:pt x="901814" y="458408"/>
                </a:lnTo>
                <a:lnTo>
                  <a:pt x="902929" y="458145"/>
                </a:lnTo>
                <a:lnTo>
                  <a:pt x="904043" y="457882"/>
                </a:lnTo>
                <a:lnTo>
                  <a:pt x="905288" y="457751"/>
                </a:lnTo>
                <a:lnTo>
                  <a:pt x="906533" y="457685"/>
                </a:lnTo>
                <a:lnTo>
                  <a:pt x="907123" y="456962"/>
                </a:lnTo>
                <a:lnTo>
                  <a:pt x="907778" y="456304"/>
                </a:lnTo>
                <a:lnTo>
                  <a:pt x="908499" y="455515"/>
                </a:lnTo>
                <a:lnTo>
                  <a:pt x="909220" y="454858"/>
                </a:lnTo>
                <a:lnTo>
                  <a:pt x="910793" y="453543"/>
                </a:lnTo>
                <a:lnTo>
                  <a:pt x="912628" y="452294"/>
                </a:lnTo>
                <a:lnTo>
                  <a:pt x="914594" y="451110"/>
                </a:lnTo>
                <a:lnTo>
                  <a:pt x="916756" y="450058"/>
                </a:lnTo>
                <a:lnTo>
                  <a:pt x="918984" y="449006"/>
                </a:lnTo>
                <a:lnTo>
                  <a:pt x="921409" y="448151"/>
                </a:lnTo>
                <a:lnTo>
                  <a:pt x="923965" y="447231"/>
                </a:lnTo>
                <a:lnTo>
                  <a:pt x="926717" y="446507"/>
                </a:lnTo>
                <a:lnTo>
                  <a:pt x="929470" y="445916"/>
                </a:lnTo>
                <a:lnTo>
                  <a:pt x="932419" y="445390"/>
                </a:lnTo>
                <a:lnTo>
                  <a:pt x="935434" y="444995"/>
                </a:lnTo>
                <a:lnTo>
                  <a:pt x="938514" y="444666"/>
                </a:lnTo>
                <a:lnTo>
                  <a:pt x="941594" y="444469"/>
                </a:lnTo>
                <a:close/>
                <a:moveTo>
                  <a:pt x="801478" y="419866"/>
                </a:moveTo>
                <a:lnTo>
                  <a:pt x="463232" y="419866"/>
                </a:lnTo>
                <a:lnTo>
                  <a:pt x="463232" y="796847"/>
                </a:lnTo>
                <a:lnTo>
                  <a:pt x="801478" y="796847"/>
                </a:lnTo>
                <a:close/>
                <a:moveTo>
                  <a:pt x="811850" y="372981"/>
                </a:moveTo>
                <a:lnTo>
                  <a:pt x="812900" y="373178"/>
                </a:lnTo>
                <a:lnTo>
                  <a:pt x="813885" y="373244"/>
                </a:lnTo>
                <a:lnTo>
                  <a:pt x="814869" y="373441"/>
                </a:lnTo>
                <a:lnTo>
                  <a:pt x="815854" y="373703"/>
                </a:lnTo>
                <a:lnTo>
                  <a:pt x="816707" y="373900"/>
                </a:lnTo>
                <a:lnTo>
                  <a:pt x="817692" y="374229"/>
                </a:lnTo>
                <a:lnTo>
                  <a:pt x="818545" y="374557"/>
                </a:lnTo>
                <a:lnTo>
                  <a:pt x="819399" y="375017"/>
                </a:lnTo>
                <a:lnTo>
                  <a:pt x="820317" y="375411"/>
                </a:lnTo>
                <a:lnTo>
                  <a:pt x="821105" y="375870"/>
                </a:lnTo>
                <a:lnTo>
                  <a:pt x="821893" y="376396"/>
                </a:lnTo>
                <a:lnTo>
                  <a:pt x="822680" y="376987"/>
                </a:lnTo>
                <a:lnTo>
                  <a:pt x="823402" y="377578"/>
                </a:lnTo>
                <a:lnTo>
                  <a:pt x="824124" y="378169"/>
                </a:lnTo>
                <a:lnTo>
                  <a:pt x="824781" y="378825"/>
                </a:lnTo>
                <a:lnTo>
                  <a:pt x="825437" y="379482"/>
                </a:lnTo>
                <a:lnTo>
                  <a:pt x="826094" y="380204"/>
                </a:lnTo>
                <a:lnTo>
                  <a:pt x="826684" y="380927"/>
                </a:lnTo>
                <a:lnTo>
                  <a:pt x="827210" y="381715"/>
                </a:lnTo>
                <a:lnTo>
                  <a:pt x="827735" y="382568"/>
                </a:lnTo>
                <a:lnTo>
                  <a:pt x="828260" y="383356"/>
                </a:lnTo>
                <a:lnTo>
                  <a:pt x="828654" y="384210"/>
                </a:lnTo>
                <a:lnTo>
                  <a:pt x="829048" y="385063"/>
                </a:lnTo>
                <a:lnTo>
                  <a:pt x="829376" y="385983"/>
                </a:lnTo>
                <a:lnTo>
                  <a:pt x="829704" y="386902"/>
                </a:lnTo>
                <a:lnTo>
                  <a:pt x="829967" y="387821"/>
                </a:lnTo>
                <a:lnTo>
                  <a:pt x="830229" y="388806"/>
                </a:lnTo>
                <a:lnTo>
                  <a:pt x="830360" y="389726"/>
                </a:lnTo>
                <a:lnTo>
                  <a:pt x="830492" y="390711"/>
                </a:lnTo>
                <a:lnTo>
                  <a:pt x="830557" y="391761"/>
                </a:lnTo>
                <a:lnTo>
                  <a:pt x="830557" y="392746"/>
                </a:lnTo>
                <a:lnTo>
                  <a:pt x="830557" y="419866"/>
                </a:lnTo>
                <a:lnTo>
                  <a:pt x="806402" y="419866"/>
                </a:lnTo>
                <a:lnTo>
                  <a:pt x="806402" y="796847"/>
                </a:lnTo>
                <a:lnTo>
                  <a:pt x="819136" y="796847"/>
                </a:lnTo>
                <a:lnTo>
                  <a:pt x="819136" y="810374"/>
                </a:lnTo>
                <a:lnTo>
                  <a:pt x="719559" y="810374"/>
                </a:lnTo>
                <a:lnTo>
                  <a:pt x="776732" y="1045717"/>
                </a:lnTo>
                <a:lnTo>
                  <a:pt x="761438" y="1045717"/>
                </a:lnTo>
                <a:lnTo>
                  <a:pt x="704396" y="810374"/>
                </a:lnTo>
                <a:lnTo>
                  <a:pt x="639740" y="810374"/>
                </a:lnTo>
                <a:lnTo>
                  <a:pt x="639740" y="1038165"/>
                </a:lnTo>
                <a:lnTo>
                  <a:pt x="624905" y="1038165"/>
                </a:lnTo>
                <a:lnTo>
                  <a:pt x="624905" y="810374"/>
                </a:lnTo>
                <a:lnTo>
                  <a:pt x="560315" y="810374"/>
                </a:lnTo>
                <a:lnTo>
                  <a:pt x="503142" y="1045717"/>
                </a:lnTo>
                <a:lnTo>
                  <a:pt x="487914" y="1045717"/>
                </a:lnTo>
                <a:lnTo>
                  <a:pt x="545086" y="810374"/>
                </a:lnTo>
                <a:lnTo>
                  <a:pt x="445510" y="810374"/>
                </a:lnTo>
                <a:lnTo>
                  <a:pt x="445510" y="796847"/>
                </a:lnTo>
                <a:lnTo>
                  <a:pt x="458309" y="796847"/>
                </a:lnTo>
                <a:lnTo>
                  <a:pt x="458309" y="419866"/>
                </a:lnTo>
                <a:lnTo>
                  <a:pt x="434088" y="419866"/>
                </a:lnTo>
                <a:lnTo>
                  <a:pt x="434088" y="392746"/>
                </a:lnTo>
                <a:lnTo>
                  <a:pt x="434088" y="391761"/>
                </a:lnTo>
                <a:lnTo>
                  <a:pt x="434154" y="390711"/>
                </a:lnTo>
                <a:lnTo>
                  <a:pt x="434285" y="389726"/>
                </a:lnTo>
                <a:lnTo>
                  <a:pt x="434482" y="388806"/>
                </a:lnTo>
                <a:lnTo>
                  <a:pt x="434679" y="387821"/>
                </a:lnTo>
                <a:lnTo>
                  <a:pt x="434942" y="386902"/>
                </a:lnTo>
                <a:lnTo>
                  <a:pt x="435270" y="385983"/>
                </a:lnTo>
                <a:lnTo>
                  <a:pt x="435664" y="385063"/>
                </a:lnTo>
                <a:lnTo>
                  <a:pt x="435992" y="384210"/>
                </a:lnTo>
                <a:lnTo>
                  <a:pt x="436451" y="383356"/>
                </a:lnTo>
                <a:lnTo>
                  <a:pt x="436976" y="382568"/>
                </a:lnTo>
                <a:lnTo>
                  <a:pt x="437436" y="381715"/>
                </a:lnTo>
                <a:lnTo>
                  <a:pt x="437961" y="380927"/>
                </a:lnTo>
                <a:lnTo>
                  <a:pt x="438552" y="380204"/>
                </a:lnTo>
                <a:lnTo>
                  <a:pt x="439143" y="379482"/>
                </a:lnTo>
                <a:lnTo>
                  <a:pt x="439799" y="378825"/>
                </a:lnTo>
                <a:lnTo>
                  <a:pt x="440521" y="378169"/>
                </a:lnTo>
                <a:lnTo>
                  <a:pt x="441177" y="377578"/>
                </a:lnTo>
                <a:lnTo>
                  <a:pt x="442031" y="376987"/>
                </a:lnTo>
                <a:lnTo>
                  <a:pt x="442753" y="376396"/>
                </a:lnTo>
                <a:lnTo>
                  <a:pt x="443540" y="375870"/>
                </a:lnTo>
                <a:lnTo>
                  <a:pt x="444394" y="375411"/>
                </a:lnTo>
                <a:lnTo>
                  <a:pt x="445247" y="375017"/>
                </a:lnTo>
                <a:lnTo>
                  <a:pt x="446100" y="374557"/>
                </a:lnTo>
                <a:lnTo>
                  <a:pt x="447019" y="374229"/>
                </a:lnTo>
                <a:lnTo>
                  <a:pt x="447873" y="373900"/>
                </a:lnTo>
                <a:lnTo>
                  <a:pt x="448857" y="373703"/>
                </a:lnTo>
                <a:lnTo>
                  <a:pt x="449776" y="373441"/>
                </a:lnTo>
                <a:lnTo>
                  <a:pt x="450761" y="373244"/>
                </a:lnTo>
                <a:lnTo>
                  <a:pt x="451746" y="373178"/>
                </a:lnTo>
                <a:lnTo>
                  <a:pt x="452730" y="372981"/>
                </a:lnTo>
                <a:lnTo>
                  <a:pt x="453780" y="372981"/>
                </a:lnTo>
                <a:lnTo>
                  <a:pt x="810931" y="372981"/>
                </a:lnTo>
                <a:close/>
                <a:moveTo>
                  <a:pt x="749688" y="0"/>
                </a:moveTo>
                <a:lnTo>
                  <a:pt x="0" y="720000"/>
                </a:lnTo>
                <a:lnTo>
                  <a:pt x="749688" y="1440000"/>
                </a:lnTo>
                <a:lnTo>
                  <a:pt x="1499376" y="720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>
            <a:spLocks noChangeAspect="1"/>
          </p:cNvSpPr>
          <p:nvPr userDrawn="1"/>
        </p:nvSpPr>
        <p:spPr>
          <a:xfrm flipH="1">
            <a:off x="641253" y="227719"/>
            <a:ext cx="362047" cy="347709"/>
          </a:xfrm>
          <a:custGeom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>
            <a:spLocks noChangeAspect="1"/>
          </p:cNvSpPr>
          <p:nvPr userDrawn="1"/>
        </p:nvSpPr>
        <p:spPr>
          <a:xfrm flipH="1">
            <a:off x="684716" y="643473"/>
            <a:ext cx="271535" cy="260782"/>
          </a:xfrm>
          <a:custGeom>
            <a:gdLst>
              <a:gd name="connsiteX0" fmla="*/ 270983 w 562266"/>
              <a:gd name="connsiteY0" fmla="*/ 305551 h 540000"/>
              <a:gd name="connsiteX1" fmla="*/ 270983 w 562266"/>
              <a:gd name="connsiteY1" fmla="*/ 330061 h 540000"/>
              <a:gd name="connsiteX2" fmla="*/ 269590 w 562266"/>
              <a:gd name="connsiteY2" fmla="*/ 329774 h 540000"/>
              <a:gd name="connsiteX3" fmla="*/ 268246 w 562266"/>
              <a:gd name="connsiteY3" fmla="*/ 329439 h 540000"/>
              <a:gd name="connsiteX4" fmla="*/ 266950 w 562266"/>
              <a:gd name="connsiteY4" fmla="*/ 329056 h 540000"/>
              <a:gd name="connsiteX5" fmla="*/ 265701 w 562266"/>
              <a:gd name="connsiteY5" fmla="*/ 328577 h 540000"/>
              <a:gd name="connsiteX6" fmla="*/ 264597 w 562266"/>
              <a:gd name="connsiteY6" fmla="*/ 328146 h 540000"/>
              <a:gd name="connsiteX7" fmla="*/ 263445 w 562266"/>
              <a:gd name="connsiteY7" fmla="*/ 327620 h 540000"/>
              <a:gd name="connsiteX8" fmla="*/ 262389 w 562266"/>
              <a:gd name="connsiteY8" fmla="*/ 327045 h 540000"/>
              <a:gd name="connsiteX9" fmla="*/ 261428 w 562266"/>
              <a:gd name="connsiteY9" fmla="*/ 326471 h 540000"/>
              <a:gd name="connsiteX10" fmla="*/ 260949 w 562266"/>
              <a:gd name="connsiteY10" fmla="*/ 326184 h 540000"/>
              <a:gd name="connsiteX11" fmla="*/ 260516 w 562266"/>
              <a:gd name="connsiteY11" fmla="*/ 325849 h 540000"/>
              <a:gd name="connsiteX12" fmla="*/ 260084 w 562266"/>
              <a:gd name="connsiteY12" fmla="*/ 325466 h 540000"/>
              <a:gd name="connsiteX13" fmla="*/ 259748 w 562266"/>
              <a:gd name="connsiteY13" fmla="*/ 325083 h 540000"/>
              <a:gd name="connsiteX14" fmla="*/ 259364 w 562266"/>
              <a:gd name="connsiteY14" fmla="*/ 324652 h 540000"/>
              <a:gd name="connsiteX15" fmla="*/ 259028 w 562266"/>
              <a:gd name="connsiteY15" fmla="*/ 324221 h 540000"/>
              <a:gd name="connsiteX16" fmla="*/ 258788 w 562266"/>
              <a:gd name="connsiteY16" fmla="*/ 323742 h 540000"/>
              <a:gd name="connsiteX17" fmla="*/ 258500 w 562266"/>
              <a:gd name="connsiteY17" fmla="*/ 323264 h 540000"/>
              <a:gd name="connsiteX18" fmla="*/ 258308 w 562266"/>
              <a:gd name="connsiteY18" fmla="*/ 322737 h 540000"/>
              <a:gd name="connsiteX19" fmla="*/ 258116 w 562266"/>
              <a:gd name="connsiteY19" fmla="*/ 322163 h 540000"/>
              <a:gd name="connsiteX20" fmla="*/ 257924 w 562266"/>
              <a:gd name="connsiteY20" fmla="*/ 321636 h 540000"/>
              <a:gd name="connsiteX21" fmla="*/ 257780 w 562266"/>
              <a:gd name="connsiteY21" fmla="*/ 321062 h 540000"/>
              <a:gd name="connsiteX22" fmla="*/ 257684 w 562266"/>
              <a:gd name="connsiteY22" fmla="*/ 320439 h 540000"/>
              <a:gd name="connsiteX23" fmla="*/ 257588 w 562266"/>
              <a:gd name="connsiteY23" fmla="*/ 319817 h 540000"/>
              <a:gd name="connsiteX24" fmla="*/ 257540 w 562266"/>
              <a:gd name="connsiteY24" fmla="*/ 319099 h 540000"/>
              <a:gd name="connsiteX25" fmla="*/ 257540 w 562266"/>
              <a:gd name="connsiteY25" fmla="*/ 318429 h 540000"/>
              <a:gd name="connsiteX26" fmla="*/ 257588 w 562266"/>
              <a:gd name="connsiteY26" fmla="*/ 317328 h 540000"/>
              <a:gd name="connsiteX27" fmla="*/ 257732 w 562266"/>
              <a:gd name="connsiteY27" fmla="*/ 316370 h 540000"/>
              <a:gd name="connsiteX28" fmla="*/ 257972 w 562266"/>
              <a:gd name="connsiteY28" fmla="*/ 315365 h 540000"/>
              <a:gd name="connsiteX29" fmla="*/ 258356 w 562266"/>
              <a:gd name="connsiteY29" fmla="*/ 314408 h 540000"/>
              <a:gd name="connsiteX30" fmla="*/ 258740 w 562266"/>
              <a:gd name="connsiteY30" fmla="*/ 313546 h 540000"/>
              <a:gd name="connsiteX31" fmla="*/ 259268 w 562266"/>
              <a:gd name="connsiteY31" fmla="*/ 312732 h 540000"/>
              <a:gd name="connsiteX32" fmla="*/ 259940 w 562266"/>
              <a:gd name="connsiteY32" fmla="*/ 311966 h 540000"/>
              <a:gd name="connsiteX33" fmla="*/ 260612 w 562266"/>
              <a:gd name="connsiteY33" fmla="*/ 311200 h 540000"/>
              <a:gd name="connsiteX34" fmla="*/ 261477 w 562266"/>
              <a:gd name="connsiteY34" fmla="*/ 310482 h 540000"/>
              <a:gd name="connsiteX35" fmla="*/ 262437 w 562266"/>
              <a:gd name="connsiteY35" fmla="*/ 309764 h 540000"/>
              <a:gd name="connsiteX36" fmla="*/ 263541 w 562266"/>
              <a:gd name="connsiteY36" fmla="*/ 309094 h 540000"/>
              <a:gd name="connsiteX37" fmla="*/ 264789 w 562266"/>
              <a:gd name="connsiteY37" fmla="*/ 308328 h 540000"/>
              <a:gd name="connsiteX38" fmla="*/ 266133 w 562266"/>
              <a:gd name="connsiteY38" fmla="*/ 307658 h 540000"/>
              <a:gd name="connsiteX39" fmla="*/ 267622 w 562266"/>
              <a:gd name="connsiteY39" fmla="*/ 306987 h 540000"/>
              <a:gd name="connsiteX40" fmla="*/ 269254 w 562266"/>
              <a:gd name="connsiteY40" fmla="*/ 306222 h 540000"/>
              <a:gd name="connsiteX41" fmla="*/ 284089 w 562266"/>
              <a:gd name="connsiteY41" fmla="*/ 254853 h 540000"/>
              <a:gd name="connsiteX42" fmla="*/ 285390 w 562266"/>
              <a:gd name="connsiteY42" fmla="*/ 254950 h 540000"/>
              <a:gd name="connsiteX43" fmla="*/ 286643 w 562266"/>
              <a:gd name="connsiteY43" fmla="*/ 255143 h 540000"/>
              <a:gd name="connsiteX44" fmla="*/ 287800 w 562266"/>
              <a:gd name="connsiteY44" fmla="*/ 255385 h 540000"/>
              <a:gd name="connsiteX45" fmla="*/ 288957 w 562266"/>
              <a:gd name="connsiteY45" fmla="*/ 255724 h 540000"/>
              <a:gd name="connsiteX46" fmla="*/ 290065 w 562266"/>
              <a:gd name="connsiteY46" fmla="*/ 256063 h 540000"/>
              <a:gd name="connsiteX47" fmla="*/ 291173 w 562266"/>
              <a:gd name="connsiteY47" fmla="*/ 256499 h 540000"/>
              <a:gd name="connsiteX48" fmla="*/ 292137 w 562266"/>
              <a:gd name="connsiteY48" fmla="*/ 257080 h 540000"/>
              <a:gd name="connsiteX49" fmla="*/ 293101 w 562266"/>
              <a:gd name="connsiteY49" fmla="*/ 257661 h 540000"/>
              <a:gd name="connsiteX50" fmla="*/ 293968 w 562266"/>
              <a:gd name="connsiteY50" fmla="*/ 258290 h 540000"/>
              <a:gd name="connsiteX51" fmla="*/ 294402 w 562266"/>
              <a:gd name="connsiteY51" fmla="*/ 258677 h 540000"/>
              <a:gd name="connsiteX52" fmla="*/ 294739 w 562266"/>
              <a:gd name="connsiteY52" fmla="*/ 259016 h 540000"/>
              <a:gd name="connsiteX53" fmla="*/ 295077 w 562266"/>
              <a:gd name="connsiteY53" fmla="*/ 259403 h 540000"/>
              <a:gd name="connsiteX54" fmla="*/ 295366 w 562266"/>
              <a:gd name="connsiteY54" fmla="*/ 259791 h 540000"/>
              <a:gd name="connsiteX55" fmla="*/ 295655 w 562266"/>
              <a:gd name="connsiteY55" fmla="*/ 260226 h 540000"/>
              <a:gd name="connsiteX56" fmla="*/ 295944 w 562266"/>
              <a:gd name="connsiteY56" fmla="*/ 260614 h 540000"/>
              <a:gd name="connsiteX57" fmla="*/ 296137 w 562266"/>
              <a:gd name="connsiteY57" fmla="*/ 261050 h 540000"/>
              <a:gd name="connsiteX58" fmla="*/ 296330 w 562266"/>
              <a:gd name="connsiteY58" fmla="*/ 261485 h 540000"/>
              <a:gd name="connsiteX59" fmla="*/ 296522 w 562266"/>
              <a:gd name="connsiteY59" fmla="*/ 262018 h 540000"/>
              <a:gd name="connsiteX60" fmla="*/ 296619 w 562266"/>
              <a:gd name="connsiteY60" fmla="*/ 262502 h 540000"/>
              <a:gd name="connsiteX61" fmla="*/ 296715 w 562266"/>
              <a:gd name="connsiteY61" fmla="*/ 262986 h 540000"/>
              <a:gd name="connsiteX62" fmla="*/ 296812 w 562266"/>
              <a:gd name="connsiteY62" fmla="*/ 263518 h 540000"/>
              <a:gd name="connsiteX63" fmla="*/ 296860 w 562266"/>
              <a:gd name="connsiteY63" fmla="*/ 264051 h 540000"/>
              <a:gd name="connsiteX64" fmla="*/ 296860 w 562266"/>
              <a:gd name="connsiteY64" fmla="*/ 264535 h 540000"/>
              <a:gd name="connsiteX65" fmla="*/ 296812 w 562266"/>
              <a:gd name="connsiteY65" fmla="*/ 265309 h 540000"/>
              <a:gd name="connsiteX66" fmla="*/ 296715 w 562266"/>
              <a:gd name="connsiteY66" fmla="*/ 266036 h 540000"/>
              <a:gd name="connsiteX67" fmla="*/ 296474 w 562266"/>
              <a:gd name="connsiteY67" fmla="*/ 266810 h 540000"/>
              <a:gd name="connsiteX68" fmla="*/ 296185 w 562266"/>
              <a:gd name="connsiteY68" fmla="*/ 267585 h 540000"/>
              <a:gd name="connsiteX69" fmla="*/ 295848 w 562266"/>
              <a:gd name="connsiteY69" fmla="*/ 268359 h 540000"/>
              <a:gd name="connsiteX70" fmla="*/ 295318 w 562266"/>
              <a:gd name="connsiteY70" fmla="*/ 269134 h 540000"/>
              <a:gd name="connsiteX71" fmla="*/ 294788 w 562266"/>
              <a:gd name="connsiteY71" fmla="*/ 269957 h 540000"/>
              <a:gd name="connsiteX72" fmla="*/ 294113 w 562266"/>
              <a:gd name="connsiteY72" fmla="*/ 270732 h 540000"/>
              <a:gd name="connsiteX73" fmla="*/ 293776 w 562266"/>
              <a:gd name="connsiteY73" fmla="*/ 271167 h 540000"/>
              <a:gd name="connsiteX74" fmla="*/ 293390 w 562266"/>
              <a:gd name="connsiteY74" fmla="*/ 271555 h 540000"/>
              <a:gd name="connsiteX75" fmla="*/ 292956 w 562266"/>
              <a:gd name="connsiteY75" fmla="*/ 271942 h 540000"/>
              <a:gd name="connsiteX76" fmla="*/ 292474 w 562266"/>
              <a:gd name="connsiteY76" fmla="*/ 272281 h 540000"/>
              <a:gd name="connsiteX77" fmla="*/ 291993 w 562266"/>
              <a:gd name="connsiteY77" fmla="*/ 272620 h 540000"/>
              <a:gd name="connsiteX78" fmla="*/ 291462 w 562266"/>
              <a:gd name="connsiteY78" fmla="*/ 273007 h 540000"/>
              <a:gd name="connsiteX79" fmla="*/ 290258 w 562266"/>
              <a:gd name="connsiteY79" fmla="*/ 273636 h 540000"/>
              <a:gd name="connsiteX80" fmla="*/ 288908 w 562266"/>
              <a:gd name="connsiteY80" fmla="*/ 274169 h 540000"/>
              <a:gd name="connsiteX81" fmla="*/ 287463 w 562266"/>
              <a:gd name="connsiteY81" fmla="*/ 274750 h 540000"/>
              <a:gd name="connsiteX82" fmla="*/ 285824 w 562266"/>
              <a:gd name="connsiteY82" fmla="*/ 275234 h 540000"/>
              <a:gd name="connsiteX83" fmla="*/ 284089 w 562266"/>
              <a:gd name="connsiteY83" fmla="*/ 275669 h 540000"/>
              <a:gd name="connsiteX84" fmla="*/ 283991 w 562266"/>
              <a:gd name="connsiteY84" fmla="*/ 228388 h 540000"/>
              <a:gd name="connsiteX85" fmla="*/ 270842 w 562266"/>
              <a:gd name="connsiteY85" fmla="*/ 228388 h 540000"/>
              <a:gd name="connsiteX86" fmla="*/ 270842 w 562266"/>
              <a:gd name="connsiteY86" fmla="*/ 235680 h 540000"/>
              <a:gd name="connsiteX87" fmla="*/ 268490 w 562266"/>
              <a:gd name="connsiteY87" fmla="*/ 235968 h 540000"/>
              <a:gd name="connsiteX88" fmla="*/ 266283 w 562266"/>
              <a:gd name="connsiteY88" fmla="*/ 236352 h 540000"/>
              <a:gd name="connsiteX89" fmla="*/ 264027 w 562266"/>
              <a:gd name="connsiteY89" fmla="*/ 236832 h 540000"/>
              <a:gd name="connsiteX90" fmla="*/ 261868 w 562266"/>
              <a:gd name="connsiteY90" fmla="*/ 237264 h 540000"/>
              <a:gd name="connsiteX91" fmla="*/ 259756 w 562266"/>
              <a:gd name="connsiteY91" fmla="*/ 237791 h 540000"/>
              <a:gd name="connsiteX92" fmla="*/ 257644 w 562266"/>
              <a:gd name="connsiteY92" fmla="*/ 238415 h 540000"/>
              <a:gd name="connsiteX93" fmla="*/ 255629 w 562266"/>
              <a:gd name="connsiteY93" fmla="*/ 239039 h 540000"/>
              <a:gd name="connsiteX94" fmla="*/ 253613 w 562266"/>
              <a:gd name="connsiteY94" fmla="*/ 239806 h 540000"/>
              <a:gd name="connsiteX95" fmla="*/ 251598 w 562266"/>
              <a:gd name="connsiteY95" fmla="*/ 240526 h 540000"/>
              <a:gd name="connsiteX96" fmla="*/ 249582 w 562266"/>
              <a:gd name="connsiteY96" fmla="*/ 241437 h 540000"/>
              <a:gd name="connsiteX97" fmla="*/ 247519 w 562266"/>
              <a:gd name="connsiteY97" fmla="*/ 242349 h 540000"/>
              <a:gd name="connsiteX98" fmla="*/ 245407 w 562266"/>
              <a:gd name="connsiteY98" fmla="*/ 243356 h 540000"/>
              <a:gd name="connsiteX99" fmla="*/ 243199 w 562266"/>
              <a:gd name="connsiteY99" fmla="*/ 244507 h 540000"/>
              <a:gd name="connsiteX100" fmla="*/ 240992 w 562266"/>
              <a:gd name="connsiteY100" fmla="*/ 245611 h 540000"/>
              <a:gd name="connsiteX101" fmla="*/ 238688 w 562266"/>
              <a:gd name="connsiteY101" fmla="*/ 246906 h 540000"/>
              <a:gd name="connsiteX102" fmla="*/ 236433 w 562266"/>
              <a:gd name="connsiteY102" fmla="*/ 248250 h 540000"/>
              <a:gd name="connsiteX103" fmla="*/ 236433 w 562266"/>
              <a:gd name="connsiteY103" fmla="*/ 272860 h 540000"/>
              <a:gd name="connsiteX104" fmla="*/ 237969 w 562266"/>
              <a:gd name="connsiteY104" fmla="*/ 271661 h 540000"/>
              <a:gd name="connsiteX105" fmla="*/ 239600 w 562266"/>
              <a:gd name="connsiteY105" fmla="*/ 270461 h 540000"/>
              <a:gd name="connsiteX106" fmla="*/ 241328 w 562266"/>
              <a:gd name="connsiteY106" fmla="*/ 269262 h 540000"/>
              <a:gd name="connsiteX107" fmla="*/ 243151 w 562266"/>
              <a:gd name="connsiteY107" fmla="*/ 268111 h 540000"/>
              <a:gd name="connsiteX108" fmla="*/ 245071 w 562266"/>
              <a:gd name="connsiteY108" fmla="*/ 266911 h 540000"/>
              <a:gd name="connsiteX109" fmla="*/ 247135 w 562266"/>
              <a:gd name="connsiteY109" fmla="*/ 265712 h 540000"/>
              <a:gd name="connsiteX110" fmla="*/ 249246 w 562266"/>
              <a:gd name="connsiteY110" fmla="*/ 264465 h 540000"/>
              <a:gd name="connsiteX111" fmla="*/ 251454 w 562266"/>
              <a:gd name="connsiteY111" fmla="*/ 263313 h 540000"/>
              <a:gd name="connsiteX112" fmla="*/ 253757 w 562266"/>
              <a:gd name="connsiteY112" fmla="*/ 262114 h 540000"/>
              <a:gd name="connsiteX113" fmla="*/ 256061 w 562266"/>
              <a:gd name="connsiteY113" fmla="*/ 261011 h 540000"/>
              <a:gd name="connsiteX114" fmla="*/ 258460 w 562266"/>
              <a:gd name="connsiteY114" fmla="*/ 260003 h 540000"/>
              <a:gd name="connsiteX115" fmla="*/ 260860 w 562266"/>
              <a:gd name="connsiteY115" fmla="*/ 259092 h 540000"/>
              <a:gd name="connsiteX116" fmla="*/ 263307 w 562266"/>
              <a:gd name="connsiteY116" fmla="*/ 258228 h 540000"/>
              <a:gd name="connsiteX117" fmla="*/ 265803 w 562266"/>
              <a:gd name="connsiteY117" fmla="*/ 257508 h 540000"/>
              <a:gd name="connsiteX118" fmla="*/ 268298 w 562266"/>
              <a:gd name="connsiteY118" fmla="*/ 256789 h 540000"/>
              <a:gd name="connsiteX119" fmla="*/ 270842 w 562266"/>
              <a:gd name="connsiteY119" fmla="*/ 256213 h 540000"/>
              <a:gd name="connsiteX120" fmla="*/ 270842 w 562266"/>
              <a:gd name="connsiteY120" fmla="*/ 278857 h 540000"/>
              <a:gd name="connsiteX121" fmla="*/ 268586 w 562266"/>
              <a:gd name="connsiteY121" fmla="*/ 279624 h 540000"/>
              <a:gd name="connsiteX122" fmla="*/ 266475 w 562266"/>
              <a:gd name="connsiteY122" fmla="*/ 280344 h 540000"/>
              <a:gd name="connsiteX123" fmla="*/ 264411 w 562266"/>
              <a:gd name="connsiteY123" fmla="*/ 281159 h 540000"/>
              <a:gd name="connsiteX124" fmla="*/ 262300 w 562266"/>
              <a:gd name="connsiteY124" fmla="*/ 281927 h 540000"/>
              <a:gd name="connsiteX125" fmla="*/ 260380 w 562266"/>
              <a:gd name="connsiteY125" fmla="*/ 282791 h 540000"/>
              <a:gd name="connsiteX126" fmla="*/ 258460 w 562266"/>
              <a:gd name="connsiteY126" fmla="*/ 283654 h 540000"/>
              <a:gd name="connsiteX127" fmla="*/ 256589 w 562266"/>
              <a:gd name="connsiteY127" fmla="*/ 284470 h 540000"/>
              <a:gd name="connsiteX128" fmla="*/ 254813 w 562266"/>
              <a:gd name="connsiteY128" fmla="*/ 285381 h 540000"/>
              <a:gd name="connsiteX129" fmla="*/ 252989 w 562266"/>
              <a:gd name="connsiteY129" fmla="*/ 286245 h 540000"/>
              <a:gd name="connsiteX130" fmla="*/ 251310 w 562266"/>
              <a:gd name="connsiteY130" fmla="*/ 287156 h 540000"/>
              <a:gd name="connsiteX131" fmla="*/ 249678 w 562266"/>
              <a:gd name="connsiteY131" fmla="*/ 288068 h 540000"/>
              <a:gd name="connsiteX132" fmla="*/ 248094 w 562266"/>
              <a:gd name="connsiteY132" fmla="*/ 289075 h 540000"/>
              <a:gd name="connsiteX133" fmla="*/ 246607 w 562266"/>
              <a:gd name="connsiteY133" fmla="*/ 290083 h 540000"/>
              <a:gd name="connsiteX134" fmla="*/ 245119 w 562266"/>
              <a:gd name="connsiteY134" fmla="*/ 291042 h 540000"/>
              <a:gd name="connsiteX135" fmla="*/ 243727 w 562266"/>
              <a:gd name="connsiteY135" fmla="*/ 292098 h 540000"/>
              <a:gd name="connsiteX136" fmla="*/ 242431 w 562266"/>
              <a:gd name="connsiteY136" fmla="*/ 293153 h 540000"/>
              <a:gd name="connsiteX137" fmla="*/ 241136 w 562266"/>
              <a:gd name="connsiteY137" fmla="*/ 294208 h 540000"/>
              <a:gd name="connsiteX138" fmla="*/ 239936 w 562266"/>
              <a:gd name="connsiteY138" fmla="*/ 295360 h 540000"/>
              <a:gd name="connsiteX139" fmla="*/ 238784 w 562266"/>
              <a:gd name="connsiteY139" fmla="*/ 296511 h 540000"/>
              <a:gd name="connsiteX140" fmla="*/ 237825 w 562266"/>
              <a:gd name="connsiteY140" fmla="*/ 297759 h 540000"/>
              <a:gd name="connsiteX141" fmla="*/ 236817 w 562266"/>
              <a:gd name="connsiteY141" fmla="*/ 299006 h 540000"/>
              <a:gd name="connsiteX142" fmla="*/ 236001 w 562266"/>
              <a:gd name="connsiteY142" fmla="*/ 300349 h 540000"/>
              <a:gd name="connsiteX143" fmla="*/ 235185 w 562266"/>
              <a:gd name="connsiteY143" fmla="*/ 301740 h 540000"/>
              <a:gd name="connsiteX144" fmla="*/ 234513 w 562266"/>
              <a:gd name="connsiteY144" fmla="*/ 303179 h 540000"/>
              <a:gd name="connsiteX145" fmla="*/ 233889 w 562266"/>
              <a:gd name="connsiteY145" fmla="*/ 304667 h 540000"/>
              <a:gd name="connsiteX146" fmla="*/ 233361 w 562266"/>
              <a:gd name="connsiteY146" fmla="*/ 306202 h 540000"/>
              <a:gd name="connsiteX147" fmla="*/ 232929 w 562266"/>
              <a:gd name="connsiteY147" fmla="*/ 307737 h 540000"/>
              <a:gd name="connsiteX148" fmla="*/ 232497 w 562266"/>
              <a:gd name="connsiteY148" fmla="*/ 309368 h 540000"/>
              <a:gd name="connsiteX149" fmla="*/ 232210 w 562266"/>
              <a:gd name="connsiteY149" fmla="*/ 311047 h 540000"/>
              <a:gd name="connsiteX150" fmla="*/ 232018 w 562266"/>
              <a:gd name="connsiteY150" fmla="*/ 312774 h 540000"/>
              <a:gd name="connsiteX151" fmla="*/ 231922 w 562266"/>
              <a:gd name="connsiteY151" fmla="*/ 314549 h 540000"/>
              <a:gd name="connsiteX152" fmla="*/ 231874 w 562266"/>
              <a:gd name="connsiteY152" fmla="*/ 316372 h 540000"/>
              <a:gd name="connsiteX153" fmla="*/ 231874 w 562266"/>
              <a:gd name="connsiteY153" fmla="*/ 317332 h 540000"/>
              <a:gd name="connsiteX154" fmla="*/ 231922 w 562266"/>
              <a:gd name="connsiteY154" fmla="*/ 318243 h 540000"/>
              <a:gd name="connsiteX155" fmla="*/ 232018 w 562266"/>
              <a:gd name="connsiteY155" fmla="*/ 319155 h 540000"/>
              <a:gd name="connsiteX156" fmla="*/ 232114 w 562266"/>
              <a:gd name="connsiteY156" fmla="*/ 320066 h 540000"/>
              <a:gd name="connsiteX157" fmla="*/ 232258 w 562266"/>
              <a:gd name="connsiteY157" fmla="*/ 320978 h 540000"/>
              <a:gd name="connsiteX158" fmla="*/ 232402 w 562266"/>
              <a:gd name="connsiteY158" fmla="*/ 321889 h 540000"/>
              <a:gd name="connsiteX159" fmla="*/ 232594 w 562266"/>
              <a:gd name="connsiteY159" fmla="*/ 322753 h 540000"/>
              <a:gd name="connsiteX160" fmla="*/ 232881 w 562266"/>
              <a:gd name="connsiteY160" fmla="*/ 323712 h 540000"/>
              <a:gd name="connsiteX161" fmla="*/ 233122 w 562266"/>
              <a:gd name="connsiteY161" fmla="*/ 324624 h 540000"/>
              <a:gd name="connsiteX162" fmla="*/ 233409 w 562266"/>
              <a:gd name="connsiteY162" fmla="*/ 325487 h 540000"/>
              <a:gd name="connsiteX163" fmla="*/ 234033 w 562266"/>
              <a:gd name="connsiteY163" fmla="*/ 327310 h 540000"/>
              <a:gd name="connsiteX164" fmla="*/ 234849 w 562266"/>
              <a:gd name="connsiteY164" fmla="*/ 329133 h 540000"/>
              <a:gd name="connsiteX165" fmla="*/ 235761 w 562266"/>
              <a:gd name="connsiteY165" fmla="*/ 330956 h 540000"/>
              <a:gd name="connsiteX166" fmla="*/ 236289 w 562266"/>
              <a:gd name="connsiteY166" fmla="*/ 331820 h 540000"/>
              <a:gd name="connsiteX167" fmla="*/ 236817 w 562266"/>
              <a:gd name="connsiteY167" fmla="*/ 332683 h 540000"/>
              <a:gd name="connsiteX168" fmla="*/ 237392 w 562266"/>
              <a:gd name="connsiteY168" fmla="*/ 333547 h 540000"/>
              <a:gd name="connsiteX169" fmla="*/ 238016 w 562266"/>
              <a:gd name="connsiteY169" fmla="*/ 334411 h 540000"/>
              <a:gd name="connsiteX170" fmla="*/ 238688 w 562266"/>
              <a:gd name="connsiteY170" fmla="*/ 335178 h 540000"/>
              <a:gd name="connsiteX171" fmla="*/ 239408 w 562266"/>
              <a:gd name="connsiteY171" fmla="*/ 336042 h 540000"/>
              <a:gd name="connsiteX172" fmla="*/ 240128 w 562266"/>
              <a:gd name="connsiteY172" fmla="*/ 336809 h 540000"/>
              <a:gd name="connsiteX173" fmla="*/ 240896 w 562266"/>
              <a:gd name="connsiteY173" fmla="*/ 337625 h 540000"/>
              <a:gd name="connsiteX174" fmla="*/ 241712 w 562266"/>
              <a:gd name="connsiteY174" fmla="*/ 338344 h 540000"/>
              <a:gd name="connsiteX175" fmla="*/ 242575 w 562266"/>
              <a:gd name="connsiteY175" fmla="*/ 339160 h 540000"/>
              <a:gd name="connsiteX176" fmla="*/ 243439 w 562266"/>
              <a:gd name="connsiteY176" fmla="*/ 339880 h 540000"/>
              <a:gd name="connsiteX177" fmla="*/ 244351 w 562266"/>
              <a:gd name="connsiteY177" fmla="*/ 340599 h 540000"/>
              <a:gd name="connsiteX178" fmla="*/ 245311 w 562266"/>
              <a:gd name="connsiteY178" fmla="*/ 341319 h 540000"/>
              <a:gd name="connsiteX179" fmla="*/ 246319 w 562266"/>
              <a:gd name="connsiteY179" fmla="*/ 342038 h 540000"/>
              <a:gd name="connsiteX180" fmla="*/ 247375 w 562266"/>
              <a:gd name="connsiteY180" fmla="*/ 342710 h 540000"/>
              <a:gd name="connsiteX181" fmla="*/ 248382 w 562266"/>
              <a:gd name="connsiteY181" fmla="*/ 343382 h 540000"/>
              <a:gd name="connsiteX182" fmla="*/ 249534 w 562266"/>
              <a:gd name="connsiteY182" fmla="*/ 344005 h 540000"/>
              <a:gd name="connsiteX183" fmla="*/ 250686 w 562266"/>
              <a:gd name="connsiteY183" fmla="*/ 344629 h 540000"/>
              <a:gd name="connsiteX184" fmla="*/ 251886 w 562266"/>
              <a:gd name="connsiteY184" fmla="*/ 345253 h 540000"/>
              <a:gd name="connsiteX185" fmla="*/ 253085 w 562266"/>
              <a:gd name="connsiteY185" fmla="*/ 345780 h 540000"/>
              <a:gd name="connsiteX186" fmla="*/ 254333 w 562266"/>
              <a:gd name="connsiteY186" fmla="*/ 346308 h 540000"/>
              <a:gd name="connsiteX187" fmla="*/ 255677 w 562266"/>
              <a:gd name="connsiteY187" fmla="*/ 346788 h 540000"/>
              <a:gd name="connsiteX188" fmla="*/ 257021 w 562266"/>
              <a:gd name="connsiteY188" fmla="*/ 347220 h 540000"/>
              <a:gd name="connsiteX189" fmla="*/ 258412 w 562266"/>
              <a:gd name="connsiteY189" fmla="*/ 347651 h 540000"/>
              <a:gd name="connsiteX190" fmla="*/ 259804 w 562266"/>
              <a:gd name="connsiteY190" fmla="*/ 348083 h 540000"/>
              <a:gd name="connsiteX191" fmla="*/ 261292 w 562266"/>
              <a:gd name="connsiteY191" fmla="*/ 348419 h 540000"/>
              <a:gd name="connsiteX192" fmla="*/ 262780 w 562266"/>
              <a:gd name="connsiteY192" fmla="*/ 348755 h 540000"/>
              <a:gd name="connsiteX193" fmla="*/ 264315 w 562266"/>
              <a:gd name="connsiteY193" fmla="*/ 349043 h 540000"/>
              <a:gd name="connsiteX194" fmla="*/ 265899 w 562266"/>
              <a:gd name="connsiteY194" fmla="*/ 349282 h 540000"/>
              <a:gd name="connsiteX195" fmla="*/ 267483 w 562266"/>
              <a:gd name="connsiteY195" fmla="*/ 349570 h 540000"/>
              <a:gd name="connsiteX196" fmla="*/ 269162 w 562266"/>
              <a:gd name="connsiteY196" fmla="*/ 349762 h 540000"/>
              <a:gd name="connsiteX197" fmla="*/ 270842 w 562266"/>
              <a:gd name="connsiteY197" fmla="*/ 349954 h 540000"/>
              <a:gd name="connsiteX198" fmla="*/ 270842 w 562266"/>
              <a:gd name="connsiteY198" fmla="*/ 364394 h 540000"/>
              <a:gd name="connsiteX199" fmla="*/ 283991 w 562266"/>
              <a:gd name="connsiteY199" fmla="*/ 364394 h 540000"/>
              <a:gd name="connsiteX200" fmla="*/ 283991 w 562266"/>
              <a:gd name="connsiteY200" fmla="*/ 349954 h 540000"/>
              <a:gd name="connsiteX201" fmla="*/ 286055 w 562266"/>
              <a:gd name="connsiteY201" fmla="*/ 349666 h 540000"/>
              <a:gd name="connsiteX202" fmla="*/ 288262 w 562266"/>
              <a:gd name="connsiteY202" fmla="*/ 349282 h 540000"/>
              <a:gd name="connsiteX203" fmla="*/ 290470 w 562266"/>
              <a:gd name="connsiteY203" fmla="*/ 348851 h 540000"/>
              <a:gd name="connsiteX204" fmla="*/ 292725 w 562266"/>
              <a:gd name="connsiteY204" fmla="*/ 348371 h 540000"/>
              <a:gd name="connsiteX205" fmla="*/ 295029 w 562266"/>
              <a:gd name="connsiteY205" fmla="*/ 347747 h 540000"/>
              <a:gd name="connsiteX206" fmla="*/ 297428 w 562266"/>
              <a:gd name="connsiteY206" fmla="*/ 347172 h 540000"/>
              <a:gd name="connsiteX207" fmla="*/ 299780 w 562266"/>
              <a:gd name="connsiteY207" fmla="*/ 346452 h 540000"/>
              <a:gd name="connsiteX208" fmla="*/ 302275 w 562266"/>
              <a:gd name="connsiteY208" fmla="*/ 345636 h 540000"/>
              <a:gd name="connsiteX209" fmla="*/ 304723 w 562266"/>
              <a:gd name="connsiteY209" fmla="*/ 344821 h 540000"/>
              <a:gd name="connsiteX210" fmla="*/ 307122 w 562266"/>
              <a:gd name="connsiteY210" fmla="*/ 343909 h 540000"/>
              <a:gd name="connsiteX211" fmla="*/ 309474 w 562266"/>
              <a:gd name="connsiteY211" fmla="*/ 342950 h 540000"/>
              <a:gd name="connsiteX212" fmla="*/ 311777 w 562266"/>
              <a:gd name="connsiteY212" fmla="*/ 341990 h 540000"/>
              <a:gd name="connsiteX213" fmla="*/ 314033 w 562266"/>
              <a:gd name="connsiteY213" fmla="*/ 340887 h 540000"/>
              <a:gd name="connsiteX214" fmla="*/ 316241 w 562266"/>
              <a:gd name="connsiteY214" fmla="*/ 339784 h 540000"/>
              <a:gd name="connsiteX215" fmla="*/ 318352 w 562266"/>
              <a:gd name="connsiteY215" fmla="*/ 338632 h 540000"/>
              <a:gd name="connsiteX216" fmla="*/ 320464 w 562266"/>
              <a:gd name="connsiteY216" fmla="*/ 337433 h 540000"/>
              <a:gd name="connsiteX217" fmla="*/ 320464 w 562266"/>
              <a:gd name="connsiteY217" fmla="*/ 313830 h 540000"/>
              <a:gd name="connsiteX218" fmla="*/ 317776 w 562266"/>
              <a:gd name="connsiteY218" fmla="*/ 315797 h 540000"/>
              <a:gd name="connsiteX219" fmla="*/ 314993 w 562266"/>
              <a:gd name="connsiteY219" fmla="*/ 317716 h 540000"/>
              <a:gd name="connsiteX220" fmla="*/ 312113 w 562266"/>
              <a:gd name="connsiteY220" fmla="*/ 319539 h 540000"/>
              <a:gd name="connsiteX221" fmla="*/ 309186 w 562266"/>
              <a:gd name="connsiteY221" fmla="*/ 321362 h 540000"/>
              <a:gd name="connsiteX222" fmla="*/ 307698 w 562266"/>
              <a:gd name="connsiteY222" fmla="*/ 322177 h 540000"/>
              <a:gd name="connsiteX223" fmla="*/ 306163 w 562266"/>
              <a:gd name="connsiteY223" fmla="*/ 322993 h 540000"/>
              <a:gd name="connsiteX224" fmla="*/ 304675 w 562266"/>
              <a:gd name="connsiteY224" fmla="*/ 323712 h 540000"/>
              <a:gd name="connsiteX225" fmla="*/ 303139 w 562266"/>
              <a:gd name="connsiteY225" fmla="*/ 324480 h 540000"/>
              <a:gd name="connsiteX226" fmla="*/ 301604 w 562266"/>
              <a:gd name="connsiteY226" fmla="*/ 325152 h 540000"/>
              <a:gd name="connsiteX227" fmla="*/ 300068 w 562266"/>
              <a:gd name="connsiteY227" fmla="*/ 325823 h 540000"/>
              <a:gd name="connsiteX228" fmla="*/ 298484 w 562266"/>
              <a:gd name="connsiteY228" fmla="*/ 326447 h 540000"/>
              <a:gd name="connsiteX229" fmla="*/ 296900 w 562266"/>
              <a:gd name="connsiteY229" fmla="*/ 327023 h 540000"/>
              <a:gd name="connsiteX230" fmla="*/ 295317 w 562266"/>
              <a:gd name="connsiteY230" fmla="*/ 327598 h 540000"/>
              <a:gd name="connsiteX231" fmla="*/ 293733 w 562266"/>
              <a:gd name="connsiteY231" fmla="*/ 328078 h 540000"/>
              <a:gd name="connsiteX232" fmla="*/ 292149 w 562266"/>
              <a:gd name="connsiteY232" fmla="*/ 328510 h 540000"/>
              <a:gd name="connsiteX233" fmla="*/ 290518 w 562266"/>
              <a:gd name="connsiteY233" fmla="*/ 328941 h 540000"/>
              <a:gd name="connsiteX234" fmla="*/ 288886 w 562266"/>
              <a:gd name="connsiteY234" fmla="*/ 329325 h 540000"/>
              <a:gd name="connsiteX235" fmla="*/ 287255 w 562266"/>
              <a:gd name="connsiteY235" fmla="*/ 329661 h 540000"/>
              <a:gd name="connsiteX236" fmla="*/ 285623 w 562266"/>
              <a:gd name="connsiteY236" fmla="*/ 329901 h 540000"/>
              <a:gd name="connsiteX237" fmla="*/ 283991 w 562266"/>
              <a:gd name="connsiteY237" fmla="*/ 330141 h 540000"/>
              <a:gd name="connsiteX238" fmla="*/ 283991 w 562266"/>
              <a:gd name="connsiteY238" fmla="*/ 302508 h 540000"/>
              <a:gd name="connsiteX239" fmla="*/ 287830 w 562266"/>
              <a:gd name="connsiteY239" fmla="*/ 301500 h 540000"/>
              <a:gd name="connsiteX240" fmla="*/ 291430 w 562266"/>
              <a:gd name="connsiteY240" fmla="*/ 300397 h 540000"/>
              <a:gd name="connsiteX241" fmla="*/ 293157 w 562266"/>
              <a:gd name="connsiteY241" fmla="*/ 299869 h 540000"/>
              <a:gd name="connsiteX242" fmla="*/ 294789 w 562266"/>
              <a:gd name="connsiteY242" fmla="*/ 299342 h 540000"/>
              <a:gd name="connsiteX243" fmla="*/ 296421 w 562266"/>
              <a:gd name="connsiteY243" fmla="*/ 298766 h 540000"/>
              <a:gd name="connsiteX244" fmla="*/ 297956 w 562266"/>
              <a:gd name="connsiteY244" fmla="*/ 298190 h 540000"/>
              <a:gd name="connsiteX245" fmla="*/ 299444 w 562266"/>
              <a:gd name="connsiteY245" fmla="*/ 297567 h 540000"/>
              <a:gd name="connsiteX246" fmla="*/ 300836 w 562266"/>
              <a:gd name="connsiteY246" fmla="*/ 296943 h 540000"/>
              <a:gd name="connsiteX247" fmla="*/ 302227 w 562266"/>
              <a:gd name="connsiteY247" fmla="*/ 296367 h 540000"/>
              <a:gd name="connsiteX248" fmla="*/ 303523 w 562266"/>
              <a:gd name="connsiteY248" fmla="*/ 295696 h 540000"/>
              <a:gd name="connsiteX249" fmla="*/ 304771 w 562266"/>
              <a:gd name="connsiteY249" fmla="*/ 295072 h 540000"/>
              <a:gd name="connsiteX250" fmla="*/ 305971 w 562266"/>
              <a:gd name="connsiteY250" fmla="*/ 294352 h 540000"/>
              <a:gd name="connsiteX251" fmla="*/ 307074 w 562266"/>
              <a:gd name="connsiteY251" fmla="*/ 293681 h 540000"/>
              <a:gd name="connsiteX252" fmla="*/ 308178 w 562266"/>
              <a:gd name="connsiteY252" fmla="*/ 292961 h 540000"/>
              <a:gd name="connsiteX253" fmla="*/ 310146 w 562266"/>
              <a:gd name="connsiteY253" fmla="*/ 291618 h 540000"/>
              <a:gd name="connsiteX254" fmla="*/ 311058 w 562266"/>
              <a:gd name="connsiteY254" fmla="*/ 290898 h 540000"/>
              <a:gd name="connsiteX255" fmla="*/ 311969 w 562266"/>
              <a:gd name="connsiteY255" fmla="*/ 290179 h 540000"/>
              <a:gd name="connsiteX256" fmla="*/ 312785 w 562266"/>
              <a:gd name="connsiteY256" fmla="*/ 289459 h 540000"/>
              <a:gd name="connsiteX257" fmla="*/ 313649 w 562266"/>
              <a:gd name="connsiteY257" fmla="*/ 288740 h 540000"/>
              <a:gd name="connsiteX258" fmla="*/ 314369 w 562266"/>
              <a:gd name="connsiteY258" fmla="*/ 288020 h 540000"/>
              <a:gd name="connsiteX259" fmla="*/ 315137 w 562266"/>
              <a:gd name="connsiteY259" fmla="*/ 287300 h 540000"/>
              <a:gd name="connsiteX260" fmla="*/ 315761 w 562266"/>
              <a:gd name="connsiteY260" fmla="*/ 286533 h 540000"/>
              <a:gd name="connsiteX261" fmla="*/ 316433 w 562266"/>
              <a:gd name="connsiteY261" fmla="*/ 285813 h 540000"/>
              <a:gd name="connsiteX262" fmla="*/ 317008 w 562266"/>
              <a:gd name="connsiteY262" fmla="*/ 285046 h 540000"/>
              <a:gd name="connsiteX263" fmla="*/ 317584 w 562266"/>
              <a:gd name="connsiteY263" fmla="*/ 284326 h 540000"/>
              <a:gd name="connsiteX264" fmla="*/ 318064 w 562266"/>
              <a:gd name="connsiteY264" fmla="*/ 283558 h 540000"/>
              <a:gd name="connsiteX265" fmla="*/ 318496 w 562266"/>
              <a:gd name="connsiteY265" fmla="*/ 282791 h 540000"/>
              <a:gd name="connsiteX266" fmla="*/ 318928 w 562266"/>
              <a:gd name="connsiteY266" fmla="*/ 282023 h 540000"/>
              <a:gd name="connsiteX267" fmla="*/ 319312 w 562266"/>
              <a:gd name="connsiteY267" fmla="*/ 281303 h 540000"/>
              <a:gd name="connsiteX268" fmla="*/ 319936 w 562266"/>
              <a:gd name="connsiteY268" fmla="*/ 279768 h 540000"/>
              <a:gd name="connsiteX269" fmla="*/ 320512 w 562266"/>
              <a:gd name="connsiteY269" fmla="*/ 278185 h 540000"/>
              <a:gd name="connsiteX270" fmla="*/ 320992 w 562266"/>
              <a:gd name="connsiteY270" fmla="*/ 276602 h 540000"/>
              <a:gd name="connsiteX271" fmla="*/ 321376 w 562266"/>
              <a:gd name="connsiteY271" fmla="*/ 275019 h 540000"/>
              <a:gd name="connsiteX272" fmla="*/ 321711 w 562266"/>
              <a:gd name="connsiteY272" fmla="*/ 273436 h 540000"/>
              <a:gd name="connsiteX273" fmla="*/ 321904 w 562266"/>
              <a:gd name="connsiteY273" fmla="*/ 271805 h 540000"/>
              <a:gd name="connsiteX274" fmla="*/ 322047 w 562266"/>
              <a:gd name="connsiteY274" fmla="*/ 270173 h 540000"/>
              <a:gd name="connsiteX275" fmla="*/ 322096 w 562266"/>
              <a:gd name="connsiteY275" fmla="*/ 268542 h 540000"/>
              <a:gd name="connsiteX276" fmla="*/ 322047 w 562266"/>
              <a:gd name="connsiteY276" fmla="*/ 267007 h 540000"/>
              <a:gd name="connsiteX277" fmla="*/ 321904 w 562266"/>
              <a:gd name="connsiteY277" fmla="*/ 265472 h 540000"/>
              <a:gd name="connsiteX278" fmla="*/ 321663 w 562266"/>
              <a:gd name="connsiteY278" fmla="*/ 263889 h 540000"/>
              <a:gd name="connsiteX279" fmla="*/ 321327 w 562266"/>
              <a:gd name="connsiteY279" fmla="*/ 262306 h 540000"/>
              <a:gd name="connsiteX280" fmla="*/ 320896 w 562266"/>
              <a:gd name="connsiteY280" fmla="*/ 260675 h 540000"/>
              <a:gd name="connsiteX281" fmla="*/ 320320 w 562266"/>
              <a:gd name="connsiteY281" fmla="*/ 259044 h 540000"/>
              <a:gd name="connsiteX282" fmla="*/ 319744 w 562266"/>
              <a:gd name="connsiteY282" fmla="*/ 257365 h 540000"/>
              <a:gd name="connsiteX283" fmla="*/ 318976 w 562266"/>
              <a:gd name="connsiteY283" fmla="*/ 255686 h 540000"/>
              <a:gd name="connsiteX284" fmla="*/ 318592 w 562266"/>
              <a:gd name="connsiteY284" fmla="*/ 254822 h 540000"/>
              <a:gd name="connsiteX285" fmla="*/ 318160 w 562266"/>
              <a:gd name="connsiteY285" fmla="*/ 254006 h 540000"/>
              <a:gd name="connsiteX286" fmla="*/ 317680 w 562266"/>
              <a:gd name="connsiteY286" fmla="*/ 253143 h 540000"/>
              <a:gd name="connsiteX287" fmla="*/ 317104 w 562266"/>
              <a:gd name="connsiteY287" fmla="*/ 252327 h 540000"/>
              <a:gd name="connsiteX288" fmla="*/ 316529 w 562266"/>
              <a:gd name="connsiteY288" fmla="*/ 251512 h 540000"/>
              <a:gd name="connsiteX289" fmla="*/ 315905 w 562266"/>
              <a:gd name="connsiteY289" fmla="*/ 250744 h 540000"/>
              <a:gd name="connsiteX290" fmla="*/ 315233 w 562266"/>
              <a:gd name="connsiteY290" fmla="*/ 249881 h 540000"/>
              <a:gd name="connsiteX291" fmla="*/ 314561 w 562266"/>
              <a:gd name="connsiteY291" fmla="*/ 249113 h 540000"/>
              <a:gd name="connsiteX292" fmla="*/ 313793 w 562266"/>
              <a:gd name="connsiteY292" fmla="*/ 248346 h 540000"/>
              <a:gd name="connsiteX293" fmla="*/ 313025 w 562266"/>
              <a:gd name="connsiteY293" fmla="*/ 247530 h 540000"/>
              <a:gd name="connsiteX294" fmla="*/ 312161 w 562266"/>
              <a:gd name="connsiteY294" fmla="*/ 246810 h 540000"/>
              <a:gd name="connsiteX295" fmla="*/ 311346 w 562266"/>
              <a:gd name="connsiteY295" fmla="*/ 246091 h 540000"/>
              <a:gd name="connsiteX296" fmla="*/ 310386 w 562266"/>
              <a:gd name="connsiteY296" fmla="*/ 245323 h 540000"/>
              <a:gd name="connsiteX297" fmla="*/ 309426 w 562266"/>
              <a:gd name="connsiteY297" fmla="*/ 244604 h 540000"/>
              <a:gd name="connsiteX298" fmla="*/ 308418 w 562266"/>
              <a:gd name="connsiteY298" fmla="*/ 243836 h 540000"/>
              <a:gd name="connsiteX299" fmla="*/ 307362 w 562266"/>
              <a:gd name="connsiteY299" fmla="*/ 243116 h 540000"/>
              <a:gd name="connsiteX300" fmla="*/ 306259 w 562266"/>
              <a:gd name="connsiteY300" fmla="*/ 242397 h 540000"/>
              <a:gd name="connsiteX301" fmla="*/ 305155 w 562266"/>
              <a:gd name="connsiteY301" fmla="*/ 241773 h 540000"/>
              <a:gd name="connsiteX302" fmla="*/ 303955 w 562266"/>
              <a:gd name="connsiteY302" fmla="*/ 241101 h 540000"/>
              <a:gd name="connsiteX303" fmla="*/ 302707 w 562266"/>
              <a:gd name="connsiteY303" fmla="*/ 240526 h 540000"/>
              <a:gd name="connsiteX304" fmla="*/ 301412 w 562266"/>
              <a:gd name="connsiteY304" fmla="*/ 239950 h 540000"/>
              <a:gd name="connsiteX305" fmla="*/ 300068 w 562266"/>
              <a:gd name="connsiteY305" fmla="*/ 239374 h 540000"/>
              <a:gd name="connsiteX306" fmla="*/ 298676 w 562266"/>
              <a:gd name="connsiteY306" fmla="*/ 238895 h 540000"/>
              <a:gd name="connsiteX307" fmla="*/ 297285 w 562266"/>
              <a:gd name="connsiteY307" fmla="*/ 238415 h 540000"/>
              <a:gd name="connsiteX308" fmla="*/ 295797 w 562266"/>
              <a:gd name="connsiteY308" fmla="*/ 237935 h 540000"/>
              <a:gd name="connsiteX309" fmla="*/ 294261 w 562266"/>
              <a:gd name="connsiteY309" fmla="*/ 237551 h 540000"/>
              <a:gd name="connsiteX310" fmla="*/ 292677 w 562266"/>
              <a:gd name="connsiteY310" fmla="*/ 237167 h 540000"/>
              <a:gd name="connsiteX311" fmla="*/ 291046 w 562266"/>
              <a:gd name="connsiteY311" fmla="*/ 236784 h 540000"/>
              <a:gd name="connsiteX312" fmla="*/ 289366 w 562266"/>
              <a:gd name="connsiteY312" fmla="*/ 236448 h 540000"/>
              <a:gd name="connsiteX313" fmla="*/ 287590 w 562266"/>
              <a:gd name="connsiteY313" fmla="*/ 236160 h 540000"/>
              <a:gd name="connsiteX314" fmla="*/ 285815 w 562266"/>
              <a:gd name="connsiteY314" fmla="*/ 235920 h 540000"/>
              <a:gd name="connsiteX315" fmla="*/ 283991 w 562266"/>
              <a:gd name="connsiteY315" fmla="*/ 235680 h 540000"/>
              <a:gd name="connsiteX316" fmla="*/ 281736 w 562266"/>
              <a:gd name="connsiteY316" fmla="*/ 168565 h 540000"/>
              <a:gd name="connsiteX317" fmla="*/ 284807 w 562266"/>
              <a:gd name="connsiteY317" fmla="*/ 168709 h 540000"/>
              <a:gd name="connsiteX318" fmla="*/ 287782 w 562266"/>
              <a:gd name="connsiteY318" fmla="*/ 168901 h 540000"/>
              <a:gd name="connsiteX319" fmla="*/ 290710 w 562266"/>
              <a:gd name="connsiteY319" fmla="*/ 169189 h 540000"/>
              <a:gd name="connsiteX320" fmla="*/ 293589 w 562266"/>
              <a:gd name="connsiteY320" fmla="*/ 169572 h 540000"/>
              <a:gd name="connsiteX321" fmla="*/ 296421 w 562266"/>
              <a:gd name="connsiteY321" fmla="*/ 170004 h 540000"/>
              <a:gd name="connsiteX322" fmla="*/ 299204 w 562266"/>
              <a:gd name="connsiteY322" fmla="*/ 170532 h 540000"/>
              <a:gd name="connsiteX323" fmla="*/ 301891 w 562266"/>
              <a:gd name="connsiteY323" fmla="*/ 171156 h 540000"/>
              <a:gd name="connsiteX324" fmla="*/ 304531 w 562266"/>
              <a:gd name="connsiteY324" fmla="*/ 171827 h 540000"/>
              <a:gd name="connsiteX325" fmla="*/ 307122 w 562266"/>
              <a:gd name="connsiteY325" fmla="*/ 172595 h 540000"/>
              <a:gd name="connsiteX326" fmla="*/ 309666 w 562266"/>
              <a:gd name="connsiteY326" fmla="*/ 173410 h 540000"/>
              <a:gd name="connsiteX327" fmla="*/ 312161 w 562266"/>
              <a:gd name="connsiteY327" fmla="*/ 174322 h 540000"/>
              <a:gd name="connsiteX328" fmla="*/ 314609 w 562266"/>
              <a:gd name="connsiteY328" fmla="*/ 175281 h 540000"/>
              <a:gd name="connsiteX329" fmla="*/ 317008 w 562266"/>
              <a:gd name="connsiteY329" fmla="*/ 176337 h 540000"/>
              <a:gd name="connsiteX330" fmla="*/ 319360 w 562266"/>
              <a:gd name="connsiteY330" fmla="*/ 177488 h 540000"/>
              <a:gd name="connsiteX331" fmla="*/ 321616 w 562266"/>
              <a:gd name="connsiteY331" fmla="*/ 178687 h 540000"/>
              <a:gd name="connsiteX332" fmla="*/ 323871 w 562266"/>
              <a:gd name="connsiteY332" fmla="*/ 179935 h 540000"/>
              <a:gd name="connsiteX333" fmla="*/ 326079 w 562266"/>
              <a:gd name="connsiteY333" fmla="*/ 181278 h 540000"/>
              <a:gd name="connsiteX334" fmla="*/ 328190 w 562266"/>
              <a:gd name="connsiteY334" fmla="*/ 182669 h 540000"/>
              <a:gd name="connsiteX335" fmla="*/ 330350 w 562266"/>
              <a:gd name="connsiteY335" fmla="*/ 184156 h 540000"/>
              <a:gd name="connsiteX336" fmla="*/ 332365 w 562266"/>
              <a:gd name="connsiteY336" fmla="*/ 185691 h 540000"/>
              <a:gd name="connsiteX337" fmla="*/ 334381 w 562266"/>
              <a:gd name="connsiteY337" fmla="*/ 187323 h 540000"/>
              <a:gd name="connsiteX338" fmla="*/ 336396 w 562266"/>
              <a:gd name="connsiteY338" fmla="*/ 189002 h 540000"/>
              <a:gd name="connsiteX339" fmla="*/ 338316 w 562266"/>
              <a:gd name="connsiteY339" fmla="*/ 190729 h 540000"/>
              <a:gd name="connsiteX340" fmla="*/ 340236 w 562266"/>
              <a:gd name="connsiteY340" fmla="*/ 192504 h 540000"/>
              <a:gd name="connsiteX341" fmla="*/ 342059 w 562266"/>
              <a:gd name="connsiteY341" fmla="*/ 194423 h 540000"/>
              <a:gd name="connsiteX342" fmla="*/ 343883 w 562266"/>
              <a:gd name="connsiteY342" fmla="*/ 196342 h 540000"/>
              <a:gd name="connsiteX343" fmla="*/ 345659 w 562266"/>
              <a:gd name="connsiteY343" fmla="*/ 198309 h 540000"/>
              <a:gd name="connsiteX344" fmla="*/ 347434 w 562266"/>
              <a:gd name="connsiteY344" fmla="*/ 200371 h 540000"/>
              <a:gd name="connsiteX345" fmla="*/ 349162 w 562266"/>
              <a:gd name="connsiteY345" fmla="*/ 202482 h 540000"/>
              <a:gd name="connsiteX346" fmla="*/ 350842 w 562266"/>
              <a:gd name="connsiteY346" fmla="*/ 204641 h 540000"/>
              <a:gd name="connsiteX347" fmla="*/ 352473 w 562266"/>
              <a:gd name="connsiteY347" fmla="*/ 206896 h 540000"/>
              <a:gd name="connsiteX348" fmla="*/ 354105 w 562266"/>
              <a:gd name="connsiteY348" fmla="*/ 209199 h 540000"/>
              <a:gd name="connsiteX349" fmla="*/ 355689 w 562266"/>
              <a:gd name="connsiteY349" fmla="*/ 211502 h 540000"/>
              <a:gd name="connsiteX350" fmla="*/ 357272 w 562266"/>
              <a:gd name="connsiteY350" fmla="*/ 213900 h 540000"/>
              <a:gd name="connsiteX351" fmla="*/ 358760 w 562266"/>
              <a:gd name="connsiteY351" fmla="*/ 216395 h 540000"/>
              <a:gd name="connsiteX352" fmla="*/ 360296 w 562266"/>
              <a:gd name="connsiteY352" fmla="*/ 218890 h 540000"/>
              <a:gd name="connsiteX353" fmla="*/ 361735 w 562266"/>
              <a:gd name="connsiteY353" fmla="*/ 221480 h 540000"/>
              <a:gd name="connsiteX354" fmla="*/ 363223 w 562266"/>
              <a:gd name="connsiteY354" fmla="*/ 224023 h 540000"/>
              <a:gd name="connsiteX355" fmla="*/ 364663 w 562266"/>
              <a:gd name="connsiteY355" fmla="*/ 226709 h 540000"/>
              <a:gd name="connsiteX356" fmla="*/ 366007 w 562266"/>
              <a:gd name="connsiteY356" fmla="*/ 229444 h 540000"/>
              <a:gd name="connsiteX357" fmla="*/ 367398 w 562266"/>
              <a:gd name="connsiteY357" fmla="*/ 232226 h 540000"/>
              <a:gd name="connsiteX358" fmla="*/ 368742 w 562266"/>
              <a:gd name="connsiteY358" fmla="*/ 235009 h 540000"/>
              <a:gd name="connsiteX359" fmla="*/ 370086 w 562266"/>
              <a:gd name="connsiteY359" fmla="*/ 237887 h 540000"/>
              <a:gd name="connsiteX360" fmla="*/ 371430 w 562266"/>
              <a:gd name="connsiteY360" fmla="*/ 240813 h 540000"/>
              <a:gd name="connsiteX361" fmla="*/ 372725 w 562266"/>
              <a:gd name="connsiteY361" fmla="*/ 243788 h 540000"/>
              <a:gd name="connsiteX362" fmla="*/ 373973 w 562266"/>
              <a:gd name="connsiteY362" fmla="*/ 246810 h 540000"/>
              <a:gd name="connsiteX363" fmla="*/ 375221 w 562266"/>
              <a:gd name="connsiteY363" fmla="*/ 249833 h 540000"/>
              <a:gd name="connsiteX364" fmla="*/ 376469 w 562266"/>
              <a:gd name="connsiteY364" fmla="*/ 252951 h 540000"/>
              <a:gd name="connsiteX365" fmla="*/ 377716 w 562266"/>
              <a:gd name="connsiteY365" fmla="*/ 256069 h 540000"/>
              <a:gd name="connsiteX366" fmla="*/ 380116 w 562266"/>
              <a:gd name="connsiteY366" fmla="*/ 262498 h 540000"/>
              <a:gd name="connsiteX367" fmla="*/ 382515 w 562266"/>
              <a:gd name="connsiteY367" fmla="*/ 269070 h 540000"/>
              <a:gd name="connsiteX368" fmla="*/ 384867 w 562266"/>
              <a:gd name="connsiteY368" fmla="*/ 275834 h 540000"/>
              <a:gd name="connsiteX369" fmla="*/ 387170 w 562266"/>
              <a:gd name="connsiteY369" fmla="*/ 282695 h 540000"/>
              <a:gd name="connsiteX370" fmla="*/ 389426 w 562266"/>
              <a:gd name="connsiteY370" fmla="*/ 289747 h 540000"/>
              <a:gd name="connsiteX371" fmla="*/ 391729 w 562266"/>
              <a:gd name="connsiteY371" fmla="*/ 296943 h 540000"/>
              <a:gd name="connsiteX372" fmla="*/ 393985 w 562266"/>
              <a:gd name="connsiteY372" fmla="*/ 304235 h 540000"/>
              <a:gd name="connsiteX373" fmla="*/ 394945 w 562266"/>
              <a:gd name="connsiteY373" fmla="*/ 307497 h 540000"/>
              <a:gd name="connsiteX374" fmla="*/ 395761 w 562266"/>
              <a:gd name="connsiteY374" fmla="*/ 310711 h 540000"/>
              <a:gd name="connsiteX375" fmla="*/ 396432 w 562266"/>
              <a:gd name="connsiteY375" fmla="*/ 313878 h 540000"/>
              <a:gd name="connsiteX376" fmla="*/ 397008 w 562266"/>
              <a:gd name="connsiteY376" fmla="*/ 316996 h 540000"/>
              <a:gd name="connsiteX377" fmla="*/ 397392 w 562266"/>
              <a:gd name="connsiteY377" fmla="*/ 320066 h 540000"/>
              <a:gd name="connsiteX378" fmla="*/ 397776 w 562266"/>
              <a:gd name="connsiteY378" fmla="*/ 323089 h 540000"/>
              <a:gd name="connsiteX379" fmla="*/ 397920 w 562266"/>
              <a:gd name="connsiteY379" fmla="*/ 326063 h 540000"/>
              <a:gd name="connsiteX380" fmla="*/ 398016 w 562266"/>
              <a:gd name="connsiteY380" fmla="*/ 328989 h 540000"/>
              <a:gd name="connsiteX381" fmla="*/ 397968 w 562266"/>
              <a:gd name="connsiteY381" fmla="*/ 331868 h 540000"/>
              <a:gd name="connsiteX382" fmla="*/ 397824 w 562266"/>
              <a:gd name="connsiteY382" fmla="*/ 334746 h 540000"/>
              <a:gd name="connsiteX383" fmla="*/ 397488 w 562266"/>
              <a:gd name="connsiteY383" fmla="*/ 337529 h 540000"/>
              <a:gd name="connsiteX384" fmla="*/ 397152 w 562266"/>
              <a:gd name="connsiteY384" fmla="*/ 340311 h 540000"/>
              <a:gd name="connsiteX385" fmla="*/ 396672 w 562266"/>
              <a:gd name="connsiteY385" fmla="*/ 342998 h 540000"/>
              <a:gd name="connsiteX386" fmla="*/ 396096 w 562266"/>
              <a:gd name="connsiteY386" fmla="*/ 345684 h 540000"/>
              <a:gd name="connsiteX387" fmla="*/ 395377 w 562266"/>
              <a:gd name="connsiteY387" fmla="*/ 348275 h 540000"/>
              <a:gd name="connsiteX388" fmla="*/ 394609 w 562266"/>
              <a:gd name="connsiteY388" fmla="*/ 350818 h 540000"/>
              <a:gd name="connsiteX389" fmla="*/ 393697 w 562266"/>
              <a:gd name="connsiteY389" fmla="*/ 353360 h 540000"/>
              <a:gd name="connsiteX390" fmla="*/ 392689 w 562266"/>
              <a:gd name="connsiteY390" fmla="*/ 355855 h 540000"/>
              <a:gd name="connsiteX391" fmla="*/ 391633 w 562266"/>
              <a:gd name="connsiteY391" fmla="*/ 358253 h 540000"/>
              <a:gd name="connsiteX392" fmla="*/ 390434 w 562266"/>
              <a:gd name="connsiteY392" fmla="*/ 360652 h 540000"/>
              <a:gd name="connsiteX393" fmla="*/ 389186 w 562266"/>
              <a:gd name="connsiteY393" fmla="*/ 362955 h 540000"/>
              <a:gd name="connsiteX394" fmla="*/ 387794 w 562266"/>
              <a:gd name="connsiteY394" fmla="*/ 365258 h 540000"/>
              <a:gd name="connsiteX395" fmla="*/ 386355 w 562266"/>
              <a:gd name="connsiteY395" fmla="*/ 367465 h 540000"/>
              <a:gd name="connsiteX396" fmla="*/ 384819 w 562266"/>
              <a:gd name="connsiteY396" fmla="*/ 369623 h 540000"/>
              <a:gd name="connsiteX397" fmla="*/ 383235 w 562266"/>
              <a:gd name="connsiteY397" fmla="*/ 371782 h 540000"/>
              <a:gd name="connsiteX398" fmla="*/ 381555 w 562266"/>
              <a:gd name="connsiteY398" fmla="*/ 373845 h 540000"/>
              <a:gd name="connsiteX399" fmla="*/ 379780 w 562266"/>
              <a:gd name="connsiteY399" fmla="*/ 375860 h 540000"/>
              <a:gd name="connsiteX400" fmla="*/ 377956 w 562266"/>
              <a:gd name="connsiteY400" fmla="*/ 377875 h 540000"/>
              <a:gd name="connsiteX401" fmla="*/ 376037 w 562266"/>
              <a:gd name="connsiteY401" fmla="*/ 379794 h 540000"/>
              <a:gd name="connsiteX402" fmla="*/ 374069 w 562266"/>
              <a:gd name="connsiteY402" fmla="*/ 381665 h 540000"/>
              <a:gd name="connsiteX403" fmla="*/ 372005 w 562266"/>
              <a:gd name="connsiteY403" fmla="*/ 383488 h 540000"/>
              <a:gd name="connsiteX404" fmla="*/ 369894 w 562266"/>
              <a:gd name="connsiteY404" fmla="*/ 385263 h 540000"/>
              <a:gd name="connsiteX405" fmla="*/ 367638 w 562266"/>
              <a:gd name="connsiteY405" fmla="*/ 386990 h 540000"/>
              <a:gd name="connsiteX406" fmla="*/ 365431 w 562266"/>
              <a:gd name="connsiteY406" fmla="*/ 388717 h 540000"/>
              <a:gd name="connsiteX407" fmla="*/ 363127 w 562266"/>
              <a:gd name="connsiteY407" fmla="*/ 390348 h 540000"/>
              <a:gd name="connsiteX408" fmla="*/ 360728 w 562266"/>
              <a:gd name="connsiteY408" fmla="*/ 391931 h 540000"/>
              <a:gd name="connsiteX409" fmla="*/ 358280 w 562266"/>
              <a:gd name="connsiteY409" fmla="*/ 393466 h 540000"/>
              <a:gd name="connsiteX410" fmla="*/ 355833 w 562266"/>
              <a:gd name="connsiteY410" fmla="*/ 394906 h 540000"/>
              <a:gd name="connsiteX411" fmla="*/ 353241 w 562266"/>
              <a:gd name="connsiteY411" fmla="*/ 396297 h 540000"/>
              <a:gd name="connsiteX412" fmla="*/ 350698 w 562266"/>
              <a:gd name="connsiteY412" fmla="*/ 397688 h 540000"/>
              <a:gd name="connsiteX413" fmla="*/ 348058 w 562266"/>
              <a:gd name="connsiteY413" fmla="*/ 398983 h 540000"/>
              <a:gd name="connsiteX414" fmla="*/ 345323 w 562266"/>
              <a:gd name="connsiteY414" fmla="*/ 400231 h 540000"/>
              <a:gd name="connsiteX415" fmla="*/ 342587 w 562266"/>
              <a:gd name="connsiteY415" fmla="*/ 401478 h 540000"/>
              <a:gd name="connsiteX416" fmla="*/ 339852 w 562266"/>
              <a:gd name="connsiteY416" fmla="*/ 402581 h 540000"/>
              <a:gd name="connsiteX417" fmla="*/ 337020 w 562266"/>
              <a:gd name="connsiteY417" fmla="*/ 403685 h 540000"/>
              <a:gd name="connsiteX418" fmla="*/ 334141 w 562266"/>
              <a:gd name="connsiteY418" fmla="*/ 404740 h 540000"/>
              <a:gd name="connsiteX419" fmla="*/ 331262 w 562266"/>
              <a:gd name="connsiteY419" fmla="*/ 405700 h 540000"/>
              <a:gd name="connsiteX420" fmla="*/ 328334 w 562266"/>
              <a:gd name="connsiteY420" fmla="*/ 406659 h 540000"/>
              <a:gd name="connsiteX421" fmla="*/ 325407 w 562266"/>
              <a:gd name="connsiteY421" fmla="*/ 407571 h 540000"/>
              <a:gd name="connsiteX422" fmla="*/ 322431 w 562266"/>
              <a:gd name="connsiteY422" fmla="*/ 408338 h 540000"/>
              <a:gd name="connsiteX423" fmla="*/ 319408 w 562266"/>
              <a:gd name="connsiteY423" fmla="*/ 409154 h 540000"/>
              <a:gd name="connsiteX424" fmla="*/ 316385 w 562266"/>
              <a:gd name="connsiteY424" fmla="*/ 409825 h 540000"/>
              <a:gd name="connsiteX425" fmla="*/ 313313 w 562266"/>
              <a:gd name="connsiteY425" fmla="*/ 410545 h 540000"/>
              <a:gd name="connsiteX426" fmla="*/ 310194 w 562266"/>
              <a:gd name="connsiteY426" fmla="*/ 411121 h 540000"/>
              <a:gd name="connsiteX427" fmla="*/ 307122 w 562266"/>
              <a:gd name="connsiteY427" fmla="*/ 411648 h 540000"/>
              <a:gd name="connsiteX428" fmla="*/ 303955 w 562266"/>
              <a:gd name="connsiteY428" fmla="*/ 412176 h 540000"/>
              <a:gd name="connsiteX429" fmla="*/ 300836 w 562266"/>
              <a:gd name="connsiteY429" fmla="*/ 412560 h 540000"/>
              <a:gd name="connsiteX430" fmla="*/ 297668 w 562266"/>
              <a:gd name="connsiteY430" fmla="*/ 412944 h 540000"/>
              <a:gd name="connsiteX431" fmla="*/ 294501 w 562266"/>
              <a:gd name="connsiteY431" fmla="*/ 413232 h 540000"/>
              <a:gd name="connsiteX432" fmla="*/ 291334 w 562266"/>
              <a:gd name="connsiteY432" fmla="*/ 413519 h 540000"/>
              <a:gd name="connsiteX433" fmla="*/ 288166 w 562266"/>
              <a:gd name="connsiteY433" fmla="*/ 413759 h 540000"/>
              <a:gd name="connsiteX434" fmla="*/ 284999 w 562266"/>
              <a:gd name="connsiteY434" fmla="*/ 413903 h 540000"/>
              <a:gd name="connsiteX435" fmla="*/ 281783 w 562266"/>
              <a:gd name="connsiteY435" fmla="*/ 413999 h 540000"/>
              <a:gd name="connsiteX436" fmla="*/ 278616 w 562266"/>
              <a:gd name="connsiteY436" fmla="*/ 413999 h 540000"/>
              <a:gd name="connsiteX437" fmla="*/ 275401 w 562266"/>
              <a:gd name="connsiteY437" fmla="*/ 413999 h 540000"/>
              <a:gd name="connsiteX438" fmla="*/ 272233 w 562266"/>
              <a:gd name="connsiteY438" fmla="*/ 413903 h 540000"/>
              <a:gd name="connsiteX439" fmla="*/ 269066 w 562266"/>
              <a:gd name="connsiteY439" fmla="*/ 413759 h 540000"/>
              <a:gd name="connsiteX440" fmla="*/ 265899 w 562266"/>
              <a:gd name="connsiteY440" fmla="*/ 413567 h 540000"/>
              <a:gd name="connsiteX441" fmla="*/ 262780 w 562266"/>
              <a:gd name="connsiteY441" fmla="*/ 413327 h 540000"/>
              <a:gd name="connsiteX442" fmla="*/ 259612 w 562266"/>
              <a:gd name="connsiteY442" fmla="*/ 413040 h 540000"/>
              <a:gd name="connsiteX443" fmla="*/ 256493 w 562266"/>
              <a:gd name="connsiteY443" fmla="*/ 412752 h 540000"/>
              <a:gd name="connsiteX444" fmla="*/ 253421 w 562266"/>
              <a:gd name="connsiteY444" fmla="*/ 412368 h 540000"/>
              <a:gd name="connsiteX445" fmla="*/ 250350 w 562266"/>
              <a:gd name="connsiteY445" fmla="*/ 411888 h 540000"/>
              <a:gd name="connsiteX446" fmla="*/ 247278 w 562266"/>
              <a:gd name="connsiteY446" fmla="*/ 411409 h 540000"/>
              <a:gd name="connsiteX447" fmla="*/ 244207 w 562266"/>
              <a:gd name="connsiteY447" fmla="*/ 410881 h 540000"/>
              <a:gd name="connsiteX448" fmla="*/ 241232 w 562266"/>
              <a:gd name="connsiteY448" fmla="*/ 410305 h 540000"/>
              <a:gd name="connsiteX449" fmla="*/ 238208 w 562266"/>
              <a:gd name="connsiteY449" fmla="*/ 409681 h 540000"/>
              <a:gd name="connsiteX450" fmla="*/ 235281 w 562266"/>
              <a:gd name="connsiteY450" fmla="*/ 409010 h 540000"/>
              <a:gd name="connsiteX451" fmla="*/ 232353 w 562266"/>
              <a:gd name="connsiteY451" fmla="*/ 408194 h 540000"/>
              <a:gd name="connsiteX452" fmla="*/ 229426 w 562266"/>
              <a:gd name="connsiteY452" fmla="*/ 407427 h 540000"/>
              <a:gd name="connsiteX453" fmla="*/ 226595 w 562266"/>
              <a:gd name="connsiteY453" fmla="*/ 406563 h 540000"/>
              <a:gd name="connsiteX454" fmla="*/ 223763 w 562266"/>
              <a:gd name="connsiteY454" fmla="*/ 405652 h 540000"/>
              <a:gd name="connsiteX455" fmla="*/ 220980 w 562266"/>
              <a:gd name="connsiteY455" fmla="*/ 404740 h 540000"/>
              <a:gd name="connsiteX456" fmla="*/ 218244 w 562266"/>
              <a:gd name="connsiteY456" fmla="*/ 403733 h 540000"/>
              <a:gd name="connsiteX457" fmla="*/ 215509 w 562266"/>
              <a:gd name="connsiteY457" fmla="*/ 402629 h 540000"/>
              <a:gd name="connsiteX458" fmla="*/ 212870 w 562266"/>
              <a:gd name="connsiteY458" fmla="*/ 401574 h 540000"/>
              <a:gd name="connsiteX459" fmla="*/ 210230 w 562266"/>
              <a:gd name="connsiteY459" fmla="*/ 400423 h 540000"/>
              <a:gd name="connsiteX460" fmla="*/ 207639 w 562266"/>
              <a:gd name="connsiteY460" fmla="*/ 399175 h 540000"/>
              <a:gd name="connsiteX461" fmla="*/ 205143 w 562266"/>
              <a:gd name="connsiteY461" fmla="*/ 397928 h 540000"/>
              <a:gd name="connsiteX462" fmla="*/ 202648 w 562266"/>
              <a:gd name="connsiteY462" fmla="*/ 396633 h 540000"/>
              <a:gd name="connsiteX463" fmla="*/ 200248 w 562266"/>
              <a:gd name="connsiteY463" fmla="*/ 395289 h 540000"/>
              <a:gd name="connsiteX464" fmla="*/ 197897 w 562266"/>
              <a:gd name="connsiteY464" fmla="*/ 393850 h 540000"/>
              <a:gd name="connsiteX465" fmla="*/ 195593 w 562266"/>
              <a:gd name="connsiteY465" fmla="*/ 392363 h 540000"/>
              <a:gd name="connsiteX466" fmla="*/ 193289 w 562266"/>
              <a:gd name="connsiteY466" fmla="*/ 390876 h 540000"/>
              <a:gd name="connsiteX467" fmla="*/ 191130 w 562266"/>
              <a:gd name="connsiteY467" fmla="*/ 389293 h 540000"/>
              <a:gd name="connsiteX468" fmla="*/ 189018 w 562266"/>
              <a:gd name="connsiteY468" fmla="*/ 387661 h 540000"/>
              <a:gd name="connsiteX469" fmla="*/ 186907 w 562266"/>
              <a:gd name="connsiteY469" fmla="*/ 385982 h 540000"/>
              <a:gd name="connsiteX470" fmla="*/ 184891 w 562266"/>
              <a:gd name="connsiteY470" fmla="*/ 384255 h 540000"/>
              <a:gd name="connsiteX471" fmla="*/ 182972 w 562266"/>
              <a:gd name="connsiteY471" fmla="*/ 382480 h 540000"/>
              <a:gd name="connsiteX472" fmla="*/ 181100 w 562266"/>
              <a:gd name="connsiteY472" fmla="*/ 380609 h 540000"/>
              <a:gd name="connsiteX473" fmla="*/ 179228 w 562266"/>
              <a:gd name="connsiteY473" fmla="*/ 378738 h 540000"/>
              <a:gd name="connsiteX474" fmla="*/ 177501 w 562266"/>
              <a:gd name="connsiteY474" fmla="*/ 376819 h 540000"/>
              <a:gd name="connsiteX475" fmla="*/ 175869 w 562266"/>
              <a:gd name="connsiteY475" fmla="*/ 374853 h 540000"/>
              <a:gd name="connsiteX476" fmla="*/ 174285 w 562266"/>
              <a:gd name="connsiteY476" fmla="*/ 372742 h 540000"/>
              <a:gd name="connsiteX477" fmla="*/ 172750 w 562266"/>
              <a:gd name="connsiteY477" fmla="*/ 370679 h 540000"/>
              <a:gd name="connsiteX478" fmla="*/ 171310 w 562266"/>
              <a:gd name="connsiteY478" fmla="*/ 368568 h 540000"/>
              <a:gd name="connsiteX479" fmla="*/ 169966 w 562266"/>
              <a:gd name="connsiteY479" fmla="*/ 366313 h 540000"/>
              <a:gd name="connsiteX480" fmla="*/ 168718 w 562266"/>
              <a:gd name="connsiteY480" fmla="*/ 364106 h 540000"/>
              <a:gd name="connsiteX481" fmla="*/ 167519 w 562266"/>
              <a:gd name="connsiteY481" fmla="*/ 361756 h 540000"/>
              <a:gd name="connsiteX482" fmla="*/ 166415 w 562266"/>
              <a:gd name="connsiteY482" fmla="*/ 359453 h 540000"/>
              <a:gd name="connsiteX483" fmla="*/ 165407 w 562266"/>
              <a:gd name="connsiteY483" fmla="*/ 357006 h 540000"/>
              <a:gd name="connsiteX484" fmla="*/ 164447 w 562266"/>
              <a:gd name="connsiteY484" fmla="*/ 354560 h 540000"/>
              <a:gd name="connsiteX485" fmla="*/ 163631 w 562266"/>
              <a:gd name="connsiteY485" fmla="*/ 352065 h 540000"/>
              <a:gd name="connsiteX486" fmla="*/ 162912 w 562266"/>
              <a:gd name="connsiteY486" fmla="*/ 349522 h 540000"/>
              <a:gd name="connsiteX487" fmla="*/ 162240 w 562266"/>
              <a:gd name="connsiteY487" fmla="*/ 346884 h 540000"/>
              <a:gd name="connsiteX488" fmla="*/ 161664 w 562266"/>
              <a:gd name="connsiteY488" fmla="*/ 344197 h 540000"/>
              <a:gd name="connsiteX489" fmla="*/ 161232 w 562266"/>
              <a:gd name="connsiteY489" fmla="*/ 341463 h 540000"/>
              <a:gd name="connsiteX490" fmla="*/ 160896 w 562266"/>
              <a:gd name="connsiteY490" fmla="*/ 338728 h 540000"/>
              <a:gd name="connsiteX491" fmla="*/ 160608 w 562266"/>
              <a:gd name="connsiteY491" fmla="*/ 335898 h 540000"/>
              <a:gd name="connsiteX492" fmla="*/ 160464 w 562266"/>
              <a:gd name="connsiteY492" fmla="*/ 332971 h 540000"/>
              <a:gd name="connsiteX493" fmla="*/ 160416 w 562266"/>
              <a:gd name="connsiteY493" fmla="*/ 330045 h 540000"/>
              <a:gd name="connsiteX494" fmla="*/ 160464 w 562266"/>
              <a:gd name="connsiteY494" fmla="*/ 327071 h 540000"/>
              <a:gd name="connsiteX495" fmla="*/ 160608 w 562266"/>
              <a:gd name="connsiteY495" fmla="*/ 324000 h 540000"/>
              <a:gd name="connsiteX496" fmla="*/ 160944 w 562266"/>
              <a:gd name="connsiteY496" fmla="*/ 320930 h 540000"/>
              <a:gd name="connsiteX497" fmla="*/ 161328 w 562266"/>
              <a:gd name="connsiteY497" fmla="*/ 317764 h 540000"/>
              <a:gd name="connsiteX498" fmla="*/ 161808 w 562266"/>
              <a:gd name="connsiteY498" fmla="*/ 314597 h 540000"/>
              <a:gd name="connsiteX499" fmla="*/ 162480 w 562266"/>
              <a:gd name="connsiteY499" fmla="*/ 311335 h 540000"/>
              <a:gd name="connsiteX500" fmla="*/ 163200 w 562266"/>
              <a:gd name="connsiteY500" fmla="*/ 308025 h 540000"/>
              <a:gd name="connsiteX501" fmla="*/ 165407 w 562266"/>
              <a:gd name="connsiteY501" fmla="*/ 299054 h 540000"/>
              <a:gd name="connsiteX502" fmla="*/ 166511 w 562266"/>
              <a:gd name="connsiteY502" fmla="*/ 294688 h 540000"/>
              <a:gd name="connsiteX503" fmla="*/ 167663 w 562266"/>
              <a:gd name="connsiteY503" fmla="*/ 290419 h 540000"/>
              <a:gd name="connsiteX504" fmla="*/ 168814 w 562266"/>
              <a:gd name="connsiteY504" fmla="*/ 286149 h 540000"/>
              <a:gd name="connsiteX505" fmla="*/ 169918 w 562266"/>
              <a:gd name="connsiteY505" fmla="*/ 282023 h 540000"/>
              <a:gd name="connsiteX506" fmla="*/ 171118 w 562266"/>
              <a:gd name="connsiteY506" fmla="*/ 277993 h 540000"/>
              <a:gd name="connsiteX507" fmla="*/ 172318 w 562266"/>
              <a:gd name="connsiteY507" fmla="*/ 274012 h 540000"/>
              <a:gd name="connsiteX508" fmla="*/ 173517 w 562266"/>
              <a:gd name="connsiteY508" fmla="*/ 270125 h 540000"/>
              <a:gd name="connsiteX509" fmla="*/ 174717 w 562266"/>
              <a:gd name="connsiteY509" fmla="*/ 266288 h 540000"/>
              <a:gd name="connsiteX510" fmla="*/ 175917 w 562266"/>
              <a:gd name="connsiteY510" fmla="*/ 262594 h 540000"/>
              <a:gd name="connsiteX511" fmla="*/ 177165 w 562266"/>
              <a:gd name="connsiteY511" fmla="*/ 258948 h 540000"/>
              <a:gd name="connsiteX512" fmla="*/ 178460 w 562266"/>
              <a:gd name="connsiteY512" fmla="*/ 255302 h 540000"/>
              <a:gd name="connsiteX513" fmla="*/ 179756 w 562266"/>
              <a:gd name="connsiteY513" fmla="*/ 251847 h 540000"/>
              <a:gd name="connsiteX514" fmla="*/ 181004 w 562266"/>
              <a:gd name="connsiteY514" fmla="*/ 248393 h 540000"/>
              <a:gd name="connsiteX515" fmla="*/ 182300 w 562266"/>
              <a:gd name="connsiteY515" fmla="*/ 245083 h 540000"/>
              <a:gd name="connsiteX516" fmla="*/ 183643 w 562266"/>
              <a:gd name="connsiteY516" fmla="*/ 241821 h 540000"/>
              <a:gd name="connsiteX517" fmla="*/ 185035 w 562266"/>
              <a:gd name="connsiteY517" fmla="*/ 238607 h 540000"/>
              <a:gd name="connsiteX518" fmla="*/ 186379 w 562266"/>
              <a:gd name="connsiteY518" fmla="*/ 235488 h 540000"/>
              <a:gd name="connsiteX519" fmla="*/ 187770 w 562266"/>
              <a:gd name="connsiteY519" fmla="*/ 232466 h 540000"/>
              <a:gd name="connsiteX520" fmla="*/ 189210 w 562266"/>
              <a:gd name="connsiteY520" fmla="*/ 229492 h 540000"/>
              <a:gd name="connsiteX521" fmla="*/ 190650 w 562266"/>
              <a:gd name="connsiteY521" fmla="*/ 226565 h 540000"/>
              <a:gd name="connsiteX522" fmla="*/ 192090 w 562266"/>
              <a:gd name="connsiteY522" fmla="*/ 223735 h 540000"/>
              <a:gd name="connsiteX523" fmla="*/ 193529 w 562266"/>
              <a:gd name="connsiteY523" fmla="*/ 221048 h 540000"/>
              <a:gd name="connsiteX524" fmla="*/ 195065 w 562266"/>
              <a:gd name="connsiteY524" fmla="*/ 218362 h 540000"/>
              <a:gd name="connsiteX525" fmla="*/ 196601 w 562266"/>
              <a:gd name="connsiteY525" fmla="*/ 215723 h 540000"/>
              <a:gd name="connsiteX526" fmla="*/ 198136 w 562266"/>
              <a:gd name="connsiteY526" fmla="*/ 213229 h 540000"/>
              <a:gd name="connsiteX527" fmla="*/ 199720 w 562266"/>
              <a:gd name="connsiteY527" fmla="*/ 210782 h 540000"/>
              <a:gd name="connsiteX528" fmla="*/ 201304 w 562266"/>
              <a:gd name="connsiteY528" fmla="*/ 208383 h 540000"/>
              <a:gd name="connsiteX529" fmla="*/ 202936 w 562266"/>
              <a:gd name="connsiteY529" fmla="*/ 206080 h 540000"/>
              <a:gd name="connsiteX530" fmla="*/ 204663 w 562266"/>
              <a:gd name="connsiteY530" fmla="*/ 203874 h 540000"/>
              <a:gd name="connsiteX531" fmla="*/ 206343 w 562266"/>
              <a:gd name="connsiteY531" fmla="*/ 201667 h 540000"/>
              <a:gd name="connsiteX532" fmla="*/ 208022 w 562266"/>
              <a:gd name="connsiteY532" fmla="*/ 199604 h 540000"/>
              <a:gd name="connsiteX533" fmla="*/ 209798 w 562266"/>
              <a:gd name="connsiteY533" fmla="*/ 197589 h 540000"/>
              <a:gd name="connsiteX534" fmla="*/ 211526 w 562266"/>
              <a:gd name="connsiteY534" fmla="*/ 195622 h 540000"/>
              <a:gd name="connsiteX535" fmla="*/ 213350 w 562266"/>
              <a:gd name="connsiteY535" fmla="*/ 193751 h 540000"/>
              <a:gd name="connsiteX536" fmla="*/ 215173 w 562266"/>
              <a:gd name="connsiteY536" fmla="*/ 191928 h 540000"/>
              <a:gd name="connsiteX537" fmla="*/ 217045 w 562266"/>
              <a:gd name="connsiteY537" fmla="*/ 190201 h 540000"/>
              <a:gd name="connsiteX538" fmla="*/ 218964 w 562266"/>
              <a:gd name="connsiteY538" fmla="*/ 188570 h 540000"/>
              <a:gd name="connsiteX539" fmla="*/ 220884 w 562266"/>
              <a:gd name="connsiteY539" fmla="*/ 186939 h 540000"/>
              <a:gd name="connsiteX540" fmla="*/ 222851 w 562266"/>
              <a:gd name="connsiteY540" fmla="*/ 185404 h 540000"/>
              <a:gd name="connsiteX541" fmla="*/ 224819 w 562266"/>
              <a:gd name="connsiteY541" fmla="*/ 183965 h 540000"/>
              <a:gd name="connsiteX542" fmla="*/ 226883 w 562266"/>
              <a:gd name="connsiteY542" fmla="*/ 182573 h 540000"/>
              <a:gd name="connsiteX543" fmla="*/ 228946 w 562266"/>
              <a:gd name="connsiteY543" fmla="*/ 181230 h 540000"/>
              <a:gd name="connsiteX544" fmla="*/ 231058 w 562266"/>
              <a:gd name="connsiteY544" fmla="*/ 179983 h 540000"/>
              <a:gd name="connsiteX545" fmla="*/ 233217 w 562266"/>
              <a:gd name="connsiteY545" fmla="*/ 178831 h 540000"/>
              <a:gd name="connsiteX546" fmla="*/ 235377 w 562266"/>
              <a:gd name="connsiteY546" fmla="*/ 177680 h 540000"/>
              <a:gd name="connsiteX547" fmla="*/ 237584 w 562266"/>
              <a:gd name="connsiteY547" fmla="*/ 176624 h 540000"/>
              <a:gd name="connsiteX548" fmla="*/ 239840 w 562266"/>
              <a:gd name="connsiteY548" fmla="*/ 175665 h 540000"/>
              <a:gd name="connsiteX549" fmla="*/ 242096 w 562266"/>
              <a:gd name="connsiteY549" fmla="*/ 174706 h 540000"/>
              <a:gd name="connsiteX550" fmla="*/ 244447 w 562266"/>
              <a:gd name="connsiteY550" fmla="*/ 173842 h 540000"/>
              <a:gd name="connsiteX551" fmla="*/ 246799 w 562266"/>
              <a:gd name="connsiteY551" fmla="*/ 173074 h 540000"/>
              <a:gd name="connsiteX552" fmla="*/ 249246 w 562266"/>
              <a:gd name="connsiteY552" fmla="*/ 172307 h 540000"/>
              <a:gd name="connsiteX553" fmla="*/ 251694 w 562266"/>
              <a:gd name="connsiteY553" fmla="*/ 171683 h 540000"/>
              <a:gd name="connsiteX554" fmla="*/ 254189 w 562266"/>
              <a:gd name="connsiteY554" fmla="*/ 171108 h 540000"/>
              <a:gd name="connsiteX555" fmla="*/ 256733 w 562266"/>
              <a:gd name="connsiteY555" fmla="*/ 170532 h 540000"/>
              <a:gd name="connsiteX556" fmla="*/ 259276 w 562266"/>
              <a:gd name="connsiteY556" fmla="*/ 170052 h 540000"/>
              <a:gd name="connsiteX557" fmla="*/ 261916 w 562266"/>
              <a:gd name="connsiteY557" fmla="*/ 169668 h 540000"/>
              <a:gd name="connsiteX558" fmla="*/ 264603 w 562266"/>
              <a:gd name="connsiteY558" fmla="*/ 169332 h 540000"/>
              <a:gd name="connsiteX559" fmla="*/ 267291 w 562266"/>
              <a:gd name="connsiteY559" fmla="*/ 169045 h 540000"/>
              <a:gd name="connsiteX560" fmla="*/ 270026 w 562266"/>
              <a:gd name="connsiteY560" fmla="*/ 168805 h 540000"/>
              <a:gd name="connsiteX561" fmla="*/ 272857 w 562266"/>
              <a:gd name="connsiteY561" fmla="*/ 168661 h 540000"/>
              <a:gd name="connsiteX562" fmla="*/ 275689 w 562266"/>
              <a:gd name="connsiteY562" fmla="*/ 168565 h 540000"/>
              <a:gd name="connsiteX563" fmla="*/ 278616 w 562266"/>
              <a:gd name="connsiteY563" fmla="*/ 168565 h 540000"/>
              <a:gd name="connsiteX564" fmla="*/ 301612 w 562266"/>
              <a:gd name="connsiteY564" fmla="*/ 89999 h 540000"/>
              <a:gd name="connsiteX565" fmla="*/ 302284 w 562266"/>
              <a:gd name="connsiteY565" fmla="*/ 90528 h 540000"/>
              <a:gd name="connsiteX566" fmla="*/ 303003 w 562266"/>
              <a:gd name="connsiteY566" fmla="*/ 91249 h 540000"/>
              <a:gd name="connsiteX567" fmla="*/ 304010 w 562266"/>
              <a:gd name="connsiteY567" fmla="*/ 92162 h 540000"/>
              <a:gd name="connsiteX568" fmla="*/ 305113 w 562266"/>
              <a:gd name="connsiteY568" fmla="*/ 93315 h 540000"/>
              <a:gd name="connsiteX569" fmla="*/ 306360 w 562266"/>
              <a:gd name="connsiteY569" fmla="*/ 94757 h 540000"/>
              <a:gd name="connsiteX570" fmla="*/ 307703 w 562266"/>
              <a:gd name="connsiteY570" fmla="*/ 96391 h 540000"/>
              <a:gd name="connsiteX571" fmla="*/ 308375 w 562266"/>
              <a:gd name="connsiteY571" fmla="*/ 97304 h 540000"/>
              <a:gd name="connsiteX572" fmla="*/ 309046 w 562266"/>
              <a:gd name="connsiteY572" fmla="*/ 98265 h 540000"/>
              <a:gd name="connsiteX573" fmla="*/ 309717 w 562266"/>
              <a:gd name="connsiteY573" fmla="*/ 99275 h 540000"/>
              <a:gd name="connsiteX574" fmla="*/ 310389 w 562266"/>
              <a:gd name="connsiteY574" fmla="*/ 100380 h 540000"/>
              <a:gd name="connsiteX575" fmla="*/ 311012 w 562266"/>
              <a:gd name="connsiteY575" fmla="*/ 101486 h 540000"/>
              <a:gd name="connsiteX576" fmla="*/ 311684 w 562266"/>
              <a:gd name="connsiteY576" fmla="*/ 102639 h 540000"/>
              <a:gd name="connsiteX577" fmla="*/ 312259 w 562266"/>
              <a:gd name="connsiteY577" fmla="*/ 103888 h 540000"/>
              <a:gd name="connsiteX578" fmla="*/ 312835 w 562266"/>
              <a:gd name="connsiteY578" fmla="*/ 105186 h 540000"/>
              <a:gd name="connsiteX579" fmla="*/ 313362 w 562266"/>
              <a:gd name="connsiteY579" fmla="*/ 106484 h 540000"/>
              <a:gd name="connsiteX580" fmla="*/ 313842 w 562266"/>
              <a:gd name="connsiteY580" fmla="*/ 107829 h 540000"/>
              <a:gd name="connsiteX581" fmla="*/ 314273 w 562266"/>
              <a:gd name="connsiteY581" fmla="*/ 109271 h 540000"/>
              <a:gd name="connsiteX582" fmla="*/ 314657 w 562266"/>
              <a:gd name="connsiteY582" fmla="*/ 110761 h 540000"/>
              <a:gd name="connsiteX583" fmla="*/ 314993 w 562266"/>
              <a:gd name="connsiteY583" fmla="*/ 112251 h 540000"/>
              <a:gd name="connsiteX584" fmla="*/ 315233 w 562266"/>
              <a:gd name="connsiteY584" fmla="*/ 113789 h 540000"/>
              <a:gd name="connsiteX585" fmla="*/ 315376 w 562266"/>
              <a:gd name="connsiteY585" fmla="*/ 115423 h 540000"/>
              <a:gd name="connsiteX586" fmla="*/ 315472 w 562266"/>
              <a:gd name="connsiteY586" fmla="*/ 117057 h 540000"/>
              <a:gd name="connsiteX587" fmla="*/ 315472 w 562266"/>
              <a:gd name="connsiteY587" fmla="*/ 118739 h 540000"/>
              <a:gd name="connsiteX588" fmla="*/ 315376 w 562266"/>
              <a:gd name="connsiteY588" fmla="*/ 120421 h 540000"/>
              <a:gd name="connsiteX589" fmla="*/ 316192 w 562266"/>
              <a:gd name="connsiteY589" fmla="*/ 120181 h 540000"/>
              <a:gd name="connsiteX590" fmla="*/ 317103 w 562266"/>
              <a:gd name="connsiteY590" fmla="*/ 119892 h 540000"/>
              <a:gd name="connsiteX591" fmla="*/ 318398 w 562266"/>
              <a:gd name="connsiteY591" fmla="*/ 119604 h 540000"/>
              <a:gd name="connsiteX592" fmla="*/ 319932 w 562266"/>
              <a:gd name="connsiteY592" fmla="*/ 119316 h 540000"/>
              <a:gd name="connsiteX593" fmla="*/ 321707 w 562266"/>
              <a:gd name="connsiteY593" fmla="*/ 119027 h 540000"/>
              <a:gd name="connsiteX594" fmla="*/ 322714 w 562266"/>
              <a:gd name="connsiteY594" fmla="*/ 118931 h 540000"/>
              <a:gd name="connsiteX595" fmla="*/ 323721 w 562266"/>
              <a:gd name="connsiteY595" fmla="*/ 118883 h 540000"/>
              <a:gd name="connsiteX596" fmla="*/ 324776 w 562266"/>
              <a:gd name="connsiteY596" fmla="*/ 118835 h 540000"/>
              <a:gd name="connsiteX597" fmla="*/ 325927 w 562266"/>
              <a:gd name="connsiteY597" fmla="*/ 118835 h 540000"/>
              <a:gd name="connsiteX598" fmla="*/ 327078 w 562266"/>
              <a:gd name="connsiteY598" fmla="*/ 118883 h 540000"/>
              <a:gd name="connsiteX599" fmla="*/ 328229 w 562266"/>
              <a:gd name="connsiteY599" fmla="*/ 118979 h 540000"/>
              <a:gd name="connsiteX600" fmla="*/ 329476 w 562266"/>
              <a:gd name="connsiteY600" fmla="*/ 119220 h 540000"/>
              <a:gd name="connsiteX601" fmla="*/ 330723 w 562266"/>
              <a:gd name="connsiteY601" fmla="*/ 119412 h 540000"/>
              <a:gd name="connsiteX602" fmla="*/ 331970 w 562266"/>
              <a:gd name="connsiteY602" fmla="*/ 119700 h 540000"/>
              <a:gd name="connsiteX603" fmla="*/ 333217 w 562266"/>
              <a:gd name="connsiteY603" fmla="*/ 120037 h 540000"/>
              <a:gd name="connsiteX604" fmla="*/ 334512 w 562266"/>
              <a:gd name="connsiteY604" fmla="*/ 120469 h 540000"/>
              <a:gd name="connsiteX605" fmla="*/ 335806 w 562266"/>
              <a:gd name="connsiteY605" fmla="*/ 120998 h 540000"/>
              <a:gd name="connsiteX606" fmla="*/ 337101 w 562266"/>
              <a:gd name="connsiteY606" fmla="*/ 121574 h 540000"/>
              <a:gd name="connsiteX607" fmla="*/ 338396 w 562266"/>
              <a:gd name="connsiteY607" fmla="*/ 122247 h 540000"/>
              <a:gd name="connsiteX608" fmla="*/ 339739 w 562266"/>
              <a:gd name="connsiteY608" fmla="*/ 123064 h 540000"/>
              <a:gd name="connsiteX609" fmla="*/ 340938 w 562266"/>
              <a:gd name="connsiteY609" fmla="*/ 123977 h 540000"/>
              <a:gd name="connsiteX610" fmla="*/ 342233 w 562266"/>
              <a:gd name="connsiteY610" fmla="*/ 124987 h 540000"/>
              <a:gd name="connsiteX611" fmla="*/ 343480 w 562266"/>
              <a:gd name="connsiteY611" fmla="*/ 126092 h 540000"/>
              <a:gd name="connsiteX612" fmla="*/ 344727 w 562266"/>
              <a:gd name="connsiteY612" fmla="*/ 127342 h 540000"/>
              <a:gd name="connsiteX613" fmla="*/ 345926 w 562266"/>
              <a:gd name="connsiteY613" fmla="*/ 128735 h 540000"/>
              <a:gd name="connsiteX614" fmla="*/ 344583 w 562266"/>
              <a:gd name="connsiteY614" fmla="*/ 129600 h 540000"/>
              <a:gd name="connsiteX615" fmla="*/ 340890 w 562266"/>
              <a:gd name="connsiteY615" fmla="*/ 132196 h 540000"/>
              <a:gd name="connsiteX616" fmla="*/ 335519 w 562266"/>
              <a:gd name="connsiteY616" fmla="*/ 136041 h 540000"/>
              <a:gd name="connsiteX617" fmla="*/ 328949 w 562266"/>
              <a:gd name="connsiteY617" fmla="*/ 140846 h 540000"/>
              <a:gd name="connsiteX618" fmla="*/ 325352 w 562266"/>
              <a:gd name="connsiteY618" fmla="*/ 143490 h 540000"/>
              <a:gd name="connsiteX619" fmla="*/ 321755 w 562266"/>
              <a:gd name="connsiteY619" fmla="*/ 146277 h 540000"/>
              <a:gd name="connsiteX620" fmla="*/ 318110 w 562266"/>
              <a:gd name="connsiteY620" fmla="*/ 149065 h 540000"/>
              <a:gd name="connsiteX621" fmla="*/ 314561 w 562266"/>
              <a:gd name="connsiteY621" fmla="*/ 151852 h 540000"/>
              <a:gd name="connsiteX622" fmla="*/ 311108 w 562266"/>
              <a:gd name="connsiteY622" fmla="*/ 154688 h 540000"/>
              <a:gd name="connsiteX623" fmla="*/ 307895 w 562266"/>
              <a:gd name="connsiteY623" fmla="*/ 157427 h 540000"/>
              <a:gd name="connsiteX624" fmla="*/ 304970 w 562266"/>
              <a:gd name="connsiteY624" fmla="*/ 160070 h 540000"/>
              <a:gd name="connsiteX625" fmla="*/ 303675 w 562266"/>
              <a:gd name="connsiteY625" fmla="*/ 161320 h 540000"/>
              <a:gd name="connsiteX626" fmla="*/ 302428 w 562266"/>
              <a:gd name="connsiteY626" fmla="*/ 162521 h 540000"/>
              <a:gd name="connsiteX627" fmla="*/ 301708 w 562266"/>
              <a:gd name="connsiteY627" fmla="*/ 162185 h 540000"/>
              <a:gd name="connsiteX628" fmla="*/ 300845 w 562266"/>
              <a:gd name="connsiteY628" fmla="*/ 161849 h 540000"/>
              <a:gd name="connsiteX629" fmla="*/ 299550 w 562266"/>
              <a:gd name="connsiteY629" fmla="*/ 161320 h 540000"/>
              <a:gd name="connsiteX630" fmla="*/ 297968 w 562266"/>
              <a:gd name="connsiteY630" fmla="*/ 160839 h 540000"/>
              <a:gd name="connsiteX631" fmla="*/ 296001 w 562266"/>
              <a:gd name="connsiteY631" fmla="*/ 160311 h 540000"/>
              <a:gd name="connsiteX632" fmla="*/ 294850 w 562266"/>
              <a:gd name="connsiteY632" fmla="*/ 160070 h 540000"/>
              <a:gd name="connsiteX633" fmla="*/ 293651 w 562266"/>
              <a:gd name="connsiteY633" fmla="*/ 159782 h 540000"/>
              <a:gd name="connsiteX634" fmla="*/ 292357 w 562266"/>
              <a:gd name="connsiteY634" fmla="*/ 159542 h 540000"/>
              <a:gd name="connsiteX635" fmla="*/ 290966 w 562266"/>
              <a:gd name="connsiteY635" fmla="*/ 159301 h 540000"/>
              <a:gd name="connsiteX636" fmla="*/ 289479 w 562266"/>
              <a:gd name="connsiteY636" fmla="*/ 159109 h 540000"/>
              <a:gd name="connsiteX637" fmla="*/ 287896 w 562266"/>
              <a:gd name="connsiteY637" fmla="*/ 158965 h 540000"/>
              <a:gd name="connsiteX638" fmla="*/ 286170 w 562266"/>
              <a:gd name="connsiteY638" fmla="*/ 158821 h 540000"/>
              <a:gd name="connsiteX639" fmla="*/ 284396 w 562266"/>
              <a:gd name="connsiteY639" fmla="*/ 158725 h 540000"/>
              <a:gd name="connsiteX640" fmla="*/ 282573 w 562266"/>
              <a:gd name="connsiteY640" fmla="*/ 158629 h 540000"/>
              <a:gd name="connsiteX641" fmla="*/ 280607 w 562266"/>
              <a:gd name="connsiteY641" fmla="*/ 158629 h 540000"/>
              <a:gd name="connsiteX642" fmla="*/ 278593 w 562266"/>
              <a:gd name="connsiteY642" fmla="*/ 158629 h 540000"/>
              <a:gd name="connsiteX643" fmla="*/ 276386 w 562266"/>
              <a:gd name="connsiteY643" fmla="*/ 158725 h 540000"/>
              <a:gd name="connsiteX644" fmla="*/ 274180 w 562266"/>
              <a:gd name="connsiteY644" fmla="*/ 158869 h 540000"/>
              <a:gd name="connsiteX645" fmla="*/ 271831 w 562266"/>
              <a:gd name="connsiteY645" fmla="*/ 159061 h 540000"/>
              <a:gd name="connsiteX646" fmla="*/ 269385 w 562266"/>
              <a:gd name="connsiteY646" fmla="*/ 159301 h 540000"/>
              <a:gd name="connsiteX647" fmla="*/ 266843 w 562266"/>
              <a:gd name="connsiteY647" fmla="*/ 159638 h 540000"/>
              <a:gd name="connsiteX648" fmla="*/ 264205 w 562266"/>
              <a:gd name="connsiteY648" fmla="*/ 160070 h 540000"/>
              <a:gd name="connsiteX649" fmla="*/ 261519 w 562266"/>
              <a:gd name="connsiteY649" fmla="*/ 160551 h 540000"/>
              <a:gd name="connsiteX650" fmla="*/ 258690 w 562266"/>
              <a:gd name="connsiteY650" fmla="*/ 161080 h 540000"/>
              <a:gd name="connsiteX651" fmla="*/ 255765 w 562266"/>
              <a:gd name="connsiteY651" fmla="*/ 161801 h 540000"/>
              <a:gd name="connsiteX652" fmla="*/ 255237 w 562266"/>
              <a:gd name="connsiteY652" fmla="*/ 161608 h 540000"/>
              <a:gd name="connsiteX653" fmla="*/ 253654 w 562266"/>
              <a:gd name="connsiteY653" fmla="*/ 160983 h 540000"/>
              <a:gd name="connsiteX654" fmla="*/ 251161 w 562266"/>
              <a:gd name="connsiteY654" fmla="*/ 160022 h 540000"/>
              <a:gd name="connsiteX655" fmla="*/ 249674 w 562266"/>
              <a:gd name="connsiteY655" fmla="*/ 159349 h 540000"/>
              <a:gd name="connsiteX656" fmla="*/ 247995 w 562266"/>
              <a:gd name="connsiteY656" fmla="*/ 158677 h 540000"/>
              <a:gd name="connsiteX657" fmla="*/ 246221 w 562266"/>
              <a:gd name="connsiteY657" fmla="*/ 157812 h 540000"/>
              <a:gd name="connsiteX658" fmla="*/ 244351 w 562266"/>
              <a:gd name="connsiteY658" fmla="*/ 156898 h 540000"/>
              <a:gd name="connsiteX659" fmla="*/ 242288 w 562266"/>
              <a:gd name="connsiteY659" fmla="*/ 155841 h 540000"/>
              <a:gd name="connsiteX660" fmla="*/ 240226 w 562266"/>
              <a:gd name="connsiteY660" fmla="*/ 154688 h 540000"/>
              <a:gd name="connsiteX661" fmla="*/ 238116 w 562266"/>
              <a:gd name="connsiteY661" fmla="*/ 153486 h 540000"/>
              <a:gd name="connsiteX662" fmla="*/ 235910 w 562266"/>
              <a:gd name="connsiteY662" fmla="*/ 152188 h 540000"/>
              <a:gd name="connsiteX663" fmla="*/ 233704 w 562266"/>
              <a:gd name="connsiteY663" fmla="*/ 150747 h 540000"/>
              <a:gd name="connsiteX664" fmla="*/ 231546 w 562266"/>
              <a:gd name="connsiteY664" fmla="*/ 149209 h 540000"/>
              <a:gd name="connsiteX665" fmla="*/ 229340 w 562266"/>
              <a:gd name="connsiteY665" fmla="*/ 147575 h 540000"/>
              <a:gd name="connsiteX666" fmla="*/ 227230 w 562266"/>
              <a:gd name="connsiteY666" fmla="*/ 145845 h 540000"/>
              <a:gd name="connsiteX667" fmla="*/ 226174 w 562266"/>
              <a:gd name="connsiteY667" fmla="*/ 144931 h 540000"/>
              <a:gd name="connsiteX668" fmla="*/ 225167 w 562266"/>
              <a:gd name="connsiteY668" fmla="*/ 143970 h 540000"/>
              <a:gd name="connsiteX669" fmla="*/ 224160 w 562266"/>
              <a:gd name="connsiteY669" fmla="*/ 143057 h 540000"/>
              <a:gd name="connsiteX670" fmla="*/ 223153 w 562266"/>
              <a:gd name="connsiteY670" fmla="*/ 142048 h 540000"/>
              <a:gd name="connsiteX671" fmla="*/ 222242 w 562266"/>
              <a:gd name="connsiteY671" fmla="*/ 141039 h 540000"/>
              <a:gd name="connsiteX672" fmla="*/ 221283 w 562266"/>
              <a:gd name="connsiteY672" fmla="*/ 140029 h 540000"/>
              <a:gd name="connsiteX673" fmla="*/ 220420 w 562266"/>
              <a:gd name="connsiteY673" fmla="*/ 138972 h 540000"/>
              <a:gd name="connsiteX674" fmla="*/ 219556 w 562266"/>
              <a:gd name="connsiteY674" fmla="*/ 137867 h 540000"/>
              <a:gd name="connsiteX675" fmla="*/ 218693 w 562266"/>
              <a:gd name="connsiteY675" fmla="*/ 136809 h 540000"/>
              <a:gd name="connsiteX676" fmla="*/ 217926 w 562266"/>
              <a:gd name="connsiteY676" fmla="*/ 135656 h 540000"/>
              <a:gd name="connsiteX677" fmla="*/ 217158 w 562266"/>
              <a:gd name="connsiteY677" fmla="*/ 134502 h 540000"/>
              <a:gd name="connsiteX678" fmla="*/ 216439 w 562266"/>
              <a:gd name="connsiteY678" fmla="*/ 133349 h 540000"/>
              <a:gd name="connsiteX679" fmla="*/ 215816 w 562266"/>
              <a:gd name="connsiteY679" fmla="*/ 132148 h 540000"/>
              <a:gd name="connsiteX680" fmla="*/ 215192 w 562266"/>
              <a:gd name="connsiteY680" fmla="*/ 130898 h 540000"/>
              <a:gd name="connsiteX681" fmla="*/ 214617 w 562266"/>
              <a:gd name="connsiteY681" fmla="*/ 129600 h 540000"/>
              <a:gd name="connsiteX682" fmla="*/ 214137 w 562266"/>
              <a:gd name="connsiteY682" fmla="*/ 128351 h 540000"/>
              <a:gd name="connsiteX683" fmla="*/ 213658 w 562266"/>
              <a:gd name="connsiteY683" fmla="*/ 127053 h 540000"/>
              <a:gd name="connsiteX684" fmla="*/ 213226 w 562266"/>
              <a:gd name="connsiteY684" fmla="*/ 125708 h 540000"/>
              <a:gd name="connsiteX685" fmla="*/ 212938 w 562266"/>
              <a:gd name="connsiteY685" fmla="*/ 124362 h 540000"/>
              <a:gd name="connsiteX686" fmla="*/ 212650 w 562266"/>
              <a:gd name="connsiteY686" fmla="*/ 122968 h 540000"/>
              <a:gd name="connsiteX687" fmla="*/ 212410 w 562266"/>
              <a:gd name="connsiteY687" fmla="*/ 121526 h 540000"/>
              <a:gd name="connsiteX688" fmla="*/ 212267 w 562266"/>
              <a:gd name="connsiteY688" fmla="*/ 120085 h 540000"/>
              <a:gd name="connsiteX689" fmla="*/ 212171 w 562266"/>
              <a:gd name="connsiteY689" fmla="*/ 118643 h 540000"/>
              <a:gd name="connsiteX690" fmla="*/ 212171 w 562266"/>
              <a:gd name="connsiteY690" fmla="*/ 117153 h 540000"/>
              <a:gd name="connsiteX691" fmla="*/ 212267 w 562266"/>
              <a:gd name="connsiteY691" fmla="*/ 115615 h 540000"/>
              <a:gd name="connsiteX692" fmla="*/ 212410 w 562266"/>
              <a:gd name="connsiteY692" fmla="*/ 114077 h 540000"/>
              <a:gd name="connsiteX693" fmla="*/ 212698 w 562266"/>
              <a:gd name="connsiteY693" fmla="*/ 112491 h 540000"/>
              <a:gd name="connsiteX694" fmla="*/ 212986 w 562266"/>
              <a:gd name="connsiteY694" fmla="*/ 110905 h 540000"/>
              <a:gd name="connsiteX695" fmla="*/ 213178 w 562266"/>
              <a:gd name="connsiteY695" fmla="*/ 111242 h 540000"/>
              <a:gd name="connsiteX696" fmla="*/ 213705 w 562266"/>
              <a:gd name="connsiteY696" fmla="*/ 112251 h 540000"/>
              <a:gd name="connsiteX697" fmla="*/ 214185 w 562266"/>
              <a:gd name="connsiteY697" fmla="*/ 112924 h 540000"/>
              <a:gd name="connsiteX698" fmla="*/ 214760 w 562266"/>
              <a:gd name="connsiteY698" fmla="*/ 113644 h 540000"/>
              <a:gd name="connsiteX699" fmla="*/ 215432 w 562266"/>
              <a:gd name="connsiteY699" fmla="*/ 114461 h 540000"/>
              <a:gd name="connsiteX700" fmla="*/ 216295 w 562266"/>
              <a:gd name="connsiteY700" fmla="*/ 115327 h 540000"/>
              <a:gd name="connsiteX701" fmla="*/ 217302 w 562266"/>
              <a:gd name="connsiteY701" fmla="*/ 116240 h 540000"/>
              <a:gd name="connsiteX702" fmla="*/ 218357 w 562266"/>
              <a:gd name="connsiteY702" fmla="*/ 117153 h 540000"/>
              <a:gd name="connsiteX703" fmla="*/ 219652 w 562266"/>
              <a:gd name="connsiteY703" fmla="*/ 118066 h 540000"/>
              <a:gd name="connsiteX704" fmla="*/ 220324 w 562266"/>
              <a:gd name="connsiteY704" fmla="*/ 118499 h 540000"/>
              <a:gd name="connsiteX705" fmla="*/ 221091 w 562266"/>
              <a:gd name="connsiteY705" fmla="*/ 118931 h 540000"/>
              <a:gd name="connsiteX706" fmla="*/ 221810 w 562266"/>
              <a:gd name="connsiteY706" fmla="*/ 119412 h 540000"/>
              <a:gd name="connsiteX707" fmla="*/ 222673 w 562266"/>
              <a:gd name="connsiteY707" fmla="*/ 119796 h 540000"/>
              <a:gd name="connsiteX708" fmla="*/ 223537 w 562266"/>
              <a:gd name="connsiteY708" fmla="*/ 120181 h 540000"/>
              <a:gd name="connsiteX709" fmla="*/ 224400 w 562266"/>
              <a:gd name="connsiteY709" fmla="*/ 120565 h 540000"/>
              <a:gd name="connsiteX710" fmla="*/ 225407 w 562266"/>
              <a:gd name="connsiteY710" fmla="*/ 120950 h 540000"/>
              <a:gd name="connsiteX711" fmla="*/ 226366 w 562266"/>
              <a:gd name="connsiteY711" fmla="*/ 121286 h 540000"/>
              <a:gd name="connsiteX712" fmla="*/ 227421 w 562266"/>
              <a:gd name="connsiteY712" fmla="*/ 121574 h 540000"/>
              <a:gd name="connsiteX713" fmla="*/ 228525 w 562266"/>
              <a:gd name="connsiteY713" fmla="*/ 121863 h 540000"/>
              <a:gd name="connsiteX714" fmla="*/ 228620 w 562266"/>
              <a:gd name="connsiteY714" fmla="*/ 120998 h 540000"/>
              <a:gd name="connsiteX715" fmla="*/ 229004 w 562266"/>
              <a:gd name="connsiteY715" fmla="*/ 118451 h 540000"/>
              <a:gd name="connsiteX716" fmla="*/ 229340 w 562266"/>
              <a:gd name="connsiteY716" fmla="*/ 116768 h 540000"/>
              <a:gd name="connsiteX717" fmla="*/ 229723 w 562266"/>
              <a:gd name="connsiteY717" fmla="*/ 114798 h 540000"/>
              <a:gd name="connsiteX718" fmla="*/ 230251 w 562266"/>
              <a:gd name="connsiteY718" fmla="*/ 112587 h 540000"/>
              <a:gd name="connsiteX719" fmla="*/ 230874 w 562266"/>
              <a:gd name="connsiteY719" fmla="*/ 110280 h 540000"/>
              <a:gd name="connsiteX720" fmla="*/ 231642 w 562266"/>
              <a:gd name="connsiteY720" fmla="*/ 107829 h 540000"/>
              <a:gd name="connsiteX721" fmla="*/ 232505 w 562266"/>
              <a:gd name="connsiteY721" fmla="*/ 105378 h 540000"/>
              <a:gd name="connsiteX722" fmla="*/ 233032 w 562266"/>
              <a:gd name="connsiteY722" fmla="*/ 104129 h 540000"/>
              <a:gd name="connsiteX723" fmla="*/ 233512 w 562266"/>
              <a:gd name="connsiteY723" fmla="*/ 102831 h 540000"/>
              <a:gd name="connsiteX724" fmla="*/ 234040 w 562266"/>
              <a:gd name="connsiteY724" fmla="*/ 101582 h 540000"/>
              <a:gd name="connsiteX725" fmla="*/ 234663 w 562266"/>
              <a:gd name="connsiteY725" fmla="*/ 100428 h 540000"/>
              <a:gd name="connsiteX726" fmla="*/ 235287 w 562266"/>
              <a:gd name="connsiteY726" fmla="*/ 99227 h 540000"/>
              <a:gd name="connsiteX727" fmla="*/ 235958 w 562266"/>
              <a:gd name="connsiteY727" fmla="*/ 98025 h 540000"/>
              <a:gd name="connsiteX728" fmla="*/ 236677 w 562266"/>
              <a:gd name="connsiteY728" fmla="*/ 96872 h 540000"/>
              <a:gd name="connsiteX729" fmla="*/ 237397 w 562266"/>
              <a:gd name="connsiteY729" fmla="*/ 95814 h 540000"/>
              <a:gd name="connsiteX730" fmla="*/ 238212 w 562266"/>
              <a:gd name="connsiteY730" fmla="*/ 94709 h 540000"/>
              <a:gd name="connsiteX731" fmla="*/ 239027 w 562266"/>
              <a:gd name="connsiteY731" fmla="*/ 93700 h 540000"/>
              <a:gd name="connsiteX732" fmla="*/ 239938 w 562266"/>
              <a:gd name="connsiteY732" fmla="*/ 92787 h 540000"/>
              <a:gd name="connsiteX733" fmla="*/ 240850 w 562266"/>
              <a:gd name="connsiteY733" fmla="*/ 91873 h 540000"/>
              <a:gd name="connsiteX734" fmla="*/ 241425 w 562266"/>
              <a:gd name="connsiteY734" fmla="*/ 91585 h 540000"/>
              <a:gd name="connsiteX735" fmla="*/ 242144 w 562266"/>
              <a:gd name="connsiteY735" fmla="*/ 91249 h 540000"/>
              <a:gd name="connsiteX736" fmla="*/ 243200 w 562266"/>
              <a:gd name="connsiteY736" fmla="*/ 90816 h 540000"/>
              <a:gd name="connsiteX737" fmla="*/ 243775 w 562266"/>
              <a:gd name="connsiteY737" fmla="*/ 90672 h 540000"/>
              <a:gd name="connsiteX738" fmla="*/ 244494 w 562266"/>
              <a:gd name="connsiteY738" fmla="*/ 90480 h 540000"/>
              <a:gd name="connsiteX739" fmla="*/ 245214 w 562266"/>
              <a:gd name="connsiteY739" fmla="*/ 90336 h 540000"/>
              <a:gd name="connsiteX740" fmla="*/ 246029 w 562266"/>
              <a:gd name="connsiteY740" fmla="*/ 90191 h 540000"/>
              <a:gd name="connsiteX741" fmla="*/ 246892 w 562266"/>
              <a:gd name="connsiteY741" fmla="*/ 90095 h 540000"/>
              <a:gd name="connsiteX742" fmla="*/ 247852 w 562266"/>
              <a:gd name="connsiteY742" fmla="*/ 90047 h 540000"/>
              <a:gd name="connsiteX743" fmla="*/ 248859 w 562266"/>
              <a:gd name="connsiteY743" fmla="*/ 89999 h 540000"/>
              <a:gd name="connsiteX744" fmla="*/ 249914 w 562266"/>
              <a:gd name="connsiteY744" fmla="*/ 90047 h 540000"/>
              <a:gd name="connsiteX745" fmla="*/ 251065 w 562266"/>
              <a:gd name="connsiteY745" fmla="*/ 90095 h 540000"/>
              <a:gd name="connsiteX746" fmla="*/ 252264 w 562266"/>
              <a:gd name="connsiteY746" fmla="*/ 90239 h 540000"/>
              <a:gd name="connsiteX747" fmla="*/ 253511 w 562266"/>
              <a:gd name="connsiteY747" fmla="*/ 90480 h 540000"/>
              <a:gd name="connsiteX748" fmla="*/ 254805 w 562266"/>
              <a:gd name="connsiteY748" fmla="*/ 90720 h 540000"/>
              <a:gd name="connsiteX749" fmla="*/ 256196 w 562266"/>
              <a:gd name="connsiteY749" fmla="*/ 91153 h 540000"/>
              <a:gd name="connsiteX750" fmla="*/ 257635 w 562266"/>
              <a:gd name="connsiteY750" fmla="*/ 91585 h 540000"/>
              <a:gd name="connsiteX751" fmla="*/ 259122 w 562266"/>
              <a:gd name="connsiteY751" fmla="*/ 92162 h 540000"/>
              <a:gd name="connsiteX752" fmla="*/ 260656 w 562266"/>
              <a:gd name="connsiteY752" fmla="*/ 92835 h 540000"/>
              <a:gd name="connsiteX753" fmla="*/ 262287 w 562266"/>
              <a:gd name="connsiteY753" fmla="*/ 93604 h 540000"/>
              <a:gd name="connsiteX754" fmla="*/ 263917 w 562266"/>
              <a:gd name="connsiteY754" fmla="*/ 94517 h 540000"/>
              <a:gd name="connsiteX755" fmla="*/ 265644 w 562266"/>
              <a:gd name="connsiteY755" fmla="*/ 95478 h 540000"/>
              <a:gd name="connsiteX756" fmla="*/ 267466 w 562266"/>
              <a:gd name="connsiteY756" fmla="*/ 96631 h 540000"/>
              <a:gd name="connsiteX757" fmla="*/ 269289 w 562266"/>
              <a:gd name="connsiteY757" fmla="*/ 97929 h 540000"/>
              <a:gd name="connsiteX758" fmla="*/ 271111 w 562266"/>
              <a:gd name="connsiteY758" fmla="*/ 99371 h 540000"/>
              <a:gd name="connsiteX759" fmla="*/ 273029 w 562266"/>
              <a:gd name="connsiteY759" fmla="*/ 100957 h 540000"/>
              <a:gd name="connsiteX760" fmla="*/ 274996 w 562266"/>
              <a:gd name="connsiteY760" fmla="*/ 102687 h 540000"/>
              <a:gd name="connsiteX761" fmla="*/ 275427 w 562266"/>
              <a:gd name="connsiteY761" fmla="*/ 102158 h 540000"/>
              <a:gd name="connsiteX762" fmla="*/ 275859 w 562266"/>
              <a:gd name="connsiteY762" fmla="*/ 101486 h 540000"/>
              <a:gd name="connsiteX763" fmla="*/ 276482 w 562266"/>
              <a:gd name="connsiteY763" fmla="*/ 100717 h 540000"/>
              <a:gd name="connsiteX764" fmla="*/ 277394 w 562266"/>
              <a:gd name="connsiteY764" fmla="*/ 99707 h 540000"/>
              <a:gd name="connsiteX765" fmla="*/ 278449 w 562266"/>
              <a:gd name="connsiteY765" fmla="*/ 98650 h 540000"/>
              <a:gd name="connsiteX766" fmla="*/ 279696 w 562266"/>
              <a:gd name="connsiteY766" fmla="*/ 97544 h 540000"/>
              <a:gd name="connsiteX767" fmla="*/ 280463 w 562266"/>
              <a:gd name="connsiteY767" fmla="*/ 96920 h 540000"/>
              <a:gd name="connsiteX768" fmla="*/ 281182 w 562266"/>
              <a:gd name="connsiteY768" fmla="*/ 96343 h 540000"/>
              <a:gd name="connsiteX769" fmla="*/ 282046 w 562266"/>
              <a:gd name="connsiteY769" fmla="*/ 95766 h 540000"/>
              <a:gd name="connsiteX770" fmla="*/ 282909 w 562266"/>
              <a:gd name="connsiteY770" fmla="*/ 95141 h 540000"/>
              <a:gd name="connsiteX771" fmla="*/ 283868 w 562266"/>
              <a:gd name="connsiteY771" fmla="*/ 94565 h 540000"/>
              <a:gd name="connsiteX772" fmla="*/ 284875 w 562266"/>
              <a:gd name="connsiteY772" fmla="*/ 93988 h 540000"/>
              <a:gd name="connsiteX773" fmla="*/ 285930 w 562266"/>
              <a:gd name="connsiteY773" fmla="*/ 93459 h 540000"/>
              <a:gd name="connsiteX774" fmla="*/ 287033 w 562266"/>
              <a:gd name="connsiteY774" fmla="*/ 92931 h 540000"/>
              <a:gd name="connsiteX775" fmla="*/ 288232 w 562266"/>
              <a:gd name="connsiteY775" fmla="*/ 92402 h 540000"/>
              <a:gd name="connsiteX776" fmla="*/ 289479 w 562266"/>
              <a:gd name="connsiteY776" fmla="*/ 91970 h 540000"/>
              <a:gd name="connsiteX777" fmla="*/ 290726 w 562266"/>
              <a:gd name="connsiteY777" fmla="*/ 91585 h 540000"/>
              <a:gd name="connsiteX778" fmla="*/ 292117 w 562266"/>
              <a:gd name="connsiteY778" fmla="*/ 91201 h 540000"/>
              <a:gd name="connsiteX779" fmla="*/ 293555 w 562266"/>
              <a:gd name="connsiteY779" fmla="*/ 90816 h 540000"/>
              <a:gd name="connsiteX780" fmla="*/ 295042 w 562266"/>
              <a:gd name="connsiteY780" fmla="*/ 90528 h 540000"/>
              <a:gd name="connsiteX781" fmla="*/ 296577 w 562266"/>
              <a:gd name="connsiteY781" fmla="*/ 90336 h 540000"/>
              <a:gd name="connsiteX782" fmla="*/ 298208 w 562266"/>
              <a:gd name="connsiteY782" fmla="*/ 90143 h 540000"/>
              <a:gd name="connsiteX783" fmla="*/ 299886 w 562266"/>
              <a:gd name="connsiteY783" fmla="*/ 90047 h 540000"/>
              <a:gd name="connsiteX784" fmla="*/ 281133 w 562266"/>
              <a:gd name="connsiteY784" fmla="*/ 0 h 540000"/>
              <a:gd name="connsiteX785" fmla="*/ 0 w 562266"/>
              <a:gd name="connsiteY785" fmla="*/ 270000 h 540000"/>
              <a:gd name="connsiteX786" fmla="*/ 281133 w 562266"/>
              <a:gd name="connsiteY786" fmla="*/ 540000 h 540000"/>
              <a:gd name="connsiteX787" fmla="*/ 562266 w 562266"/>
              <a:gd name="connsiteY787" fmla="*/ 270000 h 5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</a:cxnLst>
            <a:rect l="l" t="t" r="r" b="b"/>
            <a:pathLst>
              <a:path w="562266" h="540000">
                <a:moveTo>
                  <a:pt x="270983" y="305551"/>
                </a:moveTo>
                <a:lnTo>
                  <a:pt x="270983" y="330061"/>
                </a:lnTo>
                <a:lnTo>
                  <a:pt x="269590" y="329774"/>
                </a:lnTo>
                <a:lnTo>
                  <a:pt x="268246" y="329439"/>
                </a:lnTo>
                <a:lnTo>
                  <a:pt x="266950" y="329056"/>
                </a:lnTo>
                <a:lnTo>
                  <a:pt x="265701" y="328577"/>
                </a:lnTo>
                <a:lnTo>
                  <a:pt x="264597" y="328146"/>
                </a:lnTo>
                <a:lnTo>
                  <a:pt x="263445" y="327620"/>
                </a:lnTo>
                <a:lnTo>
                  <a:pt x="262389" y="327045"/>
                </a:lnTo>
                <a:lnTo>
                  <a:pt x="261428" y="326471"/>
                </a:lnTo>
                <a:lnTo>
                  <a:pt x="260949" y="326184"/>
                </a:lnTo>
                <a:lnTo>
                  <a:pt x="260516" y="325849"/>
                </a:lnTo>
                <a:lnTo>
                  <a:pt x="260084" y="325466"/>
                </a:lnTo>
                <a:lnTo>
                  <a:pt x="259748" y="325083"/>
                </a:lnTo>
                <a:lnTo>
                  <a:pt x="259364" y="324652"/>
                </a:lnTo>
                <a:lnTo>
                  <a:pt x="259028" y="324221"/>
                </a:lnTo>
                <a:lnTo>
                  <a:pt x="258788" y="323742"/>
                </a:lnTo>
                <a:lnTo>
                  <a:pt x="258500" y="323264"/>
                </a:lnTo>
                <a:lnTo>
                  <a:pt x="258308" y="322737"/>
                </a:lnTo>
                <a:lnTo>
                  <a:pt x="258116" y="322163"/>
                </a:lnTo>
                <a:lnTo>
                  <a:pt x="257924" y="321636"/>
                </a:lnTo>
                <a:lnTo>
                  <a:pt x="257780" y="321062"/>
                </a:lnTo>
                <a:lnTo>
                  <a:pt x="257684" y="320439"/>
                </a:lnTo>
                <a:lnTo>
                  <a:pt x="257588" y="319817"/>
                </a:lnTo>
                <a:lnTo>
                  <a:pt x="257540" y="319099"/>
                </a:lnTo>
                <a:lnTo>
                  <a:pt x="257540" y="318429"/>
                </a:lnTo>
                <a:lnTo>
                  <a:pt x="257588" y="317328"/>
                </a:lnTo>
                <a:lnTo>
                  <a:pt x="257732" y="316370"/>
                </a:lnTo>
                <a:lnTo>
                  <a:pt x="257972" y="315365"/>
                </a:lnTo>
                <a:lnTo>
                  <a:pt x="258356" y="314408"/>
                </a:lnTo>
                <a:lnTo>
                  <a:pt x="258740" y="313546"/>
                </a:lnTo>
                <a:lnTo>
                  <a:pt x="259268" y="312732"/>
                </a:lnTo>
                <a:lnTo>
                  <a:pt x="259940" y="311966"/>
                </a:lnTo>
                <a:lnTo>
                  <a:pt x="260612" y="311200"/>
                </a:lnTo>
                <a:lnTo>
                  <a:pt x="261477" y="310482"/>
                </a:lnTo>
                <a:lnTo>
                  <a:pt x="262437" y="309764"/>
                </a:lnTo>
                <a:lnTo>
                  <a:pt x="263541" y="309094"/>
                </a:lnTo>
                <a:lnTo>
                  <a:pt x="264789" y="308328"/>
                </a:lnTo>
                <a:lnTo>
                  <a:pt x="266133" y="307658"/>
                </a:lnTo>
                <a:lnTo>
                  <a:pt x="267622" y="306987"/>
                </a:lnTo>
                <a:lnTo>
                  <a:pt x="269254" y="306222"/>
                </a:lnTo>
                <a:close/>
                <a:moveTo>
                  <a:pt x="284089" y="254853"/>
                </a:moveTo>
                <a:lnTo>
                  <a:pt x="285390" y="254950"/>
                </a:lnTo>
                <a:lnTo>
                  <a:pt x="286643" y="255143"/>
                </a:lnTo>
                <a:lnTo>
                  <a:pt x="287800" y="255385"/>
                </a:lnTo>
                <a:lnTo>
                  <a:pt x="288957" y="255724"/>
                </a:lnTo>
                <a:lnTo>
                  <a:pt x="290065" y="256063"/>
                </a:lnTo>
                <a:lnTo>
                  <a:pt x="291173" y="256499"/>
                </a:lnTo>
                <a:lnTo>
                  <a:pt x="292137" y="257080"/>
                </a:lnTo>
                <a:lnTo>
                  <a:pt x="293101" y="257661"/>
                </a:lnTo>
                <a:lnTo>
                  <a:pt x="293968" y="258290"/>
                </a:lnTo>
                <a:lnTo>
                  <a:pt x="294402" y="258677"/>
                </a:lnTo>
                <a:lnTo>
                  <a:pt x="294739" y="259016"/>
                </a:lnTo>
                <a:lnTo>
                  <a:pt x="295077" y="259403"/>
                </a:lnTo>
                <a:lnTo>
                  <a:pt x="295366" y="259791"/>
                </a:lnTo>
                <a:lnTo>
                  <a:pt x="295655" y="260226"/>
                </a:lnTo>
                <a:lnTo>
                  <a:pt x="295944" y="260614"/>
                </a:lnTo>
                <a:lnTo>
                  <a:pt x="296137" y="261050"/>
                </a:lnTo>
                <a:lnTo>
                  <a:pt x="296330" y="261485"/>
                </a:lnTo>
                <a:lnTo>
                  <a:pt x="296522" y="262018"/>
                </a:lnTo>
                <a:lnTo>
                  <a:pt x="296619" y="262502"/>
                </a:lnTo>
                <a:lnTo>
                  <a:pt x="296715" y="262986"/>
                </a:lnTo>
                <a:lnTo>
                  <a:pt x="296812" y="263518"/>
                </a:lnTo>
                <a:lnTo>
                  <a:pt x="296860" y="264051"/>
                </a:lnTo>
                <a:lnTo>
                  <a:pt x="296860" y="264535"/>
                </a:lnTo>
                <a:lnTo>
                  <a:pt x="296812" y="265309"/>
                </a:lnTo>
                <a:lnTo>
                  <a:pt x="296715" y="266036"/>
                </a:lnTo>
                <a:lnTo>
                  <a:pt x="296474" y="266810"/>
                </a:lnTo>
                <a:lnTo>
                  <a:pt x="296185" y="267585"/>
                </a:lnTo>
                <a:lnTo>
                  <a:pt x="295848" y="268359"/>
                </a:lnTo>
                <a:lnTo>
                  <a:pt x="295318" y="269134"/>
                </a:lnTo>
                <a:lnTo>
                  <a:pt x="294788" y="269957"/>
                </a:lnTo>
                <a:lnTo>
                  <a:pt x="294113" y="270732"/>
                </a:lnTo>
                <a:lnTo>
                  <a:pt x="293776" y="271167"/>
                </a:lnTo>
                <a:lnTo>
                  <a:pt x="293390" y="271555"/>
                </a:lnTo>
                <a:lnTo>
                  <a:pt x="292956" y="271942"/>
                </a:lnTo>
                <a:lnTo>
                  <a:pt x="292474" y="272281"/>
                </a:lnTo>
                <a:lnTo>
                  <a:pt x="291993" y="272620"/>
                </a:lnTo>
                <a:lnTo>
                  <a:pt x="291462" y="273007"/>
                </a:lnTo>
                <a:lnTo>
                  <a:pt x="290258" y="273636"/>
                </a:lnTo>
                <a:lnTo>
                  <a:pt x="288908" y="274169"/>
                </a:lnTo>
                <a:lnTo>
                  <a:pt x="287463" y="274750"/>
                </a:lnTo>
                <a:lnTo>
                  <a:pt x="285824" y="275234"/>
                </a:lnTo>
                <a:lnTo>
                  <a:pt x="284089" y="275669"/>
                </a:lnTo>
                <a:close/>
                <a:moveTo>
                  <a:pt x="283991" y="228388"/>
                </a:moveTo>
                <a:lnTo>
                  <a:pt x="270842" y="228388"/>
                </a:lnTo>
                <a:lnTo>
                  <a:pt x="270842" y="235680"/>
                </a:lnTo>
                <a:lnTo>
                  <a:pt x="268490" y="235968"/>
                </a:lnTo>
                <a:lnTo>
                  <a:pt x="266283" y="236352"/>
                </a:lnTo>
                <a:lnTo>
                  <a:pt x="264027" y="236832"/>
                </a:lnTo>
                <a:lnTo>
                  <a:pt x="261868" y="237264"/>
                </a:lnTo>
                <a:lnTo>
                  <a:pt x="259756" y="237791"/>
                </a:lnTo>
                <a:lnTo>
                  <a:pt x="257644" y="238415"/>
                </a:lnTo>
                <a:lnTo>
                  <a:pt x="255629" y="239039"/>
                </a:lnTo>
                <a:lnTo>
                  <a:pt x="253613" y="239806"/>
                </a:lnTo>
                <a:lnTo>
                  <a:pt x="251598" y="240526"/>
                </a:lnTo>
                <a:lnTo>
                  <a:pt x="249582" y="241437"/>
                </a:lnTo>
                <a:lnTo>
                  <a:pt x="247519" y="242349"/>
                </a:lnTo>
                <a:lnTo>
                  <a:pt x="245407" y="243356"/>
                </a:lnTo>
                <a:lnTo>
                  <a:pt x="243199" y="244507"/>
                </a:lnTo>
                <a:lnTo>
                  <a:pt x="240992" y="245611"/>
                </a:lnTo>
                <a:lnTo>
                  <a:pt x="238688" y="246906"/>
                </a:lnTo>
                <a:lnTo>
                  <a:pt x="236433" y="248250"/>
                </a:lnTo>
                <a:lnTo>
                  <a:pt x="236433" y="272860"/>
                </a:lnTo>
                <a:lnTo>
                  <a:pt x="237969" y="271661"/>
                </a:lnTo>
                <a:lnTo>
                  <a:pt x="239600" y="270461"/>
                </a:lnTo>
                <a:lnTo>
                  <a:pt x="241328" y="269262"/>
                </a:lnTo>
                <a:lnTo>
                  <a:pt x="243151" y="268111"/>
                </a:lnTo>
                <a:lnTo>
                  <a:pt x="245071" y="266911"/>
                </a:lnTo>
                <a:lnTo>
                  <a:pt x="247135" y="265712"/>
                </a:lnTo>
                <a:lnTo>
                  <a:pt x="249246" y="264465"/>
                </a:lnTo>
                <a:lnTo>
                  <a:pt x="251454" y="263313"/>
                </a:lnTo>
                <a:lnTo>
                  <a:pt x="253757" y="262114"/>
                </a:lnTo>
                <a:lnTo>
                  <a:pt x="256061" y="261011"/>
                </a:lnTo>
                <a:lnTo>
                  <a:pt x="258460" y="260003"/>
                </a:lnTo>
                <a:lnTo>
                  <a:pt x="260860" y="259092"/>
                </a:lnTo>
                <a:lnTo>
                  <a:pt x="263307" y="258228"/>
                </a:lnTo>
                <a:lnTo>
                  <a:pt x="265803" y="257508"/>
                </a:lnTo>
                <a:lnTo>
                  <a:pt x="268298" y="256789"/>
                </a:lnTo>
                <a:lnTo>
                  <a:pt x="270842" y="256213"/>
                </a:lnTo>
                <a:lnTo>
                  <a:pt x="270842" y="278857"/>
                </a:lnTo>
                <a:lnTo>
                  <a:pt x="268586" y="279624"/>
                </a:lnTo>
                <a:lnTo>
                  <a:pt x="266475" y="280344"/>
                </a:lnTo>
                <a:lnTo>
                  <a:pt x="264411" y="281159"/>
                </a:lnTo>
                <a:lnTo>
                  <a:pt x="262300" y="281927"/>
                </a:lnTo>
                <a:lnTo>
                  <a:pt x="260380" y="282791"/>
                </a:lnTo>
                <a:lnTo>
                  <a:pt x="258460" y="283654"/>
                </a:lnTo>
                <a:lnTo>
                  <a:pt x="256589" y="284470"/>
                </a:lnTo>
                <a:lnTo>
                  <a:pt x="254813" y="285381"/>
                </a:lnTo>
                <a:lnTo>
                  <a:pt x="252989" y="286245"/>
                </a:lnTo>
                <a:lnTo>
                  <a:pt x="251310" y="287156"/>
                </a:lnTo>
                <a:lnTo>
                  <a:pt x="249678" y="288068"/>
                </a:lnTo>
                <a:lnTo>
                  <a:pt x="248094" y="289075"/>
                </a:lnTo>
                <a:lnTo>
                  <a:pt x="246607" y="290083"/>
                </a:lnTo>
                <a:lnTo>
                  <a:pt x="245119" y="291042"/>
                </a:lnTo>
                <a:lnTo>
                  <a:pt x="243727" y="292098"/>
                </a:lnTo>
                <a:lnTo>
                  <a:pt x="242431" y="293153"/>
                </a:lnTo>
                <a:lnTo>
                  <a:pt x="241136" y="294208"/>
                </a:lnTo>
                <a:lnTo>
                  <a:pt x="239936" y="295360"/>
                </a:lnTo>
                <a:lnTo>
                  <a:pt x="238784" y="296511"/>
                </a:lnTo>
                <a:lnTo>
                  <a:pt x="237825" y="297759"/>
                </a:lnTo>
                <a:lnTo>
                  <a:pt x="236817" y="299006"/>
                </a:lnTo>
                <a:lnTo>
                  <a:pt x="236001" y="300349"/>
                </a:lnTo>
                <a:lnTo>
                  <a:pt x="235185" y="301740"/>
                </a:lnTo>
                <a:lnTo>
                  <a:pt x="234513" y="303179"/>
                </a:lnTo>
                <a:lnTo>
                  <a:pt x="233889" y="304667"/>
                </a:lnTo>
                <a:lnTo>
                  <a:pt x="233361" y="306202"/>
                </a:lnTo>
                <a:lnTo>
                  <a:pt x="232929" y="307737"/>
                </a:lnTo>
                <a:lnTo>
                  <a:pt x="232497" y="309368"/>
                </a:lnTo>
                <a:lnTo>
                  <a:pt x="232210" y="311047"/>
                </a:lnTo>
                <a:lnTo>
                  <a:pt x="232018" y="312774"/>
                </a:lnTo>
                <a:lnTo>
                  <a:pt x="231922" y="314549"/>
                </a:lnTo>
                <a:lnTo>
                  <a:pt x="231874" y="316372"/>
                </a:lnTo>
                <a:lnTo>
                  <a:pt x="231874" y="317332"/>
                </a:lnTo>
                <a:lnTo>
                  <a:pt x="231922" y="318243"/>
                </a:lnTo>
                <a:lnTo>
                  <a:pt x="232018" y="319155"/>
                </a:lnTo>
                <a:lnTo>
                  <a:pt x="232114" y="320066"/>
                </a:lnTo>
                <a:lnTo>
                  <a:pt x="232258" y="320978"/>
                </a:lnTo>
                <a:lnTo>
                  <a:pt x="232402" y="321889"/>
                </a:lnTo>
                <a:lnTo>
                  <a:pt x="232594" y="322753"/>
                </a:lnTo>
                <a:lnTo>
                  <a:pt x="232881" y="323712"/>
                </a:lnTo>
                <a:lnTo>
                  <a:pt x="233122" y="324624"/>
                </a:lnTo>
                <a:lnTo>
                  <a:pt x="233409" y="325487"/>
                </a:lnTo>
                <a:lnTo>
                  <a:pt x="234033" y="327310"/>
                </a:lnTo>
                <a:lnTo>
                  <a:pt x="234849" y="329133"/>
                </a:lnTo>
                <a:lnTo>
                  <a:pt x="235761" y="330956"/>
                </a:lnTo>
                <a:lnTo>
                  <a:pt x="236289" y="331820"/>
                </a:lnTo>
                <a:lnTo>
                  <a:pt x="236817" y="332683"/>
                </a:lnTo>
                <a:lnTo>
                  <a:pt x="237392" y="333547"/>
                </a:lnTo>
                <a:lnTo>
                  <a:pt x="238016" y="334411"/>
                </a:lnTo>
                <a:lnTo>
                  <a:pt x="238688" y="335178"/>
                </a:lnTo>
                <a:lnTo>
                  <a:pt x="239408" y="336042"/>
                </a:lnTo>
                <a:lnTo>
                  <a:pt x="240128" y="336809"/>
                </a:lnTo>
                <a:lnTo>
                  <a:pt x="240896" y="337625"/>
                </a:lnTo>
                <a:lnTo>
                  <a:pt x="241712" y="338344"/>
                </a:lnTo>
                <a:lnTo>
                  <a:pt x="242575" y="339160"/>
                </a:lnTo>
                <a:lnTo>
                  <a:pt x="243439" y="339880"/>
                </a:lnTo>
                <a:lnTo>
                  <a:pt x="244351" y="340599"/>
                </a:lnTo>
                <a:lnTo>
                  <a:pt x="245311" y="341319"/>
                </a:lnTo>
                <a:lnTo>
                  <a:pt x="246319" y="342038"/>
                </a:lnTo>
                <a:lnTo>
                  <a:pt x="247375" y="342710"/>
                </a:lnTo>
                <a:lnTo>
                  <a:pt x="248382" y="343382"/>
                </a:lnTo>
                <a:lnTo>
                  <a:pt x="249534" y="344005"/>
                </a:lnTo>
                <a:lnTo>
                  <a:pt x="250686" y="344629"/>
                </a:lnTo>
                <a:lnTo>
                  <a:pt x="251886" y="345253"/>
                </a:lnTo>
                <a:lnTo>
                  <a:pt x="253085" y="345780"/>
                </a:lnTo>
                <a:lnTo>
                  <a:pt x="254333" y="346308"/>
                </a:lnTo>
                <a:lnTo>
                  <a:pt x="255677" y="346788"/>
                </a:lnTo>
                <a:lnTo>
                  <a:pt x="257021" y="347220"/>
                </a:lnTo>
                <a:lnTo>
                  <a:pt x="258412" y="347651"/>
                </a:lnTo>
                <a:lnTo>
                  <a:pt x="259804" y="348083"/>
                </a:lnTo>
                <a:lnTo>
                  <a:pt x="261292" y="348419"/>
                </a:lnTo>
                <a:lnTo>
                  <a:pt x="262780" y="348755"/>
                </a:lnTo>
                <a:lnTo>
                  <a:pt x="264315" y="349043"/>
                </a:lnTo>
                <a:lnTo>
                  <a:pt x="265899" y="349282"/>
                </a:lnTo>
                <a:lnTo>
                  <a:pt x="267483" y="349570"/>
                </a:lnTo>
                <a:lnTo>
                  <a:pt x="269162" y="349762"/>
                </a:lnTo>
                <a:lnTo>
                  <a:pt x="270842" y="349954"/>
                </a:lnTo>
                <a:lnTo>
                  <a:pt x="270842" y="364394"/>
                </a:lnTo>
                <a:lnTo>
                  <a:pt x="283991" y="364394"/>
                </a:lnTo>
                <a:lnTo>
                  <a:pt x="283991" y="349954"/>
                </a:lnTo>
                <a:lnTo>
                  <a:pt x="286055" y="349666"/>
                </a:lnTo>
                <a:lnTo>
                  <a:pt x="288262" y="349282"/>
                </a:lnTo>
                <a:lnTo>
                  <a:pt x="290470" y="348851"/>
                </a:lnTo>
                <a:lnTo>
                  <a:pt x="292725" y="348371"/>
                </a:lnTo>
                <a:lnTo>
                  <a:pt x="295029" y="347747"/>
                </a:lnTo>
                <a:lnTo>
                  <a:pt x="297428" y="347172"/>
                </a:lnTo>
                <a:lnTo>
                  <a:pt x="299780" y="346452"/>
                </a:lnTo>
                <a:lnTo>
                  <a:pt x="302275" y="345636"/>
                </a:lnTo>
                <a:lnTo>
                  <a:pt x="304723" y="344821"/>
                </a:lnTo>
                <a:lnTo>
                  <a:pt x="307122" y="343909"/>
                </a:lnTo>
                <a:lnTo>
                  <a:pt x="309474" y="342950"/>
                </a:lnTo>
                <a:lnTo>
                  <a:pt x="311777" y="341990"/>
                </a:lnTo>
                <a:lnTo>
                  <a:pt x="314033" y="340887"/>
                </a:lnTo>
                <a:lnTo>
                  <a:pt x="316241" y="339784"/>
                </a:lnTo>
                <a:lnTo>
                  <a:pt x="318352" y="338632"/>
                </a:lnTo>
                <a:lnTo>
                  <a:pt x="320464" y="337433"/>
                </a:lnTo>
                <a:lnTo>
                  <a:pt x="320464" y="313830"/>
                </a:lnTo>
                <a:lnTo>
                  <a:pt x="317776" y="315797"/>
                </a:lnTo>
                <a:lnTo>
                  <a:pt x="314993" y="317716"/>
                </a:lnTo>
                <a:lnTo>
                  <a:pt x="312113" y="319539"/>
                </a:lnTo>
                <a:lnTo>
                  <a:pt x="309186" y="321362"/>
                </a:lnTo>
                <a:lnTo>
                  <a:pt x="307698" y="322177"/>
                </a:lnTo>
                <a:lnTo>
                  <a:pt x="306163" y="322993"/>
                </a:lnTo>
                <a:lnTo>
                  <a:pt x="304675" y="323712"/>
                </a:lnTo>
                <a:lnTo>
                  <a:pt x="303139" y="324480"/>
                </a:lnTo>
                <a:lnTo>
                  <a:pt x="301604" y="325152"/>
                </a:lnTo>
                <a:lnTo>
                  <a:pt x="300068" y="325823"/>
                </a:lnTo>
                <a:lnTo>
                  <a:pt x="298484" y="326447"/>
                </a:lnTo>
                <a:lnTo>
                  <a:pt x="296900" y="327023"/>
                </a:lnTo>
                <a:lnTo>
                  <a:pt x="295317" y="327598"/>
                </a:lnTo>
                <a:lnTo>
                  <a:pt x="293733" y="328078"/>
                </a:lnTo>
                <a:lnTo>
                  <a:pt x="292149" y="328510"/>
                </a:lnTo>
                <a:lnTo>
                  <a:pt x="290518" y="328941"/>
                </a:lnTo>
                <a:lnTo>
                  <a:pt x="288886" y="329325"/>
                </a:lnTo>
                <a:lnTo>
                  <a:pt x="287255" y="329661"/>
                </a:lnTo>
                <a:lnTo>
                  <a:pt x="285623" y="329901"/>
                </a:lnTo>
                <a:lnTo>
                  <a:pt x="283991" y="330141"/>
                </a:lnTo>
                <a:lnTo>
                  <a:pt x="283991" y="302508"/>
                </a:lnTo>
                <a:lnTo>
                  <a:pt x="287830" y="301500"/>
                </a:lnTo>
                <a:lnTo>
                  <a:pt x="291430" y="300397"/>
                </a:lnTo>
                <a:lnTo>
                  <a:pt x="293157" y="299869"/>
                </a:lnTo>
                <a:lnTo>
                  <a:pt x="294789" y="299342"/>
                </a:lnTo>
                <a:lnTo>
                  <a:pt x="296421" y="298766"/>
                </a:lnTo>
                <a:lnTo>
                  <a:pt x="297956" y="298190"/>
                </a:lnTo>
                <a:lnTo>
                  <a:pt x="299444" y="297567"/>
                </a:lnTo>
                <a:lnTo>
                  <a:pt x="300836" y="296943"/>
                </a:lnTo>
                <a:lnTo>
                  <a:pt x="302227" y="296367"/>
                </a:lnTo>
                <a:lnTo>
                  <a:pt x="303523" y="295696"/>
                </a:lnTo>
                <a:lnTo>
                  <a:pt x="304771" y="295072"/>
                </a:lnTo>
                <a:lnTo>
                  <a:pt x="305971" y="294352"/>
                </a:lnTo>
                <a:lnTo>
                  <a:pt x="307074" y="293681"/>
                </a:lnTo>
                <a:lnTo>
                  <a:pt x="308178" y="292961"/>
                </a:lnTo>
                <a:lnTo>
                  <a:pt x="310146" y="291618"/>
                </a:lnTo>
                <a:lnTo>
                  <a:pt x="311058" y="290898"/>
                </a:lnTo>
                <a:lnTo>
                  <a:pt x="311969" y="290179"/>
                </a:lnTo>
                <a:lnTo>
                  <a:pt x="312785" y="289459"/>
                </a:lnTo>
                <a:lnTo>
                  <a:pt x="313649" y="288740"/>
                </a:lnTo>
                <a:lnTo>
                  <a:pt x="314369" y="288020"/>
                </a:lnTo>
                <a:lnTo>
                  <a:pt x="315137" y="287300"/>
                </a:lnTo>
                <a:lnTo>
                  <a:pt x="315761" y="286533"/>
                </a:lnTo>
                <a:lnTo>
                  <a:pt x="316433" y="285813"/>
                </a:lnTo>
                <a:lnTo>
                  <a:pt x="317008" y="285046"/>
                </a:lnTo>
                <a:lnTo>
                  <a:pt x="317584" y="284326"/>
                </a:lnTo>
                <a:lnTo>
                  <a:pt x="318064" y="283558"/>
                </a:lnTo>
                <a:lnTo>
                  <a:pt x="318496" y="282791"/>
                </a:lnTo>
                <a:lnTo>
                  <a:pt x="318928" y="282023"/>
                </a:lnTo>
                <a:lnTo>
                  <a:pt x="319312" y="281303"/>
                </a:lnTo>
                <a:lnTo>
                  <a:pt x="319936" y="279768"/>
                </a:lnTo>
                <a:lnTo>
                  <a:pt x="320512" y="278185"/>
                </a:lnTo>
                <a:lnTo>
                  <a:pt x="320992" y="276602"/>
                </a:lnTo>
                <a:lnTo>
                  <a:pt x="321376" y="275019"/>
                </a:lnTo>
                <a:lnTo>
                  <a:pt x="321711" y="273436"/>
                </a:lnTo>
                <a:lnTo>
                  <a:pt x="321904" y="271805"/>
                </a:lnTo>
                <a:lnTo>
                  <a:pt x="322047" y="270173"/>
                </a:lnTo>
                <a:lnTo>
                  <a:pt x="322096" y="268542"/>
                </a:lnTo>
                <a:lnTo>
                  <a:pt x="322047" y="267007"/>
                </a:lnTo>
                <a:lnTo>
                  <a:pt x="321904" y="265472"/>
                </a:lnTo>
                <a:lnTo>
                  <a:pt x="321663" y="263889"/>
                </a:lnTo>
                <a:lnTo>
                  <a:pt x="321327" y="262306"/>
                </a:lnTo>
                <a:lnTo>
                  <a:pt x="320896" y="260675"/>
                </a:lnTo>
                <a:lnTo>
                  <a:pt x="320320" y="259044"/>
                </a:lnTo>
                <a:lnTo>
                  <a:pt x="319744" y="257365"/>
                </a:lnTo>
                <a:lnTo>
                  <a:pt x="318976" y="255686"/>
                </a:lnTo>
                <a:lnTo>
                  <a:pt x="318592" y="254822"/>
                </a:lnTo>
                <a:lnTo>
                  <a:pt x="318160" y="254006"/>
                </a:lnTo>
                <a:lnTo>
                  <a:pt x="317680" y="253143"/>
                </a:lnTo>
                <a:lnTo>
                  <a:pt x="317104" y="252327"/>
                </a:lnTo>
                <a:lnTo>
                  <a:pt x="316529" y="251512"/>
                </a:lnTo>
                <a:lnTo>
                  <a:pt x="315905" y="250744"/>
                </a:lnTo>
                <a:lnTo>
                  <a:pt x="315233" y="249881"/>
                </a:lnTo>
                <a:lnTo>
                  <a:pt x="314561" y="249113"/>
                </a:lnTo>
                <a:lnTo>
                  <a:pt x="313793" y="248346"/>
                </a:lnTo>
                <a:lnTo>
                  <a:pt x="313025" y="247530"/>
                </a:lnTo>
                <a:lnTo>
                  <a:pt x="312161" y="246810"/>
                </a:lnTo>
                <a:lnTo>
                  <a:pt x="311346" y="246091"/>
                </a:lnTo>
                <a:lnTo>
                  <a:pt x="310386" y="245323"/>
                </a:lnTo>
                <a:lnTo>
                  <a:pt x="309426" y="244604"/>
                </a:lnTo>
                <a:lnTo>
                  <a:pt x="308418" y="243836"/>
                </a:lnTo>
                <a:lnTo>
                  <a:pt x="307362" y="243116"/>
                </a:lnTo>
                <a:lnTo>
                  <a:pt x="306259" y="242397"/>
                </a:lnTo>
                <a:lnTo>
                  <a:pt x="305155" y="241773"/>
                </a:lnTo>
                <a:lnTo>
                  <a:pt x="303955" y="241101"/>
                </a:lnTo>
                <a:lnTo>
                  <a:pt x="302707" y="240526"/>
                </a:lnTo>
                <a:lnTo>
                  <a:pt x="301412" y="239950"/>
                </a:lnTo>
                <a:lnTo>
                  <a:pt x="300068" y="239374"/>
                </a:lnTo>
                <a:lnTo>
                  <a:pt x="298676" y="238895"/>
                </a:lnTo>
                <a:lnTo>
                  <a:pt x="297285" y="238415"/>
                </a:lnTo>
                <a:lnTo>
                  <a:pt x="295797" y="237935"/>
                </a:lnTo>
                <a:lnTo>
                  <a:pt x="294261" y="237551"/>
                </a:lnTo>
                <a:lnTo>
                  <a:pt x="292677" y="237167"/>
                </a:lnTo>
                <a:lnTo>
                  <a:pt x="291046" y="236784"/>
                </a:lnTo>
                <a:lnTo>
                  <a:pt x="289366" y="236448"/>
                </a:lnTo>
                <a:lnTo>
                  <a:pt x="287590" y="236160"/>
                </a:lnTo>
                <a:lnTo>
                  <a:pt x="285815" y="235920"/>
                </a:lnTo>
                <a:lnTo>
                  <a:pt x="283991" y="235680"/>
                </a:lnTo>
                <a:close/>
                <a:moveTo>
                  <a:pt x="281736" y="168565"/>
                </a:moveTo>
                <a:lnTo>
                  <a:pt x="284807" y="168709"/>
                </a:lnTo>
                <a:lnTo>
                  <a:pt x="287782" y="168901"/>
                </a:lnTo>
                <a:lnTo>
                  <a:pt x="290710" y="169189"/>
                </a:lnTo>
                <a:lnTo>
                  <a:pt x="293589" y="169572"/>
                </a:lnTo>
                <a:lnTo>
                  <a:pt x="296421" y="170004"/>
                </a:lnTo>
                <a:lnTo>
                  <a:pt x="299204" y="170532"/>
                </a:lnTo>
                <a:lnTo>
                  <a:pt x="301891" y="171156"/>
                </a:lnTo>
                <a:lnTo>
                  <a:pt x="304531" y="171827"/>
                </a:lnTo>
                <a:lnTo>
                  <a:pt x="307122" y="172595"/>
                </a:lnTo>
                <a:lnTo>
                  <a:pt x="309666" y="173410"/>
                </a:lnTo>
                <a:lnTo>
                  <a:pt x="312161" y="174322"/>
                </a:lnTo>
                <a:lnTo>
                  <a:pt x="314609" y="175281"/>
                </a:lnTo>
                <a:lnTo>
                  <a:pt x="317008" y="176337"/>
                </a:lnTo>
                <a:lnTo>
                  <a:pt x="319360" y="177488"/>
                </a:lnTo>
                <a:lnTo>
                  <a:pt x="321616" y="178687"/>
                </a:lnTo>
                <a:lnTo>
                  <a:pt x="323871" y="179935"/>
                </a:lnTo>
                <a:lnTo>
                  <a:pt x="326079" y="181278"/>
                </a:lnTo>
                <a:lnTo>
                  <a:pt x="328190" y="182669"/>
                </a:lnTo>
                <a:lnTo>
                  <a:pt x="330350" y="184156"/>
                </a:lnTo>
                <a:lnTo>
                  <a:pt x="332365" y="185691"/>
                </a:lnTo>
                <a:lnTo>
                  <a:pt x="334381" y="187323"/>
                </a:lnTo>
                <a:lnTo>
                  <a:pt x="336396" y="189002"/>
                </a:lnTo>
                <a:lnTo>
                  <a:pt x="338316" y="190729"/>
                </a:lnTo>
                <a:lnTo>
                  <a:pt x="340236" y="192504"/>
                </a:lnTo>
                <a:lnTo>
                  <a:pt x="342059" y="194423"/>
                </a:lnTo>
                <a:lnTo>
                  <a:pt x="343883" y="196342"/>
                </a:lnTo>
                <a:lnTo>
                  <a:pt x="345659" y="198309"/>
                </a:lnTo>
                <a:lnTo>
                  <a:pt x="347434" y="200371"/>
                </a:lnTo>
                <a:lnTo>
                  <a:pt x="349162" y="202482"/>
                </a:lnTo>
                <a:lnTo>
                  <a:pt x="350842" y="204641"/>
                </a:lnTo>
                <a:lnTo>
                  <a:pt x="352473" y="206896"/>
                </a:lnTo>
                <a:lnTo>
                  <a:pt x="354105" y="209199"/>
                </a:lnTo>
                <a:lnTo>
                  <a:pt x="355689" y="211502"/>
                </a:lnTo>
                <a:lnTo>
                  <a:pt x="357272" y="213900"/>
                </a:lnTo>
                <a:lnTo>
                  <a:pt x="358760" y="216395"/>
                </a:lnTo>
                <a:lnTo>
                  <a:pt x="360296" y="218890"/>
                </a:lnTo>
                <a:lnTo>
                  <a:pt x="361735" y="221480"/>
                </a:lnTo>
                <a:lnTo>
                  <a:pt x="363223" y="224023"/>
                </a:lnTo>
                <a:lnTo>
                  <a:pt x="364663" y="226709"/>
                </a:lnTo>
                <a:lnTo>
                  <a:pt x="366007" y="229444"/>
                </a:lnTo>
                <a:lnTo>
                  <a:pt x="367398" y="232226"/>
                </a:lnTo>
                <a:lnTo>
                  <a:pt x="368742" y="235009"/>
                </a:lnTo>
                <a:lnTo>
                  <a:pt x="370086" y="237887"/>
                </a:lnTo>
                <a:lnTo>
                  <a:pt x="371430" y="240813"/>
                </a:lnTo>
                <a:lnTo>
                  <a:pt x="372725" y="243788"/>
                </a:lnTo>
                <a:lnTo>
                  <a:pt x="373973" y="246810"/>
                </a:lnTo>
                <a:lnTo>
                  <a:pt x="375221" y="249833"/>
                </a:lnTo>
                <a:lnTo>
                  <a:pt x="376469" y="252951"/>
                </a:lnTo>
                <a:lnTo>
                  <a:pt x="377716" y="256069"/>
                </a:lnTo>
                <a:lnTo>
                  <a:pt x="380116" y="262498"/>
                </a:lnTo>
                <a:lnTo>
                  <a:pt x="382515" y="269070"/>
                </a:lnTo>
                <a:lnTo>
                  <a:pt x="384867" y="275834"/>
                </a:lnTo>
                <a:lnTo>
                  <a:pt x="387170" y="282695"/>
                </a:lnTo>
                <a:lnTo>
                  <a:pt x="389426" y="289747"/>
                </a:lnTo>
                <a:lnTo>
                  <a:pt x="391729" y="296943"/>
                </a:lnTo>
                <a:lnTo>
                  <a:pt x="393985" y="304235"/>
                </a:lnTo>
                <a:lnTo>
                  <a:pt x="394945" y="307497"/>
                </a:lnTo>
                <a:lnTo>
                  <a:pt x="395761" y="310711"/>
                </a:lnTo>
                <a:lnTo>
                  <a:pt x="396432" y="313878"/>
                </a:lnTo>
                <a:lnTo>
                  <a:pt x="397008" y="316996"/>
                </a:lnTo>
                <a:lnTo>
                  <a:pt x="397392" y="320066"/>
                </a:lnTo>
                <a:lnTo>
                  <a:pt x="397776" y="323089"/>
                </a:lnTo>
                <a:lnTo>
                  <a:pt x="397920" y="326063"/>
                </a:lnTo>
                <a:lnTo>
                  <a:pt x="398016" y="328989"/>
                </a:lnTo>
                <a:lnTo>
                  <a:pt x="397968" y="331868"/>
                </a:lnTo>
                <a:lnTo>
                  <a:pt x="397824" y="334746"/>
                </a:lnTo>
                <a:lnTo>
                  <a:pt x="397488" y="337529"/>
                </a:lnTo>
                <a:lnTo>
                  <a:pt x="397152" y="340311"/>
                </a:lnTo>
                <a:lnTo>
                  <a:pt x="396672" y="342998"/>
                </a:lnTo>
                <a:lnTo>
                  <a:pt x="396096" y="345684"/>
                </a:lnTo>
                <a:lnTo>
                  <a:pt x="395377" y="348275"/>
                </a:lnTo>
                <a:lnTo>
                  <a:pt x="394609" y="350818"/>
                </a:lnTo>
                <a:lnTo>
                  <a:pt x="393697" y="353360"/>
                </a:lnTo>
                <a:lnTo>
                  <a:pt x="392689" y="355855"/>
                </a:lnTo>
                <a:lnTo>
                  <a:pt x="391633" y="358253"/>
                </a:lnTo>
                <a:lnTo>
                  <a:pt x="390434" y="360652"/>
                </a:lnTo>
                <a:lnTo>
                  <a:pt x="389186" y="362955"/>
                </a:lnTo>
                <a:lnTo>
                  <a:pt x="387794" y="365258"/>
                </a:lnTo>
                <a:lnTo>
                  <a:pt x="386355" y="367465"/>
                </a:lnTo>
                <a:lnTo>
                  <a:pt x="384819" y="369623"/>
                </a:lnTo>
                <a:lnTo>
                  <a:pt x="383235" y="371782"/>
                </a:lnTo>
                <a:lnTo>
                  <a:pt x="381555" y="373845"/>
                </a:lnTo>
                <a:lnTo>
                  <a:pt x="379780" y="375860"/>
                </a:lnTo>
                <a:lnTo>
                  <a:pt x="377956" y="377875"/>
                </a:lnTo>
                <a:lnTo>
                  <a:pt x="376037" y="379794"/>
                </a:lnTo>
                <a:lnTo>
                  <a:pt x="374069" y="381665"/>
                </a:lnTo>
                <a:lnTo>
                  <a:pt x="372005" y="383488"/>
                </a:lnTo>
                <a:lnTo>
                  <a:pt x="369894" y="385263"/>
                </a:lnTo>
                <a:lnTo>
                  <a:pt x="367638" y="386990"/>
                </a:lnTo>
                <a:lnTo>
                  <a:pt x="365431" y="388717"/>
                </a:lnTo>
                <a:lnTo>
                  <a:pt x="363127" y="390348"/>
                </a:lnTo>
                <a:lnTo>
                  <a:pt x="360728" y="391931"/>
                </a:lnTo>
                <a:lnTo>
                  <a:pt x="358280" y="393466"/>
                </a:lnTo>
                <a:lnTo>
                  <a:pt x="355833" y="394906"/>
                </a:lnTo>
                <a:lnTo>
                  <a:pt x="353241" y="396297"/>
                </a:lnTo>
                <a:lnTo>
                  <a:pt x="350698" y="397688"/>
                </a:lnTo>
                <a:lnTo>
                  <a:pt x="348058" y="398983"/>
                </a:lnTo>
                <a:lnTo>
                  <a:pt x="345323" y="400231"/>
                </a:lnTo>
                <a:lnTo>
                  <a:pt x="342587" y="401478"/>
                </a:lnTo>
                <a:lnTo>
                  <a:pt x="339852" y="402581"/>
                </a:lnTo>
                <a:lnTo>
                  <a:pt x="337020" y="403685"/>
                </a:lnTo>
                <a:lnTo>
                  <a:pt x="334141" y="404740"/>
                </a:lnTo>
                <a:lnTo>
                  <a:pt x="331262" y="405700"/>
                </a:lnTo>
                <a:lnTo>
                  <a:pt x="328334" y="406659"/>
                </a:lnTo>
                <a:lnTo>
                  <a:pt x="325407" y="407571"/>
                </a:lnTo>
                <a:lnTo>
                  <a:pt x="322431" y="408338"/>
                </a:lnTo>
                <a:lnTo>
                  <a:pt x="319408" y="409154"/>
                </a:lnTo>
                <a:lnTo>
                  <a:pt x="316385" y="409825"/>
                </a:lnTo>
                <a:lnTo>
                  <a:pt x="313313" y="410545"/>
                </a:lnTo>
                <a:lnTo>
                  <a:pt x="310194" y="411121"/>
                </a:lnTo>
                <a:lnTo>
                  <a:pt x="307122" y="411648"/>
                </a:lnTo>
                <a:lnTo>
                  <a:pt x="303955" y="412176"/>
                </a:lnTo>
                <a:lnTo>
                  <a:pt x="300836" y="412560"/>
                </a:lnTo>
                <a:lnTo>
                  <a:pt x="297668" y="412944"/>
                </a:lnTo>
                <a:lnTo>
                  <a:pt x="294501" y="413232"/>
                </a:lnTo>
                <a:lnTo>
                  <a:pt x="291334" y="413519"/>
                </a:lnTo>
                <a:lnTo>
                  <a:pt x="288166" y="413759"/>
                </a:lnTo>
                <a:lnTo>
                  <a:pt x="284999" y="413903"/>
                </a:lnTo>
                <a:lnTo>
                  <a:pt x="281783" y="413999"/>
                </a:lnTo>
                <a:lnTo>
                  <a:pt x="278616" y="413999"/>
                </a:lnTo>
                <a:lnTo>
                  <a:pt x="275401" y="413999"/>
                </a:lnTo>
                <a:lnTo>
                  <a:pt x="272233" y="413903"/>
                </a:lnTo>
                <a:lnTo>
                  <a:pt x="269066" y="413759"/>
                </a:lnTo>
                <a:lnTo>
                  <a:pt x="265899" y="413567"/>
                </a:lnTo>
                <a:lnTo>
                  <a:pt x="262780" y="413327"/>
                </a:lnTo>
                <a:lnTo>
                  <a:pt x="259612" y="413040"/>
                </a:lnTo>
                <a:lnTo>
                  <a:pt x="256493" y="412752"/>
                </a:lnTo>
                <a:lnTo>
                  <a:pt x="253421" y="412368"/>
                </a:lnTo>
                <a:lnTo>
                  <a:pt x="250350" y="411888"/>
                </a:lnTo>
                <a:lnTo>
                  <a:pt x="247278" y="411409"/>
                </a:lnTo>
                <a:lnTo>
                  <a:pt x="244207" y="410881"/>
                </a:lnTo>
                <a:lnTo>
                  <a:pt x="241232" y="410305"/>
                </a:lnTo>
                <a:lnTo>
                  <a:pt x="238208" y="409681"/>
                </a:lnTo>
                <a:lnTo>
                  <a:pt x="235281" y="409010"/>
                </a:lnTo>
                <a:lnTo>
                  <a:pt x="232353" y="408194"/>
                </a:lnTo>
                <a:lnTo>
                  <a:pt x="229426" y="407427"/>
                </a:lnTo>
                <a:lnTo>
                  <a:pt x="226595" y="406563"/>
                </a:lnTo>
                <a:lnTo>
                  <a:pt x="223763" y="405652"/>
                </a:lnTo>
                <a:lnTo>
                  <a:pt x="220980" y="404740"/>
                </a:lnTo>
                <a:lnTo>
                  <a:pt x="218244" y="403733"/>
                </a:lnTo>
                <a:lnTo>
                  <a:pt x="215509" y="402629"/>
                </a:lnTo>
                <a:lnTo>
                  <a:pt x="212870" y="401574"/>
                </a:lnTo>
                <a:lnTo>
                  <a:pt x="210230" y="400423"/>
                </a:lnTo>
                <a:lnTo>
                  <a:pt x="207639" y="399175"/>
                </a:lnTo>
                <a:lnTo>
                  <a:pt x="205143" y="397928"/>
                </a:lnTo>
                <a:lnTo>
                  <a:pt x="202648" y="396633"/>
                </a:lnTo>
                <a:lnTo>
                  <a:pt x="200248" y="395289"/>
                </a:lnTo>
                <a:lnTo>
                  <a:pt x="197897" y="393850"/>
                </a:lnTo>
                <a:lnTo>
                  <a:pt x="195593" y="392363"/>
                </a:lnTo>
                <a:lnTo>
                  <a:pt x="193289" y="390876"/>
                </a:lnTo>
                <a:lnTo>
                  <a:pt x="191130" y="389293"/>
                </a:lnTo>
                <a:lnTo>
                  <a:pt x="189018" y="387661"/>
                </a:lnTo>
                <a:lnTo>
                  <a:pt x="186907" y="385982"/>
                </a:lnTo>
                <a:lnTo>
                  <a:pt x="184891" y="384255"/>
                </a:lnTo>
                <a:lnTo>
                  <a:pt x="182972" y="382480"/>
                </a:lnTo>
                <a:lnTo>
                  <a:pt x="181100" y="380609"/>
                </a:lnTo>
                <a:lnTo>
                  <a:pt x="179228" y="378738"/>
                </a:lnTo>
                <a:lnTo>
                  <a:pt x="177501" y="376819"/>
                </a:lnTo>
                <a:lnTo>
                  <a:pt x="175869" y="374853"/>
                </a:lnTo>
                <a:lnTo>
                  <a:pt x="174285" y="372742"/>
                </a:lnTo>
                <a:lnTo>
                  <a:pt x="172750" y="370679"/>
                </a:lnTo>
                <a:lnTo>
                  <a:pt x="171310" y="368568"/>
                </a:lnTo>
                <a:lnTo>
                  <a:pt x="169966" y="366313"/>
                </a:lnTo>
                <a:lnTo>
                  <a:pt x="168718" y="364106"/>
                </a:lnTo>
                <a:lnTo>
                  <a:pt x="167519" y="361756"/>
                </a:lnTo>
                <a:lnTo>
                  <a:pt x="166415" y="359453"/>
                </a:lnTo>
                <a:lnTo>
                  <a:pt x="165407" y="357006"/>
                </a:lnTo>
                <a:lnTo>
                  <a:pt x="164447" y="354560"/>
                </a:lnTo>
                <a:lnTo>
                  <a:pt x="163631" y="352065"/>
                </a:lnTo>
                <a:lnTo>
                  <a:pt x="162912" y="349522"/>
                </a:lnTo>
                <a:lnTo>
                  <a:pt x="162240" y="346884"/>
                </a:lnTo>
                <a:lnTo>
                  <a:pt x="161664" y="344197"/>
                </a:lnTo>
                <a:lnTo>
                  <a:pt x="161232" y="341463"/>
                </a:lnTo>
                <a:lnTo>
                  <a:pt x="160896" y="338728"/>
                </a:lnTo>
                <a:lnTo>
                  <a:pt x="160608" y="335898"/>
                </a:lnTo>
                <a:lnTo>
                  <a:pt x="160464" y="332971"/>
                </a:lnTo>
                <a:lnTo>
                  <a:pt x="160416" y="330045"/>
                </a:lnTo>
                <a:lnTo>
                  <a:pt x="160464" y="327071"/>
                </a:lnTo>
                <a:lnTo>
                  <a:pt x="160608" y="324000"/>
                </a:lnTo>
                <a:lnTo>
                  <a:pt x="160944" y="320930"/>
                </a:lnTo>
                <a:lnTo>
                  <a:pt x="161328" y="317764"/>
                </a:lnTo>
                <a:lnTo>
                  <a:pt x="161808" y="314597"/>
                </a:lnTo>
                <a:lnTo>
                  <a:pt x="162480" y="311335"/>
                </a:lnTo>
                <a:lnTo>
                  <a:pt x="163200" y="308025"/>
                </a:lnTo>
                <a:lnTo>
                  <a:pt x="165407" y="299054"/>
                </a:lnTo>
                <a:lnTo>
                  <a:pt x="166511" y="294688"/>
                </a:lnTo>
                <a:lnTo>
                  <a:pt x="167663" y="290419"/>
                </a:lnTo>
                <a:lnTo>
                  <a:pt x="168814" y="286149"/>
                </a:lnTo>
                <a:lnTo>
                  <a:pt x="169918" y="282023"/>
                </a:lnTo>
                <a:lnTo>
                  <a:pt x="171118" y="277993"/>
                </a:lnTo>
                <a:lnTo>
                  <a:pt x="172318" y="274012"/>
                </a:lnTo>
                <a:lnTo>
                  <a:pt x="173517" y="270125"/>
                </a:lnTo>
                <a:lnTo>
                  <a:pt x="174717" y="266288"/>
                </a:lnTo>
                <a:lnTo>
                  <a:pt x="175917" y="262594"/>
                </a:lnTo>
                <a:lnTo>
                  <a:pt x="177165" y="258948"/>
                </a:lnTo>
                <a:lnTo>
                  <a:pt x="178460" y="255302"/>
                </a:lnTo>
                <a:lnTo>
                  <a:pt x="179756" y="251847"/>
                </a:lnTo>
                <a:lnTo>
                  <a:pt x="181004" y="248393"/>
                </a:lnTo>
                <a:lnTo>
                  <a:pt x="182300" y="245083"/>
                </a:lnTo>
                <a:lnTo>
                  <a:pt x="183643" y="241821"/>
                </a:lnTo>
                <a:lnTo>
                  <a:pt x="185035" y="238607"/>
                </a:lnTo>
                <a:lnTo>
                  <a:pt x="186379" y="235488"/>
                </a:lnTo>
                <a:lnTo>
                  <a:pt x="187770" y="232466"/>
                </a:lnTo>
                <a:lnTo>
                  <a:pt x="189210" y="229492"/>
                </a:lnTo>
                <a:lnTo>
                  <a:pt x="190650" y="226565"/>
                </a:lnTo>
                <a:lnTo>
                  <a:pt x="192090" y="223735"/>
                </a:lnTo>
                <a:lnTo>
                  <a:pt x="193529" y="221048"/>
                </a:lnTo>
                <a:lnTo>
                  <a:pt x="195065" y="218362"/>
                </a:lnTo>
                <a:lnTo>
                  <a:pt x="196601" y="215723"/>
                </a:lnTo>
                <a:lnTo>
                  <a:pt x="198136" y="213229"/>
                </a:lnTo>
                <a:lnTo>
                  <a:pt x="199720" y="210782"/>
                </a:lnTo>
                <a:lnTo>
                  <a:pt x="201304" y="208383"/>
                </a:lnTo>
                <a:lnTo>
                  <a:pt x="202936" y="206080"/>
                </a:lnTo>
                <a:lnTo>
                  <a:pt x="204663" y="203874"/>
                </a:lnTo>
                <a:lnTo>
                  <a:pt x="206343" y="201667"/>
                </a:lnTo>
                <a:lnTo>
                  <a:pt x="208022" y="199604"/>
                </a:lnTo>
                <a:lnTo>
                  <a:pt x="209798" y="197589"/>
                </a:lnTo>
                <a:lnTo>
                  <a:pt x="211526" y="195622"/>
                </a:lnTo>
                <a:lnTo>
                  <a:pt x="213350" y="193751"/>
                </a:lnTo>
                <a:lnTo>
                  <a:pt x="215173" y="191928"/>
                </a:lnTo>
                <a:lnTo>
                  <a:pt x="217045" y="190201"/>
                </a:lnTo>
                <a:lnTo>
                  <a:pt x="218964" y="188570"/>
                </a:lnTo>
                <a:lnTo>
                  <a:pt x="220884" y="186939"/>
                </a:lnTo>
                <a:lnTo>
                  <a:pt x="222851" y="185404"/>
                </a:lnTo>
                <a:lnTo>
                  <a:pt x="224819" y="183965"/>
                </a:lnTo>
                <a:lnTo>
                  <a:pt x="226883" y="182573"/>
                </a:lnTo>
                <a:lnTo>
                  <a:pt x="228946" y="181230"/>
                </a:lnTo>
                <a:lnTo>
                  <a:pt x="231058" y="179983"/>
                </a:lnTo>
                <a:lnTo>
                  <a:pt x="233217" y="178831"/>
                </a:lnTo>
                <a:lnTo>
                  <a:pt x="235377" y="177680"/>
                </a:lnTo>
                <a:lnTo>
                  <a:pt x="237584" y="176624"/>
                </a:lnTo>
                <a:lnTo>
                  <a:pt x="239840" y="175665"/>
                </a:lnTo>
                <a:lnTo>
                  <a:pt x="242096" y="174706"/>
                </a:lnTo>
                <a:lnTo>
                  <a:pt x="244447" y="173842"/>
                </a:lnTo>
                <a:lnTo>
                  <a:pt x="246799" y="173074"/>
                </a:lnTo>
                <a:lnTo>
                  <a:pt x="249246" y="172307"/>
                </a:lnTo>
                <a:lnTo>
                  <a:pt x="251694" y="171683"/>
                </a:lnTo>
                <a:lnTo>
                  <a:pt x="254189" y="171108"/>
                </a:lnTo>
                <a:lnTo>
                  <a:pt x="256733" y="170532"/>
                </a:lnTo>
                <a:lnTo>
                  <a:pt x="259276" y="170052"/>
                </a:lnTo>
                <a:lnTo>
                  <a:pt x="261916" y="169668"/>
                </a:lnTo>
                <a:lnTo>
                  <a:pt x="264603" y="169332"/>
                </a:lnTo>
                <a:lnTo>
                  <a:pt x="267291" y="169045"/>
                </a:lnTo>
                <a:lnTo>
                  <a:pt x="270026" y="168805"/>
                </a:lnTo>
                <a:lnTo>
                  <a:pt x="272857" y="168661"/>
                </a:lnTo>
                <a:lnTo>
                  <a:pt x="275689" y="168565"/>
                </a:lnTo>
                <a:lnTo>
                  <a:pt x="278616" y="168565"/>
                </a:lnTo>
                <a:close/>
                <a:moveTo>
                  <a:pt x="301612" y="89999"/>
                </a:moveTo>
                <a:lnTo>
                  <a:pt x="302284" y="90528"/>
                </a:lnTo>
                <a:lnTo>
                  <a:pt x="303003" y="91249"/>
                </a:lnTo>
                <a:lnTo>
                  <a:pt x="304010" y="92162"/>
                </a:lnTo>
                <a:lnTo>
                  <a:pt x="305113" y="93315"/>
                </a:lnTo>
                <a:lnTo>
                  <a:pt x="306360" y="94757"/>
                </a:lnTo>
                <a:lnTo>
                  <a:pt x="307703" y="96391"/>
                </a:lnTo>
                <a:lnTo>
                  <a:pt x="308375" y="97304"/>
                </a:lnTo>
                <a:lnTo>
                  <a:pt x="309046" y="98265"/>
                </a:lnTo>
                <a:lnTo>
                  <a:pt x="309717" y="99275"/>
                </a:lnTo>
                <a:lnTo>
                  <a:pt x="310389" y="100380"/>
                </a:lnTo>
                <a:lnTo>
                  <a:pt x="311012" y="101486"/>
                </a:lnTo>
                <a:lnTo>
                  <a:pt x="311684" y="102639"/>
                </a:lnTo>
                <a:lnTo>
                  <a:pt x="312259" y="103888"/>
                </a:lnTo>
                <a:lnTo>
                  <a:pt x="312835" y="105186"/>
                </a:lnTo>
                <a:lnTo>
                  <a:pt x="313362" y="106484"/>
                </a:lnTo>
                <a:lnTo>
                  <a:pt x="313842" y="107829"/>
                </a:lnTo>
                <a:lnTo>
                  <a:pt x="314273" y="109271"/>
                </a:lnTo>
                <a:lnTo>
                  <a:pt x="314657" y="110761"/>
                </a:lnTo>
                <a:lnTo>
                  <a:pt x="314993" y="112251"/>
                </a:lnTo>
                <a:lnTo>
                  <a:pt x="315233" y="113789"/>
                </a:lnTo>
                <a:lnTo>
                  <a:pt x="315376" y="115423"/>
                </a:lnTo>
                <a:lnTo>
                  <a:pt x="315472" y="117057"/>
                </a:lnTo>
                <a:lnTo>
                  <a:pt x="315472" y="118739"/>
                </a:lnTo>
                <a:lnTo>
                  <a:pt x="315376" y="120421"/>
                </a:lnTo>
                <a:lnTo>
                  <a:pt x="316192" y="120181"/>
                </a:lnTo>
                <a:lnTo>
                  <a:pt x="317103" y="119892"/>
                </a:lnTo>
                <a:lnTo>
                  <a:pt x="318398" y="119604"/>
                </a:lnTo>
                <a:lnTo>
                  <a:pt x="319932" y="119316"/>
                </a:lnTo>
                <a:lnTo>
                  <a:pt x="321707" y="119027"/>
                </a:lnTo>
                <a:lnTo>
                  <a:pt x="322714" y="118931"/>
                </a:lnTo>
                <a:lnTo>
                  <a:pt x="323721" y="118883"/>
                </a:lnTo>
                <a:lnTo>
                  <a:pt x="324776" y="118835"/>
                </a:lnTo>
                <a:lnTo>
                  <a:pt x="325927" y="118835"/>
                </a:lnTo>
                <a:lnTo>
                  <a:pt x="327078" y="118883"/>
                </a:lnTo>
                <a:lnTo>
                  <a:pt x="328229" y="118979"/>
                </a:lnTo>
                <a:lnTo>
                  <a:pt x="329476" y="119220"/>
                </a:lnTo>
                <a:lnTo>
                  <a:pt x="330723" y="119412"/>
                </a:lnTo>
                <a:lnTo>
                  <a:pt x="331970" y="119700"/>
                </a:lnTo>
                <a:lnTo>
                  <a:pt x="333217" y="120037"/>
                </a:lnTo>
                <a:lnTo>
                  <a:pt x="334512" y="120469"/>
                </a:lnTo>
                <a:lnTo>
                  <a:pt x="335806" y="120998"/>
                </a:lnTo>
                <a:lnTo>
                  <a:pt x="337101" y="121574"/>
                </a:lnTo>
                <a:lnTo>
                  <a:pt x="338396" y="122247"/>
                </a:lnTo>
                <a:lnTo>
                  <a:pt x="339739" y="123064"/>
                </a:lnTo>
                <a:lnTo>
                  <a:pt x="340938" y="123977"/>
                </a:lnTo>
                <a:lnTo>
                  <a:pt x="342233" y="124987"/>
                </a:lnTo>
                <a:lnTo>
                  <a:pt x="343480" y="126092"/>
                </a:lnTo>
                <a:lnTo>
                  <a:pt x="344727" y="127342"/>
                </a:lnTo>
                <a:lnTo>
                  <a:pt x="345926" y="128735"/>
                </a:lnTo>
                <a:lnTo>
                  <a:pt x="344583" y="129600"/>
                </a:lnTo>
                <a:lnTo>
                  <a:pt x="340890" y="132196"/>
                </a:lnTo>
                <a:lnTo>
                  <a:pt x="335519" y="136041"/>
                </a:lnTo>
                <a:lnTo>
                  <a:pt x="328949" y="140846"/>
                </a:lnTo>
                <a:lnTo>
                  <a:pt x="325352" y="143490"/>
                </a:lnTo>
                <a:lnTo>
                  <a:pt x="321755" y="146277"/>
                </a:lnTo>
                <a:lnTo>
                  <a:pt x="318110" y="149065"/>
                </a:lnTo>
                <a:lnTo>
                  <a:pt x="314561" y="151852"/>
                </a:lnTo>
                <a:lnTo>
                  <a:pt x="311108" y="154688"/>
                </a:lnTo>
                <a:lnTo>
                  <a:pt x="307895" y="157427"/>
                </a:lnTo>
                <a:lnTo>
                  <a:pt x="304970" y="160070"/>
                </a:lnTo>
                <a:lnTo>
                  <a:pt x="303675" y="161320"/>
                </a:lnTo>
                <a:lnTo>
                  <a:pt x="302428" y="162521"/>
                </a:lnTo>
                <a:lnTo>
                  <a:pt x="301708" y="162185"/>
                </a:lnTo>
                <a:lnTo>
                  <a:pt x="300845" y="161849"/>
                </a:lnTo>
                <a:lnTo>
                  <a:pt x="299550" y="161320"/>
                </a:lnTo>
                <a:lnTo>
                  <a:pt x="297968" y="160839"/>
                </a:lnTo>
                <a:lnTo>
                  <a:pt x="296001" y="160311"/>
                </a:lnTo>
                <a:lnTo>
                  <a:pt x="294850" y="160070"/>
                </a:lnTo>
                <a:lnTo>
                  <a:pt x="293651" y="159782"/>
                </a:lnTo>
                <a:lnTo>
                  <a:pt x="292357" y="159542"/>
                </a:lnTo>
                <a:lnTo>
                  <a:pt x="290966" y="159301"/>
                </a:lnTo>
                <a:lnTo>
                  <a:pt x="289479" y="159109"/>
                </a:lnTo>
                <a:lnTo>
                  <a:pt x="287896" y="158965"/>
                </a:lnTo>
                <a:lnTo>
                  <a:pt x="286170" y="158821"/>
                </a:lnTo>
                <a:lnTo>
                  <a:pt x="284396" y="158725"/>
                </a:lnTo>
                <a:lnTo>
                  <a:pt x="282573" y="158629"/>
                </a:lnTo>
                <a:lnTo>
                  <a:pt x="280607" y="158629"/>
                </a:lnTo>
                <a:lnTo>
                  <a:pt x="278593" y="158629"/>
                </a:lnTo>
                <a:lnTo>
                  <a:pt x="276386" y="158725"/>
                </a:lnTo>
                <a:lnTo>
                  <a:pt x="274180" y="158869"/>
                </a:lnTo>
                <a:lnTo>
                  <a:pt x="271831" y="159061"/>
                </a:lnTo>
                <a:lnTo>
                  <a:pt x="269385" y="159301"/>
                </a:lnTo>
                <a:lnTo>
                  <a:pt x="266843" y="159638"/>
                </a:lnTo>
                <a:lnTo>
                  <a:pt x="264205" y="160070"/>
                </a:lnTo>
                <a:lnTo>
                  <a:pt x="261519" y="160551"/>
                </a:lnTo>
                <a:lnTo>
                  <a:pt x="258690" y="161080"/>
                </a:lnTo>
                <a:lnTo>
                  <a:pt x="255765" y="161801"/>
                </a:lnTo>
                <a:lnTo>
                  <a:pt x="255237" y="161608"/>
                </a:lnTo>
                <a:lnTo>
                  <a:pt x="253654" y="160983"/>
                </a:lnTo>
                <a:lnTo>
                  <a:pt x="251161" y="160022"/>
                </a:lnTo>
                <a:lnTo>
                  <a:pt x="249674" y="159349"/>
                </a:lnTo>
                <a:lnTo>
                  <a:pt x="247995" y="158677"/>
                </a:lnTo>
                <a:lnTo>
                  <a:pt x="246221" y="157812"/>
                </a:lnTo>
                <a:lnTo>
                  <a:pt x="244351" y="156898"/>
                </a:lnTo>
                <a:lnTo>
                  <a:pt x="242288" y="155841"/>
                </a:lnTo>
                <a:lnTo>
                  <a:pt x="240226" y="154688"/>
                </a:lnTo>
                <a:lnTo>
                  <a:pt x="238116" y="153486"/>
                </a:lnTo>
                <a:lnTo>
                  <a:pt x="235910" y="152188"/>
                </a:lnTo>
                <a:lnTo>
                  <a:pt x="233704" y="150747"/>
                </a:lnTo>
                <a:lnTo>
                  <a:pt x="231546" y="149209"/>
                </a:lnTo>
                <a:lnTo>
                  <a:pt x="229340" y="147575"/>
                </a:lnTo>
                <a:lnTo>
                  <a:pt x="227230" y="145845"/>
                </a:lnTo>
                <a:lnTo>
                  <a:pt x="226174" y="144931"/>
                </a:lnTo>
                <a:lnTo>
                  <a:pt x="225167" y="143970"/>
                </a:lnTo>
                <a:lnTo>
                  <a:pt x="224160" y="143057"/>
                </a:lnTo>
                <a:lnTo>
                  <a:pt x="223153" y="142048"/>
                </a:lnTo>
                <a:lnTo>
                  <a:pt x="222242" y="141039"/>
                </a:lnTo>
                <a:lnTo>
                  <a:pt x="221283" y="140029"/>
                </a:lnTo>
                <a:lnTo>
                  <a:pt x="220420" y="138972"/>
                </a:lnTo>
                <a:lnTo>
                  <a:pt x="219556" y="137867"/>
                </a:lnTo>
                <a:lnTo>
                  <a:pt x="218693" y="136809"/>
                </a:lnTo>
                <a:lnTo>
                  <a:pt x="217926" y="135656"/>
                </a:lnTo>
                <a:lnTo>
                  <a:pt x="217158" y="134502"/>
                </a:lnTo>
                <a:lnTo>
                  <a:pt x="216439" y="133349"/>
                </a:lnTo>
                <a:lnTo>
                  <a:pt x="215816" y="132148"/>
                </a:lnTo>
                <a:lnTo>
                  <a:pt x="215192" y="130898"/>
                </a:lnTo>
                <a:lnTo>
                  <a:pt x="214617" y="129600"/>
                </a:lnTo>
                <a:lnTo>
                  <a:pt x="214137" y="128351"/>
                </a:lnTo>
                <a:lnTo>
                  <a:pt x="213658" y="127053"/>
                </a:lnTo>
                <a:lnTo>
                  <a:pt x="213226" y="125708"/>
                </a:lnTo>
                <a:lnTo>
                  <a:pt x="212938" y="124362"/>
                </a:lnTo>
                <a:lnTo>
                  <a:pt x="212650" y="122968"/>
                </a:lnTo>
                <a:lnTo>
                  <a:pt x="212410" y="121526"/>
                </a:lnTo>
                <a:lnTo>
                  <a:pt x="212267" y="120085"/>
                </a:lnTo>
                <a:lnTo>
                  <a:pt x="212171" y="118643"/>
                </a:lnTo>
                <a:lnTo>
                  <a:pt x="212171" y="117153"/>
                </a:lnTo>
                <a:lnTo>
                  <a:pt x="212267" y="115615"/>
                </a:lnTo>
                <a:lnTo>
                  <a:pt x="212410" y="114077"/>
                </a:lnTo>
                <a:lnTo>
                  <a:pt x="212698" y="112491"/>
                </a:lnTo>
                <a:lnTo>
                  <a:pt x="212986" y="110905"/>
                </a:lnTo>
                <a:lnTo>
                  <a:pt x="213178" y="111242"/>
                </a:lnTo>
                <a:lnTo>
                  <a:pt x="213705" y="112251"/>
                </a:lnTo>
                <a:lnTo>
                  <a:pt x="214185" y="112924"/>
                </a:lnTo>
                <a:lnTo>
                  <a:pt x="214760" y="113644"/>
                </a:lnTo>
                <a:lnTo>
                  <a:pt x="215432" y="114461"/>
                </a:lnTo>
                <a:lnTo>
                  <a:pt x="216295" y="115327"/>
                </a:lnTo>
                <a:lnTo>
                  <a:pt x="217302" y="116240"/>
                </a:lnTo>
                <a:lnTo>
                  <a:pt x="218357" y="117153"/>
                </a:lnTo>
                <a:lnTo>
                  <a:pt x="219652" y="118066"/>
                </a:lnTo>
                <a:lnTo>
                  <a:pt x="220324" y="118499"/>
                </a:lnTo>
                <a:lnTo>
                  <a:pt x="221091" y="118931"/>
                </a:lnTo>
                <a:lnTo>
                  <a:pt x="221810" y="119412"/>
                </a:lnTo>
                <a:lnTo>
                  <a:pt x="222673" y="119796"/>
                </a:lnTo>
                <a:lnTo>
                  <a:pt x="223537" y="120181"/>
                </a:lnTo>
                <a:lnTo>
                  <a:pt x="224400" y="120565"/>
                </a:lnTo>
                <a:lnTo>
                  <a:pt x="225407" y="120950"/>
                </a:lnTo>
                <a:lnTo>
                  <a:pt x="226366" y="121286"/>
                </a:lnTo>
                <a:lnTo>
                  <a:pt x="227421" y="121574"/>
                </a:lnTo>
                <a:lnTo>
                  <a:pt x="228525" y="121863"/>
                </a:lnTo>
                <a:lnTo>
                  <a:pt x="228620" y="120998"/>
                </a:lnTo>
                <a:lnTo>
                  <a:pt x="229004" y="118451"/>
                </a:lnTo>
                <a:lnTo>
                  <a:pt x="229340" y="116768"/>
                </a:lnTo>
                <a:lnTo>
                  <a:pt x="229723" y="114798"/>
                </a:lnTo>
                <a:lnTo>
                  <a:pt x="230251" y="112587"/>
                </a:lnTo>
                <a:lnTo>
                  <a:pt x="230874" y="110280"/>
                </a:lnTo>
                <a:lnTo>
                  <a:pt x="231642" y="107829"/>
                </a:lnTo>
                <a:lnTo>
                  <a:pt x="232505" y="105378"/>
                </a:lnTo>
                <a:lnTo>
                  <a:pt x="233032" y="104129"/>
                </a:lnTo>
                <a:lnTo>
                  <a:pt x="233512" y="102831"/>
                </a:lnTo>
                <a:lnTo>
                  <a:pt x="234040" y="101582"/>
                </a:lnTo>
                <a:lnTo>
                  <a:pt x="234663" y="100428"/>
                </a:lnTo>
                <a:lnTo>
                  <a:pt x="235287" y="99227"/>
                </a:lnTo>
                <a:lnTo>
                  <a:pt x="235958" y="98025"/>
                </a:lnTo>
                <a:lnTo>
                  <a:pt x="236677" y="96872"/>
                </a:lnTo>
                <a:lnTo>
                  <a:pt x="237397" y="95814"/>
                </a:lnTo>
                <a:lnTo>
                  <a:pt x="238212" y="94709"/>
                </a:lnTo>
                <a:lnTo>
                  <a:pt x="239027" y="93700"/>
                </a:lnTo>
                <a:lnTo>
                  <a:pt x="239938" y="92787"/>
                </a:lnTo>
                <a:lnTo>
                  <a:pt x="240850" y="91873"/>
                </a:lnTo>
                <a:lnTo>
                  <a:pt x="241425" y="91585"/>
                </a:lnTo>
                <a:lnTo>
                  <a:pt x="242144" y="91249"/>
                </a:lnTo>
                <a:lnTo>
                  <a:pt x="243200" y="90816"/>
                </a:lnTo>
                <a:lnTo>
                  <a:pt x="243775" y="90672"/>
                </a:lnTo>
                <a:lnTo>
                  <a:pt x="244494" y="90480"/>
                </a:lnTo>
                <a:lnTo>
                  <a:pt x="245214" y="90336"/>
                </a:lnTo>
                <a:lnTo>
                  <a:pt x="246029" y="90191"/>
                </a:lnTo>
                <a:lnTo>
                  <a:pt x="246892" y="90095"/>
                </a:lnTo>
                <a:lnTo>
                  <a:pt x="247852" y="90047"/>
                </a:lnTo>
                <a:lnTo>
                  <a:pt x="248859" y="89999"/>
                </a:lnTo>
                <a:lnTo>
                  <a:pt x="249914" y="90047"/>
                </a:lnTo>
                <a:lnTo>
                  <a:pt x="251065" y="90095"/>
                </a:lnTo>
                <a:lnTo>
                  <a:pt x="252264" y="90239"/>
                </a:lnTo>
                <a:lnTo>
                  <a:pt x="253511" y="90480"/>
                </a:lnTo>
                <a:lnTo>
                  <a:pt x="254805" y="90720"/>
                </a:lnTo>
                <a:lnTo>
                  <a:pt x="256196" y="91153"/>
                </a:lnTo>
                <a:lnTo>
                  <a:pt x="257635" y="91585"/>
                </a:lnTo>
                <a:lnTo>
                  <a:pt x="259122" y="92162"/>
                </a:lnTo>
                <a:lnTo>
                  <a:pt x="260656" y="92835"/>
                </a:lnTo>
                <a:lnTo>
                  <a:pt x="262287" y="93604"/>
                </a:lnTo>
                <a:lnTo>
                  <a:pt x="263917" y="94517"/>
                </a:lnTo>
                <a:lnTo>
                  <a:pt x="265644" y="95478"/>
                </a:lnTo>
                <a:lnTo>
                  <a:pt x="267466" y="96631"/>
                </a:lnTo>
                <a:lnTo>
                  <a:pt x="269289" y="97929"/>
                </a:lnTo>
                <a:lnTo>
                  <a:pt x="271111" y="99371"/>
                </a:lnTo>
                <a:lnTo>
                  <a:pt x="273029" y="100957"/>
                </a:lnTo>
                <a:lnTo>
                  <a:pt x="274996" y="102687"/>
                </a:lnTo>
                <a:lnTo>
                  <a:pt x="275427" y="102158"/>
                </a:lnTo>
                <a:lnTo>
                  <a:pt x="275859" y="101486"/>
                </a:lnTo>
                <a:lnTo>
                  <a:pt x="276482" y="100717"/>
                </a:lnTo>
                <a:lnTo>
                  <a:pt x="277394" y="99707"/>
                </a:lnTo>
                <a:lnTo>
                  <a:pt x="278449" y="98650"/>
                </a:lnTo>
                <a:lnTo>
                  <a:pt x="279696" y="97544"/>
                </a:lnTo>
                <a:lnTo>
                  <a:pt x="280463" y="96920"/>
                </a:lnTo>
                <a:lnTo>
                  <a:pt x="281182" y="96343"/>
                </a:lnTo>
                <a:lnTo>
                  <a:pt x="282046" y="95766"/>
                </a:lnTo>
                <a:lnTo>
                  <a:pt x="282909" y="95141"/>
                </a:lnTo>
                <a:lnTo>
                  <a:pt x="283868" y="94565"/>
                </a:lnTo>
                <a:lnTo>
                  <a:pt x="284875" y="93988"/>
                </a:lnTo>
                <a:lnTo>
                  <a:pt x="285930" y="93459"/>
                </a:lnTo>
                <a:lnTo>
                  <a:pt x="287033" y="92931"/>
                </a:lnTo>
                <a:lnTo>
                  <a:pt x="288232" y="92402"/>
                </a:lnTo>
                <a:lnTo>
                  <a:pt x="289479" y="91970"/>
                </a:lnTo>
                <a:lnTo>
                  <a:pt x="290726" y="91585"/>
                </a:lnTo>
                <a:lnTo>
                  <a:pt x="292117" y="91201"/>
                </a:lnTo>
                <a:lnTo>
                  <a:pt x="293555" y="90816"/>
                </a:lnTo>
                <a:lnTo>
                  <a:pt x="295042" y="90528"/>
                </a:lnTo>
                <a:lnTo>
                  <a:pt x="296577" y="90336"/>
                </a:lnTo>
                <a:lnTo>
                  <a:pt x="298208" y="90143"/>
                </a:lnTo>
                <a:lnTo>
                  <a:pt x="299886" y="90047"/>
                </a:lnTo>
                <a:close/>
                <a:moveTo>
                  <a:pt x="281133" y="0"/>
                </a:moveTo>
                <a:lnTo>
                  <a:pt x="0" y="270000"/>
                </a:lnTo>
                <a:lnTo>
                  <a:pt x="281133" y="540000"/>
                </a:lnTo>
                <a:lnTo>
                  <a:pt x="562266" y="270000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菱形 7"/>
          <p:cNvSpPr>
            <a:spLocks noChangeAspect="1"/>
          </p:cNvSpPr>
          <p:nvPr userDrawn="1"/>
        </p:nvSpPr>
        <p:spPr>
          <a:xfrm flipH="1">
            <a:off x="554325" y="513082"/>
            <a:ext cx="181023" cy="173855"/>
          </a:xfrm>
          <a:prstGeom prst="diamond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>
            <a:spLocks noChangeAspect="1"/>
          </p:cNvSpPr>
          <p:nvPr userDrawn="1"/>
        </p:nvSpPr>
        <p:spPr>
          <a:xfrm flipH="1">
            <a:off x="255764" y="367238"/>
            <a:ext cx="108614" cy="104313"/>
          </a:xfrm>
          <a:prstGeom prst="diamond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>
            <a:spLocks noChangeAspect="1"/>
          </p:cNvSpPr>
          <p:nvPr userDrawn="1"/>
        </p:nvSpPr>
        <p:spPr>
          <a:xfrm flipH="1">
            <a:off x="353833" y="511973"/>
            <a:ext cx="123096" cy="118221"/>
          </a:xfrm>
          <a:prstGeom prst="diamond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83448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  <p:sldLayoutId id="2147483654" r:id="rId4"/>
    <p:sldLayoutId id="214748365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9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60" r:id="rId17"/>
    <p:sldLayoutId id="2147483672" r:id="rId18"/>
    <p:sldLayoutId id="2147483673" r:id="rId19"/>
    <p:sldLayoutId id="2147483661" r:id="rId20"/>
    <p:sldLayoutId id="2147483674" r:id="rId21"/>
    <p:sldLayoutId id="2147483675" r:id="rId22"/>
    <p:sldLayoutId id="2147483676" r:id="rId23"/>
    <p:sldLayoutId id="2147483653" r:id="rId2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2018/5/23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228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charts/chart3.xml" Type="http://schemas.openxmlformats.org/officeDocument/2006/relationships/chart"/><Relationship Id="rId3" Target="../media/image28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charts/chart4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charts/chart5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charts/chart6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media/image3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media/image36.jpeg" Type="http://schemas.openxmlformats.org/officeDocument/2006/relationships/image"/><Relationship Id="rId3" Target="../media/image37.jpeg" Type="http://schemas.openxmlformats.org/officeDocument/2006/relationships/image"/><Relationship Id="rId4" Target="../media/image38.jpeg" Type="http://schemas.openxmlformats.org/officeDocument/2006/relationships/image"/><Relationship Id="rId5" Target="../media/image39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0.pn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直角三角形 2"/>
          <p:cNvSpPr>
            <a:spLocks noChangeAspect="1"/>
          </p:cNvSpPr>
          <p:nvPr/>
        </p:nvSpPr>
        <p:spPr>
          <a:xfrm rot="5400000">
            <a:off x="3504" y="0"/>
            <a:ext cx="1332000" cy="1332000"/>
          </a:xfrm>
          <a:prstGeom prst="rtTriangle">
            <a:avLst/>
          </a:prstGeom>
          <a:solidFill>
            <a:srgbClr val="E6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>
            <a:spLocks noChangeAspect="1"/>
          </p:cNvSpPr>
          <p:nvPr/>
        </p:nvSpPr>
        <p:spPr>
          <a:xfrm flipH="1" flipV="1" rot="5400000">
            <a:off x="9672000" y="4338000"/>
            <a:ext cx="2520000" cy="2520000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 rot="8100000">
            <a:off x="-377099" y="1158199"/>
            <a:ext cx="1800000" cy="0"/>
          </a:xfrm>
          <a:prstGeom prst="line">
            <a:avLst/>
          </a:prstGeom>
          <a:ln w="3810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8100000">
            <a:off x="8891732" y="5010491"/>
            <a:ext cx="4680000" cy="0"/>
          </a:xfrm>
          <a:prstGeom prst="line">
            <a:avLst/>
          </a:prstGeom>
          <a:ln w="3810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>
            <a:spLocks noChangeAspect="1"/>
          </p:cNvSpPr>
          <p:nvPr/>
        </p:nvSpPr>
        <p:spPr>
          <a:xfrm>
            <a:off x="10577824" y="-1487547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>
            <a:spLocks noChangeAspect="1"/>
          </p:cNvSpPr>
          <p:nvPr/>
        </p:nvSpPr>
        <p:spPr>
          <a:xfrm>
            <a:off x="10566298" y="-1507131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>
            <a:spLocks noChangeAspect="1"/>
          </p:cNvSpPr>
          <p:nvPr/>
        </p:nvSpPr>
        <p:spPr>
          <a:xfrm>
            <a:off x="11785191" y="-638178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>
            <a:spLocks noChangeAspect="1"/>
          </p:cNvSpPr>
          <p:nvPr/>
        </p:nvSpPr>
        <p:spPr>
          <a:xfrm>
            <a:off x="-1395375" y="5664601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平行四边形 10"/>
          <p:cNvSpPr>
            <a:spLocks noChangeAspect="1"/>
          </p:cNvSpPr>
          <p:nvPr/>
        </p:nvSpPr>
        <p:spPr>
          <a:xfrm>
            <a:off x="-1795790" y="5910847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2" name="菱形 11"/>
          <p:cNvSpPr>
            <a:spLocks noChangeAspect="1"/>
          </p:cNvSpPr>
          <p:nvPr/>
        </p:nvSpPr>
        <p:spPr>
          <a:xfrm flipH="1">
            <a:off x="2555847" y="1436019"/>
            <a:ext cx="3373597" cy="3240000"/>
          </a:xfrm>
          <a:prstGeom prst="diamond">
            <a:avLst/>
          </a:prstGeom>
          <a:ln w="5715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 12"/>
          <p:cNvSpPr>
            <a:spLocks noChangeAspect="1"/>
          </p:cNvSpPr>
          <p:nvPr/>
        </p:nvSpPr>
        <p:spPr>
          <a:xfrm flipH="1">
            <a:off x="2587163" y="2336019"/>
            <a:ext cx="1499376" cy="1440000"/>
          </a:xfrm>
          <a:custGeom>
            <a:gdLst>
              <a:gd fmla="*/ 951665 w 1499376" name="connsiteX0"/>
              <a:gd fmla="*/ 624535 h 1440000" name="connsiteY0"/>
              <a:gd fmla="*/ 958163 w 1499376" name="connsiteX1"/>
              <a:gd fmla="*/ 636950 h 1440000" name="connsiteY1"/>
              <a:gd fmla="*/ 953614 w 1499376" name="connsiteX2"/>
              <a:gd fmla="*/ 641680 h 1440000" name="connsiteY2"/>
              <a:gd fmla="*/ 957773 w 1499376" name="connsiteX3"/>
              <a:gd fmla="*/ 670257 h 1440000" name="connsiteY3"/>
              <a:gd fmla="*/ 945297 w 1499376" name="connsiteX4"/>
              <a:gd fmla="*/ 716964 h 1440000" name="connsiteY4"/>
              <a:gd fmla="*/ 932886 w 1499376" name="connsiteX5"/>
              <a:gd fmla="*/ 670257 h 1440000" name="connsiteY5"/>
              <a:gd fmla="*/ 936915 w 1499376" name="connsiteX6"/>
              <a:gd fmla="*/ 641680 h 1440000" name="connsiteY6"/>
              <a:gd fmla="*/ 932431 w 1499376" name="connsiteX7"/>
              <a:gd fmla="*/ 636950 h 1440000" name="connsiteY7"/>
              <a:gd fmla="*/ 938929 w 1499376" name="connsiteX8"/>
              <a:gd fmla="*/ 624535 h 1440000" name="connsiteY8"/>
              <a:gd fmla="*/ 999206 w 1499376" name="connsiteX9"/>
              <a:gd fmla="*/ 621384 h 1440000" name="connsiteY9"/>
              <a:gd fmla="*/ 1006687 w 1499376" name="connsiteX10"/>
              <a:gd fmla="*/ 624929 h 1440000" name="connsiteY10"/>
              <a:gd fmla="*/ 1014496 w 1499376" name="connsiteX11"/>
              <a:gd fmla="*/ 628671 h 1440000" name="connsiteY11"/>
              <a:gd fmla="*/ 1022240 w 1499376" name="connsiteX12"/>
              <a:gd fmla="*/ 632545 h 1440000" name="connsiteY12"/>
              <a:gd fmla="*/ 1025980 w 1499376" name="connsiteX13"/>
              <a:gd fmla="*/ 634449 h 1440000" name="connsiteY13"/>
              <a:gd fmla="*/ 1029655 w 1499376" name="connsiteX14"/>
              <a:gd fmla="*/ 636484 h 1440000" name="connsiteY14"/>
              <a:gd fmla="*/ 1033199 w 1499376" name="connsiteX15"/>
              <a:gd fmla="*/ 638454 h 1440000" name="connsiteY15"/>
              <a:gd fmla="*/ 1036480 w 1499376" name="connsiteX16"/>
              <a:gd fmla="*/ 640358 h 1440000" name="connsiteY16"/>
              <a:gd fmla="*/ 1039564 w 1499376" name="connsiteX17"/>
              <a:gd fmla="*/ 642196 h 1440000" name="connsiteY17"/>
              <a:gd fmla="*/ 1042320 w 1499376" name="connsiteX18"/>
              <a:gd fmla="*/ 644035 h 1440000" name="connsiteY18"/>
              <a:gd fmla="*/ 1044748 w 1499376" name="connsiteX19"/>
              <a:gd fmla="*/ 645676 h 1440000" name="connsiteY19"/>
              <a:gd fmla="*/ 1046914 w 1499376" name="connsiteX20"/>
              <a:gd fmla="*/ 647317 h 1440000" name="connsiteY20"/>
              <a:gd fmla="*/ 1047767 w 1499376" name="connsiteX21"/>
              <a:gd fmla="*/ 648105 h 1440000" name="connsiteY21"/>
              <a:gd fmla="*/ 1048554 w 1499376" name="connsiteX22"/>
              <a:gd fmla="*/ 648893 h 1440000" name="connsiteY22"/>
              <a:gd fmla="*/ 1049211 w 1499376" name="connsiteX23"/>
              <a:gd fmla="*/ 649615 h 1440000" name="connsiteY23"/>
              <a:gd fmla="*/ 1049801 w 1499376" name="connsiteX24"/>
              <a:gd fmla="*/ 650337 h 1440000" name="connsiteY24"/>
              <a:gd fmla="*/ 1050654 w 1499376" name="connsiteX25"/>
              <a:gd fmla="*/ 651519 h 1440000" name="connsiteY25"/>
              <a:gd fmla="*/ 1051508 w 1499376" name="connsiteX26"/>
              <a:gd fmla="*/ 652964 h 1440000" name="connsiteY26"/>
              <a:gd fmla="*/ 1052229 w 1499376" name="connsiteX27"/>
              <a:gd fmla="*/ 654605 h 1440000" name="connsiteY27"/>
              <a:gd fmla="*/ 1053017 w 1499376" name="connsiteX28"/>
              <a:gd fmla="*/ 656443 h 1440000" name="connsiteY28"/>
              <a:gd fmla="*/ 1053804 w 1499376" name="connsiteX29"/>
              <a:gd fmla="*/ 658479 h 1440000" name="connsiteY29"/>
              <a:gd fmla="*/ 1054592 w 1499376" name="connsiteX30"/>
              <a:gd fmla="*/ 660645 h 1440000" name="connsiteY30"/>
              <a:gd fmla="*/ 1055314 w 1499376" name="connsiteX31"/>
              <a:gd fmla="*/ 663009 h 1440000" name="connsiteY31"/>
              <a:gd fmla="*/ 1055970 w 1499376" name="connsiteX32"/>
              <a:gd fmla="*/ 665438 h 1440000" name="connsiteY32"/>
              <a:gd fmla="*/ 1056692 w 1499376" name="connsiteX33"/>
              <a:gd fmla="*/ 668064 h 1440000" name="connsiteY33"/>
              <a:gd fmla="*/ 1057348 w 1499376" name="connsiteX34"/>
              <a:gd fmla="*/ 670822 h 1440000" name="connsiteY34"/>
              <a:gd fmla="*/ 1058595 w 1499376" name="connsiteX35"/>
              <a:gd fmla="*/ 676534 h 1440000" name="connsiteY35"/>
              <a:gd fmla="*/ 1059776 w 1499376" name="connsiteX36"/>
              <a:gd fmla="*/ 682574 h 1440000" name="connsiteY36"/>
              <a:gd fmla="*/ 1060891 w 1499376" name="connsiteX37"/>
              <a:gd fmla="*/ 688680 h 1440000" name="connsiteY37"/>
              <a:gd fmla="*/ 1061876 w 1499376" name="connsiteX38"/>
              <a:gd fmla="*/ 694917 h 1440000" name="connsiteY38"/>
              <a:gd fmla="*/ 1062729 w 1499376" name="connsiteX39"/>
              <a:gd fmla="*/ 701154 h 1440000" name="connsiteY39"/>
              <a:gd fmla="*/ 1063451 w 1499376" name="connsiteX40"/>
              <a:gd fmla="*/ 707194 h 1440000" name="connsiteY40"/>
              <a:gd fmla="*/ 1064107 w 1499376" name="connsiteX41"/>
              <a:gd fmla="*/ 712972 h 1440000" name="connsiteY41"/>
              <a:gd fmla="*/ 1064632 w 1499376" name="connsiteX42"/>
              <a:gd fmla="*/ 718356 h 1440000" name="connsiteY42"/>
              <a:gd fmla="*/ 1065025 w 1499376" name="connsiteX43"/>
              <a:gd fmla="*/ 723280 h 1440000" name="connsiteY43"/>
              <a:gd fmla="*/ 1065223 w 1499376" name="connsiteX44"/>
              <a:gd fmla="*/ 727613 h 1440000" name="connsiteY44"/>
              <a:gd fmla="*/ 1065288 w 1499376" name="connsiteX45"/>
              <a:gd fmla="*/ 731224 h 1440000" name="connsiteY45"/>
              <a:gd fmla="*/ 1065288 w 1499376" name="connsiteX46"/>
              <a:gd fmla="*/ 851175 h 1440000" name="connsiteY46"/>
              <a:gd fmla="*/ 1033592 w 1499376" name="connsiteX47"/>
              <a:gd fmla="*/ 851175 h 1440000" name="connsiteY47"/>
              <a:gd fmla="*/ 1022109 w 1499376" name="connsiteX48"/>
              <a:gd fmla="*/ 1092981 h 1440000" name="connsiteY48"/>
              <a:gd fmla="*/ 949333 w 1499376" name="connsiteX49"/>
              <a:gd fmla="*/ 1092981 h 1440000" name="connsiteY49"/>
              <a:gd fmla="*/ 945527 w 1499376" name="connsiteX50"/>
              <a:gd fmla="*/ 871791 h 1440000" name="connsiteY50"/>
              <a:gd fmla="*/ 941786 w 1499376" name="connsiteX51"/>
              <a:gd fmla="*/ 1092981 h 1440000" name="connsiteY51"/>
              <a:gd fmla="*/ 868945 w 1499376" name="connsiteX52"/>
              <a:gd fmla="*/ 1092981 h 1440000" name="connsiteY52"/>
              <a:gd fmla="*/ 857527 w 1499376" name="connsiteX53"/>
              <a:gd fmla="*/ 851175 h 1440000" name="connsiteY53"/>
              <a:gd fmla="*/ 825831 w 1499376" name="connsiteX54"/>
              <a:gd fmla="*/ 851175 h 1440000" name="connsiteY54"/>
              <a:gd fmla="*/ 825831 w 1499376" name="connsiteX55"/>
              <a:gd fmla="*/ 731224 h 1440000" name="connsiteY55"/>
              <a:gd fmla="*/ 825897 w 1499376" name="connsiteX56"/>
              <a:gd fmla="*/ 727613 h 1440000" name="connsiteY56"/>
              <a:gd fmla="*/ 826094 w 1499376" name="connsiteX57"/>
              <a:gd fmla="*/ 723280 h 1440000" name="connsiteY57"/>
              <a:gd fmla="*/ 826488 w 1499376" name="connsiteX58"/>
              <a:gd fmla="*/ 718356 h 1440000" name="connsiteY58"/>
              <a:gd fmla="*/ 826881 w 1499376" name="connsiteX59"/>
              <a:gd fmla="*/ 712972 h 1440000" name="connsiteY59"/>
              <a:gd fmla="*/ 827603 w 1499376" name="connsiteX60"/>
              <a:gd fmla="*/ 707194 h 1440000" name="connsiteY60"/>
              <a:gd fmla="*/ 828325 w 1499376" name="connsiteX61"/>
              <a:gd fmla="*/ 701154 h 1440000" name="connsiteY61"/>
              <a:gd fmla="*/ 829178 w 1499376" name="connsiteX62"/>
              <a:gd fmla="*/ 694917 h 1440000" name="connsiteY62"/>
              <a:gd fmla="*/ 830162 w 1499376" name="connsiteX63"/>
              <a:gd fmla="*/ 688680 h 1440000" name="connsiteY63"/>
              <a:gd fmla="*/ 831212 w 1499376" name="connsiteX64"/>
              <a:gd fmla="*/ 682574 h 1440000" name="connsiteY64"/>
              <a:gd fmla="*/ 832394 w 1499376" name="connsiteX65"/>
              <a:gd fmla="*/ 676534 h 1440000" name="connsiteY65"/>
              <a:gd fmla="*/ 833706 w 1499376" name="connsiteX66"/>
              <a:gd fmla="*/ 670822 h 1440000" name="connsiteY66"/>
              <a:gd fmla="*/ 834362 w 1499376" name="connsiteX67"/>
              <a:gd fmla="*/ 668064 h 1440000" name="connsiteY67"/>
              <a:gd fmla="*/ 835084 w 1499376" name="connsiteX68"/>
              <a:gd fmla="*/ 665438 h 1440000" name="connsiteY68"/>
              <a:gd fmla="*/ 835806 w 1499376" name="connsiteX69"/>
              <a:gd fmla="*/ 663009 h 1440000" name="connsiteY69"/>
              <a:gd fmla="*/ 836528 w 1499376" name="connsiteX70"/>
              <a:gd fmla="*/ 660645 h 1440000" name="connsiteY70"/>
              <a:gd fmla="*/ 837250 w 1499376" name="connsiteX71"/>
              <a:gd fmla="*/ 658479 h 1440000" name="connsiteY71"/>
              <a:gd fmla="*/ 837972 w 1499376" name="connsiteX72"/>
              <a:gd fmla="*/ 656443 h 1440000" name="connsiteY72"/>
              <a:gd fmla="*/ 838825 w 1499376" name="connsiteX73"/>
              <a:gd fmla="*/ 654605 h 1440000" name="connsiteY73"/>
              <a:gd fmla="*/ 839612 w 1499376" name="connsiteX74"/>
              <a:gd fmla="*/ 652964 h 1440000" name="connsiteY74"/>
              <a:gd fmla="*/ 840400 w 1499376" name="connsiteX75"/>
              <a:gd fmla="*/ 651519 h 1440000" name="connsiteY75"/>
              <a:gd fmla="*/ 841187 w 1499376" name="connsiteX76"/>
              <a:gd fmla="*/ 650337 h 1440000" name="connsiteY76"/>
              <a:gd fmla="*/ 841778 w 1499376" name="connsiteX77"/>
              <a:gd fmla="*/ 649615 h 1440000" name="connsiteY77"/>
              <a:gd fmla="*/ 842434 w 1499376" name="connsiteX78"/>
              <a:gd fmla="*/ 648893 h 1440000" name="connsiteY78"/>
              <a:gd fmla="*/ 843287 w 1499376" name="connsiteX79"/>
              <a:gd fmla="*/ 648105 h 1440000" name="connsiteY79"/>
              <a:gd fmla="*/ 844140 w 1499376" name="connsiteX80"/>
              <a:gd fmla="*/ 647317 h 1440000" name="connsiteY80"/>
              <a:gd fmla="*/ 846306 w 1499376" name="connsiteX81"/>
              <a:gd fmla="*/ 645676 h 1440000" name="connsiteY81"/>
              <a:gd fmla="*/ 848799 w 1499376" name="connsiteX82"/>
              <a:gd fmla="*/ 644035 h 1440000" name="connsiteY82"/>
              <a:gd fmla="*/ 851555 w 1499376" name="connsiteX83"/>
              <a:gd fmla="*/ 642196 h 1440000" name="connsiteY83"/>
              <a:gd fmla="*/ 854574 w 1499376" name="connsiteX84"/>
              <a:gd fmla="*/ 640358 h 1440000" name="connsiteY84"/>
              <a:gd fmla="*/ 857855 w 1499376" name="connsiteX85"/>
              <a:gd fmla="*/ 638454 h 1440000" name="connsiteY85"/>
              <a:gd fmla="*/ 861399 w 1499376" name="connsiteX86"/>
              <a:gd fmla="*/ 636484 h 1440000" name="connsiteY86"/>
              <a:gd fmla="*/ 865074 w 1499376" name="connsiteX87"/>
              <a:gd fmla="*/ 634449 h 1440000" name="connsiteY87"/>
              <a:gd fmla="*/ 868880 w 1499376" name="connsiteX88"/>
              <a:gd fmla="*/ 632545 h 1440000" name="connsiteY88"/>
              <a:gd fmla="*/ 876623 w 1499376" name="connsiteX89"/>
              <a:gd fmla="*/ 628671 h 1440000" name="connsiteY89"/>
              <a:gd fmla="*/ 884432 w 1499376" name="connsiteX90"/>
              <a:gd fmla="*/ 624929 h 1440000" name="connsiteY90"/>
              <a:gd fmla="*/ 891848 w 1499376" name="connsiteX91"/>
              <a:gd fmla="*/ 621384 h 1440000" name="connsiteY91"/>
              <a:gd fmla="*/ 879182 w 1499376" name="connsiteX92"/>
              <a:gd fmla="*/ 643312 h 1440000" name="connsiteY92"/>
              <a:gd fmla="*/ 896310 w 1499376" name="connsiteX93"/>
              <a:gd fmla="*/ 650337 h 1440000" name="connsiteY93"/>
              <a:gd fmla="*/ 875704 w 1499376" name="connsiteX94"/>
              <a:gd fmla="*/ 665569 h 1440000" name="connsiteY94"/>
              <a:gd fmla="*/ 945527 w 1499376" name="connsiteX95"/>
              <a:gd fmla="*/ 736477 h 1440000" name="connsiteY95"/>
              <a:gd fmla="*/ 1015415 w 1499376" name="connsiteX96"/>
              <a:gd fmla="*/ 665569 h 1440000" name="connsiteY96"/>
              <a:gd fmla="*/ 994744 w 1499376" name="connsiteX97"/>
              <a:gd fmla="*/ 650337 h 1440000" name="connsiteY97"/>
              <a:gd fmla="*/ 1011806 w 1499376" name="connsiteX98"/>
              <a:gd fmla="*/ 643312 h 1440000" name="connsiteY98"/>
              <a:gd fmla="*/ 616346 w 1499376" name="connsiteX99"/>
              <a:gd fmla="*/ 620136 h 1440000" name="connsiteY99"/>
              <a:gd fmla="*/ 521333 w 1499376" name="connsiteX100"/>
              <a:gd fmla="*/ 625519 h 1440000" name="connsiteY100"/>
              <a:gd fmla="*/ 521596 w 1499376" name="connsiteX101"/>
              <a:gd fmla="*/ 628933 h 1440000" name="connsiteY101"/>
              <a:gd fmla="*/ 522057 w 1499376" name="connsiteX102"/>
              <a:gd fmla="*/ 632215 h 1440000" name="connsiteY102"/>
              <a:gd fmla="*/ 522584 w 1499376" name="connsiteX103"/>
              <a:gd fmla="*/ 635432 h 1440000" name="connsiteY103"/>
              <a:gd fmla="*/ 523243 w 1499376" name="connsiteX104"/>
              <a:gd fmla="*/ 638780 h 1440000" name="connsiteY104"/>
              <a:gd fmla="*/ 523967 w 1499376" name="connsiteX105"/>
              <a:gd fmla="*/ 641997 h 1440000" name="connsiteY105"/>
              <a:gd fmla="*/ 524757 w 1499376" name="connsiteX106"/>
              <a:gd fmla="*/ 645148 h 1440000" name="connsiteY106"/>
              <a:gd fmla="*/ 525745 w 1499376" name="connsiteX107"/>
              <a:gd fmla="*/ 648364 h 1440000" name="connsiteY107"/>
              <a:gd fmla="*/ 526732 w 1499376" name="connsiteX108"/>
              <a:gd fmla="*/ 651515 h 1440000" name="connsiteY108"/>
              <a:gd fmla="*/ 527918 w 1499376" name="connsiteX109"/>
              <a:gd fmla="*/ 654601 h 1440000" name="connsiteY109"/>
              <a:gd fmla="*/ 529169 w 1499376" name="connsiteX110"/>
              <a:gd fmla="*/ 657686 h 1440000" name="connsiteY110"/>
              <a:gd fmla="*/ 530551 w 1499376" name="connsiteX111"/>
              <a:gd fmla="*/ 660706 h 1440000" name="connsiteY111"/>
              <a:gd fmla="*/ 532000 w 1499376" name="connsiteX112"/>
              <a:gd fmla="*/ 663725 h 1440000" name="connsiteY112"/>
              <a:gd fmla="*/ 533514 w 1499376" name="connsiteX113"/>
              <a:gd fmla="*/ 666614 h 1440000" name="connsiteY113"/>
              <a:gd fmla="*/ 535226 w 1499376" name="connsiteX114"/>
              <a:gd fmla="*/ 669502 h 1440000" name="connsiteY114"/>
              <a:gd fmla="*/ 536872 w 1499376" name="connsiteX115"/>
              <a:gd fmla="*/ 672391 h 1440000" name="connsiteY115"/>
              <a:gd fmla="*/ 538716 w 1499376" name="connsiteX116"/>
              <a:gd fmla="*/ 675148 h 1440000" name="connsiteY116"/>
              <a:gd fmla="*/ 624709 w 1499376" name="connsiteX117"/>
              <a:gd fmla="*/ 617182 h 1440000" name="connsiteY117"/>
              <a:gd fmla="*/ 538123 w 1499376" name="connsiteX118"/>
              <a:gd fmla="*/ 678627 h 1440000" name="connsiteY118"/>
              <a:gd fmla="*/ 536082 w 1499376" name="connsiteX119"/>
              <a:gd fmla="*/ 675607 h 1440000" name="connsiteY119"/>
              <a:gd fmla="*/ 534107 w 1499376" name="connsiteX120"/>
              <a:gd fmla="*/ 672522 h 1440000" name="connsiteY120"/>
              <a:gd fmla="*/ 532263 w 1499376" name="connsiteX121"/>
              <a:gd fmla="*/ 669436 h 1440000" name="connsiteY121"/>
              <a:gd fmla="*/ 530485 w 1499376" name="connsiteX122"/>
              <a:gd fmla="*/ 666220 h 1440000" name="connsiteY122"/>
              <a:gd fmla="*/ 528905 w 1499376" name="connsiteX123"/>
              <a:gd fmla="*/ 662872 h 1440000" name="connsiteY123"/>
              <a:gd fmla="*/ 527325 w 1499376" name="connsiteX124"/>
              <a:gd fmla="*/ 659589 h 1440000" name="connsiteY124"/>
              <a:gd fmla="*/ 525876 w 1499376" name="connsiteX125"/>
              <a:gd fmla="*/ 656176 h 1440000" name="connsiteY125"/>
              <a:gd fmla="*/ 524625 w 1499376" name="connsiteX126"/>
              <a:gd fmla="*/ 652697 h 1440000" name="connsiteY126"/>
              <a:gd fmla="*/ 523440 w 1499376" name="connsiteX127"/>
              <a:gd fmla="*/ 649152 h 1440000" name="connsiteY127"/>
              <a:gd fmla="*/ 522321 w 1499376" name="connsiteX128"/>
              <a:gd fmla="*/ 645673 h 1440000" name="connsiteY128"/>
              <a:gd fmla="*/ 521399 w 1499376" name="connsiteX129"/>
              <a:gd fmla="*/ 642062 h 1440000" name="connsiteY129"/>
              <a:gd fmla="*/ 520543 w 1499376" name="connsiteX130"/>
              <a:gd fmla="*/ 638386 h 1440000" name="connsiteY130"/>
              <a:gd fmla="*/ 519884 w 1499376" name="connsiteX131"/>
              <a:gd fmla="*/ 634644 h 1440000" name="connsiteY131"/>
              <a:gd fmla="*/ 519292 w 1499376" name="connsiteX132"/>
              <a:gd fmla="*/ 630902 h 1440000" name="connsiteY132"/>
              <a:gd fmla="*/ 518963 w 1499376" name="connsiteX133"/>
              <a:gd fmla="*/ 627095 h 1440000" name="connsiteY133"/>
              <a:gd fmla="*/ 518633 w 1499376" name="connsiteX134"/>
              <a:gd fmla="*/ 623287 h 1440000" name="connsiteY134"/>
              <a:gd fmla="*/ 977756 w 1499376" name="connsiteX135"/>
              <a:gd fmla="*/ 611931 h 1440000" name="connsiteY135"/>
              <a:gd fmla="*/ 982150 w 1499376" name="connsiteX136"/>
              <a:gd fmla="*/ 613832 h 1440000" name="connsiteY136"/>
              <a:gd fmla="*/ 987068 w 1499376" name="connsiteX137"/>
              <a:gd fmla="*/ 615996 h 1440000" name="connsiteY137"/>
              <a:gd fmla="*/ 993363 w 1499376" name="connsiteX138"/>
              <a:gd fmla="*/ 618816 h 1440000" name="connsiteY138"/>
              <a:gd fmla="*/ 1006477 w 1499376" name="connsiteX139"/>
              <a:gd fmla="*/ 641504 h 1440000" name="connsiteY139"/>
              <a:gd fmla="*/ 987199 w 1499376" name="connsiteX140"/>
              <a:gd fmla="*/ 649373 h 1440000" name="connsiteY140"/>
              <a:gd fmla="*/ 1009625 w 1499376" name="connsiteX141"/>
              <a:gd fmla="*/ 665963 h 1440000" name="connsiteY141"/>
              <a:gd fmla="*/ 945560 w 1499376" name="connsiteX142"/>
              <a:gd fmla="*/ 731143 h 1440000" name="connsiteY142"/>
              <a:gd fmla="*/ 880969 w 1499376" name="connsiteX143"/>
              <a:gd fmla="*/ 665963 h 1440000" name="connsiteY143"/>
              <a:gd fmla="*/ 903579 w 1499376" name="connsiteX144"/>
              <a:gd fmla="*/ 649373 h 1440000" name="connsiteY144"/>
              <a:gd fmla="*/ 884143 w 1499376" name="connsiteX145"/>
              <a:gd fmla="*/ 641504 h 1440000" name="connsiteY145"/>
              <a:gd fmla="*/ 897431 w 1499376" name="connsiteX146"/>
              <a:gd fmla="*/ 618816 h 1440000" name="connsiteY146"/>
              <a:gd fmla="*/ 903712 w 1499376" name="connsiteX147"/>
              <a:gd fmla="*/ 615996 h 1440000" name="connsiteY147"/>
              <a:gd fmla="*/ 908736 w 1499376" name="connsiteX148"/>
              <a:gd fmla="*/ 613832 h 1440000" name="connsiteY148"/>
              <a:gd fmla="*/ 913165 w 1499376" name="connsiteX149"/>
              <a:gd fmla="*/ 611931 h 1440000" name="connsiteY149"/>
              <a:gd fmla="*/ 945560 w 1499376" name="connsiteX150"/>
              <a:gd fmla="*/ 731143 h 1440000" name="connsiteY150"/>
              <a:gd fmla="*/ 540539 w 1499376" name="connsiteX151"/>
              <a:gd fmla="*/ 541559 h 1440000" name="connsiteY151"/>
              <a:gd fmla="*/ 623658 w 1499376" name="connsiteX152"/>
              <a:gd fmla="*/ 606876 h 1440000" name="connsiteY152"/>
              <a:gd fmla="*/ 518239 w 1499376" name="connsiteX153"/>
              <a:gd fmla="*/ 612981 h 1440000" name="connsiteY153"/>
              <a:gd fmla="*/ 518108 w 1499376" name="connsiteX154"/>
              <a:gd fmla="*/ 609961 h 1440000" name="connsiteY154"/>
              <a:gd fmla="*/ 518108 w 1499376" name="connsiteX155"/>
              <a:gd fmla="*/ 606876 h 1440000" name="connsiteY155"/>
              <a:gd fmla="*/ 518108 w 1499376" name="connsiteX156"/>
              <a:gd fmla="*/ 604644 h 1440000" name="connsiteY156"/>
              <a:gd fmla="*/ 518174 w 1499376" name="connsiteX157"/>
              <a:gd fmla="*/ 602346 h 1440000" name="connsiteY157"/>
              <a:gd fmla="*/ 518304 w 1499376" name="connsiteX158"/>
              <a:gd fmla="*/ 599983 h 1440000" name="connsiteY158"/>
              <a:gd fmla="*/ 518435 w 1499376" name="connsiteX159"/>
              <a:gd fmla="*/ 597817 h 1440000" name="connsiteY159"/>
              <a:gd fmla="*/ 518697 w 1499376" name="connsiteX160"/>
              <a:gd fmla="*/ 595519 h 1440000" name="connsiteY160"/>
              <a:gd fmla="*/ 518958 w 1499376" name="connsiteX161"/>
              <a:gd fmla="*/ 593222 h 1440000" name="connsiteY161"/>
              <a:gd fmla="*/ 519285 w 1499376" name="connsiteX162"/>
              <a:gd fmla="*/ 591055 h 1440000" name="connsiteY162"/>
              <a:gd fmla="*/ 519612 w 1499376" name="connsiteX163"/>
              <a:gd fmla="*/ 588823 h 1440000" name="connsiteY163"/>
              <a:gd fmla="*/ 520004 w 1499376" name="connsiteX164"/>
              <a:gd fmla="*/ 586657 h 1440000" name="connsiteY164"/>
              <a:gd fmla="*/ 520462 w 1499376" name="connsiteX165"/>
              <a:gd fmla="*/ 584425 h 1440000" name="connsiteY165"/>
              <a:gd fmla="*/ 520920 w 1499376" name="connsiteX166"/>
              <a:gd fmla="*/ 582325 h 1440000" name="connsiteY166"/>
              <a:gd fmla="*/ 521443 w 1499376" name="connsiteX167"/>
              <a:gd fmla="*/ 580093 h 1440000" name="connsiteY167"/>
              <a:gd fmla="*/ 522032 w 1499376" name="connsiteX168"/>
              <a:gd fmla="*/ 577992 h 1440000" name="connsiteY168"/>
              <a:gd fmla="*/ 522686 w 1499376" name="connsiteX169"/>
              <a:gd fmla="*/ 575957 h 1440000" name="connsiteY169"/>
              <a:gd fmla="*/ 523340 w 1499376" name="connsiteX170"/>
              <a:gd fmla="*/ 573791 h 1440000" name="connsiteY170"/>
              <a:gd fmla="*/ 523994 w 1499376" name="connsiteX171"/>
              <a:gd fmla="*/ 571756 h 1440000" name="connsiteY171"/>
              <a:gd fmla="*/ 524778 w 1499376" name="connsiteX172"/>
              <a:gd fmla="*/ 569721 h 1440000" name="connsiteY172"/>
              <a:gd fmla="*/ 525563 w 1499376" name="connsiteX173"/>
              <a:gd fmla="*/ 567620 h 1440000" name="connsiteY173"/>
              <a:gd fmla="*/ 526348 w 1499376" name="connsiteX174"/>
              <a:gd fmla="*/ 565650 h 1440000" name="connsiteY174"/>
              <a:gd fmla="*/ 527264 w 1499376" name="connsiteX175"/>
              <a:gd fmla="*/ 563681 h 1440000" name="connsiteY175"/>
              <a:gd fmla="*/ 528179 w 1499376" name="connsiteX176"/>
              <a:gd fmla="*/ 561712 h 1440000" name="connsiteY176"/>
              <a:gd fmla="*/ 529160 w 1499376" name="connsiteX177"/>
              <a:gd fmla="*/ 559677 h 1440000" name="connsiteY177"/>
              <a:gd fmla="*/ 530076 w 1499376" name="connsiteX178"/>
              <a:gd fmla="*/ 557773 h 1440000" name="connsiteY178"/>
              <a:gd fmla="*/ 531122 w 1499376" name="connsiteX179"/>
              <a:gd fmla="*/ 555869 h 1440000" name="connsiteY179"/>
              <a:gd fmla="*/ 532103 w 1499376" name="connsiteX180"/>
              <a:gd fmla="*/ 553966 h 1440000" name="connsiteY180"/>
              <a:gd fmla="*/ 533215 w 1499376" name="connsiteX181"/>
              <a:gd fmla="*/ 552127 h 1440000" name="connsiteY181"/>
              <a:gd fmla="*/ 535569 w 1499376" name="connsiteX182"/>
              <a:gd fmla="*/ 548451 h 1440000" name="connsiteY182"/>
              <a:gd fmla="*/ 537989 w 1499376" name="connsiteX183"/>
              <a:gd fmla="*/ 544972 h 1440000" name="connsiteY183"/>
              <a:gd fmla="*/ 643073 w 1499376" name="connsiteX184"/>
              <a:gd fmla="*/ 512675 h 1440000" name="connsiteY184"/>
              <a:gd fmla="*/ 645770 w 1499376" name="connsiteX185"/>
              <a:gd fmla="*/ 512741 h 1440000" name="connsiteY185"/>
              <a:gd fmla="*/ 648532 w 1499376" name="connsiteX186"/>
              <a:gd fmla="*/ 512938 h 1440000" name="connsiteY186"/>
              <a:gd fmla="*/ 651164 w 1499376" name="connsiteX187"/>
              <a:gd fmla="*/ 513200 h 1440000" name="connsiteY187"/>
              <a:gd fmla="*/ 653860 w 1499376" name="connsiteX188"/>
              <a:gd fmla="*/ 513463 h 1440000" name="connsiteY188"/>
              <a:gd fmla="*/ 656492 w 1499376" name="connsiteX189"/>
              <a:gd fmla="*/ 513858 h 1440000" name="connsiteY189"/>
              <a:gd fmla="*/ 659122 w 1499376" name="connsiteX190"/>
              <a:gd fmla="*/ 514318 h 1440000" name="connsiteY190"/>
              <a:gd fmla="*/ 661753 w 1499376" name="connsiteX191"/>
              <a:gd fmla="*/ 514778 h 1440000" name="connsiteY191"/>
              <a:gd fmla="*/ 664319 w 1499376" name="connsiteX192"/>
              <a:gd fmla="*/ 515370 h 1440000" name="connsiteY192"/>
              <a:gd fmla="*/ 666884 w 1499376" name="connsiteX193"/>
              <a:gd fmla="*/ 515961 h 1440000" name="connsiteY193"/>
              <a:gd fmla="*/ 669383 w 1499376" name="connsiteX194"/>
              <a:gd fmla="*/ 516618 h 1440000" name="connsiteY194"/>
              <a:gd fmla="*/ 671883 w 1499376" name="connsiteX195"/>
              <a:gd fmla="*/ 517473 h 1440000" name="connsiteY195"/>
              <a:gd fmla="*/ 674382 w 1499376" name="connsiteX196"/>
              <a:gd fmla="*/ 518196 h 1440000" name="connsiteY196"/>
              <a:gd fmla="*/ 676816 w 1499376" name="connsiteX197"/>
              <a:gd fmla="*/ 519050 h 1440000" name="connsiteY197"/>
              <a:gd fmla="*/ 679250 w 1499376" name="connsiteX198"/>
              <a:gd fmla="*/ 520036 h 1440000" name="connsiteY198"/>
              <a:gd fmla="*/ 681683 w 1499376" name="connsiteX199"/>
              <a:gd fmla="*/ 520956 h 1440000" name="connsiteY199"/>
              <a:gd fmla="*/ 683985 w 1499376" name="connsiteX200"/>
              <a:gd fmla="*/ 522008 h 1440000" name="connsiteY200"/>
              <a:gd fmla="*/ 686353 w 1499376" name="connsiteX201"/>
              <a:gd fmla="*/ 523126 h 1440000" name="connsiteY201"/>
              <a:gd fmla="*/ 688655 w 1499376" name="connsiteX202"/>
              <a:gd fmla="*/ 524308 h 1440000" name="connsiteY202"/>
              <a:gd fmla="*/ 690958 w 1499376" name="connsiteX203"/>
              <a:gd fmla="*/ 525426 h 1440000" name="connsiteY203"/>
              <a:gd fmla="*/ 693194 w 1499376" name="connsiteX204"/>
              <a:gd fmla="*/ 526674 h 1440000" name="connsiteY204"/>
              <a:gd fmla="*/ 695430 w 1499376" name="connsiteX205"/>
              <a:gd fmla="*/ 528055 h 1440000" name="connsiteY205"/>
              <a:gd fmla="*/ 697535 w 1499376" name="connsiteX206"/>
              <a:gd fmla="*/ 529369 h 1440000" name="connsiteY206"/>
              <a:gd fmla="*/ 699706 w 1499376" name="connsiteX207"/>
              <a:gd fmla="*/ 530750 h 1440000" name="connsiteY207"/>
              <a:gd fmla="*/ 701810 w 1499376" name="connsiteX208"/>
              <a:gd fmla="*/ 532196 h 1440000" name="connsiteY208"/>
              <a:gd fmla="*/ 703849 w 1499376" name="connsiteX209"/>
              <a:gd fmla="*/ 533773 h 1440000" name="connsiteY209"/>
              <a:gd fmla="*/ 705823 w 1499376" name="connsiteX210"/>
              <a:gd fmla="*/ 535285 h 1440000" name="connsiteY210"/>
              <a:gd fmla="*/ 707862 w 1499376" name="connsiteX211"/>
              <a:gd fmla="*/ 536862 h 1440000" name="connsiteY211"/>
              <a:gd fmla="*/ 709835 w 1499376" name="connsiteX212"/>
              <a:gd fmla="*/ 538505 h 1440000" name="connsiteY212"/>
              <a:gd fmla="*/ 711743 w 1499376" name="connsiteX213"/>
              <a:gd fmla="*/ 540214 h 1440000" name="connsiteY213"/>
              <a:gd fmla="*/ 713584 w 1499376" name="connsiteX214"/>
              <a:gd fmla="*/ 541923 h 1440000" name="connsiteY214"/>
              <a:gd fmla="*/ 715426 w 1499376" name="connsiteX215"/>
              <a:gd fmla="*/ 543764 h 1440000" name="connsiteY215"/>
              <a:gd fmla="*/ 717202 w 1499376" name="connsiteX216"/>
              <a:gd fmla="*/ 545538 h 1440000" name="connsiteY216"/>
              <a:gd fmla="*/ 718912 w 1499376" name="connsiteX217"/>
              <a:gd fmla="*/ 547444 h 1440000" name="connsiteY217"/>
              <a:gd fmla="*/ 720622 w 1499376" name="connsiteX218"/>
              <a:gd fmla="*/ 549350 h 1440000" name="connsiteY218"/>
              <a:gd fmla="*/ 722267 w 1499376" name="connsiteX219"/>
              <a:gd fmla="*/ 551256 h 1440000" name="connsiteY219"/>
              <a:gd fmla="*/ 723845 w 1499376" name="connsiteX220"/>
              <a:gd fmla="*/ 553228 h 1440000" name="connsiteY220"/>
              <a:gd fmla="*/ 725424 w 1499376" name="connsiteX221"/>
              <a:gd fmla="*/ 555266 h 1440000" name="connsiteY221"/>
              <a:gd fmla="*/ 726936 w 1499376" name="connsiteX222"/>
              <a:gd fmla="*/ 557369 h 1440000" name="connsiteY222"/>
              <a:gd fmla="*/ 728318 w 1499376" name="connsiteX223"/>
              <a:gd fmla="*/ 559407 h 1440000" name="connsiteY223"/>
              <a:gd fmla="*/ 729831 w 1499376" name="connsiteX224"/>
              <a:gd fmla="*/ 561510 h 1440000" name="connsiteY224"/>
              <a:gd fmla="*/ 731146 w 1499376" name="connsiteX225"/>
              <a:gd fmla="*/ 563745 h 1440000" name="connsiteY225"/>
              <a:gd fmla="*/ 732461 w 1499376" name="connsiteX226"/>
              <a:gd fmla="*/ 565913 h 1440000" name="connsiteY226"/>
              <a:gd fmla="*/ 733711 w 1499376" name="connsiteX227"/>
              <a:gd fmla="*/ 568148 h 1440000" name="connsiteY227"/>
              <a:gd fmla="*/ 734895 w 1499376" name="connsiteX228"/>
              <a:gd fmla="*/ 570449 h 1440000" name="connsiteY228"/>
              <a:gd fmla="*/ 736079 w 1499376" name="connsiteX229"/>
              <a:gd fmla="*/ 572749 h 1440000" name="connsiteY229"/>
              <a:gd fmla="*/ 737066 w 1499376" name="connsiteX230"/>
              <a:gd fmla="*/ 575049 h 1440000" name="connsiteY230"/>
              <a:gd fmla="*/ 738184 w 1499376" name="connsiteX231"/>
              <a:gd fmla="*/ 577482 h 1440000" name="connsiteY231"/>
              <a:gd fmla="*/ 739170 w 1499376" name="connsiteX232"/>
              <a:gd fmla="*/ 579848 h 1440000" name="connsiteY232"/>
              <a:gd fmla="*/ 740026 w 1499376" name="connsiteX233"/>
              <a:gd fmla="*/ 582280 h 1440000" name="connsiteY233"/>
              <a:gd fmla="*/ 740946 w 1499376" name="connsiteX234"/>
              <a:gd fmla="*/ 584777 h 1440000" name="connsiteY234"/>
              <a:gd fmla="*/ 741736 w 1499376" name="connsiteX235"/>
              <a:gd fmla="*/ 587143 h 1440000" name="connsiteY235"/>
              <a:gd fmla="*/ 742459 w 1499376" name="connsiteX236"/>
              <a:gd fmla="*/ 589641 h 1440000" name="connsiteY236"/>
              <a:gd fmla="*/ 743183 w 1499376" name="connsiteX237"/>
              <a:gd fmla="*/ 592270 h 1440000" name="connsiteY237"/>
              <a:gd fmla="*/ 743775 w 1499376" name="connsiteX238"/>
              <a:gd fmla="*/ 594833 h 1440000" name="connsiteY238"/>
              <a:gd fmla="*/ 744367 w 1499376" name="connsiteX239"/>
              <a:gd fmla="*/ 597397 h 1440000" name="connsiteY239"/>
              <a:gd fmla="*/ 744893 w 1499376" name="connsiteX240"/>
              <a:gd fmla="*/ 599960 h 1440000" name="connsiteY240"/>
              <a:gd fmla="*/ 745288 w 1499376" name="connsiteX241"/>
              <a:gd fmla="*/ 602589 h 1440000" name="connsiteY241"/>
              <a:gd fmla="*/ 745616 w 1499376" name="connsiteX242"/>
              <a:gd fmla="*/ 605218 h 1440000" name="connsiteY242"/>
              <a:gd fmla="*/ 746011 w 1499376" name="connsiteX243"/>
              <a:gd fmla="*/ 607913 h 1440000" name="connsiteY243"/>
              <a:gd fmla="*/ 746209 w 1499376" name="connsiteX244"/>
              <a:gd fmla="*/ 610608 h 1440000" name="connsiteY244"/>
              <a:gd fmla="*/ 746340 w 1499376" name="connsiteX245"/>
              <a:gd fmla="*/ 613303 h 1440000" name="connsiteY245"/>
              <a:gd fmla="*/ 746537 w 1499376" name="connsiteX246"/>
              <a:gd fmla="*/ 616063 h 1440000" name="connsiteY246"/>
              <a:gd fmla="*/ 746537 w 1499376" name="connsiteX247"/>
              <a:gd fmla="*/ 618758 h 1440000" name="connsiteY247"/>
              <a:gd fmla="*/ 746537 w 1499376" name="connsiteX248"/>
              <a:gd fmla="*/ 621453 h 1440000" name="connsiteY248"/>
              <a:gd fmla="*/ 746340 w 1499376" name="connsiteX249"/>
              <a:gd fmla="*/ 624213 h 1440000" name="connsiteY249"/>
              <a:gd fmla="*/ 746209 w 1499376" name="connsiteX250"/>
              <a:gd fmla="*/ 626908 h 1440000" name="connsiteY250"/>
              <a:gd fmla="*/ 746011 w 1499376" name="connsiteX251"/>
              <a:gd fmla="*/ 629669 h 1440000" name="connsiteY251"/>
              <a:gd fmla="*/ 745616 w 1499376" name="connsiteX252"/>
              <a:gd fmla="*/ 632298 h 1440000" name="connsiteY252"/>
              <a:gd fmla="*/ 745288 w 1499376" name="connsiteX253"/>
              <a:gd fmla="*/ 634927 h 1440000" name="connsiteY253"/>
              <a:gd fmla="*/ 744893 w 1499376" name="connsiteX254"/>
              <a:gd fmla="*/ 637556 h 1440000" name="connsiteY254"/>
              <a:gd fmla="*/ 744367 w 1499376" name="connsiteX255"/>
              <a:gd fmla="*/ 640119 h 1440000" name="connsiteY255"/>
              <a:gd fmla="*/ 743775 w 1499376" name="connsiteX256"/>
              <a:gd fmla="*/ 642683 h 1440000" name="connsiteY256"/>
              <a:gd fmla="*/ 743183 w 1499376" name="connsiteX257"/>
              <a:gd fmla="*/ 645312 h 1440000" name="connsiteY257"/>
              <a:gd fmla="*/ 742459 w 1499376" name="connsiteX258"/>
              <a:gd fmla="*/ 647809 h 1440000" name="connsiteY258"/>
              <a:gd fmla="*/ 741736 w 1499376" name="connsiteX259"/>
              <a:gd fmla="*/ 650307 h 1440000" name="connsiteY259"/>
              <a:gd fmla="*/ 740946 w 1499376" name="connsiteX260"/>
              <a:gd fmla="*/ 652805 h 1440000" name="connsiteY260"/>
              <a:gd fmla="*/ 740026 w 1499376" name="connsiteX261"/>
              <a:gd fmla="*/ 655236 h 1440000" name="connsiteY261"/>
              <a:gd fmla="*/ 739170 w 1499376" name="connsiteX262"/>
              <a:gd fmla="*/ 657603 h 1440000" name="connsiteY262"/>
              <a:gd fmla="*/ 738184 w 1499376" name="connsiteX263"/>
              <a:gd fmla="*/ 660034 h 1440000" name="connsiteY263"/>
              <a:gd fmla="*/ 737066 w 1499376" name="connsiteX264"/>
              <a:gd fmla="*/ 662401 h 1440000" name="connsiteY264"/>
              <a:gd fmla="*/ 736079 w 1499376" name="connsiteX265"/>
              <a:gd fmla="*/ 664767 h 1440000" name="connsiteY265"/>
              <a:gd fmla="*/ 734895 w 1499376" name="connsiteX266"/>
              <a:gd fmla="*/ 667002 h 1440000" name="connsiteY266"/>
              <a:gd fmla="*/ 733711 w 1499376" name="connsiteX267"/>
              <a:gd fmla="*/ 669302 h 1440000" name="connsiteY267"/>
              <a:gd fmla="*/ 732461 w 1499376" name="connsiteX268"/>
              <a:gd fmla="*/ 671603 h 1440000" name="connsiteY268"/>
              <a:gd fmla="*/ 731146 w 1499376" name="connsiteX269"/>
              <a:gd fmla="*/ 673771 h 1440000" name="connsiteY269"/>
              <a:gd fmla="*/ 729831 w 1499376" name="connsiteX270"/>
              <a:gd fmla="*/ 675941 h 1440000" name="connsiteY270"/>
              <a:gd fmla="*/ 728318 w 1499376" name="connsiteX271"/>
              <a:gd fmla="*/ 678044 h 1440000" name="connsiteY271"/>
              <a:gd fmla="*/ 726936 w 1499376" name="connsiteX272"/>
              <a:gd fmla="*/ 680213 h 1440000" name="connsiteY272"/>
              <a:gd fmla="*/ 725424 w 1499376" name="connsiteX273"/>
              <a:gd fmla="*/ 682250 h 1440000" name="connsiteY273"/>
              <a:gd fmla="*/ 723845 w 1499376" name="connsiteX274"/>
              <a:gd fmla="*/ 684288 h 1440000" name="connsiteY274"/>
              <a:gd fmla="*/ 722267 w 1499376" name="connsiteX275"/>
              <a:gd fmla="*/ 686260 h 1440000" name="connsiteY275"/>
              <a:gd fmla="*/ 720622 w 1499376" name="connsiteX276"/>
              <a:gd fmla="*/ 688166 h 1440000" name="connsiteY276"/>
              <a:gd fmla="*/ 718912 w 1499376" name="connsiteX277"/>
              <a:gd fmla="*/ 690072 h 1440000" name="connsiteY277"/>
              <a:gd fmla="*/ 717202 w 1499376" name="connsiteX278"/>
              <a:gd fmla="*/ 691912 h 1440000" name="connsiteY278"/>
              <a:gd fmla="*/ 715426 w 1499376" name="connsiteX279"/>
              <a:gd fmla="*/ 693752 h 1440000" name="connsiteY279"/>
              <a:gd fmla="*/ 713584 w 1499376" name="connsiteX280"/>
              <a:gd fmla="*/ 695527 h 1440000" name="connsiteY280"/>
              <a:gd fmla="*/ 711743 w 1499376" name="connsiteX281"/>
              <a:gd fmla="*/ 697302 h 1440000" name="connsiteY281"/>
              <a:gd fmla="*/ 709835 w 1499376" name="connsiteX282"/>
              <a:gd fmla="*/ 699011 h 1440000" name="connsiteY282"/>
              <a:gd fmla="*/ 707862 w 1499376" name="connsiteX283"/>
              <a:gd fmla="*/ 700588 h 1440000" name="connsiteY283"/>
              <a:gd fmla="*/ 705823 w 1499376" name="connsiteX284"/>
              <a:gd fmla="*/ 702231 h 1440000" name="connsiteY284"/>
              <a:gd fmla="*/ 703849 w 1499376" name="connsiteX285"/>
              <a:gd fmla="*/ 703743 h 1440000" name="connsiteY285"/>
              <a:gd fmla="*/ 701810 w 1499376" name="connsiteX286"/>
              <a:gd fmla="*/ 705320 h 1440000" name="connsiteY286"/>
              <a:gd fmla="*/ 699706 w 1499376" name="connsiteX287"/>
              <a:gd fmla="*/ 706701 h 1440000" name="connsiteY287"/>
              <a:gd fmla="*/ 697535 w 1499376" name="connsiteX288"/>
              <a:gd fmla="*/ 708147 h 1440000" name="connsiteY288"/>
              <a:gd fmla="*/ 695430 w 1499376" name="connsiteX289"/>
              <a:gd fmla="*/ 709527 h 1440000" name="connsiteY289"/>
              <a:gd fmla="*/ 693194 w 1499376" name="connsiteX290"/>
              <a:gd fmla="*/ 710842 h 1440000" name="connsiteY290"/>
              <a:gd fmla="*/ 690958 w 1499376" name="connsiteX291"/>
              <a:gd fmla="*/ 712090 h 1440000" name="connsiteY291"/>
              <a:gd fmla="*/ 688655 w 1499376" name="connsiteX292"/>
              <a:gd fmla="*/ 713273 h 1440000" name="connsiteY292"/>
              <a:gd fmla="*/ 686353 w 1499376" name="connsiteX293"/>
              <a:gd fmla="*/ 714390 h 1440000" name="connsiteY293"/>
              <a:gd fmla="*/ 683985 w 1499376" name="connsiteX294"/>
              <a:gd fmla="*/ 715508 h 1440000" name="connsiteY294"/>
              <a:gd fmla="*/ 681683 w 1499376" name="connsiteX295"/>
              <a:gd fmla="*/ 716560 h 1440000" name="connsiteY295"/>
              <a:gd fmla="*/ 679250 w 1499376" name="connsiteX296"/>
              <a:gd fmla="*/ 717480 h 1440000" name="connsiteY296"/>
              <a:gd fmla="*/ 676816 w 1499376" name="connsiteX297"/>
              <a:gd fmla="*/ 718400 h 1440000" name="connsiteY297"/>
              <a:gd fmla="*/ 674382 w 1499376" name="connsiteX298"/>
              <a:gd fmla="*/ 719254 h 1440000" name="connsiteY298"/>
              <a:gd fmla="*/ 671883 w 1499376" name="connsiteX299"/>
              <a:gd fmla="*/ 720109 h 1440000" name="connsiteY299"/>
              <a:gd fmla="*/ 669383 w 1499376" name="connsiteX300"/>
              <a:gd fmla="*/ 720832 h 1440000" name="connsiteY300"/>
              <a:gd fmla="*/ 666884 w 1499376" name="connsiteX301"/>
              <a:gd fmla="*/ 721555 h 1440000" name="connsiteY301"/>
              <a:gd fmla="*/ 664319 w 1499376" name="connsiteX302"/>
              <a:gd fmla="*/ 722146 h 1440000" name="connsiteY302"/>
              <a:gd fmla="*/ 661753 w 1499376" name="connsiteX303"/>
              <a:gd fmla="*/ 722738 h 1440000" name="connsiteY303"/>
              <a:gd fmla="*/ 659122 w 1499376" name="connsiteX304"/>
              <a:gd fmla="*/ 723264 h 1440000" name="connsiteY304"/>
              <a:gd fmla="*/ 656492 w 1499376" name="connsiteX305"/>
              <a:gd fmla="*/ 723592 h 1440000" name="connsiteY305"/>
              <a:gd fmla="*/ 653860 w 1499376" name="connsiteX306"/>
              <a:gd fmla="*/ 724053 h 1440000" name="connsiteY306"/>
              <a:gd fmla="*/ 651164 w 1499376" name="connsiteX307"/>
              <a:gd fmla="*/ 724316 h 1440000" name="connsiteY307"/>
              <a:gd fmla="*/ 648532 w 1499376" name="connsiteX308"/>
              <a:gd fmla="*/ 724578 h 1440000" name="connsiteY308"/>
              <a:gd fmla="*/ 645770 w 1499376" name="connsiteX309"/>
              <a:gd fmla="*/ 724710 h 1440000" name="connsiteY309"/>
              <a:gd fmla="*/ 643073 w 1499376" name="connsiteX310"/>
              <a:gd fmla="*/ 724841 h 1440000" name="connsiteY310"/>
              <a:gd fmla="*/ 640377 w 1499376" name="connsiteX311"/>
              <a:gd fmla="*/ 724841 h 1440000" name="connsiteY311"/>
              <a:gd fmla="*/ 636956 w 1499376" name="connsiteX312"/>
              <a:gd fmla="*/ 724775 h 1440000" name="connsiteY312"/>
              <a:gd fmla="*/ 633668 w 1499376" name="connsiteX313"/>
              <a:gd fmla="*/ 724644 h 1440000" name="connsiteY313"/>
              <a:gd fmla="*/ 630444 w 1499376" name="connsiteX314"/>
              <a:gd fmla="*/ 724381 h 1440000" name="connsiteY314"/>
              <a:gd fmla="*/ 627156 w 1499376" name="connsiteX315"/>
              <a:gd fmla="*/ 724053 h 1440000" name="connsiteY315"/>
              <a:gd fmla="*/ 623933 w 1499376" name="connsiteX316"/>
              <a:gd fmla="*/ 723592 h 1440000" name="connsiteY316"/>
              <a:gd fmla="*/ 620710 w 1499376" name="connsiteX317"/>
              <a:gd fmla="*/ 723067 h 1440000" name="connsiteY317"/>
              <a:gd fmla="*/ 617553 w 1499376" name="connsiteX318"/>
              <a:gd fmla="*/ 722409 h 1440000" name="connsiteY318"/>
              <a:gd fmla="*/ 614461 w 1499376" name="connsiteX319"/>
              <a:gd fmla="*/ 721686 h 1440000" name="connsiteY319"/>
              <a:gd fmla="*/ 611370 w 1499376" name="connsiteX320"/>
              <a:gd fmla="*/ 720898 h 1440000" name="connsiteY320"/>
              <a:gd fmla="*/ 608344 w 1499376" name="connsiteX321"/>
              <a:gd fmla="*/ 719912 h 1440000" name="connsiteY321"/>
              <a:gd fmla="*/ 605318 w 1499376" name="connsiteX322"/>
              <a:gd fmla="*/ 718991 h 1440000" name="connsiteY322"/>
              <a:gd fmla="*/ 602359 w 1499376" name="connsiteX323"/>
              <a:gd fmla="*/ 717874 h 1440000" name="connsiteY323"/>
              <a:gd fmla="*/ 599399 w 1499376" name="connsiteX324"/>
              <a:gd fmla="*/ 716691 h 1440000" name="connsiteY324"/>
              <a:gd fmla="*/ 596505 w 1499376" name="connsiteX325"/>
              <a:gd fmla="*/ 715442 h 1440000" name="connsiteY325"/>
              <a:gd fmla="*/ 593742 w 1499376" name="connsiteX326"/>
              <a:gd fmla="*/ 714128 h 1440000" name="connsiteY326"/>
              <a:gd fmla="*/ 590914 w 1499376" name="connsiteX327"/>
              <a:gd fmla="*/ 712682 h 1440000" name="connsiteY327"/>
              <a:gd fmla="*/ 588151 w 1499376" name="connsiteX328"/>
              <a:gd fmla="*/ 711170 h 1440000" name="connsiteY328"/>
              <a:gd fmla="*/ 585520 w 1499376" name="connsiteX329"/>
              <a:gd fmla="*/ 709658 h 1440000" name="connsiteY329"/>
              <a:gd fmla="*/ 582823 w 1499376" name="connsiteX330"/>
              <a:gd fmla="*/ 707950 h 1440000" name="connsiteY330"/>
              <a:gd fmla="*/ 580258 w 1499376" name="connsiteX331"/>
              <a:gd fmla="*/ 706241 h 1440000" name="connsiteY331"/>
              <a:gd fmla="*/ 577693 w 1499376" name="connsiteX332"/>
              <a:gd fmla="*/ 704400 h 1440000" name="connsiteY332"/>
              <a:gd fmla="*/ 575193 w 1499376" name="connsiteX333"/>
              <a:gd fmla="*/ 702560 h 1440000" name="connsiteY333"/>
              <a:gd fmla="*/ 572760 w 1499376" name="connsiteX334"/>
              <a:gd fmla="*/ 700588 h 1440000" name="connsiteY334"/>
              <a:gd fmla="*/ 570458 w 1499376" name="connsiteX335"/>
              <a:gd fmla="*/ 698616 h 1440000" name="connsiteY335"/>
              <a:gd fmla="*/ 568155 w 1499376" name="connsiteX336"/>
              <a:gd fmla="*/ 696579 h 1440000" name="connsiteY336"/>
              <a:gd fmla="*/ 565853 w 1499376" name="connsiteX337"/>
              <a:gd fmla="*/ 694410 h 1440000" name="connsiteY337"/>
              <a:gd fmla="*/ 563748 w 1499376" name="connsiteX338"/>
              <a:gd fmla="*/ 692241 h 1440000" name="connsiteY338"/>
              <a:gd fmla="*/ 561578 w 1499376" name="connsiteX339"/>
              <a:gd fmla="*/ 689940 h 1440000" name="connsiteY339"/>
              <a:gd fmla="*/ 559539 w 1499376" name="connsiteX340"/>
              <a:gd fmla="*/ 687574 h 1440000" name="connsiteY340"/>
              <a:gd fmla="*/ 557566 w 1499376" name="connsiteX341"/>
              <a:gd fmla="*/ 685208 h 1440000" name="connsiteY341"/>
              <a:gd fmla="*/ 555658 w 1499376" name="connsiteX342"/>
              <a:gd fmla="*/ 682776 h 1440000" name="connsiteY342"/>
              <a:gd fmla="*/ 553817 w 1499376" name="connsiteX343"/>
              <a:gd fmla="*/ 680278 h 1440000" name="connsiteY343"/>
              <a:gd fmla="*/ 640377 w 1499376" name="connsiteX344"/>
              <a:gd fmla="*/ 618758 h 1440000" name="connsiteY344"/>
              <a:gd fmla="*/ 640377 w 1499376" name="connsiteX345"/>
              <a:gd fmla="*/ 512675 h 1440000" name="connsiteY345"/>
              <a:gd fmla="*/ 631010 w 1499376" name="connsiteX346"/>
              <a:gd fmla="*/ 493769 h 1440000" name="connsiteY346"/>
              <a:gd fmla="*/ 631010 w 1499376" name="connsiteX347"/>
              <a:gd fmla="*/ 599852 h 1440000" name="connsiteY347"/>
              <a:gd fmla="*/ 547515 w 1499376" name="connsiteX348"/>
              <a:gd fmla="*/ 534454 h 1440000" name="connsiteY348"/>
              <a:gd fmla="*/ 549420 w 1499376" name="connsiteX349"/>
              <a:gd fmla="*/ 532153 h 1440000" name="connsiteY349"/>
              <a:gd fmla="*/ 551325 w 1499376" name="connsiteX350"/>
              <a:gd fmla="*/ 529919 h 1440000" name="connsiteY350"/>
              <a:gd fmla="*/ 553296 w 1499376" name="connsiteX351"/>
              <a:gd fmla="*/ 527750 h 1440000" name="connsiteY351"/>
              <a:gd fmla="*/ 555267 w 1499376" name="connsiteX352"/>
              <a:gd fmla="*/ 525581 h 1440000" name="connsiteY352"/>
              <a:gd fmla="*/ 557435 w 1499376" name="connsiteX353"/>
              <a:gd fmla="*/ 523543 h 1440000" name="connsiteY353"/>
              <a:gd fmla="*/ 559537 w 1499376" name="connsiteX354"/>
              <a:gd fmla="*/ 521506 h 1440000" name="connsiteY354"/>
              <a:gd fmla="*/ 561770 w 1499376" name="connsiteX355"/>
              <a:gd fmla="*/ 519599 h 1440000" name="connsiteY355"/>
              <a:gd fmla="*/ 564004 w 1499376" name="connsiteX356"/>
              <a:gd fmla="*/ 517694 h 1440000" name="connsiteY356"/>
              <a:gd fmla="*/ 566303 w 1499376" name="connsiteX357"/>
              <a:gd fmla="*/ 515853 h 1440000" name="connsiteY357"/>
              <a:gd fmla="*/ 568668 w 1499376" name="connsiteX358"/>
              <a:gd fmla="*/ 514078 h 1440000" name="connsiteY358"/>
              <a:gd fmla="*/ 571099 w 1499376" name="connsiteX359"/>
              <a:gd fmla="*/ 512369 h 1440000" name="connsiteY359"/>
              <a:gd fmla="*/ 573595 w 1499376" name="connsiteX360"/>
              <a:gd fmla="*/ 510661 h 1440000" name="connsiteY360"/>
              <a:gd fmla="*/ 576091 w 1499376" name="connsiteX361"/>
              <a:gd fmla="*/ 509149 h 1440000" name="connsiteY361"/>
              <a:gd fmla="*/ 578653 w 1499376" name="connsiteX362"/>
              <a:gd fmla="*/ 507637 h 1440000" name="connsiteY362"/>
              <a:gd fmla="*/ 581215 w 1499376" name="connsiteX363"/>
              <a:gd fmla="*/ 506191 h 1440000" name="connsiteY363"/>
              <a:gd fmla="*/ 583843 w 1499376" name="connsiteX364"/>
              <a:gd fmla="*/ 504811 h 1440000" name="connsiteY364"/>
              <a:gd fmla="*/ 586471 w 1499376" name="connsiteX365"/>
              <a:gd fmla="*/ 503562 h 1440000" name="connsiteY365"/>
              <a:gd fmla="*/ 589295 w 1499376" name="connsiteX366"/>
              <a:gd fmla="*/ 502313 h 1440000" name="connsiteY366"/>
              <a:gd fmla="*/ 591989 w 1499376" name="connsiteX367"/>
              <a:gd fmla="*/ 501196 h 1440000" name="connsiteY367"/>
              <a:gd fmla="*/ 594814 w 1499376" name="connsiteX368"/>
              <a:gd fmla="*/ 500078 h 1440000" name="connsiteY368"/>
              <a:gd fmla="*/ 597638 w 1499376" name="connsiteX369"/>
              <a:gd fmla="*/ 499158 h 1440000" name="connsiteY369"/>
              <a:gd fmla="*/ 600529 w 1499376" name="connsiteX370"/>
              <a:gd fmla="*/ 498173 h 1440000" name="connsiteY370"/>
              <a:gd fmla="*/ 603485 w 1499376" name="connsiteX371"/>
              <a:gd fmla="*/ 497384 h 1440000" name="connsiteY371"/>
              <a:gd fmla="*/ 606375 w 1499376" name="connsiteX372"/>
              <a:gd fmla="*/ 496661 h 1440000" name="connsiteY372"/>
              <a:gd fmla="*/ 609332 w 1499376" name="connsiteX373"/>
              <a:gd fmla="*/ 496004 h 1440000" name="connsiteY373"/>
              <a:gd fmla="*/ 612353 w 1499376" name="connsiteX374"/>
              <a:gd fmla="*/ 495412 h 1440000" name="connsiteY374"/>
              <a:gd fmla="*/ 615441 w 1499376" name="connsiteX375"/>
              <a:gd fmla="*/ 494886 h 1440000" name="connsiteY375"/>
              <a:gd fmla="*/ 618528 w 1499376" name="connsiteX376"/>
              <a:gd fmla="*/ 494558 h 1440000" name="connsiteY376"/>
              <a:gd fmla="*/ 621616 w 1499376" name="connsiteX377"/>
              <a:gd fmla="*/ 494229 h 1440000" name="connsiteY377"/>
              <a:gd fmla="*/ 624704 w 1499376" name="connsiteX378"/>
              <a:gd fmla="*/ 493966 h 1440000" name="connsiteY378"/>
              <a:gd fmla="*/ 627857 w 1499376" name="connsiteX379"/>
              <a:gd fmla="*/ 493835 h 1440000" name="connsiteY379"/>
              <a:gd fmla="*/ 913213 w 1499376" name="connsiteX380"/>
              <a:gd fmla="*/ 479064 h 1440000" name="connsiteY380"/>
              <a:gd fmla="*/ 916287 w 1499376" name="connsiteX381"/>
              <a:gd fmla="*/ 481230 h 1440000" name="connsiteY381"/>
              <a:gd fmla="*/ 919427 w 1499376" name="connsiteX382"/>
              <a:gd fmla="*/ 483134 h 1440000" name="connsiteY382"/>
              <a:gd fmla="*/ 922501 w 1499376" name="connsiteX383"/>
              <a:gd fmla="*/ 484907 h 1440000" name="connsiteY383"/>
              <a:gd fmla="*/ 925640 w 1499376" name="connsiteX384"/>
              <a:gd fmla="*/ 486548 h 1440000" name="connsiteY384"/>
              <a:gd fmla="*/ 928714 w 1499376" name="connsiteX385"/>
              <a:gd fmla="*/ 487926 h 1440000" name="connsiteY385"/>
              <a:gd fmla="*/ 931788 w 1499376" name="connsiteX386"/>
              <a:gd fmla="*/ 489174 h 1440000" name="connsiteY386"/>
              <a:gd fmla="*/ 934797 w 1499376" name="connsiteX387"/>
              <a:gd fmla="*/ 490290 h 1440000" name="connsiteY387"/>
              <a:gd fmla="*/ 937806 w 1499376" name="connsiteX388"/>
              <a:gd fmla="*/ 491209 h 1440000" name="connsiteY388"/>
              <a:gd fmla="*/ 940815 w 1499376" name="connsiteX389"/>
              <a:gd fmla="*/ 492062 h 1440000" name="connsiteY389"/>
              <a:gd fmla="*/ 943692 w 1499376" name="connsiteX390"/>
              <a:gd fmla="*/ 492784 h 1440000" name="connsiteY390"/>
              <a:gd fmla="*/ 946571 w 1499376" name="connsiteX391"/>
              <a:gd fmla="*/ 493309 h 1440000" name="connsiteY391"/>
              <a:gd fmla="*/ 949383 w 1499376" name="connsiteX392"/>
              <a:gd fmla="*/ 493703 h 1440000" name="connsiteY392"/>
              <a:gd fmla="*/ 952196 w 1499376" name="connsiteX393"/>
              <a:gd fmla="*/ 494097 h 1440000" name="connsiteY393"/>
              <a:gd fmla="*/ 954877 w 1499376" name="connsiteX394"/>
              <a:gd fmla="*/ 494294 h 1440000" name="connsiteY394"/>
              <a:gd fmla="*/ 957559 w 1499376" name="connsiteX395"/>
              <a:gd fmla="*/ 494360 h 1440000" name="connsiteY395"/>
              <a:gd fmla="*/ 960110 w 1499376" name="connsiteX396"/>
              <a:gd fmla="*/ 494491 h 1440000" name="connsiteY396"/>
              <a:gd fmla="*/ 962595 w 1499376" name="connsiteX397"/>
              <a:gd fmla="*/ 494491 h 1440000" name="connsiteY397"/>
              <a:gd fmla="*/ 965015 w 1499376" name="connsiteX398"/>
              <a:gd fmla="*/ 494294 h 1440000" name="connsiteY398"/>
              <a:gd fmla="*/ 967305 w 1499376" name="connsiteX399"/>
              <a:gd fmla="*/ 494163 h 1440000" name="connsiteY399"/>
              <a:gd fmla="*/ 969594 w 1499376" name="connsiteX400"/>
              <a:gd fmla="*/ 493966 h 1440000" name="connsiteY400"/>
              <a:gd fmla="*/ 971687 w 1499376" name="connsiteX401"/>
              <a:gd fmla="*/ 493703 h 1440000" name="connsiteY401"/>
              <a:gd fmla="*/ 973780 w 1499376" name="connsiteX402"/>
              <a:gd fmla="*/ 493375 h 1440000" name="connsiteY402"/>
              <a:gd fmla="*/ 975677 w 1499376" name="connsiteX403"/>
              <a:gd fmla="*/ 493047 h 1440000" name="connsiteY403"/>
              <a:gd fmla="*/ 977508 w 1499376" name="connsiteX404"/>
              <a:gd fmla="*/ 492719 h 1440000" name="connsiteY404"/>
              <a:gd fmla="*/ 980778 w 1499376" name="connsiteX405"/>
              <a:gd fmla="*/ 491996 h 1440000" name="connsiteY405"/>
              <a:gd fmla="*/ 983525 w 1499376" name="connsiteX406"/>
              <a:gd fmla="*/ 491143 h 1440000" name="connsiteY406"/>
              <a:gd fmla="*/ 985749 w 1499376" name="connsiteX407"/>
              <a:gd fmla="*/ 490487 h 1440000" name="connsiteY407"/>
              <a:gd fmla="*/ 987450 w 1499376" name="connsiteX408"/>
              <a:gd fmla="*/ 489896 h 1440000" name="connsiteY408"/>
              <a:gd fmla="*/ 988235 w 1499376" name="connsiteX409"/>
              <a:gd fmla="*/ 491602 h 1440000" name="connsiteY409"/>
              <a:gd fmla="*/ 988954 w 1499376" name="connsiteX410"/>
              <a:gd fmla="*/ 493375 h 1440000" name="connsiteY410"/>
              <a:gd fmla="*/ 989608 w 1499376" name="connsiteX411"/>
              <a:gd fmla="*/ 495213 h 1440000" name="connsiteY411"/>
              <a:gd fmla="*/ 990197 w 1499376" name="connsiteX412"/>
              <a:gd fmla="*/ 497051 h 1440000" name="connsiteY412"/>
              <a:gd fmla="*/ 990786 w 1499376" name="connsiteX413"/>
              <a:gd fmla="*/ 499021 h 1440000" name="connsiteY413"/>
              <a:gd fmla="*/ 991309 w 1499376" name="connsiteX414"/>
              <a:gd fmla="*/ 500990 h 1440000" name="connsiteY414"/>
              <a:gd fmla="*/ 991767 w 1499376" name="connsiteX415"/>
              <a:gd fmla="*/ 503091 h 1440000" name="connsiteY415"/>
              <a:gd fmla="*/ 992159 w 1499376" name="connsiteX416"/>
              <a:gd fmla="*/ 505257 h 1440000" name="connsiteY416"/>
              <a:gd fmla="*/ 993009 w 1499376" name="connsiteX417"/>
              <a:gd fmla="*/ 509721 h 1440000" name="connsiteY417"/>
              <a:gd fmla="*/ 993794 w 1499376" name="connsiteX418"/>
              <a:gd fmla="*/ 514513 h 1440000" name="connsiteY418"/>
              <a:gd fmla="*/ 994645 w 1499376" name="connsiteX419"/>
              <a:gd fmla="*/ 519502 h 1440000" name="connsiteY419"/>
              <a:gd fmla="*/ 995691 w 1499376" name="connsiteX420"/>
              <a:gd fmla="*/ 524688 h 1440000" name="connsiteY420"/>
              <a:gd fmla="*/ 996934 w 1499376" name="connsiteX421"/>
              <a:gd fmla="*/ 524885 h 1440000" name="connsiteY421"/>
              <a:gd fmla="*/ 998177 w 1499376" name="connsiteX422"/>
              <a:gd fmla="*/ 525279 h 1440000" name="connsiteY422"/>
              <a:gd fmla="*/ 999354 w 1499376" name="connsiteX423"/>
              <a:gd fmla="*/ 525738 h 1440000" name="connsiteY423"/>
              <a:gd fmla="*/ 1000531 w 1499376" name="connsiteX424"/>
              <a:gd fmla="*/ 526132 h 1440000" name="connsiteY424"/>
              <a:gd fmla="*/ 1001643 w 1499376" name="connsiteX425"/>
              <a:gd fmla="*/ 526723 h 1440000" name="connsiteY425"/>
              <a:gd fmla="*/ 1002624 w 1499376" name="connsiteX426"/>
              <a:gd fmla="*/ 527379 h 1440000" name="connsiteY426"/>
              <a:gd fmla="*/ 1003671 w 1499376" name="connsiteX427"/>
              <a:gd fmla="*/ 528167 h 1440000" name="connsiteY427"/>
              <a:gd fmla="*/ 1004521 w 1499376" name="connsiteX428"/>
              <a:gd fmla="*/ 528889 h 1440000" name="connsiteY428"/>
              <a:gd fmla="*/ 1005437 w 1499376" name="connsiteX429"/>
              <a:gd fmla="*/ 529677 h 1440000" name="connsiteY429"/>
              <a:gd fmla="*/ 1006156 w 1499376" name="connsiteX430"/>
              <a:gd fmla="*/ 530662 h 1440000" name="connsiteY430"/>
              <a:gd fmla="*/ 1006876 w 1499376" name="connsiteX431"/>
              <a:gd fmla="*/ 531581 h 1440000" name="connsiteY431"/>
              <a:gd fmla="*/ 1007465 w 1499376" name="connsiteX432"/>
              <a:gd fmla="*/ 532566 h 1440000" name="connsiteY432"/>
              <a:gd fmla="*/ 1007988 w 1499376" name="connsiteX433"/>
              <a:gd fmla="*/ 533616 h 1440000" name="connsiteY433"/>
              <a:gd fmla="*/ 1008380 w 1499376" name="connsiteX434"/>
              <a:gd fmla="*/ 534732 h 1440000" name="connsiteY434"/>
              <a:gd fmla="*/ 1008707 w 1499376" name="connsiteX435"/>
              <a:gd fmla="*/ 535848 h 1440000" name="connsiteY435"/>
              <a:gd fmla="*/ 1008903 w 1499376" name="connsiteX436"/>
              <a:gd fmla="*/ 537029 h 1440000" name="connsiteY436"/>
              <a:gd fmla="*/ 1009100 w 1499376" name="connsiteX437"/>
              <a:gd fmla="*/ 538277 h 1440000" name="connsiteY437"/>
              <a:gd fmla="*/ 1009100 w 1499376" name="connsiteX438"/>
              <a:gd fmla="*/ 539524 h 1440000" name="connsiteY438"/>
              <a:gd fmla="*/ 1008969 w 1499376" name="connsiteX439"/>
              <a:gd fmla="*/ 540837 h 1440000" name="connsiteY439"/>
              <a:gd fmla="*/ 1008772 w 1499376" name="connsiteX440"/>
              <a:gd fmla="*/ 542150 h 1440000" name="connsiteY440"/>
              <a:gd fmla="*/ 1008380 w 1499376" name="connsiteX441"/>
              <a:gd fmla="*/ 543463 h 1440000" name="connsiteY441"/>
              <a:gd fmla="*/ 1007988 w 1499376" name="connsiteX442"/>
              <a:gd fmla="*/ 544841 h 1440000" name="connsiteY442"/>
              <a:gd fmla="*/ 1007334 w 1499376" name="connsiteX443"/>
              <a:gd fmla="*/ 546285 h 1440000" name="connsiteY443"/>
              <a:gd fmla="*/ 1006614 w 1499376" name="connsiteX444"/>
              <a:gd fmla="*/ 547664 h 1440000" name="connsiteY444"/>
              <a:gd fmla="*/ 1005698 w 1499376" name="connsiteX445"/>
              <a:gd fmla="*/ 549108 h 1440000" name="connsiteY445"/>
              <a:gd fmla="*/ 1004652 w 1499376" name="connsiteX446"/>
              <a:gd fmla="*/ 550552 h 1440000" name="connsiteY446"/>
              <a:gd fmla="*/ 1003409 w 1499376" name="connsiteX447"/>
              <a:gd fmla="*/ 551996 h 1440000" name="connsiteY447"/>
              <a:gd fmla="*/ 1002101 w 1499376" name="connsiteX448"/>
              <a:gd fmla="*/ 553441 h 1440000" name="connsiteY448"/>
              <a:gd fmla="*/ 1000662 w 1499376" name="connsiteX449"/>
              <a:gd fmla="*/ 554951 h 1440000" name="connsiteY449"/>
              <a:gd fmla="*/ 998962 w 1499376" name="connsiteX450"/>
              <a:gd fmla="*/ 556329 h 1440000" name="connsiteY450"/>
              <a:gd fmla="*/ 997065 w 1499376" name="connsiteX451"/>
              <a:gd fmla="*/ 557773 h 1440000" name="connsiteY451"/>
              <a:gd fmla="*/ 995102 w 1499376" name="connsiteX452"/>
              <a:gd fmla="*/ 559283 h 1440000" name="connsiteY452"/>
              <a:gd fmla="*/ 994514 w 1499376" name="connsiteX453"/>
              <a:gd fmla="*/ 561975 h 1440000" name="connsiteY453"/>
              <a:gd fmla="*/ 993925 w 1499376" name="connsiteX454"/>
              <a:gd fmla="*/ 564600 h 1440000" name="connsiteY454"/>
              <a:gd fmla="*/ 993206 w 1499376" name="connsiteX455"/>
              <a:gd fmla="*/ 567226 h 1440000" name="connsiteY455"/>
              <a:gd fmla="*/ 992486 w 1499376" name="connsiteX456"/>
              <a:gd fmla="*/ 569918 h 1440000" name="connsiteY456"/>
              <a:gd fmla="*/ 991571 w 1499376" name="connsiteX457"/>
              <a:gd fmla="*/ 572478 h 1440000" name="connsiteY457"/>
              <a:gd fmla="*/ 990655 w 1499376" name="connsiteX458"/>
              <a:gd fmla="*/ 575038 h 1440000" name="connsiteY458"/>
              <a:gd fmla="*/ 989674 w 1499376" name="connsiteX459"/>
              <a:gd fmla="*/ 577533 h 1440000" name="connsiteY459"/>
              <a:gd fmla="*/ 988627 w 1499376" name="connsiteX460"/>
              <a:gd fmla="*/ 580027 h 1440000" name="connsiteY460"/>
              <a:gd fmla="*/ 987515 w 1499376" name="connsiteX461"/>
              <a:gd fmla="*/ 582456 h 1440000" name="connsiteY461"/>
              <a:gd fmla="*/ 986273 w 1499376" name="connsiteX462"/>
              <a:gd fmla="*/ 584885 h 1440000" name="connsiteY462"/>
              <a:gd fmla="*/ 985030 w 1499376" name="connsiteX463"/>
              <a:gd fmla="*/ 587117 h 1440000" name="connsiteY463"/>
              <a:gd fmla="*/ 983656 w 1499376" name="connsiteX464"/>
              <a:gd fmla="*/ 589415 h 1440000" name="connsiteY464"/>
              <a:gd fmla="*/ 982217 w 1499376" name="connsiteX465"/>
              <a:gd fmla="*/ 591647 h 1440000" name="connsiteY465"/>
              <a:gd fmla="*/ 980778 w 1499376" name="connsiteX466"/>
              <a:gd fmla="*/ 593747 h 1440000" name="connsiteY466"/>
              <a:gd fmla="*/ 979274 w 1499376" name="connsiteX467"/>
              <a:gd fmla="*/ 595782 h 1440000" name="connsiteY467"/>
              <a:gd fmla="*/ 977639 w 1499376" name="connsiteX468"/>
              <a:gd fmla="*/ 597751 h 1440000" name="connsiteY468"/>
              <a:gd fmla="*/ 975938 w 1499376" name="connsiteX469"/>
              <a:gd fmla="*/ 599590 h 1440000" name="connsiteY469"/>
              <a:gd fmla="*/ 974238 w 1499376" name="connsiteX470"/>
              <a:gd fmla="*/ 601428 h 1440000" name="connsiteY470"/>
              <a:gd fmla="*/ 972537 w 1499376" name="connsiteX471"/>
              <a:gd fmla="*/ 603134 h 1440000" name="connsiteY471"/>
              <a:gd fmla="*/ 970706 w 1499376" name="connsiteX472"/>
              <a:gd fmla="*/ 604776 h 1440000" name="connsiteY472"/>
              <a:gd fmla="*/ 968809 w 1499376" name="connsiteX473"/>
              <a:gd fmla="*/ 606285 h 1440000" name="connsiteY473"/>
              <a:gd fmla="*/ 966781 w 1499376" name="connsiteX474"/>
              <a:gd fmla="*/ 607664 h 1440000" name="connsiteY474"/>
              <a:gd fmla="*/ 964819 w 1499376" name="connsiteX475"/>
              <a:gd fmla="*/ 608977 h 1440000" name="connsiteY475"/>
              <a:gd fmla="*/ 962791 w 1499376" name="connsiteX476"/>
              <a:gd fmla="*/ 610159 h 1440000" name="connsiteY476"/>
              <a:gd fmla="*/ 960764 w 1499376" name="connsiteX477"/>
              <a:gd fmla="*/ 611209 h 1440000" name="connsiteY477"/>
              <a:gd fmla="*/ 958540 w 1499376" name="connsiteX478"/>
              <a:gd fmla="*/ 612128 h 1440000" name="connsiteY478"/>
              <a:gd fmla="*/ 956381 w 1499376" name="connsiteX479"/>
              <a:gd fmla="*/ 612981 h 1440000" name="connsiteY479"/>
              <a:gd fmla="*/ 954158 w 1499376" name="connsiteX480"/>
              <a:gd fmla="*/ 613704 h 1440000" name="connsiteY480"/>
              <a:gd fmla="*/ 951869 w 1499376" name="connsiteX481"/>
              <a:gd fmla="*/ 614294 h 1440000" name="connsiteY481"/>
              <a:gd fmla="*/ 949579 w 1499376" name="connsiteX482"/>
              <a:gd fmla="*/ 614623 h 1440000" name="connsiteY482"/>
              <a:gd fmla="*/ 947159 w 1499376" name="connsiteX483"/>
              <a:gd fmla="*/ 614951 h 1440000" name="connsiteY483"/>
              <a:gd fmla="*/ 944739 w 1499376" name="connsiteX484"/>
              <a:gd fmla="*/ 615082 h 1440000" name="connsiteY484"/>
              <a:gd fmla="*/ 942319 w 1499376" name="connsiteX485"/>
              <a:gd fmla="*/ 614951 h 1440000" name="connsiteY485"/>
              <a:gd fmla="*/ 939964 w 1499376" name="connsiteX486"/>
              <a:gd fmla="*/ 614623 h 1440000" name="connsiteY486"/>
              <a:gd fmla="*/ 937675 w 1499376" name="connsiteX487"/>
              <a:gd fmla="*/ 614294 h 1440000" name="connsiteY487"/>
              <a:gd fmla="*/ 935386 w 1499376" name="connsiteX488"/>
              <a:gd fmla="*/ 613704 h 1440000" name="connsiteY488"/>
              <a:gd fmla="*/ 933097 w 1499376" name="connsiteX489"/>
              <a:gd fmla="*/ 612981 h 1440000" name="connsiteY489"/>
              <a:gd fmla="*/ 930938 w 1499376" name="connsiteX490"/>
              <a:gd fmla="*/ 612128 h 1440000" name="connsiteY490"/>
              <a:gd fmla="*/ 928780 w 1499376" name="connsiteX491"/>
              <a:gd fmla="*/ 611209 h 1440000" name="connsiteY491"/>
              <a:gd fmla="*/ 926752 w 1499376" name="connsiteX492"/>
              <a:gd fmla="*/ 610159 h 1440000" name="connsiteY492"/>
              <a:gd fmla="*/ 924724 w 1499376" name="connsiteX493"/>
              <a:gd fmla="*/ 608977 h 1440000" name="connsiteY493"/>
              <a:gd fmla="*/ 922632 w 1499376" name="connsiteX494"/>
              <a:gd fmla="*/ 607664 h 1440000" name="connsiteY494"/>
              <a:gd fmla="*/ 920735 w 1499376" name="connsiteX495"/>
              <a:gd fmla="*/ 606285 h 1440000" name="connsiteY495"/>
              <a:gd fmla="*/ 918838 w 1499376" name="connsiteX496"/>
              <a:gd fmla="*/ 604776 h 1440000" name="connsiteY496"/>
              <a:gd fmla="*/ 917007 w 1499376" name="connsiteX497"/>
              <a:gd fmla="*/ 603134 h 1440000" name="connsiteY497"/>
              <a:gd fmla="*/ 915240 w 1499376" name="connsiteX498"/>
              <a:gd fmla="*/ 601428 h 1440000" name="connsiteY498"/>
              <a:gd fmla="*/ 913605 w 1499376" name="connsiteX499"/>
              <a:gd fmla="*/ 599590 h 1440000" name="connsiteY499"/>
              <a:gd fmla="*/ 911905 w 1499376" name="connsiteX500"/>
              <a:gd fmla="*/ 597751 h 1440000" name="connsiteY500"/>
              <a:gd fmla="*/ 910270 w 1499376" name="connsiteX501"/>
              <a:gd fmla="*/ 595782 h 1440000" name="connsiteY501"/>
              <a:gd fmla="*/ 908765 w 1499376" name="connsiteX502"/>
              <a:gd fmla="*/ 593747 h 1440000" name="connsiteY502"/>
              <a:gd fmla="*/ 907326 w 1499376" name="connsiteX503"/>
              <a:gd fmla="*/ 591647 h 1440000" name="connsiteY503"/>
              <a:gd fmla="*/ 905887 w 1499376" name="connsiteX504"/>
              <a:gd fmla="*/ 589415 h 1440000" name="connsiteY504"/>
              <a:gd fmla="*/ 904579 w 1499376" name="connsiteX505"/>
              <a:gd fmla="*/ 587117 h 1440000" name="connsiteY505"/>
              <a:gd fmla="*/ 903271 w 1499376" name="connsiteX506"/>
              <a:gd fmla="*/ 584885 h 1440000" name="connsiteY506"/>
              <a:gd fmla="*/ 902094 w 1499376" name="connsiteX507"/>
              <a:gd fmla="*/ 582456 h 1440000" name="connsiteY507"/>
              <a:gd fmla="*/ 900916 w 1499376" name="connsiteX508"/>
              <a:gd fmla="*/ 580027 h 1440000" name="connsiteY508"/>
              <a:gd fmla="*/ 899870 w 1499376" name="connsiteX509"/>
              <a:gd fmla="*/ 577533 h 1440000" name="connsiteY509"/>
              <a:gd fmla="*/ 898889 w 1499376" name="connsiteX510"/>
              <a:gd fmla="*/ 575038 h 1440000" name="connsiteY510"/>
              <a:gd fmla="*/ 897973 w 1499376" name="connsiteX511"/>
              <a:gd fmla="*/ 572478 h 1440000" name="connsiteY511"/>
              <a:gd fmla="*/ 897057 w 1499376" name="connsiteX512"/>
              <a:gd fmla="*/ 569918 h 1440000" name="connsiteY512"/>
              <a:gd fmla="*/ 896338 w 1499376" name="connsiteX513"/>
              <a:gd fmla="*/ 567226 h 1440000" name="connsiteY513"/>
              <a:gd fmla="*/ 895618 w 1499376" name="connsiteX514"/>
              <a:gd fmla="*/ 564600 h 1440000" name="connsiteY514"/>
              <a:gd fmla="*/ 895030 w 1499376" name="connsiteX515"/>
              <a:gd fmla="*/ 561975 h 1440000" name="connsiteY515"/>
              <a:gd fmla="*/ 894441 w 1499376" name="connsiteX516"/>
              <a:gd fmla="*/ 559283 h 1440000" name="connsiteY516"/>
              <a:gd fmla="*/ 892479 w 1499376" name="connsiteX517"/>
              <a:gd fmla="*/ 557773 h 1440000" name="connsiteY517"/>
              <a:gd fmla="*/ 890582 w 1499376" name="connsiteX518"/>
              <a:gd fmla="*/ 556329 h 1440000" name="connsiteY518"/>
              <a:gd fmla="*/ 888881 w 1499376" name="connsiteX519"/>
              <a:gd fmla="*/ 554951 h 1440000" name="connsiteY519"/>
              <a:gd fmla="*/ 887442 w 1499376" name="connsiteX520"/>
              <a:gd fmla="*/ 553441 h 1440000" name="connsiteY520"/>
              <a:gd fmla="*/ 886004 w 1499376" name="connsiteX521"/>
              <a:gd fmla="*/ 551996 h 1440000" name="connsiteY521"/>
              <a:gd fmla="*/ 884826 w 1499376" name="connsiteX522"/>
              <a:gd fmla="*/ 550552 h 1440000" name="connsiteY522"/>
              <a:gd fmla="*/ 883845 w 1499376" name="connsiteX523"/>
              <a:gd fmla="*/ 549108 h 1440000" name="connsiteY523"/>
              <a:gd fmla="*/ 882930 w 1499376" name="connsiteX524"/>
              <a:gd fmla="*/ 547664 h 1440000" name="connsiteY524"/>
              <a:gd fmla="*/ 882210 w 1499376" name="connsiteX525"/>
              <a:gd fmla="*/ 546285 h 1440000" name="connsiteY525"/>
              <a:gd fmla="*/ 881556 w 1499376" name="connsiteX526"/>
              <a:gd fmla="*/ 544841 h 1440000" name="connsiteY526"/>
              <a:gd fmla="*/ 881098 w 1499376" name="connsiteX527"/>
              <a:gd fmla="*/ 543463 h 1440000" name="connsiteY527"/>
              <a:gd fmla="*/ 880771 w 1499376" name="connsiteX528"/>
              <a:gd fmla="*/ 542150 h 1440000" name="connsiteY528"/>
              <a:gd fmla="*/ 880575 w 1499376" name="connsiteX529"/>
              <a:gd fmla="*/ 540837 h 1440000" name="connsiteY529"/>
              <a:gd fmla="*/ 880444 w 1499376" name="connsiteX530"/>
              <a:gd fmla="*/ 539524 h 1440000" name="connsiteY530"/>
              <a:gd fmla="*/ 880444 w 1499376" name="connsiteX531"/>
              <a:gd fmla="*/ 538277 h 1440000" name="connsiteY531"/>
              <a:gd fmla="*/ 880575 w 1499376" name="connsiteX532"/>
              <a:gd fmla="*/ 537029 h 1440000" name="connsiteY532"/>
              <a:gd fmla="*/ 880836 w 1499376" name="connsiteX533"/>
              <a:gd fmla="*/ 535848 h 1440000" name="connsiteY533"/>
              <a:gd fmla="*/ 881098 w 1499376" name="connsiteX534"/>
              <a:gd fmla="*/ 534732 h 1440000" name="connsiteY534"/>
              <a:gd fmla="*/ 881556 w 1499376" name="connsiteX535"/>
              <a:gd fmla="*/ 533616 h 1440000" name="connsiteY535"/>
              <a:gd fmla="*/ 882079 w 1499376" name="connsiteX536"/>
              <a:gd fmla="*/ 532566 h 1440000" name="connsiteY536"/>
              <a:gd fmla="*/ 882668 w 1499376" name="connsiteX537"/>
              <a:gd fmla="*/ 531581 h 1440000" name="connsiteY537"/>
              <a:gd fmla="*/ 883387 w 1499376" name="connsiteX538"/>
              <a:gd fmla="*/ 530662 h 1440000" name="connsiteY538"/>
              <a:gd fmla="*/ 884107 w 1499376" name="connsiteX539"/>
              <a:gd fmla="*/ 529677 h 1440000" name="connsiteY539"/>
              <a:gd fmla="*/ 885022 w 1499376" name="connsiteX540"/>
              <a:gd fmla="*/ 528889 h 1440000" name="connsiteY540"/>
              <a:gd fmla="*/ 885938 w 1499376" name="connsiteX541"/>
              <a:gd fmla="*/ 528167 h 1440000" name="connsiteY541"/>
              <a:gd fmla="*/ 886919 w 1499376" name="connsiteX542"/>
              <a:gd fmla="*/ 527379 h 1440000" name="connsiteY542"/>
              <a:gd fmla="*/ 887900 w 1499376" name="connsiteX543"/>
              <a:gd fmla="*/ 526723 h 1440000" name="connsiteY543"/>
              <a:gd fmla="*/ 889012 w 1499376" name="connsiteX544"/>
              <a:gd fmla="*/ 526132 h 1440000" name="connsiteY544"/>
              <a:gd fmla="*/ 890190 w 1499376" name="connsiteX545"/>
              <a:gd fmla="*/ 525738 h 1440000" name="connsiteY545"/>
              <a:gd fmla="*/ 891367 w 1499376" name="connsiteX546"/>
              <a:gd fmla="*/ 525279 h 1440000" name="connsiteY546"/>
              <a:gd fmla="*/ 892610 w 1499376" name="connsiteX547"/>
              <a:gd fmla="*/ 524885 h 1440000" name="connsiteY547"/>
              <a:gd fmla="*/ 893918 w 1499376" name="connsiteX548"/>
              <a:gd fmla="*/ 524688 h 1440000" name="connsiteY548"/>
              <a:gd fmla="*/ 894637 w 1499376" name="connsiteX549"/>
              <a:gd fmla="*/ 520749 h 1440000" name="connsiteY549"/>
              <a:gd fmla="*/ 895291 w 1499376" name="connsiteX550"/>
              <a:gd fmla="*/ 516942 h 1440000" name="connsiteY550"/>
              <a:gd fmla="*/ 896534 w 1499376" name="connsiteX551"/>
              <a:gd fmla="*/ 509655 h 1440000" name="connsiteY551"/>
              <a:gd fmla="*/ 897188 w 1499376" name="connsiteX552"/>
              <a:gd fmla="*/ 506176 h 1440000" name="connsiteY552"/>
              <a:gd fmla="*/ 897842 w 1499376" name="connsiteX553"/>
              <a:gd fmla="*/ 502894 h 1440000" name="connsiteY553"/>
              <a:gd fmla="*/ 898562 w 1499376" name="connsiteX554"/>
              <a:gd fmla="*/ 499808 h 1440000" name="connsiteY554"/>
              <a:gd fmla="*/ 899412 w 1499376" name="connsiteX555"/>
              <a:gd fmla="*/ 496789 h 1440000" name="connsiteY555"/>
              <a:gd fmla="*/ 899870 w 1499376" name="connsiteX556"/>
              <a:gd fmla="*/ 495410 h 1440000" name="connsiteY556"/>
              <a:gd fmla="*/ 900328 w 1499376" name="connsiteX557"/>
              <a:gd fmla="*/ 494032 h 1440000" name="connsiteY557"/>
              <a:gd fmla="*/ 900851 w 1499376" name="connsiteX558"/>
              <a:gd fmla="*/ 492719 h 1440000" name="connsiteY558"/>
              <a:gd fmla="*/ 901440 w 1499376" name="connsiteX559"/>
              <a:gd fmla="*/ 491406 h 1440000" name="connsiteY559"/>
              <a:gd fmla="*/ 902028 w 1499376" name="connsiteX560"/>
              <a:gd fmla="*/ 490158 h 1440000" name="connsiteY560"/>
              <a:gd fmla="*/ 902682 w 1499376" name="connsiteX561"/>
              <a:gd fmla="*/ 488911 h 1440000" name="connsiteY561"/>
              <a:gd fmla="*/ 903402 w 1499376" name="connsiteX562"/>
              <a:gd fmla="*/ 487730 h 1440000" name="connsiteY562"/>
              <a:gd fmla="*/ 904252 w 1499376" name="connsiteX563"/>
              <a:gd fmla="*/ 486548 h 1440000" name="connsiteY563"/>
              <a:gd fmla="*/ 905102 w 1499376" name="connsiteX564"/>
              <a:gd fmla="*/ 485432 h 1440000" name="connsiteY564"/>
              <a:gd fmla="*/ 906084 w 1499376" name="connsiteX565"/>
              <a:gd fmla="*/ 484381 h 1440000" name="connsiteY565"/>
              <a:gd fmla="*/ 906999 w 1499376" name="connsiteX566"/>
              <a:gd fmla="*/ 483397 h 1440000" name="connsiteY566"/>
              <a:gd fmla="*/ 908111 w 1499376" name="connsiteX567"/>
              <a:gd fmla="*/ 482412 h 1440000" name="connsiteY567"/>
              <a:gd fmla="*/ 909289 w 1499376" name="connsiteX568"/>
              <a:gd fmla="*/ 481559 h 1440000" name="connsiteY568"/>
              <a:gd fmla="*/ 910466 w 1499376" name="connsiteX569"/>
              <a:gd fmla="*/ 480640 h 1440000" name="connsiteY569"/>
              <a:gd fmla="*/ 911774 w 1499376" name="connsiteX570"/>
              <a:gd fmla="*/ 479852 h 1440000" name="connsiteY570"/>
              <a:gd fmla="*/ 944805 w 1499376" name="connsiteX571"/>
              <a:gd fmla="*/ 444403 h 1440000" name="connsiteY571"/>
              <a:gd fmla="*/ 948016 w 1499376" name="connsiteX572"/>
              <a:gd fmla="*/ 444469 h 1440000" name="connsiteY572"/>
              <a:gd fmla="*/ 951162 w 1499376" name="connsiteX573"/>
              <a:gd fmla="*/ 444601 h 1440000" name="connsiteY573"/>
              <a:gd fmla="*/ 954176 w 1499376" name="connsiteX574"/>
              <a:gd fmla="*/ 444798 h 1440000" name="connsiteY574"/>
              <a:gd fmla="*/ 957060 w 1499376" name="connsiteX575"/>
              <a:gd fmla="*/ 445192 h 1440000" name="connsiteY575"/>
              <a:gd fmla="*/ 959812 w 1499376" name="connsiteX576"/>
              <a:gd fmla="*/ 445521 h 1440000" name="connsiteY576"/>
              <a:gd fmla="*/ 962499 w 1499376" name="connsiteX577"/>
              <a:gd fmla="*/ 446047 h 1440000" name="connsiteY577"/>
              <a:gd fmla="*/ 965121 w 1499376" name="connsiteX578"/>
              <a:gd fmla="*/ 446639 h 1440000" name="connsiteY578"/>
              <a:gd fmla="*/ 967611 w 1499376" name="connsiteX579"/>
              <a:gd fmla="*/ 447296 h 1440000" name="connsiteY579"/>
              <a:gd fmla="*/ 969905 w 1499376" name="connsiteX580"/>
              <a:gd fmla="*/ 448020 h 1440000" name="connsiteY580"/>
              <a:gd fmla="*/ 972199 w 1499376" name="connsiteX581"/>
              <a:gd fmla="*/ 448874 h 1440000" name="connsiteY581"/>
              <a:gd fmla="*/ 974361 w 1499376" name="connsiteX582"/>
              <a:gd fmla="*/ 449795 h 1440000" name="connsiteY582"/>
              <a:gd fmla="*/ 976524 w 1499376" name="connsiteX583"/>
              <a:gd fmla="*/ 450781 h 1440000" name="connsiteY583"/>
              <a:gd fmla="*/ 978490 w 1499376" name="connsiteX584"/>
              <a:gd fmla="*/ 451768 h 1440000" name="connsiteY584"/>
              <a:gd fmla="*/ 980390 w 1499376" name="connsiteX585"/>
              <a:gd fmla="*/ 452820 h 1440000" name="connsiteY585"/>
              <a:gd fmla="*/ 982226 w 1499376" name="connsiteX586"/>
              <a:gd fmla="*/ 454003 h 1440000" name="connsiteY586"/>
              <a:gd fmla="*/ 983995 w 1499376" name="connsiteX587"/>
              <a:gd fmla="*/ 455187 h 1440000" name="connsiteY587"/>
              <a:gd fmla="*/ 985699 w 1499376" name="connsiteX588"/>
              <a:gd fmla="*/ 456436 h 1440000" name="connsiteY588"/>
              <a:gd fmla="*/ 987206 w 1499376" name="connsiteX589"/>
              <a:gd fmla="*/ 457751 h 1440000" name="connsiteY589"/>
              <a:gd fmla="*/ 988648 w 1499376" name="connsiteX590"/>
              <a:gd fmla="*/ 459132 h 1440000" name="connsiteY590"/>
              <a:gd fmla="*/ 990155 w 1499376" name="connsiteX591"/>
              <a:gd fmla="*/ 460513 h 1440000" name="connsiteY591"/>
              <a:gd fmla="*/ 991466 w 1499376" name="connsiteX592"/>
              <a:gd fmla="*/ 462025 h 1440000" name="connsiteY592"/>
              <a:gd fmla="*/ 992711 w 1499376" name="connsiteX593"/>
              <a:gd fmla="*/ 463471 h 1440000" name="connsiteY593"/>
              <a:gd fmla="*/ 993956 w 1499376" name="connsiteX594"/>
              <a:gd fmla="*/ 465049 h 1440000" name="connsiteY594"/>
              <a:gd fmla="*/ 995070 w 1499376" name="connsiteX595"/>
              <a:gd fmla="*/ 466562 h 1440000" name="connsiteY595"/>
              <a:gd fmla="*/ 996053 w 1499376" name="connsiteX596"/>
              <a:gd fmla="*/ 468205 h 1440000" name="connsiteY596"/>
              <a:gd fmla="*/ 997102 w 1499376" name="connsiteX597"/>
              <a:gd fmla="*/ 469784 h 1440000" name="connsiteY597"/>
              <a:gd fmla="*/ 998085 w 1499376" name="connsiteX598"/>
              <a:gd fmla="*/ 471428 h 1440000" name="connsiteY598"/>
              <a:gd fmla="*/ 998871 w 1499376" name="connsiteX599"/>
              <a:gd fmla="*/ 473137 h 1440000" name="connsiteY599"/>
              <a:gd fmla="*/ 999658 w 1499376" name="connsiteX600"/>
              <a:gd fmla="*/ 474781 h 1440000" name="connsiteY600"/>
              <a:gd fmla="*/ 1000378 w 1499376" name="connsiteX601"/>
              <a:gd fmla="*/ 476490 h 1440000" name="connsiteY601"/>
              <a:gd fmla="*/ 1001099 w 1499376" name="connsiteX602"/>
              <a:gd fmla="*/ 478265 h 1440000" name="connsiteY602"/>
              <a:gd fmla="*/ 1001689 w 1499376" name="connsiteX603"/>
              <a:gd fmla="*/ 480041 h 1440000" name="connsiteY603"/>
              <a:gd fmla="*/ 1002279 w 1499376" name="connsiteX604"/>
              <a:gd fmla="*/ 481816 h 1440000" name="connsiteY604"/>
              <a:gd fmla="*/ 1002869 w 1499376" name="connsiteX605"/>
              <a:gd fmla="*/ 483526 h 1440000" name="connsiteY605"/>
              <a:gd fmla="*/ 1003327 w 1499376" name="connsiteX606"/>
              <a:gd fmla="*/ 485301 h 1440000" name="connsiteY606"/>
              <a:gd fmla="*/ 1003786 w 1499376" name="connsiteX607"/>
              <a:gd fmla="*/ 487076 h 1440000" name="connsiteY607"/>
              <a:gd fmla="*/ 1004507 w 1499376" name="connsiteX608"/>
              <a:gd fmla="*/ 490627 h 1440000" name="connsiteY608"/>
              <a:gd fmla="*/ 1005097 w 1499376" name="connsiteX609"/>
              <a:gd fmla="*/ 494046 h 1440000" name="connsiteY609"/>
              <a:gd fmla="*/ 1005425 w 1499376" name="connsiteX610"/>
              <a:gd fmla="*/ 497531 h 1440000" name="connsiteY610"/>
              <a:gd fmla="*/ 1005752 w 1499376" name="connsiteX611"/>
              <a:gd fmla="*/ 500884 h 1440000" name="connsiteY611"/>
              <a:gd fmla="*/ 1005883 w 1499376" name="connsiteX612"/>
              <a:gd fmla="*/ 504172 h 1440000" name="connsiteY612"/>
              <a:gd fmla="*/ 1005949 w 1499376" name="connsiteX613"/>
              <a:gd fmla="*/ 507393 h 1440000" name="connsiteY613"/>
              <a:gd fmla="*/ 1005883 w 1499376" name="connsiteX614"/>
              <a:gd fmla="*/ 510353 h 1440000" name="connsiteY614"/>
              <a:gd fmla="*/ 1005818 w 1499376" name="connsiteX615"/>
              <a:gd fmla="*/ 513245 h 1440000" name="connsiteY615"/>
              <a:gd fmla="*/ 1005687 w 1499376" name="connsiteX616"/>
              <a:gd fmla="*/ 515941 h 1440000" name="connsiteY616"/>
              <a:gd fmla="*/ 1005425 w 1499376" name="connsiteX617"/>
              <a:gd fmla="*/ 518374 h 1440000" name="connsiteY617"/>
              <a:gd fmla="*/ 1005228 w 1499376" name="connsiteX618"/>
              <a:gd fmla="*/ 520676 h 1440000" name="connsiteY618"/>
              <a:gd fmla="*/ 1004966 w 1499376" name="connsiteX619"/>
              <a:gd fmla="*/ 522648 h 1440000" name="connsiteY619"/>
              <a:gd fmla="*/ 1004507 w 1499376" name="connsiteX620"/>
              <a:gd fmla="*/ 525804 h 1440000" name="connsiteY620"/>
              <a:gd fmla="*/ 1002934 w 1499376" name="connsiteX621"/>
              <a:gd fmla="*/ 525015 h 1440000" name="connsiteY621"/>
              <a:gd fmla="*/ 1001427 w 1499376" name="connsiteX622"/>
              <a:gd fmla="*/ 524357 h 1440000" name="connsiteY622"/>
              <a:gd fmla="*/ 999723 w 1499376" name="connsiteX623"/>
              <a:gd fmla="*/ 523831 h 1440000" name="connsiteY623"/>
              <a:gd fmla="*/ 998085 w 1499376" name="connsiteX624"/>
              <a:gd fmla="*/ 523437 h 1440000" name="connsiteY624"/>
              <a:gd fmla="*/ 997036 w 1499376" name="connsiteX625"/>
              <a:gd fmla="*/ 518045 h 1440000" name="connsiteY625"/>
              <a:gd fmla="*/ 996119 w 1499376" name="connsiteX626"/>
              <a:gd fmla="*/ 512785 h 1440000" name="connsiteY626"/>
              <a:gd fmla="*/ 995267 w 1499376" name="connsiteX627"/>
              <a:gd fmla="*/ 507854 h 1440000" name="connsiteY627"/>
              <a:gd fmla="*/ 994415 w 1499376" name="connsiteX628"/>
              <a:gd fmla="*/ 503185 h 1440000" name="connsiteY628"/>
              <a:gd fmla="*/ 993956 w 1499376" name="connsiteX629"/>
              <a:gd fmla="*/ 500950 h 1440000" name="connsiteY629"/>
              <a:gd fmla="*/ 993497 w 1499376" name="connsiteX630"/>
              <a:gd fmla="*/ 498780 h 1440000" name="connsiteY630"/>
              <a:gd fmla="*/ 992908 w 1499376" name="connsiteX631"/>
              <a:gd fmla="*/ 496610 h 1440000" name="connsiteY631"/>
              <a:gd fmla="*/ 992383 w 1499376" name="connsiteX632"/>
              <a:gd fmla="*/ 494572 h 1440000" name="connsiteY632"/>
              <a:gd fmla="*/ 991728 w 1499376" name="connsiteX633"/>
              <a:gd fmla="*/ 492665 h 1440000" name="connsiteY633"/>
              <a:gd fmla="*/ 991072 w 1499376" name="connsiteX634"/>
              <a:gd fmla="*/ 490759 h 1440000" name="connsiteY634"/>
              <a:gd fmla="*/ 990286 w 1499376" name="connsiteX635"/>
              <a:gd fmla="*/ 488917 h 1440000" name="connsiteY635"/>
              <a:gd fmla="*/ 989434 w 1499376" name="connsiteX636"/>
              <a:gd fmla="*/ 487142 h 1440000" name="connsiteY636"/>
              <a:gd fmla="*/ 987730 w 1499376" name="connsiteX637"/>
              <a:gd fmla="*/ 487734 h 1440000" name="connsiteY637"/>
              <a:gd fmla="*/ 985436 w 1499376" name="connsiteX638"/>
              <a:gd fmla="*/ 488457 h 1440000" name="connsiteY638"/>
              <a:gd fmla="*/ 982618 w 1499376" name="connsiteX639"/>
              <a:gd fmla="*/ 489312 h 1440000" name="connsiteY639"/>
              <a:gd fmla="*/ 979211 w 1499376" name="connsiteX640"/>
              <a:gd fmla="*/ 490101 h 1440000" name="connsiteY640"/>
              <a:gd fmla="*/ 977310 w 1499376" name="connsiteX641"/>
              <a:gd fmla="*/ 490430 h 1440000" name="connsiteY641"/>
              <a:gd fmla="*/ 975344 w 1499376" name="connsiteX642"/>
              <a:gd fmla="*/ 490759 h 1440000" name="connsiteY642"/>
              <a:gd fmla="*/ 973247 w 1499376" name="connsiteX643"/>
              <a:gd fmla="*/ 491087 h 1440000" name="connsiteY643"/>
              <a:gd fmla="*/ 971019 w 1499376" name="connsiteX644"/>
              <a:gd fmla="*/ 491350 h 1440000" name="connsiteY644"/>
              <a:gd fmla="*/ 968725 w 1499376" name="connsiteX645"/>
              <a:gd fmla="*/ 491547 h 1440000" name="connsiteY645"/>
              <a:gd fmla="*/ 966366 w 1499376" name="connsiteX646"/>
              <a:gd fmla="*/ 491810 h 1440000" name="connsiteY646"/>
              <a:gd fmla="*/ 963876 w 1499376" name="connsiteX647"/>
              <a:gd fmla="*/ 491876 h 1440000" name="connsiteY647"/>
              <a:gd fmla="*/ 961254 w 1499376" name="connsiteX648"/>
              <a:gd fmla="*/ 491942 h 1440000" name="connsiteY648"/>
              <a:gd fmla="*/ 958633 w 1499376" name="connsiteX649"/>
              <a:gd fmla="*/ 491876 h 1440000" name="connsiteY649"/>
              <a:gd fmla="*/ 955946 w 1499376" name="connsiteX650"/>
              <a:gd fmla="*/ 491679 h 1440000" name="connsiteY650"/>
              <a:gd fmla="*/ 953128 w 1499376" name="connsiteX651"/>
              <a:gd fmla="*/ 491482 h 1440000" name="connsiteY651"/>
              <a:gd fmla="*/ 950310 w 1499376" name="connsiteX652"/>
              <a:gd fmla="*/ 491087 h 1440000" name="connsiteY652"/>
              <a:gd fmla="*/ 947361 w 1499376" name="connsiteX653"/>
              <a:gd fmla="*/ 490693 h 1440000" name="connsiteY653"/>
              <a:gd fmla="*/ 944346 w 1499376" name="connsiteX654"/>
              <a:gd fmla="*/ 490101 h 1440000" name="connsiteY654"/>
              <a:gd fmla="*/ 941332 w 1499376" name="connsiteX655"/>
              <a:gd fmla="*/ 489378 h 1440000" name="connsiteY655"/>
              <a:gd fmla="*/ 938252 w 1499376" name="connsiteX656"/>
              <a:gd fmla="*/ 488523 h 1440000" name="connsiteY656"/>
              <a:gd fmla="*/ 935237 w 1499376" name="connsiteX657"/>
              <a:gd fmla="*/ 487536 h 1440000" name="connsiteY657"/>
              <a:gd fmla="*/ 932026 w 1499376" name="connsiteX658"/>
              <a:gd fmla="*/ 486419 h 1440000" name="connsiteY658"/>
              <a:gd fmla="*/ 928815 w 1499376" name="connsiteX659"/>
              <a:gd fmla="*/ 485104 h 1440000" name="connsiteY659"/>
              <a:gd fmla="*/ 925669 w 1499376" name="connsiteX660"/>
              <a:gd fmla="*/ 483591 h 1440000" name="connsiteY660"/>
              <a:gd fmla="*/ 922458 w 1499376" name="connsiteX661"/>
              <a:gd fmla="*/ 481948 h 1440000" name="connsiteY661"/>
              <a:gd fmla="*/ 919181 w 1499376" name="connsiteX662"/>
              <a:gd fmla="*/ 480107 h 1440000" name="connsiteY662"/>
              <a:gd fmla="*/ 915970 w 1499376" name="connsiteX663"/>
              <a:gd fmla="*/ 478068 h 1440000" name="connsiteY663"/>
              <a:gd fmla="*/ 912693 w 1499376" name="connsiteX664"/>
              <a:gd fmla="*/ 475833 h 1440000" name="connsiteY664"/>
              <a:gd fmla="*/ 911251 w 1499376" name="connsiteX665"/>
              <a:gd fmla="*/ 476622 h 1440000" name="connsiteY665"/>
              <a:gd fmla="*/ 909810 w 1499376" name="connsiteX666"/>
              <a:gd fmla="*/ 477476 h 1440000" name="connsiteY666"/>
              <a:gd fmla="*/ 908499 w 1499376" name="connsiteX667"/>
              <a:gd fmla="*/ 478397 h 1440000" name="connsiteY667"/>
              <a:gd fmla="*/ 907319 w 1499376" name="connsiteX668"/>
              <a:gd fmla="*/ 479383 h 1440000" name="connsiteY668"/>
              <a:gd fmla="*/ 906140 w 1499376" name="connsiteX669"/>
              <a:gd fmla="*/ 480304 h 1440000" name="connsiteY669"/>
              <a:gd fmla="*/ 905025 w 1499376" name="connsiteX670"/>
              <a:gd fmla="*/ 481422 h 1440000" name="connsiteY670"/>
              <a:gd fmla="*/ 903977 w 1499376" name="connsiteX671"/>
              <a:gd fmla="*/ 482539 h 1440000" name="connsiteY671"/>
              <a:gd fmla="*/ 903060 w 1499376" name="connsiteX672"/>
              <a:gd fmla="*/ 483591 h 1440000" name="connsiteY672"/>
              <a:gd fmla="*/ 902076 w 1499376" name="connsiteX673"/>
              <a:gd fmla="*/ 484775 h 1440000" name="connsiteY673"/>
              <a:gd fmla="*/ 901290 w 1499376" name="connsiteX674"/>
              <a:gd fmla="*/ 486024 h 1440000" name="connsiteY674"/>
              <a:gd fmla="*/ 900504 w 1499376" name="connsiteX675"/>
              <a:gd fmla="*/ 487273 h 1440000" name="connsiteY675"/>
              <a:gd fmla="*/ 899783 w 1499376" name="connsiteX676"/>
              <a:gd fmla="*/ 488589 h 1440000" name="connsiteY676"/>
              <a:gd fmla="*/ 899062 w 1499376" name="connsiteX677"/>
              <a:gd fmla="*/ 490035 h 1440000" name="connsiteY677"/>
              <a:gd fmla="*/ 898407 w 1499376" name="connsiteX678"/>
              <a:gd fmla="*/ 491416 h 1440000" name="connsiteY678"/>
              <a:gd fmla="*/ 897817 w 1499376" name="connsiteX679"/>
              <a:gd fmla="*/ 492862 h 1440000" name="connsiteY679"/>
              <a:gd fmla="*/ 897293 w 1499376" name="connsiteX680"/>
              <a:gd fmla="*/ 494375 h 1440000" name="connsiteY680"/>
              <a:gd fmla="*/ 896768 w 1499376" name="connsiteX681"/>
              <a:gd fmla="*/ 495887 h 1440000" name="connsiteY681"/>
              <a:gd fmla="*/ 896310 w 1499376" name="connsiteX682"/>
              <a:gd fmla="*/ 497465 h 1440000" name="connsiteY682"/>
              <a:gd fmla="*/ 895457 w 1499376" name="connsiteX683"/>
              <a:gd fmla="*/ 500753 h 1440000" name="connsiteY683"/>
              <a:gd fmla="*/ 894671 w 1499376" name="connsiteX684"/>
              <a:gd fmla="*/ 504106 h 1440000" name="connsiteY684"/>
              <a:gd fmla="*/ 894016 w 1499376" name="connsiteX685"/>
              <a:gd fmla="*/ 507722 h 1440000" name="connsiteY685"/>
              <a:gd fmla="*/ 893361 w 1499376" name="connsiteX686"/>
              <a:gd fmla="*/ 511470 h 1440000" name="connsiteY686"/>
              <a:gd fmla="*/ 892770 w 1499376" name="connsiteX687"/>
              <a:gd fmla="*/ 515284 h 1440000" name="connsiteY687"/>
              <a:gd fmla="*/ 891591 w 1499376" name="connsiteX688"/>
              <a:gd fmla="*/ 523437 h 1440000" name="connsiteY688"/>
              <a:gd fmla="*/ 889952 w 1499376" name="connsiteX689"/>
              <a:gd fmla="*/ 523831 h 1440000" name="connsiteY689"/>
              <a:gd fmla="*/ 888314 w 1499376" name="connsiteX690"/>
              <a:gd fmla="*/ 524357 h 1440000" name="connsiteY690"/>
              <a:gd fmla="*/ 886807 w 1499376" name="connsiteX691"/>
              <a:gd fmla="*/ 525015 h 1440000" name="connsiteY691"/>
              <a:gd fmla="*/ 885300 w 1499376" name="connsiteX692"/>
              <a:gd fmla="*/ 525738 h 1440000" name="connsiteY692"/>
              <a:gd fmla="*/ 885038 w 1499376" name="connsiteX693"/>
              <a:gd fmla="*/ 522911 h 1440000" name="connsiteY693"/>
              <a:gd fmla="*/ 884710 w 1499376" name="connsiteX694"/>
              <a:gd fmla="*/ 519295 h 1440000" name="connsiteY694"/>
              <a:gd fmla="*/ 884448 w 1499376" name="connsiteX695"/>
              <a:gd fmla="*/ 514955 h 1440000" name="connsiteY695"/>
              <a:gd fmla="*/ 884251 w 1499376" name="connsiteX696"/>
              <a:gd fmla="*/ 509958 h 1440000" name="connsiteY696"/>
              <a:gd fmla="*/ 884120 w 1499376" name="connsiteX697"/>
              <a:gd fmla="*/ 504566 h 1440000" name="connsiteY697"/>
              <a:gd fmla="*/ 884120 w 1499376" name="connsiteX698"/>
              <a:gd fmla="*/ 501805 h 1440000" name="connsiteY698"/>
              <a:gd fmla="*/ 884251 w 1499376" name="connsiteX699"/>
              <a:gd fmla="*/ 498912 h 1440000" name="connsiteY699"/>
              <a:gd fmla="*/ 884382 w 1499376" name="connsiteX700"/>
              <a:gd fmla="*/ 496018 h 1440000" name="connsiteY700"/>
              <a:gd fmla="*/ 884513 w 1499376" name="connsiteX701"/>
              <a:gd fmla="*/ 493125 h 1440000" name="connsiteY701"/>
              <a:gd fmla="*/ 884775 w 1499376" name="connsiteX702"/>
              <a:gd fmla="*/ 490167 h 1440000" name="connsiteY702"/>
              <a:gd fmla="*/ 885169 w 1499376" name="connsiteX703"/>
              <a:gd fmla="*/ 487273 h 1440000" name="connsiteY703"/>
              <a:gd fmla="*/ 885627 w 1499376" name="connsiteX704"/>
              <a:gd fmla="*/ 484446 h 1440000" name="connsiteY704"/>
              <a:gd fmla="*/ 886152 w 1499376" name="connsiteX705"/>
              <a:gd fmla="*/ 481619 h 1440000" name="connsiteY705"/>
              <a:gd fmla="*/ 886741 w 1499376" name="connsiteX706"/>
              <a:gd fmla="*/ 478857 h 1440000" name="connsiteY706"/>
              <a:gd fmla="*/ 887462 w 1499376" name="connsiteX707"/>
              <a:gd fmla="*/ 476227 h 1440000" name="connsiteY707"/>
              <a:gd fmla="*/ 888249 w 1499376" name="connsiteX708"/>
              <a:gd fmla="*/ 473597 h 1440000" name="connsiteY708"/>
              <a:gd fmla="*/ 889232 w 1499376" name="connsiteX709"/>
              <a:gd fmla="*/ 471230 h 1440000" name="connsiteY709"/>
              <a:gd fmla="*/ 889690 w 1499376" name="connsiteX710"/>
              <a:gd fmla="*/ 470112 h 1440000" name="connsiteY710"/>
              <a:gd fmla="*/ 890280 w 1499376" name="connsiteX711"/>
              <a:gd fmla="*/ 468929 h 1440000" name="connsiteY711"/>
              <a:gd fmla="*/ 890870 w 1499376" name="connsiteX712"/>
              <a:gd fmla="*/ 467877 h 1440000" name="connsiteY712"/>
              <a:gd fmla="*/ 891460 w 1499376" name="connsiteX713"/>
              <a:gd fmla="*/ 466759 h 1440000" name="connsiteY713"/>
              <a:gd fmla="*/ 892115 w 1499376" name="connsiteX714"/>
              <a:gd fmla="*/ 465838 h 1440000" name="connsiteY714"/>
              <a:gd fmla="*/ 892770 w 1499376" name="connsiteX715"/>
              <a:gd fmla="*/ 464852 h 1440000" name="connsiteY715"/>
              <a:gd fmla="*/ 893557 w 1499376" name="connsiteX716"/>
              <a:gd fmla="*/ 463997 h 1440000" name="connsiteY716"/>
              <a:gd fmla="*/ 894343 w 1499376" name="connsiteX717"/>
              <a:gd fmla="*/ 463143 h 1440000" name="connsiteY717"/>
              <a:gd fmla="*/ 895130 w 1499376" name="connsiteX718"/>
              <a:gd fmla="*/ 462288 h 1440000" name="connsiteY718"/>
              <a:gd fmla="*/ 895916 w 1499376" name="connsiteX719"/>
              <a:gd fmla="*/ 461565 h 1440000" name="connsiteY719"/>
              <a:gd fmla="*/ 896834 w 1499376" name="connsiteX720"/>
              <a:gd fmla="*/ 460907 h 1440000" name="connsiteY720"/>
              <a:gd fmla="*/ 897686 w 1499376" name="connsiteX721"/>
              <a:gd fmla="*/ 460250 h 1440000" name="connsiteY721"/>
              <a:gd fmla="*/ 898669 w 1499376" name="connsiteX722"/>
              <a:gd fmla="*/ 459658 h 1440000" name="connsiteY722"/>
              <a:gd fmla="*/ 899652 w 1499376" name="connsiteX723"/>
              <a:gd fmla="*/ 459198 h 1440000" name="connsiteY723"/>
              <a:gd fmla="*/ 900700 w 1499376" name="connsiteX724"/>
              <a:gd fmla="*/ 458803 h 1440000" name="connsiteY724"/>
              <a:gd fmla="*/ 901814 w 1499376" name="connsiteX725"/>
              <a:gd fmla="*/ 458408 h 1440000" name="connsiteY725"/>
              <a:gd fmla="*/ 902929 w 1499376" name="connsiteX726"/>
              <a:gd fmla="*/ 458145 h 1440000" name="connsiteY726"/>
              <a:gd fmla="*/ 904043 w 1499376" name="connsiteX727"/>
              <a:gd fmla="*/ 457882 h 1440000" name="connsiteY727"/>
              <a:gd fmla="*/ 905288 w 1499376" name="connsiteX728"/>
              <a:gd fmla="*/ 457751 h 1440000" name="connsiteY728"/>
              <a:gd fmla="*/ 906533 w 1499376" name="connsiteX729"/>
              <a:gd fmla="*/ 457685 h 1440000" name="connsiteY729"/>
              <a:gd fmla="*/ 907123 w 1499376" name="connsiteX730"/>
              <a:gd fmla="*/ 456962 h 1440000" name="connsiteY730"/>
              <a:gd fmla="*/ 907778 w 1499376" name="connsiteX731"/>
              <a:gd fmla="*/ 456304 h 1440000" name="connsiteY731"/>
              <a:gd fmla="*/ 908499 w 1499376" name="connsiteX732"/>
              <a:gd fmla="*/ 455515 h 1440000" name="connsiteY732"/>
              <a:gd fmla="*/ 909220 w 1499376" name="connsiteX733"/>
              <a:gd fmla="*/ 454858 h 1440000" name="connsiteY733"/>
              <a:gd fmla="*/ 910793 w 1499376" name="connsiteX734"/>
              <a:gd fmla="*/ 453543 h 1440000" name="connsiteY734"/>
              <a:gd fmla="*/ 912628 w 1499376" name="connsiteX735"/>
              <a:gd fmla="*/ 452294 h 1440000" name="connsiteY735"/>
              <a:gd fmla="*/ 914594 w 1499376" name="connsiteX736"/>
              <a:gd fmla="*/ 451110 h 1440000" name="connsiteY736"/>
              <a:gd fmla="*/ 916756 w 1499376" name="connsiteX737"/>
              <a:gd fmla="*/ 450058 h 1440000" name="connsiteY737"/>
              <a:gd fmla="*/ 918984 w 1499376" name="connsiteX738"/>
              <a:gd fmla="*/ 449006 h 1440000" name="connsiteY738"/>
              <a:gd fmla="*/ 921409 w 1499376" name="connsiteX739"/>
              <a:gd fmla="*/ 448151 h 1440000" name="connsiteY739"/>
              <a:gd fmla="*/ 923965 w 1499376" name="connsiteX740"/>
              <a:gd fmla="*/ 447231 h 1440000" name="connsiteY740"/>
              <a:gd fmla="*/ 926717 w 1499376" name="connsiteX741"/>
              <a:gd fmla="*/ 446507 h 1440000" name="connsiteY741"/>
              <a:gd fmla="*/ 929470 w 1499376" name="connsiteX742"/>
              <a:gd fmla="*/ 445916 h 1440000" name="connsiteY742"/>
              <a:gd fmla="*/ 932419 w 1499376" name="connsiteX743"/>
              <a:gd fmla="*/ 445390 h 1440000" name="connsiteY743"/>
              <a:gd fmla="*/ 935434 w 1499376" name="connsiteX744"/>
              <a:gd fmla="*/ 444995 h 1440000" name="connsiteY744"/>
              <a:gd fmla="*/ 938514 w 1499376" name="connsiteX745"/>
              <a:gd fmla="*/ 444666 h 1440000" name="connsiteY745"/>
              <a:gd fmla="*/ 941594 w 1499376" name="connsiteX746"/>
              <a:gd fmla="*/ 444469 h 1440000" name="connsiteY746"/>
              <a:gd fmla="*/ 801478 w 1499376" name="connsiteX747"/>
              <a:gd fmla="*/ 419866 h 1440000" name="connsiteY747"/>
              <a:gd fmla="*/ 463232 w 1499376" name="connsiteX748"/>
              <a:gd fmla="*/ 419866 h 1440000" name="connsiteY748"/>
              <a:gd fmla="*/ 463232 w 1499376" name="connsiteX749"/>
              <a:gd fmla="*/ 796847 h 1440000" name="connsiteY749"/>
              <a:gd fmla="*/ 801478 w 1499376" name="connsiteX750"/>
              <a:gd fmla="*/ 796847 h 1440000" name="connsiteY750"/>
              <a:gd fmla="*/ 811850 w 1499376" name="connsiteX751"/>
              <a:gd fmla="*/ 372981 h 1440000" name="connsiteY751"/>
              <a:gd fmla="*/ 812900 w 1499376" name="connsiteX752"/>
              <a:gd fmla="*/ 373178 h 1440000" name="connsiteY752"/>
              <a:gd fmla="*/ 813885 w 1499376" name="connsiteX753"/>
              <a:gd fmla="*/ 373244 h 1440000" name="connsiteY753"/>
              <a:gd fmla="*/ 814869 w 1499376" name="connsiteX754"/>
              <a:gd fmla="*/ 373441 h 1440000" name="connsiteY754"/>
              <a:gd fmla="*/ 815854 w 1499376" name="connsiteX755"/>
              <a:gd fmla="*/ 373703 h 1440000" name="connsiteY755"/>
              <a:gd fmla="*/ 816707 w 1499376" name="connsiteX756"/>
              <a:gd fmla="*/ 373900 h 1440000" name="connsiteY756"/>
              <a:gd fmla="*/ 817692 w 1499376" name="connsiteX757"/>
              <a:gd fmla="*/ 374229 h 1440000" name="connsiteY757"/>
              <a:gd fmla="*/ 818545 w 1499376" name="connsiteX758"/>
              <a:gd fmla="*/ 374557 h 1440000" name="connsiteY758"/>
              <a:gd fmla="*/ 819399 w 1499376" name="connsiteX759"/>
              <a:gd fmla="*/ 375017 h 1440000" name="connsiteY759"/>
              <a:gd fmla="*/ 820317 w 1499376" name="connsiteX760"/>
              <a:gd fmla="*/ 375411 h 1440000" name="connsiteY760"/>
              <a:gd fmla="*/ 821105 w 1499376" name="connsiteX761"/>
              <a:gd fmla="*/ 375870 h 1440000" name="connsiteY761"/>
              <a:gd fmla="*/ 821893 w 1499376" name="connsiteX762"/>
              <a:gd fmla="*/ 376396 h 1440000" name="connsiteY762"/>
              <a:gd fmla="*/ 822680 w 1499376" name="connsiteX763"/>
              <a:gd fmla="*/ 376987 h 1440000" name="connsiteY763"/>
              <a:gd fmla="*/ 823402 w 1499376" name="connsiteX764"/>
              <a:gd fmla="*/ 377578 h 1440000" name="connsiteY764"/>
              <a:gd fmla="*/ 824124 w 1499376" name="connsiteX765"/>
              <a:gd fmla="*/ 378169 h 1440000" name="connsiteY765"/>
              <a:gd fmla="*/ 824781 w 1499376" name="connsiteX766"/>
              <a:gd fmla="*/ 378825 h 1440000" name="connsiteY766"/>
              <a:gd fmla="*/ 825437 w 1499376" name="connsiteX767"/>
              <a:gd fmla="*/ 379482 h 1440000" name="connsiteY767"/>
              <a:gd fmla="*/ 826094 w 1499376" name="connsiteX768"/>
              <a:gd fmla="*/ 380204 h 1440000" name="connsiteY768"/>
              <a:gd fmla="*/ 826684 w 1499376" name="connsiteX769"/>
              <a:gd fmla="*/ 380927 h 1440000" name="connsiteY769"/>
              <a:gd fmla="*/ 827210 w 1499376" name="connsiteX770"/>
              <a:gd fmla="*/ 381715 h 1440000" name="connsiteY770"/>
              <a:gd fmla="*/ 827735 w 1499376" name="connsiteX771"/>
              <a:gd fmla="*/ 382568 h 1440000" name="connsiteY771"/>
              <a:gd fmla="*/ 828260 w 1499376" name="connsiteX772"/>
              <a:gd fmla="*/ 383356 h 1440000" name="connsiteY772"/>
              <a:gd fmla="*/ 828654 w 1499376" name="connsiteX773"/>
              <a:gd fmla="*/ 384210 h 1440000" name="connsiteY773"/>
              <a:gd fmla="*/ 829048 w 1499376" name="connsiteX774"/>
              <a:gd fmla="*/ 385063 h 1440000" name="connsiteY774"/>
              <a:gd fmla="*/ 829376 w 1499376" name="connsiteX775"/>
              <a:gd fmla="*/ 385983 h 1440000" name="connsiteY775"/>
              <a:gd fmla="*/ 829704 w 1499376" name="connsiteX776"/>
              <a:gd fmla="*/ 386902 h 1440000" name="connsiteY776"/>
              <a:gd fmla="*/ 829967 w 1499376" name="connsiteX777"/>
              <a:gd fmla="*/ 387821 h 1440000" name="connsiteY777"/>
              <a:gd fmla="*/ 830229 w 1499376" name="connsiteX778"/>
              <a:gd fmla="*/ 388806 h 1440000" name="connsiteY778"/>
              <a:gd fmla="*/ 830360 w 1499376" name="connsiteX779"/>
              <a:gd fmla="*/ 389726 h 1440000" name="connsiteY779"/>
              <a:gd fmla="*/ 830492 w 1499376" name="connsiteX780"/>
              <a:gd fmla="*/ 390711 h 1440000" name="connsiteY780"/>
              <a:gd fmla="*/ 830557 w 1499376" name="connsiteX781"/>
              <a:gd fmla="*/ 391761 h 1440000" name="connsiteY781"/>
              <a:gd fmla="*/ 830557 w 1499376" name="connsiteX782"/>
              <a:gd fmla="*/ 392746 h 1440000" name="connsiteY782"/>
              <a:gd fmla="*/ 830557 w 1499376" name="connsiteX783"/>
              <a:gd fmla="*/ 419866 h 1440000" name="connsiteY783"/>
              <a:gd fmla="*/ 806402 w 1499376" name="connsiteX784"/>
              <a:gd fmla="*/ 419866 h 1440000" name="connsiteY784"/>
              <a:gd fmla="*/ 806402 w 1499376" name="connsiteX785"/>
              <a:gd fmla="*/ 796847 h 1440000" name="connsiteY785"/>
              <a:gd fmla="*/ 819136 w 1499376" name="connsiteX786"/>
              <a:gd fmla="*/ 796847 h 1440000" name="connsiteY786"/>
              <a:gd fmla="*/ 819136 w 1499376" name="connsiteX787"/>
              <a:gd fmla="*/ 810374 h 1440000" name="connsiteY787"/>
              <a:gd fmla="*/ 719559 w 1499376" name="connsiteX788"/>
              <a:gd fmla="*/ 810374 h 1440000" name="connsiteY788"/>
              <a:gd fmla="*/ 776732 w 1499376" name="connsiteX789"/>
              <a:gd fmla="*/ 1045717 h 1440000" name="connsiteY789"/>
              <a:gd fmla="*/ 761438 w 1499376" name="connsiteX790"/>
              <a:gd fmla="*/ 1045717 h 1440000" name="connsiteY790"/>
              <a:gd fmla="*/ 704396 w 1499376" name="connsiteX791"/>
              <a:gd fmla="*/ 810374 h 1440000" name="connsiteY791"/>
              <a:gd fmla="*/ 639740 w 1499376" name="connsiteX792"/>
              <a:gd fmla="*/ 810374 h 1440000" name="connsiteY792"/>
              <a:gd fmla="*/ 639740 w 1499376" name="connsiteX793"/>
              <a:gd fmla="*/ 1038165 h 1440000" name="connsiteY793"/>
              <a:gd fmla="*/ 624905 w 1499376" name="connsiteX794"/>
              <a:gd fmla="*/ 1038165 h 1440000" name="connsiteY794"/>
              <a:gd fmla="*/ 624905 w 1499376" name="connsiteX795"/>
              <a:gd fmla="*/ 810374 h 1440000" name="connsiteY795"/>
              <a:gd fmla="*/ 560315 w 1499376" name="connsiteX796"/>
              <a:gd fmla="*/ 810374 h 1440000" name="connsiteY796"/>
              <a:gd fmla="*/ 503142 w 1499376" name="connsiteX797"/>
              <a:gd fmla="*/ 1045717 h 1440000" name="connsiteY797"/>
              <a:gd fmla="*/ 487914 w 1499376" name="connsiteX798"/>
              <a:gd fmla="*/ 1045717 h 1440000" name="connsiteY798"/>
              <a:gd fmla="*/ 545086 w 1499376" name="connsiteX799"/>
              <a:gd fmla="*/ 810374 h 1440000" name="connsiteY799"/>
              <a:gd fmla="*/ 445510 w 1499376" name="connsiteX800"/>
              <a:gd fmla="*/ 810374 h 1440000" name="connsiteY800"/>
              <a:gd fmla="*/ 445510 w 1499376" name="connsiteX801"/>
              <a:gd fmla="*/ 796847 h 1440000" name="connsiteY801"/>
              <a:gd fmla="*/ 458309 w 1499376" name="connsiteX802"/>
              <a:gd fmla="*/ 796847 h 1440000" name="connsiteY802"/>
              <a:gd fmla="*/ 458309 w 1499376" name="connsiteX803"/>
              <a:gd fmla="*/ 419866 h 1440000" name="connsiteY803"/>
              <a:gd fmla="*/ 434088 w 1499376" name="connsiteX804"/>
              <a:gd fmla="*/ 419866 h 1440000" name="connsiteY804"/>
              <a:gd fmla="*/ 434088 w 1499376" name="connsiteX805"/>
              <a:gd fmla="*/ 392746 h 1440000" name="connsiteY805"/>
              <a:gd fmla="*/ 434088 w 1499376" name="connsiteX806"/>
              <a:gd fmla="*/ 391761 h 1440000" name="connsiteY806"/>
              <a:gd fmla="*/ 434154 w 1499376" name="connsiteX807"/>
              <a:gd fmla="*/ 390711 h 1440000" name="connsiteY807"/>
              <a:gd fmla="*/ 434285 w 1499376" name="connsiteX808"/>
              <a:gd fmla="*/ 389726 h 1440000" name="connsiteY808"/>
              <a:gd fmla="*/ 434482 w 1499376" name="connsiteX809"/>
              <a:gd fmla="*/ 388806 h 1440000" name="connsiteY809"/>
              <a:gd fmla="*/ 434679 w 1499376" name="connsiteX810"/>
              <a:gd fmla="*/ 387821 h 1440000" name="connsiteY810"/>
              <a:gd fmla="*/ 434942 w 1499376" name="connsiteX811"/>
              <a:gd fmla="*/ 386902 h 1440000" name="connsiteY811"/>
              <a:gd fmla="*/ 435270 w 1499376" name="connsiteX812"/>
              <a:gd fmla="*/ 385983 h 1440000" name="connsiteY812"/>
              <a:gd fmla="*/ 435664 w 1499376" name="connsiteX813"/>
              <a:gd fmla="*/ 385063 h 1440000" name="connsiteY813"/>
              <a:gd fmla="*/ 435992 w 1499376" name="connsiteX814"/>
              <a:gd fmla="*/ 384210 h 1440000" name="connsiteY814"/>
              <a:gd fmla="*/ 436451 w 1499376" name="connsiteX815"/>
              <a:gd fmla="*/ 383356 h 1440000" name="connsiteY815"/>
              <a:gd fmla="*/ 436976 w 1499376" name="connsiteX816"/>
              <a:gd fmla="*/ 382568 h 1440000" name="connsiteY816"/>
              <a:gd fmla="*/ 437436 w 1499376" name="connsiteX817"/>
              <a:gd fmla="*/ 381715 h 1440000" name="connsiteY817"/>
              <a:gd fmla="*/ 437961 w 1499376" name="connsiteX818"/>
              <a:gd fmla="*/ 380927 h 1440000" name="connsiteY818"/>
              <a:gd fmla="*/ 438552 w 1499376" name="connsiteX819"/>
              <a:gd fmla="*/ 380204 h 1440000" name="connsiteY819"/>
              <a:gd fmla="*/ 439143 w 1499376" name="connsiteX820"/>
              <a:gd fmla="*/ 379482 h 1440000" name="connsiteY820"/>
              <a:gd fmla="*/ 439799 w 1499376" name="connsiteX821"/>
              <a:gd fmla="*/ 378825 h 1440000" name="connsiteY821"/>
              <a:gd fmla="*/ 440521 w 1499376" name="connsiteX822"/>
              <a:gd fmla="*/ 378169 h 1440000" name="connsiteY822"/>
              <a:gd fmla="*/ 441177 w 1499376" name="connsiteX823"/>
              <a:gd fmla="*/ 377578 h 1440000" name="connsiteY823"/>
              <a:gd fmla="*/ 442031 w 1499376" name="connsiteX824"/>
              <a:gd fmla="*/ 376987 h 1440000" name="connsiteY824"/>
              <a:gd fmla="*/ 442753 w 1499376" name="connsiteX825"/>
              <a:gd fmla="*/ 376396 h 1440000" name="connsiteY825"/>
              <a:gd fmla="*/ 443540 w 1499376" name="connsiteX826"/>
              <a:gd fmla="*/ 375870 h 1440000" name="connsiteY826"/>
              <a:gd fmla="*/ 444394 w 1499376" name="connsiteX827"/>
              <a:gd fmla="*/ 375411 h 1440000" name="connsiteY827"/>
              <a:gd fmla="*/ 445247 w 1499376" name="connsiteX828"/>
              <a:gd fmla="*/ 375017 h 1440000" name="connsiteY828"/>
              <a:gd fmla="*/ 446100 w 1499376" name="connsiteX829"/>
              <a:gd fmla="*/ 374557 h 1440000" name="connsiteY829"/>
              <a:gd fmla="*/ 447019 w 1499376" name="connsiteX830"/>
              <a:gd fmla="*/ 374229 h 1440000" name="connsiteY830"/>
              <a:gd fmla="*/ 447873 w 1499376" name="connsiteX831"/>
              <a:gd fmla="*/ 373900 h 1440000" name="connsiteY831"/>
              <a:gd fmla="*/ 448857 w 1499376" name="connsiteX832"/>
              <a:gd fmla="*/ 373703 h 1440000" name="connsiteY832"/>
              <a:gd fmla="*/ 449776 w 1499376" name="connsiteX833"/>
              <a:gd fmla="*/ 373441 h 1440000" name="connsiteY833"/>
              <a:gd fmla="*/ 450761 w 1499376" name="connsiteX834"/>
              <a:gd fmla="*/ 373244 h 1440000" name="connsiteY834"/>
              <a:gd fmla="*/ 451746 w 1499376" name="connsiteX835"/>
              <a:gd fmla="*/ 373178 h 1440000" name="connsiteY835"/>
              <a:gd fmla="*/ 452730 w 1499376" name="connsiteX836"/>
              <a:gd fmla="*/ 372981 h 1440000" name="connsiteY836"/>
              <a:gd fmla="*/ 453780 w 1499376" name="connsiteX837"/>
              <a:gd fmla="*/ 372981 h 1440000" name="connsiteY837"/>
              <a:gd fmla="*/ 810931 w 1499376" name="connsiteX838"/>
              <a:gd fmla="*/ 372981 h 1440000" name="connsiteY838"/>
              <a:gd fmla="*/ 749688 w 1499376" name="connsiteX839"/>
              <a:gd fmla="*/ 0 h 1440000" name="connsiteY839"/>
              <a:gd fmla="*/ 0 w 1499376" name="connsiteX840"/>
              <a:gd fmla="*/ 720000 h 1440000" name="connsiteY840"/>
              <a:gd fmla="*/ 749688 w 1499376" name="connsiteX841"/>
              <a:gd fmla="*/ 1440000 h 1440000" name="connsiteY841"/>
              <a:gd fmla="*/ 1499376 w 1499376" name="connsiteX842"/>
              <a:gd fmla="*/ 720000 h 1440000" name="connsiteY8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b="b" l="l" r="r" t="t"/>
            <a:pathLst>
              <a:path h="1440000" w="1499376">
                <a:moveTo>
                  <a:pt x="951665" y="624535"/>
                </a:moveTo>
                <a:lnTo>
                  <a:pt x="958163" y="636950"/>
                </a:lnTo>
                <a:lnTo>
                  <a:pt x="953614" y="641680"/>
                </a:lnTo>
                <a:lnTo>
                  <a:pt x="957773" y="670257"/>
                </a:lnTo>
                <a:lnTo>
                  <a:pt x="945297" y="716964"/>
                </a:lnTo>
                <a:lnTo>
                  <a:pt x="932886" y="670257"/>
                </a:lnTo>
                <a:lnTo>
                  <a:pt x="936915" y="641680"/>
                </a:lnTo>
                <a:lnTo>
                  <a:pt x="932431" y="636950"/>
                </a:lnTo>
                <a:lnTo>
                  <a:pt x="938929" y="624535"/>
                </a:lnTo>
                <a:close/>
                <a:moveTo>
                  <a:pt x="999206" y="621384"/>
                </a:moveTo>
                <a:lnTo>
                  <a:pt x="1006687" y="624929"/>
                </a:lnTo>
                <a:lnTo>
                  <a:pt x="1014496" y="628671"/>
                </a:lnTo>
                <a:lnTo>
                  <a:pt x="1022240" y="632545"/>
                </a:lnTo>
                <a:lnTo>
                  <a:pt x="1025980" y="634449"/>
                </a:lnTo>
                <a:lnTo>
                  <a:pt x="1029655" y="636484"/>
                </a:lnTo>
                <a:lnTo>
                  <a:pt x="1033199" y="638454"/>
                </a:lnTo>
                <a:lnTo>
                  <a:pt x="1036480" y="640358"/>
                </a:lnTo>
                <a:lnTo>
                  <a:pt x="1039564" y="642196"/>
                </a:lnTo>
                <a:lnTo>
                  <a:pt x="1042320" y="644035"/>
                </a:lnTo>
                <a:lnTo>
                  <a:pt x="1044748" y="645676"/>
                </a:lnTo>
                <a:lnTo>
                  <a:pt x="1046914" y="647317"/>
                </a:lnTo>
                <a:lnTo>
                  <a:pt x="1047767" y="648105"/>
                </a:lnTo>
                <a:lnTo>
                  <a:pt x="1048554" y="648893"/>
                </a:lnTo>
                <a:lnTo>
                  <a:pt x="1049211" y="649615"/>
                </a:lnTo>
                <a:lnTo>
                  <a:pt x="1049801" y="650337"/>
                </a:lnTo>
                <a:lnTo>
                  <a:pt x="1050654" y="651519"/>
                </a:lnTo>
                <a:lnTo>
                  <a:pt x="1051508" y="652964"/>
                </a:lnTo>
                <a:lnTo>
                  <a:pt x="1052229" y="654605"/>
                </a:lnTo>
                <a:lnTo>
                  <a:pt x="1053017" y="656443"/>
                </a:lnTo>
                <a:lnTo>
                  <a:pt x="1053804" y="658479"/>
                </a:lnTo>
                <a:lnTo>
                  <a:pt x="1054592" y="660645"/>
                </a:lnTo>
                <a:lnTo>
                  <a:pt x="1055314" y="663009"/>
                </a:lnTo>
                <a:lnTo>
                  <a:pt x="1055970" y="665438"/>
                </a:lnTo>
                <a:lnTo>
                  <a:pt x="1056692" y="668064"/>
                </a:lnTo>
                <a:lnTo>
                  <a:pt x="1057348" y="670822"/>
                </a:lnTo>
                <a:lnTo>
                  <a:pt x="1058595" y="676534"/>
                </a:lnTo>
                <a:lnTo>
                  <a:pt x="1059776" y="682574"/>
                </a:lnTo>
                <a:lnTo>
                  <a:pt x="1060891" y="688680"/>
                </a:lnTo>
                <a:lnTo>
                  <a:pt x="1061876" y="694917"/>
                </a:lnTo>
                <a:lnTo>
                  <a:pt x="1062729" y="701154"/>
                </a:lnTo>
                <a:lnTo>
                  <a:pt x="1063451" y="707194"/>
                </a:lnTo>
                <a:lnTo>
                  <a:pt x="1064107" y="712972"/>
                </a:lnTo>
                <a:lnTo>
                  <a:pt x="1064632" y="718356"/>
                </a:lnTo>
                <a:lnTo>
                  <a:pt x="1065025" y="723280"/>
                </a:lnTo>
                <a:lnTo>
                  <a:pt x="1065223" y="727613"/>
                </a:lnTo>
                <a:lnTo>
                  <a:pt x="1065288" y="731224"/>
                </a:lnTo>
                <a:lnTo>
                  <a:pt x="1065288" y="851175"/>
                </a:lnTo>
                <a:lnTo>
                  <a:pt x="1033592" y="851175"/>
                </a:lnTo>
                <a:lnTo>
                  <a:pt x="1022109" y="1092981"/>
                </a:lnTo>
                <a:lnTo>
                  <a:pt x="949333" y="1092981"/>
                </a:lnTo>
                <a:lnTo>
                  <a:pt x="945527" y="871791"/>
                </a:lnTo>
                <a:lnTo>
                  <a:pt x="941786" y="1092981"/>
                </a:lnTo>
                <a:lnTo>
                  <a:pt x="868945" y="1092981"/>
                </a:lnTo>
                <a:lnTo>
                  <a:pt x="857527" y="851175"/>
                </a:lnTo>
                <a:lnTo>
                  <a:pt x="825831" y="851175"/>
                </a:lnTo>
                <a:lnTo>
                  <a:pt x="825831" y="731224"/>
                </a:lnTo>
                <a:lnTo>
                  <a:pt x="825897" y="727613"/>
                </a:lnTo>
                <a:lnTo>
                  <a:pt x="826094" y="723280"/>
                </a:lnTo>
                <a:lnTo>
                  <a:pt x="826488" y="718356"/>
                </a:lnTo>
                <a:lnTo>
                  <a:pt x="826881" y="712972"/>
                </a:lnTo>
                <a:lnTo>
                  <a:pt x="827603" y="707194"/>
                </a:lnTo>
                <a:lnTo>
                  <a:pt x="828325" y="701154"/>
                </a:lnTo>
                <a:lnTo>
                  <a:pt x="829178" y="694917"/>
                </a:lnTo>
                <a:lnTo>
                  <a:pt x="830162" y="688680"/>
                </a:lnTo>
                <a:lnTo>
                  <a:pt x="831212" y="682574"/>
                </a:lnTo>
                <a:lnTo>
                  <a:pt x="832394" y="676534"/>
                </a:lnTo>
                <a:lnTo>
                  <a:pt x="833706" y="670822"/>
                </a:lnTo>
                <a:lnTo>
                  <a:pt x="834362" y="668064"/>
                </a:lnTo>
                <a:lnTo>
                  <a:pt x="835084" y="665438"/>
                </a:lnTo>
                <a:lnTo>
                  <a:pt x="835806" y="663009"/>
                </a:lnTo>
                <a:lnTo>
                  <a:pt x="836528" y="660645"/>
                </a:lnTo>
                <a:lnTo>
                  <a:pt x="837250" y="658479"/>
                </a:lnTo>
                <a:lnTo>
                  <a:pt x="837972" y="656443"/>
                </a:lnTo>
                <a:lnTo>
                  <a:pt x="838825" y="654605"/>
                </a:lnTo>
                <a:lnTo>
                  <a:pt x="839612" y="652964"/>
                </a:lnTo>
                <a:lnTo>
                  <a:pt x="840400" y="651519"/>
                </a:lnTo>
                <a:lnTo>
                  <a:pt x="841187" y="650337"/>
                </a:lnTo>
                <a:lnTo>
                  <a:pt x="841778" y="649615"/>
                </a:lnTo>
                <a:lnTo>
                  <a:pt x="842434" y="648893"/>
                </a:lnTo>
                <a:lnTo>
                  <a:pt x="843287" y="648105"/>
                </a:lnTo>
                <a:lnTo>
                  <a:pt x="844140" y="647317"/>
                </a:lnTo>
                <a:lnTo>
                  <a:pt x="846306" y="645676"/>
                </a:lnTo>
                <a:lnTo>
                  <a:pt x="848799" y="644035"/>
                </a:lnTo>
                <a:lnTo>
                  <a:pt x="851555" y="642196"/>
                </a:lnTo>
                <a:lnTo>
                  <a:pt x="854574" y="640358"/>
                </a:lnTo>
                <a:lnTo>
                  <a:pt x="857855" y="638454"/>
                </a:lnTo>
                <a:lnTo>
                  <a:pt x="861399" y="636484"/>
                </a:lnTo>
                <a:lnTo>
                  <a:pt x="865074" y="634449"/>
                </a:lnTo>
                <a:lnTo>
                  <a:pt x="868880" y="632545"/>
                </a:lnTo>
                <a:lnTo>
                  <a:pt x="876623" y="628671"/>
                </a:lnTo>
                <a:lnTo>
                  <a:pt x="884432" y="624929"/>
                </a:lnTo>
                <a:lnTo>
                  <a:pt x="891848" y="621384"/>
                </a:lnTo>
                <a:lnTo>
                  <a:pt x="879182" y="643312"/>
                </a:lnTo>
                <a:lnTo>
                  <a:pt x="896310" y="650337"/>
                </a:lnTo>
                <a:lnTo>
                  <a:pt x="875704" y="665569"/>
                </a:lnTo>
                <a:lnTo>
                  <a:pt x="945527" y="736477"/>
                </a:lnTo>
                <a:lnTo>
                  <a:pt x="1015415" y="665569"/>
                </a:lnTo>
                <a:lnTo>
                  <a:pt x="994744" y="650337"/>
                </a:lnTo>
                <a:lnTo>
                  <a:pt x="1011806" y="643312"/>
                </a:lnTo>
                <a:close/>
                <a:moveTo>
                  <a:pt x="616346" y="620136"/>
                </a:moveTo>
                <a:lnTo>
                  <a:pt x="521333" y="625519"/>
                </a:lnTo>
                <a:lnTo>
                  <a:pt x="521596" y="628933"/>
                </a:lnTo>
                <a:lnTo>
                  <a:pt x="522057" y="632215"/>
                </a:lnTo>
                <a:lnTo>
                  <a:pt x="522584" y="635432"/>
                </a:lnTo>
                <a:lnTo>
                  <a:pt x="523243" y="638780"/>
                </a:lnTo>
                <a:lnTo>
                  <a:pt x="523967" y="641997"/>
                </a:lnTo>
                <a:lnTo>
                  <a:pt x="524757" y="645148"/>
                </a:lnTo>
                <a:lnTo>
                  <a:pt x="525745" y="648364"/>
                </a:lnTo>
                <a:lnTo>
                  <a:pt x="526732" y="651515"/>
                </a:lnTo>
                <a:lnTo>
                  <a:pt x="527918" y="654601"/>
                </a:lnTo>
                <a:lnTo>
                  <a:pt x="529169" y="657686"/>
                </a:lnTo>
                <a:lnTo>
                  <a:pt x="530551" y="660706"/>
                </a:lnTo>
                <a:lnTo>
                  <a:pt x="532000" y="663725"/>
                </a:lnTo>
                <a:lnTo>
                  <a:pt x="533514" y="666614"/>
                </a:lnTo>
                <a:lnTo>
                  <a:pt x="535226" y="669502"/>
                </a:lnTo>
                <a:lnTo>
                  <a:pt x="536872" y="672391"/>
                </a:lnTo>
                <a:lnTo>
                  <a:pt x="538716" y="675148"/>
                </a:lnTo>
                <a:close/>
                <a:moveTo>
                  <a:pt x="624709" y="617182"/>
                </a:moveTo>
                <a:lnTo>
                  <a:pt x="538123" y="678627"/>
                </a:lnTo>
                <a:lnTo>
                  <a:pt x="536082" y="675607"/>
                </a:lnTo>
                <a:lnTo>
                  <a:pt x="534107" y="672522"/>
                </a:lnTo>
                <a:lnTo>
                  <a:pt x="532263" y="669436"/>
                </a:lnTo>
                <a:lnTo>
                  <a:pt x="530485" y="666220"/>
                </a:lnTo>
                <a:lnTo>
                  <a:pt x="528905" y="662872"/>
                </a:lnTo>
                <a:lnTo>
                  <a:pt x="527325" y="659589"/>
                </a:lnTo>
                <a:lnTo>
                  <a:pt x="525876" y="656176"/>
                </a:lnTo>
                <a:lnTo>
                  <a:pt x="524625" y="652697"/>
                </a:lnTo>
                <a:lnTo>
                  <a:pt x="523440" y="649152"/>
                </a:lnTo>
                <a:lnTo>
                  <a:pt x="522321" y="645673"/>
                </a:lnTo>
                <a:lnTo>
                  <a:pt x="521399" y="642062"/>
                </a:lnTo>
                <a:lnTo>
                  <a:pt x="520543" y="638386"/>
                </a:lnTo>
                <a:lnTo>
                  <a:pt x="519884" y="634644"/>
                </a:lnTo>
                <a:lnTo>
                  <a:pt x="519292" y="630902"/>
                </a:lnTo>
                <a:lnTo>
                  <a:pt x="518963" y="627095"/>
                </a:lnTo>
                <a:lnTo>
                  <a:pt x="518633" y="623287"/>
                </a:lnTo>
                <a:close/>
                <a:moveTo>
                  <a:pt x="977756" y="611931"/>
                </a:moveTo>
                <a:lnTo>
                  <a:pt x="982150" y="613832"/>
                </a:lnTo>
                <a:lnTo>
                  <a:pt x="987068" y="615996"/>
                </a:lnTo>
                <a:lnTo>
                  <a:pt x="993363" y="618816"/>
                </a:lnTo>
                <a:lnTo>
                  <a:pt x="1006477" y="641504"/>
                </a:lnTo>
                <a:lnTo>
                  <a:pt x="987199" y="649373"/>
                </a:lnTo>
                <a:lnTo>
                  <a:pt x="1009625" y="665963"/>
                </a:lnTo>
                <a:lnTo>
                  <a:pt x="945560" y="731143"/>
                </a:lnTo>
                <a:lnTo>
                  <a:pt x="880969" y="665963"/>
                </a:lnTo>
                <a:lnTo>
                  <a:pt x="903579" y="649373"/>
                </a:lnTo>
                <a:lnTo>
                  <a:pt x="884143" y="641504"/>
                </a:lnTo>
                <a:lnTo>
                  <a:pt x="897431" y="618816"/>
                </a:lnTo>
                <a:lnTo>
                  <a:pt x="903712" y="615996"/>
                </a:lnTo>
                <a:lnTo>
                  <a:pt x="908736" y="613832"/>
                </a:lnTo>
                <a:lnTo>
                  <a:pt x="913165" y="611931"/>
                </a:lnTo>
                <a:lnTo>
                  <a:pt x="945560" y="731143"/>
                </a:lnTo>
                <a:close/>
                <a:moveTo>
                  <a:pt x="540539" y="541559"/>
                </a:moveTo>
                <a:lnTo>
                  <a:pt x="623658" y="606876"/>
                </a:lnTo>
                <a:lnTo>
                  <a:pt x="518239" y="612981"/>
                </a:lnTo>
                <a:lnTo>
                  <a:pt x="518108" y="609961"/>
                </a:lnTo>
                <a:lnTo>
                  <a:pt x="518108" y="606876"/>
                </a:lnTo>
                <a:lnTo>
                  <a:pt x="518108" y="604644"/>
                </a:lnTo>
                <a:lnTo>
                  <a:pt x="518174" y="602346"/>
                </a:lnTo>
                <a:lnTo>
                  <a:pt x="518304" y="599983"/>
                </a:lnTo>
                <a:lnTo>
                  <a:pt x="518435" y="597817"/>
                </a:lnTo>
                <a:lnTo>
                  <a:pt x="518697" y="595519"/>
                </a:lnTo>
                <a:lnTo>
                  <a:pt x="518958" y="593222"/>
                </a:lnTo>
                <a:lnTo>
                  <a:pt x="519285" y="591055"/>
                </a:lnTo>
                <a:lnTo>
                  <a:pt x="519612" y="588823"/>
                </a:lnTo>
                <a:lnTo>
                  <a:pt x="520004" y="586657"/>
                </a:lnTo>
                <a:lnTo>
                  <a:pt x="520462" y="584425"/>
                </a:lnTo>
                <a:lnTo>
                  <a:pt x="520920" y="582325"/>
                </a:lnTo>
                <a:lnTo>
                  <a:pt x="521443" y="580093"/>
                </a:lnTo>
                <a:lnTo>
                  <a:pt x="522032" y="577992"/>
                </a:lnTo>
                <a:lnTo>
                  <a:pt x="522686" y="575957"/>
                </a:lnTo>
                <a:lnTo>
                  <a:pt x="523340" y="573791"/>
                </a:lnTo>
                <a:lnTo>
                  <a:pt x="523994" y="571756"/>
                </a:lnTo>
                <a:lnTo>
                  <a:pt x="524778" y="569721"/>
                </a:lnTo>
                <a:lnTo>
                  <a:pt x="525563" y="567620"/>
                </a:lnTo>
                <a:lnTo>
                  <a:pt x="526348" y="565650"/>
                </a:lnTo>
                <a:lnTo>
                  <a:pt x="527264" y="563681"/>
                </a:lnTo>
                <a:lnTo>
                  <a:pt x="528179" y="561712"/>
                </a:lnTo>
                <a:lnTo>
                  <a:pt x="529160" y="559677"/>
                </a:lnTo>
                <a:lnTo>
                  <a:pt x="530076" y="557773"/>
                </a:lnTo>
                <a:lnTo>
                  <a:pt x="531122" y="555869"/>
                </a:lnTo>
                <a:lnTo>
                  <a:pt x="532103" y="553966"/>
                </a:lnTo>
                <a:lnTo>
                  <a:pt x="533215" y="552127"/>
                </a:lnTo>
                <a:lnTo>
                  <a:pt x="535569" y="548451"/>
                </a:lnTo>
                <a:lnTo>
                  <a:pt x="537989" y="544972"/>
                </a:lnTo>
                <a:close/>
                <a:moveTo>
                  <a:pt x="643073" y="512675"/>
                </a:moveTo>
                <a:lnTo>
                  <a:pt x="645770" y="512741"/>
                </a:lnTo>
                <a:lnTo>
                  <a:pt x="648532" y="512938"/>
                </a:lnTo>
                <a:lnTo>
                  <a:pt x="651164" y="513200"/>
                </a:lnTo>
                <a:lnTo>
                  <a:pt x="653860" y="513463"/>
                </a:lnTo>
                <a:lnTo>
                  <a:pt x="656492" y="513858"/>
                </a:lnTo>
                <a:lnTo>
                  <a:pt x="659122" y="514318"/>
                </a:lnTo>
                <a:lnTo>
                  <a:pt x="661753" y="514778"/>
                </a:lnTo>
                <a:lnTo>
                  <a:pt x="664319" y="515370"/>
                </a:lnTo>
                <a:lnTo>
                  <a:pt x="666884" y="515961"/>
                </a:lnTo>
                <a:lnTo>
                  <a:pt x="669383" y="516618"/>
                </a:lnTo>
                <a:lnTo>
                  <a:pt x="671883" y="517473"/>
                </a:lnTo>
                <a:lnTo>
                  <a:pt x="674382" y="518196"/>
                </a:lnTo>
                <a:lnTo>
                  <a:pt x="676816" y="519050"/>
                </a:lnTo>
                <a:lnTo>
                  <a:pt x="679250" y="520036"/>
                </a:lnTo>
                <a:lnTo>
                  <a:pt x="681683" y="520956"/>
                </a:lnTo>
                <a:lnTo>
                  <a:pt x="683985" y="522008"/>
                </a:lnTo>
                <a:lnTo>
                  <a:pt x="686353" y="523126"/>
                </a:lnTo>
                <a:lnTo>
                  <a:pt x="688655" y="524308"/>
                </a:lnTo>
                <a:lnTo>
                  <a:pt x="690958" y="525426"/>
                </a:lnTo>
                <a:lnTo>
                  <a:pt x="693194" y="526674"/>
                </a:lnTo>
                <a:lnTo>
                  <a:pt x="695430" y="528055"/>
                </a:lnTo>
                <a:lnTo>
                  <a:pt x="697535" y="529369"/>
                </a:lnTo>
                <a:lnTo>
                  <a:pt x="699706" y="530750"/>
                </a:lnTo>
                <a:lnTo>
                  <a:pt x="701810" y="532196"/>
                </a:lnTo>
                <a:lnTo>
                  <a:pt x="703849" y="533773"/>
                </a:lnTo>
                <a:lnTo>
                  <a:pt x="705823" y="535285"/>
                </a:lnTo>
                <a:lnTo>
                  <a:pt x="707862" y="536862"/>
                </a:lnTo>
                <a:lnTo>
                  <a:pt x="709835" y="538505"/>
                </a:lnTo>
                <a:lnTo>
                  <a:pt x="711743" y="540214"/>
                </a:lnTo>
                <a:lnTo>
                  <a:pt x="713584" y="541923"/>
                </a:lnTo>
                <a:lnTo>
                  <a:pt x="715426" y="543764"/>
                </a:lnTo>
                <a:lnTo>
                  <a:pt x="717202" y="545538"/>
                </a:lnTo>
                <a:lnTo>
                  <a:pt x="718912" y="547444"/>
                </a:lnTo>
                <a:lnTo>
                  <a:pt x="720622" y="549350"/>
                </a:lnTo>
                <a:lnTo>
                  <a:pt x="722267" y="551256"/>
                </a:lnTo>
                <a:lnTo>
                  <a:pt x="723845" y="553228"/>
                </a:lnTo>
                <a:lnTo>
                  <a:pt x="725424" y="555266"/>
                </a:lnTo>
                <a:lnTo>
                  <a:pt x="726936" y="557369"/>
                </a:lnTo>
                <a:lnTo>
                  <a:pt x="728318" y="559407"/>
                </a:lnTo>
                <a:lnTo>
                  <a:pt x="729831" y="561510"/>
                </a:lnTo>
                <a:lnTo>
                  <a:pt x="731146" y="563745"/>
                </a:lnTo>
                <a:lnTo>
                  <a:pt x="732461" y="565913"/>
                </a:lnTo>
                <a:lnTo>
                  <a:pt x="733711" y="568148"/>
                </a:lnTo>
                <a:lnTo>
                  <a:pt x="734895" y="570449"/>
                </a:lnTo>
                <a:lnTo>
                  <a:pt x="736079" y="572749"/>
                </a:lnTo>
                <a:lnTo>
                  <a:pt x="737066" y="575049"/>
                </a:lnTo>
                <a:lnTo>
                  <a:pt x="738184" y="577482"/>
                </a:lnTo>
                <a:lnTo>
                  <a:pt x="739170" y="579848"/>
                </a:lnTo>
                <a:lnTo>
                  <a:pt x="740026" y="582280"/>
                </a:lnTo>
                <a:lnTo>
                  <a:pt x="740946" y="584777"/>
                </a:lnTo>
                <a:lnTo>
                  <a:pt x="741736" y="587143"/>
                </a:lnTo>
                <a:lnTo>
                  <a:pt x="742459" y="589641"/>
                </a:lnTo>
                <a:lnTo>
                  <a:pt x="743183" y="592270"/>
                </a:lnTo>
                <a:lnTo>
                  <a:pt x="743775" y="594833"/>
                </a:lnTo>
                <a:lnTo>
                  <a:pt x="744367" y="597397"/>
                </a:lnTo>
                <a:lnTo>
                  <a:pt x="744893" y="599960"/>
                </a:lnTo>
                <a:lnTo>
                  <a:pt x="745288" y="602589"/>
                </a:lnTo>
                <a:lnTo>
                  <a:pt x="745616" y="605218"/>
                </a:lnTo>
                <a:lnTo>
                  <a:pt x="746011" y="607913"/>
                </a:lnTo>
                <a:lnTo>
                  <a:pt x="746209" y="610608"/>
                </a:lnTo>
                <a:lnTo>
                  <a:pt x="746340" y="613303"/>
                </a:lnTo>
                <a:lnTo>
                  <a:pt x="746537" y="616063"/>
                </a:lnTo>
                <a:lnTo>
                  <a:pt x="746537" y="618758"/>
                </a:lnTo>
                <a:lnTo>
                  <a:pt x="746537" y="621453"/>
                </a:lnTo>
                <a:lnTo>
                  <a:pt x="746340" y="624213"/>
                </a:lnTo>
                <a:lnTo>
                  <a:pt x="746209" y="626908"/>
                </a:lnTo>
                <a:lnTo>
                  <a:pt x="746011" y="629669"/>
                </a:lnTo>
                <a:lnTo>
                  <a:pt x="745616" y="632298"/>
                </a:lnTo>
                <a:lnTo>
                  <a:pt x="745288" y="634927"/>
                </a:lnTo>
                <a:lnTo>
                  <a:pt x="744893" y="637556"/>
                </a:lnTo>
                <a:lnTo>
                  <a:pt x="744367" y="640119"/>
                </a:lnTo>
                <a:lnTo>
                  <a:pt x="743775" y="642683"/>
                </a:lnTo>
                <a:lnTo>
                  <a:pt x="743183" y="645312"/>
                </a:lnTo>
                <a:lnTo>
                  <a:pt x="742459" y="647809"/>
                </a:lnTo>
                <a:lnTo>
                  <a:pt x="741736" y="650307"/>
                </a:lnTo>
                <a:lnTo>
                  <a:pt x="740946" y="652805"/>
                </a:lnTo>
                <a:lnTo>
                  <a:pt x="740026" y="655236"/>
                </a:lnTo>
                <a:lnTo>
                  <a:pt x="739170" y="657603"/>
                </a:lnTo>
                <a:lnTo>
                  <a:pt x="738184" y="660034"/>
                </a:lnTo>
                <a:lnTo>
                  <a:pt x="737066" y="662401"/>
                </a:lnTo>
                <a:lnTo>
                  <a:pt x="736079" y="664767"/>
                </a:lnTo>
                <a:lnTo>
                  <a:pt x="734895" y="667002"/>
                </a:lnTo>
                <a:lnTo>
                  <a:pt x="733711" y="669302"/>
                </a:lnTo>
                <a:lnTo>
                  <a:pt x="732461" y="671603"/>
                </a:lnTo>
                <a:lnTo>
                  <a:pt x="731146" y="673771"/>
                </a:lnTo>
                <a:lnTo>
                  <a:pt x="729831" y="675941"/>
                </a:lnTo>
                <a:lnTo>
                  <a:pt x="728318" y="678044"/>
                </a:lnTo>
                <a:lnTo>
                  <a:pt x="726936" y="680213"/>
                </a:lnTo>
                <a:lnTo>
                  <a:pt x="725424" y="682250"/>
                </a:lnTo>
                <a:lnTo>
                  <a:pt x="723845" y="684288"/>
                </a:lnTo>
                <a:lnTo>
                  <a:pt x="722267" y="686260"/>
                </a:lnTo>
                <a:lnTo>
                  <a:pt x="720622" y="688166"/>
                </a:lnTo>
                <a:lnTo>
                  <a:pt x="718912" y="690072"/>
                </a:lnTo>
                <a:lnTo>
                  <a:pt x="717202" y="691912"/>
                </a:lnTo>
                <a:lnTo>
                  <a:pt x="715426" y="693752"/>
                </a:lnTo>
                <a:lnTo>
                  <a:pt x="713584" y="695527"/>
                </a:lnTo>
                <a:lnTo>
                  <a:pt x="711743" y="697302"/>
                </a:lnTo>
                <a:lnTo>
                  <a:pt x="709835" y="699011"/>
                </a:lnTo>
                <a:lnTo>
                  <a:pt x="707862" y="700588"/>
                </a:lnTo>
                <a:lnTo>
                  <a:pt x="705823" y="702231"/>
                </a:lnTo>
                <a:lnTo>
                  <a:pt x="703849" y="703743"/>
                </a:lnTo>
                <a:lnTo>
                  <a:pt x="701810" y="705320"/>
                </a:lnTo>
                <a:lnTo>
                  <a:pt x="699706" y="706701"/>
                </a:lnTo>
                <a:lnTo>
                  <a:pt x="697535" y="708147"/>
                </a:lnTo>
                <a:lnTo>
                  <a:pt x="695430" y="709527"/>
                </a:lnTo>
                <a:lnTo>
                  <a:pt x="693194" y="710842"/>
                </a:lnTo>
                <a:lnTo>
                  <a:pt x="690958" y="712090"/>
                </a:lnTo>
                <a:lnTo>
                  <a:pt x="688655" y="713273"/>
                </a:lnTo>
                <a:lnTo>
                  <a:pt x="686353" y="714390"/>
                </a:lnTo>
                <a:lnTo>
                  <a:pt x="683985" y="715508"/>
                </a:lnTo>
                <a:lnTo>
                  <a:pt x="681683" y="716560"/>
                </a:lnTo>
                <a:lnTo>
                  <a:pt x="679250" y="717480"/>
                </a:lnTo>
                <a:lnTo>
                  <a:pt x="676816" y="718400"/>
                </a:lnTo>
                <a:lnTo>
                  <a:pt x="674382" y="719254"/>
                </a:lnTo>
                <a:lnTo>
                  <a:pt x="671883" y="720109"/>
                </a:lnTo>
                <a:lnTo>
                  <a:pt x="669383" y="720832"/>
                </a:lnTo>
                <a:lnTo>
                  <a:pt x="666884" y="721555"/>
                </a:lnTo>
                <a:lnTo>
                  <a:pt x="664319" y="722146"/>
                </a:lnTo>
                <a:lnTo>
                  <a:pt x="661753" y="722738"/>
                </a:lnTo>
                <a:lnTo>
                  <a:pt x="659122" y="723264"/>
                </a:lnTo>
                <a:lnTo>
                  <a:pt x="656492" y="723592"/>
                </a:lnTo>
                <a:lnTo>
                  <a:pt x="653860" y="724053"/>
                </a:lnTo>
                <a:lnTo>
                  <a:pt x="651164" y="724316"/>
                </a:lnTo>
                <a:lnTo>
                  <a:pt x="648532" y="724578"/>
                </a:lnTo>
                <a:lnTo>
                  <a:pt x="645770" y="724710"/>
                </a:lnTo>
                <a:lnTo>
                  <a:pt x="643073" y="724841"/>
                </a:lnTo>
                <a:lnTo>
                  <a:pt x="640377" y="724841"/>
                </a:lnTo>
                <a:lnTo>
                  <a:pt x="636956" y="724775"/>
                </a:lnTo>
                <a:lnTo>
                  <a:pt x="633668" y="724644"/>
                </a:lnTo>
                <a:lnTo>
                  <a:pt x="630444" y="724381"/>
                </a:lnTo>
                <a:lnTo>
                  <a:pt x="627156" y="724053"/>
                </a:lnTo>
                <a:lnTo>
                  <a:pt x="623933" y="723592"/>
                </a:lnTo>
                <a:lnTo>
                  <a:pt x="620710" y="723067"/>
                </a:lnTo>
                <a:lnTo>
                  <a:pt x="617553" y="722409"/>
                </a:lnTo>
                <a:lnTo>
                  <a:pt x="614461" y="721686"/>
                </a:lnTo>
                <a:lnTo>
                  <a:pt x="611370" y="720898"/>
                </a:lnTo>
                <a:lnTo>
                  <a:pt x="608344" y="719912"/>
                </a:lnTo>
                <a:lnTo>
                  <a:pt x="605318" y="718991"/>
                </a:lnTo>
                <a:lnTo>
                  <a:pt x="602359" y="717874"/>
                </a:lnTo>
                <a:lnTo>
                  <a:pt x="599399" y="716691"/>
                </a:lnTo>
                <a:lnTo>
                  <a:pt x="596505" y="715442"/>
                </a:lnTo>
                <a:lnTo>
                  <a:pt x="593742" y="714128"/>
                </a:lnTo>
                <a:lnTo>
                  <a:pt x="590914" y="712682"/>
                </a:lnTo>
                <a:lnTo>
                  <a:pt x="588151" y="711170"/>
                </a:lnTo>
                <a:lnTo>
                  <a:pt x="585520" y="709658"/>
                </a:lnTo>
                <a:lnTo>
                  <a:pt x="582823" y="707950"/>
                </a:lnTo>
                <a:lnTo>
                  <a:pt x="580258" y="706241"/>
                </a:lnTo>
                <a:lnTo>
                  <a:pt x="577693" y="704400"/>
                </a:lnTo>
                <a:lnTo>
                  <a:pt x="575193" y="702560"/>
                </a:lnTo>
                <a:lnTo>
                  <a:pt x="572760" y="700588"/>
                </a:lnTo>
                <a:lnTo>
                  <a:pt x="570458" y="698616"/>
                </a:lnTo>
                <a:lnTo>
                  <a:pt x="568155" y="696579"/>
                </a:lnTo>
                <a:lnTo>
                  <a:pt x="565853" y="694410"/>
                </a:lnTo>
                <a:lnTo>
                  <a:pt x="563748" y="692241"/>
                </a:lnTo>
                <a:lnTo>
                  <a:pt x="561578" y="689940"/>
                </a:lnTo>
                <a:lnTo>
                  <a:pt x="559539" y="687574"/>
                </a:lnTo>
                <a:lnTo>
                  <a:pt x="557566" y="685208"/>
                </a:lnTo>
                <a:lnTo>
                  <a:pt x="555658" y="682776"/>
                </a:lnTo>
                <a:lnTo>
                  <a:pt x="553817" y="680278"/>
                </a:lnTo>
                <a:lnTo>
                  <a:pt x="640377" y="618758"/>
                </a:lnTo>
                <a:lnTo>
                  <a:pt x="640377" y="512675"/>
                </a:lnTo>
                <a:close/>
                <a:moveTo>
                  <a:pt x="631010" y="493769"/>
                </a:moveTo>
                <a:lnTo>
                  <a:pt x="631010" y="599852"/>
                </a:lnTo>
                <a:lnTo>
                  <a:pt x="547515" y="534454"/>
                </a:lnTo>
                <a:lnTo>
                  <a:pt x="549420" y="532153"/>
                </a:lnTo>
                <a:lnTo>
                  <a:pt x="551325" y="529919"/>
                </a:lnTo>
                <a:lnTo>
                  <a:pt x="553296" y="527750"/>
                </a:lnTo>
                <a:lnTo>
                  <a:pt x="555267" y="525581"/>
                </a:lnTo>
                <a:lnTo>
                  <a:pt x="557435" y="523543"/>
                </a:lnTo>
                <a:lnTo>
                  <a:pt x="559537" y="521506"/>
                </a:lnTo>
                <a:lnTo>
                  <a:pt x="561770" y="519599"/>
                </a:lnTo>
                <a:lnTo>
                  <a:pt x="564004" y="517694"/>
                </a:lnTo>
                <a:lnTo>
                  <a:pt x="566303" y="515853"/>
                </a:lnTo>
                <a:lnTo>
                  <a:pt x="568668" y="514078"/>
                </a:lnTo>
                <a:lnTo>
                  <a:pt x="571099" y="512369"/>
                </a:lnTo>
                <a:lnTo>
                  <a:pt x="573595" y="510661"/>
                </a:lnTo>
                <a:lnTo>
                  <a:pt x="576091" y="509149"/>
                </a:lnTo>
                <a:lnTo>
                  <a:pt x="578653" y="507637"/>
                </a:lnTo>
                <a:lnTo>
                  <a:pt x="581215" y="506191"/>
                </a:lnTo>
                <a:lnTo>
                  <a:pt x="583843" y="504811"/>
                </a:lnTo>
                <a:lnTo>
                  <a:pt x="586471" y="503562"/>
                </a:lnTo>
                <a:lnTo>
                  <a:pt x="589295" y="502313"/>
                </a:lnTo>
                <a:lnTo>
                  <a:pt x="591989" y="501196"/>
                </a:lnTo>
                <a:lnTo>
                  <a:pt x="594814" y="500078"/>
                </a:lnTo>
                <a:lnTo>
                  <a:pt x="597638" y="499158"/>
                </a:lnTo>
                <a:lnTo>
                  <a:pt x="600529" y="498173"/>
                </a:lnTo>
                <a:lnTo>
                  <a:pt x="603485" y="497384"/>
                </a:lnTo>
                <a:lnTo>
                  <a:pt x="606375" y="496661"/>
                </a:lnTo>
                <a:lnTo>
                  <a:pt x="609332" y="496004"/>
                </a:lnTo>
                <a:lnTo>
                  <a:pt x="612353" y="495412"/>
                </a:lnTo>
                <a:lnTo>
                  <a:pt x="615441" y="494886"/>
                </a:lnTo>
                <a:lnTo>
                  <a:pt x="618528" y="494558"/>
                </a:lnTo>
                <a:lnTo>
                  <a:pt x="621616" y="494229"/>
                </a:lnTo>
                <a:lnTo>
                  <a:pt x="624704" y="493966"/>
                </a:lnTo>
                <a:lnTo>
                  <a:pt x="627857" y="493835"/>
                </a:lnTo>
                <a:close/>
                <a:moveTo>
                  <a:pt x="913213" y="479064"/>
                </a:moveTo>
                <a:lnTo>
                  <a:pt x="916287" y="481230"/>
                </a:lnTo>
                <a:lnTo>
                  <a:pt x="919427" y="483134"/>
                </a:lnTo>
                <a:lnTo>
                  <a:pt x="922501" y="484907"/>
                </a:lnTo>
                <a:lnTo>
                  <a:pt x="925640" y="486548"/>
                </a:lnTo>
                <a:lnTo>
                  <a:pt x="928714" y="487926"/>
                </a:lnTo>
                <a:lnTo>
                  <a:pt x="931788" y="489174"/>
                </a:lnTo>
                <a:lnTo>
                  <a:pt x="934797" y="490290"/>
                </a:lnTo>
                <a:lnTo>
                  <a:pt x="937806" y="491209"/>
                </a:lnTo>
                <a:lnTo>
                  <a:pt x="940815" y="492062"/>
                </a:lnTo>
                <a:lnTo>
                  <a:pt x="943692" y="492784"/>
                </a:lnTo>
                <a:lnTo>
                  <a:pt x="946571" y="493309"/>
                </a:lnTo>
                <a:lnTo>
                  <a:pt x="949383" y="493703"/>
                </a:lnTo>
                <a:lnTo>
                  <a:pt x="952196" y="494097"/>
                </a:lnTo>
                <a:lnTo>
                  <a:pt x="954877" y="494294"/>
                </a:lnTo>
                <a:lnTo>
                  <a:pt x="957559" y="494360"/>
                </a:lnTo>
                <a:lnTo>
                  <a:pt x="960110" y="494491"/>
                </a:lnTo>
                <a:lnTo>
                  <a:pt x="962595" y="494491"/>
                </a:lnTo>
                <a:lnTo>
                  <a:pt x="965015" y="494294"/>
                </a:lnTo>
                <a:lnTo>
                  <a:pt x="967305" y="494163"/>
                </a:lnTo>
                <a:lnTo>
                  <a:pt x="969594" y="493966"/>
                </a:lnTo>
                <a:lnTo>
                  <a:pt x="971687" y="493703"/>
                </a:lnTo>
                <a:lnTo>
                  <a:pt x="973780" y="493375"/>
                </a:lnTo>
                <a:lnTo>
                  <a:pt x="975677" y="493047"/>
                </a:lnTo>
                <a:lnTo>
                  <a:pt x="977508" y="492719"/>
                </a:lnTo>
                <a:lnTo>
                  <a:pt x="980778" y="491996"/>
                </a:lnTo>
                <a:lnTo>
                  <a:pt x="983525" y="491143"/>
                </a:lnTo>
                <a:lnTo>
                  <a:pt x="985749" y="490487"/>
                </a:lnTo>
                <a:lnTo>
                  <a:pt x="987450" y="489896"/>
                </a:lnTo>
                <a:lnTo>
                  <a:pt x="988235" y="491602"/>
                </a:lnTo>
                <a:lnTo>
                  <a:pt x="988954" y="493375"/>
                </a:lnTo>
                <a:lnTo>
                  <a:pt x="989608" y="495213"/>
                </a:lnTo>
                <a:lnTo>
                  <a:pt x="990197" y="497051"/>
                </a:lnTo>
                <a:lnTo>
                  <a:pt x="990786" y="499021"/>
                </a:lnTo>
                <a:lnTo>
                  <a:pt x="991309" y="500990"/>
                </a:lnTo>
                <a:lnTo>
                  <a:pt x="991767" y="503091"/>
                </a:lnTo>
                <a:lnTo>
                  <a:pt x="992159" y="505257"/>
                </a:lnTo>
                <a:lnTo>
                  <a:pt x="993009" y="509721"/>
                </a:lnTo>
                <a:lnTo>
                  <a:pt x="993794" y="514513"/>
                </a:lnTo>
                <a:lnTo>
                  <a:pt x="994645" y="519502"/>
                </a:lnTo>
                <a:lnTo>
                  <a:pt x="995691" y="524688"/>
                </a:lnTo>
                <a:lnTo>
                  <a:pt x="996934" y="524885"/>
                </a:lnTo>
                <a:lnTo>
                  <a:pt x="998177" y="525279"/>
                </a:lnTo>
                <a:lnTo>
                  <a:pt x="999354" y="525738"/>
                </a:lnTo>
                <a:lnTo>
                  <a:pt x="1000531" y="526132"/>
                </a:lnTo>
                <a:lnTo>
                  <a:pt x="1001643" y="526723"/>
                </a:lnTo>
                <a:lnTo>
                  <a:pt x="1002624" y="527379"/>
                </a:lnTo>
                <a:lnTo>
                  <a:pt x="1003671" y="528167"/>
                </a:lnTo>
                <a:lnTo>
                  <a:pt x="1004521" y="528889"/>
                </a:lnTo>
                <a:lnTo>
                  <a:pt x="1005437" y="529677"/>
                </a:lnTo>
                <a:lnTo>
                  <a:pt x="1006156" y="530662"/>
                </a:lnTo>
                <a:lnTo>
                  <a:pt x="1006876" y="531581"/>
                </a:lnTo>
                <a:lnTo>
                  <a:pt x="1007465" y="532566"/>
                </a:lnTo>
                <a:lnTo>
                  <a:pt x="1007988" y="533616"/>
                </a:lnTo>
                <a:lnTo>
                  <a:pt x="1008380" y="534732"/>
                </a:lnTo>
                <a:lnTo>
                  <a:pt x="1008707" y="535848"/>
                </a:lnTo>
                <a:lnTo>
                  <a:pt x="1008903" y="537029"/>
                </a:lnTo>
                <a:lnTo>
                  <a:pt x="1009100" y="538277"/>
                </a:lnTo>
                <a:lnTo>
                  <a:pt x="1009100" y="539524"/>
                </a:lnTo>
                <a:lnTo>
                  <a:pt x="1008969" y="540837"/>
                </a:lnTo>
                <a:lnTo>
                  <a:pt x="1008772" y="542150"/>
                </a:lnTo>
                <a:lnTo>
                  <a:pt x="1008380" y="543463"/>
                </a:lnTo>
                <a:lnTo>
                  <a:pt x="1007988" y="544841"/>
                </a:lnTo>
                <a:lnTo>
                  <a:pt x="1007334" y="546285"/>
                </a:lnTo>
                <a:lnTo>
                  <a:pt x="1006614" y="547664"/>
                </a:lnTo>
                <a:lnTo>
                  <a:pt x="1005698" y="549108"/>
                </a:lnTo>
                <a:lnTo>
                  <a:pt x="1004652" y="550552"/>
                </a:lnTo>
                <a:lnTo>
                  <a:pt x="1003409" y="551996"/>
                </a:lnTo>
                <a:lnTo>
                  <a:pt x="1002101" y="553441"/>
                </a:lnTo>
                <a:lnTo>
                  <a:pt x="1000662" y="554951"/>
                </a:lnTo>
                <a:lnTo>
                  <a:pt x="998962" y="556329"/>
                </a:lnTo>
                <a:lnTo>
                  <a:pt x="997065" y="557773"/>
                </a:lnTo>
                <a:lnTo>
                  <a:pt x="995102" y="559283"/>
                </a:lnTo>
                <a:lnTo>
                  <a:pt x="994514" y="561975"/>
                </a:lnTo>
                <a:lnTo>
                  <a:pt x="993925" y="564600"/>
                </a:lnTo>
                <a:lnTo>
                  <a:pt x="993206" y="567226"/>
                </a:lnTo>
                <a:lnTo>
                  <a:pt x="992486" y="569918"/>
                </a:lnTo>
                <a:lnTo>
                  <a:pt x="991571" y="572478"/>
                </a:lnTo>
                <a:lnTo>
                  <a:pt x="990655" y="575038"/>
                </a:lnTo>
                <a:lnTo>
                  <a:pt x="989674" y="577533"/>
                </a:lnTo>
                <a:lnTo>
                  <a:pt x="988627" y="580027"/>
                </a:lnTo>
                <a:lnTo>
                  <a:pt x="987515" y="582456"/>
                </a:lnTo>
                <a:lnTo>
                  <a:pt x="986273" y="584885"/>
                </a:lnTo>
                <a:lnTo>
                  <a:pt x="985030" y="587117"/>
                </a:lnTo>
                <a:lnTo>
                  <a:pt x="983656" y="589415"/>
                </a:lnTo>
                <a:lnTo>
                  <a:pt x="982217" y="591647"/>
                </a:lnTo>
                <a:lnTo>
                  <a:pt x="980778" y="593747"/>
                </a:lnTo>
                <a:lnTo>
                  <a:pt x="979274" y="595782"/>
                </a:lnTo>
                <a:lnTo>
                  <a:pt x="977639" y="597751"/>
                </a:lnTo>
                <a:lnTo>
                  <a:pt x="975938" y="599590"/>
                </a:lnTo>
                <a:lnTo>
                  <a:pt x="974238" y="601428"/>
                </a:lnTo>
                <a:lnTo>
                  <a:pt x="972537" y="603134"/>
                </a:lnTo>
                <a:lnTo>
                  <a:pt x="970706" y="604776"/>
                </a:lnTo>
                <a:lnTo>
                  <a:pt x="968809" y="606285"/>
                </a:lnTo>
                <a:lnTo>
                  <a:pt x="966781" y="607664"/>
                </a:lnTo>
                <a:lnTo>
                  <a:pt x="964819" y="608977"/>
                </a:lnTo>
                <a:lnTo>
                  <a:pt x="962791" y="610159"/>
                </a:lnTo>
                <a:lnTo>
                  <a:pt x="960764" y="611209"/>
                </a:lnTo>
                <a:lnTo>
                  <a:pt x="958540" y="612128"/>
                </a:lnTo>
                <a:lnTo>
                  <a:pt x="956381" y="612981"/>
                </a:lnTo>
                <a:lnTo>
                  <a:pt x="954158" y="613704"/>
                </a:lnTo>
                <a:lnTo>
                  <a:pt x="951869" y="614294"/>
                </a:lnTo>
                <a:lnTo>
                  <a:pt x="949579" y="614623"/>
                </a:lnTo>
                <a:lnTo>
                  <a:pt x="947159" y="614951"/>
                </a:lnTo>
                <a:lnTo>
                  <a:pt x="944739" y="615082"/>
                </a:lnTo>
                <a:lnTo>
                  <a:pt x="942319" y="614951"/>
                </a:lnTo>
                <a:lnTo>
                  <a:pt x="939964" y="614623"/>
                </a:lnTo>
                <a:lnTo>
                  <a:pt x="937675" y="614294"/>
                </a:lnTo>
                <a:lnTo>
                  <a:pt x="935386" y="613704"/>
                </a:lnTo>
                <a:lnTo>
                  <a:pt x="933097" y="612981"/>
                </a:lnTo>
                <a:lnTo>
                  <a:pt x="930938" y="612128"/>
                </a:lnTo>
                <a:lnTo>
                  <a:pt x="928780" y="611209"/>
                </a:lnTo>
                <a:lnTo>
                  <a:pt x="926752" y="610159"/>
                </a:lnTo>
                <a:lnTo>
                  <a:pt x="924724" y="608977"/>
                </a:lnTo>
                <a:lnTo>
                  <a:pt x="922632" y="607664"/>
                </a:lnTo>
                <a:lnTo>
                  <a:pt x="920735" y="606285"/>
                </a:lnTo>
                <a:lnTo>
                  <a:pt x="918838" y="604776"/>
                </a:lnTo>
                <a:lnTo>
                  <a:pt x="917007" y="603134"/>
                </a:lnTo>
                <a:lnTo>
                  <a:pt x="915240" y="601428"/>
                </a:lnTo>
                <a:lnTo>
                  <a:pt x="913605" y="599590"/>
                </a:lnTo>
                <a:lnTo>
                  <a:pt x="911905" y="597751"/>
                </a:lnTo>
                <a:lnTo>
                  <a:pt x="910270" y="595782"/>
                </a:lnTo>
                <a:lnTo>
                  <a:pt x="908765" y="593747"/>
                </a:lnTo>
                <a:lnTo>
                  <a:pt x="907326" y="591647"/>
                </a:lnTo>
                <a:lnTo>
                  <a:pt x="905887" y="589415"/>
                </a:lnTo>
                <a:lnTo>
                  <a:pt x="904579" y="587117"/>
                </a:lnTo>
                <a:lnTo>
                  <a:pt x="903271" y="584885"/>
                </a:lnTo>
                <a:lnTo>
                  <a:pt x="902094" y="582456"/>
                </a:lnTo>
                <a:lnTo>
                  <a:pt x="900916" y="580027"/>
                </a:lnTo>
                <a:lnTo>
                  <a:pt x="899870" y="577533"/>
                </a:lnTo>
                <a:lnTo>
                  <a:pt x="898889" y="575038"/>
                </a:lnTo>
                <a:lnTo>
                  <a:pt x="897973" y="572478"/>
                </a:lnTo>
                <a:lnTo>
                  <a:pt x="897057" y="569918"/>
                </a:lnTo>
                <a:lnTo>
                  <a:pt x="896338" y="567226"/>
                </a:lnTo>
                <a:lnTo>
                  <a:pt x="895618" y="564600"/>
                </a:lnTo>
                <a:lnTo>
                  <a:pt x="895030" y="561975"/>
                </a:lnTo>
                <a:lnTo>
                  <a:pt x="894441" y="559283"/>
                </a:lnTo>
                <a:lnTo>
                  <a:pt x="892479" y="557773"/>
                </a:lnTo>
                <a:lnTo>
                  <a:pt x="890582" y="556329"/>
                </a:lnTo>
                <a:lnTo>
                  <a:pt x="888881" y="554951"/>
                </a:lnTo>
                <a:lnTo>
                  <a:pt x="887442" y="553441"/>
                </a:lnTo>
                <a:lnTo>
                  <a:pt x="886004" y="551996"/>
                </a:lnTo>
                <a:lnTo>
                  <a:pt x="884826" y="550552"/>
                </a:lnTo>
                <a:lnTo>
                  <a:pt x="883845" y="549108"/>
                </a:lnTo>
                <a:lnTo>
                  <a:pt x="882930" y="547664"/>
                </a:lnTo>
                <a:lnTo>
                  <a:pt x="882210" y="546285"/>
                </a:lnTo>
                <a:lnTo>
                  <a:pt x="881556" y="544841"/>
                </a:lnTo>
                <a:lnTo>
                  <a:pt x="881098" y="543463"/>
                </a:lnTo>
                <a:lnTo>
                  <a:pt x="880771" y="542150"/>
                </a:lnTo>
                <a:lnTo>
                  <a:pt x="880575" y="540837"/>
                </a:lnTo>
                <a:lnTo>
                  <a:pt x="880444" y="539524"/>
                </a:lnTo>
                <a:lnTo>
                  <a:pt x="880444" y="538277"/>
                </a:lnTo>
                <a:lnTo>
                  <a:pt x="880575" y="537029"/>
                </a:lnTo>
                <a:lnTo>
                  <a:pt x="880836" y="535848"/>
                </a:lnTo>
                <a:lnTo>
                  <a:pt x="881098" y="534732"/>
                </a:lnTo>
                <a:lnTo>
                  <a:pt x="881556" y="533616"/>
                </a:lnTo>
                <a:lnTo>
                  <a:pt x="882079" y="532566"/>
                </a:lnTo>
                <a:lnTo>
                  <a:pt x="882668" y="531581"/>
                </a:lnTo>
                <a:lnTo>
                  <a:pt x="883387" y="530662"/>
                </a:lnTo>
                <a:lnTo>
                  <a:pt x="884107" y="529677"/>
                </a:lnTo>
                <a:lnTo>
                  <a:pt x="885022" y="528889"/>
                </a:lnTo>
                <a:lnTo>
                  <a:pt x="885938" y="528167"/>
                </a:lnTo>
                <a:lnTo>
                  <a:pt x="886919" y="527379"/>
                </a:lnTo>
                <a:lnTo>
                  <a:pt x="887900" y="526723"/>
                </a:lnTo>
                <a:lnTo>
                  <a:pt x="889012" y="526132"/>
                </a:lnTo>
                <a:lnTo>
                  <a:pt x="890190" y="525738"/>
                </a:lnTo>
                <a:lnTo>
                  <a:pt x="891367" y="525279"/>
                </a:lnTo>
                <a:lnTo>
                  <a:pt x="892610" y="524885"/>
                </a:lnTo>
                <a:lnTo>
                  <a:pt x="893918" y="524688"/>
                </a:lnTo>
                <a:lnTo>
                  <a:pt x="894637" y="520749"/>
                </a:lnTo>
                <a:lnTo>
                  <a:pt x="895291" y="516942"/>
                </a:lnTo>
                <a:lnTo>
                  <a:pt x="896534" y="509655"/>
                </a:lnTo>
                <a:lnTo>
                  <a:pt x="897188" y="506176"/>
                </a:lnTo>
                <a:lnTo>
                  <a:pt x="897842" y="502894"/>
                </a:lnTo>
                <a:lnTo>
                  <a:pt x="898562" y="499808"/>
                </a:lnTo>
                <a:lnTo>
                  <a:pt x="899412" y="496789"/>
                </a:lnTo>
                <a:lnTo>
                  <a:pt x="899870" y="495410"/>
                </a:lnTo>
                <a:lnTo>
                  <a:pt x="900328" y="494032"/>
                </a:lnTo>
                <a:lnTo>
                  <a:pt x="900851" y="492719"/>
                </a:lnTo>
                <a:lnTo>
                  <a:pt x="901440" y="491406"/>
                </a:lnTo>
                <a:lnTo>
                  <a:pt x="902028" y="490158"/>
                </a:lnTo>
                <a:lnTo>
                  <a:pt x="902682" y="488911"/>
                </a:lnTo>
                <a:lnTo>
                  <a:pt x="903402" y="487730"/>
                </a:lnTo>
                <a:lnTo>
                  <a:pt x="904252" y="486548"/>
                </a:lnTo>
                <a:lnTo>
                  <a:pt x="905102" y="485432"/>
                </a:lnTo>
                <a:lnTo>
                  <a:pt x="906084" y="484381"/>
                </a:lnTo>
                <a:lnTo>
                  <a:pt x="906999" y="483397"/>
                </a:lnTo>
                <a:lnTo>
                  <a:pt x="908111" y="482412"/>
                </a:lnTo>
                <a:lnTo>
                  <a:pt x="909289" y="481559"/>
                </a:lnTo>
                <a:lnTo>
                  <a:pt x="910466" y="480640"/>
                </a:lnTo>
                <a:lnTo>
                  <a:pt x="911774" y="479852"/>
                </a:lnTo>
                <a:close/>
                <a:moveTo>
                  <a:pt x="944805" y="444403"/>
                </a:moveTo>
                <a:lnTo>
                  <a:pt x="948016" y="444469"/>
                </a:lnTo>
                <a:lnTo>
                  <a:pt x="951162" y="444601"/>
                </a:lnTo>
                <a:lnTo>
                  <a:pt x="954176" y="444798"/>
                </a:lnTo>
                <a:lnTo>
                  <a:pt x="957060" y="445192"/>
                </a:lnTo>
                <a:lnTo>
                  <a:pt x="959812" y="445521"/>
                </a:lnTo>
                <a:lnTo>
                  <a:pt x="962499" y="446047"/>
                </a:lnTo>
                <a:lnTo>
                  <a:pt x="965121" y="446639"/>
                </a:lnTo>
                <a:lnTo>
                  <a:pt x="967611" y="447296"/>
                </a:lnTo>
                <a:lnTo>
                  <a:pt x="969905" y="448020"/>
                </a:lnTo>
                <a:lnTo>
                  <a:pt x="972199" y="448874"/>
                </a:lnTo>
                <a:lnTo>
                  <a:pt x="974361" y="449795"/>
                </a:lnTo>
                <a:lnTo>
                  <a:pt x="976524" y="450781"/>
                </a:lnTo>
                <a:lnTo>
                  <a:pt x="978490" y="451768"/>
                </a:lnTo>
                <a:lnTo>
                  <a:pt x="980390" y="452820"/>
                </a:lnTo>
                <a:lnTo>
                  <a:pt x="982226" y="454003"/>
                </a:lnTo>
                <a:lnTo>
                  <a:pt x="983995" y="455187"/>
                </a:lnTo>
                <a:lnTo>
                  <a:pt x="985699" y="456436"/>
                </a:lnTo>
                <a:lnTo>
                  <a:pt x="987206" y="457751"/>
                </a:lnTo>
                <a:lnTo>
                  <a:pt x="988648" y="459132"/>
                </a:lnTo>
                <a:lnTo>
                  <a:pt x="990155" y="460513"/>
                </a:lnTo>
                <a:lnTo>
                  <a:pt x="991466" y="462025"/>
                </a:lnTo>
                <a:lnTo>
                  <a:pt x="992711" y="463471"/>
                </a:lnTo>
                <a:lnTo>
                  <a:pt x="993956" y="465049"/>
                </a:lnTo>
                <a:lnTo>
                  <a:pt x="995070" y="466562"/>
                </a:lnTo>
                <a:lnTo>
                  <a:pt x="996053" y="468205"/>
                </a:lnTo>
                <a:lnTo>
                  <a:pt x="997102" y="469784"/>
                </a:lnTo>
                <a:lnTo>
                  <a:pt x="998085" y="471428"/>
                </a:lnTo>
                <a:lnTo>
                  <a:pt x="998871" y="473137"/>
                </a:lnTo>
                <a:lnTo>
                  <a:pt x="999658" y="474781"/>
                </a:lnTo>
                <a:lnTo>
                  <a:pt x="1000378" y="476490"/>
                </a:lnTo>
                <a:lnTo>
                  <a:pt x="1001099" y="478265"/>
                </a:lnTo>
                <a:lnTo>
                  <a:pt x="1001689" y="480041"/>
                </a:lnTo>
                <a:lnTo>
                  <a:pt x="1002279" y="481816"/>
                </a:lnTo>
                <a:lnTo>
                  <a:pt x="1002869" y="483526"/>
                </a:lnTo>
                <a:lnTo>
                  <a:pt x="1003327" y="485301"/>
                </a:lnTo>
                <a:lnTo>
                  <a:pt x="1003786" y="487076"/>
                </a:lnTo>
                <a:lnTo>
                  <a:pt x="1004507" y="490627"/>
                </a:lnTo>
                <a:lnTo>
                  <a:pt x="1005097" y="494046"/>
                </a:lnTo>
                <a:lnTo>
                  <a:pt x="1005425" y="497531"/>
                </a:lnTo>
                <a:lnTo>
                  <a:pt x="1005752" y="500884"/>
                </a:lnTo>
                <a:lnTo>
                  <a:pt x="1005883" y="504172"/>
                </a:lnTo>
                <a:lnTo>
                  <a:pt x="1005949" y="507393"/>
                </a:lnTo>
                <a:lnTo>
                  <a:pt x="1005883" y="510353"/>
                </a:lnTo>
                <a:lnTo>
                  <a:pt x="1005818" y="513245"/>
                </a:lnTo>
                <a:lnTo>
                  <a:pt x="1005687" y="515941"/>
                </a:lnTo>
                <a:lnTo>
                  <a:pt x="1005425" y="518374"/>
                </a:lnTo>
                <a:lnTo>
                  <a:pt x="1005228" y="520676"/>
                </a:lnTo>
                <a:lnTo>
                  <a:pt x="1004966" y="522648"/>
                </a:lnTo>
                <a:lnTo>
                  <a:pt x="1004507" y="525804"/>
                </a:lnTo>
                <a:lnTo>
                  <a:pt x="1002934" y="525015"/>
                </a:lnTo>
                <a:lnTo>
                  <a:pt x="1001427" y="524357"/>
                </a:lnTo>
                <a:lnTo>
                  <a:pt x="999723" y="523831"/>
                </a:lnTo>
                <a:lnTo>
                  <a:pt x="998085" y="523437"/>
                </a:lnTo>
                <a:lnTo>
                  <a:pt x="997036" y="518045"/>
                </a:lnTo>
                <a:lnTo>
                  <a:pt x="996119" y="512785"/>
                </a:lnTo>
                <a:lnTo>
                  <a:pt x="995267" y="507854"/>
                </a:lnTo>
                <a:lnTo>
                  <a:pt x="994415" y="503185"/>
                </a:lnTo>
                <a:lnTo>
                  <a:pt x="993956" y="500950"/>
                </a:lnTo>
                <a:lnTo>
                  <a:pt x="993497" y="498780"/>
                </a:lnTo>
                <a:lnTo>
                  <a:pt x="992908" y="496610"/>
                </a:lnTo>
                <a:lnTo>
                  <a:pt x="992383" y="494572"/>
                </a:lnTo>
                <a:lnTo>
                  <a:pt x="991728" y="492665"/>
                </a:lnTo>
                <a:lnTo>
                  <a:pt x="991072" y="490759"/>
                </a:lnTo>
                <a:lnTo>
                  <a:pt x="990286" y="488917"/>
                </a:lnTo>
                <a:lnTo>
                  <a:pt x="989434" y="487142"/>
                </a:lnTo>
                <a:lnTo>
                  <a:pt x="987730" y="487734"/>
                </a:lnTo>
                <a:lnTo>
                  <a:pt x="985436" y="488457"/>
                </a:lnTo>
                <a:lnTo>
                  <a:pt x="982618" y="489312"/>
                </a:lnTo>
                <a:lnTo>
                  <a:pt x="979211" y="490101"/>
                </a:lnTo>
                <a:lnTo>
                  <a:pt x="977310" y="490430"/>
                </a:lnTo>
                <a:lnTo>
                  <a:pt x="975344" y="490759"/>
                </a:lnTo>
                <a:lnTo>
                  <a:pt x="973247" y="491087"/>
                </a:lnTo>
                <a:lnTo>
                  <a:pt x="971019" y="491350"/>
                </a:lnTo>
                <a:lnTo>
                  <a:pt x="968725" y="491547"/>
                </a:lnTo>
                <a:lnTo>
                  <a:pt x="966366" y="491810"/>
                </a:lnTo>
                <a:lnTo>
                  <a:pt x="963876" y="491876"/>
                </a:lnTo>
                <a:lnTo>
                  <a:pt x="961254" y="491942"/>
                </a:lnTo>
                <a:lnTo>
                  <a:pt x="958633" y="491876"/>
                </a:lnTo>
                <a:lnTo>
                  <a:pt x="955946" y="491679"/>
                </a:lnTo>
                <a:lnTo>
                  <a:pt x="953128" y="491482"/>
                </a:lnTo>
                <a:lnTo>
                  <a:pt x="950310" y="491087"/>
                </a:lnTo>
                <a:lnTo>
                  <a:pt x="947361" y="490693"/>
                </a:lnTo>
                <a:lnTo>
                  <a:pt x="944346" y="490101"/>
                </a:lnTo>
                <a:lnTo>
                  <a:pt x="941332" y="489378"/>
                </a:lnTo>
                <a:lnTo>
                  <a:pt x="938252" y="488523"/>
                </a:lnTo>
                <a:lnTo>
                  <a:pt x="935237" y="487536"/>
                </a:lnTo>
                <a:lnTo>
                  <a:pt x="932026" y="486419"/>
                </a:lnTo>
                <a:lnTo>
                  <a:pt x="928815" y="485104"/>
                </a:lnTo>
                <a:lnTo>
                  <a:pt x="925669" y="483591"/>
                </a:lnTo>
                <a:lnTo>
                  <a:pt x="922458" y="481948"/>
                </a:lnTo>
                <a:lnTo>
                  <a:pt x="919181" y="480107"/>
                </a:lnTo>
                <a:lnTo>
                  <a:pt x="915970" y="478068"/>
                </a:lnTo>
                <a:lnTo>
                  <a:pt x="912693" y="475833"/>
                </a:lnTo>
                <a:lnTo>
                  <a:pt x="911251" y="476622"/>
                </a:lnTo>
                <a:lnTo>
                  <a:pt x="909810" y="477476"/>
                </a:lnTo>
                <a:lnTo>
                  <a:pt x="908499" y="478397"/>
                </a:lnTo>
                <a:lnTo>
                  <a:pt x="907319" y="479383"/>
                </a:lnTo>
                <a:lnTo>
                  <a:pt x="906140" y="480304"/>
                </a:lnTo>
                <a:lnTo>
                  <a:pt x="905025" y="481422"/>
                </a:lnTo>
                <a:lnTo>
                  <a:pt x="903977" y="482539"/>
                </a:lnTo>
                <a:lnTo>
                  <a:pt x="903060" y="483591"/>
                </a:lnTo>
                <a:lnTo>
                  <a:pt x="902076" y="484775"/>
                </a:lnTo>
                <a:lnTo>
                  <a:pt x="901290" y="486024"/>
                </a:lnTo>
                <a:lnTo>
                  <a:pt x="900504" y="487273"/>
                </a:lnTo>
                <a:lnTo>
                  <a:pt x="899783" y="488589"/>
                </a:lnTo>
                <a:lnTo>
                  <a:pt x="899062" y="490035"/>
                </a:lnTo>
                <a:lnTo>
                  <a:pt x="898407" y="491416"/>
                </a:lnTo>
                <a:lnTo>
                  <a:pt x="897817" y="492862"/>
                </a:lnTo>
                <a:lnTo>
                  <a:pt x="897293" y="494375"/>
                </a:lnTo>
                <a:lnTo>
                  <a:pt x="896768" y="495887"/>
                </a:lnTo>
                <a:lnTo>
                  <a:pt x="896310" y="497465"/>
                </a:lnTo>
                <a:lnTo>
                  <a:pt x="895457" y="500753"/>
                </a:lnTo>
                <a:lnTo>
                  <a:pt x="894671" y="504106"/>
                </a:lnTo>
                <a:lnTo>
                  <a:pt x="894016" y="507722"/>
                </a:lnTo>
                <a:lnTo>
                  <a:pt x="893361" y="511470"/>
                </a:lnTo>
                <a:lnTo>
                  <a:pt x="892770" y="515284"/>
                </a:lnTo>
                <a:lnTo>
                  <a:pt x="891591" y="523437"/>
                </a:lnTo>
                <a:lnTo>
                  <a:pt x="889952" y="523831"/>
                </a:lnTo>
                <a:lnTo>
                  <a:pt x="888314" y="524357"/>
                </a:lnTo>
                <a:lnTo>
                  <a:pt x="886807" y="525015"/>
                </a:lnTo>
                <a:lnTo>
                  <a:pt x="885300" y="525738"/>
                </a:lnTo>
                <a:lnTo>
                  <a:pt x="885038" y="522911"/>
                </a:lnTo>
                <a:lnTo>
                  <a:pt x="884710" y="519295"/>
                </a:lnTo>
                <a:lnTo>
                  <a:pt x="884448" y="514955"/>
                </a:lnTo>
                <a:lnTo>
                  <a:pt x="884251" y="509958"/>
                </a:lnTo>
                <a:lnTo>
                  <a:pt x="884120" y="504566"/>
                </a:lnTo>
                <a:lnTo>
                  <a:pt x="884120" y="501805"/>
                </a:lnTo>
                <a:lnTo>
                  <a:pt x="884251" y="498912"/>
                </a:lnTo>
                <a:lnTo>
                  <a:pt x="884382" y="496018"/>
                </a:lnTo>
                <a:lnTo>
                  <a:pt x="884513" y="493125"/>
                </a:lnTo>
                <a:lnTo>
                  <a:pt x="884775" y="490167"/>
                </a:lnTo>
                <a:lnTo>
                  <a:pt x="885169" y="487273"/>
                </a:lnTo>
                <a:lnTo>
                  <a:pt x="885627" y="484446"/>
                </a:lnTo>
                <a:lnTo>
                  <a:pt x="886152" y="481619"/>
                </a:lnTo>
                <a:lnTo>
                  <a:pt x="886741" y="478857"/>
                </a:lnTo>
                <a:lnTo>
                  <a:pt x="887462" y="476227"/>
                </a:lnTo>
                <a:lnTo>
                  <a:pt x="888249" y="473597"/>
                </a:lnTo>
                <a:lnTo>
                  <a:pt x="889232" y="471230"/>
                </a:lnTo>
                <a:lnTo>
                  <a:pt x="889690" y="470112"/>
                </a:lnTo>
                <a:lnTo>
                  <a:pt x="890280" y="468929"/>
                </a:lnTo>
                <a:lnTo>
                  <a:pt x="890870" y="467877"/>
                </a:lnTo>
                <a:lnTo>
                  <a:pt x="891460" y="466759"/>
                </a:lnTo>
                <a:lnTo>
                  <a:pt x="892115" y="465838"/>
                </a:lnTo>
                <a:lnTo>
                  <a:pt x="892770" y="464852"/>
                </a:lnTo>
                <a:lnTo>
                  <a:pt x="893557" y="463997"/>
                </a:lnTo>
                <a:lnTo>
                  <a:pt x="894343" y="463143"/>
                </a:lnTo>
                <a:lnTo>
                  <a:pt x="895130" y="462288"/>
                </a:lnTo>
                <a:lnTo>
                  <a:pt x="895916" y="461565"/>
                </a:lnTo>
                <a:lnTo>
                  <a:pt x="896834" y="460907"/>
                </a:lnTo>
                <a:lnTo>
                  <a:pt x="897686" y="460250"/>
                </a:lnTo>
                <a:lnTo>
                  <a:pt x="898669" y="459658"/>
                </a:lnTo>
                <a:lnTo>
                  <a:pt x="899652" y="459198"/>
                </a:lnTo>
                <a:lnTo>
                  <a:pt x="900700" y="458803"/>
                </a:lnTo>
                <a:lnTo>
                  <a:pt x="901814" y="458408"/>
                </a:lnTo>
                <a:lnTo>
                  <a:pt x="902929" y="458145"/>
                </a:lnTo>
                <a:lnTo>
                  <a:pt x="904043" y="457882"/>
                </a:lnTo>
                <a:lnTo>
                  <a:pt x="905288" y="457751"/>
                </a:lnTo>
                <a:lnTo>
                  <a:pt x="906533" y="457685"/>
                </a:lnTo>
                <a:lnTo>
                  <a:pt x="907123" y="456962"/>
                </a:lnTo>
                <a:lnTo>
                  <a:pt x="907778" y="456304"/>
                </a:lnTo>
                <a:lnTo>
                  <a:pt x="908499" y="455515"/>
                </a:lnTo>
                <a:lnTo>
                  <a:pt x="909220" y="454858"/>
                </a:lnTo>
                <a:lnTo>
                  <a:pt x="910793" y="453543"/>
                </a:lnTo>
                <a:lnTo>
                  <a:pt x="912628" y="452294"/>
                </a:lnTo>
                <a:lnTo>
                  <a:pt x="914594" y="451110"/>
                </a:lnTo>
                <a:lnTo>
                  <a:pt x="916756" y="450058"/>
                </a:lnTo>
                <a:lnTo>
                  <a:pt x="918984" y="449006"/>
                </a:lnTo>
                <a:lnTo>
                  <a:pt x="921409" y="448151"/>
                </a:lnTo>
                <a:lnTo>
                  <a:pt x="923965" y="447231"/>
                </a:lnTo>
                <a:lnTo>
                  <a:pt x="926717" y="446507"/>
                </a:lnTo>
                <a:lnTo>
                  <a:pt x="929470" y="445916"/>
                </a:lnTo>
                <a:lnTo>
                  <a:pt x="932419" y="445390"/>
                </a:lnTo>
                <a:lnTo>
                  <a:pt x="935434" y="444995"/>
                </a:lnTo>
                <a:lnTo>
                  <a:pt x="938514" y="444666"/>
                </a:lnTo>
                <a:lnTo>
                  <a:pt x="941594" y="444469"/>
                </a:lnTo>
                <a:close/>
                <a:moveTo>
                  <a:pt x="801478" y="419866"/>
                </a:moveTo>
                <a:lnTo>
                  <a:pt x="463232" y="419866"/>
                </a:lnTo>
                <a:lnTo>
                  <a:pt x="463232" y="796847"/>
                </a:lnTo>
                <a:lnTo>
                  <a:pt x="801478" y="796847"/>
                </a:lnTo>
                <a:close/>
                <a:moveTo>
                  <a:pt x="811850" y="372981"/>
                </a:moveTo>
                <a:lnTo>
                  <a:pt x="812900" y="373178"/>
                </a:lnTo>
                <a:lnTo>
                  <a:pt x="813885" y="373244"/>
                </a:lnTo>
                <a:lnTo>
                  <a:pt x="814869" y="373441"/>
                </a:lnTo>
                <a:lnTo>
                  <a:pt x="815854" y="373703"/>
                </a:lnTo>
                <a:lnTo>
                  <a:pt x="816707" y="373900"/>
                </a:lnTo>
                <a:lnTo>
                  <a:pt x="817692" y="374229"/>
                </a:lnTo>
                <a:lnTo>
                  <a:pt x="818545" y="374557"/>
                </a:lnTo>
                <a:lnTo>
                  <a:pt x="819399" y="375017"/>
                </a:lnTo>
                <a:lnTo>
                  <a:pt x="820317" y="375411"/>
                </a:lnTo>
                <a:lnTo>
                  <a:pt x="821105" y="375870"/>
                </a:lnTo>
                <a:lnTo>
                  <a:pt x="821893" y="376396"/>
                </a:lnTo>
                <a:lnTo>
                  <a:pt x="822680" y="376987"/>
                </a:lnTo>
                <a:lnTo>
                  <a:pt x="823402" y="377578"/>
                </a:lnTo>
                <a:lnTo>
                  <a:pt x="824124" y="378169"/>
                </a:lnTo>
                <a:lnTo>
                  <a:pt x="824781" y="378825"/>
                </a:lnTo>
                <a:lnTo>
                  <a:pt x="825437" y="379482"/>
                </a:lnTo>
                <a:lnTo>
                  <a:pt x="826094" y="380204"/>
                </a:lnTo>
                <a:lnTo>
                  <a:pt x="826684" y="380927"/>
                </a:lnTo>
                <a:lnTo>
                  <a:pt x="827210" y="381715"/>
                </a:lnTo>
                <a:lnTo>
                  <a:pt x="827735" y="382568"/>
                </a:lnTo>
                <a:lnTo>
                  <a:pt x="828260" y="383356"/>
                </a:lnTo>
                <a:lnTo>
                  <a:pt x="828654" y="384210"/>
                </a:lnTo>
                <a:lnTo>
                  <a:pt x="829048" y="385063"/>
                </a:lnTo>
                <a:lnTo>
                  <a:pt x="829376" y="385983"/>
                </a:lnTo>
                <a:lnTo>
                  <a:pt x="829704" y="386902"/>
                </a:lnTo>
                <a:lnTo>
                  <a:pt x="829967" y="387821"/>
                </a:lnTo>
                <a:lnTo>
                  <a:pt x="830229" y="388806"/>
                </a:lnTo>
                <a:lnTo>
                  <a:pt x="830360" y="389726"/>
                </a:lnTo>
                <a:lnTo>
                  <a:pt x="830492" y="390711"/>
                </a:lnTo>
                <a:lnTo>
                  <a:pt x="830557" y="391761"/>
                </a:lnTo>
                <a:lnTo>
                  <a:pt x="830557" y="392746"/>
                </a:lnTo>
                <a:lnTo>
                  <a:pt x="830557" y="419866"/>
                </a:lnTo>
                <a:lnTo>
                  <a:pt x="806402" y="419866"/>
                </a:lnTo>
                <a:lnTo>
                  <a:pt x="806402" y="796847"/>
                </a:lnTo>
                <a:lnTo>
                  <a:pt x="819136" y="796847"/>
                </a:lnTo>
                <a:lnTo>
                  <a:pt x="819136" y="810374"/>
                </a:lnTo>
                <a:lnTo>
                  <a:pt x="719559" y="810374"/>
                </a:lnTo>
                <a:lnTo>
                  <a:pt x="776732" y="1045717"/>
                </a:lnTo>
                <a:lnTo>
                  <a:pt x="761438" y="1045717"/>
                </a:lnTo>
                <a:lnTo>
                  <a:pt x="704396" y="810374"/>
                </a:lnTo>
                <a:lnTo>
                  <a:pt x="639740" y="810374"/>
                </a:lnTo>
                <a:lnTo>
                  <a:pt x="639740" y="1038165"/>
                </a:lnTo>
                <a:lnTo>
                  <a:pt x="624905" y="1038165"/>
                </a:lnTo>
                <a:lnTo>
                  <a:pt x="624905" y="810374"/>
                </a:lnTo>
                <a:lnTo>
                  <a:pt x="560315" y="810374"/>
                </a:lnTo>
                <a:lnTo>
                  <a:pt x="503142" y="1045717"/>
                </a:lnTo>
                <a:lnTo>
                  <a:pt x="487914" y="1045717"/>
                </a:lnTo>
                <a:lnTo>
                  <a:pt x="545086" y="810374"/>
                </a:lnTo>
                <a:lnTo>
                  <a:pt x="445510" y="810374"/>
                </a:lnTo>
                <a:lnTo>
                  <a:pt x="445510" y="796847"/>
                </a:lnTo>
                <a:lnTo>
                  <a:pt x="458309" y="796847"/>
                </a:lnTo>
                <a:lnTo>
                  <a:pt x="458309" y="419866"/>
                </a:lnTo>
                <a:lnTo>
                  <a:pt x="434088" y="419866"/>
                </a:lnTo>
                <a:lnTo>
                  <a:pt x="434088" y="392746"/>
                </a:lnTo>
                <a:lnTo>
                  <a:pt x="434088" y="391761"/>
                </a:lnTo>
                <a:lnTo>
                  <a:pt x="434154" y="390711"/>
                </a:lnTo>
                <a:lnTo>
                  <a:pt x="434285" y="389726"/>
                </a:lnTo>
                <a:lnTo>
                  <a:pt x="434482" y="388806"/>
                </a:lnTo>
                <a:lnTo>
                  <a:pt x="434679" y="387821"/>
                </a:lnTo>
                <a:lnTo>
                  <a:pt x="434942" y="386902"/>
                </a:lnTo>
                <a:lnTo>
                  <a:pt x="435270" y="385983"/>
                </a:lnTo>
                <a:lnTo>
                  <a:pt x="435664" y="385063"/>
                </a:lnTo>
                <a:lnTo>
                  <a:pt x="435992" y="384210"/>
                </a:lnTo>
                <a:lnTo>
                  <a:pt x="436451" y="383356"/>
                </a:lnTo>
                <a:lnTo>
                  <a:pt x="436976" y="382568"/>
                </a:lnTo>
                <a:lnTo>
                  <a:pt x="437436" y="381715"/>
                </a:lnTo>
                <a:lnTo>
                  <a:pt x="437961" y="380927"/>
                </a:lnTo>
                <a:lnTo>
                  <a:pt x="438552" y="380204"/>
                </a:lnTo>
                <a:lnTo>
                  <a:pt x="439143" y="379482"/>
                </a:lnTo>
                <a:lnTo>
                  <a:pt x="439799" y="378825"/>
                </a:lnTo>
                <a:lnTo>
                  <a:pt x="440521" y="378169"/>
                </a:lnTo>
                <a:lnTo>
                  <a:pt x="441177" y="377578"/>
                </a:lnTo>
                <a:lnTo>
                  <a:pt x="442031" y="376987"/>
                </a:lnTo>
                <a:lnTo>
                  <a:pt x="442753" y="376396"/>
                </a:lnTo>
                <a:lnTo>
                  <a:pt x="443540" y="375870"/>
                </a:lnTo>
                <a:lnTo>
                  <a:pt x="444394" y="375411"/>
                </a:lnTo>
                <a:lnTo>
                  <a:pt x="445247" y="375017"/>
                </a:lnTo>
                <a:lnTo>
                  <a:pt x="446100" y="374557"/>
                </a:lnTo>
                <a:lnTo>
                  <a:pt x="447019" y="374229"/>
                </a:lnTo>
                <a:lnTo>
                  <a:pt x="447873" y="373900"/>
                </a:lnTo>
                <a:lnTo>
                  <a:pt x="448857" y="373703"/>
                </a:lnTo>
                <a:lnTo>
                  <a:pt x="449776" y="373441"/>
                </a:lnTo>
                <a:lnTo>
                  <a:pt x="450761" y="373244"/>
                </a:lnTo>
                <a:lnTo>
                  <a:pt x="451746" y="373178"/>
                </a:lnTo>
                <a:lnTo>
                  <a:pt x="452730" y="372981"/>
                </a:lnTo>
                <a:lnTo>
                  <a:pt x="453780" y="372981"/>
                </a:lnTo>
                <a:lnTo>
                  <a:pt x="810931" y="372981"/>
                </a:lnTo>
                <a:close/>
                <a:moveTo>
                  <a:pt x="749688" y="0"/>
                </a:moveTo>
                <a:lnTo>
                  <a:pt x="0" y="720000"/>
                </a:lnTo>
                <a:lnTo>
                  <a:pt x="749688" y="1440000"/>
                </a:lnTo>
                <a:lnTo>
                  <a:pt x="1499376" y="7200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 flipH="1">
            <a:off x="1941168" y="2285119"/>
            <a:ext cx="749688" cy="72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rgbClr val="FFFFFF">
              <a:alpha val="54902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flipH="1">
            <a:off x="2031168" y="3146019"/>
            <a:ext cx="562266" cy="540000"/>
          </a:xfrm>
          <a:custGeom>
            <a:gdLst>
              <a:gd fmla="*/ 270983 w 562266" name="connsiteX0"/>
              <a:gd fmla="*/ 305551 h 540000" name="connsiteY0"/>
              <a:gd fmla="*/ 270983 w 562266" name="connsiteX1"/>
              <a:gd fmla="*/ 330061 h 540000" name="connsiteY1"/>
              <a:gd fmla="*/ 269590 w 562266" name="connsiteX2"/>
              <a:gd fmla="*/ 329774 h 540000" name="connsiteY2"/>
              <a:gd fmla="*/ 268246 w 562266" name="connsiteX3"/>
              <a:gd fmla="*/ 329439 h 540000" name="connsiteY3"/>
              <a:gd fmla="*/ 266950 w 562266" name="connsiteX4"/>
              <a:gd fmla="*/ 329056 h 540000" name="connsiteY4"/>
              <a:gd fmla="*/ 265701 w 562266" name="connsiteX5"/>
              <a:gd fmla="*/ 328577 h 540000" name="connsiteY5"/>
              <a:gd fmla="*/ 264597 w 562266" name="connsiteX6"/>
              <a:gd fmla="*/ 328146 h 540000" name="connsiteY6"/>
              <a:gd fmla="*/ 263445 w 562266" name="connsiteX7"/>
              <a:gd fmla="*/ 327620 h 540000" name="connsiteY7"/>
              <a:gd fmla="*/ 262389 w 562266" name="connsiteX8"/>
              <a:gd fmla="*/ 327045 h 540000" name="connsiteY8"/>
              <a:gd fmla="*/ 261428 w 562266" name="connsiteX9"/>
              <a:gd fmla="*/ 326471 h 540000" name="connsiteY9"/>
              <a:gd fmla="*/ 260949 w 562266" name="connsiteX10"/>
              <a:gd fmla="*/ 326184 h 540000" name="connsiteY10"/>
              <a:gd fmla="*/ 260516 w 562266" name="connsiteX11"/>
              <a:gd fmla="*/ 325849 h 540000" name="connsiteY11"/>
              <a:gd fmla="*/ 260084 w 562266" name="connsiteX12"/>
              <a:gd fmla="*/ 325466 h 540000" name="connsiteY12"/>
              <a:gd fmla="*/ 259748 w 562266" name="connsiteX13"/>
              <a:gd fmla="*/ 325083 h 540000" name="connsiteY13"/>
              <a:gd fmla="*/ 259364 w 562266" name="connsiteX14"/>
              <a:gd fmla="*/ 324652 h 540000" name="connsiteY14"/>
              <a:gd fmla="*/ 259028 w 562266" name="connsiteX15"/>
              <a:gd fmla="*/ 324221 h 540000" name="connsiteY15"/>
              <a:gd fmla="*/ 258788 w 562266" name="connsiteX16"/>
              <a:gd fmla="*/ 323742 h 540000" name="connsiteY16"/>
              <a:gd fmla="*/ 258500 w 562266" name="connsiteX17"/>
              <a:gd fmla="*/ 323264 h 540000" name="connsiteY17"/>
              <a:gd fmla="*/ 258308 w 562266" name="connsiteX18"/>
              <a:gd fmla="*/ 322737 h 540000" name="connsiteY18"/>
              <a:gd fmla="*/ 258116 w 562266" name="connsiteX19"/>
              <a:gd fmla="*/ 322163 h 540000" name="connsiteY19"/>
              <a:gd fmla="*/ 257924 w 562266" name="connsiteX20"/>
              <a:gd fmla="*/ 321636 h 540000" name="connsiteY20"/>
              <a:gd fmla="*/ 257780 w 562266" name="connsiteX21"/>
              <a:gd fmla="*/ 321062 h 540000" name="connsiteY21"/>
              <a:gd fmla="*/ 257684 w 562266" name="connsiteX22"/>
              <a:gd fmla="*/ 320439 h 540000" name="connsiteY22"/>
              <a:gd fmla="*/ 257588 w 562266" name="connsiteX23"/>
              <a:gd fmla="*/ 319817 h 540000" name="connsiteY23"/>
              <a:gd fmla="*/ 257540 w 562266" name="connsiteX24"/>
              <a:gd fmla="*/ 319099 h 540000" name="connsiteY24"/>
              <a:gd fmla="*/ 257540 w 562266" name="connsiteX25"/>
              <a:gd fmla="*/ 318429 h 540000" name="connsiteY25"/>
              <a:gd fmla="*/ 257588 w 562266" name="connsiteX26"/>
              <a:gd fmla="*/ 317328 h 540000" name="connsiteY26"/>
              <a:gd fmla="*/ 257732 w 562266" name="connsiteX27"/>
              <a:gd fmla="*/ 316370 h 540000" name="connsiteY27"/>
              <a:gd fmla="*/ 257972 w 562266" name="connsiteX28"/>
              <a:gd fmla="*/ 315365 h 540000" name="connsiteY28"/>
              <a:gd fmla="*/ 258356 w 562266" name="connsiteX29"/>
              <a:gd fmla="*/ 314408 h 540000" name="connsiteY29"/>
              <a:gd fmla="*/ 258740 w 562266" name="connsiteX30"/>
              <a:gd fmla="*/ 313546 h 540000" name="connsiteY30"/>
              <a:gd fmla="*/ 259268 w 562266" name="connsiteX31"/>
              <a:gd fmla="*/ 312732 h 540000" name="connsiteY31"/>
              <a:gd fmla="*/ 259940 w 562266" name="connsiteX32"/>
              <a:gd fmla="*/ 311966 h 540000" name="connsiteY32"/>
              <a:gd fmla="*/ 260612 w 562266" name="connsiteX33"/>
              <a:gd fmla="*/ 311200 h 540000" name="connsiteY33"/>
              <a:gd fmla="*/ 261477 w 562266" name="connsiteX34"/>
              <a:gd fmla="*/ 310482 h 540000" name="connsiteY34"/>
              <a:gd fmla="*/ 262437 w 562266" name="connsiteX35"/>
              <a:gd fmla="*/ 309764 h 540000" name="connsiteY35"/>
              <a:gd fmla="*/ 263541 w 562266" name="connsiteX36"/>
              <a:gd fmla="*/ 309094 h 540000" name="connsiteY36"/>
              <a:gd fmla="*/ 264789 w 562266" name="connsiteX37"/>
              <a:gd fmla="*/ 308328 h 540000" name="connsiteY37"/>
              <a:gd fmla="*/ 266133 w 562266" name="connsiteX38"/>
              <a:gd fmla="*/ 307658 h 540000" name="connsiteY38"/>
              <a:gd fmla="*/ 267622 w 562266" name="connsiteX39"/>
              <a:gd fmla="*/ 306987 h 540000" name="connsiteY39"/>
              <a:gd fmla="*/ 269254 w 562266" name="connsiteX40"/>
              <a:gd fmla="*/ 306222 h 540000" name="connsiteY40"/>
              <a:gd fmla="*/ 284089 w 562266" name="connsiteX41"/>
              <a:gd fmla="*/ 254853 h 540000" name="connsiteY41"/>
              <a:gd fmla="*/ 285390 w 562266" name="connsiteX42"/>
              <a:gd fmla="*/ 254950 h 540000" name="connsiteY42"/>
              <a:gd fmla="*/ 286643 w 562266" name="connsiteX43"/>
              <a:gd fmla="*/ 255143 h 540000" name="connsiteY43"/>
              <a:gd fmla="*/ 287800 w 562266" name="connsiteX44"/>
              <a:gd fmla="*/ 255385 h 540000" name="connsiteY44"/>
              <a:gd fmla="*/ 288957 w 562266" name="connsiteX45"/>
              <a:gd fmla="*/ 255724 h 540000" name="connsiteY45"/>
              <a:gd fmla="*/ 290065 w 562266" name="connsiteX46"/>
              <a:gd fmla="*/ 256063 h 540000" name="connsiteY46"/>
              <a:gd fmla="*/ 291173 w 562266" name="connsiteX47"/>
              <a:gd fmla="*/ 256499 h 540000" name="connsiteY47"/>
              <a:gd fmla="*/ 292137 w 562266" name="connsiteX48"/>
              <a:gd fmla="*/ 257080 h 540000" name="connsiteY48"/>
              <a:gd fmla="*/ 293101 w 562266" name="connsiteX49"/>
              <a:gd fmla="*/ 257661 h 540000" name="connsiteY49"/>
              <a:gd fmla="*/ 293968 w 562266" name="connsiteX50"/>
              <a:gd fmla="*/ 258290 h 540000" name="connsiteY50"/>
              <a:gd fmla="*/ 294402 w 562266" name="connsiteX51"/>
              <a:gd fmla="*/ 258677 h 540000" name="connsiteY51"/>
              <a:gd fmla="*/ 294739 w 562266" name="connsiteX52"/>
              <a:gd fmla="*/ 259016 h 540000" name="connsiteY52"/>
              <a:gd fmla="*/ 295077 w 562266" name="connsiteX53"/>
              <a:gd fmla="*/ 259403 h 540000" name="connsiteY53"/>
              <a:gd fmla="*/ 295366 w 562266" name="connsiteX54"/>
              <a:gd fmla="*/ 259791 h 540000" name="connsiteY54"/>
              <a:gd fmla="*/ 295655 w 562266" name="connsiteX55"/>
              <a:gd fmla="*/ 260226 h 540000" name="connsiteY55"/>
              <a:gd fmla="*/ 295944 w 562266" name="connsiteX56"/>
              <a:gd fmla="*/ 260614 h 540000" name="connsiteY56"/>
              <a:gd fmla="*/ 296137 w 562266" name="connsiteX57"/>
              <a:gd fmla="*/ 261050 h 540000" name="connsiteY57"/>
              <a:gd fmla="*/ 296330 w 562266" name="connsiteX58"/>
              <a:gd fmla="*/ 261485 h 540000" name="connsiteY58"/>
              <a:gd fmla="*/ 296522 w 562266" name="connsiteX59"/>
              <a:gd fmla="*/ 262018 h 540000" name="connsiteY59"/>
              <a:gd fmla="*/ 296619 w 562266" name="connsiteX60"/>
              <a:gd fmla="*/ 262502 h 540000" name="connsiteY60"/>
              <a:gd fmla="*/ 296715 w 562266" name="connsiteX61"/>
              <a:gd fmla="*/ 262986 h 540000" name="connsiteY61"/>
              <a:gd fmla="*/ 296812 w 562266" name="connsiteX62"/>
              <a:gd fmla="*/ 263518 h 540000" name="connsiteY62"/>
              <a:gd fmla="*/ 296860 w 562266" name="connsiteX63"/>
              <a:gd fmla="*/ 264051 h 540000" name="connsiteY63"/>
              <a:gd fmla="*/ 296860 w 562266" name="connsiteX64"/>
              <a:gd fmla="*/ 264535 h 540000" name="connsiteY64"/>
              <a:gd fmla="*/ 296812 w 562266" name="connsiteX65"/>
              <a:gd fmla="*/ 265309 h 540000" name="connsiteY65"/>
              <a:gd fmla="*/ 296715 w 562266" name="connsiteX66"/>
              <a:gd fmla="*/ 266036 h 540000" name="connsiteY66"/>
              <a:gd fmla="*/ 296474 w 562266" name="connsiteX67"/>
              <a:gd fmla="*/ 266810 h 540000" name="connsiteY67"/>
              <a:gd fmla="*/ 296185 w 562266" name="connsiteX68"/>
              <a:gd fmla="*/ 267585 h 540000" name="connsiteY68"/>
              <a:gd fmla="*/ 295848 w 562266" name="connsiteX69"/>
              <a:gd fmla="*/ 268359 h 540000" name="connsiteY69"/>
              <a:gd fmla="*/ 295318 w 562266" name="connsiteX70"/>
              <a:gd fmla="*/ 269134 h 540000" name="connsiteY70"/>
              <a:gd fmla="*/ 294788 w 562266" name="connsiteX71"/>
              <a:gd fmla="*/ 269957 h 540000" name="connsiteY71"/>
              <a:gd fmla="*/ 294113 w 562266" name="connsiteX72"/>
              <a:gd fmla="*/ 270732 h 540000" name="connsiteY72"/>
              <a:gd fmla="*/ 293776 w 562266" name="connsiteX73"/>
              <a:gd fmla="*/ 271167 h 540000" name="connsiteY73"/>
              <a:gd fmla="*/ 293390 w 562266" name="connsiteX74"/>
              <a:gd fmla="*/ 271555 h 540000" name="connsiteY74"/>
              <a:gd fmla="*/ 292956 w 562266" name="connsiteX75"/>
              <a:gd fmla="*/ 271942 h 540000" name="connsiteY75"/>
              <a:gd fmla="*/ 292474 w 562266" name="connsiteX76"/>
              <a:gd fmla="*/ 272281 h 540000" name="connsiteY76"/>
              <a:gd fmla="*/ 291993 w 562266" name="connsiteX77"/>
              <a:gd fmla="*/ 272620 h 540000" name="connsiteY77"/>
              <a:gd fmla="*/ 291462 w 562266" name="connsiteX78"/>
              <a:gd fmla="*/ 273007 h 540000" name="connsiteY78"/>
              <a:gd fmla="*/ 290258 w 562266" name="connsiteX79"/>
              <a:gd fmla="*/ 273636 h 540000" name="connsiteY79"/>
              <a:gd fmla="*/ 288908 w 562266" name="connsiteX80"/>
              <a:gd fmla="*/ 274169 h 540000" name="connsiteY80"/>
              <a:gd fmla="*/ 287463 w 562266" name="connsiteX81"/>
              <a:gd fmla="*/ 274750 h 540000" name="connsiteY81"/>
              <a:gd fmla="*/ 285824 w 562266" name="connsiteX82"/>
              <a:gd fmla="*/ 275234 h 540000" name="connsiteY82"/>
              <a:gd fmla="*/ 284089 w 562266" name="connsiteX83"/>
              <a:gd fmla="*/ 275669 h 540000" name="connsiteY83"/>
              <a:gd fmla="*/ 283991 w 562266" name="connsiteX84"/>
              <a:gd fmla="*/ 228388 h 540000" name="connsiteY84"/>
              <a:gd fmla="*/ 270842 w 562266" name="connsiteX85"/>
              <a:gd fmla="*/ 228388 h 540000" name="connsiteY85"/>
              <a:gd fmla="*/ 270842 w 562266" name="connsiteX86"/>
              <a:gd fmla="*/ 235680 h 540000" name="connsiteY86"/>
              <a:gd fmla="*/ 268490 w 562266" name="connsiteX87"/>
              <a:gd fmla="*/ 235968 h 540000" name="connsiteY87"/>
              <a:gd fmla="*/ 266283 w 562266" name="connsiteX88"/>
              <a:gd fmla="*/ 236352 h 540000" name="connsiteY88"/>
              <a:gd fmla="*/ 264027 w 562266" name="connsiteX89"/>
              <a:gd fmla="*/ 236832 h 540000" name="connsiteY89"/>
              <a:gd fmla="*/ 261868 w 562266" name="connsiteX90"/>
              <a:gd fmla="*/ 237264 h 540000" name="connsiteY90"/>
              <a:gd fmla="*/ 259756 w 562266" name="connsiteX91"/>
              <a:gd fmla="*/ 237791 h 540000" name="connsiteY91"/>
              <a:gd fmla="*/ 257644 w 562266" name="connsiteX92"/>
              <a:gd fmla="*/ 238415 h 540000" name="connsiteY92"/>
              <a:gd fmla="*/ 255629 w 562266" name="connsiteX93"/>
              <a:gd fmla="*/ 239039 h 540000" name="connsiteY93"/>
              <a:gd fmla="*/ 253613 w 562266" name="connsiteX94"/>
              <a:gd fmla="*/ 239806 h 540000" name="connsiteY94"/>
              <a:gd fmla="*/ 251598 w 562266" name="connsiteX95"/>
              <a:gd fmla="*/ 240526 h 540000" name="connsiteY95"/>
              <a:gd fmla="*/ 249582 w 562266" name="connsiteX96"/>
              <a:gd fmla="*/ 241437 h 540000" name="connsiteY96"/>
              <a:gd fmla="*/ 247519 w 562266" name="connsiteX97"/>
              <a:gd fmla="*/ 242349 h 540000" name="connsiteY97"/>
              <a:gd fmla="*/ 245407 w 562266" name="connsiteX98"/>
              <a:gd fmla="*/ 243356 h 540000" name="connsiteY98"/>
              <a:gd fmla="*/ 243199 w 562266" name="connsiteX99"/>
              <a:gd fmla="*/ 244507 h 540000" name="connsiteY99"/>
              <a:gd fmla="*/ 240992 w 562266" name="connsiteX100"/>
              <a:gd fmla="*/ 245611 h 540000" name="connsiteY100"/>
              <a:gd fmla="*/ 238688 w 562266" name="connsiteX101"/>
              <a:gd fmla="*/ 246906 h 540000" name="connsiteY101"/>
              <a:gd fmla="*/ 236433 w 562266" name="connsiteX102"/>
              <a:gd fmla="*/ 248250 h 540000" name="connsiteY102"/>
              <a:gd fmla="*/ 236433 w 562266" name="connsiteX103"/>
              <a:gd fmla="*/ 272860 h 540000" name="connsiteY103"/>
              <a:gd fmla="*/ 237969 w 562266" name="connsiteX104"/>
              <a:gd fmla="*/ 271661 h 540000" name="connsiteY104"/>
              <a:gd fmla="*/ 239600 w 562266" name="connsiteX105"/>
              <a:gd fmla="*/ 270461 h 540000" name="connsiteY105"/>
              <a:gd fmla="*/ 241328 w 562266" name="connsiteX106"/>
              <a:gd fmla="*/ 269262 h 540000" name="connsiteY106"/>
              <a:gd fmla="*/ 243151 w 562266" name="connsiteX107"/>
              <a:gd fmla="*/ 268111 h 540000" name="connsiteY107"/>
              <a:gd fmla="*/ 245071 w 562266" name="connsiteX108"/>
              <a:gd fmla="*/ 266911 h 540000" name="connsiteY108"/>
              <a:gd fmla="*/ 247135 w 562266" name="connsiteX109"/>
              <a:gd fmla="*/ 265712 h 540000" name="connsiteY109"/>
              <a:gd fmla="*/ 249246 w 562266" name="connsiteX110"/>
              <a:gd fmla="*/ 264465 h 540000" name="connsiteY110"/>
              <a:gd fmla="*/ 251454 w 562266" name="connsiteX111"/>
              <a:gd fmla="*/ 263313 h 540000" name="connsiteY111"/>
              <a:gd fmla="*/ 253757 w 562266" name="connsiteX112"/>
              <a:gd fmla="*/ 262114 h 540000" name="connsiteY112"/>
              <a:gd fmla="*/ 256061 w 562266" name="connsiteX113"/>
              <a:gd fmla="*/ 261011 h 540000" name="connsiteY113"/>
              <a:gd fmla="*/ 258460 w 562266" name="connsiteX114"/>
              <a:gd fmla="*/ 260003 h 540000" name="connsiteY114"/>
              <a:gd fmla="*/ 260860 w 562266" name="connsiteX115"/>
              <a:gd fmla="*/ 259092 h 540000" name="connsiteY115"/>
              <a:gd fmla="*/ 263307 w 562266" name="connsiteX116"/>
              <a:gd fmla="*/ 258228 h 540000" name="connsiteY116"/>
              <a:gd fmla="*/ 265803 w 562266" name="connsiteX117"/>
              <a:gd fmla="*/ 257508 h 540000" name="connsiteY117"/>
              <a:gd fmla="*/ 268298 w 562266" name="connsiteX118"/>
              <a:gd fmla="*/ 256789 h 540000" name="connsiteY118"/>
              <a:gd fmla="*/ 270842 w 562266" name="connsiteX119"/>
              <a:gd fmla="*/ 256213 h 540000" name="connsiteY119"/>
              <a:gd fmla="*/ 270842 w 562266" name="connsiteX120"/>
              <a:gd fmla="*/ 278857 h 540000" name="connsiteY120"/>
              <a:gd fmla="*/ 268586 w 562266" name="connsiteX121"/>
              <a:gd fmla="*/ 279624 h 540000" name="connsiteY121"/>
              <a:gd fmla="*/ 266475 w 562266" name="connsiteX122"/>
              <a:gd fmla="*/ 280344 h 540000" name="connsiteY122"/>
              <a:gd fmla="*/ 264411 w 562266" name="connsiteX123"/>
              <a:gd fmla="*/ 281159 h 540000" name="connsiteY123"/>
              <a:gd fmla="*/ 262300 w 562266" name="connsiteX124"/>
              <a:gd fmla="*/ 281927 h 540000" name="connsiteY124"/>
              <a:gd fmla="*/ 260380 w 562266" name="connsiteX125"/>
              <a:gd fmla="*/ 282791 h 540000" name="connsiteY125"/>
              <a:gd fmla="*/ 258460 w 562266" name="connsiteX126"/>
              <a:gd fmla="*/ 283654 h 540000" name="connsiteY126"/>
              <a:gd fmla="*/ 256589 w 562266" name="connsiteX127"/>
              <a:gd fmla="*/ 284470 h 540000" name="connsiteY127"/>
              <a:gd fmla="*/ 254813 w 562266" name="connsiteX128"/>
              <a:gd fmla="*/ 285381 h 540000" name="connsiteY128"/>
              <a:gd fmla="*/ 252989 w 562266" name="connsiteX129"/>
              <a:gd fmla="*/ 286245 h 540000" name="connsiteY129"/>
              <a:gd fmla="*/ 251310 w 562266" name="connsiteX130"/>
              <a:gd fmla="*/ 287156 h 540000" name="connsiteY130"/>
              <a:gd fmla="*/ 249678 w 562266" name="connsiteX131"/>
              <a:gd fmla="*/ 288068 h 540000" name="connsiteY131"/>
              <a:gd fmla="*/ 248094 w 562266" name="connsiteX132"/>
              <a:gd fmla="*/ 289075 h 540000" name="connsiteY132"/>
              <a:gd fmla="*/ 246607 w 562266" name="connsiteX133"/>
              <a:gd fmla="*/ 290083 h 540000" name="connsiteY133"/>
              <a:gd fmla="*/ 245119 w 562266" name="connsiteX134"/>
              <a:gd fmla="*/ 291042 h 540000" name="connsiteY134"/>
              <a:gd fmla="*/ 243727 w 562266" name="connsiteX135"/>
              <a:gd fmla="*/ 292098 h 540000" name="connsiteY135"/>
              <a:gd fmla="*/ 242431 w 562266" name="connsiteX136"/>
              <a:gd fmla="*/ 293153 h 540000" name="connsiteY136"/>
              <a:gd fmla="*/ 241136 w 562266" name="connsiteX137"/>
              <a:gd fmla="*/ 294208 h 540000" name="connsiteY137"/>
              <a:gd fmla="*/ 239936 w 562266" name="connsiteX138"/>
              <a:gd fmla="*/ 295360 h 540000" name="connsiteY138"/>
              <a:gd fmla="*/ 238784 w 562266" name="connsiteX139"/>
              <a:gd fmla="*/ 296511 h 540000" name="connsiteY139"/>
              <a:gd fmla="*/ 237825 w 562266" name="connsiteX140"/>
              <a:gd fmla="*/ 297759 h 540000" name="connsiteY140"/>
              <a:gd fmla="*/ 236817 w 562266" name="connsiteX141"/>
              <a:gd fmla="*/ 299006 h 540000" name="connsiteY141"/>
              <a:gd fmla="*/ 236001 w 562266" name="connsiteX142"/>
              <a:gd fmla="*/ 300349 h 540000" name="connsiteY142"/>
              <a:gd fmla="*/ 235185 w 562266" name="connsiteX143"/>
              <a:gd fmla="*/ 301740 h 540000" name="connsiteY143"/>
              <a:gd fmla="*/ 234513 w 562266" name="connsiteX144"/>
              <a:gd fmla="*/ 303179 h 540000" name="connsiteY144"/>
              <a:gd fmla="*/ 233889 w 562266" name="connsiteX145"/>
              <a:gd fmla="*/ 304667 h 540000" name="connsiteY145"/>
              <a:gd fmla="*/ 233361 w 562266" name="connsiteX146"/>
              <a:gd fmla="*/ 306202 h 540000" name="connsiteY146"/>
              <a:gd fmla="*/ 232929 w 562266" name="connsiteX147"/>
              <a:gd fmla="*/ 307737 h 540000" name="connsiteY147"/>
              <a:gd fmla="*/ 232497 w 562266" name="connsiteX148"/>
              <a:gd fmla="*/ 309368 h 540000" name="connsiteY148"/>
              <a:gd fmla="*/ 232210 w 562266" name="connsiteX149"/>
              <a:gd fmla="*/ 311047 h 540000" name="connsiteY149"/>
              <a:gd fmla="*/ 232018 w 562266" name="connsiteX150"/>
              <a:gd fmla="*/ 312774 h 540000" name="connsiteY150"/>
              <a:gd fmla="*/ 231922 w 562266" name="connsiteX151"/>
              <a:gd fmla="*/ 314549 h 540000" name="connsiteY151"/>
              <a:gd fmla="*/ 231874 w 562266" name="connsiteX152"/>
              <a:gd fmla="*/ 316372 h 540000" name="connsiteY152"/>
              <a:gd fmla="*/ 231874 w 562266" name="connsiteX153"/>
              <a:gd fmla="*/ 317332 h 540000" name="connsiteY153"/>
              <a:gd fmla="*/ 231922 w 562266" name="connsiteX154"/>
              <a:gd fmla="*/ 318243 h 540000" name="connsiteY154"/>
              <a:gd fmla="*/ 232018 w 562266" name="connsiteX155"/>
              <a:gd fmla="*/ 319155 h 540000" name="connsiteY155"/>
              <a:gd fmla="*/ 232114 w 562266" name="connsiteX156"/>
              <a:gd fmla="*/ 320066 h 540000" name="connsiteY156"/>
              <a:gd fmla="*/ 232258 w 562266" name="connsiteX157"/>
              <a:gd fmla="*/ 320978 h 540000" name="connsiteY157"/>
              <a:gd fmla="*/ 232402 w 562266" name="connsiteX158"/>
              <a:gd fmla="*/ 321889 h 540000" name="connsiteY158"/>
              <a:gd fmla="*/ 232594 w 562266" name="connsiteX159"/>
              <a:gd fmla="*/ 322753 h 540000" name="connsiteY159"/>
              <a:gd fmla="*/ 232881 w 562266" name="connsiteX160"/>
              <a:gd fmla="*/ 323712 h 540000" name="connsiteY160"/>
              <a:gd fmla="*/ 233122 w 562266" name="connsiteX161"/>
              <a:gd fmla="*/ 324624 h 540000" name="connsiteY161"/>
              <a:gd fmla="*/ 233409 w 562266" name="connsiteX162"/>
              <a:gd fmla="*/ 325487 h 540000" name="connsiteY162"/>
              <a:gd fmla="*/ 234033 w 562266" name="connsiteX163"/>
              <a:gd fmla="*/ 327310 h 540000" name="connsiteY163"/>
              <a:gd fmla="*/ 234849 w 562266" name="connsiteX164"/>
              <a:gd fmla="*/ 329133 h 540000" name="connsiteY164"/>
              <a:gd fmla="*/ 235761 w 562266" name="connsiteX165"/>
              <a:gd fmla="*/ 330956 h 540000" name="connsiteY165"/>
              <a:gd fmla="*/ 236289 w 562266" name="connsiteX166"/>
              <a:gd fmla="*/ 331820 h 540000" name="connsiteY166"/>
              <a:gd fmla="*/ 236817 w 562266" name="connsiteX167"/>
              <a:gd fmla="*/ 332683 h 540000" name="connsiteY167"/>
              <a:gd fmla="*/ 237392 w 562266" name="connsiteX168"/>
              <a:gd fmla="*/ 333547 h 540000" name="connsiteY168"/>
              <a:gd fmla="*/ 238016 w 562266" name="connsiteX169"/>
              <a:gd fmla="*/ 334411 h 540000" name="connsiteY169"/>
              <a:gd fmla="*/ 238688 w 562266" name="connsiteX170"/>
              <a:gd fmla="*/ 335178 h 540000" name="connsiteY170"/>
              <a:gd fmla="*/ 239408 w 562266" name="connsiteX171"/>
              <a:gd fmla="*/ 336042 h 540000" name="connsiteY171"/>
              <a:gd fmla="*/ 240128 w 562266" name="connsiteX172"/>
              <a:gd fmla="*/ 336809 h 540000" name="connsiteY172"/>
              <a:gd fmla="*/ 240896 w 562266" name="connsiteX173"/>
              <a:gd fmla="*/ 337625 h 540000" name="connsiteY173"/>
              <a:gd fmla="*/ 241712 w 562266" name="connsiteX174"/>
              <a:gd fmla="*/ 338344 h 540000" name="connsiteY174"/>
              <a:gd fmla="*/ 242575 w 562266" name="connsiteX175"/>
              <a:gd fmla="*/ 339160 h 540000" name="connsiteY175"/>
              <a:gd fmla="*/ 243439 w 562266" name="connsiteX176"/>
              <a:gd fmla="*/ 339880 h 540000" name="connsiteY176"/>
              <a:gd fmla="*/ 244351 w 562266" name="connsiteX177"/>
              <a:gd fmla="*/ 340599 h 540000" name="connsiteY177"/>
              <a:gd fmla="*/ 245311 w 562266" name="connsiteX178"/>
              <a:gd fmla="*/ 341319 h 540000" name="connsiteY178"/>
              <a:gd fmla="*/ 246319 w 562266" name="connsiteX179"/>
              <a:gd fmla="*/ 342038 h 540000" name="connsiteY179"/>
              <a:gd fmla="*/ 247375 w 562266" name="connsiteX180"/>
              <a:gd fmla="*/ 342710 h 540000" name="connsiteY180"/>
              <a:gd fmla="*/ 248382 w 562266" name="connsiteX181"/>
              <a:gd fmla="*/ 343382 h 540000" name="connsiteY181"/>
              <a:gd fmla="*/ 249534 w 562266" name="connsiteX182"/>
              <a:gd fmla="*/ 344005 h 540000" name="connsiteY182"/>
              <a:gd fmla="*/ 250686 w 562266" name="connsiteX183"/>
              <a:gd fmla="*/ 344629 h 540000" name="connsiteY183"/>
              <a:gd fmla="*/ 251886 w 562266" name="connsiteX184"/>
              <a:gd fmla="*/ 345253 h 540000" name="connsiteY184"/>
              <a:gd fmla="*/ 253085 w 562266" name="connsiteX185"/>
              <a:gd fmla="*/ 345780 h 540000" name="connsiteY185"/>
              <a:gd fmla="*/ 254333 w 562266" name="connsiteX186"/>
              <a:gd fmla="*/ 346308 h 540000" name="connsiteY186"/>
              <a:gd fmla="*/ 255677 w 562266" name="connsiteX187"/>
              <a:gd fmla="*/ 346788 h 540000" name="connsiteY187"/>
              <a:gd fmla="*/ 257021 w 562266" name="connsiteX188"/>
              <a:gd fmla="*/ 347220 h 540000" name="connsiteY188"/>
              <a:gd fmla="*/ 258412 w 562266" name="connsiteX189"/>
              <a:gd fmla="*/ 347651 h 540000" name="connsiteY189"/>
              <a:gd fmla="*/ 259804 w 562266" name="connsiteX190"/>
              <a:gd fmla="*/ 348083 h 540000" name="connsiteY190"/>
              <a:gd fmla="*/ 261292 w 562266" name="connsiteX191"/>
              <a:gd fmla="*/ 348419 h 540000" name="connsiteY191"/>
              <a:gd fmla="*/ 262780 w 562266" name="connsiteX192"/>
              <a:gd fmla="*/ 348755 h 540000" name="connsiteY192"/>
              <a:gd fmla="*/ 264315 w 562266" name="connsiteX193"/>
              <a:gd fmla="*/ 349043 h 540000" name="connsiteY193"/>
              <a:gd fmla="*/ 265899 w 562266" name="connsiteX194"/>
              <a:gd fmla="*/ 349282 h 540000" name="connsiteY194"/>
              <a:gd fmla="*/ 267483 w 562266" name="connsiteX195"/>
              <a:gd fmla="*/ 349570 h 540000" name="connsiteY195"/>
              <a:gd fmla="*/ 269162 w 562266" name="connsiteX196"/>
              <a:gd fmla="*/ 349762 h 540000" name="connsiteY196"/>
              <a:gd fmla="*/ 270842 w 562266" name="connsiteX197"/>
              <a:gd fmla="*/ 349954 h 540000" name="connsiteY197"/>
              <a:gd fmla="*/ 270842 w 562266" name="connsiteX198"/>
              <a:gd fmla="*/ 364394 h 540000" name="connsiteY198"/>
              <a:gd fmla="*/ 283991 w 562266" name="connsiteX199"/>
              <a:gd fmla="*/ 364394 h 540000" name="connsiteY199"/>
              <a:gd fmla="*/ 283991 w 562266" name="connsiteX200"/>
              <a:gd fmla="*/ 349954 h 540000" name="connsiteY200"/>
              <a:gd fmla="*/ 286055 w 562266" name="connsiteX201"/>
              <a:gd fmla="*/ 349666 h 540000" name="connsiteY201"/>
              <a:gd fmla="*/ 288262 w 562266" name="connsiteX202"/>
              <a:gd fmla="*/ 349282 h 540000" name="connsiteY202"/>
              <a:gd fmla="*/ 290470 w 562266" name="connsiteX203"/>
              <a:gd fmla="*/ 348851 h 540000" name="connsiteY203"/>
              <a:gd fmla="*/ 292725 w 562266" name="connsiteX204"/>
              <a:gd fmla="*/ 348371 h 540000" name="connsiteY204"/>
              <a:gd fmla="*/ 295029 w 562266" name="connsiteX205"/>
              <a:gd fmla="*/ 347747 h 540000" name="connsiteY205"/>
              <a:gd fmla="*/ 297428 w 562266" name="connsiteX206"/>
              <a:gd fmla="*/ 347172 h 540000" name="connsiteY206"/>
              <a:gd fmla="*/ 299780 w 562266" name="connsiteX207"/>
              <a:gd fmla="*/ 346452 h 540000" name="connsiteY207"/>
              <a:gd fmla="*/ 302275 w 562266" name="connsiteX208"/>
              <a:gd fmla="*/ 345636 h 540000" name="connsiteY208"/>
              <a:gd fmla="*/ 304723 w 562266" name="connsiteX209"/>
              <a:gd fmla="*/ 344821 h 540000" name="connsiteY209"/>
              <a:gd fmla="*/ 307122 w 562266" name="connsiteX210"/>
              <a:gd fmla="*/ 343909 h 540000" name="connsiteY210"/>
              <a:gd fmla="*/ 309474 w 562266" name="connsiteX211"/>
              <a:gd fmla="*/ 342950 h 540000" name="connsiteY211"/>
              <a:gd fmla="*/ 311777 w 562266" name="connsiteX212"/>
              <a:gd fmla="*/ 341990 h 540000" name="connsiteY212"/>
              <a:gd fmla="*/ 314033 w 562266" name="connsiteX213"/>
              <a:gd fmla="*/ 340887 h 540000" name="connsiteY213"/>
              <a:gd fmla="*/ 316241 w 562266" name="connsiteX214"/>
              <a:gd fmla="*/ 339784 h 540000" name="connsiteY214"/>
              <a:gd fmla="*/ 318352 w 562266" name="connsiteX215"/>
              <a:gd fmla="*/ 338632 h 540000" name="connsiteY215"/>
              <a:gd fmla="*/ 320464 w 562266" name="connsiteX216"/>
              <a:gd fmla="*/ 337433 h 540000" name="connsiteY216"/>
              <a:gd fmla="*/ 320464 w 562266" name="connsiteX217"/>
              <a:gd fmla="*/ 313830 h 540000" name="connsiteY217"/>
              <a:gd fmla="*/ 317776 w 562266" name="connsiteX218"/>
              <a:gd fmla="*/ 315797 h 540000" name="connsiteY218"/>
              <a:gd fmla="*/ 314993 w 562266" name="connsiteX219"/>
              <a:gd fmla="*/ 317716 h 540000" name="connsiteY219"/>
              <a:gd fmla="*/ 312113 w 562266" name="connsiteX220"/>
              <a:gd fmla="*/ 319539 h 540000" name="connsiteY220"/>
              <a:gd fmla="*/ 309186 w 562266" name="connsiteX221"/>
              <a:gd fmla="*/ 321362 h 540000" name="connsiteY221"/>
              <a:gd fmla="*/ 307698 w 562266" name="connsiteX222"/>
              <a:gd fmla="*/ 322177 h 540000" name="connsiteY222"/>
              <a:gd fmla="*/ 306163 w 562266" name="connsiteX223"/>
              <a:gd fmla="*/ 322993 h 540000" name="connsiteY223"/>
              <a:gd fmla="*/ 304675 w 562266" name="connsiteX224"/>
              <a:gd fmla="*/ 323712 h 540000" name="connsiteY224"/>
              <a:gd fmla="*/ 303139 w 562266" name="connsiteX225"/>
              <a:gd fmla="*/ 324480 h 540000" name="connsiteY225"/>
              <a:gd fmla="*/ 301604 w 562266" name="connsiteX226"/>
              <a:gd fmla="*/ 325152 h 540000" name="connsiteY226"/>
              <a:gd fmla="*/ 300068 w 562266" name="connsiteX227"/>
              <a:gd fmla="*/ 325823 h 540000" name="connsiteY227"/>
              <a:gd fmla="*/ 298484 w 562266" name="connsiteX228"/>
              <a:gd fmla="*/ 326447 h 540000" name="connsiteY228"/>
              <a:gd fmla="*/ 296900 w 562266" name="connsiteX229"/>
              <a:gd fmla="*/ 327023 h 540000" name="connsiteY229"/>
              <a:gd fmla="*/ 295317 w 562266" name="connsiteX230"/>
              <a:gd fmla="*/ 327598 h 540000" name="connsiteY230"/>
              <a:gd fmla="*/ 293733 w 562266" name="connsiteX231"/>
              <a:gd fmla="*/ 328078 h 540000" name="connsiteY231"/>
              <a:gd fmla="*/ 292149 w 562266" name="connsiteX232"/>
              <a:gd fmla="*/ 328510 h 540000" name="connsiteY232"/>
              <a:gd fmla="*/ 290518 w 562266" name="connsiteX233"/>
              <a:gd fmla="*/ 328941 h 540000" name="connsiteY233"/>
              <a:gd fmla="*/ 288886 w 562266" name="connsiteX234"/>
              <a:gd fmla="*/ 329325 h 540000" name="connsiteY234"/>
              <a:gd fmla="*/ 287255 w 562266" name="connsiteX235"/>
              <a:gd fmla="*/ 329661 h 540000" name="connsiteY235"/>
              <a:gd fmla="*/ 285623 w 562266" name="connsiteX236"/>
              <a:gd fmla="*/ 329901 h 540000" name="connsiteY236"/>
              <a:gd fmla="*/ 283991 w 562266" name="connsiteX237"/>
              <a:gd fmla="*/ 330141 h 540000" name="connsiteY237"/>
              <a:gd fmla="*/ 283991 w 562266" name="connsiteX238"/>
              <a:gd fmla="*/ 302508 h 540000" name="connsiteY238"/>
              <a:gd fmla="*/ 287830 w 562266" name="connsiteX239"/>
              <a:gd fmla="*/ 301500 h 540000" name="connsiteY239"/>
              <a:gd fmla="*/ 291430 w 562266" name="connsiteX240"/>
              <a:gd fmla="*/ 300397 h 540000" name="connsiteY240"/>
              <a:gd fmla="*/ 293157 w 562266" name="connsiteX241"/>
              <a:gd fmla="*/ 299869 h 540000" name="connsiteY241"/>
              <a:gd fmla="*/ 294789 w 562266" name="connsiteX242"/>
              <a:gd fmla="*/ 299342 h 540000" name="connsiteY242"/>
              <a:gd fmla="*/ 296421 w 562266" name="connsiteX243"/>
              <a:gd fmla="*/ 298766 h 540000" name="connsiteY243"/>
              <a:gd fmla="*/ 297956 w 562266" name="connsiteX244"/>
              <a:gd fmla="*/ 298190 h 540000" name="connsiteY244"/>
              <a:gd fmla="*/ 299444 w 562266" name="connsiteX245"/>
              <a:gd fmla="*/ 297567 h 540000" name="connsiteY245"/>
              <a:gd fmla="*/ 300836 w 562266" name="connsiteX246"/>
              <a:gd fmla="*/ 296943 h 540000" name="connsiteY246"/>
              <a:gd fmla="*/ 302227 w 562266" name="connsiteX247"/>
              <a:gd fmla="*/ 296367 h 540000" name="connsiteY247"/>
              <a:gd fmla="*/ 303523 w 562266" name="connsiteX248"/>
              <a:gd fmla="*/ 295696 h 540000" name="connsiteY248"/>
              <a:gd fmla="*/ 304771 w 562266" name="connsiteX249"/>
              <a:gd fmla="*/ 295072 h 540000" name="connsiteY249"/>
              <a:gd fmla="*/ 305971 w 562266" name="connsiteX250"/>
              <a:gd fmla="*/ 294352 h 540000" name="connsiteY250"/>
              <a:gd fmla="*/ 307074 w 562266" name="connsiteX251"/>
              <a:gd fmla="*/ 293681 h 540000" name="connsiteY251"/>
              <a:gd fmla="*/ 308178 w 562266" name="connsiteX252"/>
              <a:gd fmla="*/ 292961 h 540000" name="connsiteY252"/>
              <a:gd fmla="*/ 310146 w 562266" name="connsiteX253"/>
              <a:gd fmla="*/ 291618 h 540000" name="connsiteY253"/>
              <a:gd fmla="*/ 311058 w 562266" name="connsiteX254"/>
              <a:gd fmla="*/ 290898 h 540000" name="connsiteY254"/>
              <a:gd fmla="*/ 311969 w 562266" name="connsiteX255"/>
              <a:gd fmla="*/ 290179 h 540000" name="connsiteY255"/>
              <a:gd fmla="*/ 312785 w 562266" name="connsiteX256"/>
              <a:gd fmla="*/ 289459 h 540000" name="connsiteY256"/>
              <a:gd fmla="*/ 313649 w 562266" name="connsiteX257"/>
              <a:gd fmla="*/ 288740 h 540000" name="connsiteY257"/>
              <a:gd fmla="*/ 314369 w 562266" name="connsiteX258"/>
              <a:gd fmla="*/ 288020 h 540000" name="connsiteY258"/>
              <a:gd fmla="*/ 315137 w 562266" name="connsiteX259"/>
              <a:gd fmla="*/ 287300 h 540000" name="connsiteY259"/>
              <a:gd fmla="*/ 315761 w 562266" name="connsiteX260"/>
              <a:gd fmla="*/ 286533 h 540000" name="connsiteY260"/>
              <a:gd fmla="*/ 316433 w 562266" name="connsiteX261"/>
              <a:gd fmla="*/ 285813 h 540000" name="connsiteY261"/>
              <a:gd fmla="*/ 317008 w 562266" name="connsiteX262"/>
              <a:gd fmla="*/ 285046 h 540000" name="connsiteY262"/>
              <a:gd fmla="*/ 317584 w 562266" name="connsiteX263"/>
              <a:gd fmla="*/ 284326 h 540000" name="connsiteY263"/>
              <a:gd fmla="*/ 318064 w 562266" name="connsiteX264"/>
              <a:gd fmla="*/ 283558 h 540000" name="connsiteY264"/>
              <a:gd fmla="*/ 318496 w 562266" name="connsiteX265"/>
              <a:gd fmla="*/ 282791 h 540000" name="connsiteY265"/>
              <a:gd fmla="*/ 318928 w 562266" name="connsiteX266"/>
              <a:gd fmla="*/ 282023 h 540000" name="connsiteY266"/>
              <a:gd fmla="*/ 319312 w 562266" name="connsiteX267"/>
              <a:gd fmla="*/ 281303 h 540000" name="connsiteY267"/>
              <a:gd fmla="*/ 319936 w 562266" name="connsiteX268"/>
              <a:gd fmla="*/ 279768 h 540000" name="connsiteY268"/>
              <a:gd fmla="*/ 320512 w 562266" name="connsiteX269"/>
              <a:gd fmla="*/ 278185 h 540000" name="connsiteY269"/>
              <a:gd fmla="*/ 320992 w 562266" name="connsiteX270"/>
              <a:gd fmla="*/ 276602 h 540000" name="connsiteY270"/>
              <a:gd fmla="*/ 321376 w 562266" name="connsiteX271"/>
              <a:gd fmla="*/ 275019 h 540000" name="connsiteY271"/>
              <a:gd fmla="*/ 321711 w 562266" name="connsiteX272"/>
              <a:gd fmla="*/ 273436 h 540000" name="connsiteY272"/>
              <a:gd fmla="*/ 321904 w 562266" name="connsiteX273"/>
              <a:gd fmla="*/ 271805 h 540000" name="connsiteY273"/>
              <a:gd fmla="*/ 322047 w 562266" name="connsiteX274"/>
              <a:gd fmla="*/ 270173 h 540000" name="connsiteY274"/>
              <a:gd fmla="*/ 322096 w 562266" name="connsiteX275"/>
              <a:gd fmla="*/ 268542 h 540000" name="connsiteY275"/>
              <a:gd fmla="*/ 322047 w 562266" name="connsiteX276"/>
              <a:gd fmla="*/ 267007 h 540000" name="connsiteY276"/>
              <a:gd fmla="*/ 321904 w 562266" name="connsiteX277"/>
              <a:gd fmla="*/ 265472 h 540000" name="connsiteY277"/>
              <a:gd fmla="*/ 321663 w 562266" name="connsiteX278"/>
              <a:gd fmla="*/ 263889 h 540000" name="connsiteY278"/>
              <a:gd fmla="*/ 321327 w 562266" name="connsiteX279"/>
              <a:gd fmla="*/ 262306 h 540000" name="connsiteY279"/>
              <a:gd fmla="*/ 320896 w 562266" name="connsiteX280"/>
              <a:gd fmla="*/ 260675 h 540000" name="connsiteY280"/>
              <a:gd fmla="*/ 320320 w 562266" name="connsiteX281"/>
              <a:gd fmla="*/ 259044 h 540000" name="connsiteY281"/>
              <a:gd fmla="*/ 319744 w 562266" name="connsiteX282"/>
              <a:gd fmla="*/ 257365 h 540000" name="connsiteY282"/>
              <a:gd fmla="*/ 318976 w 562266" name="connsiteX283"/>
              <a:gd fmla="*/ 255686 h 540000" name="connsiteY283"/>
              <a:gd fmla="*/ 318592 w 562266" name="connsiteX284"/>
              <a:gd fmla="*/ 254822 h 540000" name="connsiteY284"/>
              <a:gd fmla="*/ 318160 w 562266" name="connsiteX285"/>
              <a:gd fmla="*/ 254006 h 540000" name="connsiteY285"/>
              <a:gd fmla="*/ 317680 w 562266" name="connsiteX286"/>
              <a:gd fmla="*/ 253143 h 540000" name="connsiteY286"/>
              <a:gd fmla="*/ 317104 w 562266" name="connsiteX287"/>
              <a:gd fmla="*/ 252327 h 540000" name="connsiteY287"/>
              <a:gd fmla="*/ 316529 w 562266" name="connsiteX288"/>
              <a:gd fmla="*/ 251512 h 540000" name="connsiteY288"/>
              <a:gd fmla="*/ 315905 w 562266" name="connsiteX289"/>
              <a:gd fmla="*/ 250744 h 540000" name="connsiteY289"/>
              <a:gd fmla="*/ 315233 w 562266" name="connsiteX290"/>
              <a:gd fmla="*/ 249881 h 540000" name="connsiteY290"/>
              <a:gd fmla="*/ 314561 w 562266" name="connsiteX291"/>
              <a:gd fmla="*/ 249113 h 540000" name="connsiteY291"/>
              <a:gd fmla="*/ 313793 w 562266" name="connsiteX292"/>
              <a:gd fmla="*/ 248346 h 540000" name="connsiteY292"/>
              <a:gd fmla="*/ 313025 w 562266" name="connsiteX293"/>
              <a:gd fmla="*/ 247530 h 540000" name="connsiteY293"/>
              <a:gd fmla="*/ 312161 w 562266" name="connsiteX294"/>
              <a:gd fmla="*/ 246810 h 540000" name="connsiteY294"/>
              <a:gd fmla="*/ 311346 w 562266" name="connsiteX295"/>
              <a:gd fmla="*/ 246091 h 540000" name="connsiteY295"/>
              <a:gd fmla="*/ 310386 w 562266" name="connsiteX296"/>
              <a:gd fmla="*/ 245323 h 540000" name="connsiteY296"/>
              <a:gd fmla="*/ 309426 w 562266" name="connsiteX297"/>
              <a:gd fmla="*/ 244604 h 540000" name="connsiteY297"/>
              <a:gd fmla="*/ 308418 w 562266" name="connsiteX298"/>
              <a:gd fmla="*/ 243836 h 540000" name="connsiteY298"/>
              <a:gd fmla="*/ 307362 w 562266" name="connsiteX299"/>
              <a:gd fmla="*/ 243116 h 540000" name="connsiteY299"/>
              <a:gd fmla="*/ 306259 w 562266" name="connsiteX300"/>
              <a:gd fmla="*/ 242397 h 540000" name="connsiteY300"/>
              <a:gd fmla="*/ 305155 w 562266" name="connsiteX301"/>
              <a:gd fmla="*/ 241773 h 540000" name="connsiteY301"/>
              <a:gd fmla="*/ 303955 w 562266" name="connsiteX302"/>
              <a:gd fmla="*/ 241101 h 540000" name="connsiteY302"/>
              <a:gd fmla="*/ 302707 w 562266" name="connsiteX303"/>
              <a:gd fmla="*/ 240526 h 540000" name="connsiteY303"/>
              <a:gd fmla="*/ 301412 w 562266" name="connsiteX304"/>
              <a:gd fmla="*/ 239950 h 540000" name="connsiteY304"/>
              <a:gd fmla="*/ 300068 w 562266" name="connsiteX305"/>
              <a:gd fmla="*/ 239374 h 540000" name="connsiteY305"/>
              <a:gd fmla="*/ 298676 w 562266" name="connsiteX306"/>
              <a:gd fmla="*/ 238895 h 540000" name="connsiteY306"/>
              <a:gd fmla="*/ 297285 w 562266" name="connsiteX307"/>
              <a:gd fmla="*/ 238415 h 540000" name="connsiteY307"/>
              <a:gd fmla="*/ 295797 w 562266" name="connsiteX308"/>
              <a:gd fmla="*/ 237935 h 540000" name="connsiteY308"/>
              <a:gd fmla="*/ 294261 w 562266" name="connsiteX309"/>
              <a:gd fmla="*/ 237551 h 540000" name="connsiteY309"/>
              <a:gd fmla="*/ 292677 w 562266" name="connsiteX310"/>
              <a:gd fmla="*/ 237167 h 540000" name="connsiteY310"/>
              <a:gd fmla="*/ 291046 w 562266" name="connsiteX311"/>
              <a:gd fmla="*/ 236784 h 540000" name="connsiteY311"/>
              <a:gd fmla="*/ 289366 w 562266" name="connsiteX312"/>
              <a:gd fmla="*/ 236448 h 540000" name="connsiteY312"/>
              <a:gd fmla="*/ 287590 w 562266" name="connsiteX313"/>
              <a:gd fmla="*/ 236160 h 540000" name="connsiteY313"/>
              <a:gd fmla="*/ 285815 w 562266" name="connsiteX314"/>
              <a:gd fmla="*/ 235920 h 540000" name="connsiteY314"/>
              <a:gd fmla="*/ 283991 w 562266" name="connsiteX315"/>
              <a:gd fmla="*/ 235680 h 540000" name="connsiteY315"/>
              <a:gd fmla="*/ 281736 w 562266" name="connsiteX316"/>
              <a:gd fmla="*/ 168565 h 540000" name="connsiteY316"/>
              <a:gd fmla="*/ 284807 w 562266" name="connsiteX317"/>
              <a:gd fmla="*/ 168709 h 540000" name="connsiteY317"/>
              <a:gd fmla="*/ 287782 w 562266" name="connsiteX318"/>
              <a:gd fmla="*/ 168901 h 540000" name="connsiteY318"/>
              <a:gd fmla="*/ 290710 w 562266" name="connsiteX319"/>
              <a:gd fmla="*/ 169189 h 540000" name="connsiteY319"/>
              <a:gd fmla="*/ 293589 w 562266" name="connsiteX320"/>
              <a:gd fmla="*/ 169572 h 540000" name="connsiteY320"/>
              <a:gd fmla="*/ 296421 w 562266" name="connsiteX321"/>
              <a:gd fmla="*/ 170004 h 540000" name="connsiteY321"/>
              <a:gd fmla="*/ 299204 w 562266" name="connsiteX322"/>
              <a:gd fmla="*/ 170532 h 540000" name="connsiteY322"/>
              <a:gd fmla="*/ 301891 w 562266" name="connsiteX323"/>
              <a:gd fmla="*/ 171156 h 540000" name="connsiteY323"/>
              <a:gd fmla="*/ 304531 w 562266" name="connsiteX324"/>
              <a:gd fmla="*/ 171827 h 540000" name="connsiteY324"/>
              <a:gd fmla="*/ 307122 w 562266" name="connsiteX325"/>
              <a:gd fmla="*/ 172595 h 540000" name="connsiteY325"/>
              <a:gd fmla="*/ 309666 w 562266" name="connsiteX326"/>
              <a:gd fmla="*/ 173410 h 540000" name="connsiteY326"/>
              <a:gd fmla="*/ 312161 w 562266" name="connsiteX327"/>
              <a:gd fmla="*/ 174322 h 540000" name="connsiteY327"/>
              <a:gd fmla="*/ 314609 w 562266" name="connsiteX328"/>
              <a:gd fmla="*/ 175281 h 540000" name="connsiteY328"/>
              <a:gd fmla="*/ 317008 w 562266" name="connsiteX329"/>
              <a:gd fmla="*/ 176337 h 540000" name="connsiteY329"/>
              <a:gd fmla="*/ 319360 w 562266" name="connsiteX330"/>
              <a:gd fmla="*/ 177488 h 540000" name="connsiteY330"/>
              <a:gd fmla="*/ 321616 w 562266" name="connsiteX331"/>
              <a:gd fmla="*/ 178687 h 540000" name="connsiteY331"/>
              <a:gd fmla="*/ 323871 w 562266" name="connsiteX332"/>
              <a:gd fmla="*/ 179935 h 540000" name="connsiteY332"/>
              <a:gd fmla="*/ 326079 w 562266" name="connsiteX333"/>
              <a:gd fmla="*/ 181278 h 540000" name="connsiteY333"/>
              <a:gd fmla="*/ 328190 w 562266" name="connsiteX334"/>
              <a:gd fmla="*/ 182669 h 540000" name="connsiteY334"/>
              <a:gd fmla="*/ 330350 w 562266" name="connsiteX335"/>
              <a:gd fmla="*/ 184156 h 540000" name="connsiteY335"/>
              <a:gd fmla="*/ 332365 w 562266" name="connsiteX336"/>
              <a:gd fmla="*/ 185691 h 540000" name="connsiteY336"/>
              <a:gd fmla="*/ 334381 w 562266" name="connsiteX337"/>
              <a:gd fmla="*/ 187323 h 540000" name="connsiteY337"/>
              <a:gd fmla="*/ 336396 w 562266" name="connsiteX338"/>
              <a:gd fmla="*/ 189002 h 540000" name="connsiteY338"/>
              <a:gd fmla="*/ 338316 w 562266" name="connsiteX339"/>
              <a:gd fmla="*/ 190729 h 540000" name="connsiteY339"/>
              <a:gd fmla="*/ 340236 w 562266" name="connsiteX340"/>
              <a:gd fmla="*/ 192504 h 540000" name="connsiteY340"/>
              <a:gd fmla="*/ 342059 w 562266" name="connsiteX341"/>
              <a:gd fmla="*/ 194423 h 540000" name="connsiteY341"/>
              <a:gd fmla="*/ 343883 w 562266" name="connsiteX342"/>
              <a:gd fmla="*/ 196342 h 540000" name="connsiteY342"/>
              <a:gd fmla="*/ 345659 w 562266" name="connsiteX343"/>
              <a:gd fmla="*/ 198309 h 540000" name="connsiteY343"/>
              <a:gd fmla="*/ 347434 w 562266" name="connsiteX344"/>
              <a:gd fmla="*/ 200371 h 540000" name="connsiteY344"/>
              <a:gd fmla="*/ 349162 w 562266" name="connsiteX345"/>
              <a:gd fmla="*/ 202482 h 540000" name="connsiteY345"/>
              <a:gd fmla="*/ 350842 w 562266" name="connsiteX346"/>
              <a:gd fmla="*/ 204641 h 540000" name="connsiteY346"/>
              <a:gd fmla="*/ 352473 w 562266" name="connsiteX347"/>
              <a:gd fmla="*/ 206896 h 540000" name="connsiteY347"/>
              <a:gd fmla="*/ 354105 w 562266" name="connsiteX348"/>
              <a:gd fmla="*/ 209199 h 540000" name="connsiteY348"/>
              <a:gd fmla="*/ 355689 w 562266" name="connsiteX349"/>
              <a:gd fmla="*/ 211502 h 540000" name="connsiteY349"/>
              <a:gd fmla="*/ 357272 w 562266" name="connsiteX350"/>
              <a:gd fmla="*/ 213900 h 540000" name="connsiteY350"/>
              <a:gd fmla="*/ 358760 w 562266" name="connsiteX351"/>
              <a:gd fmla="*/ 216395 h 540000" name="connsiteY351"/>
              <a:gd fmla="*/ 360296 w 562266" name="connsiteX352"/>
              <a:gd fmla="*/ 218890 h 540000" name="connsiteY352"/>
              <a:gd fmla="*/ 361735 w 562266" name="connsiteX353"/>
              <a:gd fmla="*/ 221480 h 540000" name="connsiteY353"/>
              <a:gd fmla="*/ 363223 w 562266" name="connsiteX354"/>
              <a:gd fmla="*/ 224023 h 540000" name="connsiteY354"/>
              <a:gd fmla="*/ 364663 w 562266" name="connsiteX355"/>
              <a:gd fmla="*/ 226709 h 540000" name="connsiteY355"/>
              <a:gd fmla="*/ 366007 w 562266" name="connsiteX356"/>
              <a:gd fmla="*/ 229444 h 540000" name="connsiteY356"/>
              <a:gd fmla="*/ 367398 w 562266" name="connsiteX357"/>
              <a:gd fmla="*/ 232226 h 540000" name="connsiteY357"/>
              <a:gd fmla="*/ 368742 w 562266" name="connsiteX358"/>
              <a:gd fmla="*/ 235009 h 540000" name="connsiteY358"/>
              <a:gd fmla="*/ 370086 w 562266" name="connsiteX359"/>
              <a:gd fmla="*/ 237887 h 540000" name="connsiteY359"/>
              <a:gd fmla="*/ 371430 w 562266" name="connsiteX360"/>
              <a:gd fmla="*/ 240813 h 540000" name="connsiteY360"/>
              <a:gd fmla="*/ 372725 w 562266" name="connsiteX361"/>
              <a:gd fmla="*/ 243788 h 540000" name="connsiteY361"/>
              <a:gd fmla="*/ 373973 w 562266" name="connsiteX362"/>
              <a:gd fmla="*/ 246810 h 540000" name="connsiteY362"/>
              <a:gd fmla="*/ 375221 w 562266" name="connsiteX363"/>
              <a:gd fmla="*/ 249833 h 540000" name="connsiteY363"/>
              <a:gd fmla="*/ 376469 w 562266" name="connsiteX364"/>
              <a:gd fmla="*/ 252951 h 540000" name="connsiteY364"/>
              <a:gd fmla="*/ 377716 w 562266" name="connsiteX365"/>
              <a:gd fmla="*/ 256069 h 540000" name="connsiteY365"/>
              <a:gd fmla="*/ 380116 w 562266" name="connsiteX366"/>
              <a:gd fmla="*/ 262498 h 540000" name="connsiteY366"/>
              <a:gd fmla="*/ 382515 w 562266" name="connsiteX367"/>
              <a:gd fmla="*/ 269070 h 540000" name="connsiteY367"/>
              <a:gd fmla="*/ 384867 w 562266" name="connsiteX368"/>
              <a:gd fmla="*/ 275834 h 540000" name="connsiteY368"/>
              <a:gd fmla="*/ 387170 w 562266" name="connsiteX369"/>
              <a:gd fmla="*/ 282695 h 540000" name="connsiteY369"/>
              <a:gd fmla="*/ 389426 w 562266" name="connsiteX370"/>
              <a:gd fmla="*/ 289747 h 540000" name="connsiteY370"/>
              <a:gd fmla="*/ 391729 w 562266" name="connsiteX371"/>
              <a:gd fmla="*/ 296943 h 540000" name="connsiteY371"/>
              <a:gd fmla="*/ 393985 w 562266" name="connsiteX372"/>
              <a:gd fmla="*/ 304235 h 540000" name="connsiteY372"/>
              <a:gd fmla="*/ 394945 w 562266" name="connsiteX373"/>
              <a:gd fmla="*/ 307497 h 540000" name="connsiteY373"/>
              <a:gd fmla="*/ 395761 w 562266" name="connsiteX374"/>
              <a:gd fmla="*/ 310711 h 540000" name="connsiteY374"/>
              <a:gd fmla="*/ 396432 w 562266" name="connsiteX375"/>
              <a:gd fmla="*/ 313878 h 540000" name="connsiteY375"/>
              <a:gd fmla="*/ 397008 w 562266" name="connsiteX376"/>
              <a:gd fmla="*/ 316996 h 540000" name="connsiteY376"/>
              <a:gd fmla="*/ 397392 w 562266" name="connsiteX377"/>
              <a:gd fmla="*/ 320066 h 540000" name="connsiteY377"/>
              <a:gd fmla="*/ 397776 w 562266" name="connsiteX378"/>
              <a:gd fmla="*/ 323089 h 540000" name="connsiteY378"/>
              <a:gd fmla="*/ 397920 w 562266" name="connsiteX379"/>
              <a:gd fmla="*/ 326063 h 540000" name="connsiteY379"/>
              <a:gd fmla="*/ 398016 w 562266" name="connsiteX380"/>
              <a:gd fmla="*/ 328989 h 540000" name="connsiteY380"/>
              <a:gd fmla="*/ 397968 w 562266" name="connsiteX381"/>
              <a:gd fmla="*/ 331868 h 540000" name="connsiteY381"/>
              <a:gd fmla="*/ 397824 w 562266" name="connsiteX382"/>
              <a:gd fmla="*/ 334746 h 540000" name="connsiteY382"/>
              <a:gd fmla="*/ 397488 w 562266" name="connsiteX383"/>
              <a:gd fmla="*/ 337529 h 540000" name="connsiteY383"/>
              <a:gd fmla="*/ 397152 w 562266" name="connsiteX384"/>
              <a:gd fmla="*/ 340311 h 540000" name="connsiteY384"/>
              <a:gd fmla="*/ 396672 w 562266" name="connsiteX385"/>
              <a:gd fmla="*/ 342998 h 540000" name="connsiteY385"/>
              <a:gd fmla="*/ 396096 w 562266" name="connsiteX386"/>
              <a:gd fmla="*/ 345684 h 540000" name="connsiteY386"/>
              <a:gd fmla="*/ 395377 w 562266" name="connsiteX387"/>
              <a:gd fmla="*/ 348275 h 540000" name="connsiteY387"/>
              <a:gd fmla="*/ 394609 w 562266" name="connsiteX388"/>
              <a:gd fmla="*/ 350818 h 540000" name="connsiteY388"/>
              <a:gd fmla="*/ 393697 w 562266" name="connsiteX389"/>
              <a:gd fmla="*/ 353360 h 540000" name="connsiteY389"/>
              <a:gd fmla="*/ 392689 w 562266" name="connsiteX390"/>
              <a:gd fmla="*/ 355855 h 540000" name="connsiteY390"/>
              <a:gd fmla="*/ 391633 w 562266" name="connsiteX391"/>
              <a:gd fmla="*/ 358253 h 540000" name="connsiteY391"/>
              <a:gd fmla="*/ 390434 w 562266" name="connsiteX392"/>
              <a:gd fmla="*/ 360652 h 540000" name="connsiteY392"/>
              <a:gd fmla="*/ 389186 w 562266" name="connsiteX393"/>
              <a:gd fmla="*/ 362955 h 540000" name="connsiteY393"/>
              <a:gd fmla="*/ 387794 w 562266" name="connsiteX394"/>
              <a:gd fmla="*/ 365258 h 540000" name="connsiteY394"/>
              <a:gd fmla="*/ 386355 w 562266" name="connsiteX395"/>
              <a:gd fmla="*/ 367465 h 540000" name="connsiteY395"/>
              <a:gd fmla="*/ 384819 w 562266" name="connsiteX396"/>
              <a:gd fmla="*/ 369623 h 540000" name="connsiteY396"/>
              <a:gd fmla="*/ 383235 w 562266" name="connsiteX397"/>
              <a:gd fmla="*/ 371782 h 540000" name="connsiteY397"/>
              <a:gd fmla="*/ 381555 w 562266" name="connsiteX398"/>
              <a:gd fmla="*/ 373845 h 540000" name="connsiteY398"/>
              <a:gd fmla="*/ 379780 w 562266" name="connsiteX399"/>
              <a:gd fmla="*/ 375860 h 540000" name="connsiteY399"/>
              <a:gd fmla="*/ 377956 w 562266" name="connsiteX400"/>
              <a:gd fmla="*/ 377875 h 540000" name="connsiteY400"/>
              <a:gd fmla="*/ 376037 w 562266" name="connsiteX401"/>
              <a:gd fmla="*/ 379794 h 540000" name="connsiteY401"/>
              <a:gd fmla="*/ 374069 w 562266" name="connsiteX402"/>
              <a:gd fmla="*/ 381665 h 540000" name="connsiteY402"/>
              <a:gd fmla="*/ 372005 w 562266" name="connsiteX403"/>
              <a:gd fmla="*/ 383488 h 540000" name="connsiteY403"/>
              <a:gd fmla="*/ 369894 w 562266" name="connsiteX404"/>
              <a:gd fmla="*/ 385263 h 540000" name="connsiteY404"/>
              <a:gd fmla="*/ 367638 w 562266" name="connsiteX405"/>
              <a:gd fmla="*/ 386990 h 540000" name="connsiteY405"/>
              <a:gd fmla="*/ 365431 w 562266" name="connsiteX406"/>
              <a:gd fmla="*/ 388717 h 540000" name="connsiteY406"/>
              <a:gd fmla="*/ 363127 w 562266" name="connsiteX407"/>
              <a:gd fmla="*/ 390348 h 540000" name="connsiteY407"/>
              <a:gd fmla="*/ 360728 w 562266" name="connsiteX408"/>
              <a:gd fmla="*/ 391931 h 540000" name="connsiteY408"/>
              <a:gd fmla="*/ 358280 w 562266" name="connsiteX409"/>
              <a:gd fmla="*/ 393466 h 540000" name="connsiteY409"/>
              <a:gd fmla="*/ 355833 w 562266" name="connsiteX410"/>
              <a:gd fmla="*/ 394906 h 540000" name="connsiteY410"/>
              <a:gd fmla="*/ 353241 w 562266" name="connsiteX411"/>
              <a:gd fmla="*/ 396297 h 540000" name="connsiteY411"/>
              <a:gd fmla="*/ 350698 w 562266" name="connsiteX412"/>
              <a:gd fmla="*/ 397688 h 540000" name="connsiteY412"/>
              <a:gd fmla="*/ 348058 w 562266" name="connsiteX413"/>
              <a:gd fmla="*/ 398983 h 540000" name="connsiteY413"/>
              <a:gd fmla="*/ 345323 w 562266" name="connsiteX414"/>
              <a:gd fmla="*/ 400231 h 540000" name="connsiteY414"/>
              <a:gd fmla="*/ 342587 w 562266" name="connsiteX415"/>
              <a:gd fmla="*/ 401478 h 540000" name="connsiteY415"/>
              <a:gd fmla="*/ 339852 w 562266" name="connsiteX416"/>
              <a:gd fmla="*/ 402581 h 540000" name="connsiteY416"/>
              <a:gd fmla="*/ 337020 w 562266" name="connsiteX417"/>
              <a:gd fmla="*/ 403685 h 540000" name="connsiteY417"/>
              <a:gd fmla="*/ 334141 w 562266" name="connsiteX418"/>
              <a:gd fmla="*/ 404740 h 540000" name="connsiteY418"/>
              <a:gd fmla="*/ 331262 w 562266" name="connsiteX419"/>
              <a:gd fmla="*/ 405700 h 540000" name="connsiteY419"/>
              <a:gd fmla="*/ 328334 w 562266" name="connsiteX420"/>
              <a:gd fmla="*/ 406659 h 540000" name="connsiteY420"/>
              <a:gd fmla="*/ 325407 w 562266" name="connsiteX421"/>
              <a:gd fmla="*/ 407571 h 540000" name="connsiteY421"/>
              <a:gd fmla="*/ 322431 w 562266" name="connsiteX422"/>
              <a:gd fmla="*/ 408338 h 540000" name="connsiteY422"/>
              <a:gd fmla="*/ 319408 w 562266" name="connsiteX423"/>
              <a:gd fmla="*/ 409154 h 540000" name="connsiteY423"/>
              <a:gd fmla="*/ 316385 w 562266" name="connsiteX424"/>
              <a:gd fmla="*/ 409825 h 540000" name="connsiteY424"/>
              <a:gd fmla="*/ 313313 w 562266" name="connsiteX425"/>
              <a:gd fmla="*/ 410545 h 540000" name="connsiteY425"/>
              <a:gd fmla="*/ 310194 w 562266" name="connsiteX426"/>
              <a:gd fmla="*/ 411121 h 540000" name="connsiteY426"/>
              <a:gd fmla="*/ 307122 w 562266" name="connsiteX427"/>
              <a:gd fmla="*/ 411648 h 540000" name="connsiteY427"/>
              <a:gd fmla="*/ 303955 w 562266" name="connsiteX428"/>
              <a:gd fmla="*/ 412176 h 540000" name="connsiteY428"/>
              <a:gd fmla="*/ 300836 w 562266" name="connsiteX429"/>
              <a:gd fmla="*/ 412560 h 540000" name="connsiteY429"/>
              <a:gd fmla="*/ 297668 w 562266" name="connsiteX430"/>
              <a:gd fmla="*/ 412944 h 540000" name="connsiteY430"/>
              <a:gd fmla="*/ 294501 w 562266" name="connsiteX431"/>
              <a:gd fmla="*/ 413232 h 540000" name="connsiteY431"/>
              <a:gd fmla="*/ 291334 w 562266" name="connsiteX432"/>
              <a:gd fmla="*/ 413519 h 540000" name="connsiteY432"/>
              <a:gd fmla="*/ 288166 w 562266" name="connsiteX433"/>
              <a:gd fmla="*/ 413759 h 540000" name="connsiteY433"/>
              <a:gd fmla="*/ 284999 w 562266" name="connsiteX434"/>
              <a:gd fmla="*/ 413903 h 540000" name="connsiteY434"/>
              <a:gd fmla="*/ 281783 w 562266" name="connsiteX435"/>
              <a:gd fmla="*/ 413999 h 540000" name="connsiteY435"/>
              <a:gd fmla="*/ 278616 w 562266" name="connsiteX436"/>
              <a:gd fmla="*/ 413999 h 540000" name="connsiteY436"/>
              <a:gd fmla="*/ 275401 w 562266" name="connsiteX437"/>
              <a:gd fmla="*/ 413999 h 540000" name="connsiteY437"/>
              <a:gd fmla="*/ 272233 w 562266" name="connsiteX438"/>
              <a:gd fmla="*/ 413903 h 540000" name="connsiteY438"/>
              <a:gd fmla="*/ 269066 w 562266" name="connsiteX439"/>
              <a:gd fmla="*/ 413759 h 540000" name="connsiteY439"/>
              <a:gd fmla="*/ 265899 w 562266" name="connsiteX440"/>
              <a:gd fmla="*/ 413567 h 540000" name="connsiteY440"/>
              <a:gd fmla="*/ 262780 w 562266" name="connsiteX441"/>
              <a:gd fmla="*/ 413327 h 540000" name="connsiteY441"/>
              <a:gd fmla="*/ 259612 w 562266" name="connsiteX442"/>
              <a:gd fmla="*/ 413040 h 540000" name="connsiteY442"/>
              <a:gd fmla="*/ 256493 w 562266" name="connsiteX443"/>
              <a:gd fmla="*/ 412752 h 540000" name="connsiteY443"/>
              <a:gd fmla="*/ 253421 w 562266" name="connsiteX444"/>
              <a:gd fmla="*/ 412368 h 540000" name="connsiteY444"/>
              <a:gd fmla="*/ 250350 w 562266" name="connsiteX445"/>
              <a:gd fmla="*/ 411888 h 540000" name="connsiteY445"/>
              <a:gd fmla="*/ 247278 w 562266" name="connsiteX446"/>
              <a:gd fmla="*/ 411409 h 540000" name="connsiteY446"/>
              <a:gd fmla="*/ 244207 w 562266" name="connsiteX447"/>
              <a:gd fmla="*/ 410881 h 540000" name="connsiteY447"/>
              <a:gd fmla="*/ 241232 w 562266" name="connsiteX448"/>
              <a:gd fmla="*/ 410305 h 540000" name="connsiteY448"/>
              <a:gd fmla="*/ 238208 w 562266" name="connsiteX449"/>
              <a:gd fmla="*/ 409681 h 540000" name="connsiteY449"/>
              <a:gd fmla="*/ 235281 w 562266" name="connsiteX450"/>
              <a:gd fmla="*/ 409010 h 540000" name="connsiteY450"/>
              <a:gd fmla="*/ 232353 w 562266" name="connsiteX451"/>
              <a:gd fmla="*/ 408194 h 540000" name="connsiteY451"/>
              <a:gd fmla="*/ 229426 w 562266" name="connsiteX452"/>
              <a:gd fmla="*/ 407427 h 540000" name="connsiteY452"/>
              <a:gd fmla="*/ 226595 w 562266" name="connsiteX453"/>
              <a:gd fmla="*/ 406563 h 540000" name="connsiteY453"/>
              <a:gd fmla="*/ 223763 w 562266" name="connsiteX454"/>
              <a:gd fmla="*/ 405652 h 540000" name="connsiteY454"/>
              <a:gd fmla="*/ 220980 w 562266" name="connsiteX455"/>
              <a:gd fmla="*/ 404740 h 540000" name="connsiteY455"/>
              <a:gd fmla="*/ 218244 w 562266" name="connsiteX456"/>
              <a:gd fmla="*/ 403733 h 540000" name="connsiteY456"/>
              <a:gd fmla="*/ 215509 w 562266" name="connsiteX457"/>
              <a:gd fmla="*/ 402629 h 540000" name="connsiteY457"/>
              <a:gd fmla="*/ 212870 w 562266" name="connsiteX458"/>
              <a:gd fmla="*/ 401574 h 540000" name="connsiteY458"/>
              <a:gd fmla="*/ 210230 w 562266" name="connsiteX459"/>
              <a:gd fmla="*/ 400423 h 540000" name="connsiteY459"/>
              <a:gd fmla="*/ 207639 w 562266" name="connsiteX460"/>
              <a:gd fmla="*/ 399175 h 540000" name="connsiteY460"/>
              <a:gd fmla="*/ 205143 w 562266" name="connsiteX461"/>
              <a:gd fmla="*/ 397928 h 540000" name="connsiteY461"/>
              <a:gd fmla="*/ 202648 w 562266" name="connsiteX462"/>
              <a:gd fmla="*/ 396633 h 540000" name="connsiteY462"/>
              <a:gd fmla="*/ 200248 w 562266" name="connsiteX463"/>
              <a:gd fmla="*/ 395289 h 540000" name="connsiteY463"/>
              <a:gd fmla="*/ 197897 w 562266" name="connsiteX464"/>
              <a:gd fmla="*/ 393850 h 540000" name="connsiteY464"/>
              <a:gd fmla="*/ 195593 w 562266" name="connsiteX465"/>
              <a:gd fmla="*/ 392363 h 540000" name="connsiteY465"/>
              <a:gd fmla="*/ 193289 w 562266" name="connsiteX466"/>
              <a:gd fmla="*/ 390876 h 540000" name="connsiteY466"/>
              <a:gd fmla="*/ 191130 w 562266" name="connsiteX467"/>
              <a:gd fmla="*/ 389293 h 540000" name="connsiteY467"/>
              <a:gd fmla="*/ 189018 w 562266" name="connsiteX468"/>
              <a:gd fmla="*/ 387661 h 540000" name="connsiteY468"/>
              <a:gd fmla="*/ 186907 w 562266" name="connsiteX469"/>
              <a:gd fmla="*/ 385982 h 540000" name="connsiteY469"/>
              <a:gd fmla="*/ 184891 w 562266" name="connsiteX470"/>
              <a:gd fmla="*/ 384255 h 540000" name="connsiteY470"/>
              <a:gd fmla="*/ 182972 w 562266" name="connsiteX471"/>
              <a:gd fmla="*/ 382480 h 540000" name="connsiteY471"/>
              <a:gd fmla="*/ 181100 w 562266" name="connsiteX472"/>
              <a:gd fmla="*/ 380609 h 540000" name="connsiteY472"/>
              <a:gd fmla="*/ 179228 w 562266" name="connsiteX473"/>
              <a:gd fmla="*/ 378738 h 540000" name="connsiteY473"/>
              <a:gd fmla="*/ 177501 w 562266" name="connsiteX474"/>
              <a:gd fmla="*/ 376819 h 540000" name="connsiteY474"/>
              <a:gd fmla="*/ 175869 w 562266" name="connsiteX475"/>
              <a:gd fmla="*/ 374853 h 540000" name="connsiteY475"/>
              <a:gd fmla="*/ 174285 w 562266" name="connsiteX476"/>
              <a:gd fmla="*/ 372742 h 540000" name="connsiteY476"/>
              <a:gd fmla="*/ 172750 w 562266" name="connsiteX477"/>
              <a:gd fmla="*/ 370679 h 540000" name="connsiteY477"/>
              <a:gd fmla="*/ 171310 w 562266" name="connsiteX478"/>
              <a:gd fmla="*/ 368568 h 540000" name="connsiteY478"/>
              <a:gd fmla="*/ 169966 w 562266" name="connsiteX479"/>
              <a:gd fmla="*/ 366313 h 540000" name="connsiteY479"/>
              <a:gd fmla="*/ 168718 w 562266" name="connsiteX480"/>
              <a:gd fmla="*/ 364106 h 540000" name="connsiteY480"/>
              <a:gd fmla="*/ 167519 w 562266" name="connsiteX481"/>
              <a:gd fmla="*/ 361756 h 540000" name="connsiteY481"/>
              <a:gd fmla="*/ 166415 w 562266" name="connsiteX482"/>
              <a:gd fmla="*/ 359453 h 540000" name="connsiteY482"/>
              <a:gd fmla="*/ 165407 w 562266" name="connsiteX483"/>
              <a:gd fmla="*/ 357006 h 540000" name="connsiteY483"/>
              <a:gd fmla="*/ 164447 w 562266" name="connsiteX484"/>
              <a:gd fmla="*/ 354560 h 540000" name="connsiteY484"/>
              <a:gd fmla="*/ 163631 w 562266" name="connsiteX485"/>
              <a:gd fmla="*/ 352065 h 540000" name="connsiteY485"/>
              <a:gd fmla="*/ 162912 w 562266" name="connsiteX486"/>
              <a:gd fmla="*/ 349522 h 540000" name="connsiteY486"/>
              <a:gd fmla="*/ 162240 w 562266" name="connsiteX487"/>
              <a:gd fmla="*/ 346884 h 540000" name="connsiteY487"/>
              <a:gd fmla="*/ 161664 w 562266" name="connsiteX488"/>
              <a:gd fmla="*/ 344197 h 540000" name="connsiteY488"/>
              <a:gd fmla="*/ 161232 w 562266" name="connsiteX489"/>
              <a:gd fmla="*/ 341463 h 540000" name="connsiteY489"/>
              <a:gd fmla="*/ 160896 w 562266" name="connsiteX490"/>
              <a:gd fmla="*/ 338728 h 540000" name="connsiteY490"/>
              <a:gd fmla="*/ 160608 w 562266" name="connsiteX491"/>
              <a:gd fmla="*/ 335898 h 540000" name="connsiteY491"/>
              <a:gd fmla="*/ 160464 w 562266" name="connsiteX492"/>
              <a:gd fmla="*/ 332971 h 540000" name="connsiteY492"/>
              <a:gd fmla="*/ 160416 w 562266" name="connsiteX493"/>
              <a:gd fmla="*/ 330045 h 540000" name="connsiteY493"/>
              <a:gd fmla="*/ 160464 w 562266" name="connsiteX494"/>
              <a:gd fmla="*/ 327071 h 540000" name="connsiteY494"/>
              <a:gd fmla="*/ 160608 w 562266" name="connsiteX495"/>
              <a:gd fmla="*/ 324000 h 540000" name="connsiteY495"/>
              <a:gd fmla="*/ 160944 w 562266" name="connsiteX496"/>
              <a:gd fmla="*/ 320930 h 540000" name="connsiteY496"/>
              <a:gd fmla="*/ 161328 w 562266" name="connsiteX497"/>
              <a:gd fmla="*/ 317764 h 540000" name="connsiteY497"/>
              <a:gd fmla="*/ 161808 w 562266" name="connsiteX498"/>
              <a:gd fmla="*/ 314597 h 540000" name="connsiteY498"/>
              <a:gd fmla="*/ 162480 w 562266" name="connsiteX499"/>
              <a:gd fmla="*/ 311335 h 540000" name="connsiteY499"/>
              <a:gd fmla="*/ 163200 w 562266" name="connsiteX500"/>
              <a:gd fmla="*/ 308025 h 540000" name="connsiteY500"/>
              <a:gd fmla="*/ 165407 w 562266" name="connsiteX501"/>
              <a:gd fmla="*/ 299054 h 540000" name="connsiteY501"/>
              <a:gd fmla="*/ 166511 w 562266" name="connsiteX502"/>
              <a:gd fmla="*/ 294688 h 540000" name="connsiteY502"/>
              <a:gd fmla="*/ 167663 w 562266" name="connsiteX503"/>
              <a:gd fmla="*/ 290419 h 540000" name="connsiteY503"/>
              <a:gd fmla="*/ 168814 w 562266" name="connsiteX504"/>
              <a:gd fmla="*/ 286149 h 540000" name="connsiteY504"/>
              <a:gd fmla="*/ 169918 w 562266" name="connsiteX505"/>
              <a:gd fmla="*/ 282023 h 540000" name="connsiteY505"/>
              <a:gd fmla="*/ 171118 w 562266" name="connsiteX506"/>
              <a:gd fmla="*/ 277993 h 540000" name="connsiteY506"/>
              <a:gd fmla="*/ 172318 w 562266" name="connsiteX507"/>
              <a:gd fmla="*/ 274012 h 540000" name="connsiteY507"/>
              <a:gd fmla="*/ 173517 w 562266" name="connsiteX508"/>
              <a:gd fmla="*/ 270125 h 540000" name="connsiteY508"/>
              <a:gd fmla="*/ 174717 w 562266" name="connsiteX509"/>
              <a:gd fmla="*/ 266288 h 540000" name="connsiteY509"/>
              <a:gd fmla="*/ 175917 w 562266" name="connsiteX510"/>
              <a:gd fmla="*/ 262594 h 540000" name="connsiteY510"/>
              <a:gd fmla="*/ 177165 w 562266" name="connsiteX511"/>
              <a:gd fmla="*/ 258948 h 540000" name="connsiteY511"/>
              <a:gd fmla="*/ 178460 w 562266" name="connsiteX512"/>
              <a:gd fmla="*/ 255302 h 540000" name="connsiteY512"/>
              <a:gd fmla="*/ 179756 w 562266" name="connsiteX513"/>
              <a:gd fmla="*/ 251847 h 540000" name="connsiteY513"/>
              <a:gd fmla="*/ 181004 w 562266" name="connsiteX514"/>
              <a:gd fmla="*/ 248393 h 540000" name="connsiteY514"/>
              <a:gd fmla="*/ 182300 w 562266" name="connsiteX515"/>
              <a:gd fmla="*/ 245083 h 540000" name="connsiteY515"/>
              <a:gd fmla="*/ 183643 w 562266" name="connsiteX516"/>
              <a:gd fmla="*/ 241821 h 540000" name="connsiteY516"/>
              <a:gd fmla="*/ 185035 w 562266" name="connsiteX517"/>
              <a:gd fmla="*/ 238607 h 540000" name="connsiteY517"/>
              <a:gd fmla="*/ 186379 w 562266" name="connsiteX518"/>
              <a:gd fmla="*/ 235488 h 540000" name="connsiteY518"/>
              <a:gd fmla="*/ 187770 w 562266" name="connsiteX519"/>
              <a:gd fmla="*/ 232466 h 540000" name="connsiteY519"/>
              <a:gd fmla="*/ 189210 w 562266" name="connsiteX520"/>
              <a:gd fmla="*/ 229492 h 540000" name="connsiteY520"/>
              <a:gd fmla="*/ 190650 w 562266" name="connsiteX521"/>
              <a:gd fmla="*/ 226565 h 540000" name="connsiteY521"/>
              <a:gd fmla="*/ 192090 w 562266" name="connsiteX522"/>
              <a:gd fmla="*/ 223735 h 540000" name="connsiteY522"/>
              <a:gd fmla="*/ 193529 w 562266" name="connsiteX523"/>
              <a:gd fmla="*/ 221048 h 540000" name="connsiteY523"/>
              <a:gd fmla="*/ 195065 w 562266" name="connsiteX524"/>
              <a:gd fmla="*/ 218362 h 540000" name="connsiteY524"/>
              <a:gd fmla="*/ 196601 w 562266" name="connsiteX525"/>
              <a:gd fmla="*/ 215723 h 540000" name="connsiteY525"/>
              <a:gd fmla="*/ 198136 w 562266" name="connsiteX526"/>
              <a:gd fmla="*/ 213229 h 540000" name="connsiteY526"/>
              <a:gd fmla="*/ 199720 w 562266" name="connsiteX527"/>
              <a:gd fmla="*/ 210782 h 540000" name="connsiteY527"/>
              <a:gd fmla="*/ 201304 w 562266" name="connsiteX528"/>
              <a:gd fmla="*/ 208383 h 540000" name="connsiteY528"/>
              <a:gd fmla="*/ 202936 w 562266" name="connsiteX529"/>
              <a:gd fmla="*/ 206080 h 540000" name="connsiteY529"/>
              <a:gd fmla="*/ 204663 w 562266" name="connsiteX530"/>
              <a:gd fmla="*/ 203874 h 540000" name="connsiteY530"/>
              <a:gd fmla="*/ 206343 w 562266" name="connsiteX531"/>
              <a:gd fmla="*/ 201667 h 540000" name="connsiteY531"/>
              <a:gd fmla="*/ 208022 w 562266" name="connsiteX532"/>
              <a:gd fmla="*/ 199604 h 540000" name="connsiteY532"/>
              <a:gd fmla="*/ 209798 w 562266" name="connsiteX533"/>
              <a:gd fmla="*/ 197589 h 540000" name="connsiteY533"/>
              <a:gd fmla="*/ 211526 w 562266" name="connsiteX534"/>
              <a:gd fmla="*/ 195622 h 540000" name="connsiteY534"/>
              <a:gd fmla="*/ 213350 w 562266" name="connsiteX535"/>
              <a:gd fmla="*/ 193751 h 540000" name="connsiteY535"/>
              <a:gd fmla="*/ 215173 w 562266" name="connsiteX536"/>
              <a:gd fmla="*/ 191928 h 540000" name="connsiteY536"/>
              <a:gd fmla="*/ 217045 w 562266" name="connsiteX537"/>
              <a:gd fmla="*/ 190201 h 540000" name="connsiteY537"/>
              <a:gd fmla="*/ 218964 w 562266" name="connsiteX538"/>
              <a:gd fmla="*/ 188570 h 540000" name="connsiteY538"/>
              <a:gd fmla="*/ 220884 w 562266" name="connsiteX539"/>
              <a:gd fmla="*/ 186939 h 540000" name="connsiteY539"/>
              <a:gd fmla="*/ 222851 w 562266" name="connsiteX540"/>
              <a:gd fmla="*/ 185404 h 540000" name="connsiteY540"/>
              <a:gd fmla="*/ 224819 w 562266" name="connsiteX541"/>
              <a:gd fmla="*/ 183965 h 540000" name="connsiteY541"/>
              <a:gd fmla="*/ 226883 w 562266" name="connsiteX542"/>
              <a:gd fmla="*/ 182573 h 540000" name="connsiteY542"/>
              <a:gd fmla="*/ 228946 w 562266" name="connsiteX543"/>
              <a:gd fmla="*/ 181230 h 540000" name="connsiteY543"/>
              <a:gd fmla="*/ 231058 w 562266" name="connsiteX544"/>
              <a:gd fmla="*/ 179983 h 540000" name="connsiteY544"/>
              <a:gd fmla="*/ 233217 w 562266" name="connsiteX545"/>
              <a:gd fmla="*/ 178831 h 540000" name="connsiteY545"/>
              <a:gd fmla="*/ 235377 w 562266" name="connsiteX546"/>
              <a:gd fmla="*/ 177680 h 540000" name="connsiteY546"/>
              <a:gd fmla="*/ 237584 w 562266" name="connsiteX547"/>
              <a:gd fmla="*/ 176624 h 540000" name="connsiteY547"/>
              <a:gd fmla="*/ 239840 w 562266" name="connsiteX548"/>
              <a:gd fmla="*/ 175665 h 540000" name="connsiteY548"/>
              <a:gd fmla="*/ 242096 w 562266" name="connsiteX549"/>
              <a:gd fmla="*/ 174706 h 540000" name="connsiteY549"/>
              <a:gd fmla="*/ 244447 w 562266" name="connsiteX550"/>
              <a:gd fmla="*/ 173842 h 540000" name="connsiteY550"/>
              <a:gd fmla="*/ 246799 w 562266" name="connsiteX551"/>
              <a:gd fmla="*/ 173074 h 540000" name="connsiteY551"/>
              <a:gd fmla="*/ 249246 w 562266" name="connsiteX552"/>
              <a:gd fmla="*/ 172307 h 540000" name="connsiteY552"/>
              <a:gd fmla="*/ 251694 w 562266" name="connsiteX553"/>
              <a:gd fmla="*/ 171683 h 540000" name="connsiteY553"/>
              <a:gd fmla="*/ 254189 w 562266" name="connsiteX554"/>
              <a:gd fmla="*/ 171108 h 540000" name="connsiteY554"/>
              <a:gd fmla="*/ 256733 w 562266" name="connsiteX555"/>
              <a:gd fmla="*/ 170532 h 540000" name="connsiteY555"/>
              <a:gd fmla="*/ 259276 w 562266" name="connsiteX556"/>
              <a:gd fmla="*/ 170052 h 540000" name="connsiteY556"/>
              <a:gd fmla="*/ 261916 w 562266" name="connsiteX557"/>
              <a:gd fmla="*/ 169668 h 540000" name="connsiteY557"/>
              <a:gd fmla="*/ 264603 w 562266" name="connsiteX558"/>
              <a:gd fmla="*/ 169332 h 540000" name="connsiteY558"/>
              <a:gd fmla="*/ 267291 w 562266" name="connsiteX559"/>
              <a:gd fmla="*/ 169045 h 540000" name="connsiteY559"/>
              <a:gd fmla="*/ 270026 w 562266" name="connsiteX560"/>
              <a:gd fmla="*/ 168805 h 540000" name="connsiteY560"/>
              <a:gd fmla="*/ 272857 w 562266" name="connsiteX561"/>
              <a:gd fmla="*/ 168661 h 540000" name="connsiteY561"/>
              <a:gd fmla="*/ 275689 w 562266" name="connsiteX562"/>
              <a:gd fmla="*/ 168565 h 540000" name="connsiteY562"/>
              <a:gd fmla="*/ 278616 w 562266" name="connsiteX563"/>
              <a:gd fmla="*/ 168565 h 540000" name="connsiteY563"/>
              <a:gd fmla="*/ 301612 w 562266" name="connsiteX564"/>
              <a:gd fmla="*/ 89999 h 540000" name="connsiteY564"/>
              <a:gd fmla="*/ 302284 w 562266" name="connsiteX565"/>
              <a:gd fmla="*/ 90528 h 540000" name="connsiteY565"/>
              <a:gd fmla="*/ 303003 w 562266" name="connsiteX566"/>
              <a:gd fmla="*/ 91249 h 540000" name="connsiteY566"/>
              <a:gd fmla="*/ 304010 w 562266" name="connsiteX567"/>
              <a:gd fmla="*/ 92162 h 540000" name="connsiteY567"/>
              <a:gd fmla="*/ 305113 w 562266" name="connsiteX568"/>
              <a:gd fmla="*/ 93315 h 540000" name="connsiteY568"/>
              <a:gd fmla="*/ 306360 w 562266" name="connsiteX569"/>
              <a:gd fmla="*/ 94757 h 540000" name="connsiteY569"/>
              <a:gd fmla="*/ 307703 w 562266" name="connsiteX570"/>
              <a:gd fmla="*/ 96391 h 540000" name="connsiteY570"/>
              <a:gd fmla="*/ 308375 w 562266" name="connsiteX571"/>
              <a:gd fmla="*/ 97304 h 540000" name="connsiteY571"/>
              <a:gd fmla="*/ 309046 w 562266" name="connsiteX572"/>
              <a:gd fmla="*/ 98265 h 540000" name="connsiteY572"/>
              <a:gd fmla="*/ 309717 w 562266" name="connsiteX573"/>
              <a:gd fmla="*/ 99275 h 540000" name="connsiteY573"/>
              <a:gd fmla="*/ 310389 w 562266" name="connsiteX574"/>
              <a:gd fmla="*/ 100380 h 540000" name="connsiteY574"/>
              <a:gd fmla="*/ 311012 w 562266" name="connsiteX575"/>
              <a:gd fmla="*/ 101486 h 540000" name="connsiteY575"/>
              <a:gd fmla="*/ 311684 w 562266" name="connsiteX576"/>
              <a:gd fmla="*/ 102639 h 540000" name="connsiteY576"/>
              <a:gd fmla="*/ 312259 w 562266" name="connsiteX577"/>
              <a:gd fmla="*/ 103888 h 540000" name="connsiteY577"/>
              <a:gd fmla="*/ 312835 w 562266" name="connsiteX578"/>
              <a:gd fmla="*/ 105186 h 540000" name="connsiteY578"/>
              <a:gd fmla="*/ 313362 w 562266" name="connsiteX579"/>
              <a:gd fmla="*/ 106484 h 540000" name="connsiteY579"/>
              <a:gd fmla="*/ 313842 w 562266" name="connsiteX580"/>
              <a:gd fmla="*/ 107829 h 540000" name="connsiteY580"/>
              <a:gd fmla="*/ 314273 w 562266" name="connsiteX581"/>
              <a:gd fmla="*/ 109271 h 540000" name="connsiteY581"/>
              <a:gd fmla="*/ 314657 w 562266" name="connsiteX582"/>
              <a:gd fmla="*/ 110761 h 540000" name="connsiteY582"/>
              <a:gd fmla="*/ 314993 w 562266" name="connsiteX583"/>
              <a:gd fmla="*/ 112251 h 540000" name="connsiteY583"/>
              <a:gd fmla="*/ 315233 w 562266" name="connsiteX584"/>
              <a:gd fmla="*/ 113789 h 540000" name="connsiteY584"/>
              <a:gd fmla="*/ 315376 w 562266" name="connsiteX585"/>
              <a:gd fmla="*/ 115423 h 540000" name="connsiteY585"/>
              <a:gd fmla="*/ 315472 w 562266" name="connsiteX586"/>
              <a:gd fmla="*/ 117057 h 540000" name="connsiteY586"/>
              <a:gd fmla="*/ 315472 w 562266" name="connsiteX587"/>
              <a:gd fmla="*/ 118739 h 540000" name="connsiteY587"/>
              <a:gd fmla="*/ 315376 w 562266" name="connsiteX588"/>
              <a:gd fmla="*/ 120421 h 540000" name="connsiteY588"/>
              <a:gd fmla="*/ 316192 w 562266" name="connsiteX589"/>
              <a:gd fmla="*/ 120181 h 540000" name="connsiteY589"/>
              <a:gd fmla="*/ 317103 w 562266" name="connsiteX590"/>
              <a:gd fmla="*/ 119892 h 540000" name="connsiteY590"/>
              <a:gd fmla="*/ 318398 w 562266" name="connsiteX591"/>
              <a:gd fmla="*/ 119604 h 540000" name="connsiteY591"/>
              <a:gd fmla="*/ 319932 w 562266" name="connsiteX592"/>
              <a:gd fmla="*/ 119316 h 540000" name="connsiteY592"/>
              <a:gd fmla="*/ 321707 w 562266" name="connsiteX593"/>
              <a:gd fmla="*/ 119027 h 540000" name="connsiteY593"/>
              <a:gd fmla="*/ 322714 w 562266" name="connsiteX594"/>
              <a:gd fmla="*/ 118931 h 540000" name="connsiteY594"/>
              <a:gd fmla="*/ 323721 w 562266" name="connsiteX595"/>
              <a:gd fmla="*/ 118883 h 540000" name="connsiteY595"/>
              <a:gd fmla="*/ 324776 w 562266" name="connsiteX596"/>
              <a:gd fmla="*/ 118835 h 540000" name="connsiteY596"/>
              <a:gd fmla="*/ 325927 w 562266" name="connsiteX597"/>
              <a:gd fmla="*/ 118835 h 540000" name="connsiteY597"/>
              <a:gd fmla="*/ 327078 w 562266" name="connsiteX598"/>
              <a:gd fmla="*/ 118883 h 540000" name="connsiteY598"/>
              <a:gd fmla="*/ 328229 w 562266" name="connsiteX599"/>
              <a:gd fmla="*/ 118979 h 540000" name="connsiteY599"/>
              <a:gd fmla="*/ 329476 w 562266" name="connsiteX600"/>
              <a:gd fmla="*/ 119220 h 540000" name="connsiteY600"/>
              <a:gd fmla="*/ 330723 w 562266" name="connsiteX601"/>
              <a:gd fmla="*/ 119412 h 540000" name="connsiteY601"/>
              <a:gd fmla="*/ 331970 w 562266" name="connsiteX602"/>
              <a:gd fmla="*/ 119700 h 540000" name="connsiteY602"/>
              <a:gd fmla="*/ 333217 w 562266" name="connsiteX603"/>
              <a:gd fmla="*/ 120037 h 540000" name="connsiteY603"/>
              <a:gd fmla="*/ 334512 w 562266" name="connsiteX604"/>
              <a:gd fmla="*/ 120469 h 540000" name="connsiteY604"/>
              <a:gd fmla="*/ 335806 w 562266" name="connsiteX605"/>
              <a:gd fmla="*/ 120998 h 540000" name="connsiteY605"/>
              <a:gd fmla="*/ 337101 w 562266" name="connsiteX606"/>
              <a:gd fmla="*/ 121574 h 540000" name="connsiteY606"/>
              <a:gd fmla="*/ 338396 w 562266" name="connsiteX607"/>
              <a:gd fmla="*/ 122247 h 540000" name="connsiteY607"/>
              <a:gd fmla="*/ 339739 w 562266" name="connsiteX608"/>
              <a:gd fmla="*/ 123064 h 540000" name="connsiteY608"/>
              <a:gd fmla="*/ 340938 w 562266" name="connsiteX609"/>
              <a:gd fmla="*/ 123977 h 540000" name="connsiteY609"/>
              <a:gd fmla="*/ 342233 w 562266" name="connsiteX610"/>
              <a:gd fmla="*/ 124987 h 540000" name="connsiteY610"/>
              <a:gd fmla="*/ 343480 w 562266" name="connsiteX611"/>
              <a:gd fmla="*/ 126092 h 540000" name="connsiteY611"/>
              <a:gd fmla="*/ 344727 w 562266" name="connsiteX612"/>
              <a:gd fmla="*/ 127342 h 540000" name="connsiteY612"/>
              <a:gd fmla="*/ 345926 w 562266" name="connsiteX613"/>
              <a:gd fmla="*/ 128735 h 540000" name="connsiteY613"/>
              <a:gd fmla="*/ 344583 w 562266" name="connsiteX614"/>
              <a:gd fmla="*/ 129600 h 540000" name="connsiteY614"/>
              <a:gd fmla="*/ 340890 w 562266" name="connsiteX615"/>
              <a:gd fmla="*/ 132196 h 540000" name="connsiteY615"/>
              <a:gd fmla="*/ 335519 w 562266" name="connsiteX616"/>
              <a:gd fmla="*/ 136041 h 540000" name="connsiteY616"/>
              <a:gd fmla="*/ 328949 w 562266" name="connsiteX617"/>
              <a:gd fmla="*/ 140846 h 540000" name="connsiteY617"/>
              <a:gd fmla="*/ 325352 w 562266" name="connsiteX618"/>
              <a:gd fmla="*/ 143490 h 540000" name="connsiteY618"/>
              <a:gd fmla="*/ 321755 w 562266" name="connsiteX619"/>
              <a:gd fmla="*/ 146277 h 540000" name="connsiteY619"/>
              <a:gd fmla="*/ 318110 w 562266" name="connsiteX620"/>
              <a:gd fmla="*/ 149065 h 540000" name="connsiteY620"/>
              <a:gd fmla="*/ 314561 w 562266" name="connsiteX621"/>
              <a:gd fmla="*/ 151852 h 540000" name="connsiteY621"/>
              <a:gd fmla="*/ 311108 w 562266" name="connsiteX622"/>
              <a:gd fmla="*/ 154688 h 540000" name="connsiteY622"/>
              <a:gd fmla="*/ 307895 w 562266" name="connsiteX623"/>
              <a:gd fmla="*/ 157427 h 540000" name="connsiteY623"/>
              <a:gd fmla="*/ 304970 w 562266" name="connsiteX624"/>
              <a:gd fmla="*/ 160070 h 540000" name="connsiteY624"/>
              <a:gd fmla="*/ 303675 w 562266" name="connsiteX625"/>
              <a:gd fmla="*/ 161320 h 540000" name="connsiteY625"/>
              <a:gd fmla="*/ 302428 w 562266" name="connsiteX626"/>
              <a:gd fmla="*/ 162521 h 540000" name="connsiteY626"/>
              <a:gd fmla="*/ 301708 w 562266" name="connsiteX627"/>
              <a:gd fmla="*/ 162185 h 540000" name="connsiteY627"/>
              <a:gd fmla="*/ 300845 w 562266" name="connsiteX628"/>
              <a:gd fmla="*/ 161849 h 540000" name="connsiteY628"/>
              <a:gd fmla="*/ 299550 w 562266" name="connsiteX629"/>
              <a:gd fmla="*/ 161320 h 540000" name="connsiteY629"/>
              <a:gd fmla="*/ 297968 w 562266" name="connsiteX630"/>
              <a:gd fmla="*/ 160839 h 540000" name="connsiteY630"/>
              <a:gd fmla="*/ 296001 w 562266" name="connsiteX631"/>
              <a:gd fmla="*/ 160311 h 540000" name="connsiteY631"/>
              <a:gd fmla="*/ 294850 w 562266" name="connsiteX632"/>
              <a:gd fmla="*/ 160070 h 540000" name="connsiteY632"/>
              <a:gd fmla="*/ 293651 w 562266" name="connsiteX633"/>
              <a:gd fmla="*/ 159782 h 540000" name="connsiteY633"/>
              <a:gd fmla="*/ 292357 w 562266" name="connsiteX634"/>
              <a:gd fmla="*/ 159542 h 540000" name="connsiteY634"/>
              <a:gd fmla="*/ 290966 w 562266" name="connsiteX635"/>
              <a:gd fmla="*/ 159301 h 540000" name="connsiteY635"/>
              <a:gd fmla="*/ 289479 w 562266" name="connsiteX636"/>
              <a:gd fmla="*/ 159109 h 540000" name="connsiteY636"/>
              <a:gd fmla="*/ 287896 w 562266" name="connsiteX637"/>
              <a:gd fmla="*/ 158965 h 540000" name="connsiteY637"/>
              <a:gd fmla="*/ 286170 w 562266" name="connsiteX638"/>
              <a:gd fmla="*/ 158821 h 540000" name="connsiteY638"/>
              <a:gd fmla="*/ 284396 w 562266" name="connsiteX639"/>
              <a:gd fmla="*/ 158725 h 540000" name="connsiteY639"/>
              <a:gd fmla="*/ 282573 w 562266" name="connsiteX640"/>
              <a:gd fmla="*/ 158629 h 540000" name="connsiteY640"/>
              <a:gd fmla="*/ 280607 w 562266" name="connsiteX641"/>
              <a:gd fmla="*/ 158629 h 540000" name="connsiteY641"/>
              <a:gd fmla="*/ 278593 w 562266" name="connsiteX642"/>
              <a:gd fmla="*/ 158629 h 540000" name="connsiteY642"/>
              <a:gd fmla="*/ 276386 w 562266" name="connsiteX643"/>
              <a:gd fmla="*/ 158725 h 540000" name="connsiteY643"/>
              <a:gd fmla="*/ 274180 w 562266" name="connsiteX644"/>
              <a:gd fmla="*/ 158869 h 540000" name="connsiteY644"/>
              <a:gd fmla="*/ 271831 w 562266" name="connsiteX645"/>
              <a:gd fmla="*/ 159061 h 540000" name="connsiteY645"/>
              <a:gd fmla="*/ 269385 w 562266" name="connsiteX646"/>
              <a:gd fmla="*/ 159301 h 540000" name="connsiteY646"/>
              <a:gd fmla="*/ 266843 w 562266" name="connsiteX647"/>
              <a:gd fmla="*/ 159638 h 540000" name="connsiteY647"/>
              <a:gd fmla="*/ 264205 w 562266" name="connsiteX648"/>
              <a:gd fmla="*/ 160070 h 540000" name="connsiteY648"/>
              <a:gd fmla="*/ 261519 w 562266" name="connsiteX649"/>
              <a:gd fmla="*/ 160551 h 540000" name="connsiteY649"/>
              <a:gd fmla="*/ 258690 w 562266" name="connsiteX650"/>
              <a:gd fmla="*/ 161080 h 540000" name="connsiteY650"/>
              <a:gd fmla="*/ 255765 w 562266" name="connsiteX651"/>
              <a:gd fmla="*/ 161801 h 540000" name="connsiteY651"/>
              <a:gd fmla="*/ 255237 w 562266" name="connsiteX652"/>
              <a:gd fmla="*/ 161608 h 540000" name="connsiteY652"/>
              <a:gd fmla="*/ 253654 w 562266" name="connsiteX653"/>
              <a:gd fmla="*/ 160983 h 540000" name="connsiteY653"/>
              <a:gd fmla="*/ 251161 w 562266" name="connsiteX654"/>
              <a:gd fmla="*/ 160022 h 540000" name="connsiteY654"/>
              <a:gd fmla="*/ 249674 w 562266" name="connsiteX655"/>
              <a:gd fmla="*/ 159349 h 540000" name="connsiteY655"/>
              <a:gd fmla="*/ 247995 w 562266" name="connsiteX656"/>
              <a:gd fmla="*/ 158677 h 540000" name="connsiteY656"/>
              <a:gd fmla="*/ 246221 w 562266" name="connsiteX657"/>
              <a:gd fmla="*/ 157812 h 540000" name="connsiteY657"/>
              <a:gd fmla="*/ 244351 w 562266" name="connsiteX658"/>
              <a:gd fmla="*/ 156898 h 540000" name="connsiteY658"/>
              <a:gd fmla="*/ 242288 w 562266" name="connsiteX659"/>
              <a:gd fmla="*/ 155841 h 540000" name="connsiteY659"/>
              <a:gd fmla="*/ 240226 w 562266" name="connsiteX660"/>
              <a:gd fmla="*/ 154688 h 540000" name="connsiteY660"/>
              <a:gd fmla="*/ 238116 w 562266" name="connsiteX661"/>
              <a:gd fmla="*/ 153486 h 540000" name="connsiteY661"/>
              <a:gd fmla="*/ 235910 w 562266" name="connsiteX662"/>
              <a:gd fmla="*/ 152188 h 540000" name="connsiteY662"/>
              <a:gd fmla="*/ 233704 w 562266" name="connsiteX663"/>
              <a:gd fmla="*/ 150747 h 540000" name="connsiteY663"/>
              <a:gd fmla="*/ 231546 w 562266" name="connsiteX664"/>
              <a:gd fmla="*/ 149209 h 540000" name="connsiteY664"/>
              <a:gd fmla="*/ 229340 w 562266" name="connsiteX665"/>
              <a:gd fmla="*/ 147575 h 540000" name="connsiteY665"/>
              <a:gd fmla="*/ 227230 w 562266" name="connsiteX666"/>
              <a:gd fmla="*/ 145845 h 540000" name="connsiteY666"/>
              <a:gd fmla="*/ 226174 w 562266" name="connsiteX667"/>
              <a:gd fmla="*/ 144931 h 540000" name="connsiteY667"/>
              <a:gd fmla="*/ 225167 w 562266" name="connsiteX668"/>
              <a:gd fmla="*/ 143970 h 540000" name="connsiteY668"/>
              <a:gd fmla="*/ 224160 w 562266" name="connsiteX669"/>
              <a:gd fmla="*/ 143057 h 540000" name="connsiteY669"/>
              <a:gd fmla="*/ 223153 w 562266" name="connsiteX670"/>
              <a:gd fmla="*/ 142048 h 540000" name="connsiteY670"/>
              <a:gd fmla="*/ 222242 w 562266" name="connsiteX671"/>
              <a:gd fmla="*/ 141039 h 540000" name="connsiteY671"/>
              <a:gd fmla="*/ 221283 w 562266" name="connsiteX672"/>
              <a:gd fmla="*/ 140029 h 540000" name="connsiteY672"/>
              <a:gd fmla="*/ 220420 w 562266" name="connsiteX673"/>
              <a:gd fmla="*/ 138972 h 540000" name="connsiteY673"/>
              <a:gd fmla="*/ 219556 w 562266" name="connsiteX674"/>
              <a:gd fmla="*/ 137867 h 540000" name="connsiteY674"/>
              <a:gd fmla="*/ 218693 w 562266" name="connsiteX675"/>
              <a:gd fmla="*/ 136809 h 540000" name="connsiteY675"/>
              <a:gd fmla="*/ 217926 w 562266" name="connsiteX676"/>
              <a:gd fmla="*/ 135656 h 540000" name="connsiteY676"/>
              <a:gd fmla="*/ 217158 w 562266" name="connsiteX677"/>
              <a:gd fmla="*/ 134502 h 540000" name="connsiteY677"/>
              <a:gd fmla="*/ 216439 w 562266" name="connsiteX678"/>
              <a:gd fmla="*/ 133349 h 540000" name="connsiteY678"/>
              <a:gd fmla="*/ 215816 w 562266" name="connsiteX679"/>
              <a:gd fmla="*/ 132148 h 540000" name="connsiteY679"/>
              <a:gd fmla="*/ 215192 w 562266" name="connsiteX680"/>
              <a:gd fmla="*/ 130898 h 540000" name="connsiteY680"/>
              <a:gd fmla="*/ 214617 w 562266" name="connsiteX681"/>
              <a:gd fmla="*/ 129600 h 540000" name="connsiteY681"/>
              <a:gd fmla="*/ 214137 w 562266" name="connsiteX682"/>
              <a:gd fmla="*/ 128351 h 540000" name="connsiteY682"/>
              <a:gd fmla="*/ 213658 w 562266" name="connsiteX683"/>
              <a:gd fmla="*/ 127053 h 540000" name="connsiteY683"/>
              <a:gd fmla="*/ 213226 w 562266" name="connsiteX684"/>
              <a:gd fmla="*/ 125708 h 540000" name="connsiteY684"/>
              <a:gd fmla="*/ 212938 w 562266" name="connsiteX685"/>
              <a:gd fmla="*/ 124362 h 540000" name="connsiteY685"/>
              <a:gd fmla="*/ 212650 w 562266" name="connsiteX686"/>
              <a:gd fmla="*/ 122968 h 540000" name="connsiteY686"/>
              <a:gd fmla="*/ 212410 w 562266" name="connsiteX687"/>
              <a:gd fmla="*/ 121526 h 540000" name="connsiteY687"/>
              <a:gd fmla="*/ 212267 w 562266" name="connsiteX688"/>
              <a:gd fmla="*/ 120085 h 540000" name="connsiteY688"/>
              <a:gd fmla="*/ 212171 w 562266" name="connsiteX689"/>
              <a:gd fmla="*/ 118643 h 540000" name="connsiteY689"/>
              <a:gd fmla="*/ 212171 w 562266" name="connsiteX690"/>
              <a:gd fmla="*/ 117153 h 540000" name="connsiteY690"/>
              <a:gd fmla="*/ 212267 w 562266" name="connsiteX691"/>
              <a:gd fmla="*/ 115615 h 540000" name="connsiteY691"/>
              <a:gd fmla="*/ 212410 w 562266" name="connsiteX692"/>
              <a:gd fmla="*/ 114077 h 540000" name="connsiteY692"/>
              <a:gd fmla="*/ 212698 w 562266" name="connsiteX693"/>
              <a:gd fmla="*/ 112491 h 540000" name="connsiteY693"/>
              <a:gd fmla="*/ 212986 w 562266" name="connsiteX694"/>
              <a:gd fmla="*/ 110905 h 540000" name="connsiteY694"/>
              <a:gd fmla="*/ 213178 w 562266" name="connsiteX695"/>
              <a:gd fmla="*/ 111242 h 540000" name="connsiteY695"/>
              <a:gd fmla="*/ 213705 w 562266" name="connsiteX696"/>
              <a:gd fmla="*/ 112251 h 540000" name="connsiteY696"/>
              <a:gd fmla="*/ 214185 w 562266" name="connsiteX697"/>
              <a:gd fmla="*/ 112924 h 540000" name="connsiteY697"/>
              <a:gd fmla="*/ 214760 w 562266" name="connsiteX698"/>
              <a:gd fmla="*/ 113644 h 540000" name="connsiteY698"/>
              <a:gd fmla="*/ 215432 w 562266" name="connsiteX699"/>
              <a:gd fmla="*/ 114461 h 540000" name="connsiteY699"/>
              <a:gd fmla="*/ 216295 w 562266" name="connsiteX700"/>
              <a:gd fmla="*/ 115327 h 540000" name="connsiteY700"/>
              <a:gd fmla="*/ 217302 w 562266" name="connsiteX701"/>
              <a:gd fmla="*/ 116240 h 540000" name="connsiteY701"/>
              <a:gd fmla="*/ 218357 w 562266" name="connsiteX702"/>
              <a:gd fmla="*/ 117153 h 540000" name="connsiteY702"/>
              <a:gd fmla="*/ 219652 w 562266" name="connsiteX703"/>
              <a:gd fmla="*/ 118066 h 540000" name="connsiteY703"/>
              <a:gd fmla="*/ 220324 w 562266" name="connsiteX704"/>
              <a:gd fmla="*/ 118499 h 540000" name="connsiteY704"/>
              <a:gd fmla="*/ 221091 w 562266" name="connsiteX705"/>
              <a:gd fmla="*/ 118931 h 540000" name="connsiteY705"/>
              <a:gd fmla="*/ 221810 w 562266" name="connsiteX706"/>
              <a:gd fmla="*/ 119412 h 540000" name="connsiteY706"/>
              <a:gd fmla="*/ 222673 w 562266" name="connsiteX707"/>
              <a:gd fmla="*/ 119796 h 540000" name="connsiteY707"/>
              <a:gd fmla="*/ 223537 w 562266" name="connsiteX708"/>
              <a:gd fmla="*/ 120181 h 540000" name="connsiteY708"/>
              <a:gd fmla="*/ 224400 w 562266" name="connsiteX709"/>
              <a:gd fmla="*/ 120565 h 540000" name="connsiteY709"/>
              <a:gd fmla="*/ 225407 w 562266" name="connsiteX710"/>
              <a:gd fmla="*/ 120950 h 540000" name="connsiteY710"/>
              <a:gd fmla="*/ 226366 w 562266" name="connsiteX711"/>
              <a:gd fmla="*/ 121286 h 540000" name="connsiteY711"/>
              <a:gd fmla="*/ 227421 w 562266" name="connsiteX712"/>
              <a:gd fmla="*/ 121574 h 540000" name="connsiteY712"/>
              <a:gd fmla="*/ 228525 w 562266" name="connsiteX713"/>
              <a:gd fmla="*/ 121863 h 540000" name="connsiteY713"/>
              <a:gd fmla="*/ 228620 w 562266" name="connsiteX714"/>
              <a:gd fmla="*/ 120998 h 540000" name="connsiteY714"/>
              <a:gd fmla="*/ 229004 w 562266" name="connsiteX715"/>
              <a:gd fmla="*/ 118451 h 540000" name="connsiteY715"/>
              <a:gd fmla="*/ 229340 w 562266" name="connsiteX716"/>
              <a:gd fmla="*/ 116768 h 540000" name="connsiteY716"/>
              <a:gd fmla="*/ 229723 w 562266" name="connsiteX717"/>
              <a:gd fmla="*/ 114798 h 540000" name="connsiteY717"/>
              <a:gd fmla="*/ 230251 w 562266" name="connsiteX718"/>
              <a:gd fmla="*/ 112587 h 540000" name="connsiteY718"/>
              <a:gd fmla="*/ 230874 w 562266" name="connsiteX719"/>
              <a:gd fmla="*/ 110280 h 540000" name="connsiteY719"/>
              <a:gd fmla="*/ 231642 w 562266" name="connsiteX720"/>
              <a:gd fmla="*/ 107829 h 540000" name="connsiteY720"/>
              <a:gd fmla="*/ 232505 w 562266" name="connsiteX721"/>
              <a:gd fmla="*/ 105378 h 540000" name="connsiteY721"/>
              <a:gd fmla="*/ 233032 w 562266" name="connsiteX722"/>
              <a:gd fmla="*/ 104129 h 540000" name="connsiteY722"/>
              <a:gd fmla="*/ 233512 w 562266" name="connsiteX723"/>
              <a:gd fmla="*/ 102831 h 540000" name="connsiteY723"/>
              <a:gd fmla="*/ 234040 w 562266" name="connsiteX724"/>
              <a:gd fmla="*/ 101582 h 540000" name="connsiteY724"/>
              <a:gd fmla="*/ 234663 w 562266" name="connsiteX725"/>
              <a:gd fmla="*/ 100428 h 540000" name="connsiteY725"/>
              <a:gd fmla="*/ 235287 w 562266" name="connsiteX726"/>
              <a:gd fmla="*/ 99227 h 540000" name="connsiteY726"/>
              <a:gd fmla="*/ 235958 w 562266" name="connsiteX727"/>
              <a:gd fmla="*/ 98025 h 540000" name="connsiteY727"/>
              <a:gd fmla="*/ 236677 w 562266" name="connsiteX728"/>
              <a:gd fmla="*/ 96872 h 540000" name="connsiteY728"/>
              <a:gd fmla="*/ 237397 w 562266" name="connsiteX729"/>
              <a:gd fmla="*/ 95814 h 540000" name="connsiteY729"/>
              <a:gd fmla="*/ 238212 w 562266" name="connsiteX730"/>
              <a:gd fmla="*/ 94709 h 540000" name="connsiteY730"/>
              <a:gd fmla="*/ 239027 w 562266" name="connsiteX731"/>
              <a:gd fmla="*/ 93700 h 540000" name="connsiteY731"/>
              <a:gd fmla="*/ 239938 w 562266" name="connsiteX732"/>
              <a:gd fmla="*/ 92787 h 540000" name="connsiteY732"/>
              <a:gd fmla="*/ 240850 w 562266" name="connsiteX733"/>
              <a:gd fmla="*/ 91873 h 540000" name="connsiteY733"/>
              <a:gd fmla="*/ 241425 w 562266" name="connsiteX734"/>
              <a:gd fmla="*/ 91585 h 540000" name="connsiteY734"/>
              <a:gd fmla="*/ 242144 w 562266" name="connsiteX735"/>
              <a:gd fmla="*/ 91249 h 540000" name="connsiteY735"/>
              <a:gd fmla="*/ 243200 w 562266" name="connsiteX736"/>
              <a:gd fmla="*/ 90816 h 540000" name="connsiteY736"/>
              <a:gd fmla="*/ 243775 w 562266" name="connsiteX737"/>
              <a:gd fmla="*/ 90672 h 540000" name="connsiteY737"/>
              <a:gd fmla="*/ 244494 w 562266" name="connsiteX738"/>
              <a:gd fmla="*/ 90480 h 540000" name="connsiteY738"/>
              <a:gd fmla="*/ 245214 w 562266" name="connsiteX739"/>
              <a:gd fmla="*/ 90336 h 540000" name="connsiteY739"/>
              <a:gd fmla="*/ 246029 w 562266" name="connsiteX740"/>
              <a:gd fmla="*/ 90191 h 540000" name="connsiteY740"/>
              <a:gd fmla="*/ 246892 w 562266" name="connsiteX741"/>
              <a:gd fmla="*/ 90095 h 540000" name="connsiteY741"/>
              <a:gd fmla="*/ 247852 w 562266" name="connsiteX742"/>
              <a:gd fmla="*/ 90047 h 540000" name="connsiteY742"/>
              <a:gd fmla="*/ 248859 w 562266" name="connsiteX743"/>
              <a:gd fmla="*/ 89999 h 540000" name="connsiteY743"/>
              <a:gd fmla="*/ 249914 w 562266" name="connsiteX744"/>
              <a:gd fmla="*/ 90047 h 540000" name="connsiteY744"/>
              <a:gd fmla="*/ 251065 w 562266" name="connsiteX745"/>
              <a:gd fmla="*/ 90095 h 540000" name="connsiteY745"/>
              <a:gd fmla="*/ 252264 w 562266" name="connsiteX746"/>
              <a:gd fmla="*/ 90239 h 540000" name="connsiteY746"/>
              <a:gd fmla="*/ 253511 w 562266" name="connsiteX747"/>
              <a:gd fmla="*/ 90480 h 540000" name="connsiteY747"/>
              <a:gd fmla="*/ 254805 w 562266" name="connsiteX748"/>
              <a:gd fmla="*/ 90720 h 540000" name="connsiteY748"/>
              <a:gd fmla="*/ 256196 w 562266" name="connsiteX749"/>
              <a:gd fmla="*/ 91153 h 540000" name="connsiteY749"/>
              <a:gd fmla="*/ 257635 w 562266" name="connsiteX750"/>
              <a:gd fmla="*/ 91585 h 540000" name="connsiteY750"/>
              <a:gd fmla="*/ 259122 w 562266" name="connsiteX751"/>
              <a:gd fmla="*/ 92162 h 540000" name="connsiteY751"/>
              <a:gd fmla="*/ 260656 w 562266" name="connsiteX752"/>
              <a:gd fmla="*/ 92835 h 540000" name="connsiteY752"/>
              <a:gd fmla="*/ 262287 w 562266" name="connsiteX753"/>
              <a:gd fmla="*/ 93604 h 540000" name="connsiteY753"/>
              <a:gd fmla="*/ 263917 w 562266" name="connsiteX754"/>
              <a:gd fmla="*/ 94517 h 540000" name="connsiteY754"/>
              <a:gd fmla="*/ 265644 w 562266" name="connsiteX755"/>
              <a:gd fmla="*/ 95478 h 540000" name="connsiteY755"/>
              <a:gd fmla="*/ 267466 w 562266" name="connsiteX756"/>
              <a:gd fmla="*/ 96631 h 540000" name="connsiteY756"/>
              <a:gd fmla="*/ 269289 w 562266" name="connsiteX757"/>
              <a:gd fmla="*/ 97929 h 540000" name="connsiteY757"/>
              <a:gd fmla="*/ 271111 w 562266" name="connsiteX758"/>
              <a:gd fmla="*/ 99371 h 540000" name="connsiteY758"/>
              <a:gd fmla="*/ 273029 w 562266" name="connsiteX759"/>
              <a:gd fmla="*/ 100957 h 540000" name="connsiteY759"/>
              <a:gd fmla="*/ 274996 w 562266" name="connsiteX760"/>
              <a:gd fmla="*/ 102687 h 540000" name="connsiteY760"/>
              <a:gd fmla="*/ 275427 w 562266" name="connsiteX761"/>
              <a:gd fmla="*/ 102158 h 540000" name="connsiteY761"/>
              <a:gd fmla="*/ 275859 w 562266" name="connsiteX762"/>
              <a:gd fmla="*/ 101486 h 540000" name="connsiteY762"/>
              <a:gd fmla="*/ 276482 w 562266" name="connsiteX763"/>
              <a:gd fmla="*/ 100717 h 540000" name="connsiteY763"/>
              <a:gd fmla="*/ 277394 w 562266" name="connsiteX764"/>
              <a:gd fmla="*/ 99707 h 540000" name="connsiteY764"/>
              <a:gd fmla="*/ 278449 w 562266" name="connsiteX765"/>
              <a:gd fmla="*/ 98650 h 540000" name="connsiteY765"/>
              <a:gd fmla="*/ 279696 w 562266" name="connsiteX766"/>
              <a:gd fmla="*/ 97544 h 540000" name="connsiteY766"/>
              <a:gd fmla="*/ 280463 w 562266" name="connsiteX767"/>
              <a:gd fmla="*/ 96920 h 540000" name="connsiteY767"/>
              <a:gd fmla="*/ 281182 w 562266" name="connsiteX768"/>
              <a:gd fmla="*/ 96343 h 540000" name="connsiteY768"/>
              <a:gd fmla="*/ 282046 w 562266" name="connsiteX769"/>
              <a:gd fmla="*/ 95766 h 540000" name="connsiteY769"/>
              <a:gd fmla="*/ 282909 w 562266" name="connsiteX770"/>
              <a:gd fmla="*/ 95141 h 540000" name="connsiteY770"/>
              <a:gd fmla="*/ 283868 w 562266" name="connsiteX771"/>
              <a:gd fmla="*/ 94565 h 540000" name="connsiteY771"/>
              <a:gd fmla="*/ 284875 w 562266" name="connsiteX772"/>
              <a:gd fmla="*/ 93988 h 540000" name="connsiteY772"/>
              <a:gd fmla="*/ 285930 w 562266" name="connsiteX773"/>
              <a:gd fmla="*/ 93459 h 540000" name="connsiteY773"/>
              <a:gd fmla="*/ 287033 w 562266" name="connsiteX774"/>
              <a:gd fmla="*/ 92931 h 540000" name="connsiteY774"/>
              <a:gd fmla="*/ 288232 w 562266" name="connsiteX775"/>
              <a:gd fmla="*/ 92402 h 540000" name="connsiteY775"/>
              <a:gd fmla="*/ 289479 w 562266" name="connsiteX776"/>
              <a:gd fmla="*/ 91970 h 540000" name="connsiteY776"/>
              <a:gd fmla="*/ 290726 w 562266" name="connsiteX777"/>
              <a:gd fmla="*/ 91585 h 540000" name="connsiteY777"/>
              <a:gd fmla="*/ 292117 w 562266" name="connsiteX778"/>
              <a:gd fmla="*/ 91201 h 540000" name="connsiteY778"/>
              <a:gd fmla="*/ 293555 w 562266" name="connsiteX779"/>
              <a:gd fmla="*/ 90816 h 540000" name="connsiteY779"/>
              <a:gd fmla="*/ 295042 w 562266" name="connsiteX780"/>
              <a:gd fmla="*/ 90528 h 540000" name="connsiteY780"/>
              <a:gd fmla="*/ 296577 w 562266" name="connsiteX781"/>
              <a:gd fmla="*/ 90336 h 540000" name="connsiteY781"/>
              <a:gd fmla="*/ 298208 w 562266" name="connsiteX782"/>
              <a:gd fmla="*/ 90143 h 540000" name="connsiteY782"/>
              <a:gd fmla="*/ 299886 w 562266" name="connsiteX783"/>
              <a:gd fmla="*/ 90047 h 540000" name="connsiteY783"/>
              <a:gd fmla="*/ 281133 w 562266" name="connsiteX784"/>
              <a:gd fmla="*/ 0 h 540000" name="connsiteY784"/>
              <a:gd fmla="*/ 0 w 562266" name="connsiteX785"/>
              <a:gd fmla="*/ 270000 h 540000" name="connsiteY785"/>
              <a:gd fmla="*/ 281133 w 562266" name="connsiteX786"/>
              <a:gd fmla="*/ 540000 h 540000" name="connsiteY786"/>
              <a:gd fmla="*/ 562266 w 562266" name="connsiteX787"/>
              <a:gd fmla="*/ 270000 h 540000" name="connsiteY7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</a:cxnLst>
            <a:rect b="b" l="l" r="r" t="t"/>
            <a:pathLst>
              <a:path h="540000" w="562266">
                <a:moveTo>
                  <a:pt x="270983" y="305551"/>
                </a:moveTo>
                <a:lnTo>
                  <a:pt x="270983" y="330061"/>
                </a:lnTo>
                <a:lnTo>
                  <a:pt x="269590" y="329774"/>
                </a:lnTo>
                <a:lnTo>
                  <a:pt x="268246" y="329439"/>
                </a:lnTo>
                <a:lnTo>
                  <a:pt x="266950" y="329056"/>
                </a:lnTo>
                <a:lnTo>
                  <a:pt x="265701" y="328577"/>
                </a:lnTo>
                <a:lnTo>
                  <a:pt x="264597" y="328146"/>
                </a:lnTo>
                <a:lnTo>
                  <a:pt x="263445" y="327620"/>
                </a:lnTo>
                <a:lnTo>
                  <a:pt x="262389" y="327045"/>
                </a:lnTo>
                <a:lnTo>
                  <a:pt x="261428" y="326471"/>
                </a:lnTo>
                <a:lnTo>
                  <a:pt x="260949" y="326184"/>
                </a:lnTo>
                <a:lnTo>
                  <a:pt x="260516" y="325849"/>
                </a:lnTo>
                <a:lnTo>
                  <a:pt x="260084" y="325466"/>
                </a:lnTo>
                <a:lnTo>
                  <a:pt x="259748" y="325083"/>
                </a:lnTo>
                <a:lnTo>
                  <a:pt x="259364" y="324652"/>
                </a:lnTo>
                <a:lnTo>
                  <a:pt x="259028" y="324221"/>
                </a:lnTo>
                <a:lnTo>
                  <a:pt x="258788" y="323742"/>
                </a:lnTo>
                <a:lnTo>
                  <a:pt x="258500" y="323264"/>
                </a:lnTo>
                <a:lnTo>
                  <a:pt x="258308" y="322737"/>
                </a:lnTo>
                <a:lnTo>
                  <a:pt x="258116" y="322163"/>
                </a:lnTo>
                <a:lnTo>
                  <a:pt x="257924" y="321636"/>
                </a:lnTo>
                <a:lnTo>
                  <a:pt x="257780" y="321062"/>
                </a:lnTo>
                <a:lnTo>
                  <a:pt x="257684" y="320439"/>
                </a:lnTo>
                <a:lnTo>
                  <a:pt x="257588" y="319817"/>
                </a:lnTo>
                <a:lnTo>
                  <a:pt x="257540" y="319099"/>
                </a:lnTo>
                <a:lnTo>
                  <a:pt x="257540" y="318429"/>
                </a:lnTo>
                <a:lnTo>
                  <a:pt x="257588" y="317328"/>
                </a:lnTo>
                <a:lnTo>
                  <a:pt x="257732" y="316370"/>
                </a:lnTo>
                <a:lnTo>
                  <a:pt x="257972" y="315365"/>
                </a:lnTo>
                <a:lnTo>
                  <a:pt x="258356" y="314408"/>
                </a:lnTo>
                <a:lnTo>
                  <a:pt x="258740" y="313546"/>
                </a:lnTo>
                <a:lnTo>
                  <a:pt x="259268" y="312732"/>
                </a:lnTo>
                <a:lnTo>
                  <a:pt x="259940" y="311966"/>
                </a:lnTo>
                <a:lnTo>
                  <a:pt x="260612" y="311200"/>
                </a:lnTo>
                <a:lnTo>
                  <a:pt x="261477" y="310482"/>
                </a:lnTo>
                <a:lnTo>
                  <a:pt x="262437" y="309764"/>
                </a:lnTo>
                <a:lnTo>
                  <a:pt x="263541" y="309094"/>
                </a:lnTo>
                <a:lnTo>
                  <a:pt x="264789" y="308328"/>
                </a:lnTo>
                <a:lnTo>
                  <a:pt x="266133" y="307658"/>
                </a:lnTo>
                <a:lnTo>
                  <a:pt x="267622" y="306987"/>
                </a:lnTo>
                <a:lnTo>
                  <a:pt x="269254" y="306222"/>
                </a:lnTo>
                <a:close/>
                <a:moveTo>
                  <a:pt x="284089" y="254853"/>
                </a:moveTo>
                <a:lnTo>
                  <a:pt x="285390" y="254950"/>
                </a:lnTo>
                <a:lnTo>
                  <a:pt x="286643" y="255143"/>
                </a:lnTo>
                <a:lnTo>
                  <a:pt x="287800" y="255385"/>
                </a:lnTo>
                <a:lnTo>
                  <a:pt x="288957" y="255724"/>
                </a:lnTo>
                <a:lnTo>
                  <a:pt x="290065" y="256063"/>
                </a:lnTo>
                <a:lnTo>
                  <a:pt x="291173" y="256499"/>
                </a:lnTo>
                <a:lnTo>
                  <a:pt x="292137" y="257080"/>
                </a:lnTo>
                <a:lnTo>
                  <a:pt x="293101" y="257661"/>
                </a:lnTo>
                <a:lnTo>
                  <a:pt x="293968" y="258290"/>
                </a:lnTo>
                <a:lnTo>
                  <a:pt x="294402" y="258677"/>
                </a:lnTo>
                <a:lnTo>
                  <a:pt x="294739" y="259016"/>
                </a:lnTo>
                <a:lnTo>
                  <a:pt x="295077" y="259403"/>
                </a:lnTo>
                <a:lnTo>
                  <a:pt x="295366" y="259791"/>
                </a:lnTo>
                <a:lnTo>
                  <a:pt x="295655" y="260226"/>
                </a:lnTo>
                <a:lnTo>
                  <a:pt x="295944" y="260614"/>
                </a:lnTo>
                <a:lnTo>
                  <a:pt x="296137" y="261050"/>
                </a:lnTo>
                <a:lnTo>
                  <a:pt x="296330" y="261485"/>
                </a:lnTo>
                <a:lnTo>
                  <a:pt x="296522" y="262018"/>
                </a:lnTo>
                <a:lnTo>
                  <a:pt x="296619" y="262502"/>
                </a:lnTo>
                <a:lnTo>
                  <a:pt x="296715" y="262986"/>
                </a:lnTo>
                <a:lnTo>
                  <a:pt x="296812" y="263518"/>
                </a:lnTo>
                <a:lnTo>
                  <a:pt x="296860" y="264051"/>
                </a:lnTo>
                <a:lnTo>
                  <a:pt x="296860" y="264535"/>
                </a:lnTo>
                <a:lnTo>
                  <a:pt x="296812" y="265309"/>
                </a:lnTo>
                <a:lnTo>
                  <a:pt x="296715" y="266036"/>
                </a:lnTo>
                <a:lnTo>
                  <a:pt x="296474" y="266810"/>
                </a:lnTo>
                <a:lnTo>
                  <a:pt x="296185" y="267585"/>
                </a:lnTo>
                <a:lnTo>
                  <a:pt x="295848" y="268359"/>
                </a:lnTo>
                <a:lnTo>
                  <a:pt x="295318" y="269134"/>
                </a:lnTo>
                <a:lnTo>
                  <a:pt x="294788" y="269957"/>
                </a:lnTo>
                <a:lnTo>
                  <a:pt x="294113" y="270732"/>
                </a:lnTo>
                <a:lnTo>
                  <a:pt x="293776" y="271167"/>
                </a:lnTo>
                <a:lnTo>
                  <a:pt x="293390" y="271555"/>
                </a:lnTo>
                <a:lnTo>
                  <a:pt x="292956" y="271942"/>
                </a:lnTo>
                <a:lnTo>
                  <a:pt x="292474" y="272281"/>
                </a:lnTo>
                <a:lnTo>
                  <a:pt x="291993" y="272620"/>
                </a:lnTo>
                <a:lnTo>
                  <a:pt x="291462" y="273007"/>
                </a:lnTo>
                <a:lnTo>
                  <a:pt x="290258" y="273636"/>
                </a:lnTo>
                <a:lnTo>
                  <a:pt x="288908" y="274169"/>
                </a:lnTo>
                <a:lnTo>
                  <a:pt x="287463" y="274750"/>
                </a:lnTo>
                <a:lnTo>
                  <a:pt x="285824" y="275234"/>
                </a:lnTo>
                <a:lnTo>
                  <a:pt x="284089" y="275669"/>
                </a:lnTo>
                <a:close/>
                <a:moveTo>
                  <a:pt x="283991" y="228388"/>
                </a:moveTo>
                <a:lnTo>
                  <a:pt x="270842" y="228388"/>
                </a:lnTo>
                <a:lnTo>
                  <a:pt x="270842" y="235680"/>
                </a:lnTo>
                <a:lnTo>
                  <a:pt x="268490" y="235968"/>
                </a:lnTo>
                <a:lnTo>
                  <a:pt x="266283" y="236352"/>
                </a:lnTo>
                <a:lnTo>
                  <a:pt x="264027" y="236832"/>
                </a:lnTo>
                <a:lnTo>
                  <a:pt x="261868" y="237264"/>
                </a:lnTo>
                <a:lnTo>
                  <a:pt x="259756" y="237791"/>
                </a:lnTo>
                <a:lnTo>
                  <a:pt x="257644" y="238415"/>
                </a:lnTo>
                <a:lnTo>
                  <a:pt x="255629" y="239039"/>
                </a:lnTo>
                <a:lnTo>
                  <a:pt x="253613" y="239806"/>
                </a:lnTo>
                <a:lnTo>
                  <a:pt x="251598" y="240526"/>
                </a:lnTo>
                <a:lnTo>
                  <a:pt x="249582" y="241437"/>
                </a:lnTo>
                <a:lnTo>
                  <a:pt x="247519" y="242349"/>
                </a:lnTo>
                <a:lnTo>
                  <a:pt x="245407" y="243356"/>
                </a:lnTo>
                <a:lnTo>
                  <a:pt x="243199" y="244507"/>
                </a:lnTo>
                <a:lnTo>
                  <a:pt x="240992" y="245611"/>
                </a:lnTo>
                <a:lnTo>
                  <a:pt x="238688" y="246906"/>
                </a:lnTo>
                <a:lnTo>
                  <a:pt x="236433" y="248250"/>
                </a:lnTo>
                <a:lnTo>
                  <a:pt x="236433" y="272860"/>
                </a:lnTo>
                <a:lnTo>
                  <a:pt x="237969" y="271661"/>
                </a:lnTo>
                <a:lnTo>
                  <a:pt x="239600" y="270461"/>
                </a:lnTo>
                <a:lnTo>
                  <a:pt x="241328" y="269262"/>
                </a:lnTo>
                <a:lnTo>
                  <a:pt x="243151" y="268111"/>
                </a:lnTo>
                <a:lnTo>
                  <a:pt x="245071" y="266911"/>
                </a:lnTo>
                <a:lnTo>
                  <a:pt x="247135" y="265712"/>
                </a:lnTo>
                <a:lnTo>
                  <a:pt x="249246" y="264465"/>
                </a:lnTo>
                <a:lnTo>
                  <a:pt x="251454" y="263313"/>
                </a:lnTo>
                <a:lnTo>
                  <a:pt x="253757" y="262114"/>
                </a:lnTo>
                <a:lnTo>
                  <a:pt x="256061" y="261011"/>
                </a:lnTo>
                <a:lnTo>
                  <a:pt x="258460" y="260003"/>
                </a:lnTo>
                <a:lnTo>
                  <a:pt x="260860" y="259092"/>
                </a:lnTo>
                <a:lnTo>
                  <a:pt x="263307" y="258228"/>
                </a:lnTo>
                <a:lnTo>
                  <a:pt x="265803" y="257508"/>
                </a:lnTo>
                <a:lnTo>
                  <a:pt x="268298" y="256789"/>
                </a:lnTo>
                <a:lnTo>
                  <a:pt x="270842" y="256213"/>
                </a:lnTo>
                <a:lnTo>
                  <a:pt x="270842" y="278857"/>
                </a:lnTo>
                <a:lnTo>
                  <a:pt x="268586" y="279624"/>
                </a:lnTo>
                <a:lnTo>
                  <a:pt x="266475" y="280344"/>
                </a:lnTo>
                <a:lnTo>
                  <a:pt x="264411" y="281159"/>
                </a:lnTo>
                <a:lnTo>
                  <a:pt x="262300" y="281927"/>
                </a:lnTo>
                <a:lnTo>
                  <a:pt x="260380" y="282791"/>
                </a:lnTo>
                <a:lnTo>
                  <a:pt x="258460" y="283654"/>
                </a:lnTo>
                <a:lnTo>
                  <a:pt x="256589" y="284470"/>
                </a:lnTo>
                <a:lnTo>
                  <a:pt x="254813" y="285381"/>
                </a:lnTo>
                <a:lnTo>
                  <a:pt x="252989" y="286245"/>
                </a:lnTo>
                <a:lnTo>
                  <a:pt x="251310" y="287156"/>
                </a:lnTo>
                <a:lnTo>
                  <a:pt x="249678" y="288068"/>
                </a:lnTo>
                <a:lnTo>
                  <a:pt x="248094" y="289075"/>
                </a:lnTo>
                <a:lnTo>
                  <a:pt x="246607" y="290083"/>
                </a:lnTo>
                <a:lnTo>
                  <a:pt x="245119" y="291042"/>
                </a:lnTo>
                <a:lnTo>
                  <a:pt x="243727" y="292098"/>
                </a:lnTo>
                <a:lnTo>
                  <a:pt x="242431" y="293153"/>
                </a:lnTo>
                <a:lnTo>
                  <a:pt x="241136" y="294208"/>
                </a:lnTo>
                <a:lnTo>
                  <a:pt x="239936" y="295360"/>
                </a:lnTo>
                <a:lnTo>
                  <a:pt x="238784" y="296511"/>
                </a:lnTo>
                <a:lnTo>
                  <a:pt x="237825" y="297759"/>
                </a:lnTo>
                <a:lnTo>
                  <a:pt x="236817" y="299006"/>
                </a:lnTo>
                <a:lnTo>
                  <a:pt x="236001" y="300349"/>
                </a:lnTo>
                <a:lnTo>
                  <a:pt x="235185" y="301740"/>
                </a:lnTo>
                <a:lnTo>
                  <a:pt x="234513" y="303179"/>
                </a:lnTo>
                <a:lnTo>
                  <a:pt x="233889" y="304667"/>
                </a:lnTo>
                <a:lnTo>
                  <a:pt x="233361" y="306202"/>
                </a:lnTo>
                <a:lnTo>
                  <a:pt x="232929" y="307737"/>
                </a:lnTo>
                <a:lnTo>
                  <a:pt x="232497" y="309368"/>
                </a:lnTo>
                <a:lnTo>
                  <a:pt x="232210" y="311047"/>
                </a:lnTo>
                <a:lnTo>
                  <a:pt x="232018" y="312774"/>
                </a:lnTo>
                <a:lnTo>
                  <a:pt x="231922" y="314549"/>
                </a:lnTo>
                <a:lnTo>
                  <a:pt x="231874" y="316372"/>
                </a:lnTo>
                <a:lnTo>
                  <a:pt x="231874" y="317332"/>
                </a:lnTo>
                <a:lnTo>
                  <a:pt x="231922" y="318243"/>
                </a:lnTo>
                <a:lnTo>
                  <a:pt x="232018" y="319155"/>
                </a:lnTo>
                <a:lnTo>
                  <a:pt x="232114" y="320066"/>
                </a:lnTo>
                <a:lnTo>
                  <a:pt x="232258" y="320978"/>
                </a:lnTo>
                <a:lnTo>
                  <a:pt x="232402" y="321889"/>
                </a:lnTo>
                <a:lnTo>
                  <a:pt x="232594" y="322753"/>
                </a:lnTo>
                <a:lnTo>
                  <a:pt x="232881" y="323712"/>
                </a:lnTo>
                <a:lnTo>
                  <a:pt x="233122" y="324624"/>
                </a:lnTo>
                <a:lnTo>
                  <a:pt x="233409" y="325487"/>
                </a:lnTo>
                <a:lnTo>
                  <a:pt x="234033" y="327310"/>
                </a:lnTo>
                <a:lnTo>
                  <a:pt x="234849" y="329133"/>
                </a:lnTo>
                <a:lnTo>
                  <a:pt x="235761" y="330956"/>
                </a:lnTo>
                <a:lnTo>
                  <a:pt x="236289" y="331820"/>
                </a:lnTo>
                <a:lnTo>
                  <a:pt x="236817" y="332683"/>
                </a:lnTo>
                <a:lnTo>
                  <a:pt x="237392" y="333547"/>
                </a:lnTo>
                <a:lnTo>
                  <a:pt x="238016" y="334411"/>
                </a:lnTo>
                <a:lnTo>
                  <a:pt x="238688" y="335178"/>
                </a:lnTo>
                <a:lnTo>
                  <a:pt x="239408" y="336042"/>
                </a:lnTo>
                <a:lnTo>
                  <a:pt x="240128" y="336809"/>
                </a:lnTo>
                <a:lnTo>
                  <a:pt x="240896" y="337625"/>
                </a:lnTo>
                <a:lnTo>
                  <a:pt x="241712" y="338344"/>
                </a:lnTo>
                <a:lnTo>
                  <a:pt x="242575" y="339160"/>
                </a:lnTo>
                <a:lnTo>
                  <a:pt x="243439" y="339880"/>
                </a:lnTo>
                <a:lnTo>
                  <a:pt x="244351" y="340599"/>
                </a:lnTo>
                <a:lnTo>
                  <a:pt x="245311" y="341319"/>
                </a:lnTo>
                <a:lnTo>
                  <a:pt x="246319" y="342038"/>
                </a:lnTo>
                <a:lnTo>
                  <a:pt x="247375" y="342710"/>
                </a:lnTo>
                <a:lnTo>
                  <a:pt x="248382" y="343382"/>
                </a:lnTo>
                <a:lnTo>
                  <a:pt x="249534" y="344005"/>
                </a:lnTo>
                <a:lnTo>
                  <a:pt x="250686" y="344629"/>
                </a:lnTo>
                <a:lnTo>
                  <a:pt x="251886" y="345253"/>
                </a:lnTo>
                <a:lnTo>
                  <a:pt x="253085" y="345780"/>
                </a:lnTo>
                <a:lnTo>
                  <a:pt x="254333" y="346308"/>
                </a:lnTo>
                <a:lnTo>
                  <a:pt x="255677" y="346788"/>
                </a:lnTo>
                <a:lnTo>
                  <a:pt x="257021" y="347220"/>
                </a:lnTo>
                <a:lnTo>
                  <a:pt x="258412" y="347651"/>
                </a:lnTo>
                <a:lnTo>
                  <a:pt x="259804" y="348083"/>
                </a:lnTo>
                <a:lnTo>
                  <a:pt x="261292" y="348419"/>
                </a:lnTo>
                <a:lnTo>
                  <a:pt x="262780" y="348755"/>
                </a:lnTo>
                <a:lnTo>
                  <a:pt x="264315" y="349043"/>
                </a:lnTo>
                <a:lnTo>
                  <a:pt x="265899" y="349282"/>
                </a:lnTo>
                <a:lnTo>
                  <a:pt x="267483" y="349570"/>
                </a:lnTo>
                <a:lnTo>
                  <a:pt x="269162" y="349762"/>
                </a:lnTo>
                <a:lnTo>
                  <a:pt x="270842" y="349954"/>
                </a:lnTo>
                <a:lnTo>
                  <a:pt x="270842" y="364394"/>
                </a:lnTo>
                <a:lnTo>
                  <a:pt x="283991" y="364394"/>
                </a:lnTo>
                <a:lnTo>
                  <a:pt x="283991" y="349954"/>
                </a:lnTo>
                <a:lnTo>
                  <a:pt x="286055" y="349666"/>
                </a:lnTo>
                <a:lnTo>
                  <a:pt x="288262" y="349282"/>
                </a:lnTo>
                <a:lnTo>
                  <a:pt x="290470" y="348851"/>
                </a:lnTo>
                <a:lnTo>
                  <a:pt x="292725" y="348371"/>
                </a:lnTo>
                <a:lnTo>
                  <a:pt x="295029" y="347747"/>
                </a:lnTo>
                <a:lnTo>
                  <a:pt x="297428" y="347172"/>
                </a:lnTo>
                <a:lnTo>
                  <a:pt x="299780" y="346452"/>
                </a:lnTo>
                <a:lnTo>
                  <a:pt x="302275" y="345636"/>
                </a:lnTo>
                <a:lnTo>
                  <a:pt x="304723" y="344821"/>
                </a:lnTo>
                <a:lnTo>
                  <a:pt x="307122" y="343909"/>
                </a:lnTo>
                <a:lnTo>
                  <a:pt x="309474" y="342950"/>
                </a:lnTo>
                <a:lnTo>
                  <a:pt x="311777" y="341990"/>
                </a:lnTo>
                <a:lnTo>
                  <a:pt x="314033" y="340887"/>
                </a:lnTo>
                <a:lnTo>
                  <a:pt x="316241" y="339784"/>
                </a:lnTo>
                <a:lnTo>
                  <a:pt x="318352" y="338632"/>
                </a:lnTo>
                <a:lnTo>
                  <a:pt x="320464" y="337433"/>
                </a:lnTo>
                <a:lnTo>
                  <a:pt x="320464" y="313830"/>
                </a:lnTo>
                <a:lnTo>
                  <a:pt x="317776" y="315797"/>
                </a:lnTo>
                <a:lnTo>
                  <a:pt x="314993" y="317716"/>
                </a:lnTo>
                <a:lnTo>
                  <a:pt x="312113" y="319539"/>
                </a:lnTo>
                <a:lnTo>
                  <a:pt x="309186" y="321362"/>
                </a:lnTo>
                <a:lnTo>
                  <a:pt x="307698" y="322177"/>
                </a:lnTo>
                <a:lnTo>
                  <a:pt x="306163" y="322993"/>
                </a:lnTo>
                <a:lnTo>
                  <a:pt x="304675" y="323712"/>
                </a:lnTo>
                <a:lnTo>
                  <a:pt x="303139" y="324480"/>
                </a:lnTo>
                <a:lnTo>
                  <a:pt x="301604" y="325152"/>
                </a:lnTo>
                <a:lnTo>
                  <a:pt x="300068" y="325823"/>
                </a:lnTo>
                <a:lnTo>
                  <a:pt x="298484" y="326447"/>
                </a:lnTo>
                <a:lnTo>
                  <a:pt x="296900" y="327023"/>
                </a:lnTo>
                <a:lnTo>
                  <a:pt x="295317" y="327598"/>
                </a:lnTo>
                <a:lnTo>
                  <a:pt x="293733" y="328078"/>
                </a:lnTo>
                <a:lnTo>
                  <a:pt x="292149" y="328510"/>
                </a:lnTo>
                <a:lnTo>
                  <a:pt x="290518" y="328941"/>
                </a:lnTo>
                <a:lnTo>
                  <a:pt x="288886" y="329325"/>
                </a:lnTo>
                <a:lnTo>
                  <a:pt x="287255" y="329661"/>
                </a:lnTo>
                <a:lnTo>
                  <a:pt x="285623" y="329901"/>
                </a:lnTo>
                <a:lnTo>
                  <a:pt x="283991" y="330141"/>
                </a:lnTo>
                <a:lnTo>
                  <a:pt x="283991" y="302508"/>
                </a:lnTo>
                <a:lnTo>
                  <a:pt x="287830" y="301500"/>
                </a:lnTo>
                <a:lnTo>
                  <a:pt x="291430" y="300397"/>
                </a:lnTo>
                <a:lnTo>
                  <a:pt x="293157" y="299869"/>
                </a:lnTo>
                <a:lnTo>
                  <a:pt x="294789" y="299342"/>
                </a:lnTo>
                <a:lnTo>
                  <a:pt x="296421" y="298766"/>
                </a:lnTo>
                <a:lnTo>
                  <a:pt x="297956" y="298190"/>
                </a:lnTo>
                <a:lnTo>
                  <a:pt x="299444" y="297567"/>
                </a:lnTo>
                <a:lnTo>
                  <a:pt x="300836" y="296943"/>
                </a:lnTo>
                <a:lnTo>
                  <a:pt x="302227" y="296367"/>
                </a:lnTo>
                <a:lnTo>
                  <a:pt x="303523" y="295696"/>
                </a:lnTo>
                <a:lnTo>
                  <a:pt x="304771" y="295072"/>
                </a:lnTo>
                <a:lnTo>
                  <a:pt x="305971" y="294352"/>
                </a:lnTo>
                <a:lnTo>
                  <a:pt x="307074" y="293681"/>
                </a:lnTo>
                <a:lnTo>
                  <a:pt x="308178" y="292961"/>
                </a:lnTo>
                <a:lnTo>
                  <a:pt x="310146" y="291618"/>
                </a:lnTo>
                <a:lnTo>
                  <a:pt x="311058" y="290898"/>
                </a:lnTo>
                <a:lnTo>
                  <a:pt x="311969" y="290179"/>
                </a:lnTo>
                <a:lnTo>
                  <a:pt x="312785" y="289459"/>
                </a:lnTo>
                <a:lnTo>
                  <a:pt x="313649" y="288740"/>
                </a:lnTo>
                <a:lnTo>
                  <a:pt x="314369" y="288020"/>
                </a:lnTo>
                <a:lnTo>
                  <a:pt x="315137" y="287300"/>
                </a:lnTo>
                <a:lnTo>
                  <a:pt x="315761" y="286533"/>
                </a:lnTo>
                <a:lnTo>
                  <a:pt x="316433" y="285813"/>
                </a:lnTo>
                <a:lnTo>
                  <a:pt x="317008" y="285046"/>
                </a:lnTo>
                <a:lnTo>
                  <a:pt x="317584" y="284326"/>
                </a:lnTo>
                <a:lnTo>
                  <a:pt x="318064" y="283558"/>
                </a:lnTo>
                <a:lnTo>
                  <a:pt x="318496" y="282791"/>
                </a:lnTo>
                <a:lnTo>
                  <a:pt x="318928" y="282023"/>
                </a:lnTo>
                <a:lnTo>
                  <a:pt x="319312" y="281303"/>
                </a:lnTo>
                <a:lnTo>
                  <a:pt x="319936" y="279768"/>
                </a:lnTo>
                <a:lnTo>
                  <a:pt x="320512" y="278185"/>
                </a:lnTo>
                <a:lnTo>
                  <a:pt x="320992" y="276602"/>
                </a:lnTo>
                <a:lnTo>
                  <a:pt x="321376" y="275019"/>
                </a:lnTo>
                <a:lnTo>
                  <a:pt x="321711" y="273436"/>
                </a:lnTo>
                <a:lnTo>
                  <a:pt x="321904" y="271805"/>
                </a:lnTo>
                <a:lnTo>
                  <a:pt x="322047" y="270173"/>
                </a:lnTo>
                <a:lnTo>
                  <a:pt x="322096" y="268542"/>
                </a:lnTo>
                <a:lnTo>
                  <a:pt x="322047" y="267007"/>
                </a:lnTo>
                <a:lnTo>
                  <a:pt x="321904" y="265472"/>
                </a:lnTo>
                <a:lnTo>
                  <a:pt x="321663" y="263889"/>
                </a:lnTo>
                <a:lnTo>
                  <a:pt x="321327" y="262306"/>
                </a:lnTo>
                <a:lnTo>
                  <a:pt x="320896" y="260675"/>
                </a:lnTo>
                <a:lnTo>
                  <a:pt x="320320" y="259044"/>
                </a:lnTo>
                <a:lnTo>
                  <a:pt x="319744" y="257365"/>
                </a:lnTo>
                <a:lnTo>
                  <a:pt x="318976" y="255686"/>
                </a:lnTo>
                <a:lnTo>
                  <a:pt x="318592" y="254822"/>
                </a:lnTo>
                <a:lnTo>
                  <a:pt x="318160" y="254006"/>
                </a:lnTo>
                <a:lnTo>
                  <a:pt x="317680" y="253143"/>
                </a:lnTo>
                <a:lnTo>
                  <a:pt x="317104" y="252327"/>
                </a:lnTo>
                <a:lnTo>
                  <a:pt x="316529" y="251512"/>
                </a:lnTo>
                <a:lnTo>
                  <a:pt x="315905" y="250744"/>
                </a:lnTo>
                <a:lnTo>
                  <a:pt x="315233" y="249881"/>
                </a:lnTo>
                <a:lnTo>
                  <a:pt x="314561" y="249113"/>
                </a:lnTo>
                <a:lnTo>
                  <a:pt x="313793" y="248346"/>
                </a:lnTo>
                <a:lnTo>
                  <a:pt x="313025" y="247530"/>
                </a:lnTo>
                <a:lnTo>
                  <a:pt x="312161" y="246810"/>
                </a:lnTo>
                <a:lnTo>
                  <a:pt x="311346" y="246091"/>
                </a:lnTo>
                <a:lnTo>
                  <a:pt x="310386" y="245323"/>
                </a:lnTo>
                <a:lnTo>
                  <a:pt x="309426" y="244604"/>
                </a:lnTo>
                <a:lnTo>
                  <a:pt x="308418" y="243836"/>
                </a:lnTo>
                <a:lnTo>
                  <a:pt x="307362" y="243116"/>
                </a:lnTo>
                <a:lnTo>
                  <a:pt x="306259" y="242397"/>
                </a:lnTo>
                <a:lnTo>
                  <a:pt x="305155" y="241773"/>
                </a:lnTo>
                <a:lnTo>
                  <a:pt x="303955" y="241101"/>
                </a:lnTo>
                <a:lnTo>
                  <a:pt x="302707" y="240526"/>
                </a:lnTo>
                <a:lnTo>
                  <a:pt x="301412" y="239950"/>
                </a:lnTo>
                <a:lnTo>
                  <a:pt x="300068" y="239374"/>
                </a:lnTo>
                <a:lnTo>
                  <a:pt x="298676" y="238895"/>
                </a:lnTo>
                <a:lnTo>
                  <a:pt x="297285" y="238415"/>
                </a:lnTo>
                <a:lnTo>
                  <a:pt x="295797" y="237935"/>
                </a:lnTo>
                <a:lnTo>
                  <a:pt x="294261" y="237551"/>
                </a:lnTo>
                <a:lnTo>
                  <a:pt x="292677" y="237167"/>
                </a:lnTo>
                <a:lnTo>
                  <a:pt x="291046" y="236784"/>
                </a:lnTo>
                <a:lnTo>
                  <a:pt x="289366" y="236448"/>
                </a:lnTo>
                <a:lnTo>
                  <a:pt x="287590" y="236160"/>
                </a:lnTo>
                <a:lnTo>
                  <a:pt x="285815" y="235920"/>
                </a:lnTo>
                <a:lnTo>
                  <a:pt x="283991" y="235680"/>
                </a:lnTo>
                <a:close/>
                <a:moveTo>
                  <a:pt x="281736" y="168565"/>
                </a:moveTo>
                <a:lnTo>
                  <a:pt x="284807" y="168709"/>
                </a:lnTo>
                <a:lnTo>
                  <a:pt x="287782" y="168901"/>
                </a:lnTo>
                <a:lnTo>
                  <a:pt x="290710" y="169189"/>
                </a:lnTo>
                <a:lnTo>
                  <a:pt x="293589" y="169572"/>
                </a:lnTo>
                <a:lnTo>
                  <a:pt x="296421" y="170004"/>
                </a:lnTo>
                <a:lnTo>
                  <a:pt x="299204" y="170532"/>
                </a:lnTo>
                <a:lnTo>
                  <a:pt x="301891" y="171156"/>
                </a:lnTo>
                <a:lnTo>
                  <a:pt x="304531" y="171827"/>
                </a:lnTo>
                <a:lnTo>
                  <a:pt x="307122" y="172595"/>
                </a:lnTo>
                <a:lnTo>
                  <a:pt x="309666" y="173410"/>
                </a:lnTo>
                <a:lnTo>
                  <a:pt x="312161" y="174322"/>
                </a:lnTo>
                <a:lnTo>
                  <a:pt x="314609" y="175281"/>
                </a:lnTo>
                <a:lnTo>
                  <a:pt x="317008" y="176337"/>
                </a:lnTo>
                <a:lnTo>
                  <a:pt x="319360" y="177488"/>
                </a:lnTo>
                <a:lnTo>
                  <a:pt x="321616" y="178687"/>
                </a:lnTo>
                <a:lnTo>
                  <a:pt x="323871" y="179935"/>
                </a:lnTo>
                <a:lnTo>
                  <a:pt x="326079" y="181278"/>
                </a:lnTo>
                <a:lnTo>
                  <a:pt x="328190" y="182669"/>
                </a:lnTo>
                <a:lnTo>
                  <a:pt x="330350" y="184156"/>
                </a:lnTo>
                <a:lnTo>
                  <a:pt x="332365" y="185691"/>
                </a:lnTo>
                <a:lnTo>
                  <a:pt x="334381" y="187323"/>
                </a:lnTo>
                <a:lnTo>
                  <a:pt x="336396" y="189002"/>
                </a:lnTo>
                <a:lnTo>
                  <a:pt x="338316" y="190729"/>
                </a:lnTo>
                <a:lnTo>
                  <a:pt x="340236" y="192504"/>
                </a:lnTo>
                <a:lnTo>
                  <a:pt x="342059" y="194423"/>
                </a:lnTo>
                <a:lnTo>
                  <a:pt x="343883" y="196342"/>
                </a:lnTo>
                <a:lnTo>
                  <a:pt x="345659" y="198309"/>
                </a:lnTo>
                <a:lnTo>
                  <a:pt x="347434" y="200371"/>
                </a:lnTo>
                <a:lnTo>
                  <a:pt x="349162" y="202482"/>
                </a:lnTo>
                <a:lnTo>
                  <a:pt x="350842" y="204641"/>
                </a:lnTo>
                <a:lnTo>
                  <a:pt x="352473" y="206896"/>
                </a:lnTo>
                <a:lnTo>
                  <a:pt x="354105" y="209199"/>
                </a:lnTo>
                <a:lnTo>
                  <a:pt x="355689" y="211502"/>
                </a:lnTo>
                <a:lnTo>
                  <a:pt x="357272" y="213900"/>
                </a:lnTo>
                <a:lnTo>
                  <a:pt x="358760" y="216395"/>
                </a:lnTo>
                <a:lnTo>
                  <a:pt x="360296" y="218890"/>
                </a:lnTo>
                <a:lnTo>
                  <a:pt x="361735" y="221480"/>
                </a:lnTo>
                <a:lnTo>
                  <a:pt x="363223" y="224023"/>
                </a:lnTo>
                <a:lnTo>
                  <a:pt x="364663" y="226709"/>
                </a:lnTo>
                <a:lnTo>
                  <a:pt x="366007" y="229444"/>
                </a:lnTo>
                <a:lnTo>
                  <a:pt x="367398" y="232226"/>
                </a:lnTo>
                <a:lnTo>
                  <a:pt x="368742" y="235009"/>
                </a:lnTo>
                <a:lnTo>
                  <a:pt x="370086" y="237887"/>
                </a:lnTo>
                <a:lnTo>
                  <a:pt x="371430" y="240813"/>
                </a:lnTo>
                <a:lnTo>
                  <a:pt x="372725" y="243788"/>
                </a:lnTo>
                <a:lnTo>
                  <a:pt x="373973" y="246810"/>
                </a:lnTo>
                <a:lnTo>
                  <a:pt x="375221" y="249833"/>
                </a:lnTo>
                <a:lnTo>
                  <a:pt x="376469" y="252951"/>
                </a:lnTo>
                <a:lnTo>
                  <a:pt x="377716" y="256069"/>
                </a:lnTo>
                <a:lnTo>
                  <a:pt x="380116" y="262498"/>
                </a:lnTo>
                <a:lnTo>
                  <a:pt x="382515" y="269070"/>
                </a:lnTo>
                <a:lnTo>
                  <a:pt x="384867" y="275834"/>
                </a:lnTo>
                <a:lnTo>
                  <a:pt x="387170" y="282695"/>
                </a:lnTo>
                <a:lnTo>
                  <a:pt x="389426" y="289747"/>
                </a:lnTo>
                <a:lnTo>
                  <a:pt x="391729" y="296943"/>
                </a:lnTo>
                <a:lnTo>
                  <a:pt x="393985" y="304235"/>
                </a:lnTo>
                <a:lnTo>
                  <a:pt x="394945" y="307497"/>
                </a:lnTo>
                <a:lnTo>
                  <a:pt x="395761" y="310711"/>
                </a:lnTo>
                <a:lnTo>
                  <a:pt x="396432" y="313878"/>
                </a:lnTo>
                <a:lnTo>
                  <a:pt x="397008" y="316996"/>
                </a:lnTo>
                <a:lnTo>
                  <a:pt x="397392" y="320066"/>
                </a:lnTo>
                <a:lnTo>
                  <a:pt x="397776" y="323089"/>
                </a:lnTo>
                <a:lnTo>
                  <a:pt x="397920" y="326063"/>
                </a:lnTo>
                <a:lnTo>
                  <a:pt x="398016" y="328989"/>
                </a:lnTo>
                <a:lnTo>
                  <a:pt x="397968" y="331868"/>
                </a:lnTo>
                <a:lnTo>
                  <a:pt x="397824" y="334746"/>
                </a:lnTo>
                <a:lnTo>
                  <a:pt x="397488" y="337529"/>
                </a:lnTo>
                <a:lnTo>
                  <a:pt x="397152" y="340311"/>
                </a:lnTo>
                <a:lnTo>
                  <a:pt x="396672" y="342998"/>
                </a:lnTo>
                <a:lnTo>
                  <a:pt x="396096" y="345684"/>
                </a:lnTo>
                <a:lnTo>
                  <a:pt x="395377" y="348275"/>
                </a:lnTo>
                <a:lnTo>
                  <a:pt x="394609" y="350818"/>
                </a:lnTo>
                <a:lnTo>
                  <a:pt x="393697" y="353360"/>
                </a:lnTo>
                <a:lnTo>
                  <a:pt x="392689" y="355855"/>
                </a:lnTo>
                <a:lnTo>
                  <a:pt x="391633" y="358253"/>
                </a:lnTo>
                <a:lnTo>
                  <a:pt x="390434" y="360652"/>
                </a:lnTo>
                <a:lnTo>
                  <a:pt x="389186" y="362955"/>
                </a:lnTo>
                <a:lnTo>
                  <a:pt x="387794" y="365258"/>
                </a:lnTo>
                <a:lnTo>
                  <a:pt x="386355" y="367465"/>
                </a:lnTo>
                <a:lnTo>
                  <a:pt x="384819" y="369623"/>
                </a:lnTo>
                <a:lnTo>
                  <a:pt x="383235" y="371782"/>
                </a:lnTo>
                <a:lnTo>
                  <a:pt x="381555" y="373845"/>
                </a:lnTo>
                <a:lnTo>
                  <a:pt x="379780" y="375860"/>
                </a:lnTo>
                <a:lnTo>
                  <a:pt x="377956" y="377875"/>
                </a:lnTo>
                <a:lnTo>
                  <a:pt x="376037" y="379794"/>
                </a:lnTo>
                <a:lnTo>
                  <a:pt x="374069" y="381665"/>
                </a:lnTo>
                <a:lnTo>
                  <a:pt x="372005" y="383488"/>
                </a:lnTo>
                <a:lnTo>
                  <a:pt x="369894" y="385263"/>
                </a:lnTo>
                <a:lnTo>
                  <a:pt x="367638" y="386990"/>
                </a:lnTo>
                <a:lnTo>
                  <a:pt x="365431" y="388717"/>
                </a:lnTo>
                <a:lnTo>
                  <a:pt x="363127" y="390348"/>
                </a:lnTo>
                <a:lnTo>
                  <a:pt x="360728" y="391931"/>
                </a:lnTo>
                <a:lnTo>
                  <a:pt x="358280" y="393466"/>
                </a:lnTo>
                <a:lnTo>
                  <a:pt x="355833" y="394906"/>
                </a:lnTo>
                <a:lnTo>
                  <a:pt x="353241" y="396297"/>
                </a:lnTo>
                <a:lnTo>
                  <a:pt x="350698" y="397688"/>
                </a:lnTo>
                <a:lnTo>
                  <a:pt x="348058" y="398983"/>
                </a:lnTo>
                <a:lnTo>
                  <a:pt x="345323" y="400231"/>
                </a:lnTo>
                <a:lnTo>
                  <a:pt x="342587" y="401478"/>
                </a:lnTo>
                <a:lnTo>
                  <a:pt x="339852" y="402581"/>
                </a:lnTo>
                <a:lnTo>
                  <a:pt x="337020" y="403685"/>
                </a:lnTo>
                <a:lnTo>
                  <a:pt x="334141" y="404740"/>
                </a:lnTo>
                <a:lnTo>
                  <a:pt x="331262" y="405700"/>
                </a:lnTo>
                <a:lnTo>
                  <a:pt x="328334" y="406659"/>
                </a:lnTo>
                <a:lnTo>
                  <a:pt x="325407" y="407571"/>
                </a:lnTo>
                <a:lnTo>
                  <a:pt x="322431" y="408338"/>
                </a:lnTo>
                <a:lnTo>
                  <a:pt x="319408" y="409154"/>
                </a:lnTo>
                <a:lnTo>
                  <a:pt x="316385" y="409825"/>
                </a:lnTo>
                <a:lnTo>
                  <a:pt x="313313" y="410545"/>
                </a:lnTo>
                <a:lnTo>
                  <a:pt x="310194" y="411121"/>
                </a:lnTo>
                <a:lnTo>
                  <a:pt x="307122" y="411648"/>
                </a:lnTo>
                <a:lnTo>
                  <a:pt x="303955" y="412176"/>
                </a:lnTo>
                <a:lnTo>
                  <a:pt x="300836" y="412560"/>
                </a:lnTo>
                <a:lnTo>
                  <a:pt x="297668" y="412944"/>
                </a:lnTo>
                <a:lnTo>
                  <a:pt x="294501" y="413232"/>
                </a:lnTo>
                <a:lnTo>
                  <a:pt x="291334" y="413519"/>
                </a:lnTo>
                <a:lnTo>
                  <a:pt x="288166" y="413759"/>
                </a:lnTo>
                <a:lnTo>
                  <a:pt x="284999" y="413903"/>
                </a:lnTo>
                <a:lnTo>
                  <a:pt x="281783" y="413999"/>
                </a:lnTo>
                <a:lnTo>
                  <a:pt x="278616" y="413999"/>
                </a:lnTo>
                <a:lnTo>
                  <a:pt x="275401" y="413999"/>
                </a:lnTo>
                <a:lnTo>
                  <a:pt x="272233" y="413903"/>
                </a:lnTo>
                <a:lnTo>
                  <a:pt x="269066" y="413759"/>
                </a:lnTo>
                <a:lnTo>
                  <a:pt x="265899" y="413567"/>
                </a:lnTo>
                <a:lnTo>
                  <a:pt x="262780" y="413327"/>
                </a:lnTo>
                <a:lnTo>
                  <a:pt x="259612" y="413040"/>
                </a:lnTo>
                <a:lnTo>
                  <a:pt x="256493" y="412752"/>
                </a:lnTo>
                <a:lnTo>
                  <a:pt x="253421" y="412368"/>
                </a:lnTo>
                <a:lnTo>
                  <a:pt x="250350" y="411888"/>
                </a:lnTo>
                <a:lnTo>
                  <a:pt x="247278" y="411409"/>
                </a:lnTo>
                <a:lnTo>
                  <a:pt x="244207" y="410881"/>
                </a:lnTo>
                <a:lnTo>
                  <a:pt x="241232" y="410305"/>
                </a:lnTo>
                <a:lnTo>
                  <a:pt x="238208" y="409681"/>
                </a:lnTo>
                <a:lnTo>
                  <a:pt x="235281" y="409010"/>
                </a:lnTo>
                <a:lnTo>
                  <a:pt x="232353" y="408194"/>
                </a:lnTo>
                <a:lnTo>
                  <a:pt x="229426" y="407427"/>
                </a:lnTo>
                <a:lnTo>
                  <a:pt x="226595" y="406563"/>
                </a:lnTo>
                <a:lnTo>
                  <a:pt x="223763" y="405652"/>
                </a:lnTo>
                <a:lnTo>
                  <a:pt x="220980" y="404740"/>
                </a:lnTo>
                <a:lnTo>
                  <a:pt x="218244" y="403733"/>
                </a:lnTo>
                <a:lnTo>
                  <a:pt x="215509" y="402629"/>
                </a:lnTo>
                <a:lnTo>
                  <a:pt x="212870" y="401574"/>
                </a:lnTo>
                <a:lnTo>
                  <a:pt x="210230" y="400423"/>
                </a:lnTo>
                <a:lnTo>
                  <a:pt x="207639" y="399175"/>
                </a:lnTo>
                <a:lnTo>
                  <a:pt x="205143" y="397928"/>
                </a:lnTo>
                <a:lnTo>
                  <a:pt x="202648" y="396633"/>
                </a:lnTo>
                <a:lnTo>
                  <a:pt x="200248" y="395289"/>
                </a:lnTo>
                <a:lnTo>
                  <a:pt x="197897" y="393850"/>
                </a:lnTo>
                <a:lnTo>
                  <a:pt x="195593" y="392363"/>
                </a:lnTo>
                <a:lnTo>
                  <a:pt x="193289" y="390876"/>
                </a:lnTo>
                <a:lnTo>
                  <a:pt x="191130" y="389293"/>
                </a:lnTo>
                <a:lnTo>
                  <a:pt x="189018" y="387661"/>
                </a:lnTo>
                <a:lnTo>
                  <a:pt x="186907" y="385982"/>
                </a:lnTo>
                <a:lnTo>
                  <a:pt x="184891" y="384255"/>
                </a:lnTo>
                <a:lnTo>
                  <a:pt x="182972" y="382480"/>
                </a:lnTo>
                <a:lnTo>
                  <a:pt x="181100" y="380609"/>
                </a:lnTo>
                <a:lnTo>
                  <a:pt x="179228" y="378738"/>
                </a:lnTo>
                <a:lnTo>
                  <a:pt x="177501" y="376819"/>
                </a:lnTo>
                <a:lnTo>
                  <a:pt x="175869" y="374853"/>
                </a:lnTo>
                <a:lnTo>
                  <a:pt x="174285" y="372742"/>
                </a:lnTo>
                <a:lnTo>
                  <a:pt x="172750" y="370679"/>
                </a:lnTo>
                <a:lnTo>
                  <a:pt x="171310" y="368568"/>
                </a:lnTo>
                <a:lnTo>
                  <a:pt x="169966" y="366313"/>
                </a:lnTo>
                <a:lnTo>
                  <a:pt x="168718" y="364106"/>
                </a:lnTo>
                <a:lnTo>
                  <a:pt x="167519" y="361756"/>
                </a:lnTo>
                <a:lnTo>
                  <a:pt x="166415" y="359453"/>
                </a:lnTo>
                <a:lnTo>
                  <a:pt x="165407" y="357006"/>
                </a:lnTo>
                <a:lnTo>
                  <a:pt x="164447" y="354560"/>
                </a:lnTo>
                <a:lnTo>
                  <a:pt x="163631" y="352065"/>
                </a:lnTo>
                <a:lnTo>
                  <a:pt x="162912" y="349522"/>
                </a:lnTo>
                <a:lnTo>
                  <a:pt x="162240" y="346884"/>
                </a:lnTo>
                <a:lnTo>
                  <a:pt x="161664" y="344197"/>
                </a:lnTo>
                <a:lnTo>
                  <a:pt x="161232" y="341463"/>
                </a:lnTo>
                <a:lnTo>
                  <a:pt x="160896" y="338728"/>
                </a:lnTo>
                <a:lnTo>
                  <a:pt x="160608" y="335898"/>
                </a:lnTo>
                <a:lnTo>
                  <a:pt x="160464" y="332971"/>
                </a:lnTo>
                <a:lnTo>
                  <a:pt x="160416" y="330045"/>
                </a:lnTo>
                <a:lnTo>
                  <a:pt x="160464" y="327071"/>
                </a:lnTo>
                <a:lnTo>
                  <a:pt x="160608" y="324000"/>
                </a:lnTo>
                <a:lnTo>
                  <a:pt x="160944" y="320930"/>
                </a:lnTo>
                <a:lnTo>
                  <a:pt x="161328" y="317764"/>
                </a:lnTo>
                <a:lnTo>
                  <a:pt x="161808" y="314597"/>
                </a:lnTo>
                <a:lnTo>
                  <a:pt x="162480" y="311335"/>
                </a:lnTo>
                <a:lnTo>
                  <a:pt x="163200" y="308025"/>
                </a:lnTo>
                <a:lnTo>
                  <a:pt x="165407" y="299054"/>
                </a:lnTo>
                <a:lnTo>
                  <a:pt x="166511" y="294688"/>
                </a:lnTo>
                <a:lnTo>
                  <a:pt x="167663" y="290419"/>
                </a:lnTo>
                <a:lnTo>
                  <a:pt x="168814" y="286149"/>
                </a:lnTo>
                <a:lnTo>
                  <a:pt x="169918" y="282023"/>
                </a:lnTo>
                <a:lnTo>
                  <a:pt x="171118" y="277993"/>
                </a:lnTo>
                <a:lnTo>
                  <a:pt x="172318" y="274012"/>
                </a:lnTo>
                <a:lnTo>
                  <a:pt x="173517" y="270125"/>
                </a:lnTo>
                <a:lnTo>
                  <a:pt x="174717" y="266288"/>
                </a:lnTo>
                <a:lnTo>
                  <a:pt x="175917" y="262594"/>
                </a:lnTo>
                <a:lnTo>
                  <a:pt x="177165" y="258948"/>
                </a:lnTo>
                <a:lnTo>
                  <a:pt x="178460" y="255302"/>
                </a:lnTo>
                <a:lnTo>
                  <a:pt x="179756" y="251847"/>
                </a:lnTo>
                <a:lnTo>
                  <a:pt x="181004" y="248393"/>
                </a:lnTo>
                <a:lnTo>
                  <a:pt x="182300" y="245083"/>
                </a:lnTo>
                <a:lnTo>
                  <a:pt x="183643" y="241821"/>
                </a:lnTo>
                <a:lnTo>
                  <a:pt x="185035" y="238607"/>
                </a:lnTo>
                <a:lnTo>
                  <a:pt x="186379" y="235488"/>
                </a:lnTo>
                <a:lnTo>
                  <a:pt x="187770" y="232466"/>
                </a:lnTo>
                <a:lnTo>
                  <a:pt x="189210" y="229492"/>
                </a:lnTo>
                <a:lnTo>
                  <a:pt x="190650" y="226565"/>
                </a:lnTo>
                <a:lnTo>
                  <a:pt x="192090" y="223735"/>
                </a:lnTo>
                <a:lnTo>
                  <a:pt x="193529" y="221048"/>
                </a:lnTo>
                <a:lnTo>
                  <a:pt x="195065" y="218362"/>
                </a:lnTo>
                <a:lnTo>
                  <a:pt x="196601" y="215723"/>
                </a:lnTo>
                <a:lnTo>
                  <a:pt x="198136" y="213229"/>
                </a:lnTo>
                <a:lnTo>
                  <a:pt x="199720" y="210782"/>
                </a:lnTo>
                <a:lnTo>
                  <a:pt x="201304" y="208383"/>
                </a:lnTo>
                <a:lnTo>
                  <a:pt x="202936" y="206080"/>
                </a:lnTo>
                <a:lnTo>
                  <a:pt x="204663" y="203874"/>
                </a:lnTo>
                <a:lnTo>
                  <a:pt x="206343" y="201667"/>
                </a:lnTo>
                <a:lnTo>
                  <a:pt x="208022" y="199604"/>
                </a:lnTo>
                <a:lnTo>
                  <a:pt x="209798" y="197589"/>
                </a:lnTo>
                <a:lnTo>
                  <a:pt x="211526" y="195622"/>
                </a:lnTo>
                <a:lnTo>
                  <a:pt x="213350" y="193751"/>
                </a:lnTo>
                <a:lnTo>
                  <a:pt x="215173" y="191928"/>
                </a:lnTo>
                <a:lnTo>
                  <a:pt x="217045" y="190201"/>
                </a:lnTo>
                <a:lnTo>
                  <a:pt x="218964" y="188570"/>
                </a:lnTo>
                <a:lnTo>
                  <a:pt x="220884" y="186939"/>
                </a:lnTo>
                <a:lnTo>
                  <a:pt x="222851" y="185404"/>
                </a:lnTo>
                <a:lnTo>
                  <a:pt x="224819" y="183965"/>
                </a:lnTo>
                <a:lnTo>
                  <a:pt x="226883" y="182573"/>
                </a:lnTo>
                <a:lnTo>
                  <a:pt x="228946" y="181230"/>
                </a:lnTo>
                <a:lnTo>
                  <a:pt x="231058" y="179983"/>
                </a:lnTo>
                <a:lnTo>
                  <a:pt x="233217" y="178831"/>
                </a:lnTo>
                <a:lnTo>
                  <a:pt x="235377" y="177680"/>
                </a:lnTo>
                <a:lnTo>
                  <a:pt x="237584" y="176624"/>
                </a:lnTo>
                <a:lnTo>
                  <a:pt x="239840" y="175665"/>
                </a:lnTo>
                <a:lnTo>
                  <a:pt x="242096" y="174706"/>
                </a:lnTo>
                <a:lnTo>
                  <a:pt x="244447" y="173842"/>
                </a:lnTo>
                <a:lnTo>
                  <a:pt x="246799" y="173074"/>
                </a:lnTo>
                <a:lnTo>
                  <a:pt x="249246" y="172307"/>
                </a:lnTo>
                <a:lnTo>
                  <a:pt x="251694" y="171683"/>
                </a:lnTo>
                <a:lnTo>
                  <a:pt x="254189" y="171108"/>
                </a:lnTo>
                <a:lnTo>
                  <a:pt x="256733" y="170532"/>
                </a:lnTo>
                <a:lnTo>
                  <a:pt x="259276" y="170052"/>
                </a:lnTo>
                <a:lnTo>
                  <a:pt x="261916" y="169668"/>
                </a:lnTo>
                <a:lnTo>
                  <a:pt x="264603" y="169332"/>
                </a:lnTo>
                <a:lnTo>
                  <a:pt x="267291" y="169045"/>
                </a:lnTo>
                <a:lnTo>
                  <a:pt x="270026" y="168805"/>
                </a:lnTo>
                <a:lnTo>
                  <a:pt x="272857" y="168661"/>
                </a:lnTo>
                <a:lnTo>
                  <a:pt x="275689" y="168565"/>
                </a:lnTo>
                <a:lnTo>
                  <a:pt x="278616" y="168565"/>
                </a:lnTo>
                <a:close/>
                <a:moveTo>
                  <a:pt x="301612" y="89999"/>
                </a:moveTo>
                <a:lnTo>
                  <a:pt x="302284" y="90528"/>
                </a:lnTo>
                <a:lnTo>
                  <a:pt x="303003" y="91249"/>
                </a:lnTo>
                <a:lnTo>
                  <a:pt x="304010" y="92162"/>
                </a:lnTo>
                <a:lnTo>
                  <a:pt x="305113" y="93315"/>
                </a:lnTo>
                <a:lnTo>
                  <a:pt x="306360" y="94757"/>
                </a:lnTo>
                <a:lnTo>
                  <a:pt x="307703" y="96391"/>
                </a:lnTo>
                <a:lnTo>
                  <a:pt x="308375" y="97304"/>
                </a:lnTo>
                <a:lnTo>
                  <a:pt x="309046" y="98265"/>
                </a:lnTo>
                <a:lnTo>
                  <a:pt x="309717" y="99275"/>
                </a:lnTo>
                <a:lnTo>
                  <a:pt x="310389" y="100380"/>
                </a:lnTo>
                <a:lnTo>
                  <a:pt x="311012" y="101486"/>
                </a:lnTo>
                <a:lnTo>
                  <a:pt x="311684" y="102639"/>
                </a:lnTo>
                <a:lnTo>
                  <a:pt x="312259" y="103888"/>
                </a:lnTo>
                <a:lnTo>
                  <a:pt x="312835" y="105186"/>
                </a:lnTo>
                <a:lnTo>
                  <a:pt x="313362" y="106484"/>
                </a:lnTo>
                <a:lnTo>
                  <a:pt x="313842" y="107829"/>
                </a:lnTo>
                <a:lnTo>
                  <a:pt x="314273" y="109271"/>
                </a:lnTo>
                <a:lnTo>
                  <a:pt x="314657" y="110761"/>
                </a:lnTo>
                <a:lnTo>
                  <a:pt x="314993" y="112251"/>
                </a:lnTo>
                <a:lnTo>
                  <a:pt x="315233" y="113789"/>
                </a:lnTo>
                <a:lnTo>
                  <a:pt x="315376" y="115423"/>
                </a:lnTo>
                <a:lnTo>
                  <a:pt x="315472" y="117057"/>
                </a:lnTo>
                <a:lnTo>
                  <a:pt x="315472" y="118739"/>
                </a:lnTo>
                <a:lnTo>
                  <a:pt x="315376" y="120421"/>
                </a:lnTo>
                <a:lnTo>
                  <a:pt x="316192" y="120181"/>
                </a:lnTo>
                <a:lnTo>
                  <a:pt x="317103" y="119892"/>
                </a:lnTo>
                <a:lnTo>
                  <a:pt x="318398" y="119604"/>
                </a:lnTo>
                <a:lnTo>
                  <a:pt x="319932" y="119316"/>
                </a:lnTo>
                <a:lnTo>
                  <a:pt x="321707" y="119027"/>
                </a:lnTo>
                <a:lnTo>
                  <a:pt x="322714" y="118931"/>
                </a:lnTo>
                <a:lnTo>
                  <a:pt x="323721" y="118883"/>
                </a:lnTo>
                <a:lnTo>
                  <a:pt x="324776" y="118835"/>
                </a:lnTo>
                <a:lnTo>
                  <a:pt x="325927" y="118835"/>
                </a:lnTo>
                <a:lnTo>
                  <a:pt x="327078" y="118883"/>
                </a:lnTo>
                <a:lnTo>
                  <a:pt x="328229" y="118979"/>
                </a:lnTo>
                <a:lnTo>
                  <a:pt x="329476" y="119220"/>
                </a:lnTo>
                <a:lnTo>
                  <a:pt x="330723" y="119412"/>
                </a:lnTo>
                <a:lnTo>
                  <a:pt x="331970" y="119700"/>
                </a:lnTo>
                <a:lnTo>
                  <a:pt x="333217" y="120037"/>
                </a:lnTo>
                <a:lnTo>
                  <a:pt x="334512" y="120469"/>
                </a:lnTo>
                <a:lnTo>
                  <a:pt x="335806" y="120998"/>
                </a:lnTo>
                <a:lnTo>
                  <a:pt x="337101" y="121574"/>
                </a:lnTo>
                <a:lnTo>
                  <a:pt x="338396" y="122247"/>
                </a:lnTo>
                <a:lnTo>
                  <a:pt x="339739" y="123064"/>
                </a:lnTo>
                <a:lnTo>
                  <a:pt x="340938" y="123977"/>
                </a:lnTo>
                <a:lnTo>
                  <a:pt x="342233" y="124987"/>
                </a:lnTo>
                <a:lnTo>
                  <a:pt x="343480" y="126092"/>
                </a:lnTo>
                <a:lnTo>
                  <a:pt x="344727" y="127342"/>
                </a:lnTo>
                <a:lnTo>
                  <a:pt x="345926" y="128735"/>
                </a:lnTo>
                <a:lnTo>
                  <a:pt x="344583" y="129600"/>
                </a:lnTo>
                <a:lnTo>
                  <a:pt x="340890" y="132196"/>
                </a:lnTo>
                <a:lnTo>
                  <a:pt x="335519" y="136041"/>
                </a:lnTo>
                <a:lnTo>
                  <a:pt x="328949" y="140846"/>
                </a:lnTo>
                <a:lnTo>
                  <a:pt x="325352" y="143490"/>
                </a:lnTo>
                <a:lnTo>
                  <a:pt x="321755" y="146277"/>
                </a:lnTo>
                <a:lnTo>
                  <a:pt x="318110" y="149065"/>
                </a:lnTo>
                <a:lnTo>
                  <a:pt x="314561" y="151852"/>
                </a:lnTo>
                <a:lnTo>
                  <a:pt x="311108" y="154688"/>
                </a:lnTo>
                <a:lnTo>
                  <a:pt x="307895" y="157427"/>
                </a:lnTo>
                <a:lnTo>
                  <a:pt x="304970" y="160070"/>
                </a:lnTo>
                <a:lnTo>
                  <a:pt x="303675" y="161320"/>
                </a:lnTo>
                <a:lnTo>
                  <a:pt x="302428" y="162521"/>
                </a:lnTo>
                <a:lnTo>
                  <a:pt x="301708" y="162185"/>
                </a:lnTo>
                <a:lnTo>
                  <a:pt x="300845" y="161849"/>
                </a:lnTo>
                <a:lnTo>
                  <a:pt x="299550" y="161320"/>
                </a:lnTo>
                <a:lnTo>
                  <a:pt x="297968" y="160839"/>
                </a:lnTo>
                <a:lnTo>
                  <a:pt x="296001" y="160311"/>
                </a:lnTo>
                <a:lnTo>
                  <a:pt x="294850" y="160070"/>
                </a:lnTo>
                <a:lnTo>
                  <a:pt x="293651" y="159782"/>
                </a:lnTo>
                <a:lnTo>
                  <a:pt x="292357" y="159542"/>
                </a:lnTo>
                <a:lnTo>
                  <a:pt x="290966" y="159301"/>
                </a:lnTo>
                <a:lnTo>
                  <a:pt x="289479" y="159109"/>
                </a:lnTo>
                <a:lnTo>
                  <a:pt x="287896" y="158965"/>
                </a:lnTo>
                <a:lnTo>
                  <a:pt x="286170" y="158821"/>
                </a:lnTo>
                <a:lnTo>
                  <a:pt x="284396" y="158725"/>
                </a:lnTo>
                <a:lnTo>
                  <a:pt x="282573" y="158629"/>
                </a:lnTo>
                <a:lnTo>
                  <a:pt x="280607" y="158629"/>
                </a:lnTo>
                <a:lnTo>
                  <a:pt x="278593" y="158629"/>
                </a:lnTo>
                <a:lnTo>
                  <a:pt x="276386" y="158725"/>
                </a:lnTo>
                <a:lnTo>
                  <a:pt x="274180" y="158869"/>
                </a:lnTo>
                <a:lnTo>
                  <a:pt x="271831" y="159061"/>
                </a:lnTo>
                <a:lnTo>
                  <a:pt x="269385" y="159301"/>
                </a:lnTo>
                <a:lnTo>
                  <a:pt x="266843" y="159638"/>
                </a:lnTo>
                <a:lnTo>
                  <a:pt x="264205" y="160070"/>
                </a:lnTo>
                <a:lnTo>
                  <a:pt x="261519" y="160551"/>
                </a:lnTo>
                <a:lnTo>
                  <a:pt x="258690" y="161080"/>
                </a:lnTo>
                <a:lnTo>
                  <a:pt x="255765" y="161801"/>
                </a:lnTo>
                <a:lnTo>
                  <a:pt x="255237" y="161608"/>
                </a:lnTo>
                <a:lnTo>
                  <a:pt x="253654" y="160983"/>
                </a:lnTo>
                <a:lnTo>
                  <a:pt x="251161" y="160022"/>
                </a:lnTo>
                <a:lnTo>
                  <a:pt x="249674" y="159349"/>
                </a:lnTo>
                <a:lnTo>
                  <a:pt x="247995" y="158677"/>
                </a:lnTo>
                <a:lnTo>
                  <a:pt x="246221" y="157812"/>
                </a:lnTo>
                <a:lnTo>
                  <a:pt x="244351" y="156898"/>
                </a:lnTo>
                <a:lnTo>
                  <a:pt x="242288" y="155841"/>
                </a:lnTo>
                <a:lnTo>
                  <a:pt x="240226" y="154688"/>
                </a:lnTo>
                <a:lnTo>
                  <a:pt x="238116" y="153486"/>
                </a:lnTo>
                <a:lnTo>
                  <a:pt x="235910" y="152188"/>
                </a:lnTo>
                <a:lnTo>
                  <a:pt x="233704" y="150747"/>
                </a:lnTo>
                <a:lnTo>
                  <a:pt x="231546" y="149209"/>
                </a:lnTo>
                <a:lnTo>
                  <a:pt x="229340" y="147575"/>
                </a:lnTo>
                <a:lnTo>
                  <a:pt x="227230" y="145845"/>
                </a:lnTo>
                <a:lnTo>
                  <a:pt x="226174" y="144931"/>
                </a:lnTo>
                <a:lnTo>
                  <a:pt x="225167" y="143970"/>
                </a:lnTo>
                <a:lnTo>
                  <a:pt x="224160" y="143057"/>
                </a:lnTo>
                <a:lnTo>
                  <a:pt x="223153" y="142048"/>
                </a:lnTo>
                <a:lnTo>
                  <a:pt x="222242" y="141039"/>
                </a:lnTo>
                <a:lnTo>
                  <a:pt x="221283" y="140029"/>
                </a:lnTo>
                <a:lnTo>
                  <a:pt x="220420" y="138972"/>
                </a:lnTo>
                <a:lnTo>
                  <a:pt x="219556" y="137867"/>
                </a:lnTo>
                <a:lnTo>
                  <a:pt x="218693" y="136809"/>
                </a:lnTo>
                <a:lnTo>
                  <a:pt x="217926" y="135656"/>
                </a:lnTo>
                <a:lnTo>
                  <a:pt x="217158" y="134502"/>
                </a:lnTo>
                <a:lnTo>
                  <a:pt x="216439" y="133349"/>
                </a:lnTo>
                <a:lnTo>
                  <a:pt x="215816" y="132148"/>
                </a:lnTo>
                <a:lnTo>
                  <a:pt x="215192" y="130898"/>
                </a:lnTo>
                <a:lnTo>
                  <a:pt x="214617" y="129600"/>
                </a:lnTo>
                <a:lnTo>
                  <a:pt x="214137" y="128351"/>
                </a:lnTo>
                <a:lnTo>
                  <a:pt x="213658" y="127053"/>
                </a:lnTo>
                <a:lnTo>
                  <a:pt x="213226" y="125708"/>
                </a:lnTo>
                <a:lnTo>
                  <a:pt x="212938" y="124362"/>
                </a:lnTo>
                <a:lnTo>
                  <a:pt x="212650" y="122968"/>
                </a:lnTo>
                <a:lnTo>
                  <a:pt x="212410" y="121526"/>
                </a:lnTo>
                <a:lnTo>
                  <a:pt x="212267" y="120085"/>
                </a:lnTo>
                <a:lnTo>
                  <a:pt x="212171" y="118643"/>
                </a:lnTo>
                <a:lnTo>
                  <a:pt x="212171" y="117153"/>
                </a:lnTo>
                <a:lnTo>
                  <a:pt x="212267" y="115615"/>
                </a:lnTo>
                <a:lnTo>
                  <a:pt x="212410" y="114077"/>
                </a:lnTo>
                <a:lnTo>
                  <a:pt x="212698" y="112491"/>
                </a:lnTo>
                <a:lnTo>
                  <a:pt x="212986" y="110905"/>
                </a:lnTo>
                <a:lnTo>
                  <a:pt x="213178" y="111242"/>
                </a:lnTo>
                <a:lnTo>
                  <a:pt x="213705" y="112251"/>
                </a:lnTo>
                <a:lnTo>
                  <a:pt x="214185" y="112924"/>
                </a:lnTo>
                <a:lnTo>
                  <a:pt x="214760" y="113644"/>
                </a:lnTo>
                <a:lnTo>
                  <a:pt x="215432" y="114461"/>
                </a:lnTo>
                <a:lnTo>
                  <a:pt x="216295" y="115327"/>
                </a:lnTo>
                <a:lnTo>
                  <a:pt x="217302" y="116240"/>
                </a:lnTo>
                <a:lnTo>
                  <a:pt x="218357" y="117153"/>
                </a:lnTo>
                <a:lnTo>
                  <a:pt x="219652" y="118066"/>
                </a:lnTo>
                <a:lnTo>
                  <a:pt x="220324" y="118499"/>
                </a:lnTo>
                <a:lnTo>
                  <a:pt x="221091" y="118931"/>
                </a:lnTo>
                <a:lnTo>
                  <a:pt x="221810" y="119412"/>
                </a:lnTo>
                <a:lnTo>
                  <a:pt x="222673" y="119796"/>
                </a:lnTo>
                <a:lnTo>
                  <a:pt x="223537" y="120181"/>
                </a:lnTo>
                <a:lnTo>
                  <a:pt x="224400" y="120565"/>
                </a:lnTo>
                <a:lnTo>
                  <a:pt x="225407" y="120950"/>
                </a:lnTo>
                <a:lnTo>
                  <a:pt x="226366" y="121286"/>
                </a:lnTo>
                <a:lnTo>
                  <a:pt x="227421" y="121574"/>
                </a:lnTo>
                <a:lnTo>
                  <a:pt x="228525" y="121863"/>
                </a:lnTo>
                <a:lnTo>
                  <a:pt x="228620" y="120998"/>
                </a:lnTo>
                <a:lnTo>
                  <a:pt x="229004" y="118451"/>
                </a:lnTo>
                <a:lnTo>
                  <a:pt x="229340" y="116768"/>
                </a:lnTo>
                <a:lnTo>
                  <a:pt x="229723" y="114798"/>
                </a:lnTo>
                <a:lnTo>
                  <a:pt x="230251" y="112587"/>
                </a:lnTo>
                <a:lnTo>
                  <a:pt x="230874" y="110280"/>
                </a:lnTo>
                <a:lnTo>
                  <a:pt x="231642" y="107829"/>
                </a:lnTo>
                <a:lnTo>
                  <a:pt x="232505" y="105378"/>
                </a:lnTo>
                <a:lnTo>
                  <a:pt x="233032" y="104129"/>
                </a:lnTo>
                <a:lnTo>
                  <a:pt x="233512" y="102831"/>
                </a:lnTo>
                <a:lnTo>
                  <a:pt x="234040" y="101582"/>
                </a:lnTo>
                <a:lnTo>
                  <a:pt x="234663" y="100428"/>
                </a:lnTo>
                <a:lnTo>
                  <a:pt x="235287" y="99227"/>
                </a:lnTo>
                <a:lnTo>
                  <a:pt x="235958" y="98025"/>
                </a:lnTo>
                <a:lnTo>
                  <a:pt x="236677" y="96872"/>
                </a:lnTo>
                <a:lnTo>
                  <a:pt x="237397" y="95814"/>
                </a:lnTo>
                <a:lnTo>
                  <a:pt x="238212" y="94709"/>
                </a:lnTo>
                <a:lnTo>
                  <a:pt x="239027" y="93700"/>
                </a:lnTo>
                <a:lnTo>
                  <a:pt x="239938" y="92787"/>
                </a:lnTo>
                <a:lnTo>
                  <a:pt x="240850" y="91873"/>
                </a:lnTo>
                <a:lnTo>
                  <a:pt x="241425" y="91585"/>
                </a:lnTo>
                <a:lnTo>
                  <a:pt x="242144" y="91249"/>
                </a:lnTo>
                <a:lnTo>
                  <a:pt x="243200" y="90816"/>
                </a:lnTo>
                <a:lnTo>
                  <a:pt x="243775" y="90672"/>
                </a:lnTo>
                <a:lnTo>
                  <a:pt x="244494" y="90480"/>
                </a:lnTo>
                <a:lnTo>
                  <a:pt x="245214" y="90336"/>
                </a:lnTo>
                <a:lnTo>
                  <a:pt x="246029" y="90191"/>
                </a:lnTo>
                <a:lnTo>
                  <a:pt x="246892" y="90095"/>
                </a:lnTo>
                <a:lnTo>
                  <a:pt x="247852" y="90047"/>
                </a:lnTo>
                <a:lnTo>
                  <a:pt x="248859" y="89999"/>
                </a:lnTo>
                <a:lnTo>
                  <a:pt x="249914" y="90047"/>
                </a:lnTo>
                <a:lnTo>
                  <a:pt x="251065" y="90095"/>
                </a:lnTo>
                <a:lnTo>
                  <a:pt x="252264" y="90239"/>
                </a:lnTo>
                <a:lnTo>
                  <a:pt x="253511" y="90480"/>
                </a:lnTo>
                <a:lnTo>
                  <a:pt x="254805" y="90720"/>
                </a:lnTo>
                <a:lnTo>
                  <a:pt x="256196" y="91153"/>
                </a:lnTo>
                <a:lnTo>
                  <a:pt x="257635" y="91585"/>
                </a:lnTo>
                <a:lnTo>
                  <a:pt x="259122" y="92162"/>
                </a:lnTo>
                <a:lnTo>
                  <a:pt x="260656" y="92835"/>
                </a:lnTo>
                <a:lnTo>
                  <a:pt x="262287" y="93604"/>
                </a:lnTo>
                <a:lnTo>
                  <a:pt x="263917" y="94517"/>
                </a:lnTo>
                <a:lnTo>
                  <a:pt x="265644" y="95478"/>
                </a:lnTo>
                <a:lnTo>
                  <a:pt x="267466" y="96631"/>
                </a:lnTo>
                <a:lnTo>
                  <a:pt x="269289" y="97929"/>
                </a:lnTo>
                <a:lnTo>
                  <a:pt x="271111" y="99371"/>
                </a:lnTo>
                <a:lnTo>
                  <a:pt x="273029" y="100957"/>
                </a:lnTo>
                <a:lnTo>
                  <a:pt x="274996" y="102687"/>
                </a:lnTo>
                <a:lnTo>
                  <a:pt x="275427" y="102158"/>
                </a:lnTo>
                <a:lnTo>
                  <a:pt x="275859" y="101486"/>
                </a:lnTo>
                <a:lnTo>
                  <a:pt x="276482" y="100717"/>
                </a:lnTo>
                <a:lnTo>
                  <a:pt x="277394" y="99707"/>
                </a:lnTo>
                <a:lnTo>
                  <a:pt x="278449" y="98650"/>
                </a:lnTo>
                <a:lnTo>
                  <a:pt x="279696" y="97544"/>
                </a:lnTo>
                <a:lnTo>
                  <a:pt x="280463" y="96920"/>
                </a:lnTo>
                <a:lnTo>
                  <a:pt x="281182" y="96343"/>
                </a:lnTo>
                <a:lnTo>
                  <a:pt x="282046" y="95766"/>
                </a:lnTo>
                <a:lnTo>
                  <a:pt x="282909" y="95141"/>
                </a:lnTo>
                <a:lnTo>
                  <a:pt x="283868" y="94565"/>
                </a:lnTo>
                <a:lnTo>
                  <a:pt x="284875" y="93988"/>
                </a:lnTo>
                <a:lnTo>
                  <a:pt x="285930" y="93459"/>
                </a:lnTo>
                <a:lnTo>
                  <a:pt x="287033" y="92931"/>
                </a:lnTo>
                <a:lnTo>
                  <a:pt x="288232" y="92402"/>
                </a:lnTo>
                <a:lnTo>
                  <a:pt x="289479" y="91970"/>
                </a:lnTo>
                <a:lnTo>
                  <a:pt x="290726" y="91585"/>
                </a:lnTo>
                <a:lnTo>
                  <a:pt x="292117" y="91201"/>
                </a:lnTo>
                <a:lnTo>
                  <a:pt x="293555" y="90816"/>
                </a:lnTo>
                <a:lnTo>
                  <a:pt x="295042" y="90528"/>
                </a:lnTo>
                <a:lnTo>
                  <a:pt x="296577" y="90336"/>
                </a:lnTo>
                <a:lnTo>
                  <a:pt x="298208" y="90143"/>
                </a:lnTo>
                <a:lnTo>
                  <a:pt x="299886" y="90047"/>
                </a:lnTo>
                <a:close/>
                <a:moveTo>
                  <a:pt x="281133" y="0"/>
                </a:moveTo>
                <a:lnTo>
                  <a:pt x="0" y="270000"/>
                </a:lnTo>
                <a:lnTo>
                  <a:pt x="281133" y="540000"/>
                </a:lnTo>
                <a:lnTo>
                  <a:pt x="562266" y="270000"/>
                </a:lnTo>
                <a:close/>
              </a:path>
            </a:pathLst>
          </a:custGeom>
          <a:solidFill>
            <a:srgbClr val="FFFFFF">
              <a:alpha val="45098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菱形 15"/>
          <p:cNvSpPr>
            <a:spLocks noChangeAspect="1"/>
          </p:cNvSpPr>
          <p:nvPr/>
        </p:nvSpPr>
        <p:spPr>
          <a:xfrm flipH="1">
            <a:off x="1761168" y="2876019"/>
            <a:ext cx="374844" cy="360000"/>
          </a:xfrm>
          <a:prstGeom prst="diamond">
            <a:avLst/>
          </a:prstGeom>
          <a:solidFill>
            <a:srgbClr val="FFFFFF">
              <a:alpha val="30196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菱形 16"/>
          <p:cNvSpPr>
            <a:spLocks noChangeAspect="1"/>
          </p:cNvSpPr>
          <p:nvPr/>
        </p:nvSpPr>
        <p:spPr>
          <a:xfrm flipH="1">
            <a:off x="1142939" y="2574021"/>
            <a:ext cx="224906" cy="216000"/>
          </a:xfrm>
          <a:prstGeom prst="diamond">
            <a:avLst/>
          </a:prstGeom>
          <a:solidFill>
            <a:srgbClr val="FFFFFF">
              <a:alpha val="34902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菱形 17"/>
          <p:cNvSpPr>
            <a:spLocks noChangeAspect="1"/>
          </p:cNvSpPr>
          <p:nvPr/>
        </p:nvSpPr>
        <p:spPr>
          <a:xfrm flipH="1">
            <a:off x="1346009" y="2873722"/>
            <a:ext cx="254894" cy="244800"/>
          </a:xfrm>
          <a:prstGeom prst="diamond">
            <a:avLst/>
          </a:prstGeom>
          <a:solidFill>
            <a:srgbClr val="FFFFFF">
              <a:alpha val="34902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9" name="矩形 18"/>
          <p:cNvSpPr/>
          <p:nvPr/>
        </p:nvSpPr>
        <p:spPr>
          <a:xfrm>
            <a:off x="4161808" y="2245440"/>
            <a:ext cx="7291762" cy="1981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8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Business  PPT  </a:t>
            </a:r>
          </a:p>
          <a:p>
            <a:pPr algn="ctr"/>
            <a:endParaRPr altLang="zh-CN" b="1" lang="en-US" sz="88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altLang="zh-CN" b="1" lang="en-US" sz="8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请在上面添加主标题，请在此处添加副标题</a:t>
            </a:r>
          </a:p>
        </p:txBody>
      </p:sp>
    </p:spTree>
    <p:extLst>
      <p:ext uri="{BB962C8B-B14F-4D97-AF65-F5344CB8AC3E}">
        <p14:creationId val="278489366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1356991" y="1925472"/>
            <a:ext cx="1800000" cy="2389775"/>
          </a:xfrm>
          <a:prstGeom prst="roundRect">
            <a:avLst>
              <a:gd fmla="val 3872" name="adj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/>
        </p:nvSpPr>
        <p:spPr>
          <a:xfrm>
            <a:off x="3915331" y="1925471"/>
            <a:ext cx="1800000" cy="2389775"/>
          </a:xfrm>
          <a:prstGeom prst="roundRect">
            <a:avLst>
              <a:gd fmla="val 3872" name="adj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 8"/>
          <p:cNvSpPr/>
          <p:nvPr/>
        </p:nvSpPr>
        <p:spPr>
          <a:xfrm>
            <a:off x="6477079" y="1925470"/>
            <a:ext cx="1800000" cy="2389775"/>
          </a:xfrm>
          <a:prstGeom prst="roundRect">
            <a:avLst>
              <a:gd fmla="val 3872" name="adj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/>
        </p:nvSpPr>
        <p:spPr>
          <a:xfrm>
            <a:off x="9035419" y="1925469"/>
            <a:ext cx="1800000" cy="2389775"/>
          </a:xfrm>
          <a:prstGeom prst="roundRect">
            <a:avLst>
              <a:gd fmla="val 3872" name="adj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占位符 10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2" name="图片占位符 11"/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5" name="文本框 14"/>
          <p:cNvSpPr txBox="1"/>
          <p:nvPr/>
        </p:nvSpPr>
        <p:spPr>
          <a:xfrm>
            <a:off x="1479220" y="4678748"/>
            <a:ext cx="155554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37560" y="4678748"/>
            <a:ext cx="155554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95207" y="4678748"/>
            <a:ext cx="155554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52850" y="4678748"/>
            <a:ext cx="155554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00772" y="3904329"/>
            <a:ext cx="78970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/>
              <a:t>主题词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70078" y="3904329"/>
            <a:ext cx="78970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/>
              <a:t>主题词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37255" y="3904329"/>
            <a:ext cx="78970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/>
              <a:t>主题词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004432" y="3904329"/>
            <a:ext cx="78970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/>
              <a:t>主题词</a:t>
            </a:r>
          </a:p>
        </p:txBody>
      </p:sp>
      <p:sp>
        <p:nvSpPr>
          <p:cNvPr id="24" name="平行四边形 23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平行四边形 24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平行四边形 25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</p:spTree>
    <p:extLst>
      <p:ext uri="{BB962C8B-B14F-4D97-AF65-F5344CB8AC3E}">
        <p14:creationId val="168246987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9"/>
      <p:bldP grpId="0" spid="10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4"/>
      <p:bldP grpId="0" spid="25"/>
      <p:bldP grpId="0" spid="26"/>
      <p:bldP grpId="0" spid="2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菱形 37"/>
          <p:cNvSpPr>
            <a:spLocks noChangeAspect="1"/>
          </p:cNvSpPr>
          <p:nvPr/>
        </p:nvSpPr>
        <p:spPr>
          <a:xfrm>
            <a:off x="4619331" y="3254553"/>
            <a:ext cx="612000" cy="612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菱形 36"/>
          <p:cNvSpPr>
            <a:spLocks noChangeAspect="1"/>
          </p:cNvSpPr>
          <p:nvPr/>
        </p:nvSpPr>
        <p:spPr>
          <a:xfrm>
            <a:off x="7069564" y="3868862"/>
            <a:ext cx="612000" cy="612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菱形 35"/>
          <p:cNvSpPr>
            <a:spLocks noChangeAspect="1"/>
          </p:cNvSpPr>
          <p:nvPr/>
        </p:nvSpPr>
        <p:spPr>
          <a:xfrm>
            <a:off x="6233375" y="1828801"/>
            <a:ext cx="612000" cy="612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662493" y="3393585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此处为标题，此处为标题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90248" y="3868862"/>
            <a:ext cx="392737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98057" y="1965524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98057" y="2413803"/>
            <a:ext cx="39156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122334" y="4000340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122334" y="4448618"/>
            <a:ext cx="39156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681564" y="2322940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8187461" y="4357755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1590274" y="3764500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 flipH="1">
            <a:off x="10148928" y="1980940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 flipH="1">
            <a:off x="10673205" y="401575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 flipH="1">
            <a:off x="1331763" y="340136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平行四边形 19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平行四边形 20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占位符 12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428623024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7"/>
      <p:bldP grpId="0" spid="36"/>
      <p:bldP grpId="0" spid="35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8"/>
      <p:bldP grpId="0" spid="49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0" name="组合 59"/>
          <p:cNvGrpSpPr/>
          <p:nvPr/>
        </p:nvGrpSpPr>
        <p:grpSpPr>
          <a:xfrm>
            <a:off x="8421175" y="203753"/>
            <a:ext cx="3505112" cy="6619711"/>
            <a:chOff x="3624803" y="937491"/>
            <a:chExt cx="3505112" cy="6619711"/>
          </a:xfrm>
          <a:solidFill>
            <a:srgbClr val="E63333"/>
          </a:solidFill>
        </p:grpSpPr>
        <p:sp>
          <p:nvSpPr>
            <p:cNvPr id="61" name="圆角矩形 60"/>
            <p:cNvSpPr>
              <a:spLocks noChangeAspect="1"/>
            </p:cNvSpPr>
            <p:nvPr userDrawn="1"/>
          </p:nvSpPr>
          <p:spPr>
            <a:xfrm rot="1800000">
              <a:off x="4760507" y="937491"/>
              <a:ext cx="2088000" cy="2088000"/>
            </a:xfrm>
            <a:prstGeom prst="roundRect">
              <a:avLst>
                <a:gd fmla="val 7218" name="adj"/>
              </a:avLst>
            </a:prstGeom>
            <a:solidFill>
              <a:srgbClr val="E633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圆角矩形 61"/>
            <p:cNvSpPr>
              <a:spLocks noChangeAspect="1"/>
            </p:cNvSpPr>
            <p:nvPr userDrawn="1"/>
          </p:nvSpPr>
          <p:spPr>
            <a:xfrm rot="1800000">
              <a:off x="4333359" y="3203346"/>
              <a:ext cx="2088000" cy="2088000"/>
            </a:xfrm>
            <a:prstGeom prst="roundRect">
              <a:avLst>
                <a:gd fmla="val 7218" name="adj"/>
              </a:avLst>
            </a:prstGeom>
            <a:solidFill>
              <a:srgbClr val="E633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圆角矩形 62"/>
            <p:cNvSpPr>
              <a:spLocks noChangeAspect="1"/>
            </p:cNvSpPr>
            <p:nvPr userDrawn="1"/>
          </p:nvSpPr>
          <p:spPr>
            <a:xfrm rot="1800000">
              <a:off x="3906211" y="5469202"/>
              <a:ext cx="2088000" cy="2088000"/>
            </a:xfrm>
            <a:prstGeom prst="roundRect">
              <a:avLst>
                <a:gd fmla="val 7218" name="adj"/>
              </a:avLst>
            </a:prstGeom>
            <a:solidFill>
              <a:srgbClr val="E633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圆角矩形 63"/>
            <p:cNvSpPr>
              <a:spLocks noChangeAspect="1"/>
            </p:cNvSpPr>
            <p:nvPr userDrawn="1"/>
          </p:nvSpPr>
          <p:spPr>
            <a:xfrm rot="1800000">
              <a:off x="3624803" y="2436723"/>
              <a:ext cx="1080000" cy="1080000"/>
            </a:xfrm>
            <a:prstGeom prst="roundRect">
              <a:avLst>
                <a:gd fmla="val 7218" name="adj"/>
              </a:avLst>
            </a:prstGeom>
            <a:solidFill>
              <a:srgbClr val="E633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圆角矩形 64"/>
            <p:cNvSpPr>
              <a:spLocks noChangeAspect="1"/>
            </p:cNvSpPr>
            <p:nvPr userDrawn="1"/>
          </p:nvSpPr>
          <p:spPr>
            <a:xfrm rot="1800000">
              <a:off x="6049915" y="4977969"/>
              <a:ext cx="1080000" cy="1080000"/>
            </a:xfrm>
            <a:prstGeom prst="roundRect">
              <a:avLst>
                <a:gd fmla="val 7218" name="adj"/>
              </a:avLst>
            </a:prstGeom>
            <a:solidFill>
              <a:srgbClr val="E633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pic>
        <p:nvPicPr>
          <p:cNvPr id="68" name="图片占位符 67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69" name="文本框 68"/>
          <p:cNvSpPr txBox="1"/>
          <p:nvPr/>
        </p:nvSpPr>
        <p:spPr>
          <a:xfrm>
            <a:off x="1184844" y="2240421"/>
            <a:ext cx="253625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184844" y="2673884"/>
            <a:ext cx="614449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184844" y="4434592"/>
            <a:ext cx="614449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184844" y="4006622"/>
            <a:ext cx="253625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1250281" y="2550809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1250281" y="4311517"/>
            <a:ext cx="259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 flipH="1">
            <a:off x="818620" y="2240421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 flipH="1">
            <a:off x="818620" y="3993333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4166919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69"/>
      <p:bldP grpId="0" spid="70"/>
      <p:bldP grpId="0" spid="71"/>
      <p:bldP grpId="0" spid="72"/>
      <p:bldP grpId="0" spid="73"/>
      <p:bldP grpId="0" spid="17"/>
      <p:bldP grpId="0" spid="18"/>
      <p:bldP grpId="0" spid="1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41916" y="2707785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此处为标题，此处为标题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5797" y="3259261"/>
            <a:ext cx="514311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</a:t>
            </a:r>
          </a:p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</a:t>
            </a:r>
          </a:p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6" name="矩形 5"/>
          <p:cNvSpPr/>
          <p:nvPr/>
        </p:nvSpPr>
        <p:spPr>
          <a:xfrm>
            <a:off x="2135556" y="3053300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 flipH="1">
            <a:off x="3229930" y="2262804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2489804582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4"/>
      <p:bldP grpId="0" spid="5"/>
      <p:bldP grpId="0" spid="6"/>
      <p:bldP grpId="0" spid="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7680033" y="1877604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此处为标题，此处为标题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67687" y="2429081"/>
            <a:ext cx="517556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673673" y="2223119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 flipH="1">
            <a:off x="8768047" y="1432623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7680033" y="4363036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此处为标题，此处为标题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67687" y="4914513"/>
            <a:ext cx="517556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673673" y="4708551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 flipH="1">
            <a:off x="8768047" y="391805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364199293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933131" y="1692546"/>
            <a:ext cx="2226915" cy="587686"/>
          </a:xfrm>
          <a:custGeom>
            <a:rect b="b" l="l" r="r" t="t"/>
            <a:pathLst>
              <a:path h="587686" w="2226915">
                <a:moveTo>
                  <a:pt x="888802" y="327832"/>
                </a:moveTo>
                <a:cubicBezTo>
                  <a:pt x="875184" y="327832"/>
                  <a:pt x="863576" y="328836"/>
                  <a:pt x="853976" y="330845"/>
                </a:cubicBezTo>
                <a:cubicBezTo>
                  <a:pt x="844377" y="332855"/>
                  <a:pt x="836563" y="335868"/>
                  <a:pt x="830536" y="339887"/>
                </a:cubicBezTo>
                <a:cubicBezTo>
                  <a:pt x="824508" y="343905"/>
                  <a:pt x="820099" y="348761"/>
                  <a:pt x="817309" y="354453"/>
                </a:cubicBezTo>
                <a:cubicBezTo>
                  <a:pt x="814518" y="360146"/>
                  <a:pt x="813123" y="366676"/>
                  <a:pt x="813123" y="374043"/>
                </a:cubicBezTo>
                <a:cubicBezTo>
                  <a:pt x="813123" y="386544"/>
                  <a:pt x="817085" y="396367"/>
                  <a:pt x="825011" y="403511"/>
                </a:cubicBezTo>
                <a:cubicBezTo>
                  <a:pt x="832936" y="410655"/>
                  <a:pt x="843930" y="414226"/>
                  <a:pt x="857995" y="414226"/>
                </a:cubicBezTo>
                <a:cubicBezTo>
                  <a:pt x="869826" y="414226"/>
                  <a:pt x="880709" y="411213"/>
                  <a:pt x="890644" y="405185"/>
                </a:cubicBezTo>
                <a:cubicBezTo>
                  <a:pt x="900578" y="399158"/>
                  <a:pt x="910680" y="390339"/>
                  <a:pt x="920949" y="378731"/>
                </a:cubicBezTo>
                <a:lnTo>
                  <a:pt x="920949" y="327832"/>
                </a:lnTo>
                <a:close/>
                <a:moveTo>
                  <a:pt x="1246436" y="208955"/>
                </a:moveTo>
                <a:cubicBezTo>
                  <a:pt x="1240855" y="208955"/>
                  <a:pt x="1235329" y="209792"/>
                  <a:pt x="1229860" y="211467"/>
                </a:cubicBezTo>
                <a:cubicBezTo>
                  <a:pt x="1224391" y="213141"/>
                  <a:pt x="1218810" y="215876"/>
                  <a:pt x="1213117" y="219671"/>
                </a:cubicBezTo>
                <a:cubicBezTo>
                  <a:pt x="1207424" y="223466"/>
                  <a:pt x="1201564" y="228377"/>
                  <a:pt x="1195537" y="234405"/>
                </a:cubicBezTo>
                <a:cubicBezTo>
                  <a:pt x="1189509" y="240432"/>
                  <a:pt x="1183147" y="247911"/>
                  <a:pt x="1176449" y="256841"/>
                </a:cubicBezTo>
                <a:lnTo>
                  <a:pt x="1176449" y="355290"/>
                </a:lnTo>
                <a:cubicBezTo>
                  <a:pt x="1188281" y="370248"/>
                  <a:pt x="1199555" y="381800"/>
                  <a:pt x="1210271" y="389949"/>
                </a:cubicBezTo>
                <a:cubicBezTo>
                  <a:pt x="1220986" y="398097"/>
                  <a:pt x="1232148" y="402171"/>
                  <a:pt x="1243757" y="402171"/>
                </a:cubicBezTo>
                <a:cubicBezTo>
                  <a:pt x="1254696" y="402171"/>
                  <a:pt x="1264016" y="399381"/>
                  <a:pt x="1271718" y="393800"/>
                </a:cubicBezTo>
                <a:cubicBezTo>
                  <a:pt x="1279420" y="388219"/>
                  <a:pt x="1285727" y="380907"/>
                  <a:pt x="1290638" y="371866"/>
                </a:cubicBezTo>
                <a:cubicBezTo>
                  <a:pt x="1295549" y="362825"/>
                  <a:pt x="1299177" y="352611"/>
                  <a:pt x="1301521" y="341226"/>
                </a:cubicBezTo>
                <a:cubicBezTo>
                  <a:pt x="1303865" y="329841"/>
                  <a:pt x="1305037" y="318455"/>
                  <a:pt x="1305037" y="307070"/>
                </a:cubicBezTo>
                <a:cubicBezTo>
                  <a:pt x="1305037" y="294345"/>
                  <a:pt x="1304088" y="282123"/>
                  <a:pt x="1302191" y="270403"/>
                </a:cubicBezTo>
                <a:cubicBezTo>
                  <a:pt x="1300293" y="258682"/>
                  <a:pt x="1297056" y="248246"/>
                  <a:pt x="1292479" y="239093"/>
                </a:cubicBezTo>
                <a:cubicBezTo>
                  <a:pt x="1287903" y="229940"/>
                  <a:pt x="1281875" y="222629"/>
                  <a:pt x="1274397" y="217159"/>
                </a:cubicBezTo>
                <a:cubicBezTo>
                  <a:pt x="1266918" y="211690"/>
                  <a:pt x="1257598" y="208955"/>
                  <a:pt x="1246436" y="208955"/>
                </a:cubicBezTo>
                <a:close/>
                <a:moveTo>
                  <a:pt x="1825080" y="196565"/>
                </a:moveTo>
                <a:cubicBezTo>
                  <a:pt x="1814364" y="196565"/>
                  <a:pt x="1805044" y="198574"/>
                  <a:pt x="1797119" y="202593"/>
                </a:cubicBezTo>
                <a:cubicBezTo>
                  <a:pt x="1789193" y="206611"/>
                  <a:pt x="1782608" y="212025"/>
                  <a:pt x="1777361" y="218834"/>
                </a:cubicBezTo>
                <a:cubicBezTo>
                  <a:pt x="1772115" y="225643"/>
                  <a:pt x="1768097" y="233679"/>
                  <a:pt x="1765307" y="242944"/>
                </a:cubicBezTo>
                <a:cubicBezTo>
                  <a:pt x="1762516" y="252208"/>
                  <a:pt x="1760897" y="262087"/>
                  <a:pt x="1760451" y="272579"/>
                </a:cubicBezTo>
                <a:lnTo>
                  <a:pt x="1886359" y="272579"/>
                </a:lnTo>
                <a:cubicBezTo>
                  <a:pt x="1887029" y="248916"/>
                  <a:pt x="1882285" y="230331"/>
                  <a:pt x="1872128" y="216824"/>
                </a:cubicBezTo>
                <a:cubicBezTo>
                  <a:pt x="1861970" y="203318"/>
                  <a:pt x="1846288" y="196565"/>
                  <a:pt x="1825080" y="196565"/>
                </a:cubicBezTo>
                <a:close/>
                <a:moveTo>
                  <a:pt x="2186397" y="136960"/>
                </a:moveTo>
                <a:cubicBezTo>
                  <a:pt x="2189299" y="136960"/>
                  <a:pt x="2192425" y="137127"/>
                  <a:pt x="2195773" y="137462"/>
                </a:cubicBezTo>
                <a:cubicBezTo>
                  <a:pt x="2199122" y="137797"/>
                  <a:pt x="2202582" y="138355"/>
                  <a:pt x="2206154" y="139136"/>
                </a:cubicBezTo>
                <a:cubicBezTo>
                  <a:pt x="2209726" y="139918"/>
                  <a:pt x="2212851" y="140810"/>
                  <a:pt x="2215530" y="141815"/>
                </a:cubicBezTo>
                <a:cubicBezTo>
                  <a:pt x="2218209" y="142820"/>
                  <a:pt x="2220162" y="143880"/>
                  <a:pt x="2221390" y="144996"/>
                </a:cubicBezTo>
                <a:cubicBezTo>
                  <a:pt x="2222618" y="146112"/>
                  <a:pt x="2223511" y="147340"/>
                  <a:pt x="2224069" y="148680"/>
                </a:cubicBezTo>
                <a:cubicBezTo>
                  <a:pt x="2224627" y="150019"/>
                  <a:pt x="2225129" y="151861"/>
                  <a:pt x="2225576" y="154205"/>
                </a:cubicBezTo>
                <a:cubicBezTo>
                  <a:pt x="2226023" y="156549"/>
                  <a:pt x="2226357" y="160065"/>
                  <a:pt x="2226581" y="164753"/>
                </a:cubicBezTo>
                <a:cubicBezTo>
                  <a:pt x="2226804" y="169441"/>
                  <a:pt x="2226915" y="175804"/>
                  <a:pt x="2226915" y="183840"/>
                </a:cubicBezTo>
                <a:cubicBezTo>
                  <a:pt x="2226915" y="191877"/>
                  <a:pt x="2226692" y="198463"/>
                  <a:pt x="2226246" y="203597"/>
                </a:cubicBezTo>
                <a:cubicBezTo>
                  <a:pt x="2225799" y="208732"/>
                  <a:pt x="2225129" y="212750"/>
                  <a:pt x="2224237" y="215652"/>
                </a:cubicBezTo>
                <a:cubicBezTo>
                  <a:pt x="2223343" y="218555"/>
                  <a:pt x="2222171" y="220564"/>
                  <a:pt x="2220721" y="221680"/>
                </a:cubicBezTo>
                <a:cubicBezTo>
                  <a:pt x="2219269" y="222796"/>
                  <a:pt x="2217427" y="223354"/>
                  <a:pt x="2215195" y="223354"/>
                </a:cubicBezTo>
                <a:cubicBezTo>
                  <a:pt x="2213409" y="223354"/>
                  <a:pt x="2211400" y="222964"/>
                  <a:pt x="2209167" y="222182"/>
                </a:cubicBezTo>
                <a:cubicBezTo>
                  <a:pt x="2206935" y="221401"/>
                  <a:pt x="2204424" y="220564"/>
                  <a:pt x="2201633" y="219671"/>
                </a:cubicBezTo>
                <a:cubicBezTo>
                  <a:pt x="2198843" y="218778"/>
                  <a:pt x="2195773" y="217941"/>
                  <a:pt x="2192425" y="217159"/>
                </a:cubicBezTo>
                <a:cubicBezTo>
                  <a:pt x="2189076" y="216378"/>
                  <a:pt x="2185393" y="215987"/>
                  <a:pt x="2181374" y="215987"/>
                </a:cubicBezTo>
                <a:cubicBezTo>
                  <a:pt x="2176686" y="215987"/>
                  <a:pt x="2171998" y="216936"/>
                  <a:pt x="2167310" y="218834"/>
                </a:cubicBezTo>
                <a:cubicBezTo>
                  <a:pt x="2162622" y="220731"/>
                  <a:pt x="2157766" y="223689"/>
                  <a:pt x="2152743" y="227708"/>
                </a:cubicBezTo>
                <a:cubicBezTo>
                  <a:pt x="2147720" y="231726"/>
                  <a:pt x="2142474" y="237084"/>
                  <a:pt x="2137005" y="243781"/>
                </a:cubicBezTo>
                <a:cubicBezTo>
                  <a:pt x="2131535" y="250478"/>
                  <a:pt x="2125675" y="258738"/>
                  <a:pt x="2119425" y="268561"/>
                </a:cubicBezTo>
                <a:lnTo>
                  <a:pt x="2119425" y="454745"/>
                </a:lnTo>
                <a:cubicBezTo>
                  <a:pt x="2119425" y="456977"/>
                  <a:pt x="2118755" y="458931"/>
                  <a:pt x="2117415" y="460605"/>
                </a:cubicBezTo>
                <a:cubicBezTo>
                  <a:pt x="2116076" y="462279"/>
                  <a:pt x="2113787" y="463675"/>
                  <a:pt x="2110551" y="464791"/>
                </a:cubicBezTo>
                <a:cubicBezTo>
                  <a:pt x="2107313" y="465907"/>
                  <a:pt x="2103016" y="466744"/>
                  <a:pt x="2097658" y="467302"/>
                </a:cubicBezTo>
                <a:cubicBezTo>
                  <a:pt x="2092301" y="467860"/>
                  <a:pt x="2085491" y="468139"/>
                  <a:pt x="2077231" y="468139"/>
                </a:cubicBezTo>
                <a:cubicBezTo>
                  <a:pt x="2068972" y="468139"/>
                  <a:pt x="2062163" y="467860"/>
                  <a:pt x="2056805" y="467302"/>
                </a:cubicBezTo>
                <a:cubicBezTo>
                  <a:pt x="2051447" y="466744"/>
                  <a:pt x="2047150" y="465907"/>
                  <a:pt x="2043913" y="464791"/>
                </a:cubicBezTo>
                <a:cubicBezTo>
                  <a:pt x="2040676" y="463675"/>
                  <a:pt x="2038387" y="462279"/>
                  <a:pt x="2037048" y="460605"/>
                </a:cubicBezTo>
                <a:cubicBezTo>
                  <a:pt x="2035709" y="458931"/>
                  <a:pt x="2035039" y="456977"/>
                  <a:pt x="2035039" y="454745"/>
                </a:cubicBezTo>
                <a:lnTo>
                  <a:pt x="2035039" y="156047"/>
                </a:lnTo>
                <a:cubicBezTo>
                  <a:pt x="2035039" y="153814"/>
                  <a:pt x="2035597" y="151861"/>
                  <a:pt x="2036713" y="150187"/>
                </a:cubicBezTo>
                <a:cubicBezTo>
                  <a:pt x="2037829" y="148512"/>
                  <a:pt x="2039839" y="147117"/>
                  <a:pt x="2042741" y="146001"/>
                </a:cubicBezTo>
                <a:cubicBezTo>
                  <a:pt x="2045643" y="144885"/>
                  <a:pt x="2049382" y="144047"/>
                  <a:pt x="2053959" y="143489"/>
                </a:cubicBezTo>
                <a:cubicBezTo>
                  <a:pt x="2058535" y="142931"/>
                  <a:pt x="2064283" y="142652"/>
                  <a:pt x="2071204" y="142652"/>
                </a:cubicBezTo>
                <a:cubicBezTo>
                  <a:pt x="2078348" y="142652"/>
                  <a:pt x="2084264" y="142931"/>
                  <a:pt x="2088952" y="143489"/>
                </a:cubicBezTo>
                <a:cubicBezTo>
                  <a:pt x="2093640" y="144047"/>
                  <a:pt x="2097267" y="144885"/>
                  <a:pt x="2099835" y="146001"/>
                </a:cubicBezTo>
                <a:cubicBezTo>
                  <a:pt x="2102402" y="147117"/>
                  <a:pt x="2104244" y="148512"/>
                  <a:pt x="2105360" y="150187"/>
                </a:cubicBezTo>
                <a:cubicBezTo>
                  <a:pt x="2106476" y="151861"/>
                  <a:pt x="2107035" y="153814"/>
                  <a:pt x="2107035" y="156047"/>
                </a:cubicBezTo>
                <a:lnTo>
                  <a:pt x="2107035" y="193217"/>
                </a:lnTo>
                <a:cubicBezTo>
                  <a:pt x="2114848" y="182055"/>
                  <a:pt x="2122215" y="172846"/>
                  <a:pt x="2129135" y="165590"/>
                </a:cubicBezTo>
                <a:cubicBezTo>
                  <a:pt x="2136056" y="158335"/>
                  <a:pt x="2142641" y="152587"/>
                  <a:pt x="2148892" y="148345"/>
                </a:cubicBezTo>
                <a:cubicBezTo>
                  <a:pt x="2155143" y="144103"/>
                  <a:pt x="2161394" y="141145"/>
                  <a:pt x="2167645" y="139471"/>
                </a:cubicBezTo>
                <a:cubicBezTo>
                  <a:pt x="2173895" y="137797"/>
                  <a:pt x="2180146" y="136960"/>
                  <a:pt x="2186397" y="136960"/>
                </a:cubicBezTo>
                <a:close/>
                <a:moveTo>
                  <a:pt x="1827089" y="136960"/>
                </a:moveTo>
                <a:cubicBezTo>
                  <a:pt x="1852092" y="136960"/>
                  <a:pt x="1873467" y="140643"/>
                  <a:pt x="1891215" y="148010"/>
                </a:cubicBezTo>
                <a:cubicBezTo>
                  <a:pt x="1908963" y="155377"/>
                  <a:pt x="1923529" y="165590"/>
                  <a:pt x="1934915" y="178650"/>
                </a:cubicBezTo>
                <a:cubicBezTo>
                  <a:pt x="1946300" y="191710"/>
                  <a:pt x="1954672" y="207169"/>
                  <a:pt x="1960029" y="225029"/>
                </a:cubicBezTo>
                <a:cubicBezTo>
                  <a:pt x="1965387" y="242888"/>
                  <a:pt x="1968066" y="262310"/>
                  <a:pt x="1968066" y="283295"/>
                </a:cubicBezTo>
                <a:lnTo>
                  <a:pt x="1968066" y="296689"/>
                </a:lnTo>
                <a:cubicBezTo>
                  <a:pt x="1968066" y="306958"/>
                  <a:pt x="1965778" y="314549"/>
                  <a:pt x="1961201" y="319460"/>
                </a:cubicBezTo>
                <a:cubicBezTo>
                  <a:pt x="1956625" y="324371"/>
                  <a:pt x="1950319" y="326827"/>
                  <a:pt x="1942282" y="326827"/>
                </a:cubicBezTo>
                <a:lnTo>
                  <a:pt x="1760451" y="326827"/>
                </a:lnTo>
                <a:cubicBezTo>
                  <a:pt x="1760451" y="339552"/>
                  <a:pt x="1761958" y="351105"/>
                  <a:pt x="1764972" y="361485"/>
                </a:cubicBezTo>
                <a:cubicBezTo>
                  <a:pt x="1767985" y="371866"/>
                  <a:pt x="1772785" y="380684"/>
                  <a:pt x="1779371" y="387940"/>
                </a:cubicBezTo>
                <a:cubicBezTo>
                  <a:pt x="1785956" y="395195"/>
                  <a:pt x="1794440" y="400720"/>
                  <a:pt x="1804820" y="404515"/>
                </a:cubicBezTo>
                <a:cubicBezTo>
                  <a:pt x="1815201" y="408310"/>
                  <a:pt x="1827647" y="410208"/>
                  <a:pt x="1842158" y="410208"/>
                </a:cubicBezTo>
                <a:cubicBezTo>
                  <a:pt x="1856891" y="410208"/>
                  <a:pt x="1869839" y="409148"/>
                  <a:pt x="1881002" y="407027"/>
                </a:cubicBezTo>
                <a:cubicBezTo>
                  <a:pt x="1892164" y="404906"/>
                  <a:pt x="1901819" y="402562"/>
                  <a:pt x="1909967" y="399995"/>
                </a:cubicBezTo>
                <a:cubicBezTo>
                  <a:pt x="1918116" y="397427"/>
                  <a:pt x="1924869" y="395083"/>
                  <a:pt x="1930227" y="392963"/>
                </a:cubicBezTo>
                <a:cubicBezTo>
                  <a:pt x="1935585" y="390842"/>
                  <a:pt x="1939938" y="389781"/>
                  <a:pt x="1943286" y="389781"/>
                </a:cubicBezTo>
                <a:cubicBezTo>
                  <a:pt x="1945295" y="389781"/>
                  <a:pt x="1946970" y="390172"/>
                  <a:pt x="1948309" y="390953"/>
                </a:cubicBezTo>
                <a:cubicBezTo>
                  <a:pt x="1949649" y="391735"/>
                  <a:pt x="1950765" y="393130"/>
                  <a:pt x="1951658" y="395139"/>
                </a:cubicBezTo>
                <a:cubicBezTo>
                  <a:pt x="1952551" y="397148"/>
                  <a:pt x="1953165" y="399995"/>
                  <a:pt x="1953500" y="403678"/>
                </a:cubicBezTo>
                <a:cubicBezTo>
                  <a:pt x="1953835" y="407362"/>
                  <a:pt x="1954002" y="411994"/>
                  <a:pt x="1954002" y="417575"/>
                </a:cubicBezTo>
                <a:cubicBezTo>
                  <a:pt x="1954002" y="422486"/>
                  <a:pt x="1953890" y="426672"/>
                  <a:pt x="1953667" y="430132"/>
                </a:cubicBezTo>
                <a:cubicBezTo>
                  <a:pt x="1953444" y="433593"/>
                  <a:pt x="1953109" y="436551"/>
                  <a:pt x="1952663" y="439006"/>
                </a:cubicBezTo>
                <a:cubicBezTo>
                  <a:pt x="1952216" y="441462"/>
                  <a:pt x="1951546" y="443527"/>
                  <a:pt x="1950653" y="445201"/>
                </a:cubicBezTo>
                <a:cubicBezTo>
                  <a:pt x="1949760" y="446876"/>
                  <a:pt x="1948588" y="448494"/>
                  <a:pt x="1947137" y="450057"/>
                </a:cubicBezTo>
                <a:cubicBezTo>
                  <a:pt x="1945686" y="451619"/>
                  <a:pt x="1941723" y="453740"/>
                  <a:pt x="1935249" y="456419"/>
                </a:cubicBezTo>
                <a:cubicBezTo>
                  <a:pt x="1928775" y="459098"/>
                  <a:pt x="1920515" y="461721"/>
                  <a:pt x="1910470" y="464289"/>
                </a:cubicBezTo>
                <a:cubicBezTo>
                  <a:pt x="1900424" y="466856"/>
                  <a:pt x="1888927" y="469088"/>
                  <a:pt x="1875979" y="470986"/>
                </a:cubicBezTo>
                <a:cubicBezTo>
                  <a:pt x="1863031" y="472883"/>
                  <a:pt x="1849190" y="473832"/>
                  <a:pt x="1834456" y="473832"/>
                </a:cubicBezTo>
                <a:cubicBezTo>
                  <a:pt x="1807890" y="473832"/>
                  <a:pt x="1784617" y="470483"/>
                  <a:pt x="1764637" y="463786"/>
                </a:cubicBezTo>
                <a:cubicBezTo>
                  <a:pt x="1744657" y="457089"/>
                  <a:pt x="1727969" y="446931"/>
                  <a:pt x="1714575" y="433314"/>
                </a:cubicBezTo>
                <a:cubicBezTo>
                  <a:pt x="1701180" y="419696"/>
                  <a:pt x="1691190" y="402506"/>
                  <a:pt x="1684604" y="381745"/>
                </a:cubicBezTo>
                <a:cubicBezTo>
                  <a:pt x="1678019" y="360983"/>
                  <a:pt x="1674726" y="336650"/>
                  <a:pt x="1674726" y="308744"/>
                </a:cubicBezTo>
                <a:cubicBezTo>
                  <a:pt x="1674726" y="282179"/>
                  <a:pt x="1678186" y="258236"/>
                  <a:pt x="1685107" y="236916"/>
                </a:cubicBezTo>
                <a:cubicBezTo>
                  <a:pt x="1692027" y="215597"/>
                  <a:pt x="1702073" y="197514"/>
                  <a:pt x="1715244" y="182668"/>
                </a:cubicBezTo>
                <a:cubicBezTo>
                  <a:pt x="1728416" y="167823"/>
                  <a:pt x="1744433" y="156493"/>
                  <a:pt x="1763297" y="148680"/>
                </a:cubicBezTo>
                <a:cubicBezTo>
                  <a:pt x="1782161" y="140866"/>
                  <a:pt x="1803425" y="136960"/>
                  <a:pt x="1827089" y="136960"/>
                </a:cubicBezTo>
                <a:close/>
                <a:moveTo>
                  <a:pt x="1271216" y="136960"/>
                </a:moveTo>
                <a:cubicBezTo>
                  <a:pt x="1293093" y="136960"/>
                  <a:pt x="1311734" y="141257"/>
                  <a:pt x="1327138" y="149852"/>
                </a:cubicBezTo>
                <a:cubicBezTo>
                  <a:pt x="1342542" y="158447"/>
                  <a:pt x="1355099" y="170223"/>
                  <a:pt x="1364810" y="185180"/>
                </a:cubicBezTo>
                <a:cubicBezTo>
                  <a:pt x="1374521" y="200137"/>
                  <a:pt x="1381609" y="217550"/>
                  <a:pt x="1386074" y="237419"/>
                </a:cubicBezTo>
                <a:cubicBezTo>
                  <a:pt x="1390539" y="257287"/>
                  <a:pt x="1392771" y="278495"/>
                  <a:pt x="1392771" y="301043"/>
                </a:cubicBezTo>
                <a:cubicBezTo>
                  <a:pt x="1392771" y="327608"/>
                  <a:pt x="1389925" y="351551"/>
                  <a:pt x="1384232" y="372871"/>
                </a:cubicBezTo>
                <a:cubicBezTo>
                  <a:pt x="1378539" y="394190"/>
                  <a:pt x="1370224" y="412329"/>
                  <a:pt x="1359285" y="427286"/>
                </a:cubicBezTo>
                <a:cubicBezTo>
                  <a:pt x="1348346" y="442243"/>
                  <a:pt x="1334728" y="453740"/>
                  <a:pt x="1318431" y="461777"/>
                </a:cubicBezTo>
                <a:cubicBezTo>
                  <a:pt x="1302135" y="469814"/>
                  <a:pt x="1283494" y="473832"/>
                  <a:pt x="1262509" y="473832"/>
                </a:cubicBezTo>
                <a:cubicBezTo>
                  <a:pt x="1253803" y="473832"/>
                  <a:pt x="1245822" y="472995"/>
                  <a:pt x="1238567" y="471321"/>
                </a:cubicBezTo>
                <a:cubicBezTo>
                  <a:pt x="1231311" y="469646"/>
                  <a:pt x="1224279" y="467079"/>
                  <a:pt x="1217470" y="463619"/>
                </a:cubicBezTo>
                <a:cubicBezTo>
                  <a:pt x="1210661" y="460159"/>
                  <a:pt x="1203908" y="455861"/>
                  <a:pt x="1197211" y="450726"/>
                </a:cubicBezTo>
                <a:cubicBezTo>
                  <a:pt x="1190514" y="445592"/>
                  <a:pt x="1183593" y="439564"/>
                  <a:pt x="1176449" y="432644"/>
                </a:cubicBezTo>
                <a:lnTo>
                  <a:pt x="1176449" y="573286"/>
                </a:lnTo>
                <a:cubicBezTo>
                  <a:pt x="1176449" y="575519"/>
                  <a:pt x="1175780" y="577528"/>
                  <a:pt x="1174440" y="579314"/>
                </a:cubicBezTo>
                <a:cubicBezTo>
                  <a:pt x="1173101" y="581100"/>
                  <a:pt x="1170813" y="582607"/>
                  <a:pt x="1167575" y="583835"/>
                </a:cubicBezTo>
                <a:cubicBezTo>
                  <a:pt x="1164339" y="585063"/>
                  <a:pt x="1160041" y="586011"/>
                  <a:pt x="1154683" y="586681"/>
                </a:cubicBezTo>
                <a:cubicBezTo>
                  <a:pt x="1149325" y="587351"/>
                  <a:pt x="1142517" y="587686"/>
                  <a:pt x="1134257" y="587686"/>
                </a:cubicBezTo>
                <a:cubicBezTo>
                  <a:pt x="1125997" y="587686"/>
                  <a:pt x="1119188" y="587351"/>
                  <a:pt x="1113830" y="586681"/>
                </a:cubicBezTo>
                <a:cubicBezTo>
                  <a:pt x="1108472" y="586011"/>
                  <a:pt x="1104175" y="585063"/>
                  <a:pt x="1100938" y="583835"/>
                </a:cubicBezTo>
                <a:cubicBezTo>
                  <a:pt x="1097701" y="582607"/>
                  <a:pt x="1095413" y="581100"/>
                  <a:pt x="1094073" y="579314"/>
                </a:cubicBezTo>
                <a:cubicBezTo>
                  <a:pt x="1092734" y="577528"/>
                  <a:pt x="1092064" y="575519"/>
                  <a:pt x="1092064" y="573286"/>
                </a:cubicBezTo>
                <a:lnTo>
                  <a:pt x="1092064" y="156047"/>
                </a:lnTo>
                <a:cubicBezTo>
                  <a:pt x="1092064" y="153814"/>
                  <a:pt x="1092622" y="151861"/>
                  <a:pt x="1093738" y="150187"/>
                </a:cubicBezTo>
                <a:cubicBezTo>
                  <a:pt x="1094854" y="148512"/>
                  <a:pt x="1096808" y="147117"/>
                  <a:pt x="1099598" y="146001"/>
                </a:cubicBezTo>
                <a:cubicBezTo>
                  <a:pt x="1102389" y="144885"/>
                  <a:pt x="1106072" y="144047"/>
                  <a:pt x="1110649" y="143489"/>
                </a:cubicBezTo>
                <a:cubicBezTo>
                  <a:pt x="1115225" y="142931"/>
                  <a:pt x="1120974" y="142652"/>
                  <a:pt x="1127894" y="142652"/>
                </a:cubicBezTo>
                <a:cubicBezTo>
                  <a:pt x="1134591" y="142652"/>
                  <a:pt x="1140228" y="142931"/>
                  <a:pt x="1144805" y="143489"/>
                </a:cubicBezTo>
                <a:cubicBezTo>
                  <a:pt x="1149381" y="144047"/>
                  <a:pt x="1153065" y="144885"/>
                  <a:pt x="1155855" y="146001"/>
                </a:cubicBezTo>
                <a:cubicBezTo>
                  <a:pt x="1158646" y="147117"/>
                  <a:pt x="1160599" y="148512"/>
                  <a:pt x="1161715" y="150187"/>
                </a:cubicBezTo>
                <a:cubicBezTo>
                  <a:pt x="1162832" y="151861"/>
                  <a:pt x="1163390" y="153814"/>
                  <a:pt x="1163390" y="156047"/>
                </a:cubicBezTo>
                <a:lnTo>
                  <a:pt x="1163390" y="191207"/>
                </a:lnTo>
                <a:cubicBezTo>
                  <a:pt x="1172096" y="182278"/>
                  <a:pt x="1180635" y="174408"/>
                  <a:pt x="1189007" y="167600"/>
                </a:cubicBezTo>
                <a:cubicBezTo>
                  <a:pt x="1197378" y="160791"/>
                  <a:pt x="1205917" y="155098"/>
                  <a:pt x="1214624" y="150522"/>
                </a:cubicBezTo>
                <a:cubicBezTo>
                  <a:pt x="1223330" y="145945"/>
                  <a:pt x="1232316" y="142541"/>
                  <a:pt x="1241580" y="140308"/>
                </a:cubicBezTo>
                <a:cubicBezTo>
                  <a:pt x="1250845" y="138076"/>
                  <a:pt x="1260723" y="136960"/>
                  <a:pt x="1271216" y="136960"/>
                </a:cubicBezTo>
                <a:close/>
                <a:moveTo>
                  <a:pt x="871724" y="136960"/>
                </a:moveTo>
                <a:cubicBezTo>
                  <a:pt x="895164" y="136960"/>
                  <a:pt x="915200" y="139248"/>
                  <a:pt x="931832" y="143824"/>
                </a:cubicBezTo>
                <a:cubicBezTo>
                  <a:pt x="948463" y="148401"/>
                  <a:pt x="962137" y="155433"/>
                  <a:pt x="972853" y="164921"/>
                </a:cubicBezTo>
                <a:cubicBezTo>
                  <a:pt x="983568" y="174408"/>
                  <a:pt x="991382" y="186631"/>
                  <a:pt x="996293" y="201588"/>
                </a:cubicBezTo>
                <a:cubicBezTo>
                  <a:pt x="1001204" y="216545"/>
                  <a:pt x="1003660" y="234293"/>
                  <a:pt x="1003660" y="254831"/>
                </a:cubicBezTo>
                <a:lnTo>
                  <a:pt x="1003660" y="455749"/>
                </a:lnTo>
                <a:cubicBezTo>
                  <a:pt x="1003660" y="458875"/>
                  <a:pt x="1002544" y="461330"/>
                  <a:pt x="1000311" y="463116"/>
                </a:cubicBezTo>
                <a:cubicBezTo>
                  <a:pt x="998079" y="464902"/>
                  <a:pt x="994563" y="466186"/>
                  <a:pt x="989763" y="466967"/>
                </a:cubicBezTo>
                <a:cubicBezTo>
                  <a:pt x="984963" y="467749"/>
                  <a:pt x="977875" y="468139"/>
                  <a:pt x="968499" y="468139"/>
                </a:cubicBezTo>
                <a:cubicBezTo>
                  <a:pt x="958454" y="468139"/>
                  <a:pt x="951142" y="467749"/>
                  <a:pt x="946566" y="466967"/>
                </a:cubicBezTo>
                <a:cubicBezTo>
                  <a:pt x="941989" y="466186"/>
                  <a:pt x="938752" y="464902"/>
                  <a:pt x="936855" y="463116"/>
                </a:cubicBezTo>
                <a:cubicBezTo>
                  <a:pt x="934957" y="461330"/>
                  <a:pt x="934008" y="458875"/>
                  <a:pt x="934008" y="455749"/>
                </a:cubicBezTo>
                <a:lnTo>
                  <a:pt x="934008" y="431974"/>
                </a:lnTo>
                <a:cubicBezTo>
                  <a:pt x="921730" y="445145"/>
                  <a:pt x="907722" y="455415"/>
                  <a:pt x="891983" y="462782"/>
                </a:cubicBezTo>
                <a:cubicBezTo>
                  <a:pt x="876245" y="470149"/>
                  <a:pt x="858776" y="473832"/>
                  <a:pt x="839577" y="473832"/>
                </a:cubicBezTo>
                <a:cubicBezTo>
                  <a:pt x="823727" y="473832"/>
                  <a:pt x="809160" y="471767"/>
                  <a:pt x="795877" y="467637"/>
                </a:cubicBezTo>
                <a:cubicBezTo>
                  <a:pt x="782595" y="463507"/>
                  <a:pt x="771098" y="457368"/>
                  <a:pt x="761387" y="449220"/>
                </a:cubicBezTo>
                <a:cubicBezTo>
                  <a:pt x="751675" y="441071"/>
                  <a:pt x="744141" y="430970"/>
                  <a:pt x="738783" y="418914"/>
                </a:cubicBezTo>
                <a:cubicBezTo>
                  <a:pt x="733425" y="406859"/>
                  <a:pt x="730747" y="392795"/>
                  <a:pt x="730747" y="376722"/>
                </a:cubicBezTo>
                <a:cubicBezTo>
                  <a:pt x="730747" y="359309"/>
                  <a:pt x="734151" y="344184"/>
                  <a:pt x="740960" y="331348"/>
                </a:cubicBezTo>
                <a:cubicBezTo>
                  <a:pt x="747769" y="318511"/>
                  <a:pt x="757926" y="307907"/>
                  <a:pt x="771432" y="299536"/>
                </a:cubicBezTo>
                <a:cubicBezTo>
                  <a:pt x="784939" y="291164"/>
                  <a:pt x="801738" y="284969"/>
                  <a:pt x="821829" y="280951"/>
                </a:cubicBezTo>
                <a:cubicBezTo>
                  <a:pt x="841921" y="276932"/>
                  <a:pt x="865250" y="274923"/>
                  <a:pt x="891816" y="274923"/>
                </a:cubicBezTo>
                <a:lnTo>
                  <a:pt x="920949" y="274923"/>
                </a:lnTo>
                <a:lnTo>
                  <a:pt x="920949" y="256841"/>
                </a:lnTo>
                <a:cubicBezTo>
                  <a:pt x="920949" y="247464"/>
                  <a:pt x="920000" y="239260"/>
                  <a:pt x="918102" y="232228"/>
                </a:cubicBezTo>
                <a:cubicBezTo>
                  <a:pt x="916205" y="225196"/>
                  <a:pt x="913080" y="219336"/>
                  <a:pt x="908726" y="214648"/>
                </a:cubicBezTo>
                <a:cubicBezTo>
                  <a:pt x="904373" y="209960"/>
                  <a:pt x="898569" y="206500"/>
                  <a:pt x="891313" y="204267"/>
                </a:cubicBezTo>
                <a:cubicBezTo>
                  <a:pt x="884058" y="202035"/>
                  <a:pt x="875073" y="200918"/>
                  <a:pt x="864357" y="200918"/>
                </a:cubicBezTo>
                <a:cubicBezTo>
                  <a:pt x="850293" y="200918"/>
                  <a:pt x="837735" y="202481"/>
                  <a:pt x="826685" y="205607"/>
                </a:cubicBezTo>
                <a:cubicBezTo>
                  <a:pt x="815634" y="208732"/>
                  <a:pt x="805868" y="212192"/>
                  <a:pt x="797384" y="215987"/>
                </a:cubicBezTo>
                <a:cubicBezTo>
                  <a:pt x="788901" y="219782"/>
                  <a:pt x="781813" y="223243"/>
                  <a:pt x="776120" y="226368"/>
                </a:cubicBezTo>
                <a:cubicBezTo>
                  <a:pt x="770428" y="229493"/>
                  <a:pt x="765796" y="231056"/>
                  <a:pt x="762224" y="231056"/>
                </a:cubicBezTo>
                <a:cubicBezTo>
                  <a:pt x="759768" y="231056"/>
                  <a:pt x="757591" y="230275"/>
                  <a:pt x="755694" y="228712"/>
                </a:cubicBezTo>
                <a:cubicBezTo>
                  <a:pt x="753796" y="227149"/>
                  <a:pt x="752234" y="224917"/>
                  <a:pt x="751006" y="222015"/>
                </a:cubicBezTo>
                <a:cubicBezTo>
                  <a:pt x="749778" y="219113"/>
                  <a:pt x="748829" y="215541"/>
                  <a:pt x="748159" y="211299"/>
                </a:cubicBezTo>
                <a:cubicBezTo>
                  <a:pt x="747490" y="207058"/>
                  <a:pt x="747155" y="202370"/>
                  <a:pt x="747155" y="197235"/>
                </a:cubicBezTo>
                <a:cubicBezTo>
                  <a:pt x="747155" y="190314"/>
                  <a:pt x="747713" y="184845"/>
                  <a:pt x="748829" y="180827"/>
                </a:cubicBezTo>
                <a:cubicBezTo>
                  <a:pt x="749945" y="176808"/>
                  <a:pt x="752066" y="173181"/>
                  <a:pt x="755192" y="169943"/>
                </a:cubicBezTo>
                <a:cubicBezTo>
                  <a:pt x="758317" y="166707"/>
                  <a:pt x="763786" y="163135"/>
                  <a:pt x="771600" y="159228"/>
                </a:cubicBezTo>
                <a:cubicBezTo>
                  <a:pt x="779413" y="155321"/>
                  <a:pt x="788566" y="151694"/>
                  <a:pt x="799059" y="148345"/>
                </a:cubicBezTo>
                <a:cubicBezTo>
                  <a:pt x="809551" y="144996"/>
                  <a:pt x="820992" y="142262"/>
                  <a:pt x="833382" y="140141"/>
                </a:cubicBezTo>
                <a:cubicBezTo>
                  <a:pt x="845772" y="138020"/>
                  <a:pt x="858553" y="136960"/>
                  <a:pt x="871724" y="136960"/>
                </a:cubicBezTo>
                <a:close/>
                <a:moveTo>
                  <a:pt x="1519796" y="63959"/>
                </a:moveTo>
                <a:cubicBezTo>
                  <a:pt x="1528056" y="63959"/>
                  <a:pt x="1534921" y="64238"/>
                  <a:pt x="1540390" y="64797"/>
                </a:cubicBezTo>
                <a:cubicBezTo>
                  <a:pt x="1545859" y="65355"/>
                  <a:pt x="1550157" y="66248"/>
                  <a:pt x="1553282" y="67475"/>
                </a:cubicBezTo>
                <a:cubicBezTo>
                  <a:pt x="1556408" y="68703"/>
                  <a:pt x="1558640" y="70210"/>
                  <a:pt x="1559979" y="71996"/>
                </a:cubicBezTo>
                <a:cubicBezTo>
                  <a:pt x="1561319" y="73782"/>
                  <a:pt x="1561989" y="75791"/>
                  <a:pt x="1561989" y="78024"/>
                </a:cubicBezTo>
                <a:lnTo>
                  <a:pt x="1561989" y="144661"/>
                </a:lnTo>
                <a:lnTo>
                  <a:pt x="1626952" y="144661"/>
                </a:lnTo>
                <a:cubicBezTo>
                  <a:pt x="1629185" y="144661"/>
                  <a:pt x="1631138" y="145220"/>
                  <a:pt x="1632812" y="146336"/>
                </a:cubicBezTo>
                <a:cubicBezTo>
                  <a:pt x="1634487" y="147452"/>
                  <a:pt x="1635882" y="149294"/>
                  <a:pt x="1636998" y="151861"/>
                </a:cubicBezTo>
                <a:cubicBezTo>
                  <a:pt x="1638114" y="154428"/>
                  <a:pt x="1638951" y="157944"/>
                  <a:pt x="1639509" y="162409"/>
                </a:cubicBezTo>
                <a:cubicBezTo>
                  <a:pt x="1640068" y="166874"/>
                  <a:pt x="1640347" y="172343"/>
                  <a:pt x="1640347" y="178817"/>
                </a:cubicBezTo>
                <a:cubicBezTo>
                  <a:pt x="1640347" y="191096"/>
                  <a:pt x="1639231" y="199858"/>
                  <a:pt x="1636998" y="205104"/>
                </a:cubicBezTo>
                <a:cubicBezTo>
                  <a:pt x="1634766" y="210350"/>
                  <a:pt x="1631529" y="212974"/>
                  <a:pt x="1627287" y="212974"/>
                </a:cubicBezTo>
                <a:lnTo>
                  <a:pt x="1561989" y="212974"/>
                </a:lnTo>
                <a:lnTo>
                  <a:pt x="1561989" y="353281"/>
                </a:lnTo>
                <a:cubicBezTo>
                  <a:pt x="1561989" y="369578"/>
                  <a:pt x="1564556" y="381800"/>
                  <a:pt x="1569691" y="389949"/>
                </a:cubicBezTo>
                <a:cubicBezTo>
                  <a:pt x="1574825" y="398097"/>
                  <a:pt x="1583978" y="402171"/>
                  <a:pt x="1597149" y="402171"/>
                </a:cubicBezTo>
                <a:cubicBezTo>
                  <a:pt x="1601614" y="402171"/>
                  <a:pt x="1605633" y="401781"/>
                  <a:pt x="1609204" y="400999"/>
                </a:cubicBezTo>
                <a:cubicBezTo>
                  <a:pt x="1612776" y="400218"/>
                  <a:pt x="1615957" y="399325"/>
                  <a:pt x="1618748" y="398320"/>
                </a:cubicBezTo>
                <a:cubicBezTo>
                  <a:pt x="1621539" y="397316"/>
                  <a:pt x="1623883" y="396423"/>
                  <a:pt x="1625780" y="395641"/>
                </a:cubicBezTo>
                <a:cubicBezTo>
                  <a:pt x="1627678" y="394860"/>
                  <a:pt x="1629408" y="394469"/>
                  <a:pt x="1630971" y="394469"/>
                </a:cubicBezTo>
                <a:cubicBezTo>
                  <a:pt x="1632310" y="394469"/>
                  <a:pt x="1633594" y="394860"/>
                  <a:pt x="1634821" y="395641"/>
                </a:cubicBezTo>
                <a:cubicBezTo>
                  <a:pt x="1636049" y="396423"/>
                  <a:pt x="1636998" y="397986"/>
                  <a:pt x="1637668" y="400330"/>
                </a:cubicBezTo>
                <a:cubicBezTo>
                  <a:pt x="1638337" y="402674"/>
                  <a:pt x="1638951" y="405855"/>
                  <a:pt x="1639509" y="409873"/>
                </a:cubicBezTo>
                <a:cubicBezTo>
                  <a:pt x="1640068" y="413891"/>
                  <a:pt x="1640347" y="419026"/>
                  <a:pt x="1640347" y="425277"/>
                </a:cubicBezTo>
                <a:cubicBezTo>
                  <a:pt x="1640347" y="435099"/>
                  <a:pt x="1639733" y="442634"/>
                  <a:pt x="1638505" y="447880"/>
                </a:cubicBezTo>
                <a:cubicBezTo>
                  <a:pt x="1637277" y="453126"/>
                  <a:pt x="1635659" y="456810"/>
                  <a:pt x="1633649" y="458931"/>
                </a:cubicBezTo>
                <a:cubicBezTo>
                  <a:pt x="1631640" y="461052"/>
                  <a:pt x="1628682" y="462949"/>
                  <a:pt x="1624775" y="464623"/>
                </a:cubicBezTo>
                <a:cubicBezTo>
                  <a:pt x="1620869" y="466298"/>
                  <a:pt x="1616292" y="467749"/>
                  <a:pt x="1611046" y="468977"/>
                </a:cubicBezTo>
                <a:cubicBezTo>
                  <a:pt x="1605800" y="470204"/>
                  <a:pt x="1600107" y="471153"/>
                  <a:pt x="1593968" y="471823"/>
                </a:cubicBezTo>
                <a:cubicBezTo>
                  <a:pt x="1587829" y="472493"/>
                  <a:pt x="1581634" y="472828"/>
                  <a:pt x="1575383" y="472828"/>
                </a:cubicBezTo>
                <a:cubicBezTo>
                  <a:pt x="1558640" y="472828"/>
                  <a:pt x="1544129" y="470707"/>
                  <a:pt x="1531851" y="466465"/>
                </a:cubicBezTo>
                <a:cubicBezTo>
                  <a:pt x="1519573" y="462224"/>
                  <a:pt x="1509415" y="455694"/>
                  <a:pt x="1501378" y="446876"/>
                </a:cubicBezTo>
                <a:cubicBezTo>
                  <a:pt x="1493342" y="438057"/>
                  <a:pt x="1487426" y="426951"/>
                  <a:pt x="1483631" y="413557"/>
                </a:cubicBezTo>
                <a:cubicBezTo>
                  <a:pt x="1479835" y="400162"/>
                  <a:pt x="1477938" y="384312"/>
                  <a:pt x="1477938" y="366006"/>
                </a:cubicBezTo>
                <a:lnTo>
                  <a:pt x="1477938" y="212974"/>
                </a:lnTo>
                <a:lnTo>
                  <a:pt x="1442108" y="212974"/>
                </a:lnTo>
                <a:cubicBezTo>
                  <a:pt x="1437866" y="212974"/>
                  <a:pt x="1434629" y="210350"/>
                  <a:pt x="1432397" y="205104"/>
                </a:cubicBezTo>
                <a:cubicBezTo>
                  <a:pt x="1430164" y="199858"/>
                  <a:pt x="1429048" y="191096"/>
                  <a:pt x="1429048" y="178817"/>
                </a:cubicBezTo>
                <a:cubicBezTo>
                  <a:pt x="1429048" y="172343"/>
                  <a:pt x="1429327" y="166874"/>
                  <a:pt x="1429885" y="162409"/>
                </a:cubicBezTo>
                <a:cubicBezTo>
                  <a:pt x="1430443" y="157944"/>
                  <a:pt x="1431280" y="154428"/>
                  <a:pt x="1432397" y="151861"/>
                </a:cubicBezTo>
                <a:cubicBezTo>
                  <a:pt x="1433513" y="149294"/>
                  <a:pt x="1434908" y="147452"/>
                  <a:pt x="1436582" y="146336"/>
                </a:cubicBezTo>
                <a:cubicBezTo>
                  <a:pt x="1438257" y="145220"/>
                  <a:pt x="1440210" y="144661"/>
                  <a:pt x="1442443" y="144661"/>
                </a:cubicBezTo>
                <a:lnTo>
                  <a:pt x="1477938" y="144661"/>
                </a:lnTo>
                <a:lnTo>
                  <a:pt x="1477938" y="78024"/>
                </a:lnTo>
                <a:cubicBezTo>
                  <a:pt x="1477938" y="75791"/>
                  <a:pt x="1478552" y="73782"/>
                  <a:pt x="1479780" y="71996"/>
                </a:cubicBezTo>
                <a:cubicBezTo>
                  <a:pt x="1481007" y="70210"/>
                  <a:pt x="1483240" y="68703"/>
                  <a:pt x="1486477" y="67475"/>
                </a:cubicBezTo>
                <a:cubicBezTo>
                  <a:pt x="1489714" y="66248"/>
                  <a:pt x="1494067" y="65355"/>
                  <a:pt x="1499537" y="64797"/>
                </a:cubicBezTo>
                <a:cubicBezTo>
                  <a:pt x="1505006" y="64238"/>
                  <a:pt x="1511759" y="63959"/>
                  <a:pt x="1519796" y="63959"/>
                </a:cubicBezTo>
                <a:close/>
                <a:moveTo>
                  <a:pt x="200918" y="25785"/>
                </a:moveTo>
                <a:cubicBezTo>
                  <a:pt x="212974" y="25785"/>
                  <a:pt x="224582" y="26790"/>
                  <a:pt x="235744" y="28799"/>
                </a:cubicBezTo>
                <a:cubicBezTo>
                  <a:pt x="246906" y="30808"/>
                  <a:pt x="257231" y="33431"/>
                  <a:pt x="266719" y="36668"/>
                </a:cubicBezTo>
                <a:cubicBezTo>
                  <a:pt x="276207" y="39905"/>
                  <a:pt x="284746" y="43644"/>
                  <a:pt x="292336" y="47886"/>
                </a:cubicBezTo>
                <a:cubicBezTo>
                  <a:pt x="299926" y="52128"/>
                  <a:pt x="305228" y="55755"/>
                  <a:pt x="308242" y="58769"/>
                </a:cubicBezTo>
                <a:cubicBezTo>
                  <a:pt x="311256" y="61783"/>
                  <a:pt x="313321" y="64294"/>
                  <a:pt x="314437" y="66303"/>
                </a:cubicBezTo>
                <a:cubicBezTo>
                  <a:pt x="315553" y="68313"/>
                  <a:pt x="316446" y="70880"/>
                  <a:pt x="317116" y="74005"/>
                </a:cubicBezTo>
                <a:cubicBezTo>
                  <a:pt x="317786" y="77131"/>
                  <a:pt x="318288" y="80814"/>
                  <a:pt x="318623" y="85056"/>
                </a:cubicBezTo>
                <a:cubicBezTo>
                  <a:pt x="318958" y="89297"/>
                  <a:pt x="319125" y="94544"/>
                  <a:pt x="319125" y="100794"/>
                </a:cubicBezTo>
                <a:cubicBezTo>
                  <a:pt x="319125" y="107492"/>
                  <a:pt x="318902" y="113184"/>
                  <a:pt x="318455" y="117872"/>
                </a:cubicBezTo>
                <a:cubicBezTo>
                  <a:pt x="318009" y="122560"/>
                  <a:pt x="317228" y="126356"/>
                  <a:pt x="316111" y="129258"/>
                </a:cubicBezTo>
                <a:cubicBezTo>
                  <a:pt x="314995" y="132160"/>
                  <a:pt x="313656" y="134281"/>
                  <a:pt x="312093" y="135620"/>
                </a:cubicBezTo>
                <a:cubicBezTo>
                  <a:pt x="310530" y="136960"/>
                  <a:pt x="308744" y="137629"/>
                  <a:pt x="306735" y="137629"/>
                </a:cubicBezTo>
                <a:cubicBezTo>
                  <a:pt x="303387" y="137629"/>
                  <a:pt x="299145" y="135676"/>
                  <a:pt x="294010" y="131769"/>
                </a:cubicBezTo>
                <a:cubicBezTo>
                  <a:pt x="288876" y="127862"/>
                  <a:pt x="282234" y="123509"/>
                  <a:pt x="274086" y="118710"/>
                </a:cubicBezTo>
                <a:cubicBezTo>
                  <a:pt x="265938" y="113910"/>
                  <a:pt x="256227" y="109556"/>
                  <a:pt x="244953" y="105650"/>
                </a:cubicBezTo>
                <a:cubicBezTo>
                  <a:pt x="233679" y="101743"/>
                  <a:pt x="220229" y="99790"/>
                  <a:pt x="204602" y="99790"/>
                </a:cubicBezTo>
                <a:cubicBezTo>
                  <a:pt x="187412" y="99790"/>
                  <a:pt x="172064" y="103306"/>
                  <a:pt x="158558" y="110338"/>
                </a:cubicBezTo>
                <a:cubicBezTo>
                  <a:pt x="145052" y="117370"/>
                  <a:pt x="133555" y="127416"/>
                  <a:pt x="124067" y="140476"/>
                </a:cubicBezTo>
                <a:cubicBezTo>
                  <a:pt x="114580" y="153535"/>
                  <a:pt x="107380" y="169330"/>
                  <a:pt x="102469" y="187859"/>
                </a:cubicBezTo>
                <a:cubicBezTo>
                  <a:pt x="97557" y="206388"/>
                  <a:pt x="95102" y="227261"/>
                  <a:pt x="95102" y="250478"/>
                </a:cubicBezTo>
                <a:cubicBezTo>
                  <a:pt x="95102" y="275928"/>
                  <a:pt x="97725" y="297973"/>
                  <a:pt x="102971" y="316614"/>
                </a:cubicBezTo>
                <a:cubicBezTo>
                  <a:pt x="108217" y="335254"/>
                  <a:pt x="115696" y="350602"/>
                  <a:pt x="125407" y="362657"/>
                </a:cubicBezTo>
                <a:cubicBezTo>
                  <a:pt x="135118" y="374712"/>
                  <a:pt x="146838" y="383698"/>
                  <a:pt x="160567" y="389614"/>
                </a:cubicBezTo>
                <a:cubicBezTo>
                  <a:pt x="174297" y="395530"/>
                  <a:pt x="189756" y="398488"/>
                  <a:pt x="206946" y="398488"/>
                </a:cubicBezTo>
                <a:cubicBezTo>
                  <a:pt x="222573" y="398488"/>
                  <a:pt x="236079" y="396646"/>
                  <a:pt x="247464" y="392963"/>
                </a:cubicBezTo>
                <a:cubicBezTo>
                  <a:pt x="258850" y="389279"/>
                  <a:pt x="268617" y="385205"/>
                  <a:pt x="276765" y="380740"/>
                </a:cubicBezTo>
                <a:cubicBezTo>
                  <a:pt x="284913" y="376275"/>
                  <a:pt x="291611" y="372257"/>
                  <a:pt x="296857" y="368685"/>
                </a:cubicBezTo>
                <a:cubicBezTo>
                  <a:pt x="302103" y="365113"/>
                  <a:pt x="306177" y="363327"/>
                  <a:pt x="309079" y="363327"/>
                </a:cubicBezTo>
                <a:cubicBezTo>
                  <a:pt x="311312" y="363327"/>
                  <a:pt x="313098" y="363774"/>
                  <a:pt x="314437" y="364667"/>
                </a:cubicBezTo>
                <a:cubicBezTo>
                  <a:pt x="315777" y="365560"/>
                  <a:pt x="316893" y="367345"/>
                  <a:pt x="317786" y="370024"/>
                </a:cubicBezTo>
                <a:cubicBezTo>
                  <a:pt x="318679" y="372703"/>
                  <a:pt x="319348" y="376443"/>
                  <a:pt x="319795" y="381242"/>
                </a:cubicBezTo>
                <a:cubicBezTo>
                  <a:pt x="320241" y="386042"/>
                  <a:pt x="320465" y="392460"/>
                  <a:pt x="320465" y="400497"/>
                </a:cubicBezTo>
                <a:cubicBezTo>
                  <a:pt x="320465" y="406078"/>
                  <a:pt x="320297" y="410822"/>
                  <a:pt x="319962" y="414729"/>
                </a:cubicBezTo>
                <a:cubicBezTo>
                  <a:pt x="319627" y="418635"/>
                  <a:pt x="319125" y="421984"/>
                  <a:pt x="318455" y="424775"/>
                </a:cubicBezTo>
                <a:cubicBezTo>
                  <a:pt x="317786" y="427565"/>
                  <a:pt x="316893" y="429965"/>
                  <a:pt x="315777" y="431974"/>
                </a:cubicBezTo>
                <a:cubicBezTo>
                  <a:pt x="314660" y="433983"/>
                  <a:pt x="312874" y="436272"/>
                  <a:pt x="310419" y="438839"/>
                </a:cubicBezTo>
                <a:cubicBezTo>
                  <a:pt x="307963" y="441406"/>
                  <a:pt x="303219" y="444699"/>
                  <a:pt x="296187" y="448717"/>
                </a:cubicBezTo>
                <a:cubicBezTo>
                  <a:pt x="289155" y="452736"/>
                  <a:pt x="280560" y="456587"/>
                  <a:pt x="270403" y="460270"/>
                </a:cubicBezTo>
                <a:cubicBezTo>
                  <a:pt x="260245" y="463954"/>
                  <a:pt x="248636" y="467023"/>
                  <a:pt x="235577" y="469479"/>
                </a:cubicBezTo>
                <a:cubicBezTo>
                  <a:pt x="222517" y="471934"/>
                  <a:pt x="208397" y="473162"/>
                  <a:pt x="193217" y="473162"/>
                </a:cubicBezTo>
                <a:cubicBezTo>
                  <a:pt x="163525" y="473162"/>
                  <a:pt x="136736" y="468586"/>
                  <a:pt x="112849" y="459433"/>
                </a:cubicBezTo>
                <a:cubicBezTo>
                  <a:pt x="88962" y="450280"/>
                  <a:pt x="68647" y="436606"/>
                  <a:pt x="51904" y="418412"/>
                </a:cubicBezTo>
                <a:cubicBezTo>
                  <a:pt x="35161" y="400218"/>
                  <a:pt x="22325" y="377503"/>
                  <a:pt x="13395" y="350267"/>
                </a:cubicBezTo>
                <a:cubicBezTo>
                  <a:pt x="4465" y="323032"/>
                  <a:pt x="0" y="291332"/>
                  <a:pt x="0" y="255166"/>
                </a:cubicBezTo>
                <a:cubicBezTo>
                  <a:pt x="0" y="218331"/>
                  <a:pt x="4912" y="185626"/>
                  <a:pt x="14734" y="157051"/>
                </a:cubicBezTo>
                <a:cubicBezTo>
                  <a:pt x="24557" y="128476"/>
                  <a:pt x="38286" y="104478"/>
                  <a:pt x="55923" y="85056"/>
                </a:cubicBezTo>
                <a:cubicBezTo>
                  <a:pt x="73559" y="65634"/>
                  <a:pt x="94711" y="50900"/>
                  <a:pt x="119379" y="40854"/>
                </a:cubicBezTo>
                <a:cubicBezTo>
                  <a:pt x="144048" y="30808"/>
                  <a:pt x="171227" y="25785"/>
                  <a:pt x="200918" y="25785"/>
                </a:cubicBezTo>
                <a:close/>
                <a:moveTo>
                  <a:pt x="419882" y="0"/>
                </a:moveTo>
                <a:cubicBezTo>
                  <a:pt x="428142" y="0"/>
                  <a:pt x="434951" y="335"/>
                  <a:pt x="440308" y="1005"/>
                </a:cubicBezTo>
                <a:cubicBezTo>
                  <a:pt x="445666" y="1675"/>
                  <a:pt x="449964" y="2624"/>
                  <a:pt x="453201" y="3851"/>
                </a:cubicBezTo>
                <a:cubicBezTo>
                  <a:pt x="456438" y="5079"/>
                  <a:pt x="458726" y="6586"/>
                  <a:pt x="460065" y="8372"/>
                </a:cubicBezTo>
                <a:cubicBezTo>
                  <a:pt x="461405" y="10158"/>
                  <a:pt x="462075" y="12167"/>
                  <a:pt x="462075" y="14400"/>
                </a:cubicBezTo>
                <a:lnTo>
                  <a:pt x="462075" y="179487"/>
                </a:lnTo>
                <a:cubicBezTo>
                  <a:pt x="476585" y="165200"/>
                  <a:pt x="491375" y="154540"/>
                  <a:pt x="506444" y="147508"/>
                </a:cubicBezTo>
                <a:cubicBezTo>
                  <a:pt x="521513" y="140476"/>
                  <a:pt x="537196" y="136960"/>
                  <a:pt x="553492" y="136960"/>
                </a:cubicBezTo>
                <a:cubicBezTo>
                  <a:pt x="573807" y="136960"/>
                  <a:pt x="590941" y="140308"/>
                  <a:pt x="604894" y="147005"/>
                </a:cubicBezTo>
                <a:cubicBezTo>
                  <a:pt x="618846" y="153703"/>
                  <a:pt x="630120" y="162856"/>
                  <a:pt x="638715" y="174464"/>
                </a:cubicBezTo>
                <a:cubicBezTo>
                  <a:pt x="647310" y="186073"/>
                  <a:pt x="653505" y="199635"/>
                  <a:pt x="657300" y="215150"/>
                </a:cubicBezTo>
                <a:cubicBezTo>
                  <a:pt x="661095" y="230666"/>
                  <a:pt x="662993" y="249474"/>
                  <a:pt x="662993" y="271575"/>
                </a:cubicBezTo>
                <a:lnTo>
                  <a:pt x="662993" y="454745"/>
                </a:lnTo>
                <a:cubicBezTo>
                  <a:pt x="662993" y="456977"/>
                  <a:pt x="662323" y="458931"/>
                  <a:pt x="660983" y="460605"/>
                </a:cubicBezTo>
                <a:cubicBezTo>
                  <a:pt x="659644" y="462279"/>
                  <a:pt x="657411" y="463675"/>
                  <a:pt x="654286" y="464791"/>
                </a:cubicBezTo>
                <a:cubicBezTo>
                  <a:pt x="651161" y="465907"/>
                  <a:pt x="646863" y="466744"/>
                  <a:pt x="641394" y="467302"/>
                </a:cubicBezTo>
                <a:cubicBezTo>
                  <a:pt x="635924" y="467860"/>
                  <a:pt x="629171" y="468139"/>
                  <a:pt x="621135" y="468139"/>
                </a:cubicBezTo>
                <a:cubicBezTo>
                  <a:pt x="612875" y="468139"/>
                  <a:pt x="606010" y="467860"/>
                  <a:pt x="600541" y="467302"/>
                </a:cubicBezTo>
                <a:cubicBezTo>
                  <a:pt x="595071" y="466744"/>
                  <a:pt x="590774" y="465907"/>
                  <a:pt x="587648" y="464791"/>
                </a:cubicBezTo>
                <a:cubicBezTo>
                  <a:pt x="584523" y="463675"/>
                  <a:pt x="582291" y="462279"/>
                  <a:pt x="580951" y="460605"/>
                </a:cubicBezTo>
                <a:cubicBezTo>
                  <a:pt x="579612" y="458931"/>
                  <a:pt x="578942" y="456977"/>
                  <a:pt x="578942" y="454745"/>
                </a:cubicBezTo>
                <a:lnTo>
                  <a:pt x="578942" y="284299"/>
                </a:lnTo>
                <a:cubicBezTo>
                  <a:pt x="578942" y="269789"/>
                  <a:pt x="577881" y="258403"/>
                  <a:pt x="575761" y="250143"/>
                </a:cubicBezTo>
                <a:cubicBezTo>
                  <a:pt x="573640" y="241883"/>
                  <a:pt x="570570" y="234795"/>
                  <a:pt x="566552" y="228880"/>
                </a:cubicBezTo>
                <a:cubicBezTo>
                  <a:pt x="562534" y="222964"/>
                  <a:pt x="557343" y="218387"/>
                  <a:pt x="550981" y="215150"/>
                </a:cubicBezTo>
                <a:cubicBezTo>
                  <a:pt x="544618" y="211913"/>
                  <a:pt x="537196" y="210295"/>
                  <a:pt x="528712" y="210295"/>
                </a:cubicBezTo>
                <a:cubicBezTo>
                  <a:pt x="517997" y="210295"/>
                  <a:pt x="507170" y="214201"/>
                  <a:pt x="496231" y="222015"/>
                </a:cubicBezTo>
                <a:cubicBezTo>
                  <a:pt x="485292" y="229828"/>
                  <a:pt x="473906" y="241214"/>
                  <a:pt x="462075" y="256171"/>
                </a:cubicBezTo>
                <a:lnTo>
                  <a:pt x="462075" y="454745"/>
                </a:lnTo>
                <a:cubicBezTo>
                  <a:pt x="462075" y="456977"/>
                  <a:pt x="461405" y="458931"/>
                  <a:pt x="460065" y="460605"/>
                </a:cubicBezTo>
                <a:cubicBezTo>
                  <a:pt x="458726" y="462279"/>
                  <a:pt x="456438" y="463675"/>
                  <a:pt x="453201" y="464791"/>
                </a:cubicBezTo>
                <a:cubicBezTo>
                  <a:pt x="449964" y="465907"/>
                  <a:pt x="445666" y="466744"/>
                  <a:pt x="440308" y="467302"/>
                </a:cubicBezTo>
                <a:cubicBezTo>
                  <a:pt x="434951" y="467860"/>
                  <a:pt x="428142" y="468139"/>
                  <a:pt x="419882" y="468139"/>
                </a:cubicBezTo>
                <a:cubicBezTo>
                  <a:pt x="411622" y="468139"/>
                  <a:pt x="404813" y="467860"/>
                  <a:pt x="399455" y="467302"/>
                </a:cubicBezTo>
                <a:cubicBezTo>
                  <a:pt x="394097" y="466744"/>
                  <a:pt x="389800" y="465907"/>
                  <a:pt x="386563" y="464791"/>
                </a:cubicBezTo>
                <a:cubicBezTo>
                  <a:pt x="383326" y="463675"/>
                  <a:pt x="381038" y="462279"/>
                  <a:pt x="379698" y="460605"/>
                </a:cubicBezTo>
                <a:cubicBezTo>
                  <a:pt x="378359" y="458931"/>
                  <a:pt x="377689" y="456977"/>
                  <a:pt x="377689" y="454745"/>
                </a:cubicBezTo>
                <a:lnTo>
                  <a:pt x="377689" y="14400"/>
                </a:lnTo>
                <a:cubicBezTo>
                  <a:pt x="377689" y="12167"/>
                  <a:pt x="378359" y="10158"/>
                  <a:pt x="379698" y="8372"/>
                </a:cubicBezTo>
                <a:cubicBezTo>
                  <a:pt x="381038" y="6586"/>
                  <a:pt x="383326" y="5079"/>
                  <a:pt x="386563" y="3851"/>
                </a:cubicBezTo>
                <a:cubicBezTo>
                  <a:pt x="389800" y="2624"/>
                  <a:pt x="394097" y="1675"/>
                  <a:pt x="399455" y="1005"/>
                </a:cubicBezTo>
                <a:cubicBezTo>
                  <a:pt x="404813" y="335"/>
                  <a:pt x="411622" y="0"/>
                  <a:pt x="419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733308" y="2360743"/>
            <a:ext cx="68263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/>
              <a:t>ADD YOUR TITLE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3308" y="3379884"/>
            <a:ext cx="68648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/>
              <a:t>请在上面添加章节主标题，请在此处添加章节副标题</a:t>
            </a:r>
          </a:p>
        </p:txBody>
      </p:sp>
      <p:sp>
        <p:nvSpPr>
          <p:cNvPr id="7" name="菱形 6"/>
          <p:cNvSpPr/>
          <p:nvPr/>
        </p:nvSpPr>
        <p:spPr>
          <a:xfrm>
            <a:off x="4913198" y="4271752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菱形 7"/>
          <p:cNvSpPr/>
          <p:nvPr/>
        </p:nvSpPr>
        <p:spPr>
          <a:xfrm>
            <a:off x="4913198" y="4801110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7961004" y="4271752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7961004" y="4801110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117914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65719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17914" y="4749579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65719" y="4749578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此处填写本章节主要内容四</a:t>
            </a:r>
          </a:p>
        </p:txBody>
      </p:sp>
      <p:sp>
        <p:nvSpPr>
          <p:cNvPr id="15" name="平行四边形 14"/>
          <p:cNvSpPr>
            <a:spLocks noChangeAspect="1"/>
          </p:cNvSpPr>
          <p:nvPr/>
        </p:nvSpPr>
        <p:spPr>
          <a:xfrm>
            <a:off x="10577824" y="-1487547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平行四边形 16"/>
          <p:cNvSpPr>
            <a:spLocks noChangeAspect="1"/>
          </p:cNvSpPr>
          <p:nvPr/>
        </p:nvSpPr>
        <p:spPr>
          <a:xfrm>
            <a:off x="10566298" y="-1507131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平行四边形 17"/>
          <p:cNvSpPr>
            <a:spLocks noChangeAspect="1"/>
          </p:cNvSpPr>
          <p:nvPr/>
        </p:nvSpPr>
        <p:spPr>
          <a:xfrm>
            <a:off x="11785191" y="-638178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-1395375" y="5664601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平行四边形 19"/>
          <p:cNvSpPr>
            <a:spLocks noChangeAspect="1"/>
          </p:cNvSpPr>
          <p:nvPr/>
        </p:nvSpPr>
        <p:spPr>
          <a:xfrm>
            <a:off x="-1795790" y="5910847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4796232" y="3210961"/>
            <a:ext cx="6840000" cy="73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1073154106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7"/>
      <p:bldP grpId="0" spid="18"/>
      <p:bldP grpId="0" spid="19"/>
      <p:bldP grpId="0" spid="20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1997429921"/>
              </p:ext>
            </p:extLst>
          </p:nvPr>
        </p:nvGraphicFramePr>
        <p:xfrm>
          <a:off x="1160247" y="1299882"/>
          <a:ext cx="4320000" cy="23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val="3747524472"/>
              </p:ext>
            </p:extLst>
          </p:nvPr>
        </p:nvGraphicFramePr>
        <p:xfrm>
          <a:off x="6810188" y="4034118"/>
          <a:ext cx="4320000" cy="234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6" name="图片占位符 15"/>
          <p:cNvPicPr>
            <a:picLocks noChangeAspect="1" noGrp="1"/>
          </p:cNvPicPr>
          <p:nvPr>
            <p:ph idx="10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8" name="等腰三角形 17"/>
          <p:cNvSpPr/>
          <p:nvPr/>
        </p:nvSpPr>
        <p:spPr>
          <a:xfrm rot="16200000">
            <a:off x="5958634" y="2389200"/>
            <a:ext cx="291174" cy="25101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18"/>
          <p:cNvSpPr/>
          <p:nvPr/>
        </p:nvSpPr>
        <p:spPr>
          <a:xfrm flipH="1" rot="5400000">
            <a:off x="5940704" y="5016072"/>
            <a:ext cx="291174" cy="25101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86481079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9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9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9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9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11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1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1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18"/>
      <p:bldP grpId="0" spid="19"/>
      <p:bldGraphic grpId="0" spid="9">
        <p:bldSub>
          <a:bldChart bld="category"/>
        </p:bldSub>
      </p:bldGraphic>
      <p:bldGraphic grpId="0" spid="1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3" name="平行四边形 2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val="2896424282"/>
              </p:ext>
            </p:extLst>
          </p:nvPr>
        </p:nvGraphicFramePr>
        <p:xfrm>
          <a:off x="328706" y="1550894"/>
          <a:ext cx="5094941" cy="461682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7" name="圆角矩形 36"/>
          <p:cNvSpPr/>
          <p:nvPr/>
        </p:nvSpPr>
        <p:spPr>
          <a:xfrm>
            <a:off x="7172233" y="2277504"/>
            <a:ext cx="1228164" cy="2017059"/>
          </a:xfrm>
          <a:prstGeom prst="roundRect">
            <a:avLst>
              <a:gd fmla="val 5023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圆角矩形 37"/>
          <p:cNvSpPr/>
          <p:nvPr/>
        </p:nvSpPr>
        <p:spPr>
          <a:xfrm>
            <a:off x="7172233" y="4429031"/>
            <a:ext cx="1228164" cy="2017059"/>
          </a:xfrm>
          <a:prstGeom prst="roundRect">
            <a:avLst>
              <a:gd fmla="val 5023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圆角矩形 38"/>
          <p:cNvSpPr/>
          <p:nvPr/>
        </p:nvSpPr>
        <p:spPr>
          <a:xfrm>
            <a:off x="8543833" y="1815819"/>
            <a:ext cx="1228164" cy="2017059"/>
          </a:xfrm>
          <a:prstGeom prst="roundRect">
            <a:avLst>
              <a:gd fmla="val 5023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圆角矩形 39"/>
          <p:cNvSpPr/>
          <p:nvPr/>
        </p:nvSpPr>
        <p:spPr>
          <a:xfrm>
            <a:off x="8543833" y="3967346"/>
            <a:ext cx="1228164" cy="2017059"/>
          </a:xfrm>
          <a:prstGeom prst="roundRect">
            <a:avLst>
              <a:gd fmla="val 5023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圆角矩形 40"/>
          <p:cNvSpPr/>
          <p:nvPr/>
        </p:nvSpPr>
        <p:spPr>
          <a:xfrm>
            <a:off x="9915433" y="1336205"/>
            <a:ext cx="1228164" cy="2017059"/>
          </a:xfrm>
          <a:prstGeom prst="roundRect">
            <a:avLst>
              <a:gd fmla="val 5023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圆角矩形 41"/>
          <p:cNvSpPr/>
          <p:nvPr/>
        </p:nvSpPr>
        <p:spPr>
          <a:xfrm>
            <a:off x="9915433" y="3487732"/>
            <a:ext cx="1228164" cy="2017059"/>
          </a:xfrm>
          <a:prstGeom prst="roundRect">
            <a:avLst>
              <a:gd fmla="val 5023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圆角矩形 42"/>
          <p:cNvSpPr/>
          <p:nvPr/>
        </p:nvSpPr>
        <p:spPr>
          <a:xfrm>
            <a:off x="5800633" y="3451878"/>
            <a:ext cx="1228164" cy="2017059"/>
          </a:xfrm>
          <a:prstGeom prst="roundRect">
            <a:avLst>
              <a:gd fmla="val 5023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2" name="图片占位符 81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166235888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9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37"/>
      <p:bldP grpId="0" spid="38"/>
      <p:bldP grpId="0" spid="39"/>
      <p:bldP grpId="0" spid="40"/>
      <p:bldP grpId="0" spid="41"/>
      <p:bldP grpId="0" spid="42"/>
      <p:bldP grpId="0" spid="43"/>
      <p:bldGraphic grpId="0" spid="19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val="2721771373"/>
              </p:ext>
            </p:extLst>
          </p:nvPr>
        </p:nvGraphicFramePr>
        <p:xfrm>
          <a:off x="742950" y="1352549"/>
          <a:ext cx="10706100" cy="398832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平行四边形 8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平行四边形 10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205742" y="5850432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部门甲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62412" y="5696545"/>
            <a:ext cx="39478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14" name="矩形 13"/>
          <p:cNvSpPr/>
          <p:nvPr/>
        </p:nvSpPr>
        <p:spPr>
          <a:xfrm rot="16200000">
            <a:off x="1855837" y="6001710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flipH="1">
            <a:off x="830897" y="5839710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6609183" y="5820861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部门乙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65853" y="5666973"/>
            <a:ext cx="39478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18" name="矩形 17"/>
          <p:cNvSpPr/>
          <p:nvPr/>
        </p:nvSpPr>
        <p:spPr>
          <a:xfrm rot="16200000">
            <a:off x="7259277" y="5972138"/>
            <a:ext cx="72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 flipH="1">
            <a:off x="6234337" y="5810138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2454998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5"/>
                                        <p:tgtEl>
                                          <p:spTgt spid="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9"/>
                                        <p:tgtEl>
                                          <p:spTgt spid="8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3"/>
                                        <p:tgtEl>
                                          <p:spTgt spid="8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Graphic grpId="0" spid="8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3" name="平行四边形 2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761682812"/>
              </p:ext>
            </p:extLst>
          </p:nvPr>
        </p:nvGraphicFramePr>
        <p:xfrm>
          <a:off x="5203825" y="1647825"/>
          <a:ext cx="6721475" cy="424285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1" name="文本框 40"/>
          <p:cNvSpPr txBox="1"/>
          <p:nvPr/>
        </p:nvSpPr>
        <p:spPr>
          <a:xfrm>
            <a:off x="1072392" y="2383333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类别一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129062" y="2229445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43" name="矩形 42"/>
          <p:cNvSpPr/>
          <p:nvPr/>
        </p:nvSpPr>
        <p:spPr>
          <a:xfrm rot="16200000">
            <a:off x="1722487" y="2534610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任意多边形 43"/>
          <p:cNvSpPr>
            <a:spLocks noChangeAspect="1"/>
          </p:cNvSpPr>
          <p:nvPr/>
        </p:nvSpPr>
        <p:spPr>
          <a:xfrm flipH="1">
            <a:off x="697547" y="2372610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1072392" y="3294057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类别二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129062" y="3140169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47" name="矩形 46"/>
          <p:cNvSpPr/>
          <p:nvPr/>
        </p:nvSpPr>
        <p:spPr>
          <a:xfrm rot="16200000">
            <a:off x="1722487" y="3445334"/>
            <a:ext cx="72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 flipH="1">
            <a:off x="697547" y="3283334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1072392" y="4167944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类别三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129062" y="4014057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51" name="矩形 50"/>
          <p:cNvSpPr/>
          <p:nvPr/>
        </p:nvSpPr>
        <p:spPr>
          <a:xfrm rot="16200000">
            <a:off x="1722487" y="4319222"/>
            <a:ext cx="72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任意多边形 51"/>
          <p:cNvSpPr>
            <a:spLocks noChangeAspect="1"/>
          </p:cNvSpPr>
          <p:nvPr/>
        </p:nvSpPr>
        <p:spPr>
          <a:xfrm flipH="1">
            <a:off x="697547" y="4157222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文本框 52"/>
          <p:cNvSpPr txBox="1"/>
          <p:nvPr/>
        </p:nvSpPr>
        <p:spPr>
          <a:xfrm>
            <a:off x="1072392" y="5004998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类别四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129062" y="4851110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55" name="矩形 54"/>
          <p:cNvSpPr/>
          <p:nvPr/>
        </p:nvSpPr>
        <p:spPr>
          <a:xfrm rot="16200000">
            <a:off x="1722487" y="5156275"/>
            <a:ext cx="720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>
            <a:spLocks noChangeAspect="1"/>
          </p:cNvSpPr>
          <p:nvPr/>
        </p:nvSpPr>
        <p:spPr>
          <a:xfrm flipH="1">
            <a:off x="697547" y="499427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21715570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Graphic grpId="0" spid="9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>
            <a:spLocks noChangeAspect="1"/>
          </p:cNvSpPr>
          <p:nvPr/>
        </p:nvSpPr>
        <p:spPr>
          <a:xfrm rot="954017">
            <a:off x="7023669" y="-116623"/>
            <a:ext cx="3244889" cy="6319973"/>
          </a:xfrm>
          <a:custGeom>
            <a:gdLst>
              <a:gd fmla="*/ 681591 w 3244889" name="connsiteX0"/>
              <a:gd fmla="*/ 213526 h 6319973" name="connsiteY0"/>
              <a:gd fmla="*/ 1431167 w 3244889" name="connsiteX1"/>
              <a:gd fmla="*/ 0 h 6319973" name="connsiteY1"/>
              <a:gd fmla="*/ 741353 w 3244889" name="connsiteX2"/>
              <a:gd fmla="*/ 3099935 h 6319973" name="connsiteY2"/>
              <a:gd fmla="*/ 3244889 w 3244889" name="connsiteX3"/>
              <a:gd fmla="*/ 6319973 h 6319973" name="connsiteY3"/>
              <a:gd fmla="*/ 2364207 w 3244889" name="connsiteX4"/>
              <a:gd fmla="*/ 6317337 h 6319973" name="connsiteY4"/>
              <a:gd fmla="*/ 0 w 3244889" name="connsiteX5"/>
              <a:gd fmla="*/ 3276503 h 631997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319973" w="3244889">
                <a:moveTo>
                  <a:pt x="681591" y="213526"/>
                </a:moveTo>
                <a:lnTo>
                  <a:pt x="1431167" y="0"/>
                </a:lnTo>
                <a:lnTo>
                  <a:pt x="741353" y="3099935"/>
                </a:lnTo>
                <a:lnTo>
                  <a:pt x="3244889" y="6319973"/>
                </a:lnTo>
                <a:lnTo>
                  <a:pt x="2364207" y="6317337"/>
                </a:lnTo>
                <a:lnTo>
                  <a:pt x="0" y="3276503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 rot="19633302">
            <a:off x="-111289" y="3445124"/>
            <a:ext cx="1632393" cy="3616193"/>
          </a:xfrm>
          <a:custGeom>
            <a:gdLst>
              <a:gd fmla="*/ 1122982 w 1632393" name="connsiteX0"/>
              <a:gd fmla="*/ 0 h 3616193" name="connsiteY0"/>
              <a:gd fmla="*/ 1632393 w 1632393" name="connsiteX1"/>
              <a:gd fmla="*/ 2289232 h 3616193" name="connsiteY1"/>
              <a:gd fmla="*/ 600702 w 1632393" name="connsiteX2"/>
              <a:gd fmla="*/ 3616193 h 3616193" name="connsiteY2"/>
              <a:gd fmla="*/ 0 w 1632393" name="connsiteX3"/>
              <a:gd fmla="*/ 3229389 h 3616193" name="connsiteY3"/>
              <a:gd fmla="*/ 851766 w 1632393" name="connsiteX4"/>
              <a:gd fmla="*/ 2133847 h 3616193" name="connsiteY4"/>
              <a:gd fmla="*/ 568536 w 1632393" name="connsiteX5"/>
              <a:gd fmla="*/ 861047 h 361619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616193" w="1632392">
                <a:moveTo>
                  <a:pt x="1122982" y="0"/>
                </a:moveTo>
                <a:lnTo>
                  <a:pt x="1632393" y="2289232"/>
                </a:lnTo>
                <a:lnTo>
                  <a:pt x="600702" y="3616193"/>
                </a:lnTo>
                <a:lnTo>
                  <a:pt x="0" y="3229389"/>
                </a:lnTo>
                <a:lnTo>
                  <a:pt x="851766" y="2133847"/>
                </a:lnTo>
                <a:lnTo>
                  <a:pt x="568536" y="861047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2131442" y="825402"/>
            <a:ext cx="195713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800"/>
              <a:t>目   录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97878" y="1534007"/>
            <a:ext cx="16242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/>
              <a:t>CONTENTS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86523" y="3502825"/>
            <a:ext cx="506128" cy="488900"/>
            <a:chOff x="3508343" y="4247752"/>
            <a:chExt cx="506128" cy="488900"/>
          </a:xfrm>
          <a:solidFill>
            <a:schemeClr val="accent1">
              <a:alpha val="89804"/>
            </a:schemeClr>
          </a:solidFill>
        </p:grpSpPr>
        <p:sp>
          <p:nvSpPr>
            <p:cNvPr id="36" name="任意多边形 35"/>
            <p:cNvSpPr/>
            <p:nvPr/>
          </p:nvSpPr>
          <p:spPr>
            <a:xfrm>
              <a:off x="3508343" y="4247752"/>
              <a:ext cx="246124" cy="488900"/>
            </a:xfrm>
            <a:custGeom>
              <a:rect b="b" l="l" r="r" t="t"/>
              <a:pathLst>
                <a:path h="488900" w="246122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1" y="70768"/>
                    <a:pt x="105481" y="80367"/>
                  </a:cubicBezTo>
                  <a:lnTo>
                    <a:pt x="105481" y="407529"/>
                  </a:lnTo>
                  <a:cubicBezTo>
                    <a:pt x="105481" y="417128"/>
                    <a:pt x="111509" y="421928"/>
                    <a:pt x="123564" y="421928"/>
                  </a:cubicBezTo>
                  <a:cubicBezTo>
                    <a:pt x="134949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49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773704" y="4247752"/>
              <a:ext cx="240767" cy="484547"/>
            </a:xfrm>
            <a:custGeom>
              <a:rect b="b" l="l" r="r" t="t"/>
              <a:pathLst>
                <a:path h="484546" w="240767">
                  <a:moveTo>
                    <a:pt x="119211" y="0"/>
                  </a:moveTo>
                  <a:cubicBezTo>
                    <a:pt x="168325" y="0"/>
                    <a:pt x="200862" y="11330"/>
                    <a:pt x="216824" y="33989"/>
                  </a:cubicBezTo>
                  <a:cubicBezTo>
                    <a:pt x="232786" y="56648"/>
                    <a:pt x="240767" y="93873"/>
                    <a:pt x="240767" y="145666"/>
                  </a:cubicBezTo>
                  <a:cubicBezTo>
                    <a:pt x="240767" y="165981"/>
                    <a:pt x="237307" y="182724"/>
                    <a:pt x="230386" y="195895"/>
                  </a:cubicBezTo>
                  <a:lnTo>
                    <a:pt x="111703" y="422932"/>
                  </a:lnTo>
                  <a:lnTo>
                    <a:pt x="240767" y="422932"/>
                  </a:lnTo>
                  <a:lnTo>
                    <a:pt x="240767" y="484547"/>
                  </a:lnTo>
                  <a:lnTo>
                    <a:pt x="0" y="484547"/>
                  </a:lnTo>
                  <a:lnTo>
                    <a:pt x="0" y="420923"/>
                  </a:lnTo>
                  <a:lnTo>
                    <a:pt x="118542" y="203262"/>
                  </a:lnTo>
                  <a:cubicBezTo>
                    <a:pt x="131490" y="179598"/>
                    <a:pt x="137964" y="147228"/>
                    <a:pt x="137964" y="106152"/>
                  </a:cubicBezTo>
                  <a:cubicBezTo>
                    <a:pt x="137964" y="84720"/>
                    <a:pt x="130820" y="74005"/>
                    <a:pt x="116533" y="74005"/>
                  </a:cubicBezTo>
                  <a:cubicBezTo>
                    <a:pt x="101799" y="74005"/>
                    <a:pt x="94432" y="80702"/>
                    <a:pt x="94432" y="94097"/>
                  </a:cubicBezTo>
                  <a:lnTo>
                    <a:pt x="94432" y="176473"/>
                  </a:lnTo>
                  <a:lnTo>
                    <a:pt x="0" y="176473"/>
                  </a:lnTo>
                  <a:lnTo>
                    <a:pt x="0" y="92757"/>
                  </a:lnTo>
                  <a:cubicBezTo>
                    <a:pt x="0" y="30919"/>
                    <a:pt x="39737" y="0"/>
                    <a:pt x="1192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86523" y="4537646"/>
            <a:ext cx="505123" cy="488900"/>
            <a:chOff x="4368328" y="4247752"/>
            <a:chExt cx="505123" cy="488900"/>
          </a:xfrm>
          <a:solidFill>
            <a:schemeClr val="accent1">
              <a:alpha val="89804"/>
            </a:schemeClr>
          </a:solidFill>
        </p:grpSpPr>
        <p:sp>
          <p:nvSpPr>
            <p:cNvPr id="31" name="任意多边形 30"/>
            <p:cNvSpPr/>
            <p:nvPr/>
          </p:nvSpPr>
          <p:spPr>
            <a:xfrm>
              <a:off x="4368328" y="4247752"/>
              <a:ext cx="246124" cy="488900"/>
            </a:xfrm>
            <a:custGeom>
              <a:rect b="b" l="l" r="r" t="t"/>
              <a:pathLst>
                <a:path h="488900" w="246122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09" y="421928"/>
                    <a:pt x="123564" y="421928"/>
                  </a:cubicBezTo>
                  <a:cubicBezTo>
                    <a:pt x="134950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50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4634024" y="4247752"/>
              <a:ext cx="239427" cy="488900"/>
            </a:xfrm>
            <a:custGeom>
              <a:rect b="b" l="l" r="r" t="t"/>
              <a:pathLst>
                <a:path h="488900" w="239426">
                  <a:moveTo>
                    <a:pt x="120383" y="0"/>
                  </a:moveTo>
                  <a:cubicBezTo>
                    <a:pt x="151815" y="0"/>
                    <a:pt x="179235" y="6809"/>
                    <a:pt x="202642" y="20427"/>
                  </a:cubicBezTo>
                  <a:cubicBezTo>
                    <a:pt x="226049" y="34044"/>
                    <a:pt x="237753" y="55587"/>
                    <a:pt x="237753" y="85055"/>
                  </a:cubicBezTo>
                  <a:lnTo>
                    <a:pt x="237753" y="151023"/>
                  </a:lnTo>
                  <a:cubicBezTo>
                    <a:pt x="237753" y="189421"/>
                    <a:pt x="219559" y="215206"/>
                    <a:pt x="183170" y="228377"/>
                  </a:cubicBezTo>
                  <a:cubicBezTo>
                    <a:pt x="220675" y="239316"/>
                    <a:pt x="239427" y="269007"/>
                    <a:pt x="239427" y="317450"/>
                  </a:cubicBezTo>
                  <a:lnTo>
                    <a:pt x="239427" y="388776"/>
                  </a:lnTo>
                  <a:cubicBezTo>
                    <a:pt x="239427" y="455526"/>
                    <a:pt x="199802" y="488900"/>
                    <a:pt x="120551" y="488900"/>
                  </a:cubicBezTo>
                  <a:cubicBezTo>
                    <a:pt x="40184" y="488900"/>
                    <a:pt x="0" y="458540"/>
                    <a:pt x="0" y="397818"/>
                  </a:cubicBezTo>
                  <a:lnTo>
                    <a:pt x="0" y="283294"/>
                  </a:lnTo>
                  <a:lnTo>
                    <a:pt x="96776" y="283294"/>
                  </a:lnTo>
                  <a:lnTo>
                    <a:pt x="96776" y="397148"/>
                  </a:lnTo>
                  <a:cubicBezTo>
                    <a:pt x="96776" y="408980"/>
                    <a:pt x="103138" y="414896"/>
                    <a:pt x="115863" y="414896"/>
                  </a:cubicBezTo>
                  <a:cubicBezTo>
                    <a:pt x="128588" y="414896"/>
                    <a:pt x="134950" y="408980"/>
                    <a:pt x="134950" y="397148"/>
                  </a:cubicBezTo>
                  <a:lnTo>
                    <a:pt x="134950" y="285973"/>
                  </a:lnTo>
                  <a:cubicBezTo>
                    <a:pt x="134950" y="273248"/>
                    <a:pt x="131769" y="264598"/>
                    <a:pt x="125406" y="260021"/>
                  </a:cubicBezTo>
                  <a:cubicBezTo>
                    <a:pt x="119044" y="255445"/>
                    <a:pt x="107156" y="253157"/>
                    <a:pt x="89743" y="253157"/>
                  </a:cubicBezTo>
                  <a:lnTo>
                    <a:pt x="89743" y="198909"/>
                  </a:lnTo>
                  <a:cubicBezTo>
                    <a:pt x="119881" y="198909"/>
                    <a:pt x="134950" y="189533"/>
                    <a:pt x="134950" y="170780"/>
                  </a:cubicBezTo>
                  <a:lnTo>
                    <a:pt x="134950" y="85725"/>
                  </a:lnTo>
                  <a:cubicBezTo>
                    <a:pt x="134950" y="76126"/>
                    <a:pt x="128588" y="71326"/>
                    <a:pt x="115863" y="71326"/>
                  </a:cubicBezTo>
                  <a:cubicBezTo>
                    <a:pt x="102691" y="71326"/>
                    <a:pt x="96106" y="76126"/>
                    <a:pt x="96106" y="85725"/>
                  </a:cubicBezTo>
                  <a:lnTo>
                    <a:pt x="96106" y="174129"/>
                  </a:lnTo>
                  <a:lnTo>
                    <a:pt x="2679" y="174129"/>
                  </a:lnTo>
                  <a:lnTo>
                    <a:pt x="2679" y="85055"/>
                  </a:lnTo>
                  <a:cubicBezTo>
                    <a:pt x="2679" y="28352"/>
                    <a:pt x="41914" y="0"/>
                    <a:pt x="1203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86523" y="2468004"/>
            <a:ext cx="412365" cy="488900"/>
            <a:chOff x="2686490" y="4247752"/>
            <a:chExt cx="412365" cy="488900"/>
          </a:xfrm>
          <a:solidFill>
            <a:schemeClr val="accent1">
              <a:alpha val="89804"/>
            </a:schemeClr>
          </a:solidFill>
        </p:grpSpPr>
        <p:sp>
          <p:nvSpPr>
            <p:cNvPr id="37" name="任意多边形 36"/>
            <p:cNvSpPr/>
            <p:nvPr/>
          </p:nvSpPr>
          <p:spPr>
            <a:xfrm>
              <a:off x="2686490" y="4247752"/>
              <a:ext cx="246125" cy="488900"/>
            </a:xfrm>
            <a:custGeom>
              <a:rect b="b" l="l" r="r" t="t"/>
              <a:pathLst>
                <a:path h="488900" w="246125">
                  <a:moveTo>
                    <a:pt x="124234" y="0"/>
                  </a:moveTo>
                  <a:cubicBezTo>
                    <a:pt x="205494" y="0"/>
                    <a:pt x="246125" y="30919"/>
                    <a:pt x="246125" y="92757"/>
                  </a:cubicBezTo>
                  <a:lnTo>
                    <a:pt x="246125" y="401836"/>
                  </a:lnTo>
                  <a:cubicBezTo>
                    <a:pt x="246125" y="429518"/>
                    <a:pt x="234683" y="450949"/>
                    <a:pt x="211801" y="466130"/>
                  </a:cubicBezTo>
                  <a:cubicBezTo>
                    <a:pt x="188919" y="481310"/>
                    <a:pt x="159507" y="488900"/>
                    <a:pt x="123565" y="488900"/>
                  </a:cubicBezTo>
                  <a:cubicBezTo>
                    <a:pt x="86506" y="488900"/>
                    <a:pt x="56648" y="481422"/>
                    <a:pt x="33989" y="466465"/>
                  </a:cubicBezTo>
                  <a:cubicBezTo>
                    <a:pt x="11330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5" y="65968"/>
                  </a:moveTo>
                  <a:cubicBezTo>
                    <a:pt x="111510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10" y="421928"/>
                    <a:pt x="123565" y="421928"/>
                  </a:cubicBezTo>
                  <a:cubicBezTo>
                    <a:pt x="134950" y="421928"/>
                    <a:pt x="140643" y="417128"/>
                    <a:pt x="140643" y="407529"/>
                  </a:cubicBezTo>
                  <a:lnTo>
                    <a:pt x="140643" y="80367"/>
                  </a:lnTo>
                  <a:cubicBezTo>
                    <a:pt x="140643" y="70768"/>
                    <a:pt x="134950" y="65968"/>
                    <a:pt x="123565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953189" y="4252105"/>
              <a:ext cx="145666" cy="480194"/>
            </a:xfrm>
            <a:custGeom>
              <a:rect b="b" l="l" r="r" t="t"/>
              <a:pathLst>
                <a:path h="480194" w="145666">
                  <a:moveTo>
                    <a:pt x="54583" y="0"/>
                  </a:moveTo>
                  <a:lnTo>
                    <a:pt x="145666" y="0"/>
                  </a:lnTo>
                  <a:lnTo>
                    <a:pt x="145666" y="480194"/>
                  </a:lnTo>
                  <a:lnTo>
                    <a:pt x="40184" y="480194"/>
                  </a:lnTo>
                  <a:lnTo>
                    <a:pt x="40184" y="128253"/>
                  </a:lnTo>
                  <a:lnTo>
                    <a:pt x="0" y="128253"/>
                  </a:lnTo>
                  <a:lnTo>
                    <a:pt x="0" y="58266"/>
                  </a:lnTo>
                  <a:cubicBezTo>
                    <a:pt x="15310" y="58266"/>
                    <a:pt x="28234" y="51681"/>
                    <a:pt x="38774" y="38510"/>
                  </a:cubicBezTo>
                  <a:cubicBezTo>
                    <a:pt x="49313" y="25338"/>
                    <a:pt x="54583" y="12502"/>
                    <a:pt x="545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86523" y="5572466"/>
            <a:ext cx="557027" cy="488900"/>
            <a:chOff x="5199738" y="4247752"/>
            <a:chExt cx="557027" cy="488900"/>
          </a:xfrm>
          <a:solidFill>
            <a:schemeClr val="accent1">
              <a:alpha val="89804"/>
            </a:schemeClr>
          </a:solidFill>
        </p:grpSpPr>
        <p:sp>
          <p:nvSpPr>
            <p:cNvPr id="29" name="任意多边形 28"/>
            <p:cNvSpPr/>
            <p:nvPr/>
          </p:nvSpPr>
          <p:spPr>
            <a:xfrm>
              <a:off x="5199738" y="4247752"/>
              <a:ext cx="246124" cy="488900"/>
            </a:xfrm>
            <a:custGeom>
              <a:rect b="b" l="l" r="r" t="t"/>
              <a:pathLst>
                <a:path h="488900" w="246122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09" y="421928"/>
                    <a:pt x="123564" y="421928"/>
                  </a:cubicBezTo>
                  <a:cubicBezTo>
                    <a:pt x="134950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50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459072" y="4252105"/>
              <a:ext cx="297693" cy="480194"/>
            </a:xfrm>
            <a:custGeom>
              <a:rect b="b" l="l" r="r" t="t"/>
              <a:pathLst>
                <a:path h="480194" w="297693">
                  <a:moveTo>
                    <a:pt x="103472" y="0"/>
                  </a:moveTo>
                  <a:lnTo>
                    <a:pt x="245454" y="0"/>
                  </a:lnTo>
                  <a:lnTo>
                    <a:pt x="245454" y="346584"/>
                  </a:lnTo>
                  <a:lnTo>
                    <a:pt x="297693" y="346584"/>
                  </a:lnTo>
                  <a:lnTo>
                    <a:pt x="297693" y="418579"/>
                  </a:lnTo>
                  <a:lnTo>
                    <a:pt x="245454" y="418579"/>
                  </a:lnTo>
                  <a:lnTo>
                    <a:pt x="245454" y="480194"/>
                  </a:lnTo>
                  <a:lnTo>
                    <a:pt x="142651" y="480194"/>
                  </a:lnTo>
                  <a:lnTo>
                    <a:pt x="142651" y="418579"/>
                  </a:lnTo>
                  <a:lnTo>
                    <a:pt x="0" y="418579"/>
                  </a:lnTo>
                  <a:lnTo>
                    <a:pt x="0" y="350602"/>
                  </a:lnTo>
                  <a:lnTo>
                    <a:pt x="103472" y="0"/>
                  </a:lnTo>
                  <a:close/>
                  <a:moveTo>
                    <a:pt x="142651" y="157088"/>
                  </a:moveTo>
                  <a:lnTo>
                    <a:pt x="94755" y="346584"/>
                  </a:lnTo>
                  <a:lnTo>
                    <a:pt x="142651" y="346584"/>
                  </a:lnTo>
                  <a:lnTo>
                    <a:pt x="142651" y="1570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3232054" y="2389288"/>
            <a:ext cx="348915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/>
              <a:t>ADD YOUR TITLE HERE</a:t>
            </a:r>
          </a:p>
          <a:p>
            <a:r>
              <a:rPr altLang="zh-CN" b="1" lang="en-US" sz="2400"/>
              <a:t>请在此处添加章节标题，请在此处添加章节标题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232054" y="3429234"/>
            <a:ext cx="348915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/>
              <a:t>ADD YOUR TITLE HERE</a:t>
            </a:r>
          </a:p>
          <a:p>
            <a:r>
              <a:rPr altLang="zh-CN" b="1" lang="en-US" sz="2400"/>
              <a:t>请在此处添加章节标题，请在此处添加章节标题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232054" y="4469182"/>
            <a:ext cx="348915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/>
              <a:t>ADD YOUR TITLE HERE</a:t>
            </a:r>
          </a:p>
          <a:p>
            <a:r>
              <a:rPr altLang="zh-CN" b="1" lang="en-US" sz="2400"/>
              <a:t>请在此处添加章节标题，请在此处添加章节标题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232054" y="5509128"/>
            <a:ext cx="348915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/>
              <a:t>ADD YOUR TITLE HERE</a:t>
            </a:r>
          </a:p>
          <a:p>
            <a:r>
              <a:rPr altLang="zh-CN" b="1" lang="en-US" sz="2400"/>
              <a:t>请在此处添加章节标题，请在此处添加章节标题</a:t>
            </a:r>
          </a:p>
        </p:txBody>
      </p:sp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452325608"/>
      </p:ext>
    </p:extLst>
  </p:cSld>
  <p:clrMapOvr>
    <a:masterClrMapping/>
  </p:clrMapOvr>
  <mc:AlternateContent>
    <mc:Choice Requires="p14">
      <p:transition p14:dur="1250" spd="slow">
        <p14:switch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5"/>
      <p:bldP grpId="0" spid="27"/>
      <p:bldP grpId="0" spid="28"/>
      <p:bldP grpId="0" spid="51"/>
      <p:bldP grpId="0" spid="52"/>
      <p:bldP grpId="0" spid="53"/>
      <p:bldP grpId="0" spid="5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平行四边形 1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平行四边形 2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val="3186387669"/>
              </p:ext>
            </p:extLst>
          </p:nvPr>
        </p:nvGraphicFramePr>
        <p:xfrm>
          <a:off x="466725" y="1704975"/>
          <a:ext cx="6315075" cy="418147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7758941" y="2354758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类别一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15612" y="2200870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21" name="矩形 20"/>
          <p:cNvSpPr/>
          <p:nvPr/>
        </p:nvSpPr>
        <p:spPr>
          <a:xfrm rot="16200000">
            <a:off x="8409037" y="2506035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 flipH="1">
            <a:off x="7384097" y="234403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7776942" y="3619723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类别二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33613" y="3465835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25" name="矩形 24"/>
          <p:cNvSpPr/>
          <p:nvPr/>
        </p:nvSpPr>
        <p:spPr>
          <a:xfrm rot="16200000">
            <a:off x="8427037" y="3771000"/>
            <a:ext cx="72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 flipH="1">
            <a:off x="7402097" y="3609000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758941" y="4847854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/>
              <a:t>类别三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15612" y="4693966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29" name="矩形 28"/>
          <p:cNvSpPr/>
          <p:nvPr/>
        </p:nvSpPr>
        <p:spPr>
          <a:xfrm rot="16200000">
            <a:off x="8409037" y="4999131"/>
            <a:ext cx="72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 flipH="1">
            <a:off x="7384097" y="4837131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506986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8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8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8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8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8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Graphic grpId="0" spid="18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055963" y="1692546"/>
            <a:ext cx="2226915" cy="587686"/>
          </a:xfrm>
          <a:custGeom>
            <a:rect b="b" l="l" r="r" t="t"/>
            <a:pathLst>
              <a:path h="587686" w="2226915">
                <a:moveTo>
                  <a:pt x="888802" y="327832"/>
                </a:moveTo>
                <a:cubicBezTo>
                  <a:pt x="875184" y="327832"/>
                  <a:pt x="863576" y="328836"/>
                  <a:pt x="853976" y="330845"/>
                </a:cubicBezTo>
                <a:cubicBezTo>
                  <a:pt x="844377" y="332855"/>
                  <a:pt x="836563" y="335868"/>
                  <a:pt x="830536" y="339887"/>
                </a:cubicBezTo>
                <a:cubicBezTo>
                  <a:pt x="824508" y="343905"/>
                  <a:pt x="820099" y="348761"/>
                  <a:pt x="817309" y="354453"/>
                </a:cubicBezTo>
                <a:cubicBezTo>
                  <a:pt x="814518" y="360146"/>
                  <a:pt x="813123" y="366676"/>
                  <a:pt x="813123" y="374043"/>
                </a:cubicBezTo>
                <a:cubicBezTo>
                  <a:pt x="813123" y="386544"/>
                  <a:pt x="817085" y="396367"/>
                  <a:pt x="825011" y="403511"/>
                </a:cubicBezTo>
                <a:cubicBezTo>
                  <a:pt x="832936" y="410655"/>
                  <a:pt x="843930" y="414226"/>
                  <a:pt x="857995" y="414226"/>
                </a:cubicBezTo>
                <a:cubicBezTo>
                  <a:pt x="869826" y="414226"/>
                  <a:pt x="880709" y="411213"/>
                  <a:pt x="890644" y="405185"/>
                </a:cubicBezTo>
                <a:cubicBezTo>
                  <a:pt x="900578" y="399158"/>
                  <a:pt x="910680" y="390339"/>
                  <a:pt x="920949" y="378731"/>
                </a:cubicBezTo>
                <a:lnTo>
                  <a:pt x="920949" y="327832"/>
                </a:lnTo>
                <a:close/>
                <a:moveTo>
                  <a:pt x="1246436" y="208955"/>
                </a:moveTo>
                <a:cubicBezTo>
                  <a:pt x="1240855" y="208955"/>
                  <a:pt x="1235329" y="209792"/>
                  <a:pt x="1229860" y="211467"/>
                </a:cubicBezTo>
                <a:cubicBezTo>
                  <a:pt x="1224391" y="213141"/>
                  <a:pt x="1218810" y="215876"/>
                  <a:pt x="1213117" y="219671"/>
                </a:cubicBezTo>
                <a:cubicBezTo>
                  <a:pt x="1207424" y="223466"/>
                  <a:pt x="1201564" y="228377"/>
                  <a:pt x="1195537" y="234405"/>
                </a:cubicBezTo>
                <a:cubicBezTo>
                  <a:pt x="1189509" y="240432"/>
                  <a:pt x="1183147" y="247911"/>
                  <a:pt x="1176449" y="256841"/>
                </a:cubicBezTo>
                <a:lnTo>
                  <a:pt x="1176449" y="355290"/>
                </a:lnTo>
                <a:cubicBezTo>
                  <a:pt x="1188281" y="370248"/>
                  <a:pt x="1199555" y="381800"/>
                  <a:pt x="1210271" y="389949"/>
                </a:cubicBezTo>
                <a:cubicBezTo>
                  <a:pt x="1220986" y="398097"/>
                  <a:pt x="1232148" y="402171"/>
                  <a:pt x="1243757" y="402171"/>
                </a:cubicBezTo>
                <a:cubicBezTo>
                  <a:pt x="1254696" y="402171"/>
                  <a:pt x="1264016" y="399381"/>
                  <a:pt x="1271718" y="393800"/>
                </a:cubicBezTo>
                <a:cubicBezTo>
                  <a:pt x="1279420" y="388219"/>
                  <a:pt x="1285727" y="380907"/>
                  <a:pt x="1290638" y="371866"/>
                </a:cubicBezTo>
                <a:cubicBezTo>
                  <a:pt x="1295549" y="362825"/>
                  <a:pt x="1299177" y="352611"/>
                  <a:pt x="1301521" y="341226"/>
                </a:cubicBezTo>
                <a:cubicBezTo>
                  <a:pt x="1303865" y="329841"/>
                  <a:pt x="1305037" y="318455"/>
                  <a:pt x="1305037" y="307070"/>
                </a:cubicBezTo>
                <a:cubicBezTo>
                  <a:pt x="1305037" y="294345"/>
                  <a:pt x="1304088" y="282123"/>
                  <a:pt x="1302191" y="270403"/>
                </a:cubicBezTo>
                <a:cubicBezTo>
                  <a:pt x="1300293" y="258682"/>
                  <a:pt x="1297056" y="248246"/>
                  <a:pt x="1292479" y="239093"/>
                </a:cubicBezTo>
                <a:cubicBezTo>
                  <a:pt x="1287903" y="229940"/>
                  <a:pt x="1281875" y="222629"/>
                  <a:pt x="1274397" y="217159"/>
                </a:cubicBezTo>
                <a:cubicBezTo>
                  <a:pt x="1266918" y="211690"/>
                  <a:pt x="1257598" y="208955"/>
                  <a:pt x="1246436" y="208955"/>
                </a:cubicBezTo>
                <a:close/>
                <a:moveTo>
                  <a:pt x="1825080" y="196565"/>
                </a:moveTo>
                <a:cubicBezTo>
                  <a:pt x="1814364" y="196565"/>
                  <a:pt x="1805044" y="198574"/>
                  <a:pt x="1797119" y="202593"/>
                </a:cubicBezTo>
                <a:cubicBezTo>
                  <a:pt x="1789193" y="206611"/>
                  <a:pt x="1782608" y="212025"/>
                  <a:pt x="1777361" y="218834"/>
                </a:cubicBezTo>
                <a:cubicBezTo>
                  <a:pt x="1772115" y="225643"/>
                  <a:pt x="1768097" y="233679"/>
                  <a:pt x="1765307" y="242944"/>
                </a:cubicBezTo>
                <a:cubicBezTo>
                  <a:pt x="1762516" y="252208"/>
                  <a:pt x="1760897" y="262087"/>
                  <a:pt x="1760451" y="272579"/>
                </a:cubicBezTo>
                <a:lnTo>
                  <a:pt x="1886359" y="272579"/>
                </a:lnTo>
                <a:cubicBezTo>
                  <a:pt x="1887029" y="248916"/>
                  <a:pt x="1882285" y="230331"/>
                  <a:pt x="1872128" y="216824"/>
                </a:cubicBezTo>
                <a:cubicBezTo>
                  <a:pt x="1861970" y="203318"/>
                  <a:pt x="1846288" y="196565"/>
                  <a:pt x="1825080" y="196565"/>
                </a:cubicBezTo>
                <a:close/>
                <a:moveTo>
                  <a:pt x="2186397" y="136960"/>
                </a:moveTo>
                <a:cubicBezTo>
                  <a:pt x="2189299" y="136960"/>
                  <a:pt x="2192425" y="137127"/>
                  <a:pt x="2195773" y="137462"/>
                </a:cubicBezTo>
                <a:cubicBezTo>
                  <a:pt x="2199122" y="137797"/>
                  <a:pt x="2202582" y="138355"/>
                  <a:pt x="2206154" y="139136"/>
                </a:cubicBezTo>
                <a:cubicBezTo>
                  <a:pt x="2209726" y="139918"/>
                  <a:pt x="2212851" y="140810"/>
                  <a:pt x="2215530" y="141815"/>
                </a:cubicBezTo>
                <a:cubicBezTo>
                  <a:pt x="2218209" y="142820"/>
                  <a:pt x="2220162" y="143880"/>
                  <a:pt x="2221390" y="144996"/>
                </a:cubicBezTo>
                <a:cubicBezTo>
                  <a:pt x="2222618" y="146112"/>
                  <a:pt x="2223511" y="147340"/>
                  <a:pt x="2224069" y="148680"/>
                </a:cubicBezTo>
                <a:cubicBezTo>
                  <a:pt x="2224627" y="150019"/>
                  <a:pt x="2225129" y="151861"/>
                  <a:pt x="2225576" y="154205"/>
                </a:cubicBezTo>
                <a:cubicBezTo>
                  <a:pt x="2226023" y="156549"/>
                  <a:pt x="2226357" y="160065"/>
                  <a:pt x="2226581" y="164753"/>
                </a:cubicBezTo>
                <a:cubicBezTo>
                  <a:pt x="2226804" y="169441"/>
                  <a:pt x="2226915" y="175804"/>
                  <a:pt x="2226915" y="183840"/>
                </a:cubicBezTo>
                <a:cubicBezTo>
                  <a:pt x="2226915" y="191877"/>
                  <a:pt x="2226692" y="198463"/>
                  <a:pt x="2226246" y="203597"/>
                </a:cubicBezTo>
                <a:cubicBezTo>
                  <a:pt x="2225799" y="208732"/>
                  <a:pt x="2225129" y="212750"/>
                  <a:pt x="2224237" y="215652"/>
                </a:cubicBezTo>
                <a:cubicBezTo>
                  <a:pt x="2223343" y="218555"/>
                  <a:pt x="2222171" y="220564"/>
                  <a:pt x="2220721" y="221680"/>
                </a:cubicBezTo>
                <a:cubicBezTo>
                  <a:pt x="2219269" y="222796"/>
                  <a:pt x="2217427" y="223354"/>
                  <a:pt x="2215195" y="223354"/>
                </a:cubicBezTo>
                <a:cubicBezTo>
                  <a:pt x="2213409" y="223354"/>
                  <a:pt x="2211400" y="222964"/>
                  <a:pt x="2209167" y="222182"/>
                </a:cubicBezTo>
                <a:cubicBezTo>
                  <a:pt x="2206935" y="221401"/>
                  <a:pt x="2204424" y="220564"/>
                  <a:pt x="2201633" y="219671"/>
                </a:cubicBezTo>
                <a:cubicBezTo>
                  <a:pt x="2198843" y="218778"/>
                  <a:pt x="2195773" y="217941"/>
                  <a:pt x="2192425" y="217159"/>
                </a:cubicBezTo>
                <a:cubicBezTo>
                  <a:pt x="2189076" y="216378"/>
                  <a:pt x="2185393" y="215987"/>
                  <a:pt x="2181374" y="215987"/>
                </a:cubicBezTo>
                <a:cubicBezTo>
                  <a:pt x="2176686" y="215987"/>
                  <a:pt x="2171998" y="216936"/>
                  <a:pt x="2167310" y="218834"/>
                </a:cubicBezTo>
                <a:cubicBezTo>
                  <a:pt x="2162622" y="220731"/>
                  <a:pt x="2157766" y="223689"/>
                  <a:pt x="2152743" y="227708"/>
                </a:cubicBezTo>
                <a:cubicBezTo>
                  <a:pt x="2147720" y="231726"/>
                  <a:pt x="2142474" y="237084"/>
                  <a:pt x="2137005" y="243781"/>
                </a:cubicBezTo>
                <a:cubicBezTo>
                  <a:pt x="2131535" y="250478"/>
                  <a:pt x="2125675" y="258738"/>
                  <a:pt x="2119425" y="268561"/>
                </a:cubicBezTo>
                <a:lnTo>
                  <a:pt x="2119425" y="454745"/>
                </a:lnTo>
                <a:cubicBezTo>
                  <a:pt x="2119425" y="456977"/>
                  <a:pt x="2118755" y="458931"/>
                  <a:pt x="2117415" y="460605"/>
                </a:cubicBezTo>
                <a:cubicBezTo>
                  <a:pt x="2116076" y="462279"/>
                  <a:pt x="2113787" y="463675"/>
                  <a:pt x="2110551" y="464791"/>
                </a:cubicBezTo>
                <a:cubicBezTo>
                  <a:pt x="2107313" y="465907"/>
                  <a:pt x="2103016" y="466744"/>
                  <a:pt x="2097658" y="467302"/>
                </a:cubicBezTo>
                <a:cubicBezTo>
                  <a:pt x="2092301" y="467860"/>
                  <a:pt x="2085491" y="468139"/>
                  <a:pt x="2077231" y="468139"/>
                </a:cubicBezTo>
                <a:cubicBezTo>
                  <a:pt x="2068972" y="468139"/>
                  <a:pt x="2062163" y="467860"/>
                  <a:pt x="2056805" y="467302"/>
                </a:cubicBezTo>
                <a:cubicBezTo>
                  <a:pt x="2051447" y="466744"/>
                  <a:pt x="2047150" y="465907"/>
                  <a:pt x="2043913" y="464791"/>
                </a:cubicBezTo>
                <a:cubicBezTo>
                  <a:pt x="2040676" y="463675"/>
                  <a:pt x="2038387" y="462279"/>
                  <a:pt x="2037048" y="460605"/>
                </a:cubicBezTo>
                <a:cubicBezTo>
                  <a:pt x="2035709" y="458931"/>
                  <a:pt x="2035039" y="456977"/>
                  <a:pt x="2035039" y="454745"/>
                </a:cubicBezTo>
                <a:lnTo>
                  <a:pt x="2035039" y="156047"/>
                </a:lnTo>
                <a:cubicBezTo>
                  <a:pt x="2035039" y="153814"/>
                  <a:pt x="2035597" y="151861"/>
                  <a:pt x="2036713" y="150187"/>
                </a:cubicBezTo>
                <a:cubicBezTo>
                  <a:pt x="2037829" y="148512"/>
                  <a:pt x="2039839" y="147117"/>
                  <a:pt x="2042741" y="146001"/>
                </a:cubicBezTo>
                <a:cubicBezTo>
                  <a:pt x="2045643" y="144885"/>
                  <a:pt x="2049382" y="144047"/>
                  <a:pt x="2053959" y="143489"/>
                </a:cubicBezTo>
                <a:cubicBezTo>
                  <a:pt x="2058535" y="142931"/>
                  <a:pt x="2064283" y="142652"/>
                  <a:pt x="2071204" y="142652"/>
                </a:cubicBezTo>
                <a:cubicBezTo>
                  <a:pt x="2078348" y="142652"/>
                  <a:pt x="2084264" y="142931"/>
                  <a:pt x="2088952" y="143489"/>
                </a:cubicBezTo>
                <a:cubicBezTo>
                  <a:pt x="2093640" y="144047"/>
                  <a:pt x="2097267" y="144885"/>
                  <a:pt x="2099835" y="146001"/>
                </a:cubicBezTo>
                <a:cubicBezTo>
                  <a:pt x="2102402" y="147117"/>
                  <a:pt x="2104244" y="148512"/>
                  <a:pt x="2105360" y="150187"/>
                </a:cubicBezTo>
                <a:cubicBezTo>
                  <a:pt x="2106476" y="151861"/>
                  <a:pt x="2107035" y="153814"/>
                  <a:pt x="2107035" y="156047"/>
                </a:cubicBezTo>
                <a:lnTo>
                  <a:pt x="2107035" y="193217"/>
                </a:lnTo>
                <a:cubicBezTo>
                  <a:pt x="2114848" y="182055"/>
                  <a:pt x="2122215" y="172846"/>
                  <a:pt x="2129135" y="165590"/>
                </a:cubicBezTo>
                <a:cubicBezTo>
                  <a:pt x="2136056" y="158335"/>
                  <a:pt x="2142641" y="152587"/>
                  <a:pt x="2148892" y="148345"/>
                </a:cubicBezTo>
                <a:cubicBezTo>
                  <a:pt x="2155143" y="144103"/>
                  <a:pt x="2161394" y="141145"/>
                  <a:pt x="2167645" y="139471"/>
                </a:cubicBezTo>
                <a:cubicBezTo>
                  <a:pt x="2173895" y="137797"/>
                  <a:pt x="2180146" y="136960"/>
                  <a:pt x="2186397" y="136960"/>
                </a:cubicBezTo>
                <a:close/>
                <a:moveTo>
                  <a:pt x="1827089" y="136960"/>
                </a:moveTo>
                <a:cubicBezTo>
                  <a:pt x="1852092" y="136960"/>
                  <a:pt x="1873467" y="140643"/>
                  <a:pt x="1891215" y="148010"/>
                </a:cubicBezTo>
                <a:cubicBezTo>
                  <a:pt x="1908963" y="155377"/>
                  <a:pt x="1923529" y="165590"/>
                  <a:pt x="1934915" y="178650"/>
                </a:cubicBezTo>
                <a:cubicBezTo>
                  <a:pt x="1946300" y="191710"/>
                  <a:pt x="1954672" y="207169"/>
                  <a:pt x="1960029" y="225029"/>
                </a:cubicBezTo>
                <a:cubicBezTo>
                  <a:pt x="1965387" y="242888"/>
                  <a:pt x="1968066" y="262310"/>
                  <a:pt x="1968066" y="283295"/>
                </a:cubicBezTo>
                <a:lnTo>
                  <a:pt x="1968066" y="296689"/>
                </a:lnTo>
                <a:cubicBezTo>
                  <a:pt x="1968066" y="306958"/>
                  <a:pt x="1965778" y="314549"/>
                  <a:pt x="1961201" y="319460"/>
                </a:cubicBezTo>
                <a:cubicBezTo>
                  <a:pt x="1956625" y="324371"/>
                  <a:pt x="1950319" y="326827"/>
                  <a:pt x="1942282" y="326827"/>
                </a:cubicBezTo>
                <a:lnTo>
                  <a:pt x="1760451" y="326827"/>
                </a:lnTo>
                <a:cubicBezTo>
                  <a:pt x="1760451" y="339552"/>
                  <a:pt x="1761958" y="351105"/>
                  <a:pt x="1764972" y="361485"/>
                </a:cubicBezTo>
                <a:cubicBezTo>
                  <a:pt x="1767985" y="371866"/>
                  <a:pt x="1772785" y="380684"/>
                  <a:pt x="1779371" y="387940"/>
                </a:cubicBezTo>
                <a:cubicBezTo>
                  <a:pt x="1785956" y="395195"/>
                  <a:pt x="1794440" y="400720"/>
                  <a:pt x="1804820" y="404515"/>
                </a:cubicBezTo>
                <a:cubicBezTo>
                  <a:pt x="1815201" y="408310"/>
                  <a:pt x="1827647" y="410208"/>
                  <a:pt x="1842158" y="410208"/>
                </a:cubicBezTo>
                <a:cubicBezTo>
                  <a:pt x="1856891" y="410208"/>
                  <a:pt x="1869839" y="409148"/>
                  <a:pt x="1881002" y="407027"/>
                </a:cubicBezTo>
                <a:cubicBezTo>
                  <a:pt x="1892164" y="404906"/>
                  <a:pt x="1901819" y="402562"/>
                  <a:pt x="1909967" y="399995"/>
                </a:cubicBezTo>
                <a:cubicBezTo>
                  <a:pt x="1918116" y="397427"/>
                  <a:pt x="1924869" y="395083"/>
                  <a:pt x="1930227" y="392963"/>
                </a:cubicBezTo>
                <a:cubicBezTo>
                  <a:pt x="1935585" y="390842"/>
                  <a:pt x="1939938" y="389781"/>
                  <a:pt x="1943286" y="389781"/>
                </a:cubicBezTo>
                <a:cubicBezTo>
                  <a:pt x="1945295" y="389781"/>
                  <a:pt x="1946970" y="390172"/>
                  <a:pt x="1948309" y="390953"/>
                </a:cubicBezTo>
                <a:cubicBezTo>
                  <a:pt x="1949649" y="391735"/>
                  <a:pt x="1950765" y="393130"/>
                  <a:pt x="1951658" y="395139"/>
                </a:cubicBezTo>
                <a:cubicBezTo>
                  <a:pt x="1952551" y="397148"/>
                  <a:pt x="1953165" y="399995"/>
                  <a:pt x="1953500" y="403678"/>
                </a:cubicBezTo>
                <a:cubicBezTo>
                  <a:pt x="1953835" y="407362"/>
                  <a:pt x="1954002" y="411994"/>
                  <a:pt x="1954002" y="417575"/>
                </a:cubicBezTo>
                <a:cubicBezTo>
                  <a:pt x="1954002" y="422486"/>
                  <a:pt x="1953890" y="426672"/>
                  <a:pt x="1953667" y="430132"/>
                </a:cubicBezTo>
                <a:cubicBezTo>
                  <a:pt x="1953444" y="433593"/>
                  <a:pt x="1953109" y="436551"/>
                  <a:pt x="1952663" y="439006"/>
                </a:cubicBezTo>
                <a:cubicBezTo>
                  <a:pt x="1952216" y="441462"/>
                  <a:pt x="1951546" y="443527"/>
                  <a:pt x="1950653" y="445201"/>
                </a:cubicBezTo>
                <a:cubicBezTo>
                  <a:pt x="1949760" y="446876"/>
                  <a:pt x="1948588" y="448494"/>
                  <a:pt x="1947137" y="450057"/>
                </a:cubicBezTo>
                <a:cubicBezTo>
                  <a:pt x="1945686" y="451619"/>
                  <a:pt x="1941723" y="453740"/>
                  <a:pt x="1935249" y="456419"/>
                </a:cubicBezTo>
                <a:cubicBezTo>
                  <a:pt x="1928775" y="459098"/>
                  <a:pt x="1920515" y="461721"/>
                  <a:pt x="1910470" y="464289"/>
                </a:cubicBezTo>
                <a:cubicBezTo>
                  <a:pt x="1900424" y="466856"/>
                  <a:pt x="1888927" y="469088"/>
                  <a:pt x="1875979" y="470986"/>
                </a:cubicBezTo>
                <a:cubicBezTo>
                  <a:pt x="1863031" y="472883"/>
                  <a:pt x="1849190" y="473832"/>
                  <a:pt x="1834456" y="473832"/>
                </a:cubicBezTo>
                <a:cubicBezTo>
                  <a:pt x="1807890" y="473832"/>
                  <a:pt x="1784617" y="470483"/>
                  <a:pt x="1764637" y="463786"/>
                </a:cubicBezTo>
                <a:cubicBezTo>
                  <a:pt x="1744657" y="457089"/>
                  <a:pt x="1727969" y="446931"/>
                  <a:pt x="1714575" y="433314"/>
                </a:cubicBezTo>
                <a:cubicBezTo>
                  <a:pt x="1701180" y="419696"/>
                  <a:pt x="1691190" y="402506"/>
                  <a:pt x="1684604" y="381745"/>
                </a:cubicBezTo>
                <a:cubicBezTo>
                  <a:pt x="1678019" y="360983"/>
                  <a:pt x="1674726" y="336650"/>
                  <a:pt x="1674726" y="308744"/>
                </a:cubicBezTo>
                <a:cubicBezTo>
                  <a:pt x="1674726" y="282179"/>
                  <a:pt x="1678186" y="258236"/>
                  <a:pt x="1685107" y="236916"/>
                </a:cubicBezTo>
                <a:cubicBezTo>
                  <a:pt x="1692027" y="215597"/>
                  <a:pt x="1702073" y="197514"/>
                  <a:pt x="1715244" y="182668"/>
                </a:cubicBezTo>
                <a:cubicBezTo>
                  <a:pt x="1728416" y="167823"/>
                  <a:pt x="1744433" y="156493"/>
                  <a:pt x="1763297" y="148680"/>
                </a:cubicBezTo>
                <a:cubicBezTo>
                  <a:pt x="1782161" y="140866"/>
                  <a:pt x="1803425" y="136960"/>
                  <a:pt x="1827089" y="136960"/>
                </a:cubicBezTo>
                <a:close/>
                <a:moveTo>
                  <a:pt x="1271216" y="136960"/>
                </a:moveTo>
                <a:cubicBezTo>
                  <a:pt x="1293093" y="136960"/>
                  <a:pt x="1311734" y="141257"/>
                  <a:pt x="1327138" y="149852"/>
                </a:cubicBezTo>
                <a:cubicBezTo>
                  <a:pt x="1342542" y="158447"/>
                  <a:pt x="1355099" y="170223"/>
                  <a:pt x="1364810" y="185180"/>
                </a:cubicBezTo>
                <a:cubicBezTo>
                  <a:pt x="1374521" y="200137"/>
                  <a:pt x="1381609" y="217550"/>
                  <a:pt x="1386074" y="237419"/>
                </a:cubicBezTo>
                <a:cubicBezTo>
                  <a:pt x="1390539" y="257287"/>
                  <a:pt x="1392771" y="278495"/>
                  <a:pt x="1392771" y="301043"/>
                </a:cubicBezTo>
                <a:cubicBezTo>
                  <a:pt x="1392771" y="327608"/>
                  <a:pt x="1389925" y="351551"/>
                  <a:pt x="1384232" y="372871"/>
                </a:cubicBezTo>
                <a:cubicBezTo>
                  <a:pt x="1378539" y="394190"/>
                  <a:pt x="1370224" y="412329"/>
                  <a:pt x="1359285" y="427286"/>
                </a:cubicBezTo>
                <a:cubicBezTo>
                  <a:pt x="1348346" y="442243"/>
                  <a:pt x="1334728" y="453740"/>
                  <a:pt x="1318431" y="461777"/>
                </a:cubicBezTo>
                <a:cubicBezTo>
                  <a:pt x="1302135" y="469814"/>
                  <a:pt x="1283494" y="473832"/>
                  <a:pt x="1262509" y="473832"/>
                </a:cubicBezTo>
                <a:cubicBezTo>
                  <a:pt x="1253803" y="473832"/>
                  <a:pt x="1245822" y="472995"/>
                  <a:pt x="1238567" y="471321"/>
                </a:cubicBezTo>
                <a:cubicBezTo>
                  <a:pt x="1231311" y="469646"/>
                  <a:pt x="1224279" y="467079"/>
                  <a:pt x="1217470" y="463619"/>
                </a:cubicBezTo>
                <a:cubicBezTo>
                  <a:pt x="1210661" y="460159"/>
                  <a:pt x="1203908" y="455861"/>
                  <a:pt x="1197211" y="450726"/>
                </a:cubicBezTo>
                <a:cubicBezTo>
                  <a:pt x="1190514" y="445592"/>
                  <a:pt x="1183593" y="439564"/>
                  <a:pt x="1176449" y="432644"/>
                </a:cubicBezTo>
                <a:lnTo>
                  <a:pt x="1176449" y="573286"/>
                </a:lnTo>
                <a:cubicBezTo>
                  <a:pt x="1176449" y="575519"/>
                  <a:pt x="1175780" y="577528"/>
                  <a:pt x="1174440" y="579314"/>
                </a:cubicBezTo>
                <a:cubicBezTo>
                  <a:pt x="1173101" y="581100"/>
                  <a:pt x="1170813" y="582607"/>
                  <a:pt x="1167575" y="583835"/>
                </a:cubicBezTo>
                <a:cubicBezTo>
                  <a:pt x="1164339" y="585063"/>
                  <a:pt x="1160041" y="586011"/>
                  <a:pt x="1154683" y="586681"/>
                </a:cubicBezTo>
                <a:cubicBezTo>
                  <a:pt x="1149325" y="587351"/>
                  <a:pt x="1142517" y="587686"/>
                  <a:pt x="1134257" y="587686"/>
                </a:cubicBezTo>
                <a:cubicBezTo>
                  <a:pt x="1125997" y="587686"/>
                  <a:pt x="1119188" y="587351"/>
                  <a:pt x="1113830" y="586681"/>
                </a:cubicBezTo>
                <a:cubicBezTo>
                  <a:pt x="1108472" y="586011"/>
                  <a:pt x="1104175" y="585063"/>
                  <a:pt x="1100938" y="583835"/>
                </a:cubicBezTo>
                <a:cubicBezTo>
                  <a:pt x="1097701" y="582607"/>
                  <a:pt x="1095413" y="581100"/>
                  <a:pt x="1094073" y="579314"/>
                </a:cubicBezTo>
                <a:cubicBezTo>
                  <a:pt x="1092734" y="577528"/>
                  <a:pt x="1092064" y="575519"/>
                  <a:pt x="1092064" y="573286"/>
                </a:cubicBezTo>
                <a:lnTo>
                  <a:pt x="1092064" y="156047"/>
                </a:lnTo>
                <a:cubicBezTo>
                  <a:pt x="1092064" y="153814"/>
                  <a:pt x="1092622" y="151861"/>
                  <a:pt x="1093738" y="150187"/>
                </a:cubicBezTo>
                <a:cubicBezTo>
                  <a:pt x="1094854" y="148512"/>
                  <a:pt x="1096808" y="147117"/>
                  <a:pt x="1099598" y="146001"/>
                </a:cubicBezTo>
                <a:cubicBezTo>
                  <a:pt x="1102389" y="144885"/>
                  <a:pt x="1106072" y="144047"/>
                  <a:pt x="1110649" y="143489"/>
                </a:cubicBezTo>
                <a:cubicBezTo>
                  <a:pt x="1115225" y="142931"/>
                  <a:pt x="1120974" y="142652"/>
                  <a:pt x="1127894" y="142652"/>
                </a:cubicBezTo>
                <a:cubicBezTo>
                  <a:pt x="1134591" y="142652"/>
                  <a:pt x="1140228" y="142931"/>
                  <a:pt x="1144805" y="143489"/>
                </a:cubicBezTo>
                <a:cubicBezTo>
                  <a:pt x="1149381" y="144047"/>
                  <a:pt x="1153065" y="144885"/>
                  <a:pt x="1155855" y="146001"/>
                </a:cubicBezTo>
                <a:cubicBezTo>
                  <a:pt x="1158646" y="147117"/>
                  <a:pt x="1160599" y="148512"/>
                  <a:pt x="1161715" y="150187"/>
                </a:cubicBezTo>
                <a:cubicBezTo>
                  <a:pt x="1162832" y="151861"/>
                  <a:pt x="1163390" y="153814"/>
                  <a:pt x="1163390" y="156047"/>
                </a:cubicBezTo>
                <a:lnTo>
                  <a:pt x="1163390" y="191207"/>
                </a:lnTo>
                <a:cubicBezTo>
                  <a:pt x="1172096" y="182278"/>
                  <a:pt x="1180635" y="174408"/>
                  <a:pt x="1189007" y="167600"/>
                </a:cubicBezTo>
                <a:cubicBezTo>
                  <a:pt x="1197378" y="160791"/>
                  <a:pt x="1205917" y="155098"/>
                  <a:pt x="1214624" y="150522"/>
                </a:cubicBezTo>
                <a:cubicBezTo>
                  <a:pt x="1223330" y="145945"/>
                  <a:pt x="1232316" y="142541"/>
                  <a:pt x="1241580" y="140308"/>
                </a:cubicBezTo>
                <a:cubicBezTo>
                  <a:pt x="1250845" y="138076"/>
                  <a:pt x="1260723" y="136960"/>
                  <a:pt x="1271216" y="136960"/>
                </a:cubicBezTo>
                <a:close/>
                <a:moveTo>
                  <a:pt x="871724" y="136960"/>
                </a:moveTo>
                <a:cubicBezTo>
                  <a:pt x="895164" y="136960"/>
                  <a:pt x="915200" y="139248"/>
                  <a:pt x="931832" y="143824"/>
                </a:cubicBezTo>
                <a:cubicBezTo>
                  <a:pt x="948463" y="148401"/>
                  <a:pt x="962137" y="155433"/>
                  <a:pt x="972853" y="164921"/>
                </a:cubicBezTo>
                <a:cubicBezTo>
                  <a:pt x="983568" y="174408"/>
                  <a:pt x="991382" y="186631"/>
                  <a:pt x="996293" y="201588"/>
                </a:cubicBezTo>
                <a:cubicBezTo>
                  <a:pt x="1001204" y="216545"/>
                  <a:pt x="1003660" y="234293"/>
                  <a:pt x="1003660" y="254831"/>
                </a:cubicBezTo>
                <a:lnTo>
                  <a:pt x="1003660" y="455749"/>
                </a:lnTo>
                <a:cubicBezTo>
                  <a:pt x="1003660" y="458875"/>
                  <a:pt x="1002544" y="461330"/>
                  <a:pt x="1000311" y="463116"/>
                </a:cubicBezTo>
                <a:cubicBezTo>
                  <a:pt x="998079" y="464902"/>
                  <a:pt x="994563" y="466186"/>
                  <a:pt x="989763" y="466967"/>
                </a:cubicBezTo>
                <a:cubicBezTo>
                  <a:pt x="984963" y="467749"/>
                  <a:pt x="977875" y="468139"/>
                  <a:pt x="968499" y="468139"/>
                </a:cubicBezTo>
                <a:cubicBezTo>
                  <a:pt x="958454" y="468139"/>
                  <a:pt x="951142" y="467749"/>
                  <a:pt x="946566" y="466967"/>
                </a:cubicBezTo>
                <a:cubicBezTo>
                  <a:pt x="941989" y="466186"/>
                  <a:pt x="938752" y="464902"/>
                  <a:pt x="936855" y="463116"/>
                </a:cubicBezTo>
                <a:cubicBezTo>
                  <a:pt x="934957" y="461330"/>
                  <a:pt x="934008" y="458875"/>
                  <a:pt x="934008" y="455749"/>
                </a:cubicBezTo>
                <a:lnTo>
                  <a:pt x="934008" y="431974"/>
                </a:lnTo>
                <a:cubicBezTo>
                  <a:pt x="921730" y="445145"/>
                  <a:pt x="907722" y="455415"/>
                  <a:pt x="891983" y="462782"/>
                </a:cubicBezTo>
                <a:cubicBezTo>
                  <a:pt x="876245" y="470149"/>
                  <a:pt x="858776" y="473832"/>
                  <a:pt x="839577" y="473832"/>
                </a:cubicBezTo>
                <a:cubicBezTo>
                  <a:pt x="823727" y="473832"/>
                  <a:pt x="809160" y="471767"/>
                  <a:pt x="795877" y="467637"/>
                </a:cubicBezTo>
                <a:cubicBezTo>
                  <a:pt x="782595" y="463507"/>
                  <a:pt x="771098" y="457368"/>
                  <a:pt x="761387" y="449220"/>
                </a:cubicBezTo>
                <a:cubicBezTo>
                  <a:pt x="751675" y="441071"/>
                  <a:pt x="744141" y="430970"/>
                  <a:pt x="738783" y="418914"/>
                </a:cubicBezTo>
                <a:cubicBezTo>
                  <a:pt x="733425" y="406859"/>
                  <a:pt x="730747" y="392795"/>
                  <a:pt x="730747" y="376722"/>
                </a:cubicBezTo>
                <a:cubicBezTo>
                  <a:pt x="730747" y="359309"/>
                  <a:pt x="734151" y="344184"/>
                  <a:pt x="740960" y="331348"/>
                </a:cubicBezTo>
                <a:cubicBezTo>
                  <a:pt x="747769" y="318511"/>
                  <a:pt x="757926" y="307907"/>
                  <a:pt x="771432" y="299536"/>
                </a:cubicBezTo>
                <a:cubicBezTo>
                  <a:pt x="784939" y="291164"/>
                  <a:pt x="801738" y="284969"/>
                  <a:pt x="821829" y="280951"/>
                </a:cubicBezTo>
                <a:cubicBezTo>
                  <a:pt x="841921" y="276932"/>
                  <a:pt x="865250" y="274923"/>
                  <a:pt x="891816" y="274923"/>
                </a:cubicBezTo>
                <a:lnTo>
                  <a:pt x="920949" y="274923"/>
                </a:lnTo>
                <a:lnTo>
                  <a:pt x="920949" y="256841"/>
                </a:lnTo>
                <a:cubicBezTo>
                  <a:pt x="920949" y="247464"/>
                  <a:pt x="920000" y="239260"/>
                  <a:pt x="918102" y="232228"/>
                </a:cubicBezTo>
                <a:cubicBezTo>
                  <a:pt x="916205" y="225196"/>
                  <a:pt x="913080" y="219336"/>
                  <a:pt x="908726" y="214648"/>
                </a:cubicBezTo>
                <a:cubicBezTo>
                  <a:pt x="904373" y="209960"/>
                  <a:pt x="898569" y="206500"/>
                  <a:pt x="891313" y="204267"/>
                </a:cubicBezTo>
                <a:cubicBezTo>
                  <a:pt x="884058" y="202035"/>
                  <a:pt x="875073" y="200918"/>
                  <a:pt x="864357" y="200918"/>
                </a:cubicBezTo>
                <a:cubicBezTo>
                  <a:pt x="850293" y="200918"/>
                  <a:pt x="837735" y="202481"/>
                  <a:pt x="826685" y="205607"/>
                </a:cubicBezTo>
                <a:cubicBezTo>
                  <a:pt x="815634" y="208732"/>
                  <a:pt x="805868" y="212192"/>
                  <a:pt x="797384" y="215987"/>
                </a:cubicBezTo>
                <a:cubicBezTo>
                  <a:pt x="788901" y="219782"/>
                  <a:pt x="781813" y="223243"/>
                  <a:pt x="776120" y="226368"/>
                </a:cubicBezTo>
                <a:cubicBezTo>
                  <a:pt x="770428" y="229493"/>
                  <a:pt x="765796" y="231056"/>
                  <a:pt x="762224" y="231056"/>
                </a:cubicBezTo>
                <a:cubicBezTo>
                  <a:pt x="759768" y="231056"/>
                  <a:pt x="757591" y="230275"/>
                  <a:pt x="755694" y="228712"/>
                </a:cubicBezTo>
                <a:cubicBezTo>
                  <a:pt x="753796" y="227149"/>
                  <a:pt x="752234" y="224917"/>
                  <a:pt x="751006" y="222015"/>
                </a:cubicBezTo>
                <a:cubicBezTo>
                  <a:pt x="749778" y="219113"/>
                  <a:pt x="748829" y="215541"/>
                  <a:pt x="748159" y="211299"/>
                </a:cubicBezTo>
                <a:cubicBezTo>
                  <a:pt x="747490" y="207058"/>
                  <a:pt x="747155" y="202370"/>
                  <a:pt x="747155" y="197235"/>
                </a:cubicBezTo>
                <a:cubicBezTo>
                  <a:pt x="747155" y="190314"/>
                  <a:pt x="747713" y="184845"/>
                  <a:pt x="748829" y="180827"/>
                </a:cubicBezTo>
                <a:cubicBezTo>
                  <a:pt x="749945" y="176808"/>
                  <a:pt x="752066" y="173181"/>
                  <a:pt x="755192" y="169943"/>
                </a:cubicBezTo>
                <a:cubicBezTo>
                  <a:pt x="758317" y="166707"/>
                  <a:pt x="763786" y="163135"/>
                  <a:pt x="771600" y="159228"/>
                </a:cubicBezTo>
                <a:cubicBezTo>
                  <a:pt x="779413" y="155321"/>
                  <a:pt x="788566" y="151694"/>
                  <a:pt x="799059" y="148345"/>
                </a:cubicBezTo>
                <a:cubicBezTo>
                  <a:pt x="809551" y="144996"/>
                  <a:pt x="820992" y="142262"/>
                  <a:pt x="833382" y="140141"/>
                </a:cubicBezTo>
                <a:cubicBezTo>
                  <a:pt x="845772" y="138020"/>
                  <a:pt x="858553" y="136960"/>
                  <a:pt x="871724" y="136960"/>
                </a:cubicBezTo>
                <a:close/>
                <a:moveTo>
                  <a:pt x="1519796" y="63959"/>
                </a:moveTo>
                <a:cubicBezTo>
                  <a:pt x="1528056" y="63959"/>
                  <a:pt x="1534921" y="64238"/>
                  <a:pt x="1540390" y="64797"/>
                </a:cubicBezTo>
                <a:cubicBezTo>
                  <a:pt x="1545859" y="65355"/>
                  <a:pt x="1550157" y="66248"/>
                  <a:pt x="1553282" y="67475"/>
                </a:cubicBezTo>
                <a:cubicBezTo>
                  <a:pt x="1556408" y="68703"/>
                  <a:pt x="1558640" y="70210"/>
                  <a:pt x="1559979" y="71996"/>
                </a:cubicBezTo>
                <a:cubicBezTo>
                  <a:pt x="1561319" y="73782"/>
                  <a:pt x="1561989" y="75791"/>
                  <a:pt x="1561989" y="78024"/>
                </a:cubicBezTo>
                <a:lnTo>
                  <a:pt x="1561989" y="144661"/>
                </a:lnTo>
                <a:lnTo>
                  <a:pt x="1626952" y="144661"/>
                </a:lnTo>
                <a:cubicBezTo>
                  <a:pt x="1629185" y="144661"/>
                  <a:pt x="1631138" y="145220"/>
                  <a:pt x="1632812" y="146336"/>
                </a:cubicBezTo>
                <a:cubicBezTo>
                  <a:pt x="1634487" y="147452"/>
                  <a:pt x="1635882" y="149294"/>
                  <a:pt x="1636998" y="151861"/>
                </a:cubicBezTo>
                <a:cubicBezTo>
                  <a:pt x="1638114" y="154428"/>
                  <a:pt x="1638951" y="157944"/>
                  <a:pt x="1639509" y="162409"/>
                </a:cubicBezTo>
                <a:cubicBezTo>
                  <a:pt x="1640068" y="166874"/>
                  <a:pt x="1640347" y="172343"/>
                  <a:pt x="1640347" y="178817"/>
                </a:cubicBezTo>
                <a:cubicBezTo>
                  <a:pt x="1640347" y="191096"/>
                  <a:pt x="1639231" y="199858"/>
                  <a:pt x="1636998" y="205104"/>
                </a:cubicBezTo>
                <a:cubicBezTo>
                  <a:pt x="1634766" y="210350"/>
                  <a:pt x="1631529" y="212974"/>
                  <a:pt x="1627287" y="212974"/>
                </a:cubicBezTo>
                <a:lnTo>
                  <a:pt x="1561989" y="212974"/>
                </a:lnTo>
                <a:lnTo>
                  <a:pt x="1561989" y="353281"/>
                </a:lnTo>
                <a:cubicBezTo>
                  <a:pt x="1561989" y="369578"/>
                  <a:pt x="1564556" y="381800"/>
                  <a:pt x="1569691" y="389949"/>
                </a:cubicBezTo>
                <a:cubicBezTo>
                  <a:pt x="1574825" y="398097"/>
                  <a:pt x="1583978" y="402171"/>
                  <a:pt x="1597149" y="402171"/>
                </a:cubicBezTo>
                <a:cubicBezTo>
                  <a:pt x="1601614" y="402171"/>
                  <a:pt x="1605633" y="401781"/>
                  <a:pt x="1609204" y="400999"/>
                </a:cubicBezTo>
                <a:cubicBezTo>
                  <a:pt x="1612776" y="400218"/>
                  <a:pt x="1615957" y="399325"/>
                  <a:pt x="1618748" y="398320"/>
                </a:cubicBezTo>
                <a:cubicBezTo>
                  <a:pt x="1621539" y="397316"/>
                  <a:pt x="1623883" y="396423"/>
                  <a:pt x="1625780" y="395641"/>
                </a:cubicBezTo>
                <a:cubicBezTo>
                  <a:pt x="1627678" y="394860"/>
                  <a:pt x="1629408" y="394469"/>
                  <a:pt x="1630971" y="394469"/>
                </a:cubicBezTo>
                <a:cubicBezTo>
                  <a:pt x="1632310" y="394469"/>
                  <a:pt x="1633594" y="394860"/>
                  <a:pt x="1634821" y="395641"/>
                </a:cubicBezTo>
                <a:cubicBezTo>
                  <a:pt x="1636049" y="396423"/>
                  <a:pt x="1636998" y="397986"/>
                  <a:pt x="1637668" y="400330"/>
                </a:cubicBezTo>
                <a:cubicBezTo>
                  <a:pt x="1638337" y="402674"/>
                  <a:pt x="1638951" y="405855"/>
                  <a:pt x="1639509" y="409873"/>
                </a:cubicBezTo>
                <a:cubicBezTo>
                  <a:pt x="1640068" y="413891"/>
                  <a:pt x="1640347" y="419026"/>
                  <a:pt x="1640347" y="425277"/>
                </a:cubicBezTo>
                <a:cubicBezTo>
                  <a:pt x="1640347" y="435099"/>
                  <a:pt x="1639733" y="442634"/>
                  <a:pt x="1638505" y="447880"/>
                </a:cubicBezTo>
                <a:cubicBezTo>
                  <a:pt x="1637277" y="453126"/>
                  <a:pt x="1635659" y="456810"/>
                  <a:pt x="1633649" y="458931"/>
                </a:cubicBezTo>
                <a:cubicBezTo>
                  <a:pt x="1631640" y="461052"/>
                  <a:pt x="1628682" y="462949"/>
                  <a:pt x="1624775" y="464623"/>
                </a:cubicBezTo>
                <a:cubicBezTo>
                  <a:pt x="1620869" y="466298"/>
                  <a:pt x="1616292" y="467749"/>
                  <a:pt x="1611046" y="468977"/>
                </a:cubicBezTo>
                <a:cubicBezTo>
                  <a:pt x="1605800" y="470204"/>
                  <a:pt x="1600107" y="471153"/>
                  <a:pt x="1593968" y="471823"/>
                </a:cubicBezTo>
                <a:cubicBezTo>
                  <a:pt x="1587829" y="472493"/>
                  <a:pt x="1581634" y="472828"/>
                  <a:pt x="1575383" y="472828"/>
                </a:cubicBezTo>
                <a:cubicBezTo>
                  <a:pt x="1558640" y="472828"/>
                  <a:pt x="1544129" y="470707"/>
                  <a:pt x="1531851" y="466465"/>
                </a:cubicBezTo>
                <a:cubicBezTo>
                  <a:pt x="1519573" y="462224"/>
                  <a:pt x="1509415" y="455694"/>
                  <a:pt x="1501378" y="446876"/>
                </a:cubicBezTo>
                <a:cubicBezTo>
                  <a:pt x="1493342" y="438057"/>
                  <a:pt x="1487426" y="426951"/>
                  <a:pt x="1483631" y="413557"/>
                </a:cubicBezTo>
                <a:cubicBezTo>
                  <a:pt x="1479835" y="400162"/>
                  <a:pt x="1477938" y="384312"/>
                  <a:pt x="1477938" y="366006"/>
                </a:cubicBezTo>
                <a:lnTo>
                  <a:pt x="1477938" y="212974"/>
                </a:lnTo>
                <a:lnTo>
                  <a:pt x="1442108" y="212974"/>
                </a:lnTo>
                <a:cubicBezTo>
                  <a:pt x="1437866" y="212974"/>
                  <a:pt x="1434629" y="210350"/>
                  <a:pt x="1432397" y="205104"/>
                </a:cubicBezTo>
                <a:cubicBezTo>
                  <a:pt x="1430164" y="199858"/>
                  <a:pt x="1429048" y="191096"/>
                  <a:pt x="1429048" y="178817"/>
                </a:cubicBezTo>
                <a:cubicBezTo>
                  <a:pt x="1429048" y="172343"/>
                  <a:pt x="1429327" y="166874"/>
                  <a:pt x="1429885" y="162409"/>
                </a:cubicBezTo>
                <a:cubicBezTo>
                  <a:pt x="1430443" y="157944"/>
                  <a:pt x="1431280" y="154428"/>
                  <a:pt x="1432397" y="151861"/>
                </a:cubicBezTo>
                <a:cubicBezTo>
                  <a:pt x="1433513" y="149294"/>
                  <a:pt x="1434908" y="147452"/>
                  <a:pt x="1436582" y="146336"/>
                </a:cubicBezTo>
                <a:cubicBezTo>
                  <a:pt x="1438257" y="145220"/>
                  <a:pt x="1440210" y="144661"/>
                  <a:pt x="1442443" y="144661"/>
                </a:cubicBezTo>
                <a:lnTo>
                  <a:pt x="1477938" y="144661"/>
                </a:lnTo>
                <a:lnTo>
                  <a:pt x="1477938" y="78024"/>
                </a:lnTo>
                <a:cubicBezTo>
                  <a:pt x="1477938" y="75791"/>
                  <a:pt x="1478552" y="73782"/>
                  <a:pt x="1479780" y="71996"/>
                </a:cubicBezTo>
                <a:cubicBezTo>
                  <a:pt x="1481007" y="70210"/>
                  <a:pt x="1483240" y="68703"/>
                  <a:pt x="1486477" y="67475"/>
                </a:cubicBezTo>
                <a:cubicBezTo>
                  <a:pt x="1489714" y="66248"/>
                  <a:pt x="1494067" y="65355"/>
                  <a:pt x="1499537" y="64797"/>
                </a:cubicBezTo>
                <a:cubicBezTo>
                  <a:pt x="1505006" y="64238"/>
                  <a:pt x="1511759" y="63959"/>
                  <a:pt x="1519796" y="63959"/>
                </a:cubicBezTo>
                <a:close/>
                <a:moveTo>
                  <a:pt x="200918" y="25785"/>
                </a:moveTo>
                <a:cubicBezTo>
                  <a:pt x="212974" y="25785"/>
                  <a:pt x="224582" y="26790"/>
                  <a:pt x="235744" y="28799"/>
                </a:cubicBezTo>
                <a:cubicBezTo>
                  <a:pt x="246906" y="30808"/>
                  <a:pt x="257231" y="33431"/>
                  <a:pt x="266719" y="36668"/>
                </a:cubicBezTo>
                <a:cubicBezTo>
                  <a:pt x="276207" y="39905"/>
                  <a:pt x="284746" y="43644"/>
                  <a:pt x="292336" y="47886"/>
                </a:cubicBezTo>
                <a:cubicBezTo>
                  <a:pt x="299926" y="52128"/>
                  <a:pt x="305228" y="55755"/>
                  <a:pt x="308242" y="58769"/>
                </a:cubicBezTo>
                <a:cubicBezTo>
                  <a:pt x="311256" y="61783"/>
                  <a:pt x="313321" y="64294"/>
                  <a:pt x="314437" y="66303"/>
                </a:cubicBezTo>
                <a:cubicBezTo>
                  <a:pt x="315553" y="68313"/>
                  <a:pt x="316446" y="70880"/>
                  <a:pt x="317116" y="74005"/>
                </a:cubicBezTo>
                <a:cubicBezTo>
                  <a:pt x="317786" y="77131"/>
                  <a:pt x="318288" y="80814"/>
                  <a:pt x="318623" y="85056"/>
                </a:cubicBezTo>
                <a:cubicBezTo>
                  <a:pt x="318958" y="89297"/>
                  <a:pt x="319125" y="94544"/>
                  <a:pt x="319125" y="100794"/>
                </a:cubicBezTo>
                <a:cubicBezTo>
                  <a:pt x="319125" y="107492"/>
                  <a:pt x="318902" y="113184"/>
                  <a:pt x="318455" y="117872"/>
                </a:cubicBezTo>
                <a:cubicBezTo>
                  <a:pt x="318009" y="122560"/>
                  <a:pt x="317228" y="126356"/>
                  <a:pt x="316111" y="129258"/>
                </a:cubicBezTo>
                <a:cubicBezTo>
                  <a:pt x="314995" y="132160"/>
                  <a:pt x="313656" y="134281"/>
                  <a:pt x="312093" y="135620"/>
                </a:cubicBezTo>
                <a:cubicBezTo>
                  <a:pt x="310530" y="136960"/>
                  <a:pt x="308744" y="137629"/>
                  <a:pt x="306735" y="137629"/>
                </a:cubicBezTo>
                <a:cubicBezTo>
                  <a:pt x="303387" y="137629"/>
                  <a:pt x="299145" y="135676"/>
                  <a:pt x="294010" y="131769"/>
                </a:cubicBezTo>
                <a:cubicBezTo>
                  <a:pt x="288876" y="127862"/>
                  <a:pt x="282234" y="123509"/>
                  <a:pt x="274086" y="118710"/>
                </a:cubicBezTo>
                <a:cubicBezTo>
                  <a:pt x="265938" y="113910"/>
                  <a:pt x="256227" y="109556"/>
                  <a:pt x="244953" y="105650"/>
                </a:cubicBezTo>
                <a:cubicBezTo>
                  <a:pt x="233679" y="101743"/>
                  <a:pt x="220229" y="99790"/>
                  <a:pt x="204602" y="99790"/>
                </a:cubicBezTo>
                <a:cubicBezTo>
                  <a:pt x="187412" y="99790"/>
                  <a:pt x="172064" y="103306"/>
                  <a:pt x="158558" y="110338"/>
                </a:cubicBezTo>
                <a:cubicBezTo>
                  <a:pt x="145052" y="117370"/>
                  <a:pt x="133555" y="127416"/>
                  <a:pt x="124067" y="140476"/>
                </a:cubicBezTo>
                <a:cubicBezTo>
                  <a:pt x="114580" y="153535"/>
                  <a:pt x="107380" y="169330"/>
                  <a:pt x="102469" y="187859"/>
                </a:cubicBezTo>
                <a:cubicBezTo>
                  <a:pt x="97557" y="206388"/>
                  <a:pt x="95102" y="227261"/>
                  <a:pt x="95102" y="250478"/>
                </a:cubicBezTo>
                <a:cubicBezTo>
                  <a:pt x="95102" y="275928"/>
                  <a:pt x="97725" y="297973"/>
                  <a:pt x="102971" y="316614"/>
                </a:cubicBezTo>
                <a:cubicBezTo>
                  <a:pt x="108217" y="335254"/>
                  <a:pt x="115696" y="350602"/>
                  <a:pt x="125407" y="362657"/>
                </a:cubicBezTo>
                <a:cubicBezTo>
                  <a:pt x="135118" y="374712"/>
                  <a:pt x="146838" y="383698"/>
                  <a:pt x="160567" y="389614"/>
                </a:cubicBezTo>
                <a:cubicBezTo>
                  <a:pt x="174297" y="395530"/>
                  <a:pt x="189756" y="398488"/>
                  <a:pt x="206946" y="398488"/>
                </a:cubicBezTo>
                <a:cubicBezTo>
                  <a:pt x="222573" y="398488"/>
                  <a:pt x="236079" y="396646"/>
                  <a:pt x="247464" y="392963"/>
                </a:cubicBezTo>
                <a:cubicBezTo>
                  <a:pt x="258850" y="389279"/>
                  <a:pt x="268617" y="385205"/>
                  <a:pt x="276765" y="380740"/>
                </a:cubicBezTo>
                <a:cubicBezTo>
                  <a:pt x="284913" y="376275"/>
                  <a:pt x="291611" y="372257"/>
                  <a:pt x="296857" y="368685"/>
                </a:cubicBezTo>
                <a:cubicBezTo>
                  <a:pt x="302103" y="365113"/>
                  <a:pt x="306177" y="363327"/>
                  <a:pt x="309079" y="363327"/>
                </a:cubicBezTo>
                <a:cubicBezTo>
                  <a:pt x="311312" y="363327"/>
                  <a:pt x="313098" y="363774"/>
                  <a:pt x="314437" y="364667"/>
                </a:cubicBezTo>
                <a:cubicBezTo>
                  <a:pt x="315777" y="365560"/>
                  <a:pt x="316893" y="367345"/>
                  <a:pt x="317786" y="370024"/>
                </a:cubicBezTo>
                <a:cubicBezTo>
                  <a:pt x="318679" y="372703"/>
                  <a:pt x="319348" y="376443"/>
                  <a:pt x="319795" y="381242"/>
                </a:cubicBezTo>
                <a:cubicBezTo>
                  <a:pt x="320241" y="386042"/>
                  <a:pt x="320465" y="392460"/>
                  <a:pt x="320465" y="400497"/>
                </a:cubicBezTo>
                <a:cubicBezTo>
                  <a:pt x="320465" y="406078"/>
                  <a:pt x="320297" y="410822"/>
                  <a:pt x="319962" y="414729"/>
                </a:cubicBezTo>
                <a:cubicBezTo>
                  <a:pt x="319627" y="418635"/>
                  <a:pt x="319125" y="421984"/>
                  <a:pt x="318455" y="424775"/>
                </a:cubicBezTo>
                <a:cubicBezTo>
                  <a:pt x="317786" y="427565"/>
                  <a:pt x="316893" y="429965"/>
                  <a:pt x="315777" y="431974"/>
                </a:cubicBezTo>
                <a:cubicBezTo>
                  <a:pt x="314660" y="433983"/>
                  <a:pt x="312874" y="436272"/>
                  <a:pt x="310419" y="438839"/>
                </a:cubicBezTo>
                <a:cubicBezTo>
                  <a:pt x="307963" y="441406"/>
                  <a:pt x="303219" y="444699"/>
                  <a:pt x="296187" y="448717"/>
                </a:cubicBezTo>
                <a:cubicBezTo>
                  <a:pt x="289155" y="452736"/>
                  <a:pt x="280560" y="456587"/>
                  <a:pt x="270403" y="460270"/>
                </a:cubicBezTo>
                <a:cubicBezTo>
                  <a:pt x="260245" y="463954"/>
                  <a:pt x="248636" y="467023"/>
                  <a:pt x="235577" y="469479"/>
                </a:cubicBezTo>
                <a:cubicBezTo>
                  <a:pt x="222517" y="471934"/>
                  <a:pt x="208397" y="473162"/>
                  <a:pt x="193217" y="473162"/>
                </a:cubicBezTo>
                <a:cubicBezTo>
                  <a:pt x="163525" y="473162"/>
                  <a:pt x="136736" y="468586"/>
                  <a:pt x="112849" y="459433"/>
                </a:cubicBezTo>
                <a:cubicBezTo>
                  <a:pt x="88962" y="450280"/>
                  <a:pt x="68647" y="436606"/>
                  <a:pt x="51904" y="418412"/>
                </a:cubicBezTo>
                <a:cubicBezTo>
                  <a:pt x="35161" y="400218"/>
                  <a:pt x="22325" y="377503"/>
                  <a:pt x="13395" y="350267"/>
                </a:cubicBezTo>
                <a:cubicBezTo>
                  <a:pt x="4465" y="323032"/>
                  <a:pt x="0" y="291332"/>
                  <a:pt x="0" y="255166"/>
                </a:cubicBezTo>
                <a:cubicBezTo>
                  <a:pt x="0" y="218331"/>
                  <a:pt x="4912" y="185626"/>
                  <a:pt x="14734" y="157051"/>
                </a:cubicBezTo>
                <a:cubicBezTo>
                  <a:pt x="24557" y="128476"/>
                  <a:pt x="38286" y="104478"/>
                  <a:pt x="55923" y="85056"/>
                </a:cubicBezTo>
                <a:cubicBezTo>
                  <a:pt x="73559" y="65634"/>
                  <a:pt x="94711" y="50900"/>
                  <a:pt x="119379" y="40854"/>
                </a:cubicBezTo>
                <a:cubicBezTo>
                  <a:pt x="144048" y="30808"/>
                  <a:pt x="171227" y="25785"/>
                  <a:pt x="200918" y="25785"/>
                </a:cubicBezTo>
                <a:close/>
                <a:moveTo>
                  <a:pt x="419882" y="0"/>
                </a:moveTo>
                <a:cubicBezTo>
                  <a:pt x="428142" y="0"/>
                  <a:pt x="434951" y="335"/>
                  <a:pt x="440308" y="1005"/>
                </a:cubicBezTo>
                <a:cubicBezTo>
                  <a:pt x="445666" y="1675"/>
                  <a:pt x="449964" y="2624"/>
                  <a:pt x="453201" y="3851"/>
                </a:cubicBezTo>
                <a:cubicBezTo>
                  <a:pt x="456438" y="5079"/>
                  <a:pt x="458726" y="6586"/>
                  <a:pt x="460065" y="8372"/>
                </a:cubicBezTo>
                <a:cubicBezTo>
                  <a:pt x="461405" y="10158"/>
                  <a:pt x="462075" y="12167"/>
                  <a:pt x="462075" y="14400"/>
                </a:cubicBezTo>
                <a:lnTo>
                  <a:pt x="462075" y="179487"/>
                </a:lnTo>
                <a:cubicBezTo>
                  <a:pt x="476585" y="165200"/>
                  <a:pt x="491375" y="154540"/>
                  <a:pt x="506444" y="147508"/>
                </a:cubicBezTo>
                <a:cubicBezTo>
                  <a:pt x="521513" y="140476"/>
                  <a:pt x="537196" y="136960"/>
                  <a:pt x="553492" y="136960"/>
                </a:cubicBezTo>
                <a:cubicBezTo>
                  <a:pt x="573807" y="136960"/>
                  <a:pt x="590941" y="140308"/>
                  <a:pt x="604894" y="147005"/>
                </a:cubicBezTo>
                <a:cubicBezTo>
                  <a:pt x="618846" y="153703"/>
                  <a:pt x="630120" y="162856"/>
                  <a:pt x="638715" y="174464"/>
                </a:cubicBezTo>
                <a:cubicBezTo>
                  <a:pt x="647310" y="186073"/>
                  <a:pt x="653505" y="199635"/>
                  <a:pt x="657300" y="215150"/>
                </a:cubicBezTo>
                <a:cubicBezTo>
                  <a:pt x="661095" y="230666"/>
                  <a:pt x="662993" y="249474"/>
                  <a:pt x="662993" y="271575"/>
                </a:cubicBezTo>
                <a:lnTo>
                  <a:pt x="662993" y="454745"/>
                </a:lnTo>
                <a:cubicBezTo>
                  <a:pt x="662993" y="456977"/>
                  <a:pt x="662323" y="458931"/>
                  <a:pt x="660983" y="460605"/>
                </a:cubicBezTo>
                <a:cubicBezTo>
                  <a:pt x="659644" y="462279"/>
                  <a:pt x="657411" y="463675"/>
                  <a:pt x="654286" y="464791"/>
                </a:cubicBezTo>
                <a:cubicBezTo>
                  <a:pt x="651161" y="465907"/>
                  <a:pt x="646863" y="466744"/>
                  <a:pt x="641394" y="467302"/>
                </a:cubicBezTo>
                <a:cubicBezTo>
                  <a:pt x="635924" y="467860"/>
                  <a:pt x="629171" y="468139"/>
                  <a:pt x="621135" y="468139"/>
                </a:cubicBezTo>
                <a:cubicBezTo>
                  <a:pt x="612875" y="468139"/>
                  <a:pt x="606010" y="467860"/>
                  <a:pt x="600541" y="467302"/>
                </a:cubicBezTo>
                <a:cubicBezTo>
                  <a:pt x="595071" y="466744"/>
                  <a:pt x="590774" y="465907"/>
                  <a:pt x="587648" y="464791"/>
                </a:cubicBezTo>
                <a:cubicBezTo>
                  <a:pt x="584523" y="463675"/>
                  <a:pt x="582291" y="462279"/>
                  <a:pt x="580951" y="460605"/>
                </a:cubicBezTo>
                <a:cubicBezTo>
                  <a:pt x="579612" y="458931"/>
                  <a:pt x="578942" y="456977"/>
                  <a:pt x="578942" y="454745"/>
                </a:cubicBezTo>
                <a:lnTo>
                  <a:pt x="578942" y="284299"/>
                </a:lnTo>
                <a:cubicBezTo>
                  <a:pt x="578942" y="269789"/>
                  <a:pt x="577881" y="258403"/>
                  <a:pt x="575761" y="250143"/>
                </a:cubicBezTo>
                <a:cubicBezTo>
                  <a:pt x="573640" y="241883"/>
                  <a:pt x="570570" y="234795"/>
                  <a:pt x="566552" y="228880"/>
                </a:cubicBezTo>
                <a:cubicBezTo>
                  <a:pt x="562534" y="222964"/>
                  <a:pt x="557343" y="218387"/>
                  <a:pt x="550981" y="215150"/>
                </a:cubicBezTo>
                <a:cubicBezTo>
                  <a:pt x="544618" y="211913"/>
                  <a:pt x="537196" y="210295"/>
                  <a:pt x="528712" y="210295"/>
                </a:cubicBezTo>
                <a:cubicBezTo>
                  <a:pt x="517997" y="210295"/>
                  <a:pt x="507170" y="214201"/>
                  <a:pt x="496231" y="222015"/>
                </a:cubicBezTo>
                <a:cubicBezTo>
                  <a:pt x="485292" y="229828"/>
                  <a:pt x="473906" y="241214"/>
                  <a:pt x="462075" y="256171"/>
                </a:cubicBezTo>
                <a:lnTo>
                  <a:pt x="462075" y="454745"/>
                </a:lnTo>
                <a:cubicBezTo>
                  <a:pt x="462075" y="456977"/>
                  <a:pt x="461405" y="458931"/>
                  <a:pt x="460065" y="460605"/>
                </a:cubicBezTo>
                <a:cubicBezTo>
                  <a:pt x="458726" y="462279"/>
                  <a:pt x="456438" y="463675"/>
                  <a:pt x="453201" y="464791"/>
                </a:cubicBezTo>
                <a:cubicBezTo>
                  <a:pt x="449964" y="465907"/>
                  <a:pt x="445666" y="466744"/>
                  <a:pt x="440308" y="467302"/>
                </a:cubicBezTo>
                <a:cubicBezTo>
                  <a:pt x="434951" y="467860"/>
                  <a:pt x="428142" y="468139"/>
                  <a:pt x="419882" y="468139"/>
                </a:cubicBezTo>
                <a:cubicBezTo>
                  <a:pt x="411622" y="468139"/>
                  <a:pt x="404813" y="467860"/>
                  <a:pt x="399455" y="467302"/>
                </a:cubicBezTo>
                <a:cubicBezTo>
                  <a:pt x="394097" y="466744"/>
                  <a:pt x="389800" y="465907"/>
                  <a:pt x="386563" y="464791"/>
                </a:cubicBezTo>
                <a:cubicBezTo>
                  <a:pt x="383326" y="463675"/>
                  <a:pt x="381038" y="462279"/>
                  <a:pt x="379698" y="460605"/>
                </a:cubicBezTo>
                <a:cubicBezTo>
                  <a:pt x="378359" y="458931"/>
                  <a:pt x="377689" y="456977"/>
                  <a:pt x="377689" y="454745"/>
                </a:cubicBezTo>
                <a:lnTo>
                  <a:pt x="377689" y="14400"/>
                </a:lnTo>
                <a:cubicBezTo>
                  <a:pt x="377689" y="12167"/>
                  <a:pt x="378359" y="10158"/>
                  <a:pt x="379698" y="8372"/>
                </a:cubicBezTo>
                <a:cubicBezTo>
                  <a:pt x="381038" y="6586"/>
                  <a:pt x="383326" y="5079"/>
                  <a:pt x="386563" y="3851"/>
                </a:cubicBezTo>
                <a:cubicBezTo>
                  <a:pt x="389800" y="2624"/>
                  <a:pt x="394097" y="1675"/>
                  <a:pt x="399455" y="1005"/>
                </a:cubicBezTo>
                <a:cubicBezTo>
                  <a:pt x="404813" y="335"/>
                  <a:pt x="411622" y="0"/>
                  <a:pt x="419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733308" y="2360743"/>
            <a:ext cx="68263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/>
              <a:t>ADD YOUR TITLE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3308" y="3379884"/>
            <a:ext cx="68648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/>
              <a:t>请在上面添加章节主标题，请在此处添加章节副标题</a:t>
            </a:r>
          </a:p>
        </p:txBody>
      </p:sp>
      <p:sp>
        <p:nvSpPr>
          <p:cNvPr id="7" name="菱形 6"/>
          <p:cNvSpPr/>
          <p:nvPr/>
        </p:nvSpPr>
        <p:spPr>
          <a:xfrm>
            <a:off x="4913198" y="4271752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菱形 7"/>
          <p:cNvSpPr/>
          <p:nvPr/>
        </p:nvSpPr>
        <p:spPr>
          <a:xfrm>
            <a:off x="4913198" y="4801110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7961004" y="4271752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7961004" y="4801110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117914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65719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17914" y="4749579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65719" y="4749578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此处填写本章节主要内容四</a:t>
            </a:r>
          </a:p>
        </p:txBody>
      </p:sp>
      <p:sp>
        <p:nvSpPr>
          <p:cNvPr id="15" name="平行四边形 14"/>
          <p:cNvSpPr>
            <a:spLocks noChangeAspect="1"/>
          </p:cNvSpPr>
          <p:nvPr/>
        </p:nvSpPr>
        <p:spPr>
          <a:xfrm>
            <a:off x="10577824" y="-1487547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平行四边形 16"/>
          <p:cNvSpPr>
            <a:spLocks noChangeAspect="1"/>
          </p:cNvSpPr>
          <p:nvPr/>
        </p:nvSpPr>
        <p:spPr>
          <a:xfrm>
            <a:off x="10566298" y="-1507131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平行四边形 17"/>
          <p:cNvSpPr>
            <a:spLocks noChangeAspect="1"/>
          </p:cNvSpPr>
          <p:nvPr/>
        </p:nvSpPr>
        <p:spPr>
          <a:xfrm>
            <a:off x="11785191" y="-638178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-1395375" y="5664601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平行四边形 19"/>
          <p:cNvSpPr>
            <a:spLocks noChangeAspect="1"/>
          </p:cNvSpPr>
          <p:nvPr/>
        </p:nvSpPr>
        <p:spPr>
          <a:xfrm>
            <a:off x="-1795790" y="5910847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4796232" y="3210961"/>
            <a:ext cx="6840000" cy="73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占位符 5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4075372162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7"/>
      <p:bldP grpId="0" spid="18"/>
      <p:bldP grpId="0" spid="19"/>
      <p:bldP grpId="0" spid="20"/>
      <p:bldP grpId="0" spid="2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11" name="新疆"/>
          <p:cNvSpPr/>
          <p:nvPr/>
        </p:nvSpPr>
        <p:spPr bwMode="auto">
          <a:xfrm>
            <a:off x="3188281" y="1739673"/>
            <a:ext cx="2327725" cy="1760136"/>
          </a:xfrm>
          <a:custGeom>
            <a:gdLst>
              <a:gd fmla="*/ 2147483646 w 1304" name="T0"/>
              <a:gd fmla="*/ 2147483646 h 986" name="T1"/>
              <a:gd fmla="*/ 2147483646 w 1304" name="T2"/>
              <a:gd fmla="*/ 2147483646 h 986" name="T3"/>
              <a:gd fmla="*/ 2147483646 w 1304" name="T4"/>
              <a:gd fmla="*/ 2147483646 h 986" name="T5"/>
              <a:gd fmla="*/ 2147483646 w 1304" name="T6"/>
              <a:gd fmla="*/ 2147483646 h 986" name="T7"/>
              <a:gd fmla="*/ 2147483646 w 1304" name="T8"/>
              <a:gd fmla="*/ 2147483646 h 986" name="T9"/>
              <a:gd fmla="*/ 2147483646 w 1304" name="T10"/>
              <a:gd fmla="*/ 2147483646 h 986" name="T11"/>
              <a:gd fmla="*/ 2147483646 w 1304" name="T12"/>
              <a:gd fmla="*/ 2147483646 h 986" name="T13"/>
              <a:gd fmla="*/ 2147483646 w 1304" name="T14"/>
              <a:gd fmla="*/ 2147483646 h 986" name="T15"/>
              <a:gd fmla="*/ 2147483646 w 1304" name="T16"/>
              <a:gd fmla="*/ 2147483646 h 986" name="T17"/>
              <a:gd fmla="*/ 2147483646 w 1304" name="T18"/>
              <a:gd fmla="*/ 2147483646 h 986" name="T19"/>
              <a:gd fmla="*/ 2147483646 w 1304" name="T20"/>
              <a:gd fmla="*/ 2147483646 h 986" name="T21"/>
              <a:gd fmla="*/ 2147483646 w 1304" name="T22"/>
              <a:gd fmla="*/ 2147483646 h 986" name="T23"/>
              <a:gd fmla="*/ 2147483646 w 1304" name="T24"/>
              <a:gd fmla="*/ 2147483646 h 986" name="T25"/>
              <a:gd fmla="*/ 2147483646 w 1304" name="T26"/>
              <a:gd fmla="*/ 2147483646 h 986" name="T27"/>
              <a:gd fmla="*/ 2147483646 w 1304" name="T28"/>
              <a:gd fmla="*/ 2147483646 h 986" name="T29"/>
              <a:gd fmla="*/ 2147483646 w 1304" name="T30"/>
              <a:gd fmla="*/ 2147483646 h 986" name="T31"/>
              <a:gd fmla="*/ 2147483646 w 1304" name="T32"/>
              <a:gd fmla="*/ 2147483646 h 986" name="T33"/>
              <a:gd fmla="*/ 2147483646 w 1304" name="T34"/>
              <a:gd fmla="*/ 2147483646 h 986" name="T35"/>
              <a:gd fmla="*/ 2147483646 w 1304" name="T36"/>
              <a:gd fmla="*/ 2147483646 h 986" name="T37"/>
              <a:gd fmla="*/ 2147483646 w 1304" name="T38"/>
              <a:gd fmla="*/ 2147483646 h 986" name="T39"/>
              <a:gd fmla="*/ 2147483646 w 1304" name="T40"/>
              <a:gd fmla="*/ 2147483646 h 986" name="T41"/>
              <a:gd fmla="*/ 2147483646 w 1304" name="T42"/>
              <a:gd fmla="*/ 2147483646 h 986" name="T43"/>
              <a:gd fmla="*/ 2147483646 w 1304" name="T44"/>
              <a:gd fmla="*/ 2147483646 h 986" name="T45"/>
              <a:gd fmla="*/ 2147483646 w 1304" name="T46"/>
              <a:gd fmla="*/ 2147483646 h 986" name="T47"/>
              <a:gd fmla="*/ 2147483646 w 1304" name="T48"/>
              <a:gd fmla="*/ 2147483646 h 986" name="T49"/>
              <a:gd fmla="*/ 2147483646 w 1304" name="T50"/>
              <a:gd fmla="*/ 2147483646 h 986" name="T51"/>
              <a:gd fmla="*/ 2147483646 w 1304" name="T52"/>
              <a:gd fmla="*/ 2147483646 h 986" name="T53"/>
              <a:gd fmla="*/ 2147483646 w 1304" name="T54"/>
              <a:gd fmla="*/ 2147483646 h 986" name="T55"/>
              <a:gd fmla="*/ 2147483646 w 1304" name="T56"/>
              <a:gd fmla="*/ 2147483646 h 986" name="T57"/>
              <a:gd fmla="*/ 2147483646 w 1304" name="T58"/>
              <a:gd fmla="*/ 2147483646 h 986" name="T59"/>
              <a:gd fmla="*/ 2147483646 w 1304" name="T60"/>
              <a:gd fmla="*/ 2147483646 h 986" name="T61"/>
              <a:gd fmla="*/ 2147483646 w 1304" name="T62"/>
              <a:gd fmla="*/ 2147483646 h 986" name="T63"/>
              <a:gd fmla="*/ 2147483646 w 1304" name="T64"/>
              <a:gd fmla="*/ 2147483646 h 986" name="T65"/>
              <a:gd fmla="*/ 2147483646 w 1304" name="T66"/>
              <a:gd fmla="*/ 2147483646 h 986" name="T67"/>
              <a:gd fmla="*/ 2147483646 w 1304" name="T68"/>
              <a:gd fmla="*/ 2147483646 h 986" name="T69"/>
              <a:gd fmla="*/ 2147483646 w 1304" name="T70"/>
              <a:gd fmla="*/ 2147483646 h 986" name="T71"/>
              <a:gd fmla="*/ 2147483646 w 1304" name="T72"/>
              <a:gd fmla="*/ 2147483646 h 986" name="T73"/>
              <a:gd fmla="*/ 2147483646 w 1304" name="T74"/>
              <a:gd fmla="*/ 2147483646 h 986" name="T75"/>
              <a:gd fmla="*/ 2147483646 w 1304" name="T76"/>
              <a:gd fmla="*/ 2147483646 h 986" name="T77"/>
              <a:gd fmla="*/ 2147483646 w 1304" name="T78"/>
              <a:gd fmla="*/ 2147483646 h 986" name="T79"/>
              <a:gd fmla="*/ 2147483646 w 1304" name="T80"/>
              <a:gd fmla="*/ 2147483646 h 986" name="T81"/>
              <a:gd fmla="*/ 2147483646 w 1304" name="T82"/>
              <a:gd fmla="*/ 2147483646 h 986" name="T83"/>
              <a:gd fmla="*/ 2147483646 w 1304" name="T84"/>
              <a:gd fmla="*/ 2147483646 h 986" name="T85"/>
              <a:gd fmla="*/ 2147483646 w 1304" name="T86"/>
              <a:gd fmla="*/ 2147483646 h 986" name="T87"/>
              <a:gd fmla="*/ 2147483646 w 1304" name="T88"/>
              <a:gd fmla="*/ 2147483646 h 986" name="T89"/>
              <a:gd fmla="*/ 2147483646 w 1304" name="T90"/>
              <a:gd fmla="*/ 2147483646 h 986" name="T91"/>
              <a:gd fmla="*/ 2147483646 w 1304" name="T92"/>
              <a:gd fmla="*/ 2147483646 h 986" name="T93"/>
              <a:gd fmla="*/ 2147483646 w 1304" name="T94"/>
              <a:gd fmla="*/ 2147483646 h 986" name="T95"/>
              <a:gd fmla="*/ 2147483646 w 1304" name="T96"/>
              <a:gd fmla="*/ 2147483646 h 986" name="T97"/>
              <a:gd fmla="*/ 2147483646 w 1304" name="T98"/>
              <a:gd fmla="*/ 2147483646 h 986" name="T99"/>
              <a:gd fmla="*/ 2147483646 w 1304" name="T100"/>
              <a:gd fmla="*/ 2147483646 h 986" name="T101"/>
              <a:gd fmla="*/ 2147483646 w 1304" name="T102"/>
              <a:gd fmla="*/ 2147483646 h 986" name="T103"/>
              <a:gd fmla="*/ 2147483646 w 1304" name="T104"/>
              <a:gd fmla="*/ 2147483646 h 986" name="T105"/>
              <a:gd fmla="*/ 2147483646 w 1304" name="T106"/>
              <a:gd fmla="*/ 2147483646 h 986" name="T107"/>
              <a:gd fmla="*/ 2147483646 w 1304" name="T108"/>
              <a:gd fmla="*/ 2147483646 h 986" name="T109"/>
              <a:gd fmla="*/ 2147483646 w 1304" name="T110"/>
              <a:gd fmla="*/ 2147483646 h 986" name="T111"/>
              <a:gd fmla="*/ 2147483646 w 1304" name="T112"/>
              <a:gd fmla="*/ 2147483646 h 986" name="T113"/>
              <a:gd fmla="*/ 2147483646 w 1304" name="T114"/>
              <a:gd fmla="*/ 2147483646 h 98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984" w="1304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13" name="四川"/>
          <p:cNvSpPr/>
          <p:nvPr/>
        </p:nvSpPr>
        <p:spPr bwMode="auto">
          <a:xfrm>
            <a:off x="5529964" y="3850287"/>
            <a:ext cx="1253033" cy="1099504"/>
          </a:xfrm>
          <a:custGeom>
            <a:gdLst>
              <a:gd fmla="*/ 2147483646 w 702" name="T0"/>
              <a:gd fmla="*/ 2147483646 h 616" name="T1"/>
              <a:gd fmla="*/ 2147483646 w 702" name="T2"/>
              <a:gd fmla="*/ 2147483646 h 616" name="T3"/>
              <a:gd fmla="*/ 2147483646 w 702" name="T4"/>
              <a:gd fmla="*/ 2147483646 h 616" name="T5"/>
              <a:gd fmla="*/ 2147483646 w 702" name="T6"/>
              <a:gd fmla="*/ 2147483646 h 616" name="T7"/>
              <a:gd fmla="*/ 2147483646 w 702" name="T8"/>
              <a:gd fmla="*/ 2147483646 h 616" name="T9"/>
              <a:gd fmla="*/ 2147483646 w 702" name="T10"/>
              <a:gd fmla="*/ 2147483646 h 616" name="T11"/>
              <a:gd fmla="*/ 2147483646 w 702" name="T12"/>
              <a:gd fmla="*/ 2147483646 h 616" name="T13"/>
              <a:gd fmla="*/ 2147483646 w 702" name="T14"/>
              <a:gd fmla="*/ 2147483646 h 616" name="T15"/>
              <a:gd fmla="*/ 2147483646 w 702" name="T16"/>
              <a:gd fmla="*/ 2147483646 h 616" name="T17"/>
              <a:gd fmla="*/ 2147483646 w 702" name="T18"/>
              <a:gd fmla="*/ 2147483646 h 616" name="T19"/>
              <a:gd fmla="*/ 2147483646 w 702" name="T20"/>
              <a:gd fmla="*/ 2147483646 h 616" name="T21"/>
              <a:gd fmla="*/ 2147483646 w 702" name="T22"/>
              <a:gd fmla="*/ 2147483646 h 616" name="T23"/>
              <a:gd fmla="*/ 2147483646 w 702" name="T24"/>
              <a:gd fmla="*/ 2147483646 h 616" name="T25"/>
              <a:gd fmla="*/ 2147483646 w 702" name="T26"/>
              <a:gd fmla="*/ 2147483646 h 616" name="T27"/>
              <a:gd fmla="*/ 2147483646 w 702" name="T28"/>
              <a:gd fmla="*/ 2147483646 h 616" name="T29"/>
              <a:gd fmla="*/ 2147483646 w 702" name="T30"/>
              <a:gd fmla="*/ 2147483646 h 616" name="T31"/>
              <a:gd fmla="*/ 2147483646 w 702" name="T32"/>
              <a:gd fmla="*/ 2147483646 h 616" name="T33"/>
              <a:gd fmla="*/ 2147483646 w 702" name="T34"/>
              <a:gd fmla="*/ 2147483646 h 616" name="T35"/>
              <a:gd fmla="*/ 2147483646 w 702" name="T36"/>
              <a:gd fmla="*/ 2147483646 h 616" name="T37"/>
              <a:gd fmla="*/ 2147483646 w 702" name="T38"/>
              <a:gd fmla="*/ 2147483646 h 616" name="T39"/>
              <a:gd fmla="*/ 2147483646 w 702" name="T40"/>
              <a:gd fmla="*/ 2147483646 h 616" name="T41"/>
              <a:gd fmla="*/ 2147483646 w 702" name="T42"/>
              <a:gd fmla="*/ 2147483646 h 616" name="T43"/>
              <a:gd fmla="*/ 2147483646 w 702" name="T44"/>
              <a:gd fmla="*/ 2147483646 h 616" name="T45"/>
              <a:gd fmla="*/ 2147483646 w 702" name="T46"/>
              <a:gd fmla="*/ 2147483646 h 616" name="T47"/>
              <a:gd fmla="*/ 2147483646 w 702" name="T48"/>
              <a:gd fmla="*/ 2147483646 h 616" name="T49"/>
              <a:gd fmla="*/ 2147483646 w 702" name="T50"/>
              <a:gd fmla="*/ 2147483646 h 616" name="T51"/>
              <a:gd fmla="*/ 2147483646 w 702" name="T52"/>
              <a:gd fmla="*/ 2147483646 h 616" name="T53"/>
              <a:gd fmla="*/ 2147483646 w 702" name="T54"/>
              <a:gd fmla="*/ 2147483646 h 616" name="T55"/>
              <a:gd fmla="*/ 2147483646 w 702" name="T56"/>
              <a:gd fmla="*/ 2147483646 h 616" name="T57"/>
              <a:gd fmla="*/ 2147483646 w 702" name="T58"/>
              <a:gd fmla="*/ 2147483646 h 616" name="T59"/>
              <a:gd fmla="*/ 2147483646 w 702" name="T60"/>
              <a:gd fmla="*/ 2147483646 h 616" name="T61"/>
              <a:gd fmla="*/ 2147483646 w 702" name="T62"/>
              <a:gd fmla="*/ 2147483646 h 616" name="T63"/>
              <a:gd fmla="*/ 2147483646 w 702" name="T64"/>
              <a:gd fmla="*/ 2147483646 h 616" name="T65"/>
              <a:gd fmla="*/ 2147483646 w 702" name="T66"/>
              <a:gd fmla="*/ 2147483646 h 616" name="T67"/>
              <a:gd fmla="*/ 2147483646 w 702" name="T68"/>
              <a:gd fmla="*/ 2147483646 h 616" name="T69"/>
              <a:gd fmla="*/ 2147483646 w 702" name="T70"/>
              <a:gd fmla="*/ 2147483646 h 616" name="T71"/>
              <a:gd fmla="*/ 2147483646 w 702" name="T72"/>
              <a:gd fmla="*/ 2147483646 h 616" name="T73"/>
              <a:gd fmla="*/ 2147483646 w 702" name="T74"/>
              <a:gd fmla="*/ 2147483646 h 616" name="T75"/>
              <a:gd fmla="*/ 2147483646 w 702" name="T76"/>
              <a:gd fmla="*/ 2147483646 h 616" name="T77"/>
              <a:gd fmla="*/ 2147483646 w 702" name="T78"/>
              <a:gd fmla="*/ 2147483646 h 616" name="T79"/>
              <a:gd fmla="*/ 2147483646 w 702" name="T80"/>
              <a:gd fmla="*/ 2147483646 h 616" name="T81"/>
              <a:gd fmla="*/ 2147483646 w 702" name="T82"/>
              <a:gd fmla="*/ 2147483646 h 616" name="T83"/>
              <a:gd fmla="*/ 2147483646 w 702" name="T84"/>
              <a:gd fmla="*/ 2147483646 h 616" name="T85"/>
              <a:gd fmla="*/ 2147483646 w 702" name="T86"/>
              <a:gd fmla="*/ 2147483646 h 616" name="T87"/>
              <a:gd fmla="*/ 2147483646 w 702" name="T88"/>
              <a:gd fmla="*/ 2147483646 h 616" name="T89"/>
              <a:gd fmla="*/ 2147483646 w 702" name="T90"/>
              <a:gd fmla="*/ 2147483646 h 616" name="T91"/>
              <a:gd fmla="*/ 2147483646 w 702" name="T92"/>
              <a:gd fmla="*/ 2147483646 h 616" name="T93"/>
              <a:gd fmla="*/ 2147483646 w 702" name="T94"/>
              <a:gd fmla="*/ 2147483646 h 616" name="T95"/>
              <a:gd fmla="*/ 2147483646 w 702" name="T96"/>
              <a:gd fmla="*/ 2147483646 h 616" name="T97"/>
              <a:gd fmla="*/ 2147483646 w 702" name="T98"/>
              <a:gd fmla="*/ 0 h 616" name="T99"/>
              <a:gd fmla="*/ 2147483646 w 702" name="T100"/>
              <a:gd fmla="*/ 2147483646 h 616" name="T101"/>
              <a:gd fmla="*/ 2147483646 w 702" name="T102"/>
              <a:gd fmla="*/ 2147483646 h 616" name="T103"/>
              <a:gd fmla="*/ 2147483646 w 702" name="T104"/>
              <a:gd fmla="*/ 2147483646 h 616" name="T105"/>
              <a:gd fmla="*/ 2147483646 w 702" name="T106"/>
              <a:gd fmla="*/ 2147483646 h 616" name="T107"/>
              <a:gd fmla="*/ 2147483646 w 702" name="T108"/>
              <a:gd fmla="*/ 2147483646 h 616" name="T109"/>
              <a:gd fmla="*/ 2147483646 w 702" name="T110"/>
              <a:gd fmla="*/ 2147483646 h 616" name="T111"/>
              <a:gd fmla="*/ 2147483646 w 702" name="T112"/>
              <a:gd fmla="*/ 2147483646 h 616" name="T113"/>
              <a:gd fmla="*/ 2147483646 w 702" name="T114"/>
              <a:gd fmla="*/ 2147483646 h 616" name="T115"/>
              <a:gd fmla="*/ 2147483646 w 702" name="T116"/>
              <a:gd fmla="*/ 2147483646 h 616" name="T117"/>
              <a:gd fmla="*/ 2147483646 w 702" name="T118"/>
              <a:gd fmla="*/ 2147483646 h 61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616" w="702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26" name="浙江"/>
          <p:cNvSpPr/>
          <p:nvPr/>
        </p:nvSpPr>
        <p:spPr bwMode="auto">
          <a:xfrm>
            <a:off x="7911967" y="4168197"/>
            <a:ext cx="431118" cy="499352"/>
          </a:xfrm>
          <a:custGeom>
            <a:gdLst>
              <a:gd fmla="*/ 2147483646 w 242" name="T0"/>
              <a:gd fmla="*/ 2147483646 h 280" name="T1"/>
              <a:gd fmla="*/ 2147483646 w 242" name="T2"/>
              <a:gd fmla="*/ 2147483646 h 280" name="T3"/>
              <a:gd fmla="*/ 2147483646 w 242" name="T4"/>
              <a:gd fmla="*/ 2147483646 h 280" name="T5"/>
              <a:gd fmla="*/ 2147483646 w 242" name="T6"/>
              <a:gd fmla="*/ 2147483646 h 280" name="T7"/>
              <a:gd fmla="*/ 2147483646 w 242" name="T8"/>
              <a:gd fmla="*/ 2147483646 h 280" name="T9"/>
              <a:gd fmla="*/ 2147483646 w 242" name="T10"/>
              <a:gd fmla="*/ 2147483646 h 280" name="T11"/>
              <a:gd fmla="*/ 2147483646 w 242" name="T12"/>
              <a:gd fmla="*/ 2147483646 h 280" name="T13"/>
              <a:gd fmla="*/ 2147483646 w 242" name="T14"/>
              <a:gd fmla="*/ 2147483646 h 280" name="T15"/>
              <a:gd fmla="*/ 2147483646 w 242" name="T16"/>
              <a:gd fmla="*/ 2147483646 h 280" name="T17"/>
              <a:gd fmla="*/ 0 w 242" name="T18"/>
              <a:gd fmla="*/ 2147483646 h 280" name="T19"/>
              <a:gd fmla="*/ 2147483646 w 242" name="T20"/>
              <a:gd fmla="*/ 2147483646 h 280" name="T21"/>
              <a:gd fmla="*/ 2147483646 w 242" name="T22"/>
              <a:gd fmla="*/ 2147483646 h 280" name="T23"/>
              <a:gd fmla="*/ 2147483646 w 242" name="T24"/>
              <a:gd fmla="*/ 2147483646 h 280" name="T25"/>
              <a:gd fmla="*/ 2147483646 w 242" name="T26"/>
              <a:gd fmla="*/ 2147483646 h 280" name="T27"/>
              <a:gd fmla="*/ 2147483646 w 242" name="T28"/>
              <a:gd fmla="*/ 2147483646 h 280" name="T29"/>
              <a:gd fmla="*/ 2147483646 w 242" name="T30"/>
              <a:gd fmla="*/ 2147483646 h 280" name="T31"/>
              <a:gd fmla="*/ 2147483646 w 242" name="T32"/>
              <a:gd fmla="*/ 2147483646 h 280" name="T33"/>
              <a:gd fmla="*/ 2147483646 w 242" name="T34"/>
              <a:gd fmla="*/ 2147483646 h 280" name="T35"/>
              <a:gd fmla="*/ 2147483646 w 242" name="T36"/>
              <a:gd fmla="*/ 2147483646 h 280" name="T37"/>
              <a:gd fmla="*/ 2147483646 w 242" name="T38"/>
              <a:gd fmla="*/ 2147483646 h 280" name="T39"/>
              <a:gd fmla="*/ 2147483646 w 242" name="T40"/>
              <a:gd fmla="*/ 2147483646 h 280" name="T41"/>
              <a:gd fmla="*/ 2147483646 w 242" name="T42"/>
              <a:gd fmla="*/ 2147483646 h 280" name="T43"/>
              <a:gd fmla="*/ 2147483646 w 242" name="T44"/>
              <a:gd fmla="*/ 2147483646 h 280" name="T45"/>
              <a:gd fmla="*/ 2147483646 w 242" name="T46"/>
              <a:gd fmla="*/ 2147483646 h 280" name="T47"/>
              <a:gd fmla="*/ 2147483646 w 242" name="T48"/>
              <a:gd fmla="*/ 2147483646 h 280" name="T49"/>
              <a:gd fmla="*/ 2147483646 w 242" name="T50"/>
              <a:gd fmla="*/ 2147483646 h 280" name="T51"/>
              <a:gd fmla="*/ 2147483646 w 242" name="T52"/>
              <a:gd fmla="*/ 2147483646 h 280" name="T53"/>
              <a:gd fmla="*/ 2147483646 w 242" name="T54"/>
              <a:gd fmla="*/ 2147483646 h 280" name="T55"/>
              <a:gd fmla="*/ 2147483646 w 242" name="T56"/>
              <a:gd fmla="*/ 2147483646 h 280" name="T57"/>
              <a:gd fmla="*/ 2147483646 w 242" name="T58"/>
              <a:gd fmla="*/ 2147483646 h 280" name="T59"/>
              <a:gd fmla="*/ 2147483646 w 242" name="T60"/>
              <a:gd fmla="*/ 2147483646 h 280" name="T61"/>
              <a:gd fmla="*/ 2147483646 w 242" name="T62"/>
              <a:gd fmla="*/ 2147483646 h 280" name="T63"/>
              <a:gd fmla="*/ 2147483646 w 242" name="T64"/>
              <a:gd fmla="*/ 2147483646 h 280" name="T65"/>
              <a:gd fmla="*/ 2147483646 w 242" name="T66"/>
              <a:gd fmla="*/ 2147483646 h 280" name="T67"/>
              <a:gd fmla="*/ 2147483646 w 242" name="T68"/>
              <a:gd fmla="*/ 2147483646 h 280" name="T69"/>
              <a:gd fmla="*/ 2147483646 w 242" name="T70"/>
              <a:gd fmla="*/ 2147483646 h 280" name="T71"/>
              <a:gd fmla="*/ 2147483646 w 242" name="T72"/>
              <a:gd fmla="*/ 2147483646 h 280" name="T73"/>
              <a:gd fmla="*/ 2147483646 w 242" name="T74"/>
              <a:gd fmla="*/ 2147483646 h 280" name="T75"/>
              <a:gd fmla="*/ 2147483646 w 242" name="T76"/>
              <a:gd fmla="*/ 2147483646 h 280" name="T77"/>
              <a:gd fmla="*/ 2147483646 w 242" name="T78"/>
              <a:gd fmla="*/ 2147483646 h 280" name="T79"/>
              <a:gd fmla="*/ 2147483646 w 242" name="T80"/>
              <a:gd fmla="*/ 2147483646 h 280" name="T81"/>
              <a:gd fmla="*/ 2147483646 w 242" name="T82"/>
              <a:gd fmla="*/ 2147483646 h 280" name="T83"/>
              <a:gd fmla="*/ 2147483646 w 242" name="T84"/>
              <a:gd fmla="*/ 2147483646 h 280" name="T85"/>
              <a:gd fmla="*/ 2147483646 w 242" name="T86"/>
              <a:gd fmla="*/ 2147483646 h 280" name="T87"/>
              <a:gd fmla="*/ 2147483646 w 242" name="T88"/>
              <a:gd fmla="*/ 2147483646 h 280" name="T89"/>
              <a:gd fmla="*/ 2147483646 w 242" name="T90"/>
              <a:gd fmla="*/ 2147483646 h 280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b" l="0" r="r" t="0"/>
            <a:pathLst>
              <a:path h="280" w="241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0" name="辽宁"/>
          <p:cNvSpPr/>
          <p:nvPr/>
        </p:nvSpPr>
        <p:spPr bwMode="auto">
          <a:xfrm>
            <a:off x="7775498" y="2468541"/>
            <a:ext cx="671489" cy="638922"/>
          </a:xfrm>
          <a:custGeom>
            <a:gdLst>
              <a:gd fmla="*/ 2147483646 w 376" name="T0"/>
              <a:gd fmla="*/ 2147483646 h 358" name="T1"/>
              <a:gd fmla="*/ 2147483646 w 376" name="T2"/>
              <a:gd fmla="*/ 2147483646 h 358" name="T3"/>
              <a:gd fmla="*/ 2147483646 w 376" name="T4"/>
              <a:gd fmla="*/ 2147483646 h 358" name="T5"/>
              <a:gd fmla="*/ 2147483646 w 376" name="T6"/>
              <a:gd fmla="*/ 2147483646 h 358" name="T7"/>
              <a:gd fmla="*/ 2147483646 w 376" name="T8"/>
              <a:gd fmla="*/ 2147483646 h 358" name="T9"/>
              <a:gd fmla="*/ 2147483646 w 376" name="T10"/>
              <a:gd fmla="*/ 2147483646 h 358" name="T11"/>
              <a:gd fmla="*/ 2147483646 w 376" name="T12"/>
              <a:gd fmla="*/ 2147483646 h 358" name="T13"/>
              <a:gd fmla="*/ 2147483646 w 376" name="T14"/>
              <a:gd fmla="*/ 2147483646 h 358" name="T15"/>
              <a:gd fmla="*/ 2147483646 w 376" name="T16"/>
              <a:gd fmla="*/ 2147483646 h 358" name="T17"/>
              <a:gd fmla="*/ 2147483646 w 376" name="T18"/>
              <a:gd fmla="*/ 2147483646 h 358" name="T19"/>
              <a:gd fmla="*/ 2147483646 w 376" name="T20"/>
              <a:gd fmla="*/ 2147483646 h 358" name="T21"/>
              <a:gd fmla="*/ 2147483646 w 376" name="T22"/>
              <a:gd fmla="*/ 2147483646 h 358" name="T23"/>
              <a:gd fmla="*/ 2147483646 w 376" name="T24"/>
              <a:gd fmla="*/ 2147483646 h 358" name="T25"/>
              <a:gd fmla="*/ 2147483646 w 376" name="T26"/>
              <a:gd fmla="*/ 2147483646 h 358" name="T27"/>
              <a:gd fmla="*/ 2147483646 w 376" name="T28"/>
              <a:gd fmla="*/ 2147483646 h 358" name="T29"/>
              <a:gd fmla="*/ 2147483646 w 376" name="T30"/>
              <a:gd fmla="*/ 2147483646 h 358" name="T31"/>
              <a:gd fmla="*/ 2147483646 w 376" name="T32"/>
              <a:gd fmla="*/ 2147483646 h 358" name="T33"/>
              <a:gd fmla="*/ 2147483646 w 376" name="T34"/>
              <a:gd fmla="*/ 2147483646 h 358" name="T35"/>
              <a:gd fmla="*/ 2147483646 w 376" name="T36"/>
              <a:gd fmla="*/ 2147483646 h 358" name="T37"/>
              <a:gd fmla="*/ 2147483646 w 376" name="T38"/>
              <a:gd fmla="*/ 2147483646 h 358" name="T39"/>
              <a:gd fmla="*/ 2147483646 w 376" name="T40"/>
              <a:gd fmla="*/ 2147483646 h 358" name="T41"/>
              <a:gd fmla="*/ 2147483646 w 376" name="T42"/>
              <a:gd fmla="*/ 2147483646 h 358" name="T43"/>
              <a:gd fmla="*/ 2147483646 w 376" name="T44"/>
              <a:gd fmla="*/ 2147483646 h 358" name="T45"/>
              <a:gd fmla="*/ 2147483646 w 376" name="T46"/>
              <a:gd fmla="*/ 2147483646 h 358" name="T47"/>
              <a:gd fmla="*/ 2147483646 w 376" name="T48"/>
              <a:gd fmla="*/ 2147483646 h 358" name="T49"/>
              <a:gd fmla="*/ 2147483646 w 376" name="T50"/>
              <a:gd fmla="*/ 2147483646 h 358" name="T51"/>
              <a:gd fmla="*/ 2147483646 w 376" name="T52"/>
              <a:gd fmla="*/ 2147483646 h 358" name="T53"/>
              <a:gd fmla="*/ 2147483646 w 376" name="T54"/>
              <a:gd fmla="*/ 2147483646 h 358" name="T55"/>
              <a:gd fmla="*/ 2147483646 w 376" name="T56"/>
              <a:gd fmla="*/ 2147483646 h 358" name="T57"/>
              <a:gd fmla="*/ 2147483646 w 376" name="T58"/>
              <a:gd fmla="*/ 2147483646 h 358" name="T59"/>
              <a:gd fmla="*/ 2147483646 w 376" name="T60"/>
              <a:gd fmla="*/ 2147483646 h 358" name="T61"/>
              <a:gd fmla="*/ 2147483646 w 376" name="T62"/>
              <a:gd fmla="*/ 2147483646 h 358" name="T63"/>
              <a:gd fmla="*/ 2147483646 w 376" name="T64"/>
              <a:gd fmla="*/ 2147483646 h 358" name="T65"/>
              <a:gd fmla="*/ 2147483646 w 376" name="T66"/>
              <a:gd fmla="*/ 2147483646 h 358" name="T67"/>
              <a:gd fmla="*/ 2147483646 w 376" name="T68"/>
              <a:gd fmla="*/ 2147483646 h 358" name="T69"/>
              <a:gd fmla="*/ 2147483646 w 376" name="T70"/>
              <a:gd fmla="*/ 2147483646 h 358" name="T71"/>
              <a:gd fmla="*/ 2147483646 w 376" name="T72"/>
              <a:gd fmla="*/ 2147483646 h 358" name="T73"/>
              <a:gd fmla="*/ 2147483646 w 376" name="T74"/>
              <a:gd fmla="*/ 2147483646 h 358" name="T75"/>
              <a:gd fmla="*/ 2147483646 w 376" name="T76"/>
              <a:gd fmla="*/ 2147483646 h 358" name="T77"/>
              <a:gd fmla="*/ 2147483646 w 376" name="T78"/>
              <a:gd fmla="*/ 2147483646 h 358" name="T79"/>
              <a:gd fmla="*/ 2147483646 w 376" name="T80"/>
              <a:gd fmla="*/ 2147483646 h 358" name="T81"/>
              <a:gd fmla="*/ 2147483646 w 376" name="T82"/>
              <a:gd fmla="*/ 2147483646 h 358" name="T83"/>
              <a:gd fmla="*/ 2147483646 w 376" name="T84"/>
              <a:gd fmla="*/ 2147483646 h 358" name="T85"/>
              <a:gd fmla="*/ 2147483646 w 376" name="T86"/>
              <a:gd fmla="*/ 2147483646 h 358" name="T87"/>
              <a:gd fmla="*/ 2147483646 w 376" name="T88"/>
              <a:gd fmla="*/ 2147483646 h 358" name="T89"/>
              <a:gd fmla="*/ 2147483646 w 376" name="T90"/>
              <a:gd fmla="*/ 2147483646 h 358" name="T91"/>
              <a:gd fmla="*/ 2147483646 w 376" name="T92"/>
              <a:gd fmla="*/ 2147483646 h 358" name="T93"/>
              <a:gd fmla="*/ 2147483646 w 376" name="T94"/>
              <a:gd fmla="*/ 2147483646 h 358" name="T95"/>
              <a:gd fmla="*/ 2147483646 w 376" name="T96"/>
              <a:gd fmla="*/ 2147483646 h 358" name="T97"/>
              <a:gd fmla="*/ 2147483646 w 376" name="T98"/>
              <a:gd fmla="*/ 2147483646 h 358" name="T99"/>
              <a:gd fmla="*/ 2147483646 w 376" name="T100"/>
              <a:gd fmla="*/ 2147483646 h 358" name="T101"/>
              <a:gd fmla="*/ 2147483646 w 376" name="T102"/>
              <a:gd fmla="*/ 2147483646 h 358" name="T103"/>
              <a:gd fmla="*/ 2147483646 w 376" name="T104"/>
              <a:gd fmla="*/ 0 h 358" name="T105"/>
              <a:gd fmla="*/ 2147483646 w 376" name="T106"/>
              <a:gd fmla="*/ 2147483646 h 358" name="T107"/>
              <a:gd fmla="*/ 2147483646 w 376" name="T108"/>
              <a:gd fmla="*/ 2147483646 h 358" name="T109"/>
              <a:gd fmla="*/ 2147483646 w 376" name="T110"/>
              <a:gd fmla="*/ 2147483646 h 358" name="T111"/>
              <a:gd fmla="*/ 2147483646 w 376" name="T112"/>
              <a:gd fmla="*/ 2147483646 h 358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358" w="376">
                <a:moveTo>
                  <a:pt x="172" y="46"/>
                </a:moveTo>
                <a:lnTo>
                  <a:pt x="162" y="60"/>
                </a:lnTo>
                <a:lnTo>
                  <a:pt x="160" y="64"/>
                </a:lnTo>
                <a:lnTo>
                  <a:pt x="160" y="74"/>
                </a:lnTo>
                <a:lnTo>
                  <a:pt x="160" y="80"/>
                </a:lnTo>
                <a:lnTo>
                  <a:pt x="142" y="80"/>
                </a:lnTo>
                <a:lnTo>
                  <a:pt x="140" y="80"/>
                </a:lnTo>
                <a:lnTo>
                  <a:pt x="128" y="76"/>
                </a:lnTo>
                <a:lnTo>
                  <a:pt x="116" y="92"/>
                </a:lnTo>
                <a:lnTo>
                  <a:pt x="102" y="100"/>
                </a:lnTo>
                <a:lnTo>
                  <a:pt x="92" y="112"/>
                </a:lnTo>
                <a:lnTo>
                  <a:pt x="90" y="116"/>
                </a:lnTo>
                <a:lnTo>
                  <a:pt x="70" y="138"/>
                </a:lnTo>
                <a:lnTo>
                  <a:pt x="70" y="140"/>
                </a:lnTo>
                <a:lnTo>
                  <a:pt x="68" y="140"/>
                </a:lnTo>
                <a:lnTo>
                  <a:pt x="54" y="148"/>
                </a:lnTo>
                <a:lnTo>
                  <a:pt x="42" y="140"/>
                </a:lnTo>
                <a:lnTo>
                  <a:pt x="42" y="138"/>
                </a:lnTo>
                <a:lnTo>
                  <a:pt x="30" y="126"/>
                </a:lnTo>
                <a:lnTo>
                  <a:pt x="24" y="122"/>
                </a:lnTo>
                <a:lnTo>
                  <a:pt x="28" y="156"/>
                </a:lnTo>
                <a:lnTo>
                  <a:pt x="34" y="172"/>
                </a:lnTo>
                <a:lnTo>
                  <a:pt x="22" y="184"/>
                </a:lnTo>
                <a:lnTo>
                  <a:pt x="4" y="208"/>
                </a:lnTo>
                <a:lnTo>
                  <a:pt x="4" y="220"/>
                </a:lnTo>
                <a:lnTo>
                  <a:pt x="0" y="226"/>
                </a:lnTo>
                <a:lnTo>
                  <a:pt x="2" y="232"/>
                </a:lnTo>
                <a:lnTo>
                  <a:pt x="8" y="232"/>
                </a:lnTo>
                <a:lnTo>
                  <a:pt x="32" y="238"/>
                </a:lnTo>
                <a:lnTo>
                  <a:pt x="34" y="238"/>
                </a:lnTo>
                <a:lnTo>
                  <a:pt x="34" y="240"/>
                </a:lnTo>
                <a:lnTo>
                  <a:pt x="40" y="244"/>
                </a:lnTo>
                <a:lnTo>
                  <a:pt x="46" y="248"/>
                </a:lnTo>
                <a:lnTo>
                  <a:pt x="48" y="248"/>
                </a:lnTo>
                <a:lnTo>
                  <a:pt x="50" y="252"/>
                </a:lnTo>
                <a:lnTo>
                  <a:pt x="52" y="258"/>
                </a:lnTo>
                <a:lnTo>
                  <a:pt x="54" y="264"/>
                </a:lnTo>
                <a:lnTo>
                  <a:pt x="78" y="272"/>
                </a:lnTo>
                <a:lnTo>
                  <a:pt x="86" y="270"/>
                </a:lnTo>
                <a:lnTo>
                  <a:pt x="92" y="260"/>
                </a:lnTo>
                <a:lnTo>
                  <a:pt x="112" y="224"/>
                </a:lnTo>
                <a:lnTo>
                  <a:pt x="122" y="212"/>
                </a:lnTo>
                <a:lnTo>
                  <a:pt x="122" y="210"/>
                </a:lnTo>
                <a:lnTo>
                  <a:pt x="138" y="204"/>
                </a:lnTo>
                <a:lnTo>
                  <a:pt x="148" y="202"/>
                </a:lnTo>
                <a:lnTo>
                  <a:pt x="154" y="196"/>
                </a:lnTo>
                <a:lnTo>
                  <a:pt x="160" y="192"/>
                </a:lnTo>
                <a:lnTo>
                  <a:pt x="164" y="194"/>
                </a:lnTo>
                <a:lnTo>
                  <a:pt x="172" y="198"/>
                </a:lnTo>
                <a:lnTo>
                  <a:pt x="174" y="198"/>
                </a:lnTo>
                <a:lnTo>
                  <a:pt x="174" y="200"/>
                </a:lnTo>
                <a:lnTo>
                  <a:pt x="188" y="220"/>
                </a:lnTo>
                <a:lnTo>
                  <a:pt x="188" y="222"/>
                </a:lnTo>
                <a:lnTo>
                  <a:pt x="190" y="238"/>
                </a:lnTo>
                <a:lnTo>
                  <a:pt x="188" y="254"/>
                </a:lnTo>
                <a:lnTo>
                  <a:pt x="184" y="268"/>
                </a:lnTo>
                <a:lnTo>
                  <a:pt x="184" y="270"/>
                </a:lnTo>
                <a:lnTo>
                  <a:pt x="174" y="284"/>
                </a:lnTo>
                <a:lnTo>
                  <a:pt x="168" y="294"/>
                </a:lnTo>
                <a:lnTo>
                  <a:pt x="170" y="312"/>
                </a:lnTo>
                <a:lnTo>
                  <a:pt x="172" y="312"/>
                </a:lnTo>
                <a:lnTo>
                  <a:pt x="176" y="308"/>
                </a:lnTo>
                <a:lnTo>
                  <a:pt x="184" y="304"/>
                </a:lnTo>
                <a:lnTo>
                  <a:pt x="184" y="302"/>
                </a:lnTo>
                <a:lnTo>
                  <a:pt x="186" y="300"/>
                </a:lnTo>
                <a:lnTo>
                  <a:pt x="194" y="308"/>
                </a:lnTo>
                <a:lnTo>
                  <a:pt x="194" y="320"/>
                </a:lnTo>
                <a:lnTo>
                  <a:pt x="192" y="320"/>
                </a:lnTo>
                <a:lnTo>
                  <a:pt x="186" y="324"/>
                </a:lnTo>
                <a:lnTo>
                  <a:pt x="184" y="328"/>
                </a:lnTo>
                <a:lnTo>
                  <a:pt x="184" y="334"/>
                </a:lnTo>
                <a:lnTo>
                  <a:pt x="182" y="336"/>
                </a:lnTo>
                <a:lnTo>
                  <a:pt x="178" y="344"/>
                </a:lnTo>
                <a:lnTo>
                  <a:pt x="176" y="344"/>
                </a:lnTo>
                <a:lnTo>
                  <a:pt x="168" y="346"/>
                </a:lnTo>
                <a:lnTo>
                  <a:pt x="162" y="348"/>
                </a:lnTo>
                <a:lnTo>
                  <a:pt x="158" y="356"/>
                </a:lnTo>
                <a:lnTo>
                  <a:pt x="158" y="358"/>
                </a:lnTo>
                <a:lnTo>
                  <a:pt x="184" y="354"/>
                </a:lnTo>
                <a:lnTo>
                  <a:pt x="190" y="350"/>
                </a:lnTo>
                <a:lnTo>
                  <a:pt x="198" y="328"/>
                </a:lnTo>
                <a:lnTo>
                  <a:pt x="258" y="266"/>
                </a:lnTo>
                <a:lnTo>
                  <a:pt x="260" y="266"/>
                </a:lnTo>
                <a:lnTo>
                  <a:pt x="272" y="260"/>
                </a:lnTo>
                <a:lnTo>
                  <a:pt x="284" y="260"/>
                </a:lnTo>
                <a:lnTo>
                  <a:pt x="294" y="258"/>
                </a:lnTo>
                <a:lnTo>
                  <a:pt x="304" y="252"/>
                </a:lnTo>
                <a:lnTo>
                  <a:pt x="312" y="244"/>
                </a:lnTo>
                <a:lnTo>
                  <a:pt x="326" y="208"/>
                </a:lnTo>
                <a:lnTo>
                  <a:pt x="376" y="156"/>
                </a:lnTo>
                <a:lnTo>
                  <a:pt x="372" y="128"/>
                </a:lnTo>
                <a:lnTo>
                  <a:pt x="368" y="126"/>
                </a:lnTo>
                <a:lnTo>
                  <a:pt x="364" y="122"/>
                </a:lnTo>
                <a:lnTo>
                  <a:pt x="364" y="120"/>
                </a:lnTo>
                <a:lnTo>
                  <a:pt x="364" y="122"/>
                </a:lnTo>
                <a:lnTo>
                  <a:pt x="356" y="122"/>
                </a:lnTo>
                <a:lnTo>
                  <a:pt x="350" y="120"/>
                </a:lnTo>
                <a:lnTo>
                  <a:pt x="346" y="116"/>
                </a:lnTo>
                <a:lnTo>
                  <a:pt x="344" y="110"/>
                </a:lnTo>
                <a:lnTo>
                  <a:pt x="342" y="108"/>
                </a:lnTo>
                <a:lnTo>
                  <a:pt x="342" y="66"/>
                </a:lnTo>
                <a:lnTo>
                  <a:pt x="336" y="62"/>
                </a:lnTo>
                <a:lnTo>
                  <a:pt x="328" y="56"/>
                </a:lnTo>
                <a:lnTo>
                  <a:pt x="316" y="44"/>
                </a:lnTo>
                <a:lnTo>
                  <a:pt x="308" y="30"/>
                </a:lnTo>
                <a:lnTo>
                  <a:pt x="306" y="24"/>
                </a:lnTo>
                <a:lnTo>
                  <a:pt x="306" y="16"/>
                </a:lnTo>
                <a:lnTo>
                  <a:pt x="308" y="12"/>
                </a:lnTo>
                <a:lnTo>
                  <a:pt x="302" y="4"/>
                </a:lnTo>
                <a:lnTo>
                  <a:pt x="300" y="10"/>
                </a:lnTo>
                <a:lnTo>
                  <a:pt x="294" y="24"/>
                </a:lnTo>
                <a:lnTo>
                  <a:pt x="292" y="24"/>
                </a:lnTo>
                <a:lnTo>
                  <a:pt x="282" y="24"/>
                </a:lnTo>
                <a:lnTo>
                  <a:pt x="274" y="20"/>
                </a:lnTo>
                <a:lnTo>
                  <a:pt x="270" y="16"/>
                </a:lnTo>
                <a:lnTo>
                  <a:pt x="268" y="10"/>
                </a:lnTo>
                <a:lnTo>
                  <a:pt x="268" y="8"/>
                </a:lnTo>
                <a:lnTo>
                  <a:pt x="264" y="8"/>
                </a:lnTo>
                <a:lnTo>
                  <a:pt x="248" y="12"/>
                </a:lnTo>
                <a:lnTo>
                  <a:pt x="236" y="0"/>
                </a:lnTo>
                <a:lnTo>
                  <a:pt x="232" y="0"/>
                </a:lnTo>
                <a:lnTo>
                  <a:pt x="228" y="4"/>
                </a:lnTo>
                <a:lnTo>
                  <a:pt x="234" y="12"/>
                </a:lnTo>
                <a:lnTo>
                  <a:pt x="236" y="14"/>
                </a:lnTo>
                <a:lnTo>
                  <a:pt x="228" y="30"/>
                </a:lnTo>
                <a:lnTo>
                  <a:pt x="226" y="30"/>
                </a:lnTo>
                <a:lnTo>
                  <a:pt x="226" y="32"/>
                </a:lnTo>
                <a:lnTo>
                  <a:pt x="212" y="48"/>
                </a:lnTo>
                <a:lnTo>
                  <a:pt x="210" y="48"/>
                </a:lnTo>
                <a:lnTo>
                  <a:pt x="208" y="48"/>
                </a:lnTo>
                <a:lnTo>
                  <a:pt x="186" y="50"/>
                </a:lnTo>
                <a:lnTo>
                  <a:pt x="172" y="4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48813" y="1164333"/>
            <a:ext cx="5554905" cy="4807423"/>
            <a:chOff x="3448813" y="1164333"/>
            <a:chExt cx="5554905" cy="4807423"/>
          </a:xfrm>
          <a:blipFill>
            <a:blip r:embed="rId2">
              <a:alphaModFix amt="50000"/>
            </a:blip>
            <a:stretch>
              <a:fillRect/>
            </a:stretch>
          </a:blipFill>
        </p:grpSpPr>
        <p:sp>
          <p:nvSpPr>
            <p:cNvPr id="8" name="内蒙古"/>
            <p:cNvSpPr/>
            <p:nvPr/>
          </p:nvSpPr>
          <p:spPr bwMode="auto">
            <a:xfrm>
              <a:off x="5630764" y="1218611"/>
              <a:ext cx="2547938" cy="2174196"/>
            </a:xfrm>
            <a:custGeom>
              <a:gdLst>
                <a:gd fmla="*/ 2147483646 w 1428" name="T0"/>
                <a:gd fmla="*/ 2147483646 h 1218" name="T1"/>
                <a:gd fmla="*/ 2147483646 w 1428" name="T2"/>
                <a:gd fmla="*/ 2147483646 h 1218" name="T3"/>
                <a:gd fmla="*/ 2147483646 w 1428" name="T4"/>
                <a:gd fmla="*/ 2147483646 h 1218" name="T5"/>
                <a:gd fmla="*/ 2147483646 w 1428" name="T6"/>
                <a:gd fmla="*/ 2147483646 h 1218" name="T7"/>
                <a:gd fmla="*/ 2147483646 w 1428" name="T8"/>
                <a:gd fmla="*/ 2147483646 h 1218" name="T9"/>
                <a:gd fmla="*/ 2147483646 w 1428" name="T10"/>
                <a:gd fmla="*/ 2147483646 h 1218" name="T11"/>
                <a:gd fmla="*/ 2147483646 w 1428" name="T12"/>
                <a:gd fmla="*/ 2147483646 h 1218" name="T13"/>
                <a:gd fmla="*/ 2147483646 w 1428" name="T14"/>
                <a:gd fmla="*/ 2147483646 h 1218" name="T15"/>
                <a:gd fmla="*/ 2147483646 w 1428" name="T16"/>
                <a:gd fmla="*/ 2147483646 h 1218" name="T17"/>
                <a:gd fmla="*/ 2147483646 w 1428" name="T18"/>
                <a:gd fmla="*/ 2147483646 h 1218" name="T19"/>
                <a:gd fmla="*/ 2147483646 w 1428" name="T20"/>
                <a:gd fmla="*/ 2147483646 h 1218" name="T21"/>
                <a:gd fmla="*/ 2147483646 w 1428" name="T22"/>
                <a:gd fmla="*/ 2147483646 h 1218" name="T23"/>
                <a:gd fmla="*/ 2147483646 w 1428" name="T24"/>
                <a:gd fmla="*/ 2147483646 h 1218" name="T25"/>
                <a:gd fmla="*/ 2147483646 w 1428" name="T26"/>
                <a:gd fmla="*/ 2147483646 h 1218" name="T27"/>
                <a:gd fmla="*/ 2147483646 w 1428" name="T28"/>
                <a:gd fmla="*/ 2147483646 h 1218" name="T29"/>
                <a:gd fmla="*/ 2147483646 w 1428" name="T30"/>
                <a:gd fmla="*/ 2147483646 h 1218" name="T31"/>
                <a:gd fmla="*/ 2147483646 w 1428" name="T32"/>
                <a:gd fmla="*/ 2147483646 h 1218" name="T33"/>
                <a:gd fmla="*/ 2147483646 w 1428" name="T34"/>
                <a:gd fmla="*/ 2147483646 h 1218" name="T35"/>
                <a:gd fmla="*/ 2147483646 w 1428" name="T36"/>
                <a:gd fmla="*/ 2147483646 h 1218" name="T37"/>
                <a:gd fmla="*/ 2147483646 w 1428" name="T38"/>
                <a:gd fmla="*/ 2147483646 h 1218" name="T39"/>
                <a:gd fmla="*/ 2147483646 w 1428" name="T40"/>
                <a:gd fmla="*/ 2147483646 h 1218" name="T41"/>
                <a:gd fmla="*/ 2147483646 w 1428" name="T42"/>
                <a:gd fmla="*/ 2147483646 h 1218" name="T43"/>
                <a:gd fmla="*/ 0 w 1428" name="T44"/>
                <a:gd fmla="*/ 2147483646 h 1218" name="T45"/>
                <a:gd fmla="*/ 2147483646 w 1428" name="T46"/>
                <a:gd fmla="*/ 2147483646 h 1218" name="T47"/>
                <a:gd fmla="*/ 2147483646 w 1428" name="T48"/>
                <a:gd fmla="*/ 2147483646 h 1218" name="T49"/>
                <a:gd fmla="*/ 2147483646 w 1428" name="T50"/>
                <a:gd fmla="*/ 2147483646 h 1218" name="T51"/>
                <a:gd fmla="*/ 2147483646 w 1428" name="T52"/>
                <a:gd fmla="*/ 2147483646 h 1218" name="T53"/>
                <a:gd fmla="*/ 2147483646 w 1428" name="T54"/>
                <a:gd fmla="*/ 2147483646 h 1218" name="T55"/>
                <a:gd fmla="*/ 2147483646 w 1428" name="T56"/>
                <a:gd fmla="*/ 2147483646 h 1218" name="T57"/>
                <a:gd fmla="*/ 2147483646 w 1428" name="T58"/>
                <a:gd fmla="*/ 2147483646 h 1218" name="T59"/>
                <a:gd fmla="*/ 2147483646 w 1428" name="T60"/>
                <a:gd fmla="*/ 2147483646 h 1218" name="T61"/>
                <a:gd fmla="*/ 2147483646 w 1428" name="T62"/>
                <a:gd fmla="*/ 2147483646 h 1218" name="T63"/>
                <a:gd fmla="*/ 2147483646 w 1428" name="T64"/>
                <a:gd fmla="*/ 2147483646 h 1218" name="T65"/>
                <a:gd fmla="*/ 2147483646 w 1428" name="T66"/>
                <a:gd fmla="*/ 2147483646 h 1218" name="T67"/>
                <a:gd fmla="*/ 2147483646 w 1428" name="T68"/>
                <a:gd fmla="*/ 2147483646 h 1218" name="T69"/>
                <a:gd fmla="*/ 2147483646 w 1428" name="T70"/>
                <a:gd fmla="*/ 2147483646 h 1218" name="T71"/>
                <a:gd fmla="*/ 2147483646 w 1428" name="T72"/>
                <a:gd fmla="*/ 2147483646 h 1218" name="T73"/>
                <a:gd fmla="*/ 2147483646 w 1428" name="T74"/>
                <a:gd fmla="*/ 2147483646 h 1218" name="T75"/>
                <a:gd fmla="*/ 2147483646 w 1428" name="T76"/>
                <a:gd fmla="*/ 2147483646 h 1218" name="T77"/>
                <a:gd fmla="*/ 2147483646 w 1428" name="T78"/>
                <a:gd fmla="*/ 2147483646 h 1218" name="T79"/>
                <a:gd fmla="*/ 2147483646 w 1428" name="T80"/>
                <a:gd fmla="*/ 2147483646 h 1218" name="T81"/>
                <a:gd fmla="*/ 2147483646 w 1428" name="T82"/>
                <a:gd fmla="*/ 2147483646 h 1218" name="T83"/>
                <a:gd fmla="*/ 2147483646 w 1428" name="T84"/>
                <a:gd fmla="*/ 2147483646 h 1218" name="T85"/>
                <a:gd fmla="*/ 2147483646 w 1428" name="T86"/>
                <a:gd fmla="*/ 2147483646 h 1218" name="T87"/>
                <a:gd fmla="*/ 2147483646 w 1428" name="T88"/>
                <a:gd fmla="*/ 2147483646 h 1218" name="T89"/>
                <a:gd fmla="*/ 2147483646 w 1428" name="T90"/>
                <a:gd fmla="*/ 2147483646 h 1218" name="T91"/>
                <a:gd fmla="*/ 2147483646 w 1428" name="T92"/>
                <a:gd fmla="*/ 2147483646 h 1218" name="T93"/>
                <a:gd fmla="*/ 2147483646 w 1428" name="T94"/>
                <a:gd fmla="*/ 2147483646 h 1218" name="T95"/>
                <a:gd fmla="*/ 2147483646 w 1428" name="T96"/>
                <a:gd fmla="*/ 2147483646 h 1218" name="T97"/>
                <a:gd fmla="*/ 2147483646 w 1428" name="T98"/>
                <a:gd fmla="*/ 2147483646 h 1218" name="T99"/>
                <a:gd fmla="*/ 2147483646 w 1428" name="T100"/>
                <a:gd fmla="*/ 2147483646 h 1218" name="T101"/>
                <a:gd fmla="*/ 2147483646 w 1428" name="T102"/>
                <a:gd fmla="*/ 2147483646 h 1218" name="T103"/>
                <a:gd fmla="*/ 2147483646 w 1428" name="T104"/>
                <a:gd fmla="*/ 2147483646 h 1218" name="T105"/>
                <a:gd fmla="*/ 2147483646 w 1428" name="T106"/>
                <a:gd fmla="*/ 2147483646 h 1218" name="T107"/>
                <a:gd fmla="*/ 2147483646 w 1428" name="T108"/>
                <a:gd fmla="*/ 2147483646 h 1218" name="T109"/>
                <a:gd fmla="*/ 2147483646 w 1428" name="T110"/>
                <a:gd fmla="*/ 2147483646 h 1218" name="T111"/>
                <a:gd fmla="*/ 2147483646 w 1428" name="T112"/>
                <a:gd fmla="*/ 2147483646 h 1218" name="T113"/>
                <a:gd fmla="*/ 2147483646 w 1428" name="T114"/>
                <a:gd fmla="*/ 2147483646 h 1218" name="T115"/>
                <a:gd fmla="*/ 2147483646 w 1428" name="T116"/>
                <a:gd fmla="*/ 2147483646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9" name="甘肃"/>
            <p:cNvSpPr/>
            <p:nvPr/>
          </p:nvSpPr>
          <p:spPr bwMode="auto">
            <a:xfrm>
              <a:off x="5140717" y="2688752"/>
              <a:ext cx="1628322" cy="1378644"/>
            </a:xfrm>
            <a:custGeom>
              <a:gdLst>
                <a:gd fmla="*/ 2147483646 w 912" name="T0"/>
                <a:gd fmla="*/ 2147483646 h 772" name="T1"/>
                <a:gd fmla="*/ 2147483646 w 912" name="T2"/>
                <a:gd fmla="*/ 2147483646 h 772" name="T3"/>
                <a:gd fmla="*/ 2147483646 w 912" name="T4"/>
                <a:gd fmla="*/ 2147483646 h 772" name="T5"/>
                <a:gd fmla="*/ 2147483646 w 912" name="T6"/>
                <a:gd fmla="*/ 2147483646 h 772" name="T7"/>
                <a:gd fmla="*/ 2147483646 w 912" name="T8"/>
                <a:gd fmla="*/ 2147483646 h 772" name="T9"/>
                <a:gd fmla="*/ 2147483646 w 912" name="T10"/>
                <a:gd fmla="*/ 2147483646 h 772" name="T11"/>
                <a:gd fmla="*/ 2147483646 w 912" name="T12"/>
                <a:gd fmla="*/ 2147483646 h 772" name="T13"/>
                <a:gd fmla="*/ 2147483646 w 912" name="T14"/>
                <a:gd fmla="*/ 2147483646 h 772" name="T15"/>
                <a:gd fmla="*/ 2147483646 w 912" name="T16"/>
                <a:gd fmla="*/ 2147483646 h 772" name="T17"/>
                <a:gd fmla="*/ 2147483646 w 912" name="T18"/>
                <a:gd fmla="*/ 2147483646 h 772" name="T19"/>
                <a:gd fmla="*/ 2147483646 w 912" name="T20"/>
                <a:gd fmla="*/ 2147483646 h 772" name="T21"/>
                <a:gd fmla="*/ 2147483646 w 912" name="T22"/>
                <a:gd fmla="*/ 2147483646 h 772" name="T23"/>
                <a:gd fmla="*/ 2147483646 w 912" name="T24"/>
                <a:gd fmla="*/ 2147483646 h 772" name="T25"/>
                <a:gd fmla="*/ 2147483646 w 912" name="T26"/>
                <a:gd fmla="*/ 2147483646 h 772" name="T27"/>
                <a:gd fmla="*/ 2147483646 w 912" name="T28"/>
                <a:gd fmla="*/ 2147483646 h 772" name="T29"/>
                <a:gd fmla="*/ 2147483646 w 912" name="T30"/>
                <a:gd fmla="*/ 2147483646 h 772" name="T31"/>
                <a:gd fmla="*/ 2147483646 w 912" name="T32"/>
                <a:gd fmla="*/ 2147483646 h 772" name="T33"/>
                <a:gd fmla="*/ 2147483646 w 912" name="T34"/>
                <a:gd fmla="*/ 2147483646 h 772" name="T35"/>
                <a:gd fmla="*/ 2147483646 w 912" name="T36"/>
                <a:gd fmla="*/ 2147483646 h 772" name="T37"/>
                <a:gd fmla="*/ 2147483646 w 912" name="T38"/>
                <a:gd fmla="*/ 2147483646 h 772" name="T39"/>
                <a:gd fmla="*/ 2147483646 w 912" name="T40"/>
                <a:gd fmla="*/ 2147483646 h 772" name="T41"/>
                <a:gd fmla="*/ 2147483646 w 912" name="T42"/>
                <a:gd fmla="*/ 2147483646 h 772" name="T43"/>
                <a:gd fmla="*/ 2147483646 w 912" name="T44"/>
                <a:gd fmla="*/ 2147483646 h 772" name="T45"/>
                <a:gd fmla="*/ 2147483646 w 912" name="T46"/>
                <a:gd fmla="*/ 2147483646 h 772" name="T47"/>
                <a:gd fmla="*/ 2147483646 w 912" name="T48"/>
                <a:gd fmla="*/ 2147483646 h 772" name="T49"/>
                <a:gd fmla="*/ 2147483646 w 912" name="T50"/>
                <a:gd fmla="*/ 2147483646 h 772" name="T51"/>
                <a:gd fmla="*/ 2147483646 w 912" name="T52"/>
                <a:gd fmla="*/ 2147483646 h 772" name="T53"/>
                <a:gd fmla="*/ 2147483646 w 912" name="T54"/>
                <a:gd fmla="*/ 2147483646 h 772" name="T55"/>
                <a:gd fmla="*/ 2147483646 w 912" name="T56"/>
                <a:gd fmla="*/ 2147483646 h 772" name="T57"/>
                <a:gd fmla="*/ 2147483646 w 912" name="T58"/>
                <a:gd fmla="*/ 2147483646 h 772" name="T59"/>
                <a:gd fmla="*/ 2147483646 w 912" name="T60"/>
                <a:gd fmla="*/ 2147483646 h 772" name="T61"/>
                <a:gd fmla="*/ 2147483646 w 912" name="T62"/>
                <a:gd fmla="*/ 2147483646 h 772" name="T63"/>
                <a:gd fmla="*/ 2147483646 w 912" name="T64"/>
                <a:gd fmla="*/ 2147483646 h 772" name="T65"/>
                <a:gd fmla="*/ 2147483646 w 912" name="T66"/>
                <a:gd fmla="*/ 2147483646 h 772" name="T67"/>
                <a:gd fmla="*/ 2147483646 w 912" name="T68"/>
                <a:gd fmla="*/ 2147483646 h 772" name="T69"/>
                <a:gd fmla="*/ 2147483646 w 912" name="T70"/>
                <a:gd fmla="*/ 2147483646 h 772" name="T71"/>
                <a:gd fmla="*/ 2147483646 w 912" name="T72"/>
                <a:gd fmla="*/ 2147483646 h 772" name="T73"/>
                <a:gd fmla="*/ 2147483646 w 912" name="T74"/>
                <a:gd fmla="*/ 2147483646 h 772" name="T75"/>
                <a:gd fmla="*/ 2147483646 w 912" name="T76"/>
                <a:gd fmla="*/ 2147483646 h 772" name="T77"/>
                <a:gd fmla="*/ 2147483646 w 912" name="T78"/>
                <a:gd fmla="*/ 2147483646 h 772" name="T79"/>
                <a:gd fmla="*/ 2147483646 w 912" name="T80"/>
                <a:gd fmla="*/ 2147483646 h 772" name="T81"/>
                <a:gd fmla="*/ 2147483646 w 912" name="T82"/>
                <a:gd fmla="*/ 2147483646 h 772" name="T83"/>
                <a:gd fmla="*/ 2147483646 w 912" name="T84"/>
                <a:gd fmla="*/ 2147483646 h 772" name="T85"/>
                <a:gd fmla="*/ 2147483646 w 912" name="T86"/>
                <a:gd fmla="*/ 2147483646 h 772" name="T87"/>
                <a:gd fmla="*/ 2147483646 w 912" name="T88"/>
                <a:gd fmla="*/ 2147483646 h 772" name="T89"/>
                <a:gd fmla="*/ 2147483646 w 912" name="T90"/>
                <a:gd fmla="*/ 2147483646 h 772" name="T91"/>
                <a:gd fmla="*/ 2147483646 w 912" name="T92"/>
                <a:gd fmla="*/ 2147483646 h 772" name="T93"/>
                <a:gd fmla="*/ 2147483646 w 912" name="T94"/>
                <a:gd fmla="*/ 2147483646 h 772" name="T95"/>
                <a:gd fmla="*/ 2147483646 w 912" name="T96"/>
                <a:gd fmla="*/ 2147483646 h 772" name="T97"/>
                <a:gd fmla="*/ 2147483646 w 912" name="T98"/>
                <a:gd fmla="*/ 2147483646 h 772" name="T99"/>
                <a:gd fmla="*/ 2147483646 w 912" name="T100"/>
                <a:gd fmla="*/ 2147483646 h 772" name="T101"/>
                <a:gd fmla="*/ 2147483646 w 912" name="T102"/>
                <a:gd fmla="*/ 2147483646 h 772" name="T103"/>
                <a:gd fmla="*/ 2147483646 w 912" name="T104"/>
                <a:gd fmla="*/ 2147483646 h 772" name="T105"/>
                <a:gd fmla="*/ 2147483646 w 912" name="T106"/>
                <a:gd fmla="*/ 2147483646 h 772" name="T107"/>
                <a:gd fmla="*/ 2147483646 w 912" name="T108"/>
                <a:gd fmla="*/ 2147483646 h 772" name="T109"/>
                <a:gd fmla="*/ 2147483646 w 912" name="T110"/>
                <a:gd fmla="*/ 2147483646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0" name="宁夏"/>
            <p:cNvSpPr/>
            <p:nvPr/>
          </p:nvSpPr>
          <p:spPr bwMode="auto">
            <a:xfrm>
              <a:off x="6297600" y="3167943"/>
              <a:ext cx="328766" cy="542774"/>
            </a:xfrm>
            <a:custGeom>
              <a:gdLst>
                <a:gd fmla="*/ 2147483646 w 184" name="T0"/>
                <a:gd fmla="*/ 2147483646 h 304" name="T1"/>
                <a:gd fmla="*/ 2147483646 w 184" name="T2"/>
                <a:gd fmla="*/ 2147483646 h 304" name="T3"/>
                <a:gd fmla="*/ 2147483646 w 184" name="T4"/>
                <a:gd fmla="*/ 2147483646 h 304" name="T5"/>
                <a:gd fmla="*/ 2147483646 w 184" name="T6"/>
                <a:gd fmla="*/ 2147483646 h 304" name="T7"/>
                <a:gd fmla="*/ 2147483646 w 184" name="T8"/>
                <a:gd fmla="*/ 2147483646 h 304" name="T9"/>
                <a:gd fmla="*/ 2147483646 w 184" name="T10"/>
                <a:gd fmla="*/ 2147483646 h 304" name="T11"/>
                <a:gd fmla="*/ 2147483646 w 184" name="T12"/>
                <a:gd fmla="*/ 2147483646 h 304" name="T13"/>
                <a:gd fmla="*/ 2147483646 w 184" name="T14"/>
                <a:gd fmla="*/ 2147483646 h 304" name="T15"/>
                <a:gd fmla="*/ 2147483646 w 184" name="T16"/>
                <a:gd fmla="*/ 2147483646 h 304" name="T17"/>
                <a:gd fmla="*/ 2147483646 w 184" name="T18"/>
                <a:gd fmla="*/ 2147483646 h 304" name="T19"/>
                <a:gd fmla="*/ 2147483646 w 184" name="T20"/>
                <a:gd fmla="*/ 2147483646 h 304" name="T21"/>
                <a:gd fmla="*/ 2147483646 w 184" name="T22"/>
                <a:gd fmla="*/ 2147483646 h 304" name="T23"/>
                <a:gd fmla="*/ 2147483646 w 184" name="T24"/>
                <a:gd fmla="*/ 2147483646 h 304" name="T25"/>
                <a:gd fmla="*/ 2147483646 w 184" name="T26"/>
                <a:gd fmla="*/ 2147483646 h 304" name="T27"/>
                <a:gd fmla="*/ 2147483646 w 184" name="T28"/>
                <a:gd fmla="*/ 2147483646 h 304" name="T29"/>
                <a:gd fmla="*/ 2147483646 w 184" name="T30"/>
                <a:gd fmla="*/ 2147483646 h 304" name="T31"/>
                <a:gd fmla="*/ 2147483646 w 184" name="T32"/>
                <a:gd fmla="*/ 2147483646 h 304" name="T33"/>
                <a:gd fmla="*/ 2147483646 w 184" name="T34"/>
                <a:gd fmla="*/ 2147483646 h 304" name="T35"/>
                <a:gd fmla="*/ 2147483646 w 184" name="T36"/>
                <a:gd fmla="*/ 2147483646 h 304" name="T37"/>
                <a:gd fmla="*/ 2147483646 w 184" name="T38"/>
                <a:gd fmla="*/ 2147483646 h 304" name="T39"/>
                <a:gd fmla="*/ 2147483646 w 184" name="T40"/>
                <a:gd fmla="*/ 2147483646 h 304" name="T41"/>
                <a:gd fmla="*/ 2147483646 w 184" name="T42"/>
                <a:gd fmla="*/ 2147483646 h 304" name="T43"/>
                <a:gd fmla="*/ 2147483646 w 184" name="T44"/>
                <a:gd fmla="*/ 2147483646 h 304" name="T45"/>
                <a:gd fmla="*/ 2147483646 w 184" name="T46"/>
                <a:gd fmla="*/ 2147483646 h 304" name="T47"/>
                <a:gd fmla="*/ 2147483646 w 184" name="T48"/>
                <a:gd fmla="*/ 2147483646 h 304" name="T49"/>
                <a:gd fmla="*/ 2147483646 w 184" name="T50"/>
                <a:gd fmla="*/ 2147483646 h 304" name="T51"/>
                <a:gd fmla="*/ 2147483646 w 184" name="T52"/>
                <a:gd fmla="*/ 2147483646 h 304" name="T53"/>
                <a:gd fmla="*/ 2147483646 w 184" name="T54"/>
                <a:gd fmla="*/ 2147483646 h 304" name="T55"/>
                <a:gd fmla="*/ 2147483646 w 184" name="T56"/>
                <a:gd fmla="*/ 2147483646 h 304" name="T57"/>
                <a:gd fmla="*/ 2147483646 w 184" name="T58"/>
                <a:gd fmla="*/ 2147483646 h 304" name="T59"/>
                <a:gd fmla="*/ 2147483646 w 184" name="T60"/>
                <a:gd fmla="*/ 2147483646 h 304" name="T61"/>
                <a:gd fmla="*/ 2147483646 w 184" name="T62"/>
                <a:gd fmla="*/ 2147483646 h 304" name="T63"/>
                <a:gd fmla="*/ 2147483646 w 184" name="T64"/>
                <a:gd fmla="*/ 2147483646 h 304" name="T65"/>
                <a:gd fmla="*/ 2147483646 w 184" name="T66"/>
                <a:gd fmla="*/ 2147483646 h 304" name="T67"/>
                <a:gd fmla="*/ 2147483646 w 184" name="T68"/>
                <a:gd fmla="*/ 2147483646 h 304" name="T69"/>
                <a:gd fmla="*/ 2147483646 w 184" name="T70"/>
                <a:gd fmla="*/ 2147483646 h 304" name="T71"/>
                <a:gd fmla="*/ 2147483646 w 184" name="T72"/>
                <a:gd fmla="*/ 2147483646 h 304" name="T73"/>
                <a:gd fmla="*/ 2147483646 w 184" name="T74"/>
                <a:gd fmla="*/ 2147483646 h 304" name="T75"/>
                <a:gd fmla="*/ 2147483646 w 184" name="T76"/>
                <a:gd fmla="*/ 2147483646 h 304" name="T77"/>
                <a:gd fmla="*/ 2147483646 w 184" name="T78"/>
                <a:gd fmla="*/ 2147483646 h 304" name="T79"/>
                <a:gd fmla="*/ 2147483646 w 184" name="T80"/>
                <a:gd fmla="*/ 2147483646 h 304" name="T81"/>
                <a:gd fmla="*/ 2147483646 w 184" name="T82"/>
                <a:gd fmla="*/ 2147483646 h 304" name="T83"/>
                <a:gd fmla="*/ 2147483646 w 184" name="T84"/>
                <a:gd fmla="*/ 2147483646 h 304" name="T85"/>
                <a:gd fmla="*/ 2147483646 w 184" name="T86"/>
                <a:gd fmla="*/ 2147483646 h 304" name="T87"/>
                <a:gd fmla="*/ 2147483646 w 184" name="T88"/>
                <a:gd fmla="*/ 2147483646 h 304" name="T89"/>
                <a:gd fmla="*/ 2147483646 w 184" name="T90"/>
                <a:gd fmla="*/ 2147483646 h 304" name="T91"/>
                <a:gd fmla="*/ 2147483646 w 184" name="T92"/>
                <a:gd fmla="*/ 2147483646 h 304" name="T93"/>
                <a:gd fmla="*/ 2147483646 w 184" name="T94"/>
                <a:gd fmla="*/ 2147483646 h 304" name="T95"/>
                <a:gd fmla="*/ 2147483646 w 184" name="T96"/>
                <a:gd fmla="*/ 2147483646 h 304" name="T97"/>
                <a:gd fmla="*/ 2147483646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2" name="青海"/>
            <p:cNvSpPr/>
            <p:nvPr/>
          </p:nvSpPr>
          <p:spPr bwMode="auto">
            <a:xfrm>
              <a:off x="4698744" y="3121419"/>
              <a:ext cx="1448432" cy="1039023"/>
            </a:xfrm>
            <a:custGeom>
              <a:gdLst>
                <a:gd fmla="*/ 2147483646 w 812" name="T0"/>
                <a:gd fmla="*/ 2147483646 h 582" name="T1"/>
                <a:gd fmla="*/ 2147483646 w 812" name="T2"/>
                <a:gd fmla="*/ 2147483646 h 582" name="T3"/>
                <a:gd fmla="*/ 2147483646 w 812" name="T4"/>
                <a:gd fmla="*/ 2147483646 h 582" name="T5"/>
                <a:gd fmla="*/ 2147483646 w 812" name="T6"/>
                <a:gd fmla="*/ 2147483646 h 582" name="T7"/>
                <a:gd fmla="*/ 2147483646 w 812" name="T8"/>
                <a:gd fmla="*/ 2147483646 h 582" name="T9"/>
                <a:gd fmla="*/ 2147483646 w 812" name="T10"/>
                <a:gd fmla="*/ 2147483646 h 582" name="T11"/>
                <a:gd fmla="*/ 2147483646 w 812" name="T12"/>
                <a:gd fmla="*/ 2147483646 h 582" name="T13"/>
                <a:gd fmla="*/ 2147483646 w 812" name="T14"/>
                <a:gd fmla="*/ 2147483646 h 582" name="T15"/>
                <a:gd fmla="*/ 2147483646 w 812" name="T16"/>
                <a:gd fmla="*/ 2147483646 h 582" name="T17"/>
                <a:gd fmla="*/ 2147483646 w 812" name="T18"/>
                <a:gd fmla="*/ 2147483646 h 582" name="T19"/>
                <a:gd fmla="*/ 2147483646 w 812" name="T20"/>
                <a:gd fmla="*/ 2147483646 h 582" name="T21"/>
                <a:gd fmla="*/ 2147483646 w 812" name="T22"/>
                <a:gd fmla="*/ 2147483646 h 582" name="T23"/>
                <a:gd fmla="*/ 2147483646 w 812" name="T24"/>
                <a:gd fmla="*/ 2147483646 h 582" name="T25"/>
                <a:gd fmla="*/ 2147483646 w 812" name="T26"/>
                <a:gd fmla="*/ 2147483646 h 582" name="T27"/>
                <a:gd fmla="*/ 2147483646 w 812" name="T28"/>
                <a:gd fmla="*/ 2147483646 h 582" name="T29"/>
                <a:gd fmla="*/ 2147483646 w 812" name="T30"/>
                <a:gd fmla="*/ 2147483646 h 582" name="T31"/>
                <a:gd fmla="*/ 2147483646 w 812" name="T32"/>
                <a:gd fmla="*/ 2147483646 h 582" name="T33"/>
                <a:gd fmla="*/ 0 w 812" name="T34"/>
                <a:gd fmla="*/ 2147483646 h 582" name="T35"/>
                <a:gd fmla="*/ 2147483646 w 812" name="T36"/>
                <a:gd fmla="*/ 2147483646 h 582" name="T37"/>
                <a:gd fmla="*/ 2147483646 w 812" name="T38"/>
                <a:gd fmla="*/ 2147483646 h 582" name="T39"/>
                <a:gd fmla="*/ 2147483646 w 812" name="T40"/>
                <a:gd fmla="*/ 2147483646 h 582" name="T41"/>
                <a:gd fmla="*/ 2147483646 w 812" name="T42"/>
                <a:gd fmla="*/ 2147483646 h 582" name="T43"/>
                <a:gd fmla="*/ 2147483646 w 812" name="T44"/>
                <a:gd fmla="*/ 2147483646 h 582" name="T45"/>
                <a:gd fmla="*/ 2147483646 w 812" name="T46"/>
                <a:gd fmla="*/ 2147483646 h 582" name="T47"/>
                <a:gd fmla="*/ 2147483646 w 812" name="T48"/>
                <a:gd fmla="*/ 2147483646 h 582" name="T49"/>
                <a:gd fmla="*/ 2147483646 w 812" name="T50"/>
                <a:gd fmla="*/ 2147483646 h 582" name="T51"/>
                <a:gd fmla="*/ 2147483646 w 812" name="T52"/>
                <a:gd fmla="*/ 2147483646 h 582" name="T53"/>
                <a:gd fmla="*/ 2147483646 w 812" name="T54"/>
                <a:gd fmla="*/ 2147483646 h 582" name="T55"/>
                <a:gd fmla="*/ 2147483646 w 812" name="T56"/>
                <a:gd fmla="*/ 2147483646 h 582" name="T57"/>
                <a:gd fmla="*/ 2147483646 w 812" name="T58"/>
                <a:gd fmla="*/ 2147483646 h 582" name="T59"/>
                <a:gd fmla="*/ 2147483646 w 812" name="T60"/>
                <a:gd fmla="*/ 2147483646 h 582" name="T61"/>
                <a:gd fmla="*/ 2147483646 w 812" name="T62"/>
                <a:gd fmla="*/ 2147483646 h 582" name="T63"/>
                <a:gd fmla="*/ 2147483646 w 812" name="T64"/>
                <a:gd fmla="*/ 2147483646 h 582" name="T65"/>
                <a:gd fmla="*/ 2147483646 w 812" name="T66"/>
                <a:gd fmla="*/ 2147483646 h 582" name="T67"/>
                <a:gd fmla="*/ 2147483646 w 812" name="T68"/>
                <a:gd fmla="*/ 2147483646 h 582" name="T69"/>
                <a:gd fmla="*/ 2147483646 w 812" name="T70"/>
                <a:gd fmla="*/ 2147483646 h 582" name="T71"/>
                <a:gd fmla="*/ 2147483646 w 812" name="T72"/>
                <a:gd fmla="*/ 2147483646 h 582" name="T73"/>
                <a:gd fmla="*/ 2147483646 w 812" name="T74"/>
                <a:gd fmla="*/ 2147483646 h 582" name="T75"/>
                <a:gd fmla="*/ 2147483646 w 812" name="T76"/>
                <a:gd fmla="*/ 2147483646 h 582" name="T77"/>
                <a:gd fmla="*/ 2147483646 w 812" name="T78"/>
                <a:gd fmla="*/ 2147483646 h 582" name="T79"/>
                <a:gd fmla="*/ 2147483646 w 812" name="T80"/>
                <a:gd fmla="*/ 2147483646 h 582" name="T81"/>
                <a:gd fmla="*/ 2147483646 w 812" name="T82"/>
                <a:gd fmla="*/ 2147483646 h 582" name="T83"/>
                <a:gd fmla="*/ 2147483646 w 812" name="T84"/>
                <a:gd fmla="*/ 2147483646 h 582" name="T85"/>
                <a:gd fmla="*/ 2147483646 w 812" name="T86"/>
                <a:gd fmla="*/ 2147483646 h 582" name="T87"/>
                <a:gd fmla="*/ 2147483646 w 812" name="T88"/>
                <a:gd fmla="*/ 2147483646 h 582" name="T89"/>
                <a:gd fmla="*/ 2147483646 w 812" name="T90"/>
                <a:gd fmla="*/ 2147483646 h 582" name="T91"/>
                <a:gd fmla="*/ 2147483646 w 812" name="T92"/>
                <a:gd fmla="*/ 2147483646 h 582" name="T93"/>
                <a:gd fmla="*/ 2147483646 w 812" name="T94"/>
                <a:gd fmla="*/ 2147483646 h 582" name="T95"/>
                <a:gd fmla="*/ 2147483646 w 812" name="T96"/>
                <a:gd fmla="*/ 2147483646 h 582" name="T97"/>
                <a:gd fmla="*/ 2147483646 w 812" name="T98"/>
                <a:gd fmla="*/ 2147483646 h 582" name="T99"/>
                <a:gd fmla="*/ 2147483646 w 812" name="T100"/>
                <a:gd fmla="*/ 2147483646 h 582" name="T101"/>
                <a:gd fmla="*/ 2147483646 w 812" name="T102"/>
                <a:gd fmla="*/ 2147483646 h 582" name="T103"/>
                <a:gd fmla="*/ 2147483646 w 812" name="T104"/>
                <a:gd fmla="*/ 2147483646 h 582" name="T105"/>
                <a:gd fmla="*/ 2147483646 w 812" name="T106"/>
                <a:gd fmla="*/ 2147483646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4" name="西藏"/>
            <p:cNvSpPr/>
            <p:nvPr/>
          </p:nvSpPr>
          <p:spPr bwMode="auto">
            <a:xfrm>
              <a:off x="3448813" y="3403661"/>
              <a:ext cx="2242433" cy="1364688"/>
            </a:xfrm>
            <a:custGeom>
              <a:gdLst>
                <a:gd fmla="*/ 2147483646 w 1256" name="T0"/>
                <a:gd fmla="*/ 2147483646 h 764" name="T1"/>
                <a:gd fmla="*/ 2147483646 w 1256" name="T2"/>
                <a:gd fmla="*/ 2147483646 h 764" name="T3"/>
                <a:gd fmla="*/ 2147483646 w 1256" name="T4"/>
                <a:gd fmla="*/ 2147483646 h 764" name="T5"/>
                <a:gd fmla="*/ 2147483646 w 1256" name="T6"/>
                <a:gd fmla="*/ 2147483646 h 764" name="T7"/>
                <a:gd fmla="*/ 2147483646 w 1256" name="T8"/>
                <a:gd fmla="*/ 2147483646 h 764" name="T9"/>
                <a:gd fmla="*/ 2147483646 w 1256" name="T10"/>
                <a:gd fmla="*/ 2147483646 h 764" name="T11"/>
                <a:gd fmla="*/ 2147483646 w 1256" name="T12"/>
                <a:gd fmla="*/ 2147483646 h 764" name="T13"/>
                <a:gd fmla="*/ 2147483646 w 1256" name="T14"/>
                <a:gd fmla="*/ 2147483646 h 764" name="T15"/>
                <a:gd fmla="*/ 2147483646 w 1256" name="T16"/>
                <a:gd fmla="*/ 2147483646 h 764" name="T17"/>
                <a:gd fmla="*/ 2147483646 w 1256" name="T18"/>
                <a:gd fmla="*/ 2147483646 h 764" name="T19"/>
                <a:gd fmla="*/ 2147483646 w 1256" name="T20"/>
                <a:gd fmla="*/ 2147483646 h 764" name="T21"/>
                <a:gd fmla="*/ 2147483646 w 1256" name="T22"/>
                <a:gd fmla="*/ 2147483646 h 764" name="T23"/>
                <a:gd fmla="*/ 2147483646 w 1256" name="T24"/>
                <a:gd fmla="*/ 2147483646 h 764" name="T25"/>
                <a:gd fmla="*/ 2147483646 w 1256" name="T26"/>
                <a:gd fmla="*/ 2147483646 h 764" name="T27"/>
                <a:gd fmla="*/ 2147483646 w 1256" name="T28"/>
                <a:gd fmla="*/ 2147483646 h 764" name="T29"/>
                <a:gd fmla="*/ 2147483646 w 1256" name="T30"/>
                <a:gd fmla="*/ 2147483646 h 764" name="T31"/>
                <a:gd fmla="*/ 2147483646 w 1256" name="T32"/>
                <a:gd fmla="*/ 2147483646 h 764" name="T33"/>
                <a:gd fmla="*/ 2147483646 w 1256" name="T34"/>
                <a:gd fmla="*/ 2147483646 h 764" name="T35"/>
                <a:gd fmla="*/ 2147483646 w 1256" name="T36"/>
                <a:gd fmla="*/ 2147483646 h 764" name="T37"/>
                <a:gd fmla="*/ 2147483646 w 1256" name="T38"/>
                <a:gd fmla="*/ 2147483646 h 764" name="T39"/>
                <a:gd fmla="*/ 2147483646 w 1256" name="T40"/>
                <a:gd fmla="*/ 2147483646 h 764" name="T41"/>
                <a:gd fmla="*/ 2147483646 w 1256" name="T42"/>
                <a:gd fmla="*/ 2147483646 h 764" name="T43"/>
                <a:gd fmla="*/ 2147483646 w 1256" name="T44"/>
                <a:gd fmla="*/ 2147483646 h 764" name="T45"/>
                <a:gd fmla="*/ 2147483646 w 1256" name="T46"/>
                <a:gd fmla="*/ 2147483646 h 764" name="T47"/>
                <a:gd fmla="*/ 2147483646 w 1256" name="T48"/>
                <a:gd fmla="*/ 2147483646 h 764" name="T49"/>
                <a:gd fmla="*/ 2147483646 w 1256" name="T50"/>
                <a:gd fmla="*/ 2147483646 h 764" name="T51"/>
                <a:gd fmla="*/ 2147483646 w 1256" name="T52"/>
                <a:gd fmla="*/ 2147483646 h 764" name="T53"/>
                <a:gd fmla="*/ 2147483646 w 1256" name="T54"/>
                <a:gd fmla="*/ 2147483646 h 764" name="T55"/>
                <a:gd fmla="*/ 2147483646 w 1256" name="T56"/>
                <a:gd fmla="*/ 2147483646 h 764" name="T57"/>
                <a:gd fmla="*/ 2147483646 w 1256" name="T58"/>
                <a:gd fmla="*/ 2147483646 h 764" name="T59"/>
                <a:gd fmla="*/ 2147483646 w 1256" name="T60"/>
                <a:gd fmla="*/ 2147483646 h 764" name="T61"/>
                <a:gd fmla="*/ 2147483646 w 1256" name="T62"/>
                <a:gd fmla="*/ 2147483646 h 764" name="T63"/>
                <a:gd fmla="*/ 2147483646 w 1256" name="T64"/>
                <a:gd fmla="*/ 2147483646 h 764" name="T65"/>
                <a:gd fmla="*/ 2147483646 w 1256" name="T66"/>
                <a:gd fmla="*/ 2147483646 h 764" name="T67"/>
                <a:gd fmla="*/ 2147483646 w 1256" name="T68"/>
                <a:gd fmla="*/ 2147483646 h 764" name="T69"/>
                <a:gd fmla="*/ 2147483646 w 1256" name="T70"/>
                <a:gd fmla="*/ 2147483646 h 764" name="T71"/>
                <a:gd fmla="*/ 2147483646 w 1256" name="T72"/>
                <a:gd fmla="*/ 2147483646 h 764" name="T73"/>
                <a:gd fmla="*/ 2147483646 w 1256" name="T74"/>
                <a:gd fmla="*/ 2147483646 h 764" name="T75"/>
                <a:gd fmla="*/ 2147483646 w 1256" name="T76"/>
                <a:gd fmla="*/ 2147483646 h 764" name="T77"/>
                <a:gd fmla="*/ 2147483646 w 1256" name="T78"/>
                <a:gd fmla="*/ 2147483646 h 764" name="T79"/>
                <a:gd fmla="*/ 2147483646 w 1256" name="T80"/>
                <a:gd fmla="*/ 2147483646 h 764" name="T81"/>
                <a:gd fmla="*/ 2147483646 w 1256" name="T82"/>
                <a:gd fmla="*/ 2147483646 h 764" name="T83"/>
                <a:gd fmla="*/ 2147483646 w 1256" name="T84"/>
                <a:gd fmla="*/ 2147483646 h 764" name="T85"/>
                <a:gd fmla="*/ 2147483646 w 1256" name="T86"/>
                <a:gd fmla="*/ 2147483646 h 764" name="T87"/>
                <a:gd fmla="*/ 2147483646 w 1256" name="T88"/>
                <a:gd fmla="*/ 2147483646 h 764" name="T89"/>
                <a:gd fmla="*/ 2147483646 w 1256" name="T90"/>
                <a:gd fmla="*/ 2147483646 h 764" name="T91"/>
                <a:gd fmla="*/ 2147483646 w 1256" name="T92"/>
                <a:gd fmla="*/ 2147483646 h 764" name="T93"/>
                <a:gd fmla="*/ 2147483646 w 1256" name="T94"/>
                <a:gd fmla="*/ 2147483646 h 764" name="T95"/>
                <a:gd fmla="*/ 2147483646 w 1256" name="T96"/>
                <a:gd fmla="*/ 2147483646 h 764" name="T97"/>
                <a:gd fmla="*/ 2147483646 w 1256" name="T98"/>
                <a:gd fmla="*/ 2147483646 h 764" name="T99"/>
                <a:gd fmla="*/ 2147483646 w 1256" name="T100"/>
                <a:gd fmla="*/ 2147483646 h 764" name="T101"/>
                <a:gd fmla="*/ 2147483646 w 1256" name="T102"/>
                <a:gd fmla="*/ 2147483646 h 764" name="T103"/>
                <a:gd fmla="*/ 2147483646 w 1256" name="T104"/>
                <a:gd fmla="*/ 2147483646 h 764" name="T105"/>
                <a:gd fmla="*/ 2147483646 w 1256" name="T106"/>
                <a:gd fmla="*/ 2147483646 h 764" name="T107"/>
                <a:gd fmla="*/ 2147483646 w 1256" name="T108"/>
                <a:gd fmla="*/ 2147483646 h 764" name="T109"/>
                <a:gd fmla="*/ 2147483646 w 1256" name="T110"/>
                <a:gd fmla="*/ 2147483646 h 764" name="T111"/>
                <a:gd fmla="*/ 2147483646 w 1256" name="T112"/>
                <a:gd fmla="*/ 2147483646 h 764" name="T113"/>
                <a:gd fmla="*/ 2147483646 w 1256" name="T114"/>
                <a:gd fmla="*/ 2147483646 h 764" name="T115"/>
                <a:gd fmla="*/ 2147483646 w 1256" name="T116"/>
                <a:gd fmla="*/ 2147483646 h 764" name="T117"/>
                <a:gd fmla="*/ 2147483646 w 1256" name="T118"/>
                <a:gd fmla="*/ 2147483646 h 764" name="T119"/>
                <a:gd fmla="*/ 2147483646 w 1256" name="T120"/>
                <a:gd fmla="*/ 2147483646 h 764" name="T121"/>
                <a:gd fmla="*/ 2147483646 w 1256" name="T122"/>
                <a:gd fmla="*/ 2147483646 h 764" name="T123"/>
                <a:gd fmla="*/ 2147483646 w 1256" name="T124"/>
                <a:gd fmla="*/ 2147483646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5" name="云南"/>
            <p:cNvSpPr/>
            <p:nvPr/>
          </p:nvSpPr>
          <p:spPr bwMode="auto">
            <a:xfrm>
              <a:off x="5491194" y="4538834"/>
              <a:ext cx="1014213" cy="1057633"/>
            </a:xfrm>
            <a:custGeom>
              <a:gdLst>
                <a:gd fmla="*/ 2147483646 w 568" name="T0"/>
                <a:gd fmla="*/ 2147483646 h 592" name="T1"/>
                <a:gd fmla="*/ 2147483646 w 568" name="T2"/>
                <a:gd fmla="*/ 2147483646 h 592" name="T3"/>
                <a:gd fmla="*/ 2147483646 w 568" name="T4"/>
                <a:gd fmla="*/ 2147483646 h 592" name="T5"/>
                <a:gd fmla="*/ 2147483646 w 568" name="T6"/>
                <a:gd fmla="*/ 2147483646 h 592" name="T7"/>
                <a:gd fmla="*/ 2147483646 w 568" name="T8"/>
                <a:gd fmla="*/ 2147483646 h 592" name="T9"/>
                <a:gd fmla="*/ 2147483646 w 568" name="T10"/>
                <a:gd fmla="*/ 2147483646 h 592" name="T11"/>
                <a:gd fmla="*/ 2147483646 w 568" name="T12"/>
                <a:gd fmla="*/ 2147483646 h 592" name="T13"/>
                <a:gd fmla="*/ 2147483646 w 568" name="T14"/>
                <a:gd fmla="*/ 2147483646 h 592" name="T15"/>
                <a:gd fmla="*/ 2147483646 w 568" name="T16"/>
                <a:gd fmla="*/ 2147483646 h 592" name="T17"/>
                <a:gd fmla="*/ 2147483646 w 568" name="T18"/>
                <a:gd fmla="*/ 2147483646 h 592" name="T19"/>
                <a:gd fmla="*/ 2147483646 w 568" name="T20"/>
                <a:gd fmla="*/ 2147483646 h 592" name="T21"/>
                <a:gd fmla="*/ 2147483646 w 568" name="T22"/>
                <a:gd fmla="*/ 2147483646 h 592" name="T23"/>
                <a:gd fmla="*/ 2147483646 w 568" name="T24"/>
                <a:gd fmla="*/ 2147483646 h 592" name="T25"/>
                <a:gd fmla="*/ 2147483646 w 568" name="T26"/>
                <a:gd fmla="*/ 2147483646 h 592" name="T27"/>
                <a:gd fmla="*/ 2147483646 w 568" name="T28"/>
                <a:gd fmla="*/ 2147483646 h 592" name="T29"/>
                <a:gd fmla="*/ 2147483646 w 568" name="T30"/>
                <a:gd fmla="*/ 2147483646 h 592" name="T31"/>
                <a:gd fmla="*/ 2147483646 w 568" name="T32"/>
                <a:gd fmla="*/ 2147483646 h 592" name="T33"/>
                <a:gd fmla="*/ 2147483646 w 568" name="T34"/>
                <a:gd fmla="*/ 2147483646 h 592" name="T35"/>
                <a:gd fmla="*/ 2147483646 w 568" name="T36"/>
                <a:gd fmla="*/ 2147483646 h 592" name="T37"/>
                <a:gd fmla="*/ 2147483646 w 568" name="T38"/>
                <a:gd fmla="*/ 2147483646 h 592" name="T39"/>
                <a:gd fmla="*/ 2147483646 w 568" name="T40"/>
                <a:gd fmla="*/ 2147483646 h 592" name="T41"/>
                <a:gd fmla="*/ 2147483646 w 568" name="T42"/>
                <a:gd fmla="*/ 2147483646 h 592" name="T43"/>
                <a:gd fmla="*/ 2147483646 w 568" name="T44"/>
                <a:gd fmla="*/ 2147483646 h 592" name="T45"/>
                <a:gd fmla="*/ 2147483646 w 568" name="T46"/>
                <a:gd fmla="*/ 2147483646 h 592" name="T47"/>
                <a:gd fmla="*/ 2147483646 w 568" name="T48"/>
                <a:gd fmla="*/ 2147483646 h 592" name="T49"/>
                <a:gd fmla="*/ 2147483646 w 568" name="T50"/>
                <a:gd fmla="*/ 2147483646 h 592" name="T51"/>
                <a:gd fmla="*/ 2147483646 w 568" name="T52"/>
                <a:gd fmla="*/ 2147483646 h 592" name="T53"/>
                <a:gd fmla="*/ 2147483646 w 568" name="T54"/>
                <a:gd fmla="*/ 2147483646 h 592" name="T55"/>
                <a:gd fmla="*/ 2147483646 w 568" name="T56"/>
                <a:gd fmla="*/ 2147483646 h 592" name="T57"/>
                <a:gd fmla="*/ 2147483646 w 568" name="T58"/>
                <a:gd fmla="*/ 2147483646 h 592" name="T59"/>
                <a:gd fmla="*/ 2147483646 w 568" name="T60"/>
                <a:gd fmla="*/ 2147483646 h 592" name="T61"/>
                <a:gd fmla="*/ 2147483646 w 568" name="T62"/>
                <a:gd fmla="*/ 2147483646 h 592" name="T63"/>
                <a:gd fmla="*/ 2147483646 w 568" name="T64"/>
                <a:gd fmla="*/ 2147483646 h 592" name="T65"/>
                <a:gd fmla="*/ 2147483646 w 568" name="T66"/>
                <a:gd fmla="*/ 2147483646 h 592" name="T67"/>
                <a:gd fmla="*/ 2147483646 w 568" name="T68"/>
                <a:gd fmla="*/ 2147483646 h 592" name="T69"/>
                <a:gd fmla="*/ 2147483646 w 568" name="T70"/>
                <a:gd fmla="*/ 2147483646 h 592" name="T71"/>
                <a:gd fmla="*/ 2147483646 w 568" name="T72"/>
                <a:gd fmla="*/ 2147483646 h 592" name="T73"/>
                <a:gd fmla="*/ 2147483646 w 568" name="T74"/>
                <a:gd fmla="*/ 2147483646 h 592" name="T75"/>
                <a:gd fmla="*/ 2147483646 w 568" name="T76"/>
                <a:gd fmla="*/ 2147483646 h 592" name="T77"/>
                <a:gd fmla="*/ 2147483646 w 568" name="T78"/>
                <a:gd fmla="*/ 2147483646 h 592" name="T79"/>
                <a:gd fmla="*/ 2147483646 w 568" name="T80"/>
                <a:gd fmla="*/ 2147483646 h 592" name="T81"/>
                <a:gd fmla="*/ 2147483646 w 568" name="T82"/>
                <a:gd fmla="*/ 2147483646 h 592" name="T83"/>
                <a:gd fmla="*/ 2147483646 w 568" name="T84"/>
                <a:gd fmla="*/ 2147483646 h 592" name="T85"/>
                <a:gd fmla="*/ 2147483646 w 568" name="T86"/>
                <a:gd fmla="*/ 2147483646 h 592" name="T87"/>
                <a:gd fmla="*/ 2147483646 w 568" name="T88"/>
                <a:gd fmla="*/ 2147483646 h 592" name="T89"/>
                <a:gd fmla="*/ 2147483646 w 568" name="T90"/>
                <a:gd fmla="*/ 2147483646 h 592" name="T91"/>
                <a:gd fmla="*/ 2147483646 w 568" name="T92"/>
                <a:gd fmla="*/ 2147483646 h 592" name="T93"/>
                <a:gd fmla="*/ 2147483646 w 568" name="T94"/>
                <a:gd fmla="*/ 2147483646 h 592" name="T95"/>
                <a:gd fmla="*/ 2147483646 w 568" name="T96"/>
                <a:gd fmla="*/ 2147483646 h 592" name="T97"/>
                <a:gd fmla="*/ 2147483646 w 568" name="T98"/>
                <a:gd fmla="*/ 2147483646 h 592" name="T99"/>
                <a:gd fmla="*/ 2147483646 w 568" name="T100"/>
                <a:gd fmla="*/ 2147483646 h 592" name="T101"/>
                <a:gd fmla="*/ 2147483646 w 568" name="T102"/>
                <a:gd fmla="*/ 2147483646 h 592" name="T103"/>
                <a:gd fmla="*/ 2147483646 w 568" name="T104"/>
                <a:gd fmla="*/ 2147483646 h 592" name="T105"/>
                <a:gd fmla="*/ 2147483646 w 568" name="T106"/>
                <a:gd fmla="*/ 2147483646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6" name="贵州"/>
            <p:cNvSpPr/>
            <p:nvPr/>
          </p:nvSpPr>
          <p:spPr bwMode="auto">
            <a:xfrm>
              <a:off x="6218511" y="4524878"/>
              <a:ext cx="685447" cy="593949"/>
            </a:xfrm>
            <a:custGeom>
              <a:gdLst>
                <a:gd fmla="*/ 2147483646 w 384" name="T0"/>
                <a:gd fmla="*/ 2147483646 h 332" name="T1"/>
                <a:gd fmla="*/ 2147483646 w 384" name="T2"/>
                <a:gd fmla="*/ 2147483646 h 332" name="T3"/>
                <a:gd fmla="*/ 2147483646 w 384" name="T4"/>
                <a:gd fmla="*/ 2147483646 h 332" name="T5"/>
                <a:gd fmla="*/ 2147483646 w 384" name="T6"/>
                <a:gd fmla="*/ 2147483646 h 332" name="T7"/>
                <a:gd fmla="*/ 2147483646 w 384" name="T8"/>
                <a:gd fmla="*/ 2147483646 h 332" name="T9"/>
                <a:gd fmla="*/ 2147483646 w 384" name="T10"/>
                <a:gd fmla="*/ 2147483646 h 332" name="T11"/>
                <a:gd fmla="*/ 2147483646 w 384" name="T12"/>
                <a:gd fmla="*/ 2147483646 h 332" name="T13"/>
                <a:gd fmla="*/ 2147483646 w 384" name="T14"/>
                <a:gd fmla="*/ 2147483646 h 332" name="T15"/>
                <a:gd fmla="*/ 2147483646 w 384" name="T16"/>
                <a:gd fmla="*/ 2147483646 h 332" name="T17"/>
                <a:gd fmla="*/ 2147483646 w 384" name="T18"/>
                <a:gd fmla="*/ 2147483646 h 332" name="T19"/>
                <a:gd fmla="*/ 2147483646 w 384" name="T20"/>
                <a:gd fmla="*/ 2147483646 h 332" name="T21"/>
                <a:gd fmla="*/ 2147483646 w 384" name="T22"/>
                <a:gd fmla="*/ 2147483646 h 332" name="T23"/>
                <a:gd fmla="*/ 2147483646 w 384" name="T24"/>
                <a:gd fmla="*/ 2147483646 h 332" name="T25"/>
                <a:gd fmla="*/ 2147483646 w 384" name="T26"/>
                <a:gd fmla="*/ 2147483646 h 332" name="T27"/>
                <a:gd fmla="*/ 2147483646 w 384" name="T28"/>
                <a:gd fmla="*/ 2147483646 h 332" name="T29"/>
                <a:gd fmla="*/ 2147483646 w 384" name="T30"/>
                <a:gd fmla="*/ 2147483646 h 332" name="T31"/>
                <a:gd fmla="*/ 2147483646 w 384" name="T32"/>
                <a:gd fmla="*/ 2147483646 h 332" name="T33"/>
                <a:gd fmla="*/ 2147483646 w 384" name="T34"/>
                <a:gd fmla="*/ 2147483646 h 332" name="T35"/>
                <a:gd fmla="*/ 2147483646 w 384" name="T36"/>
                <a:gd fmla="*/ 2147483646 h 332" name="T37"/>
                <a:gd fmla="*/ 2147483646 w 384" name="T38"/>
                <a:gd fmla="*/ 2147483646 h 332" name="T39"/>
                <a:gd fmla="*/ 2147483646 w 384" name="T40"/>
                <a:gd fmla="*/ 2147483646 h 332" name="T41"/>
                <a:gd fmla="*/ 0 w 384" name="T42"/>
                <a:gd fmla="*/ 2147483646 h 332" name="T43"/>
                <a:gd fmla="*/ 2147483646 w 384" name="T44"/>
                <a:gd fmla="*/ 2147483646 h 332" name="T45"/>
                <a:gd fmla="*/ 2147483646 w 384" name="T46"/>
                <a:gd fmla="*/ 2147483646 h 332" name="T47"/>
                <a:gd fmla="*/ 2147483646 w 384" name="T48"/>
                <a:gd fmla="*/ 2147483646 h 332" name="T49"/>
                <a:gd fmla="*/ 2147483646 w 384" name="T50"/>
                <a:gd fmla="*/ 2147483646 h 332" name="T51"/>
                <a:gd fmla="*/ 2147483646 w 384" name="T52"/>
                <a:gd fmla="*/ 2147483646 h 332" name="T53"/>
                <a:gd fmla="*/ 2147483646 w 384" name="T54"/>
                <a:gd fmla="*/ 2147483646 h 332" name="T55"/>
                <a:gd fmla="*/ 2147483646 w 384" name="T56"/>
                <a:gd fmla="*/ 2147483646 h 332" name="T57"/>
                <a:gd fmla="*/ 2147483646 w 384" name="T58"/>
                <a:gd fmla="*/ 2147483646 h 332" name="T59"/>
                <a:gd fmla="*/ 2147483646 w 384" name="T60"/>
                <a:gd fmla="*/ 2147483646 h 332" name="T61"/>
                <a:gd fmla="*/ 2147483646 w 384" name="T62"/>
                <a:gd fmla="*/ 2147483646 h 332" name="T63"/>
                <a:gd fmla="*/ 2147483646 w 384" name="T64"/>
                <a:gd fmla="*/ 2147483646 h 332" name="T65"/>
                <a:gd fmla="*/ 2147483646 w 384" name="T66"/>
                <a:gd fmla="*/ 2147483646 h 332" name="T67"/>
                <a:gd fmla="*/ 2147483646 w 384" name="T68"/>
                <a:gd fmla="*/ 2147483646 h 332" name="T69"/>
                <a:gd fmla="*/ 2147483646 w 384" name="T70"/>
                <a:gd fmla="*/ 2147483646 h 332" name="T71"/>
                <a:gd fmla="*/ 2147483646 w 384" name="T72"/>
                <a:gd fmla="*/ 2147483646 h 332" name="T73"/>
                <a:gd fmla="*/ 2147483646 w 384" name="T74"/>
                <a:gd fmla="*/ 2147483646 h 332" name="T75"/>
                <a:gd fmla="*/ 2147483646 w 384" name="T76"/>
                <a:gd fmla="*/ 2147483646 h 332" name="T77"/>
                <a:gd fmla="*/ 2147483646 w 384" name="T78"/>
                <a:gd fmla="*/ 2147483646 h 332" name="T79"/>
                <a:gd fmla="*/ 2147483646 w 384" name="T80"/>
                <a:gd fmla="*/ 2147483646 h 332" name="T81"/>
                <a:gd fmla="*/ 2147483646 w 384" name="T82"/>
                <a:gd fmla="*/ 2147483646 h 332" name="T83"/>
                <a:gd fmla="*/ 2147483646 w 384" name="T84"/>
                <a:gd fmla="*/ 2147483646 h 332" name="T85"/>
                <a:gd fmla="*/ 2147483646 w 384" name="T86"/>
                <a:gd fmla="*/ 2147483646 h 332" name="T87"/>
                <a:gd fmla="*/ 2147483646 w 384" name="T88"/>
                <a:gd fmla="*/ 2147483646 h 332" name="T89"/>
                <a:gd fmla="*/ 2147483646 w 384" name="T90"/>
                <a:gd fmla="*/ 2147483646 h 332" name="T91"/>
                <a:gd fmla="*/ 2147483646 w 384" name="T92"/>
                <a:gd fmla="*/ 2147483646 h 332" name="T93"/>
                <a:gd fmla="*/ 2147483646 w 384" name="T94"/>
                <a:gd fmla="*/ 2147483646 h 332" name="T95"/>
                <a:gd fmla="*/ 2147483646 w 384" name="T96"/>
                <a:gd fmla="*/ 2147483646 h 332" name="T97"/>
                <a:gd fmla="*/ 2147483646 w 384" name="T98"/>
                <a:gd fmla="*/ 2147483646 h 332" name="T99"/>
                <a:gd fmla="*/ 2147483646 w 384" name="T100"/>
                <a:gd fmla="*/ 2147483646 h 332" name="T101"/>
                <a:gd fmla="*/ 2147483646 w 384" name="T102"/>
                <a:gd fmla="*/ 2147483646 h 332" name="T103"/>
                <a:gd fmla="*/ 2147483646 w 384" name="T104"/>
                <a:gd fmla="*/ 2147483646 h 332" name="T105"/>
                <a:gd fmla="*/ 2147483646 w 384" name="T106"/>
                <a:gd fmla="*/ 2147483646 h 332" name="T107"/>
                <a:gd fmla="*/ 2147483646 w 384" name="T108"/>
                <a:gd fmla="*/ 2147483646 h 332" name="T109"/>
                <a:gd fmla="*/ 2147483646 w 384" name="T110"/>
                <a:gd fmla="*/ 2147483646 h 332" name="T111"/>
                <a:gd fmla="*/ 2147483646 w 384" name="T112"/>
                <a:gd fmla="*/ 2147483646 h 332" name="T113"/>
                <a:gd fmla="*/ 2147483646 w 384" name="T114"/>
                <a:gd fmla="*/ 2147483646 h 332" name="T115"/>
                <a:gd fmla="*/ 2147483646 w 384" name="T116"/>
                <a:gd fmla="*/ 2147483646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7" name="广西"/>
            <p:cNvSpPr/>
            <p:nvPr/>
          </p:nvSpPr>
          <p:spPr bwMode="auto">
            <a:xfrm>
              <a:off x="6330168" y="4889310"/>
              <a:ext cx="896352" cy="682344"/>
            </a:xfrm>
            <a:custGeom>
              <a:gdLst>
                <a:gd fmla="*/ 2147483646 w 502" name="T0"/>
                <a:gd fmla="*/ 2147483646 h 382" name="T1"/>
                <a:gd fmla="*/ 2147483646 w 502" name="T2"/>
                <a:gd fmla="*/ 2147483646 h 382" name="T3"/>
                <a:gd fmla="*/ 2147483646 w 502" name="T4"/>
                <a:gd fmla="*/ 2147483646 h 382" name="T5"/>
                <a:gd fmla="*/ 2147483646 w 502" name="T6"/>
                <a:gd fmla="*/ 2147483646 h 382" name="T7"/>
                <a:gd fmla="*/ 2147483646 w 502" name="T8"/>
                <a:gd fmla="*/ 2147483646 h 382" name="T9"/>
                <a:gd fmla="*/ 2147483646 w 502" name="T10"/>
                <a:gd fmla="*/ 2147483646 h 382" name="T11"/>
                <a:gd fmla="*/ 2147483646 w 502" name="T12"/>
                <a:gd fmla="*/ 2147483646 h 382" name="T13"/>
                <a:gd fmla="*/ 2147483646 w 502" name="T14"/>
                <a:gd fmla="*/ 2147483646 h 382" name="T15"/>
                <a:gd fmla="*/ 2147483646 w 502" name="T16"/>
                <a:gd fmla="*/ 2147483646 h 382" name="T17"/>
                <a:gd fmla="*/ 2147483646 w 502" name="T18"/>
                <a:gd fmla="*/ 2147483646 h 382" name="T19"/>
                <a:gd fmla="*/ 2147483646 w 502" name="T20"/>
                <a:gd fmla="*/ 2147483646 h 382" name="T21"/>
                <a:gd fmla="*/ 2147483646 w 502" name="T22"/>
                <a:gd fmla="*/ 2147483646 h 382" name="T23"/>
                <a:gd fmla="*/ 2147483646 w 502" name="T24"/>
                <a:gd fmla="*/ 2147483646 h 382" name="T25"/>
                <a:gd fmla="*/ 2147483646 w 502" name="T26"/>
                <a:gd fmla="*/ 2147483646 h 382" name="T27"/>
                <a:gd fmla="*/ 2147483646 w 502" name="T28"/>
                <a:gd fmla="*/ 2147483646 h 382" name="T29"/>
                <a:gd fmla="*/ 2147483646 w 502" name="T30"/>
                <a:gd fmla="*/ 2147483646 h 382" name="T31"/>
                <a:gd fmla="*/ 2147483646 w 502" name="T32"/>
                <a:gd fmla="*/ 2147483646 h 382" name="T33"/>
                <a:gd fmla="*/ 2147483646 w 502" name="T34"/>
                <a:gd fmla="*/ 2147483646 h 382" name="T35"/>
                <a:gd fmla="*/ 2147483646 w 502" name="T36"/>
                <a:gd fmla="*/ 2147483646 h 382" name="T37"/>
                <a:gd fmla="*/ 2147483646 w 502" name="T38"/>
                <a:gd fmla="*/ 2147483646 h 382" name="T39"/>
                <a:gd fmla="*/ 2147483646 w 502" name="T40"/>
                <a:gd fmla="*/ 2147483646 h 382" name="T41"/>
                <a:gd fmla="*/ 2147483646 w 502" name="T42"/>
                <a:gd fmla="*/ 2147483646 h 382" name="T43"/>
                <a:gd fmla="*/ 2147483646 w 502" name="T44"/>
                <a:gd fmla="*/ 2147483646 h 382" name="T45"/>
                <a:gd fmla="*/ 2147483646 w 502" name="T46"/>
                <a:gd fmla="*/ 2147483646 h 382" name="T47"/>
                <a:gd fmla="*/ 2147483646 w 502" name="T48"/>
                <a:gd fmla="*/ 2147483646 h 382" name="T49"/>
                <a:gd fmla="*/ 2147483646 w 502" name="T50"/>
                <a:gd fmla="*/ 2147483646 h 382" name="T51"/>
                <a:gd fmla="*/ 2147483646 w 502" name="T52"/>
                <a:gd fmla="*/ 2147483646 h 382" name="T53"/>
                <a:gd fmla="*/ 2147483646 w 502" name="T54"/>
                <a:gd fmla="*/ 2147483646 h 382" name="T55"/>
                <a:gd fmla="*/ 2147483646 w 502" name="T56"/>
                <a:gd fmla="*/ 2147483646 h 382" name="T57"/>
                <a:gd fmla="*/ 2147483646 w 502" name="T58"/>
                <a:gd fmla="*/ 2147483646 h 382" name="T59"/>
                <a:gd fmla="*/ 2147483646 w 502" name="T60"/>
                <a:gd fmla="*/ 2147483646 h 382" name="T61"/>
                <a:gd fmla="*/ 2147483646 w 502" name="T62"/>
                <a:gd fmla="*/ 2147483646 h 382" name="T63"/>
                <a:gd fmla="*/ 2147483646 w 502" name="T64"/>
                <a:gd fmla="*/ 2147483646 h 382" name="T65"/>
                <a:gd fmla="*/ 2147483646 w 502" name="T66"/>
                <a:gd fmla="*/ 2147483646 h 382" name="T67"/>
                <a:gd fmla="*/ 2147483646 w 502" name="T68"/>
                <a:gd fmla="*/ 2147483646 h 382" name="T69"/>
                <a:gd fmla="*/ 2147483646 w 502" name="T70"/>
                <a:gd fmla="*/ 2147483646 h 382" name="T71"/>
                <a:gd fmla="*/ 2147483646 w 502" name="T72"/>
                <a:gd fmla="*/ 2147483646 h 382" name="T73"/>
                <a:gd fmla="*/ 2147483646 w 502" name="T74"/>
                <a:gd fmla="*/ 2147483646 h 382" name="T75"/>
                <a:gd fmla="*/ 2147483646 w 502" name="T76"/>
                <a:gd fmla="*/ 2147483646 h 382" name="T77"/>
                <a:gd fmla="*/ 2147483646 w 502" name="T78"/>
                <a:gd fmla="*/ 2147483646 h 382" name="T79"/>
                <a:gd fmla="*/ 2147483646 w 502" name="T80"/>
                <a:gd fmla="*/ 2147483646 h 382" name="T81"/>
                <a:gd fmla="*/ 2147483646 w 502" name="T82"/>
                <a:gd fmla="*/ 2147483646 h 382" name="T83"/>
                <a:gd fmla="*/ 2147483646 w 502" name="T84"/>
                <a:gd fmla="*/ 2147483646 h 382" name="T85"/>
                <a:gd fmla="*/ 2147483646 w 502" name="T86"/>
                <a:gd fmla="*/ 2147483646 h 382" name="T87"/>
                <a:gd fmla="*/ 2147483646 w 502" name="T88"/>
                <a:gd fmla="*/ 2147483646 h 382" name="T89"/>
                <a:gd fmla="*/ 2147483646 w 502" name="T90"/>
                <a:gd fmla="*/ 2147483646 h 382" name="T91"/>
                <a:gd fmla="*/ 2147483646 w 502" name="T92"/>
                <a:gd fmla="*/ 2147483646 h 382" name="T93"/>
                <a:gd fmla="*/ 2147483646 w 502" name="T94"/>
                <a:gd fmla="*/ 2147483646 h 382" name="T95"/>
                <a:gd fmla="*/ 2147483646 w 502" name="T96"/>
                <a:gd fmla="*/ 2147483646 h 382" name="T97"/>
                <a:gd fmla="*/ 2147483646 w 502" name="T98"/>
                <a:gd fmla="*/ 2147483646 h 382" name="T99"/>
                <a:gd fmla="*/ 2147483646 w 502" name="T100"/>
                <a:gd fmla="*/ 2147483646 h 382" name="T101"/>
                <a:gd fmla="*/ 2147483646 w 502" name="T102"/>
                <a:gd fmla="*/ 2147483646 h 382" name="T103"/>
                <a:gd fmla="*/ 2147483646 w 502" name="T104"/>
                <a:gd fmla="*/ 2147483646 h 382" name="T105"/>
                <a:gd fmla="*/ 2147483646 w 502" name="T106"/>
                <a:gd fmla="*/ 2147483646 h 382" name="T107"/>
                <a:gd fmla="*/ 2147483646 w 502" name="T108"/>
                <a:gd fmla="*/ 2147483646 h 382" name="T109"/>
                <a:gd fmla="*/ 2147483646 w 502" name="T110"/>
                <a:gd fmla="*/ 2147483646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8" name="重庆"/>
            <p:cNvSpPr/>
            <p:nvPr/>
          </p:nvSpPr>
          <p:spPr bwMode="auto">
            <a:xfrm>
              <a:off x="6454231" y="4138733"/>
              <a:ext cx="507105" cy="514859"/>
            </a:xfrm>
            <a:custGeom>
              <a:gdLst>
                <a:gd fmla="*/ 2147483646 w 284" name="T0"/>
                <a:gd fmla="*/ 2147483646 h 288" name="T1"/>
                <a:gd fmla="*/ 2147483646 w 284" name="T2"/>
                <a:gd fmla="*/ 2147483646 h 288" name="T3"/>
                <a:gd fmla="*/ 2147483646 w 284" name="T4"/>
                <a:gd fmla="*/ 2147483646 h 288" name="T5"/>
                <a:gd fmla="*/ 2147483646 w 284" name="T6"/>
                <a:gd fmla="*/ 2147483646 h 288" name="T7"/>
                <a:gd fmla="*/ 2147483646 w 284" name="T8"/>
                <a:gd fmla="*/ 2147483646 h 288" name="T9"/>
                <a:gd fmla="*/ 2147483646 w 284" name="T10"/>
                <a:gd fmla="*/ 2147483646 h 288" name="T11"/>
                <a:gd fmla="*/ 2147483646 w 284" name="T12"/>
                <a:gd fmla="*/ 2147483646 h 288" name="T13"/>
                <a:gd fmla="*/ 2147483646 w 284" name="T14"/>
                <a:gd fmla="*/ 2147483646 h 288" name="T15"/>
                <a:gd fmla="*/ 2147483646 w 284" name="T16"/>
                <a:gd fmla="*/ 2147483646 h 288" name="T17"/>
                <a:gd fmla="*/ 2147483646 w 284" name="T18"/>
                <a:gd fmla="*/ 2147483646 h 288" name="T19"/>
                <a:gd fmla="*/ 2147483646 w 284" name="T20"/>
                <a:gd fmla="*/ 2147483646 h 288" name="T21"/>
                <a:gd fmla="*/ 2147483646 w 284" name="T22"/>
                <a:gd fmla="*/ 2147483646 h 288" name="T23"/>
                <a:gd fmla="*/ 2147483646 w 284" name="T24"/>
                <a:gd fmla="*/ 2147483646 h 288" name="T25"/>
                <a:gd fmla="*/ 2147483646 w 284" name="T26"/>
                <a:gd fmla="*/ 2147483646 h 288" name="T27"/>
                <a:gd fmla="*/ 2147483646 w 284" name="T28"/>
                <a:gd fmla="*/ 2147483646 h 288" name="T29"/>
                <a:gd fmla="*/ 2147483646 w 284" name="T30"/>
                <a:gd fmla="*/ 2147483646 h 288" name="T31"/>
                <a:gd fmla="*/ 2147483646 w 284" name="T32"/>
                <a:gd fmla="*/ 2147483646 h 288" name="T33"/>
                <a:gd fmla="*/ 2147483646 w 284" name="T34"/>
                <a:gd fmla="*/ 2147483646 h 288" name="T35"/>
                <a:gd fmla="*/ 2147483646 w 284" name="T36"/>
                <a:gd fmla="*/ 2147483646 h 288" name="T37"/>
                <a:gd fmla="*/ 2147483646 w 284" name="T38"/>
                <a:gd fmla="*/ 2147483646 h 288" name="T39"/>
                <a:gd fmla="*/ 2147483646 w 284" name="T40"/>
                <a:gd fmla="*/ 2147483646 h 288" name="T41"/>
                <a:gd fmla="*/ 2147483646 w 284" name="T42"/>
                <a:gd fmla="*/ 2147483646 h 288" name="T43"/>
                <a:gd fmla="*/ 2147483646 w 284" name="T44"/>
                <a:gd fmla="*/ 2147483646 h 288" name="T45"/>
                <a:gd fmla="*/ 2147483646 w 284" name="T46"/>
                <a:gd fmla="*/ 2147483646 h 288" name="T47"/>
                <a:gd fmla="*/ 2147483646 w 284" name="T48"/>
                <a:gd fmla="*/ 2147483646 h 288" name="T49"/>
                <a:gd fmla="*/ 2147483646 w 284" name="T50"/>
                <a:gd fmla="*/ 2147483646 h 288" name="T51"/>
                <a:gd fmla="*/ 2147483646 w 284" name="T52"/>
                <a:gd fmla="*/ 2147483646 h 288" name="T53"/>
                <a:gd fmla="*/ 2147483646 w 284" name="T54"/>
                <a:gd fmla="*/ 2147483646 h 288" name="T55"/>
                <a:gd fmla="*/ 2147483646 w 284" name="T56"/>
                <a:gd fmla="*/ 2147483646 h 288" name="T57"/>
                <a:gd fmla="*/ 2147483646 w 284" name="T58"/>
                <a:gd fmla="*/ 2147483646 h 288" name="T59"/>
                <a:gd fmla="*/ 2147483646 w 284" name="T60"/>
                <a:gd fmla="*/ 2147483646 h 288" name="T61"/>
                <a:gd fmla="*/ 2147483646 w 284" name="T62"/>
                <a:gd fmla="*/ 2147483646 h 288" name="T63"/>
                <a:gd fmla="*/ 2147483646 w 284" name="T64"/>
                <a:gd fmla="*/ 2147483646 h 288" name="T65"/>
                <a:gd fmla="*/ 2147483646 w 284" name="T66"/>
                <a:gd fmla="*/ 2147483646 h 288" name="T67"/>
                <a:gd fmla="*/ 2147483646 w 284" name="T68"/>
                <a:gd fmla="*/ 2147483646 h 288" name="T69"/>
                <a:gd fmla="*/ 2147483646 w 284" name="T70"/>
                <a:gd fmla="*/ 2147483646 h 288" name="T71"/>
                <a:gd fmla="*/ 2147483646 w 284" name="T72"/>
                <a:gd fmla="*/ 2147483646 h 288" name="T73"/>
                <a:gd fmla="*/ 2147483646 w 284" name="T74"/>
                <a:gd fmla="*/ 2147483646 h 288" name="T75"/>
                <a:gd fmla="*/ 2147483646 w 284" name="T76"/>
                <a:gd fmla="*/ 2147483646 h 288" name="T77"/>
                <a:gd fmla="*/ 2147483646 w 284" name="T78"/>
                <a:gd fmla="*/ 2147483646 h 288" name="T79"/>
                <a:gd fmla="*/ 2147483646 w 284" name="T80"/>
                <a:gd fmla="*/ 2147483646 h 288" name="T81"/>
                <a:gd fmla="*/ 2147483646 w 284" name="T82"/>
                <a:gd fmla="*/ 2147483646 h 288" name="T83"/>
                <a:gd fmla="*/ 2147483646 w 284" name="T84"/>
                <a:gd fmla="*/ 2147483646 h 288" name="T85"/>
                <a:gd fmla="*/ 2147483646 w 284" name="T86"/>
                <a:gd fmla="*/ 2147483646 h 288" name="T87"/>
                <a:gd fmla="*/ 2147483646 w 284" name="T88"/>
                <a:gd fmla="*/ 2147483646 h 288" name="T89"/>
                <a:gd fmla="*/ 2147483646 w 284" name="T90"/>
                <a:gd fmla="*/ 2147483646 h 288" name="T91"/>
                <a:gd fmla="*/ 2147483646 w 284" name="T92"/>
                <a:gd fmla="*/ 2147483646 h 288" name="T93"/>
                <a:gd fmla="*/ 2147483646 w 284" name="T94"/>
                <a:gd fmla="*/ 2147483646 h 288" name="T95"/>
                <a:gd fmla="*/ 2147483646 w 284" name="T96"/>
                <a:gd fmla="*/ 2147483646 h 288" name="T97"/>
                <a:gd fmla="*/ 2147483646 w 284" name="T98"/>
                <a:gd fmla="*/ 2147483646 h 288" name="T99"/>
                <a:gd fmla="*/ 2147483646 w 284" name="T100"/>
                <a:gd fmla="*/ 2147483646 h 288" name="T101"/>
                <a:gd fmla="*/ 2147483646 w 284" name="T102"/>
                <a:gd fmla="*/ 2147483646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9" name="陕西"/>
            <p:cNvSpPr/>
            <p:nvPr/>
          </p:nvSpPr>
          <p:spPr bwMode="auto">
            <a:xfrm>
              <a:off x="6454231" y="3140029"/>
              <a:ext cx="578441" cy="1031271"/>
            </a:xfrm>
            <a:custGeom>
              <a:gdLst>
                <a:gd fmla="*/ 2147483646 w 324" name="T0"/>
                <a:gd fmla="*/ 2147483646 h 578" name="T1"/>
                <a:gd fmla="*/ 2147483646 w 324" name="T2"/>
                <a:gd fmla="*/ 2147483646 h 578" name="T3"/>
                <a:gd fmla="*/ 2147483646 w 324" name="T4"/>
                <a:gd fmla="*/ 2147483646 h 578" name="T5"/>
                <a:gd fmla="*/ 2147483646 w 324" name="T6"/>
                <a:gd fmla="*/ 2147483646 h 578" name="T7"/>
                <a:gd fmla="*/ 2147483646 w 324" name="T8"/>
                <a:gd fmla="*/ 2147483646 h 578" name="T9"/>
                <a:gd fmla="*/ 2147483646 w 324" name="T10"/>
                <a:gd fmla="*/ 2147483646 h 578" name="T11"/>
                <a:gd fmla="*/ 2147483646 w 324" name="T12"/>
                <a:gd fmla="*/ 2147483646 h 578" name="T13"/>
                <a:gd fmla="*/ 2147483646 w 324" name="T14"/>
                <a:gd fmla="*/ 2147483646 h 578" name="T15"/>
                <a:gd fmla="*/ 2147483646 w 324" name="T16"/>
                <a:gd fmla="*/ 2147483646 h 578" name="T17"/>
                <a:gd fmla="*/ 2147483646 w 324" name="T18"/>
                <a:gd fmla="*/ 2147483646 h 578" name="T19"/>
                <a:gd fmla="*/ 2147483646 w 324" name="T20"/>
                <a:gd fmla="*/ 2147483646 h 578" name="T21"/>
                <a:gd fmla="*/ 2147483646 w 324" name="T22"/>
                <a:gd fmla="*/ 2147483646 h 578" name="T23"/>
                <a:gd fmla="*/ 2147483646 w 324" name="T24"/>
                <a:gd fmla="*/ 2147483646 h 578" name="T25"/>
                <a:gd fmla="*/ 2147483646 w 324" name="T26"/>
                <a:gd fmla="*/ 2147483646 h 578" name="T27"/>
                <a:gd fmla="*/ 2147483646 w 324" name="T28"/>
                <a:gd fmla="*/ 2147483646 h 578" name="T29"/>
                <a:gd fmla="*/ 2147483646 w 324" name="T30"/>
                <a:gd fmla="*/ 2147483646 h 578" name="T31"/>
                <a:gd fmla="*/ 2147483646 w 324" name="T32"/>
                <a:gd fmla="*/ 2147483646 h 578" name="T33"/>
                <a:gd fmla="*/ 2147483646 w 324" name="T34"/>
                <a:gd fmla="*/ 2147483646 h 578" name="T35"/>
                <a:gd fmla="*/ 2147483646 w 324" name="T36"/>
                <a:gd fmla="*/ 2147483646 h 578" name="T37"/>
                <a:gd fmla="*/ 2147483646 w 324" name="T38"/>
                <a:gd fmla="*/ 2147483646 h 578" name="T39"/>
                <a:gd fmla="*/ 2147483646 w 324" name="T40"/>
                <a:gd fmla="*/ 2147483646 h 578" name="T41"/>
                <a:gd fmla="*/ 2147483646 w 324" name="T42"/>
                <a:gd fmla="*/ 2147483646 h 578" name="T43"/>
                <a:gd fmla="*/ 2147483646 w 324" name="T44"/>
                <a:gd fmla="*/ 2147483646 h 578" name="T45"/>
                <a:gd fmla="*/ 2147483646 w 324" name="T46"/>
                <a:gd fmla="*/ 2147483646 h 578" name="T47"/>
                <a:gd fmla="*/ 2147483646 w 324" name="T48"/>
                <a:gd fmla="*/ 2147483646 h 578" name="T49"/>
                <a:gd fmla="*/ 2147483646 w 324" name="T50"/>
                <a:gd fmla="*/ 2147483646 h 578" name="T51"/>
                <a:gd fmla="*/ 2147483646 w 324" name="T52"/>
                <a:gd fmla="*/ 2147483646 h 578" name="T53"/>
                <a:gd fmla="*/ 2147483646 w 324" name="T54"/>
                <a:gd fmla="*/ 2147483646 h 578" name="T55"/>
                <a:gd fmla="*/ 2147483646 w 324" name="T56"/>
                <a:gd fmla="*/ 2147483646 h 578" name="T57"/>
                <a:gd fmla="*/ 2147483646 w 324" name="T58"/>
                <a:gd fmla="*/ 2147483646 h 578" name="T59"/>
                <a:gd fmla="*/ 2147483646 w 324" name="T60"/>
                <a:gd fmla="*/ 2147483646 h 578" name="T61"/>
                <a:gd fmla="*/ 2147483646 w 324" name="T62"/>
                <a:gd fmla="*/ 2147483646 h 578" name="T63"/>
                <a:gd fmla="*/ 2147483646 w 324" name="T64"/>
                <a:gd fmla="*/ 2147483646 h 578" name="T65"/>
                <a:gd fmla="*/ 2147483646 w 324" name="T66"/>
                <a:gd fmla="*/ 2147483646 h 578" name="T67"/>
                <a:gd fmla="*/ 2147483646 w 324" name="T68"/>
                <a:gd fmla="*/ 2147483646 h 578" name="T69"/>
                <a:gd fmla="*/ 2147483646 w 324" name="T70"/>
                <a:gd fmla="*/ 2147483646 h 578" name="T71"/>
                <a:gd fmla="*/ 2147483646 w 324" name="T72"/>
                <a:gd fmla="*/ 2147483646 h 578" name="T73"/>
                <a:gd fmla="*/ 2147483646 w 324" name="T74"/>
                <a:gd fmla="*/ 2147483646 h 578" name="T75"/>
                <a:gd fmla="*/ 2147483646 w 324" name="T76"/>
                <a:gd fmla="*/ 2147483646 h 578" name="T77"/>
                <a:gd fmla="*/ 2147483646 w 324" name="T78"/>
                <a:gd fmla="*/ 2147483646 h 578" name="T79"/>
                <a:gd fmla="*/ 2147483646 w 324" name="T80"/>
                <a:gd fmla="*/ 2147483646 h 578" name="T81"/>
                <a:gd fmla="*/ 2147483646 w 324" name="T82"/>
                <a:gd fmla="*/ 2147483646 h 578" name="T83"/>
                <a:gd fmla="*/ 2147483646 w 324" name="T84"/>
                <a:gd fmla="*/ 2147483646 h 578" name="T85"/>
                <a:gd fmla="*/ 2147483646 w 324" name="T86"/>
                <a:gd fmla="*/ 2147483646 h 578" name="T87"/>
                <a:gd fmla="*/ 2147483646 w 324" name="T88"/>
                <a:gd fmla="*/ 2147483646 h 578" name="T89"/>
                <a:gd fmla="*/ 2147483646 w 324" name="T90"/>
                <a:gd fmla="*/ 2147483646 h 578" name="T91"/>
                <a:gd fmla="*/ 2147483646 w 324" name="T92"/>
                <a:gd fmla="*/ 2147483646 h 578" name="T93"/>
                <a:gd fmla="*/ 2147483646 w 324" name="T94"/>
                <a:gd fmla="*/ 2147483646 h 578" name="T95"/>
                <a:gd fmla="*/ 2147483646 w 324" name="T96"/>
                <a:gd fmla="*/ 2147483646 h 578" name="T97"/>
                <a:gd fmla="*/ 2147483646 w 324" name="T98"/>
                <a:gd fmla="*/ 2147483646 h 578" name="T99"/>
                <a:gd fmla="*/ 2147483646 w 324" name="T100"/>
                <a:gd fmla="*/ 2147483646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0" name="山西"/>
            <p:cNvSpPr/>
            <p:nvPr/>
          </p:nvSpPr>
          <p:spPr bwMode="auto">
            <a:xfrm>
              <a:off x="6955133" y="2946181"/>
              <a:ext cx="384594" cy="846727"/>
            </a:xfrm>
            <a:custGeom>
              <a:gdLst>
                <a:gd fmla="*/ 2147483646 w 216" name="T0"/>
                <a:gd fmla="*/ 2147483646 h 474" name="T1"/>
                <a:gd fmla="*/ 2147483646 w 216" name="T2"/>
                <a:gd fmla="*/ 2147483646 h 474" name="T3"/>
                <a:gd fmla="*/ 2147483646 w 216" name="T4"/>
                <a:gd fmla="*/ 2147483646 h 474" name="T5"/>
                <a:gd fmla="*/ 2147483646 w 216" name="T6"/>
                <a:gd fmla="*/ 2147483646 h 474" name="T7"/>
                <a:gd fmla="*/ 2147483646 w 216" name="T8"/>
                <a:gd fmla="*/ 2147483646 h 474" name="T9"/>
                <a:gd fmla="*/ 2147483646 w 216" name="T10"/>
                <a:gd fmla="*/ 2147483646 h 474" name="T11"/>
                <a:gd fmla="*/ 2147483646 w 216" name="T12"/>
                <a:gd fmla="*/ 2147483646 h 474" name="T13"/>
                <a:gd fmla="*/ 2147483646 w 216" name="T14"/>
                <a:gd fmla="*/ 2147483646 h 474" name="T15"/>
                <a:gd fmla="*/ 2147483646 w 216" name="T16"/>
                <a:gd fmla="*/ 2147483646 h 474" name="T17"/>
                <a:gd fmla="*/ 2147483646 w 216" name="T18"/>
                <a:gd fmla="*/ 2147483646 h 474" name="T19"/>
                <a:gd fmla="*/ 2147483646 w 216" name="T20"/>
                <a:gd fmla="*/ 2147483646 h 474" name="T21"/>
                <a:gd fmla="*/ 2147483646 w 216" name="T22"/>
                <a:gd fmla="*/ 2147483646 h 474" name="T23"/>
                <a:gd fmla="*/ 2147483646 w 216" name="T24"/>
                <a:gd fmla="*/ 2147483646 h 474" name="T25"/>
                <a:gd fmla="*/ 2147483646 w 216" name="T26"/>
                <a:gd fmla="*/ 2147483646 h 474" name="T27"/>
                <a:gd fmla="*/ 2147483646 w 216" name="T28"/>
                <a:gd fmla="*/ 2147483646 h 474" name="T29"/>
                <a:gd fmla="*/ 2147483646 w 216" name="T30"/>
                <a:gd fmla="*/ 2147483646 h 474" name="T31"/>
                <a:gd fmla="*/ 2147483646 w 216" name="T32"/>
                <a:gd fmla="*/ 2147483646 h 474" name="T33"/>
                <a:gd fmla="*/ 2147483646 w 216" name="T34"/>
                <a:gd fmla="*/ 2147483646 h 474" name="T35"/>
                <a:gd fmla="*/ 2147483646 w 216" name="T36"/>
                <a:gd fmla="*/ 2147483646 h 474" name="T37"/>
                <a:gd fmla="*/ 2147483646 w 216" name="T38"/>
                <a:gd fmla="*/ 2147483646 h 474" name="T39"/>
                <a:gd fmla="*/ 2147483646 w 216" name="T40"/>
                <a:gd fmla="*/ 2147483646 h 474" name="T41"/>
                <a:gd fmla="*/ 2147483646 w 216" name="T42"/>
                <a:gd fmla="*/ 2147483646 h 474" name="T43"/>
                <a:gd fmla="*/ 2147483646 w 216" name="T44"/>
                <a:gd fmla="*/ 2147483646 h 474" name="T45"/>
                <a:gd fmla="*/ 2147483646 w 216" name="T46"/>
                <a:gd fmla="*/ 2147483646 h 474" name="T47"/>
                <a:gd fmla="*/ 2147483646 w 216" name="T48"/>
                <a:gd fmla="*/ 2147483646 h 474" name="T49"/>
                <a:gd fmla="*/ 2147483646 w 216" name="T50"/>
                <a:gd fmla="*/ 2147483646 h 474" name="T51"/>
                <a:gd fmla="*/ 2147483646 w 216" name="T52"/>
                <a:gd fmla="*/ 2147483646 h 474" name="T53"/>
                <a:gd fmla="*/ 2147483646 w 216" name="T54"/>
                <a:gd fmla="*/ 2147483646 h 474" name="T55"/>
                <a:gd fmla="*/ 2147483646 w 216" name="T56"/>
                <a:gd fmla="*/ 2147483646 h 474" name="T57"/>
                <a:gd fmla="*/ 2147483646 w 216" name="T58"/>
                <a:gd fmla="*/ 2147483646 h 474" name="T59"/>
                <a:gd fmla="*/ 2147483646 w 216" name="T60"/>
                <a:gd fmla="*/ 2147483646 h 474" name="T61"/>
                <a:gd fmla="*/ 2147483646 w 216" name="T62"/>
                <a:gd fmla="*/ 2147483646 h 474" name="T63"/>
                <a:gd fmla="*/ 2147483646 w 216" name="T64"/>
                <a:gd fmla="*/ 2147483646 h 474" name="T65"/>
                <a:gd fmla="*/ 2147483646 w 216" name="T66"/>
                <a:gd fmla="*/ 2147483646 h 474" name="T67"/>
                <a:gd fmla="*/ 2147483646 w 216" name="T68"/>
                <a:gd fmla="*/ 2147483646 h 474" name="T69"/>
                <a:gd fmla="*/ 2147483646 w 216" name="T70"/>
                <a:gd fmla="*/ 2147483646 h 474" name="T71"/>
                <a:gd fmla="*/ 2147483646 w 216" name="T72"/>
                <a:gd fmla="*/ 2147483646 h 474" name="T73"/>
                <a:gd fmla="*/ 2147483646 w 216" name="T74"/>
                <a:gd fmla="*/ 2147483646 h 474" name="T75"/>
                <a:gd fmla="*/ 2147483646 w 216" name="T76"/>
                <a:gd fmla="*/ 2147483646 h 474" name="T77"/>
                <a:gd fmla="*/ 2147483646 w 216" name="T78"/>
                <a:gd fmla="*/ 2147483646 h 474" name="T79"/>
                <a:gd fmla="*/ 2147483646 w 216" name="T80"/>
                <a:gd fmla="*/ 2147483646 h 474" name="T81"/>
                <a:gd fmla="*/ 2147483646 w 216" name="T82"/>
                <a:gd fmla="*/ 2147483646 h 474" name="T83"/>
                <a:gd fmla="*/ 2147483646 w 216" name="T84"/>
                <a:gd fmla="*/ 2147483646 h 474" name="T85"/>
                <a:gd fmla="*/ 2147483646 w 216" name="T86"/>
                <a:gd fmla="*/ 2147483646 h 474" name="T87"/>
                <a:gd fmla="*/ 2147483646 w 216" name="T88"/>
                <a:gd fmla="*/ 2147483646 h 474" name="T89"/>
                <a:gd fmla="*/ 2147483646 w 216" name="T90"/>
                <a:gd fmla="*/ 2147483646 h 474" name="T91"/>
                <a:gd fmla="*/ 2147483646 w 216" name="T92"/>
                <a:gd fmla="*/ 2147483646 h 474" name="T93"/>
                <a:gd fmla="*/ 2147483646 w 216" name="T94"/>
                <a:gd fmla="*/ 2147483646 h 474" name="T95"/>
                <a:gd fmla="*/ 2147483646 w 216" name="T96"/>
                <a:gd fmla="*/ 2147483646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472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1" name="湖南"/>
            <p:cNvSpPr/>
            <p:nvPr/>
          </p:nvSpPr>
          <p:spPr bwMode="auto">
            <a:xfrm>
              <a:off x="6854333" y="4389959"/>
              <a:ext cx="614111" cy="713359"/>
            </a:xfrm>
            <a:custGeom>
              <a:gdLst>
                <a:gd fmla="*/ 2147483646 w 344" name="T0"/>
                <a:gd fmla="*/ 2147483646 h 400" name="T1"/>
                <a:gd fmla="*/ 2147483646 w 344" name="T2"/>
                <a:gd fmla="*/ 2147483646 h 400" name="T3"/>
                <a:gd fmla="*/ 2147483646 w 344" name="T4"/>
                <a:gd fmla="*/ 2147483646 h 400" name="T5"/>
                <a:gd fmla="*/ 2147483646 w 344" name="T6"/>
                <a:gd fmla="*/ 2147483646 h 400" name="T7"/>
                <a:gd fmla="*/ 2147483646 w 344" name="T8"/>
                <a:gd fmla="*/ 2147483646 h 400" name="T9"/>
                <a:gd fmla="*/ 2147483646 w 344" name="T10"/>
                <a:gd fmla="*/ 2147483646 h 400" name="T11"/>
                <a:gd fmla="*/ 2147483646 w 344" name="T12"/>
                <a:gd fmla="*/ 2147483646 h 400" name="T13"/>
                <a:gd fmla="*/ 2147483646 w 344" name="T14"/>
                <a:gd fmla="*/ 2147483646 h 400" name="T15"/>
                <a:gd fmla="*/ 2147483646 w 344" name="T16"/>
                <a:gd fmla="*/ 2147483646 h 400" name="T17"/>
                <a:gd fmla="*/ 2147483646 w 344" name="T18"/>
                <a:gd fmla="*/ 2147483646 h 400" name="T19"/>
                <a:gd fmla="*/ 2147483646 w 344" name="T20"/>
                <a:gd fmla="*/ 0 h 400" name="T21"/>
                <a:gd fmla="*/ 2147483646 w 344" name="T22"/>
                <a:gd fmla="*/ 2147483646 h 400" name="T23"/>
                <a:gd fmla="*/ 2147483646 w 344" name="T24"/>
                <a:gd fmla="*/ 2147483646 h 400" name="T25"/>
                <a:gd fmla="*/ 2147483646 w 344" name="T26"/>
                <a:gd fmla="*/ 2147483646 h 400" name="T27"/>
                <a:gd fmla="*/ 2147483646 w 344" name="T28"/>
                <a:gd fmla="*/ 2147483646 h 400" name="T29"/>
                <a:gd fmla="*/ 2147483646 w 344" name="T30"/>
                <a:gd fmla="*/ 2147483646 h 400" name="T31"/>
                <a:gd fmla="*/ 2147483646 w 344" name="T32"/>
                <a:gd fmla="*/ 2147483646 h 400" name="T33"/>
                <a:gd fmla="*/ 2147483646 w 344" name="T34"/>
                <a:gd fmla="*/ 2147483646 h 400" name="T35"/>
                <a:gd fmla="*/ 2147483646 w 344" name="T36"/>
                <a:gd fmla="*/ 2147483646 h 400" name="T37"/>
                <a:gd fmla="*/ 2147483646 w 344" name="T38"/>
                <a:gd fmla="*/ 2147483646 h 400" name="T39"/>
                <a:gd fmla="*/ 2147483646 w 344" name="T40"/>
                <a:gd fmla="*/ 2147483646 h 400" name="T41"/>
                <a:gd fmla="*/ 2147483646 w 344" name="T42"/>
                <a:gd fmla="*/ 2147483646 h 400" name="T43"/>
                <a:gd fmla="*/ 2147483646 w 344" name="T44"/>
                <a:gd fmla="*/ 2147483646 h 400" name="T45"/>
                <a:gd fmla="*/ 2147483646 w 344" name="T46"/>
                <a:gd fmla="*/ 2147483646 h 400" name="T47"/>
                <a:gd fmla="*/ 2147483646 w 344" name="T48"/>
                <a:gd fmla="*/ 2147483646 h 400" name="T49"/>
                <a:gd fmla="*/ 2147483646 w 344" name="T50"/>
                <a:gd fmla="*/ 2147483646 h 400" name="T51"/>
                <a:gd fmla="*/ 2147483646 w 344" name="T52"/>
                <a:gd fmla="*/ 2147483646 h 400" name="T53"/>
                <a:gd fmla="*/ 2147483646 w 344" name="T54"/>
                <a:gd fmla="*/ 2147483646 h 400" name="T55"/>
                <a:gd fmla="*/ 2147483646 w 344" name="T56"/>
                <a:gd fmla="*/ 2147483646 h 400" name="T57"/>
                <a:gd fmla="*/ 2147483646 w 344" name="T58"/>
                <a:gd fmla="*/ 2147483646 h 400" name="T59"/>
                <a:gd fmla="*/ 2147483646 w 344" name="T60"/>
                <a:gd fmla="*/ 2147483646 h 400" name="T61"/>
                <a:gd fmla="*/ 2147483646 w 344" name="T62"/>
                <a:gd fmla="*/ 2147483646 h 400" name="T63"/>
                <a:gd fmla="*/ 2147483646 w 344" name="T64"/>
                <a:gd fmla="*/ 2147483646 h 400" name="T65"/>
                <a:gd fmla="*/ 2147483646 w 344" name="T66"/>
                <a:gd fmla="*/ 2147483646 h 400" name="T67"/>
                <a:gd fmla="*/ 2147483646 w 344" name="T68"/>
                <a:gd fmla="*/ 2147483646 h 400" name="T69"/>
                <a:gd fmla="*/ 2147483646 w 344" name="T70"/>
                <a:gd fmla="*/ 2147483646 h 400" name="T71"/>
                <a:gd fmla="*/ 2147483646 w 344" name="T72"/>
                <a:gd fmla="*/ 2147483646 h 400" name="T73"/>
                <a:gd fmla="*/ 2147483646 w 344" name="T74"/>
                <a:gd fmla="*/ 2147483646 h 400" name="T75"/>
                <a:gd fmla="*/ 2147483646 w 344" name="T76"/>
                <a:gd fmla="*/ 2147483646 h 400" name="T77"/>
                <a:gd fmla="*/ 2147483646 w 344" name="T78"/>
                <a:gd fmla="*/ 2147483646 h 400" name="T79"/>
                <a:gd fmla="*/ 2147483646 w 344" name="T80"/>
                <a:gd fmla="*/ 2147483646 h 400" name="T81"/>
                <a:gd fmla="*/ 2147483646 w 344" name="T82"/>
                <a:gd fmla="*/ 2147483646 h 400" name="T83"/>
                <a:gd fmla="*/ 2147483646 w 344" name="T84"/>
                <a:gd fmla="*/ 2147483646 h 400" name="T85"/>
                <a:gd fmla="*/ 2147483646 w 344" name="T86"/>
                <a:gd fmla="*/ 2147483646 h 400" name="T87"/>
                <a:gd fmla="*/ 2147483646 w 344" name="T88"/>
                <a:gd fmla="*/ 2147483646 h 400" name="T89"/>
                <a:gd fmla="*/ 2147483646 w 344" name="T90"/>
                <a:gd fmla="*/ 2147483646 h 400" name="T91"/>
                <a:gd fmla="*/ 2147483646 w 344" name="T92"/>
                <a:gd fmla="*/ 2147483646 h 400" name="T93"/>
                <a:gd fmla="*/ 2147483646 w 344" name="T94"/>
                <a:gd fmla="*/ 2147483646 h 400" name="T95"/>
                <a:gd fmla="*/ 2147483646 w 344" name="T96"/>
                <a:gd fmla="*/ 2147483646 h 400" name="T97"/>
                <a:gd fmla="*/ 2147483646 w 344" name="T98"/>
                <a:gd fmla="*/ 2147483646 h 400" name="T99"/>
                <a:gd fmla="*/ 2147483646 w 344" name="T100"/>
                <a:gd fmla="*/ 2147483646 h 400" name="T101"/>
                <a:gd fmla="*/ 2147483646 w 344" name="T102"/>
                <a:gd fmla="*/ 2147483646 h 400" name="T103"/>
                <a:gd fmla="*/ 2147483646 w 344" name="T104"/>
                <a:gd fmla="*/ 2147483646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2" name="湖北"/>
            <p:cNvSpPr/>
            <p:nvPr/>
          </p:nvSpPr>
          <p:spPr bwMode="auto">
            <a:xfrm>
              <a:off x="6782997" y="3979002"/>
              <a:ext cx="871540" cy="545875"/>
            </a:xfrm>
            <a:custGeom>
              <a:gdLst>
                <a:gd fmla="*/ 2147483646 w 488" name="T0"/>
                <a:gd fmla="*/ 2147483646 h 306" name="T1"/>
                <a:gd fmla="*/ 2147483646 w 488" name="T2"/>
                <a:gd fmla="*/ 2147483646 h 306" name="T3"/>
                <a:gd fmla="*/ 2147483646 w 488" name="T4"/>
                <a:gd fmla="*/ 2147483646 h 306" name="T5"/>
                <a:gd fmla="*/ 2147483646 w 488" name="T6"/>
                <a:gd fmla="*/ 2147483646 h 306" name="T7"/>
                <a:gd fmla="*/ 2147483646 w 488" name="T8"/>
                <a:gd fmla="*/ 2147483646 h 306" name="T9"/>
                <a:gd fmla="*/ 2147483646 w 488" name="T10"/>
                <a:gd fmla="*/ 2147483646 h 306" name="T11"/>
                <a:gd fmla="*/ 2147483646 w 488" name="T12"/>
                <a:gd fmla="*/ 2147483646 h 306" name="T13"/>
                <a:gd fmla="*/ 2147483646 w 488" name="T14"/>
                <a:gd fmla="*/ 2147483646 h 306" name="T15"/>
                <a:gd fmla="*/ 2147483646 w 488" name="T16"/>
                <a:gd fmla="*/ 2147483646 h 306" name="T17"/>
                <a:gd fmla="*/ 2147483646 w 488" name="T18"/>
                <a:gd fmla="*/ 2147483646 h 306" name="T19"/>
                <a:gd fmla="*/ 2147483646 w 488" name="T20"/>
                <a:gd fmla="*/ 2147483646 h 306" name="T21"/>
                <a:gd fmla="*/ 2147483646 w 488" name="T22"/>
                <a:gd fmla="*/ 2147483646 h 306" name="T23"/>
                <a:gd fmla="*/ 2147483646 w 488" name="T24"/>
                <a:gd fmla="*/ 2147483646 h 306" name="T25"/>
                <a:gd fmla="*/ 2147483646 w 488" name="T26"/>
                <a:gd fmla="*/ 2147483646 h 306" name="T27"/>
                <a:gd fmla="*/ 2147483646 w 488" name="T28"/>
                <a:gd fmla="*/ 2147483646 h 306" name="T29"/>
                <a:gd fmla="*/ 2147483646 w 488" name="T30"/>
                <a:gd fmla="*/ 2147483646 h 306" name="T31"/>
                <a:gd fmla="*/ 2147483646 w 488" name="T32"/>
                <a:gd fmla="*/ 2147483646 h 306" name="T33"/>
                <a:gd fmla="*/ 2147483646 w 488" name="T34"/>
                <a:gd fmla="*/ 2147483646 h 306" name="T35"/>
                <a:gd fmla="*/ 2147483646 w 488" name="T36"/>
                <a:gd fmla="*/ 2147483646 h 306" name="T37"/>
                <a:gd fmla="*/ 2147483646 w 488" name="T38"/>
                <a:gd fmla="*/ 2147483646 h 306" name="T39"/>
                <a:gd fmla="*/ 2147483646 w 488" name="T40"/>
                <a:gd fmla="*/ 2147483646 h 306" name="T41"/>
                <a:gd fmla="*/ 2147483646 w 488" name="T42"/>
                <a:gd fmla="*/ 2147483646 h 306" name="T43"/>
                <a:gd fmla="*/ 2147483646 w 488" name="T44"/>
                <a:gd fmla="*/ 2147483646 h 306" name="T45"/>
                <a:gd fmla="*/ 2147483646 w 488" name="T46"/>
                <a:gd fmla="*/ 2147483646 h 306" name="T47"/>
                <a:gd fmla="*/ 2147483646 w 488" name="T48"/>
                <a:gd fmla="*/ 2147483646 h 306" name="T49"/>
                <a:gd fmla="*/ 2147483646 w 488" name="T50"/>
                <a:gd fmla="*/ 2147483646 h 306" name="T51"/>
                <a:gd fmla="*/ 2147483646 w 488" name="T52"/>
                <a:gd fmla="*/ 2147483646 h 306" name="T53"/>
                <a:gd fmla="*/ 2147483646 w 488" name="T54"/>
                <a:gd fmla="*/ 2147483646 h 306" name="T55"/>
                <a:gd fmla="*/ 2147483646 w 488" name="T56"/>
                <a:gd fmla="*/ 2147483646 h 306" name="T57"/>
                <a:gd fmla="*/ 2147483646 w 488" name="T58"/>
                <a:gd fmla="*/ 2147483646 h 306" name="T59"/>
                <a:gd fmla="*/ 2147483646 w 488" name="T60"/>
                <a:gd fmla="*/ 2147483646 h 306" name="T61"/>
                <a:gd fmla="*/ 2147483646 w 488" name="T62"/>
                <a:gd fmla="*/ 2147483646 h 306" name="T63"/>
                <a:gd fmla="*/ 2147483646 w 488" name="T64"/>
                <a:gd fmla="*/ 2147483646 h 306" name="T65"/>
                <a:gd fmla="*/ 2147483646 w 488" name="T66"/>
                <a:gd fmla="*/ 2147483646 h 306" name="T67"/>
                <a:gd fmla="*/ 2147483646 w 488" name="T68"/>
                <a:gd fmla="*/ 2147483646 h 306" name="T69"/>
                <a:gd fmla="*/ 2147483646 w 488" name="T70"/>
                <a:gd fmla="*/ 2147483646 h 306" name="T71"/>
                <a:gd fmla="*/ 2147483646 w 488" name="T72"/>
                <a:gd fmla="*/ 2147483646 h 306" name="T73"/>
                <a:gd fmla="*/ 2147483646 w 488" name="T74"/>
                <a:gd fmla="*/ 2147483646 h 306" name="T75"/>
                <a:gd fmla="*/ 2147483646 w 488" name="T76"/>
                <a:gd fmla="*/ 2147483646 h 306" name="T77"/>
                <a:gd fmla="*/ 2147483646 w 488" name="T78"/>
                <a:gd fmla="*/ 2147483646 h 306" name="T79"/>
                <a:gd fmla="*/ 2147483646 w 488" name="T80"/>
                <a:gd fmla="*/ 2147483646 h 306" name="T81"/>
                <a:gd fmla="*/ 2147483646 w 488" name="T82"/>
                <a:gd fmla="*/ 2147483646 h 306" name="T83"/>
                <a:gd fmla="*/ 2147483646 w 488" name="T84"/>
                <a:gd fmla="*/ 2147483646 h 306" name="T85"/>
                <a:gd fmla="*/ 2147483646 w 488" name="T86"/>
                <a:gd fmla="*/ 2147483646 h 306" name="T87"/>
                <a:gd fmla="*/ 2147483646 w 488" name="T88"/>
                <a:gd fmla="*/ 2147483646 h 306" name="T89"/>
                <a:gd fmla="*/ 2147483646 w 488" name="T90"/>
                <a:gd fmla="*/ 2147483646 h 306" name="T91"/>
                <a:gd fmla="*/ 2147483646 w 488" name="T92"/>
                <a:gd fmla="*/ 2147483646 h 306" name="T93"/>
                <a:gd fmla="*/ 2147483646 w 488" name="T94"/>
                <a:gd fmla="*/ 2147483646 h 306" name="T95"/>
                <a:gd fmla="*/ 2147483646 w 488" name="T96"/>
                <a:gd fmla="*/ 2147483646 h 306" name="T97"/>
                <a:gd fmla="*/ 2147483646 w 488" name="T98"/>
                <a:gd fmla="*/ 2147483646 h 306" name="T99"/>
                <a:gd fmla="*/ 2147483646 w 488" name="T100"/>
                <a:gd fmla="*/ 2147483646 h 306" name="T101"/>
                <a:gd fmla="*/ 2147483646 w 488" name="T102"/>
                <a:gd fmla="*/ 2147483646 h 306" name="T103"/>
                <a:gd fmla="*/ 2147483646 w 488" name="T104"/>
                <a:gd fmla="*/ 2147483646 h 306" name="T105"/>
                <a:gd fmla="*/ 2147483646 w 488" name="T106"/>
                <a:gd fmla="*/ 2147483646 h 306" name="T107"/>
                <a:gd fmla="*/ 2147483646 w 488" name="T108"/>
                <a:gd fmla="*/ 2147483646 h 306" name="T109"/>
                <a:gd fmla="*/ 2147483646 w 488" name="T110"/>
                <a:gd fmla="*/ 2147483646 h 306" name="T111"/>
                <a:gd fmla="*/ 2147483646 w 488" name="T112"/>
                <a:gd fmla="*/ 2147483646 h 306" name="T113"/>
                <a:gd fmla="*/ 2147483646 w 488" name="T114"/>
                <a:gd fmla="*/ 2147483646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3" name="广东"/>
            <p:cNvSpPr/>
            <p:nvPr/>
          </p:nvSpPr>
          <p:spPr bwMode="auto">
            <a:xfrm>
              <a:off x="6975294" y="4982357"/>
              <a:ext cx="907207" cy="718013"/>
            </a:xfrm>
            <a:custGeom>
              <a:gdLst>
                <a:gd fmla="*/ 2147483646 w 508" name="T0"/>
                <a:gd fmla="*/ 2147483646 h 402" name="T1"/>
                <a:gd fmla="*/ 2147483646 w 508" name="T2"/>
                <a:gd fmla="*/ 2147483646 h 402" name="T3"/>
                <a:gd fmla="*/ 2147483646 w 508" name="T4"/>
                <a:gd fmla="*/ 2147483646 h 402" name="T5"/>
                <a:gd fmla="*/ 2147483646 w 508" name="T6"/>
                <a:gd fmla="*/ 2147483646 h 402" name="T7"/>
                <a:gd fmla="*/ 2147483646 w 508" name="T8"/>
                <a:gd fmla="*/ 2147483646 h 402" name="T9"/>
                <a:gd fmla="*/ 2147483646 w 508" name="T10"/>
                <a:gd fmla="*/ 2147483646 h 402" name="T11"/>
                <a:gd fmla="*/ 2147483646 w 508" name="T12"/>
                <a:gd fmla="*/ 2147483646 h 402" name="T13"/>
                <a:gd fmla="*/ 2147483646 w 508" name="T14"/>
                <a:gd fmla="*/ 2147483646 h 402" name="T15"/>
                <a:gd fmla="*/ 2147483646 w 508" name="T16"/>
                <a:gd fmla="*/ 2147483646 h 402" name="T17"/>
                <a:gd fmla="*/ 2147483646 w 508" name="T18"/>
                <a:gd fmla="*/ 2147483646 h 402" name="T19"/>
                <a:gd fmla="*/ 2147483646 w 508" name="T20"/>
                <a:gd fmla="*/ 2147483646 h 402" name="T21"/>
                <a:gd fmla="*/ 2147483646 w 508" name="T22"/>
                <a:gd fmla="*/ 2147483646 h 402" name="T23"/>
                <a:gd fmla="*/ 2147483646 w 508" name="T24"/>
                <a:gd fmla="*/ 2147483646 h 402" name="T25"/>
                <a:gd fmla="*/ 2147483646 w 508" name="T26"/>
                <a:gd fmla="*/ 2147483646 h 402" name="T27"/>
                <a:gd fmla="*/ 2147483646 w 508" name="T28"/>
                <a:gd fmla="*/ 2147483646 h 402" name="T29"/>
                <a:gd fmla="*/ 2147483646 w 508" name="T30"/>
                <a:gd fmla="*/ 2147483646 h 402" name="T31"/>
                <a:gd fmla="*/ 2147483646 w 508" name="T32"/>
                <a:gd fmla="*/ 2147483646 h 402" name="T33"/>
                <a:gd fmla="*/ 2147483646 w 508" name="T34"/>
                <a:gd fmla="*/ 2147483646 h 402" name="T35"/>
                <a:gd fmla="*/ 2147483646 w 508" name="T36"/>
                <a:gd fmla="*/ 2147483646 h 402" name="T37"/>
                <a:gd fmla="*/ 2147483646 w 508" name="T38"/>
                <a:gd fmla="*/ 2147483646 h 402" name="T39"/>
                <a:gd fmla="*/ 2147483646 w 508" name="T40"/>
                <a:gd fmla="*/ 2147483646 h 402" name="T41"/>
                <a:gd fmla="*/ 2147483646 w 508" name="T42"/>
                <a:gd fmla="*/ 2147483646 h 402" name="T43"/>
                <a:gd fmla="*/ 2147483646 w 508" name="T44"/>
                <a:gd fmla="*/ 2147483646 h 402" name="T45"/>
                <a:gd fmla="*/ 2147483646 w 508" name="T46"/>
                <a:gd fmla="*/ 2147483646 h 402" name="T47"/>
                <a:gd fmla="*/ 2147483646 w 508" name="T48"/>
                <a:gd fmla="*/ 2147483646 h 402" name="T49"/>
                <a:gd fmla="*/ 2147483646 w 508" name="T50"/>
                <a:gd fmla="*/ 2147483646 h 402" name="T51"/>
                <a:gd fmla="*/ 2147483646 w 508" name="T52"/>
                <a:gd fmla="*/ 2147483646 h 402" name="T53"/>
                <a:gd fmla="*/ 2147483646 w 508" name="T54"/>
                <a:gd fmla="*/ 2147483646 h 402" name="T55"/>
                <a:gd fmla="*/ 2147483646 w 508" name="T56"/>
                <a:gd fmla="*/ 2147483646 h 402" name="T57"/>
                <a:gd fmla="*/ 2147483646 w 508" name="T58"/>
                <a:gd fmla="*/ 2147483646 h 402" name="T59"/>
                <a:gd fmla="*/ 2147483646 w 508" name="T60"/>
                <a:gd fmla="*/ 2147483646 h 402" name="T61"/>
                <a:gd fmla="*/ 2147483646 w 508" name="T62"/>
                <a:gd fmla="*/ 2147483646 h 402" name="T63"/>
                <a:gd fmla="*/ 2147483646 w 508" name="T64"/>
                <a:gd fmla="*/ 2147483646 h 402" name="T65"/>
                <a:gd fmla="*/ 2147483646 w 508" name="T66"/>
                <a:gd fmla="*/ 2147483646 h 402" name="T67"/>
                <a:gd fmla="*/ 2147483646 w 508" name="T68"/>
                <a:gd fmla="*/ 2147483646 h 402" name="T69"/>
                <a:gd fmla="*/ 2147483646 w 508" name="T70"/>
                <a:gd fmla="*/ 2147483646 h 402" name="T71"/>
                <a:gd fmla="*/ 2147483646 w 508" name="T72"/>
                <a:gd fmla="*/ 2147483646 h 402" name="T73"/>
                <a:gd fmla="*/ 2147483646 w 508" name="T74"/>
                <a:gd fmla="*/ 2147483646 h 402" name="T75"/>
                <a:gd fmla="*/ 2147483646 w 508" name="T76"/>
                <a:gd fmla="*/ 2147483646 h 402" name="T77"/>
                <a:gd fmla="*/ 2147483646 w 508" name="T78"/>
                <a:gd fmla="*/ 2147483646 h 402" name="T79"/>
                <a:gd fmla="*/ 2147483646 w 508" name="T80"/>
                <a:gd fmla="*/ 2147483646 h 402" name="T81"/>
                <a:gd fmla="*/ 2147483646 w 508" name="T82"/>
                <a:gd fmla="*/ 2147483646 h 402" name="T83"/>
                <a:gd fmla="*/ 2147483646 w 508" name="T84"/>
                <a:gd fmla="*/ 2147483646 h 402" name="T85"/>
                <a:gd fmla="*/ 2147483646 w 508" name="T86"/>
                <a:gd fmla="*/ 2147483646 h 402" name="T87"/>
                <a:gd fmla="*/ 2147483646 w 508" name="T88"/>
                <a:gd fmla="*/ 2147483646 h 402" name="T89"/>
                <a:gd fmla="*/ 2147483646 w 508" name="T90"/>
                <a:gd fmla="*/ 2147483646 h 402" name="T91"/>
                <a:gd fmla="*/ 2147483646 w 508" name="T92"/>
                <a:gd fmla="*/ 2147483646 h 402" name="T93"/>
                <a:gd fmla="*/ 2147483646 w 508" name="T94"/>
                <a:gd fmla="*/ 2147483646 h 402" name="T95"/>
                <a:gd fmla="*/ 2147483646 w 508" name="T96"/>
                <a:gd fmla="*/ 2147483646 h 402" name="T97"/>
                <a:gd fmla="*/ 2147483646 w 508" name="T98"/>
                <a:gd fmla="*/ 2147483646 h 402" name="T99"/>
                <a:gd fmla="*/ 2147483646 w 508" name="T100"/>
                <a:gd fmla="*/ 2147483646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4" name="江西"/>
            <p:cNvSpPr/>
            <p:nvPr/>
          </p:nvSpPr>
          <p:spPr bwMode="auto">
            <a:xfrm>
              <a:off x="7404860" y="4360495"/>
              <a:ext cx="542774" cy="739723"/>
            </a:xfrm>
            <a:custGeom>
              <a:gdLst>
                <a:gd fmla="*/ 2147483646 w 304" name="T0"/>
                <a:gd fmla="*/ 0 h 414" name="T1"/>
                <a:gd fmla="*/ 2147483646 w 304" name="T2"/>
                <a:gd fmla="*/ 2147483646 h 414" name="T3"/>
                <a:gd fmla="*/ 2147483646 w 304" name="T4"/>
                <a:gd fmla="*/ 2147483646 h 414" name="T5"/>
                <a:gd fmla="*/ 2147483646 w 304" name="T6"/>
                <a:gd fmla="*/ 2147483646 h 414" name="T7"/>
                <a:gd fmla="*/ 2147483646 w 304" name="T8"/>
                <a:gd fmla="*/ 2147483646 h 414" name="T9"/>
                <a:gd fmla="*/ 2147483646 w 304" name="T10"/>
                <a:gd fmla="*/ 2147483646 h 414" name="T11"/>
                <a:gd fmla="*/ 2147483646 w 304" name="T12"/>
                <a:gd fmla="*/ 2147483646 h 414" name="T13"/>
                <a:gd fmla="*/ 2147483646 w 304" name="T14"/>
                <a:gd fmla="*/ 2147483646 h 414" name="T15"/>
                <a:gd fmla="*/ 2147483646 w 304" name="T16"/>
                <a:gd fmla="*/ 2147483646 h 414" name="T17"/>
                <a:gd fmla="*/ 2147483646 w 304" name="T18"/>
                <a:gd fmla="*/ 2147483646 h 414" name="T19"/>
                <a:gd fmla="*/ 2147483646 w 304" name="T20"/>
                <a:gd fmla="*/ 2147483646 h 414" name="T21"/>
                <a:gd fmla="*/ 2147483646 w 304" name="T22"/>
                <a:gd fmla="*/ 2147483646 h 414" name="T23"/>
                <a:gd fmla="*/ 2147483646 w 304" name="T24"/>
                <a:gd fmla="*/ 2147483646 h 414" name="T25"/>
                <a:gd fmla="*/ 2147483646 w 304" name="T26"/>
                <a:gd fmla="*/ 2147483646 h 414" name="T27"/>
                <a:gd fmla="*/ 0 w 304" name="T28"/>
                <a:gd fmla="*/ 2147483646 h 414" name="T29"/>
                <a:gd fmla="*/ 2147483646 w 304" name="T30"/>
                <a:gd fmla="*/ 2147483646 h 414" name="T31"/>
                <a:gd fmla="*/ 2147483646 w 304" name="T32"/>
                <a:gd fmla="*/ 2147483646 h 414" name="T33"/>
                <a:gd fmla="*/ 2147483646 w 304" name="T34"/>
                <a:gd fmla="*/ 2147483646 h 414" name="T35"/>
                <a:gd fmla="*/ 2147483646 w 304" name="T36"/>
                <a:gd fmla="*/ 2147483646 h 414" name="T37"/>
                <a:gd fmla="*/ 2147483646 w 304" name="T38"/>
                <a:gd fmla="*/ 2147483646 h 414" name="T39"/>
                <a:gd fmla="*/ 2147483646 w 304" name="T40"/>
                <a:gd fmla="*/ 2147483646 h 414" name="T41"/>
                <a:gd fmla="*/ 2147483646 w 304" name="T42"/>
                <a:gd fmla="*/ 2147483646 h 414" name="T43"/>
                <a:gd fmla="*/ 2147483646 w 304" name="T44"/>
                <a:gd fmla="*/ 2147483646 h 414" name="T45"/>
                <a:gd fmla="*/ 2147483646 w 304" name="T46"/>
                <a:gd fmla="*/ 2147483646 h 414" name="T47"/>
                <a:gd fmla="*/ 2147483646 w 304" name="T48"/>
                <a:gd fmla="*/ 2147483646 h 414" name="T49"/>
                <a:gd fmla="*/ 2147483646 w 304" name="T50"/>
                <a:gd fmla="*/ 2147483646 h 414" name="T51"/>
                <a:gd fmla="*/ 2147483646 w 304" name="T52"/>
                <a:gd fmla="*/ 2147483646 h 414" name="T53"/>
                <a:gd fmla="*/ 2147483646 w 304" name="T54"/>
                <a:gd fmla="*/ 2147483646 h 414" name="T55"/>
                <a:gd fmla="*/ 2147483646 w 304" name="T56"/>
                <a:gd fmla="*/ 2147483646 h 414" name="T57"/>
                <a:gd fmla="*/ 2147483646 w 304" name="T58"/>
                <a:gd fmla="*/ 2147483646 h 414" name="T59"/>
                <a:gd fmla="*/ 2147483646 w 304" name="T60"/>
                <a:gd fmla="*/ 2147483646 h 414" name="T61"/>
                <a:gd fmla="*/ 2147483646 w 304" name="T62"/>
                <a:gd fmla="*/ 2147483646 h 414" name="T63"/>
                <a:gd fmla="*/ 2147483646 w 304" name="T64"/>
                <a:gd fmla="*/ 2147483646 h 414" name="T65"/>
                <a:gd fmla="*/ 2147483646 w 304" name="T66"/>
                <a:gd fmla="*/ 2147483646 h 414" name="T67"/>
                <a:gd fmla="*/ 2147483646 w 304" name="T68"/>
                <a:gd fmla="*/ 2147483646 h 414" name="T69"/>
                <a:gd fmla="*/ 2147483646 w 304" name="T70"/>
                <a:gd fmla="*/ 2147483646 h 414" name="T71"/>
                <a:gd fmla="*/ 2147483646 w 304" name="T72"/>
                <a:gd fmla="*/ 2147483646 h 414" name="T73"/>
                <a:gd fmla="*/ 2147483646 w 304" name="T74"/>
                <a:gd fmla="*/ 2147483646 h 414" name="T75"/>
                <a:gd fmla="*/ 2147483646 w 304" name="T76"/>
                <a:gd fmla="*/ 2147483646 h 414" name="T77"/>
                <a:gd fmla="*/ 2147483646 w 304" name="T78"/>
                <a:gd fmla="*/ 2147483646 h 414" name="T79"/>
                <a:gd fmla="*/ 2147483646 w 304" name="T80"/>
                <a:gd fmla="*/ 2147483646 h 414" name="T81"/>
                <a:gd fmla="*/ 2147483646 w 304" name="T82"/>
                <a:gd fmla="*/ 2147483646 h 414" name="T83"/>
                <a:gd fmla="*/ 2147483646 w 304" name="T84"/>
                <a:gd fmla="*/ 2147483646 h 414" name="T85"/>
                <a:gd fmla="*/ 2147483646 w 304" name="T86"/>
                <a:gd fmla="*/ 2147483646 h 414" name="T87"/>
                <a:gd fmla="*/ 2147483646 w 304" name="T88"/>
                <a:gd fmla="*/ 2147483646 h 414" name="T89"/>
                <a:gd fmla="*/ 2147483646 w 304" name="T90"/>
                <a:gd fmla="*/ 2147483646 h 414" name="T91"/>
                <a:gd fmla="*/ 2147483646 w 304" name="T92"/>
                <a:gd fmla="*/ 2147483646 h 414" name="T93"/>
                <a:gd fmla="*/ 2147483646 w 304" name="T94"/>
                <a:gd fmla="*/ 2147483646 h 414" name="T95"/>
                <a:gd fmla="*/ 2147483646 w 304" name="T96"/>
                <a:gd fmla="*/ 2147483646 h 414" name="T97"/>
                <a:gd fmla="*/ 2147483646 w 304" name="T98"/>
                <a:gd fmla="*/ 2147483646 h 414" name="T99"/>
                <a:gd fmla="*/ 2147483646 w 304" name="T100"/>
                <a:gd fmla="*/ 2147483646 h 414" name="T101"/>
                <a:gd fmla="*/ 2147483646 w 304" name="T102"/>
                <a:gd fmla="*/ 2147483646 h 414" name="T103"/>
                <a:gd fmla="*/ 2147483646 w 304" name="T104"/>
                <a:gd fmla="*/ 2147483646 h 414" name="T105"/>
                <a:gd fmla="*/ 2147483646 w 304" name="T106"/>
                <a:gd fmla="*/ 2147483646 h 414" name="T107"/>
                <a:gd fmla="*/ 2147483646 w 304" name="T108"/>
                <a:gd fmla="*/ 2147483646 h 414" name="T109"/>
                <a:gd fmla="*/ 2147483646 w 304" name="T110"/>
                <a:gd fmla="*/ 2147483646 h 414" name="T111"/>
                <a:gd fmla="*/ 2147483646 w 304" name="T112"/>
                <a:gd fmla="*/ 2147483646 h 414" name="T113"/>
                <a:gd fmla="*/ 2147483646 w 304" name="T114"/>
                <a:gd fmla="*/ 2147483646 h 414" name="T115"/>
                <a:gd fmla="*/ 2147483646 w 304" name="T116"/>
                <a:gd fmla="*/ 2147483646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12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5" name="福建"/>
            <p:cNvSpPr/>
            <p:nvPr/>
          </p:nvSpPr>
          <p:spPr bwMode="auto">
            <a:xfrm>
              <a:off x="7687102" y="4557443"/>
              <a:ext cx="502454" cy="614110"/>
            </a:xfrm>
            <a:custGeom>
              <a:gdLst>
                <a:gd fmla="*/ 2147483646 w 282" name="T0"/>
                <a:gd fmla="*/ 2147483646 h 344" name="T1"/>
                <a:gd fmla="*/ 2147483646 w 282" name="T2"/>
                <a:gd fmla="*/ 2147483646 h 344" name="T3"/>
                <a:gd fmla="*/ 2147483646 w 282" name="T4"/>
                <a:gd fmla="*/ 2147483646 h 344" name="T5"/>
                <a:gd fmla="*/ 2147483646 w 282" name="T6"/>
                <a:gd fmla="*/ 2147483646 h 344" name="T7"/>
                <a:gd fmla="*/ 2147483646 w 282" name="T8"/>
                <a:gd fmla="*/ 2147483646 h 344" name="T9"/>
                <a:gd fmla="*/ 2147483646 w 282" name="T10"/>
                <a:gd fmla="*/ 2147483646 h 344" name="T11"/>
                <a:gd fmla="*/ 2147483646 w 282" name="T12"/>
                <a:gd fmla="*/ 2147483646 h 344" name="T13"/>
                <a:gd fmla="*/ 2147483646 w 282" name="T14"/>
                <a:gd fmla="*/ 2147483646 h 344" name="T15"/>
                <a:gd fmla="*/ 2147483646 w 282" name="T16"/>
                <a:gd fmla="*/ 2147483646 h 344" name="T17"/>
                <a:gd fmla="*/ 2147483646 w 282" name="T18"/>
                <a:gd fmla="*/ 2147483646 h 344" name="T19"/>
                <a:gd fmla="*/ 2147483646 w 282" name="T20"/>
                <a:gd fmla="*/ 2147483646 h 344" name="T21"/>
                <a:gd fmla="*/ 2147483646 w 282" name="T22"/>
                <a:gd fmla="*/ 2147483646 h 344" name="T23"/>
                <a:gd fmla="*/ 2147483646 w 282" name="T24"/>
                <a:gd fmla="*/ 2147483646 h 344" name="T25"/>
                <a:gd fmla="*/ 2147483646 w 282" name="T26"/>
                <a:gd fmla="*/ 2147483646 h 344" name="T27"/>
                <a:gd fmla="*/ 2147483646 w 282" name="T28"/>
                <a:gd fmla="*/ 2147483646 h 344" name="T29"/>
                <a:gd fmla="*/ 2147483646 w 282" name="T30"/>
                <a:gd fmla="*/ 2147483646 h 344" name="T31"/>
                <a:gd fmla="*/ 2147483646 w 282" name="T32"/>
                <a:gd fmla="*/ 2147483646 h 344" name="T33"/>
                <a:gd fmla="*/ 0 w 282" name="T34"/>
                <a:gd fmla="*/ 2147483646 h 344" name="T35"/>
                <a:gd fmla="*/ 2147483646 w 282" name="T36"/>
                <a:gd fmla="*/ 2147483646 h 344" name="T37"/>
                <a:gd fmla="*/ 2147483646 w 282" name="T38"/>
                <a:gd fmla="*/ 2147483646 h 344" name="T39"/>
                <a:gd fmla="*/ 2147483646 w 282" name="T40"/>
                <a:gd fmla="*/ 2147483646 h 344" name="T41"/>
                <a:gd fmla="*/ 2147483646 w 282" name="T42"/>
                <a:gd fmla="*/ 2147483646 h 344" name="T43"/>
                <a:gd fmla="*/ 2147483646 w 282" name="T44"/>
                <a:gd fmla="*/ 2147483646 h 344" name="T45"/>
                <a:gd fmla="*/ 2147483646 w 282" name="T46"/>
                <a:gd fmla="*/ 2147483646 h 344" name="T47"/>
                <a:gd fmla="*/ 2147483646 w 282" name="T48"/>
                <a:gd fmla="*/ 2147483646 h 344" name="T49"/>
                <a:gd fmla="*/ 2147483646 w 282" name="T50"/>
                <a:gd fmla="*/ 2147483646 h 344" name="T51"/>
                <a:gd fmla="*/ 2147483646 w 282" name="T52"/>
                <a:gd fmla="*/ 2147483646 h 344" name="T53"/>
                <a:gd fmla="*/ 2147483646 w 282" name="T54"/>
                <a:gd fmla="*/ 2147483646 h 344" name="T55"/>
                <a:gd fmla="*/ 2147483646 w 282" name="T56"/>
                <a:gd fmla="*/ 2147483646 h 344" name="T57"/>
                <a:gd fmla="*/ 2147483646 w 282" name="T58"/>
                <a:gd fmla="*/ 2147483646 h 344" name="T59"/>
                <a:gd fmla="*/ 2147483646 w 282" name="T60"/>
                <a:gd fmla="*/ 2147483646 h 344" name="T61"/>
                <a:gd fmla="*/ 2147483646 w 282" name="T62"/>
                <a:gd fmla="*/ 2147483646 h 344" name="T63"/>
                <a:gd fmla="*/ 2147483646 w 282" name="T64"/>
                <a:gd fmla="*/ 2147483646 h 344" name="T65"/>
                <a:gd fmla="*/ 2147483646 w 282" name="T66"/>
                <a:gd fmla="*/ 2147483646 h 344" name="T67"/>
                <a:gd fmla="*/ 2147483646 w 282" name="T68"/>
                <a:gd fmla="*/ 2147483646 h 344" name="T69"/>
                <a:gd fmla="*/ 2147483646 w 282" name="T70"/>
                <a:gd fmla="*/ 2147483646 h 344" name="T71"/>
                <a:gd fmla="*/ 2147483646 w 282" name="T72"/>
                <a:gd fmla="*/ 2147483646 h 344" name="T73"/>
                <a:gd fmla="*/ 2147483646 w 282" name="T74"/>
                <a:gd fmla="*/ 2147483646 h 344" name="T75"/>
                <a:gd fmla="*/ 2147483646 w 282" name="T76"/>
                <a:gd fmla="*/ 2147483646 h 344" name="T77"/>
                <a:gd fmla="*/ 2147483646 w 282" name="T78"/>
                <a:gd fmla="*/ 2147483646 h 344" name="T79"/>
                <a:gd fmla="*/ 2147483646 w 282" name="T80"/>
                <a:gd fmla="*/ 2147483646 h 344" name="T81"/>
                <a:gd fmla="*/ 2147483646 w 282" name="T82"/>
                <a:gd fmla="*/ 2147483646 h 344" name="T83"/>
                <a:gd fmla="*/ 2147483646 w 282" name="T84"/>
                <a:gd fmla="*/ 2147483646 h 344" name="T85"/>
                <a:gd fmla="*/ 2147483646 w 282" name="T86"/>
                <a:gd fmla="*/ 2147483646 h 344" name="T87"/>
                <a:gd fmla="*/ 2147483646 w 282" name="T88"/>
                <a:gd fmla="*/ 2147483646 h 344" name="T89"/>
                <a:gd fmla="*/ 2147483646 w 282" name="T90"/>
                <a:gd fmla="*/ 2147483646 h 344" name="T91"/>
                <a:gd fmla="*/ 2147483646 w 282" name="T92"/>
                <a:gd fmla="*/ 2147483646 h 344" name="T93"/>
                <a:gd fmla="*/ 2147483646 w 282" name="T94"/>
                <a:gd fmla="*/ 2147483646 h 344" name="T95"/>
                <a:gd fmla="*/ 2147483646 w 282" name="T96"/>
                <a:gd fmla="*/ 2147483646 h 344" name="T97"/>
                <a:gd fmla="*/ 2147483646 w 282" name="T98"/>
                <a:gd fmla="*/ 2147483646 h 344" name="T99"/>
                <a:gd fmla="*/ 2147483646 w 282" name="T100"/>
                <a:gd fmla="*/ 2147483646 h 344" name="T101"/>
                <a:gd fmla="*/ 2147483646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7" name="安徽"/>
            <p:cNvSpPr/>
            <p:nvPr/>
          </p:nvSpPr>
          <p:spPr bwMode="auto">
            <a:xfrm>
              <a:off x="7490153" y="3735529"/>
              <a:ext cx="545876" cy="668387"/>
            </a:xfrm>
            <a:custGeom>
              <a:gdLst>
                <a:gd fmla="*/ 2147483646 w 306" name="T0"/>
                <a:gd fmla="*/ 2147483646 h 374" name="T1"/>
                <a:gd fmla="*/ 2147483646 w 306" name="T2"/>
                <a:gd fmla="*/ 2147483646 h 374" name="T3"/>
                <a:gd fmla="*/ 2147483646 w 306" name="T4"/>
                <a:gd fmla="*/ 2147483646 h 374" name="T5"/>
                <a:gd fmla="*/ 2147483646 w 306" name="T6"/>
                <a:gd fmla="*/ 2147483646 h 374" name="T7"/>
                <a:gd fmla="*/ 2147483646 w 306" name="T8"/>
                <a:gd fmla="*/ 2147483646 h 374" name="T9"/>
                <a:gd fmla="*/ 2147483646 w 306" name="T10"/>
                <a:gd fmla="*/ 2147483646 h 374" name="T11"/>
                <a:gd fmla="*/ 2147483646 w 306" name="T12"/>
                <a:gd fmla="*/ 2147483646 h 374" name="T13"/>
                <a:gd fmla="*/ 2147483646 w 306" name="T14"/>
                <a:gd fmla="*/ 2147483646 h 374" name="T15"/>
                <a:gd fmla="*/ 2147483646 w 306" name="T16"/>
                <a:gd fmla="*/ 2147483646 h 374" name="T17"/>
                <a:gd fmla="*/ 2147483646 w 306" name="T18"/>
                <a:gd fmla="*/ 2147483646 h 374" name="T19"/>
                <a:gd fmla="*/ 2147483646 w 306" name="T20"/>
                <a:gd fmla="*/ 2147483646 h 374" name="T21"/>
                <a:gd fmla="*/ 2147483646 w 306" name="T22"/>
                <a:gd fmla="*/ 2147483646 h 374" name="T23"/>
                <a:gd fmla="*/ 2147483646 w 306" name="T24"/>
                <a:gd fmla="*/ 2147483646 h 374" name="T25"/>
                <a:gd fmla="*/ 2147483646 w 306" name="T26"/>
                <a:gd fmla="*/ 2147483646 h 374" name="T27"/>
                <a:gd fmla="*/ 2147483646 w 306" name="T28"/>
                <a:gd fmla="*/ 2147483646 h 374" name="T29"/>
                <a:gd fmla="*/ 2147483646 w 306" name="T30"/>
                <a:gd fmla="*/ 2147483646 h 374" name="T31"/>
                <a:gd fmla="*/ 2147483646 w 306" name="T32"/>
                <a:gd fmla="*/ 2147483646 h 374" name="T33"/>
                <a:gd fmla="*/ 2147483646 w 306" name="T34"/>
                <a:gd fmla="*/ 2147483646 h 374" name="T35"/>
                <a:gd fmla="*/ 2147483646 w 306" name="T36"/>
                <a:gd fmla="*/ 2147483646 h 374" name="T37"/>
                <a:gd fmla="*/ 2147483646 w 306" name="T38"/>
                <a:gd fmla="*/ 2147483646 h 374" name="T39"/>
                <a:gd fmla="*/ 2147483646 w 306" name="T40"/>
                <a:gd fmla="*/ 2147483646 h 374" name="T41"/>
                <a:gd fmla="*/ 2147483646 w 306" name="T42"/>
                <a:gd fmla="*/ 2147483646 h 374" name="T43"/>
                <a:gd fmla="*/ 2147483646 w 306" name="T44"/>
                <a:gd fmla="*/ 2147483646 h 374" name="T45"/>
                <a:gd fmla="*/ 2147483646 w 306" name="T46"/>
                <a:gd fmla="*/ 2147483646 h 374" name="T47"/>
                <a:gd fmla="*/ 2147483646 w 306" name="T48"/>
                <a:gd fmla="*/ 2147483646 h 374" name="T49"/>
                <a:gd fmla="*/ 2147483646 w 306" name="T50"/>
                <a:gd fmla="*/ 2147483646 h 374" name="T51"/>
                <a:gd fmla="*/ 2147483646 w 306" name="T52"/>
                <a:gd fmla="*/ 2147483646 h 374" name="T53"/>
                <a:gd fmla="*/ 2147483646 w 306" name="T54"/>
                <a:gd fmla="*/ 2147483646 h 374" name="T55"/>
                <a:gd fmla="*/ 2147483646 w 306" name="T56"/>
                <a:gd fmla="*/ 2147483646 h 374" name="T57"/>
                <a:gd fmla="*/ 2147483646 w 306" name="T58"/>
                <a:gd fmla="*/ 2147483646 h 374" name="T59"/>
                <a:gd fmla="*/ 2147483646 w 306" name="T60"/>
                <a:gd fmla="*/ 2147483646 h 374" name="T61"/>
                <a:gd fmla="*/ 2147483646 w 306" name="T62"/>
                <a:gd fmla="*/ 2147483646 h 374" name="T63"/>
                <a:gd fmla="*/ 2147483646 w 306" name="T64"/>
                <a:gd fmla="*/ 2147483646 h 374" name="T65"/>
                <a:gd fmla="*/ 2147483646 w 306" name="T66"/>
                <a:gd fmla="*/ 2147483646 h 374" name="T67"/>
                <a:gd fmla="*/ 2147483646 w 306" name="T68"/>
                <a:gd fmla="*/ 2147483646 h 374" name="T69"/>
                <a:gd fmla="*/ 2147483646 w 306" name="T70"/>
                <a:gd fmla="*/ 2147483646 h 374" name="T71"/>
                <a:gd fmla="*/ 2147483646 w 306" name="T72"/>
                <a:gd fmla="*/ 2147483646 h 374" name="T73"/>
                <a:gd fmla="*/ 2147483646 w 306" name="T74"/>
                <a:gd fmla="*/ 2147483646 h 374" name="T75"/>
                <a:gd fmla="*/ 2147483646 w 306" name="T76"/>
                <a:gd fmla="*/ 2147483646 h 374" name="T77"/>
                <a:gd fmla="*/ 2147483646 w 306" name="T78"/>
                <a:gd fmla="*/ 2147483646 h 374" name="T79"/>
                <a:gd fmla="*/ 2147483646 w 306" name="T80"/>
                <a:gd fmla="*/ 2147483646 h 374" name="T81"/>
                <a:gd fmla="*/ 2147483646 w 306" name="T82"/>
                <a:gd fmla="*/ 2147483646 h 374" name="T83"/>
                <a:gd fmla="*/ 2147483646 w 306" name="T84"/>
                <a:gd fmla="*/ 2147483646 h 374" name="T85"/>
                <a:gd fmla="*/ 2147483646 w 306" name="T86"/>
                <a:gd fmla="*/ 2147483646 h 374" name="T87"/>
                <a:gd fmla="*/ 2147483646 w 306" name="T88"/>
                <a:gd fmla="*/ 2147483646 h 374" name="T89"/>
                <a:gd fmla="*/ 2147483646 w 306" name="T90"/>
                <a:gd fmla="*/ 2147483646 h 374" name="T91"/>
                <a:gd fmla="*/ 2147483646 w 306" name="T92"/>
                <a:gd fmla="*/ 2147483646 h 374" name="T93"/>
                <a:gd fmla="*/ 2147483646 w 306" name="T94"/>
                <a:gd fmla="*/ 2147483646 h 374" name="T95"/>
                <a:gd fmla="*/ 2147483646 w 306" name="T96"/>
                <a:gd fmla="*/ 2147483646 h 374" name="T97"/>
                <a:gd fmla="*/ 2147483646 w 306" name="T98"/>
                <a:gd fmla="*/ 2147483646 h 374" name="T99"/>
                <a:gd fmla="*/ 2147483646 w 306" name="T100"/>
                <a:gd fmla="*/ 2147483646 h 374" name="T101"/>
                <a:gd fmla="*/ 2147483646 w 306" name="T102"/>
                <a:gd fmla="*/ 2147483646 h 374" name="T103"/>
                <a:gd fmla="*/ 2147483646 w 306" name="T104"/>
                <a:gd fmla="*/ 2147483646 h 374" name="T105"/>
                <a:gd fmla="*/ 2147483646 w 306" name="T106"/>
                <a:gd fmla="*/ 2147483646 h 374" name="T107"/>
                <a:gd fmla="*/ 2147483646 w 306" name="T108"/>
                <a:gd fmla="*/ 2147483646 h 374" name="T109"/>
                <a:gd fmla="*/ 2147483646 w 306" name="T110"/>
                <a:gd fmla="*/ 2147483646 h 374" name="T111"/>
                <a:gd fmla="*/ 2147483646 w 306" name="T112"/>
                <a:gd fmla="*/ 2147483646 h 374" name="T113"/>
                <a:gd fmla="*/ 2147483646 w 306" name="T114"/>
                <a:gd fmla="*/ 2147483646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天津"/>
            <p:cNvSpPr/>
            <p:nvPr/>
          </p:nvSpPr>
          <p:spPr bwMode="auto">
            <a:xfrm>
              <a:off x="7597158" y="2964791"/>
              <a:ext cx="142672" cy="206254"/>
            </a:xfrm>
            <a:custGeom>
              <a:gdLst>
                <a:gd fmla="*/ 2147483646 w 80" name="T0"/>
                <a:gd fmla="*/ 2147483646 h 116" name="T1"/>
                <a:gd fmla="*/ 2147483646 w 80" name="T2"/>
                <a:gd fmla="*/ 0 h 116" name="T3"/>
                <a:gd fmla="*/ 2147483646 w 80" name="T4"/>
                <a:gd fmla="*/ 0 h 116" name="T5"/>
                <a:gd fmla="*/ 2147483646 w 80" name="T6"/>
                <a:gd fmla="*/ 2147483646 h 116" name="T7"/>
                <a:gd fmla="*/ 2147483646 w 80" name="T8"/>
                <a:gd fmla="*/ 2147483646 h 116" name="T9"/>
                <a:gd fmla="*/ 2147483646 w 80" name="T10"/>
                <a:gd fmla="*/ 2147483646 h 116" name="T11"/>
                <a:gd fmla="*/ 2147483646 w 80" name="T12"/>
                <a:gd fmla="*/ 2147483646 h 116" name="T13"/>
                <a:gd fmla="*/ 2147483646 w 80" name="T14"/>
                <a:gd fmla="*/ 2147483646 h 116" name="T15"/>
                <a:gd fmla="*/ 2147483646 w 80" name="T16"/>
                <a:gd fmla="*/ 2147483646 h 116" name="T17"/>
                <a:gd fmla="*/ 2147483646 w 80" name="T18"/>
                <a:gd fmla="*/ 2147483646 h 116" name="T19"/>
                <a:gd fmla="*/ 2147483646 w 80" name="T20"/>
                <a:gd fmla="*/ 2147483646 h 116" name="T21"/>
                <a:gd fmla="*/ 2147483646 w 80" name="T22"/>
                <a:gd fmla="*/ 2147483646 h 116" name="T23"/>
                <a:gd fmla="*/ 2147483646 w 80" name="T24"/>
                <a:gd fmla="*/ 2147483646 h 116" name="T25"/>
                <a:gd fmla="*/ 2147483646 w 80" name="T26"/>
                <a:gd fmla="*/ 2147483646 h 116" name="T27"/>
                <a:gd fmla="*/ 2147483646 w 80" name="T28"/>
                <a:gd fmla="*/ 2147483646 h 116" name="T29"/>
                <a:gd fmla="*/ 2147483646 w 80" name="T30"/>
                <a:gd fmla="*/ 2147483646 h 116" name="T31"/>
                <a:gd fmla="*/ 2147483646 w 80" name="T32"/>
                <a:gd fmla="*/ 2147483646 h 116" name="T33"/>
                <a:gd fmla="*/ 0 w 80" name="T34"/>
                <a:gd fmla="*/ 2147483646 h 116" name="T35"/>
                <a:gd fmla="*/ 0 w 80" name="T36"/>
                <a:gd fmla="*/ 2147483646 h 116" name="T37"/>
                <a:gd fmla="*/ 0 w 80" name="T38"/>
                <a:gd fmla="*/ 2147483646 h 116" name="T39"/>
                <a:gd fmla="*/ 0 w 80" name="T40"/>
                <a:gd fmla="*/ 2147483646 h 116" name="T41"/>
                <a:gd fmla="*/ 2147483646 w 80" name="T42"/>
                <a:gd fmla="*/ 2147483646 h 116" name="T43"/>
                <a:gd fmla="*/ 2147483646 w 80" name="T44"/>
                <a:gd fmla="*/ 2147483646 h 116" name="T45"/>
                <a:gd fmla="*/ 2147483646 w 80" name="T46"/>
                <a:gd fmla="*/ 2147483646 h 116" name="T47"/>
                <a:gd fmla="*/ 2147483646 w 80" name="T48"/>
                <a:gd fmla="*/ 2147483646 h 116" name="T49"/>
                <a:gd fmla="*/ 2147483646 w 80" name="T50"/>
                <a:gd fmla="*/ 2147483646 h 116" name="T51"/>
                <a:gd fmla="*/ 2147483646 w 80" name="T52"/>
                <a:gd fmla="*/ 2147483646 h 116" name="T53"/>
                <a:gd fmla="*/ 2147483646 w 80" name="T54"/>
                <a:gd fmla="*/ 2147483646 h 116" name="T55"/>
                <a:gd fmla="*/ 2147483646 w 80" name="T56"/>
                <a:gd fmla="*/ 2147483646 h 116" name="T57"/>
                <a:gd fmla="*/ 2147483646 w 80" name="T58"/>
                <a:gd fmla="*/ 2147483646 h 116" name="T59"/>
                <a:gd fmla="*/ 2147483646 w 80" name="T60"/>
                <a:gd fmla="*/ 2147483646 h 116" name="T61"/>
                <a:gd fmla="*/ 2147483646 w 80" name="T62"/>
                <a:gd fmla="*/ 2147483646 h 116" name="T63"/>
                <a:gd fmla="*/ 2147483646 w 80" name="T64"/>
                <a:gd fmla="*/ 2147483646 h 116" name="T65"/>
                <a:gd fmla="*/ 2147483646 w 80" name="T66"/>
                <a:gd fmla="*/ 2147483646 h 116" name="T67"/>
                <a:gd fmla="*/ 2147483646 w 80" name="T68"/>
                <a:gd fmla="*/ 2147483646 h 116" name="T69"/>
                <a:gd fmla="*/ 2147483646 w 80" name="T70"/>
                <a:gd fmla="*/ 2147483646 h 116" name="T71"/>
                <a:gd fmla="*/ 2147483646 w 80" name="T72"/>
                <a:gd fmla="*/ 2147483646 h 116" name="T73"/>
                <a:gd fmla="*/ 2147483646 w 80" name="T74"/>
                <a:gd fmla="*/ 2147483646 h 116" name="T75"/>
                <a:gd fmla="*/ 2147483646 w 80" name="T76"/>
                <a:gd fmla="*/ 2147483646 h 116" name="T77"/>
                <a:gd fmla="*/ 2147483646 w 80" name="T78"/>
                <a:gd fmla="*/ 2147483646 h 116" name="T79"/>
                <a:gd fmla="*/ 2147483646 w 80" name="T80"/>
                <a:gd fmla="*/ 2147483646 h 116" name="T81"/>
                <a:gd fmla="*/ 2147483646 w 80" name="T82"/>
                <a:gd fmla="*/ 2147483646 h 116" name="T83"/>
                <a:gd fmla="*/ 2147483646 w 80" name="T84"/>
                <a:gd fmla="*/ 2147483646 h 116" name="T85"/>
                <a:gd fmla="*/ 2147483646 w 80" name="T86"/>
                <a:gd fmla="*/ 2147483646 h 116" name="T87"/>
                <a:gd fmla="*/ 2147483646 w 80" name="T88"/>
                <a:gd fmla="*/ 2147483646 h 116" name="T89"/>
                <a:gd fmla="*/ 2147483646 w 80" name="T90"/>
                <a:gd fmla="*/ 2147483646 h 116" name="T91"/>
                <a:gd fmla="*/ 2147483646 w 80" name="T92"/>
                <a:gd fmla="*/ 2147483646 h 116" name="T93"/>
                <a:gd fmla="*/ 2147483646 w 80" name="T94"/>
                <a:gd fmla="*/ 2147483646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9" name="北京"/>
            <p:cNvSpPr/>
            <p:nvPr/>
          </p:nvSpPr>
          <p:spPr bwMode="auto">
            <a:xfrm>
              <a:off x="7454485" y="2871744"/>
              <a:ext cx="189195" cy="203151"/>
            </a:xfrm>
            <a:custGeom>
              <a:gdLst>
                <a:gd fmla="*/ 2147483646 w 106" name="T0"/>
                <a:gd fmla="*/ 2147483646 h 114" name="T1"/>
                <a:gd fmla="*/ 2147483646 w 106" name="T2"/>
                <a:gd fmla="*/ 2147483646 h 114" name="T3"/>
                <a:gd fmla="*/ 2147483646 w 106" name="T4"/>
                <a:gd fmla="*/ 2147483646 h 114" name="T5"/>
                <a:gd fmla="*/ 2147483646 w 106" name="T6"/>
                <a:gd fmla="*/ 2147483646 h 114" name="T7"/>
                <a:gd fmla="*/ 2147483646 w 106" name="T8"/>
                <a:gd fmla="*/ 2147483646 h 114" name="T9"/>
                <a:gd fmla="*/ 2147483646 w 106" name="T10"/>
                <a:gd fmla="*/ 2147483646 h 114" name="T11"/>
                <a:gd fmla="*/ 2147483646 w 106" name="T12"/>
                <a:gd fmla="*/ 2147483646 h 114" name="T13"/>
                <a:gd fmla="*/ 2147483646 w 106" name="T14"/>
                <a:gd fmla="*/ 2147483646 h 114" name="T15"/>
                <a:gd fmla="*/ 2147483646 w 106" name="T16"/>
                <a:gd fmla="*/ 2147483646 h 114" name="T17"/>
                <a:gd fmla="*/ 0 w 106" name="T18"/>
                <a:gd fmla="*/ 2147483646 h 114" name="T19"/>
                <a:gd fmla="*/ 2147483646 w 106" name="T20"/>
                <a:gd fmla="*/ 2147483646 h 114" name="T21"/>
                <a:gd fmla="*/ 2147483646 w 106" name="T22"/>
                <a:gd fmla="*/ 2147483646 h 114" name="T23"/>
                <a:gd fmla="*/ 2147483646 w 106" name="T24"/>
                <a:gd fmla="*/ 2147483646 h 114" name="T25"/>
                <a:gd fmla="*/ 2147483646 w 106" name="T26"/>
                <a:gd fmla="*/ 2147483646 h 114" name="T27"/>
                <a:gd fmla="*/ 2147483646 w 106" name="T28"/>
                <a:gd fmla="*/ 2147483646 h 114" name="T29"/>
                <a:gd fmla="*/ 2147483646 w 106" name="T30"/>
                <a:gd fmla="*/ 2147483646 h 114" name="T31"/>
                <a:gd fmla="*/ 2147483646 w 106" name="T32"/>
                <a:gd fmla="*/ 2147483646 h 114" name="T33"/>
                <a:gd fmla="*/ 2147483646 w 106" name="T34"/>
                <a:gd fmla="*/ 2147483646 h 114" name="T35"/>
                <a:gd fmla="*/ 2147483646 w 106" name="T36"/>
                <a:gd fmla="*/ 2147483646 h 114" name="T37"/>
                <a:gd fmla="*/ 2147483646 w 106" name="T38"/>
                <a:gd fmla="*/ 2147483646 h 114" name="T39"/>
                <a:gd fmla="*/ 2147483646 w 106" name="T40"/>
                <a:gd fmla="*/ 2147483646 h 114" name="T41"/>
                <a:gd fmla="*/ 2147483646 w 106" name="T42"/>
                <a:gd fmla="*/ 2147483646 h 114" name="T43"/>
                <a:gd fmla="*/ 2147483646 w 106" name="T44"/>
                <a:gd fmla="*/ 2147483646 h 114" name="T45"/>
                <a:gd fmla="*/ 2147483646 w 106" name="T46"/>
                <a:gd fmla="*/ 2147483646 h 114" name="T47"/>
                <a:gd fmla="*/ 2147483646 w 106" name="T48"/>
                <a:gd fmla="*/ 2147483646 h 114" name="T49"/>
                <a:gd fmla="*/ 2147483646 w 106" name="T50"/>
                <a:gd fmla="*/ 2147483646 h 114" name="T51"/>
                <a:gd fmla="*/ 2147483646 w 106" name="T52"/>
                <a:gd fmla="*/ 2147483646 h 114" name="T53"/>
                <a:gd fmla="*/ 2147483646 w 106" name="T54"/>
                <a:gd fmla="*/ 2147483646 h 114" name="T55"/>
                <a:gd fmla="*/ 2147483646 w 106" name="T56"/>
                <a:gd fmla="*/ 2147483646 h 114" name="T57"/>
                <a:gd fmla="*/ 2147483646 w 106" name="T58"/>
                <a:gd fmla="*/ 2147483646 h 114" name="T59"/>
                <a:gd fmla="*/ 2147483646 w 106" name="T60"/>
                <a:gd fmla="*/ 2147483646 h 114" name="T61"/>
                <a:gd fmla="*/ 2147483646 w 106" name="T62"/>
                <a:gd fmla="*/ 2147483646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1" name="吉林"/>
            <p:cNvSpPr/>
            <p:nvPr/>
          </p:nvSpPr>
          <p:spPr bwMode="auto">
            <a:xfrm>
              <a:off x="7925924" y="2082396"/>
              <a:ext cx="956833" cy="649778"/>
            </a:xfrm>
            <a:custGeom>
              <a:gdLst>
                <a:gd fmla="*/ 2147483646 w 536" name="T0"/>
                <a:gd fmla="*/ 2147483646 h 364" name="T1"/>
                <a:gd fmla="*/ 2147483646 w 536" name="T2"/>
                <a:gd fmla="*/ 2147483646 h 364" name="T3"/>
                <a:gd fmla="*/ 2147483646 w 536" name="T4"/>
                <a:gd fmla="*/ 2147483646 h 364" name="T5"/>
                <a:gd fmla="*/ 2147483646 w 536" name="T6"/>
                <a:gd fmla="*/ 2147483646 h 364" name="T7"/>
                <a:gd fmla="*/ 2147483646 w 536" name="T8"/>
                <a:gd fmla="*/ 2147483646 h 364" name="T9"/>
                <a:gd fmla="*/ 2147483646 w 536" name="T10"/>
                <a:gd fmla="*/ 2147483646 h 364" name="T11"/>
                <a:gd fmla="*/ 2147483646 w 536" name="T12"/>
                <a:gd fmla="*/ 2147483646 h 364" name="T13"/>
                <a:gd fmla="*/ 2147483646 w 536" name="T14"/>
                <a:gd fmla="*/ 2147483646 h 364" name="T15"/>
                <a:gd fmla="*/ 2147483646 w 536" name="T16"/>
                <a:gd fmla="*/ 2147483646 h 364" name="T17"/>
                <a:gd fmla="*/ 2147483646 w 536" name="T18"/>
                <a:gd fmla="*/ 2147483646 h 364" name="T19"/>
                <a:gd fmla="*/ 2147483646 w 536" name="T20"/>
                <a:gd fmla="*/ 2147483646 h 364" name="T21"/>
                <a:gd fmla="*/ 2147483646 w 536" name="T22"/>
                <a:gd fmla="*/ 2147483646 h 364" name="T23"/>
                <a:gd fmla="*/ 2147483646 w 536" name="T24"/>
                <a:gd fmla="*/ 2147483646 h 364" name="T25"/>
                <a:gd fmla="*/ 2147483646 w 536" name="T26"/>
                <a:gd fmla="*/ 2147483646 h 364" name="T27"/>
                <a:gd fmla="*/ 2147483646 w 536" name="T28"/>
                <a:gd fmla="*/ 2147483646 h 364" name="T29"/>
                <a:gd fmla="*/ 2147483646 w 536" name="T30"/>
                <a:gd fmla="*/ 2147483646 h 364" name="T31"/>
                <a:gd fmla="*/ 2147483646 w 536" name="T32"/>
                <a:gd fmla="*/ 2147483646 h 364" name="T33"/>
                <a:gd fmla="*/ 2147483646 w 536" name="T34"/>
                <a:gd fmla="*/ 2147483646 h 364" name="T35"/>
                <a:gd fmla="*/ 2147483646 w 536" name="T36"/>
                <a:gd fmla="*/ 2147483646 h 364" name="T37"/>
                <a:gd fmla="*/ 2147483646 w 536" name="T38"/>
                <a:gd fmla="*/ 2147483646 h 364" name="T39"/>
                <a:gd fmla="*/ 2147483646 w 536" name="T40"/>
                <a:gd fmla="*/ 2147483646 h 364" name="T41"/>
                <a:gd fmla="*/ 2147483646 w 536" name="T42"/>
                <a:gd fmla="*/ 2147483646 h 364" name="T43"/>
                <a:gd fmla="*/ 2147483646 w 536" name="T44"/>
                <a:gd fmla="*/ 2147483646 h 364" name="T45"/>
                <a:gd fmla="*/ 2147483646 w 536" name="T46"/>
                <a:gd fmla="*/ 2147483646 h 364" name="T47"/>
                <a:gd fmla="*/ 2147483646 w 536" name="T48"/>
                <a:gd fmla="*/ 2147483646 h 364" name="T49"/>
                <a:gd fmla="*/ 2147483646 w 536" name="T50"/>
                <a:gd fmla="*/ 2147483646 h 364" name="T51"/>
                <a:gd fmla="*/ 2147483646 w 536" name="T52"/>
                <a:gd fmla="*/ 2147483646 h 364" name="T53"/>
                <a:gd fmla="*/ 2147483646 w 536" name="T54"/>
                <a:gd fmla="*/ 2147483646 h 364" name="T55"/>
                <a:gd fmla="*/ 2147483646 w 536" name="T56"/>
                <a:gd fmla="*/ 2147483646 h 364" name="T57"/>
                <a:gd fmla="*/ 2147483646 w 536" name="T58"/>
                <a:gd fmla="*/ 2147483646 h 364" name="T59"/>
                <a:gd fmla="*/ 2147483646 w 536" name="T60"/>
                <a:gd fmla="*/ 2147483646 h 364" name="T61"/>
                <a:gd fmla="*/ 2147483646 w 536" name="T62"/>
                <a:gd fmla="*/ 2147483646 h 364" name="T63"/>
                <a:gd fmla="*/ 2147483646 w 536" name="T64"/>
                <a:gd fmla="*/ 2147483646 h 364" name="T65"/>
                <a:gd fmla="*/ 2147483646 w 536" name="T66"/>
                <a:gd fmla="*/ 2147483646 h 364" name="T67"/>
                <a:gd fmla="*/ 2147483646 w 536" name="T68"/>
                <a:gd fmla="*/ 2147483646 h 364" name="T69"/>
                <a:gd fmla="*/ 2147483646 w 536" name="T70"/>
                <a:gd fmla="*/ 2147483646 h 364" name="T71"/>
                <a:gd fmla="*/ 2147483646 w 536" name="T72"/>
                <a:gd fmla="*/ 2147483646 h 364" name="T73"/>
                <a:gd fmla="*/ 2147483646 w 536" name="T74"/>
                <a:gd fmla="*/ 2147483646 h 364" name="T75"/>
                <a:gd fmla="*/ 2147483646 w 536" name="T76"/>
                <a:gd fmla="*/ 2147483646 h 364" name="T77"/>
                <a:gd fmla="*/ 2147483646 w 536" name="T78"/>
                <a:gd fmla="*/ 2147483646 h 364" name="T79"/>
                <a:gd fmla="*/ 2147483646 w 536" name="T80"/>
                <a:gd fmla="*/ 2147483646 h 364" name="T81"/>
                <a:gd fmla="*/ 2147483646 w 536" name="T82"/>
                <a:gd fmla="*/ 2147483646 h 364" name="T83"/>
                <a:gd fmla="*/ 2147483646 w 536" name="T84"/>
                <a:gd fmla="*/ 2147483646 h 364" name="T85"/>
                <a:gd fmla="*/ 2147483646 w 536" name="T86"/>
                <a:gd fmla="*/ 2147483646 h 364" name="T87"/>
                <a:gd fmla="*/ 2147483646 w 536" name="T88"/>
                <a:gd fmla="*/ 2147483646 h 364" name="T89"/>
                <a:gd fmla="*/ 2147483646 w 536" name="T90"/>
                <a:gd fmla="*/ 2147483646 h 364" name="T91"/>
                <a:gd fmla="*/ 2147483646 w 536" name="T92"/>
                <a:gd fmla="*/ 2147483646 h 364" name="T93"/>
                <a:gd fmla="*/ 2147483646 w 536" name="T94"/>
                <a:gd fmla="*/ 2147483646 h 364" name="T95"/>
                <a:gd fmla="*/ 2147483646 w 536" name="T96"/>
                <a:gd fmla="*/ 2147483646 h 364" name="T97"/>
                <a:gd fmla="*/ 2147483646 w 536" name="T98"/>
                <a:gd fmla="*/ 2147483646 h 364" name="T99"/>
                <a:gd fmla="*/ 2147483646 w 536" name="T100"/>
                <a:gd fmla="*/ 2147483646 h 364" name="T101"/>
                <a:gd fmla="*/ 2147483646 w 536" name="T102"/>
                <a:gd fmla="*/ 2147483646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2" name="黑龙江"/>
            <p:cNvSpPr/>
            <p:nvPr/>
          </p:nvSpPr>
          <p:spPr bwMode="auto">
            <a:xfrm>
              <a:off x="7722771" y="1164333"/>
              <a:ext cx="1280947" cy="1164637"/>
            </a:xfrm>
            <a:custGeom>
              <a:gdLst>
                <a:gd fmla="*/ 2147483646 w 718" name="T0"/>
                <a:gd fmla="*/ 2147483646 h 652" name="T1"/>
                <a:gd fmla="*/ 2147483646 w 718" name="T2"/>
                <a:gd fmla="*/ 2147483646 h 652" name="T3"/>
                <a:gd fmla="*/ 2147483646 w 718" name="T4"/>
                <a:gd fmla="*/ 2147483646 h 652" name="T5"/>
                <a:gd fmla="*/ 2147483646 w 718" name="T6"/>
                <a:gd fmla="*/ 2147483646 h 652" name="T7"/>
                <a:gd fmla="*/ 2147483646 w 718" name="T8"/>
                <a:gd fmla="*/ 2147483646 h 652" name="T9"/>
                <a:gd fmla="*/ 2147483646 w 718" name="T10"/>
                <a:gd fmla="*/ 2147483646 h 652" name="T11"/>
                <a:gd fmla="*/ 2147483646 w 718" name="T12"/>
                <a:gd fmla="*/ 2147483646 h 652" name="T13"/>
                <a:gd fmla="*/ 2147483646 w 718" name="T14"/>
                <a:gd fmla="*/ 2147483646 h 652" name="T15"/>
                <a:gd fmla="*/ 2147483646 w 718" name="T16"/>
                <a:gd fmla="*/ 2147483646 h 652" name="T17"/>
                <a:gd fmla="*/ 2147483646 w 718" name="T18"/>
                <a:gd fmla="*/ 2147483646 h 652" name="T19"/>
                <a:gd fmla="*/ 2147483646 w 718" name="T20"/>
                <a:gd fmla="*/ 2147483646 h 652" name="T21"/>
                <a:gd fmla="*/ 2147483646 w 718" name="T22"/>
                <a:gd fmla="*/ 2147483646 h 652" name="T23"/>
                <a:gd fmla="*/ 2147483646 w 718" name="T24"/>
                <a:gd fmla="*/ 2147483646 h 652" name="T25"/>
                <a:gd fmla="*/ 2147483646 w 718" name="T26"/>
                <a:gd fmla="*/ 0 h 652" name="T27"/>
                <a:gd fmla="*/ 2147483646 w 718" name="T28"/>
                <a:gd fmla="*/ 2147483646 h 652" name="T29"/>
                <a:gd fmla="*/ 2147483646 w 718" name="T30"/>
                <a:gd fmla="*/ 2147483646 h 652" name="T31"/>
                <a:gd fmla="*/ 0 w 718" name="T32"/>
                <a:gd fmla="*/ 2147483646 h 652" name="T33"/>
                <a:gd fmla="*/ 2147483646 w 718" name="T34"/>
                <a:gd fmla="*/ 2147483646 h 652" name="T35"/>
                <a:gd fmla="*/ 2147483646 w 718" name="T36"/>
                <a:gd fmla="*/ 2147483646 h 652" name="T37"/>
                <a:gd fmla="*/ 2147483646 w 718" name="T38"/>
                <a:gd fmla="*/ 2147483646 h 652" name="T39"/>
                <a:gd fmla="*/ 2147483646 w 718" name="T40"/>
                <a:gd fmla="*/ 2147483646 h 652" name="T41"/>
                <a:gd fmla="*/ 2147483646 w 718" name="T42"/>
                <a:gd fmla="*/ 2147483646 h 652" name="T43"/>
                <a:gd fmla="*/ 2147483646 w 718" name="T44"/>
                <a:gd fmla="*/ 2147483646 h 652" name="T45"/>
                <a:gd fmla="*/ 2147483646 w 718" name="T46"/>
                <a:gd fmla="*/ 2147483646 h 652" name="T47"/>
                <a:gd fmla="*/ 2147483646 w 718" name="T48"/>
                <a:gd fmla="*/ 2147483646 h 652" name="T49"/>
                <a:gd fmla="*/ 2147483646 w 718" name="T50"/>
                <a:gd fmla="*/ 2147483646 h 652" name="T51"/>
                <a:gd fmla="*/ 2147483646 w 718" name="T52"/>
                <a:gd fmla="*/ 2147483646 h 652" name="T53"/>
                <a:gd fmla="*/ 2147483646 w 718" name="T54"/>
                <a:gd fmla="*/ 2147483646 h 652" name="T55"/>
                <a:gd fmla="*/ 2147483646 w 718" name="T56"/>
                <a:gd fmla="*/ 2147483646 h 652" name="T57"/>
                <a:gd fmla="*/ 2147483646 w 718" name="T58"/>
                <a:gd fmla="*/ 2147483646 h 652" name="T59"/>
                <a:gd fmla="*/ 2147483646 w 718" name="T60"/>
                <a:gd fmla="*/ 2147483646 h 652" name="T61"/>
                <a:gd fmla="*/ 2147483646 w 718" name="T62"/>
                <a:gd fmla="*/ 2147483646 h 652" name="T63"/>
                <a:gd fmla="*/ 2147483646 w 718" name="T64"/>
                <a:gd fmla="*/ 2147483646 h 652" name="T65"/>
                <a:gd fmla="*/ 2147483646 w 718" name="T66"/>
                <a:gd fmla="*/ 2147483646 h 652" name="T67"/>
                <a:gd fmla="*/ 2147483646 w 718" name="T68"/>
                <a:gd fmla="*/ 2147483646 h 652" name="T69"/>
                <a:gd fmla="*/ 2147483646 w 718" name="T70"/>
                <a:gd fmla="*/ 2147483646 h 652" name="T71"/>
                <a:gd fmla="*/ 2147483646 w 718" name="T72"/>
                <a:gd fmla="*/ 2147483646 h 652" name="T73"/>
                <a:gd fmla="*/ 2147483646 w 718" name="T74"/>
                <a:gd fmla="*/ 2147483646 h 652" name="T75"/>
                <a:gd fmla="*/ 2147483646 w 718" name="T76"/>
                <a:gd fmla="*/ 2147483646 h 652" name="T77"/>
                <a:gd fmla="*/ 2147483646 w 718" name="T78"/>
                <a:gd fmla="*/ 2147483646 h 652" name="T79"/>
                <a:gd fmla="*/ 2147483646 w 718" name="T80"/>
                <a:gd fmla="*/ 2147483646 h 652" name="T81"/>
                <a:gd fmla="*/ 2147483646 w 718" name="T82"/>
                <a:gd fmla="*/ 2147483646 h 652" name="T83"/>
                <a:gd fmla="*/ 2147483646 w 718" name="T84"/>
                <a:gd fmla="*/ 2147483646 h 652" name="T85"/>
                <a:gd fmla="*/ 2147483646 w 718" name="T86"/>
                <a:gd fmla="*/ 2147483646 h 652" name="T87"/>
                <a:gd fmla="*/ 2147483646 w 718" name="T88"/>
                <a:gd fmla="*/ 2147483646 h 652" name="T89"/>
                <a:gd fmla="*/ 2147483646 w 718" name="T90"/>
                <a:gd fmla="*/ 2147483646 h 652" name="T91"/>
                <a:gd fmla="*/ 2147483646 w 718" name="T92"/>
                <a:gd fmla="*/ 2147483646 h 652" name="T93"/>
                <a:gd fmla="*/ 2147483646 w 718" name="T94"/>
                <a:gd fmla="*/ 2147483646 h 652" name="T95"/>
                <a:gd fmla="*/ 2147483646 w 718" name="T96"/>
                <a:gd fmla="*/ 2147483646 h 652" name="T97"/>
                <a:gd fmla="*/ 2147483646 w 718" name="T98"/>
                <a:gd fmla="*/ 2147483646 h 652" name="T99"/>
                <a:gd fmla="*/ 2147483646 w 718" name="T100"/>
                <a:gd fmla="*/ 2147483646 h 652" name="T101"/>
                <a:gd fmla="*/ 2147483646 w 718" name="T102"/>
                <a:gd fmla="*/ 2147483646 h 652" name="T103"/>
                <a:gd fmla="*/ 2147483646 w 718" name="T104"/>
                <a:gd fmla="*/ 2147483646 h 652" name="T105"/>
                <a:gd fmla="*/ 2147483646 w 718" name="T106"/>
                <a:gd fmla="*/ 2147483646 h 652" name="T107"/>
                <a:gd fmla="*/ 2147483646 w 718" name="T108"/>
                <a:gd fmla="*/ 2147483646 h 652" name="T109"/>
                <a:gd fmla="*/ 2147483646 w 718" name="T110"/>
                <a:gd fmla="*/ 2147483646 h 652" name="T111"/>
                <a:gd fmla="*/ 2147483646 w 718" name="T112"/>
                <a:gd fmla="*/ 2147483646 h 652" name="T113"/>
                <a:gd fmla="*/ 2147483646 w 718" name="T114"/>
                <a:gd fmla="*/ 2147483646 h 652" name="T115"/>
                <a:gd fmla="*/ 2147483646 w 718" name="T116"/>
                <a:gd fmla="*/ 2147483646 h 652" name="T117"/>
                <a:gd fmla="*/ 2147483646 w 718" name="T118"/>
                <a:gd fmla="*/ 2147483646 h 652" name="T119"/>
                <a:gd fmla="*/ 2147483646 w 718" name="T120"/>
                <a:gd fmla="*/ 2147483646 h 652" name="T121"/>
                <a:gd fmla="*/ 2147483646 w 718" name="T122"/>
                <a:gd fmla="*/ 2147483646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3" name="山东"/>
            <p:cNvSpPr/>
            <p:nvPr/>
          </p:nvSpPr>
          <p:spPr bwMode="auto">
            <a:xfrm>
              <a:off x="7468442" y="3253236"/>
              <a:ext cx="775391" cy="486946"/>
            </a:xfrm>
            <a:custGeom>
              <a:gdLst>
                <a:gd fmla="*/ 2147483646 w 434" name="T0"/>
                <a:gd fmla="*/ 2147483646 h 272" name="T1"/>
                <a:gd fmla="*/ 2147483646 w 434" name="T2"/>
                <a:gd fmla="*/ 2147483646 h 272" name="T3"/>
                <a:gd fmla="*/ 2147483646 w 434" name="T4"/>
                <a:gd fmla="*/ 0 h 272" name="T5"/>
                <a:gd fmla="*/ 2147483646 w 434" name="T6"/>
                <a:gd fmla="*/ 2147483646 h 272" name="T7"/>
                <a:gd fmla="*/ 2147483646 w 434" name="T8"/>
                <a:gd fmla="*/ 2147483646 h 272" name="T9"/>
                <a:gd fmla="*/ 2147483646 w 434" name="T10"/>
                <a:gd fmla="*/ 2147483646 h 272" name="T11"/>
                <a:gd fmla="*/ 2147483646 w 434" name="T12"/>
                <a:gd fmla="*/ 2147483646 h 272" name="T13"/>
                <a:gd fmla="*/ 2147483646 w 434" name="T14"/>
                <a:gd fmla="*/ 2147483646 h 272" name="T15"/>
                <a:gd fmla="*/ 2147483646 w 434" name="T16"/>
                <a:gd fmla="*/ 0 h 272" name="T17"/>
                <a:gd fmla="*/ 2147483646 w 434" name="T18"/>
                <a:gd fmla="*/ 2147483646 h 272" name="T19"/>
                <a:gd fmla="*/ 2147483646 w 434" name="T20"/>
                <a:gd fmla="*/ 2147483646 h 272" name="T21"/>
                <a:gd fmla="*/ 2147483646 w 434" name="T22"/>
                <a:gd fmla="*/ 2147483646 h 272" name="T23"/>
                <a:gd fmla="*/ 2147483646 w 434" name="T24"/>
                <a:gd fmla="*/ 2147483646 h 272" name="T25"/>
                <a:gd fmla="*/ 2147483646 w 434" name="T26"/>
                <a:gd fmla="*/ 2147483646 h 272" name="T27"/>
                <a:gd fmla="*/ 2147483646 w 434" name="T28"/>
                <a:gd fmla="*/ 2147483646 h 272" name="T29"/>
                <a:gd fmla="*/ 2147483646 w 434" name="T30"/>
                <a:gd fmla="*/ 2147483646 h 272" name="T31"/>
                <a:gd fmla="*/ 0 w 434" name="T32"/>
                <a:gd fmla="*/ 2147483646 h 272" name="T33"/>
                <a:gd fmla="*/ 2147483646 w 434" name="T34"/>
                <a:gd fmla="*/ 2147483646 h 272" name="T35"/>
                <a:gd fmla="*/ 2147483646 w 434" name="T36"/>
                <a:gd fmla="*/ 2147483646 h 272" name="T37"/>
                <a:gd fmla="*/ 2147483646 w 434" name="T38"/>
                <a:gd fmla="*/ 2147483646 h 272" name="T39"/>
                <a:gd fmla="*/ 2147483646 w 434" name="T40"/>
                <a:gd fmla="*/ 2147483646 h 272" name="T41"/>
                <a:gd fmla="*/ 2147483646 w 434" name="T42"/>
                <a:gd fmla="*/ 2147483646 h 272" name="T43"/>
                <a:gd fmla="*/ 2147483646 w 434" name="T44"/>
                <a:gd fmla="*/ 2147483646 h 272" name="T45"/>
                <a:gd fmla="*/ 2147483646 w 434" name="T46"/>
                <a:gd fmla="*/ 2147483646 h 272" name="T47"/>
                <a:gd fmla="*/ 2147483646 w 434" name="T48"/>
                <a:gd fmla="*/ 2147483646 h 272" name="T49"/>
                <a:gd fmla="*/ 2147483646 w 434" name="T50"/>
                <a:gd fmla="*/ 2147483646 h 272" name="T51"/>
                <a:gd fmla="*/ 2147483646 w 434" name="T52"/>
                <a:gd fmla="*/ 2147483646 h 272" name="T53"/>
                <a:gd fmla="*/ 2147483646 w 434" name="T54"/>
                <a:gd fmla="*/ 2147483646 h 272" name="T55"/>
                <a:gd fmla="*/ 2147483646 w 434" name="T56"/>
                <a:gd fmla="*/ 2147483646 h 272" name="T57"/>
                <a:gd fmla="*/ 2147483646 w 434" name="T58"/>
                <a:gd fmla="*/ 2147483646 h 272" name="T59"/>
                <a:gd fmla="*/ 2147483646 w 434" name="T60"/>
                <a:gd fmla="*/ 2147483646 h 272" name="T61"/>
                <a:gd fmla="*/ 2147483646 w 434" name="T62"/>
                <a:gd fmla="*/ 2147483646 h 272" name="T63"/>
                <a:gd fmla="*/ 2147483646 w 434" name="T64"/>
                <a:gd fmla="*/ 2147483646 h 272" name="T65"/>
                <a:gd fmla="*/ 2147483646 w 434" name="T66"/>
                <a:gd fmla="*/ 2147483646 h 272" name="T67"/>
                <a:gd fmla="*/ 2147483646 w 434" name="T68"/>
                <a:gd fmla="*/ 2147483646 h 272" name="T69"/>
                <a:gd fmla="*/ 2147483646 w 434" name="T70"/>
                <a:gd fmla="*/ 2147483646 h 272" name="T71"/>
                <a:gd fmla="*/ 2147483646 w 434" name="T72"/>
                <a:gd fmla="*/ 2147483646 h 272" name="T73"/>
                <a:gd fmla="*/ 2147483646 w 434" name="T74"/>
                <a:gd fmla="*/ 2147483646 h 272" name="T75"/>
                <a:gd fmla="*/ 2147483646 w 434" name="T76"/>
                <a:gd fmla="*/ 2147483646 h 272" name="T77"/>
                <a:gd fmla="*/ 2147483646 w 434" name="T78"/>
                <a:gd fmla="*/ 2147483646 h 272" name="T79"/>
                <a:gd fmla="*/ 2147483646 w 434" name="T80"/>
                <a:gd fmla="*/ 2147483646 h 272" name="T81"/>
                <a:gd fmla="*/ 2147483646 w 434" name="T82"/>
                <a:gd fmla="*/ 2147483646 h 272" name="T83"/>
                <a:gd fmla="*/ 2147483646 w 434" name="T84"/>
                <a:gd fmla="*/ 2147483646 h 272" name="T85"/>
                <a:gd fmla="*/ 2147483646 w 434" name="T86"/>
                <a:gd fmla="*/ 2147483646 h 272" name="T87"/>
                <a:gd fmla="*/ 2147483646 w 434" name="T88"/>
                <a:gd fmla="*/ 2147483646 h 272" name="T89"/>
                <a:gd fmla="*/ 2147483646 w 434" name="T90"/>
                <a:gd fmla="*/ 2147483646 h 272" name="T91"/>
                <a:gd fmla="*/ 2147483646 w 434" name="T92"/>
                <a:gd fmla="*/ 2147483646 h 272" name="T93"/>
                <a:gd fmla="*/ 2147483646 w 434" name="T94"/>
                <a:gd fmla="*/ 2147483646 h 272" name="T95"/>
                <a:gd fmla="*/ 2147483646 w 434" name="T96"/>
                <a:gd fmla="*/ 2147483646 h 272" name="T97"/>
                <a:gd fmla="*/ 2147483646 w 434" name="T98"/>
                <a:gd fmla="*/ 2147483646 h 272" name="T99"/>
                <a:gd fmla="*/ 2147483646 w 434" name="T100"/>
                <a:gd fmla="*/ 2147483646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72" w="43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4" name="上海"/>
            <p:cNvSpPr/>
            <p:nvPr/>
          </p:nvSpPr>
          <p:spPr bwMode="auto">
            <a:xfrm>
              <a:off x="8192658" y="4061193"/>
              <a:ext cx="122512" cy="107004"/>
            </a:xfrm>
            <a:custGeom>
              <a:gdLst>
                <a:gd fmla="*/ 2147483646 w 68" name="T0"/>
                <a:gd fmla="*/ 2147483646 h 60" name="T1"/>
                <a:gd fmla="*/ 2147483646 w 68" name="T2"/>
                <a:gd fmla="*/ 2147483646 h 60" name="T3"/>
                <a:gd fmla="*/ 2147483646 w 68" name="T4"/>
                <a:gd fmla="*/ 2147483646 h 60" name="T5"/>
                <a:gd fmla="*/ 2147483646 w 68" name="T6"/>
                <a:gd fmla="*/ 2147483646 h 60" name="T7"/>
                <a:gd fmla="*/ 2147483646 w 68" name="T8"/>
                <a:gd fmla="*/ 2147483646 h 60" name="T9"/>
                <a:gd fmla="*/ 2147483646 w 68" name="T10"/>
                <a:gd fmla="*/ 2147483646 h 60" name="T11"/>
                <a:gd fmla="*/ 2147483646 w 68" name="T12"/>
                <a:gd fmla="*/ 2147483646 h 60" name="T13"/>
                <a:gd fmla="*/ 2147483646 w 68" name="T14"/>
                <a:gd fmla="*/ 2147483646 h 60" name="T15"/>
                <a:gd fmla="*/ 2147483646 w 68" name="T16"/>
                <a:gd fmla="*/ 0 h 60" name="T17"/>
                <a:gd fmla="*/ 2147483646 w 68" name="T18"/>
                <a:gd fmla="*/ 0 h 60" name="T19"/>
                <a:gd fmla="*/ 2147483646 w 68" name="T20"/>
                <a:gd fmla="*/ 0 h 60" name="T21"/>
                <a:gd fmla="*/ 2147483646 w 68" name="T22"/>
                <a:gd fmla="*/ 2147483646 h 60" name="T23"/>
                <a:gd fmla="*/ 2147483646 w 68" name="T24"/>
                <a:gd fmla="*/ 2147483646 h 60" name="T25"/>
                <a:gd fmla="*/ 2147483646 w 68" name="T26"/>
                <a:gd fmla="*/ 2147483646 h 60" name="T27"/>
                <a:gd fmla="*/ 2147483646 w 68" name="T28"/>
                <a:gd fmla="*/ 2147483646 h 60" name="T29"/>
                <a:gd fmla="*/ 2147483646 w 68" name="T30"/>
                <a:gd fmla="*/ 2147483646 h 60" name="T31"/>
                <a:gd fmla="*/ 0 w 68" name="T32"/>
                <a:gd fmla="*/ 2147483646 h 60" name="T33"/>
                <a:gd fmla="*/ 2147483646 w 68" name="T34"/>
                <a:gd fmla="*/ 2147483646 h 60" name="T35"/>
                <a:gd fmla="*/ 2147483646 w 68" name="T36"/>
                <a:gd fmla="*/ 2147483646 h 60" name="T37"/>
                <a:gd fmla="*/ 2147483646 w 68" name="T38"/>
                <a:gd fmla="*/ 2147483646 h 60" name="T39"/>
                <a:gd fmla="*/ 2147483646 w 68" name="T40"/>
                <a:gd fmla="*/ 2147483646 h 60" name="T41"/>
                <a:gd fmla="*/ 2147483646 w 68" name="T42"/>
                <a:gd fmla="*/ 2147483646 h 60" name="T43"/>
                <a:gd fmla="*/ 2147483646 w 68" name="T44"/>
                <a:gd fmla="*/ 2147483646 h 60" name="T45"/>
                <a:gd fmla="*/ 2147483646 w 68" name="T46"/>
                <a:gd fmla="*/ 2147483646 h 60" name="T47"/>
                <a:gd fmla="*/ 2147483646 w 68" name="T48"/>
                <a:gd fmla="*/ 2147483646 h 60" name="T49"/>
                <a:gd fmla="*/ 2147483646 w 68" name="T50"/>
                <a:gd fmla="*/ 2147483646 h 60" name="T51"/>
                <a:gd fmla="*/ 2147483646 w 68" name="T52"/>
                <a:gd fmla="*/ 2147483646 h 60" name="T53"/>
                <a:gd fmla="*/ 2147483646 w 68" name="T54"/>
                <a:gd fmla="*/ 2147483646 h 60" name="T55"/>
                <a:gd fmla="*/ 2147483646 w 68" name="T56"/>
                <a:gd fmla="*/ 2147483646 h 60" name="T57"/>
                <a:gd fmla="*/ 2147483646 w 68" name="T58"/>
                <a:gd fmla="*/ 2147483646 h 60" name="T59"/>
                <a:gd fmla="*/ 2147483646 w 68" name="T60"/>
                <a:gd fmla="*/ 2147483646 h 60" name="T61"/>
                <a:gd fmla="*/ 2147483646 w 68" name="T62"/>
                <a:gd fmla="*/ 2147483646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5" name="江苏"/>
            <p:cNvSpPr/>
            <p:nvPr/>
          </p:nvSpPr>
          <p:spPr bwMode="auto">
            <a:xfrm>
              <a:off x="7625071" y="3650237"/>
              <a:ext cx="676141" cy="521063"/>
            </a:xfrm>
            <a:custGeom>
              <a:gdLst>
                <a:gd fmla="*/ 2147483646 w 378" name="T0"/>
                <a:gd fmla="*/ 2147483646 h 292" name="T1"/>
                <a:gd fmla="*/ 2147483646 w 378" name="T2"/>
                <a:gd fmla="*/ 2147483646 h 292" name="T3"/>
                <a:gd fmla="*/ 2147483646 w 378" name="T4"/>
                <a:gd fmla="*/ 2147483646 h 292" name="T5"/>
                <a:gd fmla="*/ 2147483646 w 378" name="T6"/>
                <a:gd fmla="*/ 2147483646 h 292" name="T7"/>
                <a:gd fmla="*/ 2147483646 w 378" name="T8"/>
                <a:gd fmla="*/ 2147483646 h 292" name="T9"/>
                <a:gd fmla="*/ 2147483646 w 378" name="T10"/>
                <a:gd fmla="*/ 0 h 292" name="T11"/>
                <a:gd fmla="*/ 2147483646 w 378" name="T12"/>
                <a:gd fmla="*/ 2147483646 h 292" name="T13"/>
                <a:gd fmla="*/ 2147483646 w 378" name="T14"/>
                <a:gd fmla="*/ 2147483646 h 292" name="T15"/>
                <a:gd fmla="*/ 2147483646 w 378" name="T16"/>
                <a:gd fmla="*/ 2147483646 h 292" name="T17"/>
                <a:gd fmla="*/ 2147483646 w 378" name="T18"/>
                <a:gd fmla="*/ 2147483646 h 292" name="T19"/>
                <a:gd fmla="*/ 2147483646 w 378" name="T20"/>
                <a:gd fmla="*/ 2147483646 h 292" name="T21"/>
                <a:gd fmla="*/ 2147483646 w 378" name="T22"/>
                <a:gd fmla="*/ 2147483646 h 292" name="T23"/>
                <a:gd fmla="*/ 2147483646 w 378" name="T24"/>
                <a:gd fmla="*/ 2147483646 h 292" name="T25"/>
                <a:gd fmla="*/ 2147483646 w 378" name="T26"/>
                <a:gd fmla="*/ 2147483646 h 292" name="T27"/>
                <a:gd fmla="*/ 2147483646 w 378" name="T28"/>
                <a:gd fmla="*/ 2147483646 h 292" name="T29"/>
                <a:gd fmla="*/ 2147483646 w 378" name="T30"/>
                <a:gd fmla="*/ 2147483646 h 292" name="T31"/>
                <a:gd fmla="*/ 2147483646 w 378" name="T32"/>
                <a:gd fmla="*/ 2147483646 h 292" name="T33"/>
                <a:gd fmla="*/ 2147483646 w 378" name="T34"/>
                <a:gd fmla="*/ 2147483646 h 292" name="T35"/>
                <a:gd fmla="*/ 2147483646 w 378" name="T36"/>
                <a:gd fmla="*/ 2147483646 h 292" name="T37"/>
                <a:gd fmla="*/ 2147483646 w 378" name="T38"/>
                <a:gd fmla="*/ 2147483646 h 292" name="T39"/>
                <a:gd fmla="*/ 2147483646 w 378" name="T40"/>
                <a:gd fmla="*/ 2147483646 h 292" name="T41"/>
                <a:gd fmla="*/ 2147483646 w 378" name="T42"/>
                <a:gd fmla="*/ 2147483646 h 292" name="T43"/>
                <a:gd fmla="*/ 2147483646 w 378" name="T44"/>
                <a:gd fmla="*/ 2147483646 h 292" name="T45"/>
                <a:gd fmla="*/ 2147483646 w 378" name="T46"/>
                <a:gd fmla="*/ 2147483646 h 292" name="T47"/>
                <a:gd fmla="*/ 2147483646 w 378" name="T48"/>
                <a:gd fmla="*/ 2147483646 h 292" name="T49"/>
                <a:gd fmla="*/ 2147483646 w 378" name="T50"/>
                <a:gd fmla="*/ 2147483646 h 292" name="T51"/>
                <a:gd fmla="*/ 2147483646 w 378" name="T52"/>
                <a:gd fmla="*/ 2147483646 h 292" name="T53"/>
                <a:gd fmla="*/ 2147483646 w 378" name="T54"/>
                <a:gd fmla="*/ 2147483646 h 292" name="T55"/>
                <a:gd fmla="*/ 2147483646 w 378" name="T56"/>
                <a:gd fmla="*/ 2147483646 h 292" name="T57"/>
                <a:gd fmla="*/ 2147483646 w 378" name="T58"/>
                <a:gd fmla="*/ 2147483646 h 292" name="T59"/>
                <a:gd fmla="*/ 2147483646 w 378" name="T60"/>
                <a:gd fmla="*/ 2147483646 h 292" name="T61"/>
                <a:gd fmla="*/ 2147483646 w 378" name="T62"/>
                <a:gd fmla="*/ 2147483646 h 292" name="T63"/>
                <a:gd fmla="*/ 2147483646 w 378" name="T64"/>
                <a:gd fmla="*/ 2147483646 h 292" name="T65"/>
                <a:gd fmla="*/ 2147483646 w 378" name="T66"/>
                <a:gd fmla="*/ 2147483646 h 292" name="T67"/>
                <a:gd fmla="*/ 2147483646 w 378" name="T68"/>
                <a:gd fmla="*/ 2147483646 h 292" name="T69"/>
                <a:gd fmla="*/ 2147483646 w 378" name="T70"/>
                <a:gd fmla="*/ 2147483646 h 292" name="T71"/>
                <a:gd fmla="*/ 2147483646 w 378" name="T72"/>
                <a:gd fmla="*/ 2147483646 h 292" name="T73"/>
                <a:gd fmla="*/ 2147483646 w 378" name="T74"/>
                <a:gd fmla="*/ 2147483646 h 292" name="T75"/>
                <a:gd fmla="*/ 2147483646 w 378" name="T76"/>
                <a:gd fmla="*/ 2147483646 h 292" name="T77"/>
                <a:gd fmla="*/ 2147483646 w 378" name="T78"/>
                <a:gd fmla="*/ 2147483646 h 292" name="T79"/>
                <a:gd fmla="*/ 2147483646 w 378" name="T80"/>
                <a:gd fmla="*/ 2147483646 h 292" name="T81"/>
                <a:gd fmla="*/ 2147483646 w 378" name="T82"/>
                <a:gd fmla="*/ 2147483646 h 292" name="T83"/>
                <a:gd fmla="*/ 2147483646 w 378" name="T84"/>
                <a:gd fmla="*/ 2147483646 h 292" name="T85"/>
                <a:gd fmla="*/ 2147483646 w 378" name="T86"/>
                <a:gd fmla="*/ 2147483646 h 292" name="T87"/>
                <a:gd fmla="*/ 2147483646 w 378" name="T88"/>
                <a:gd fmla="*/ 2147483646 h 292" name="T89"/>
                <a:gd fmla="*/ 2147483646 w 378" name="T90"/>
                <a:gd fmla="*/ 2147483646 h 292" name="T91"/>
                <a:gd fmla="*/ 2147483646 w 378" name="T92"/>
                <a:gd fmla="*/ 2147483646 h 292" name="T93"/>
                <a:gd fmla="*/ 2147483646 w 378" name="T94"/>
                <a:gd fmla="*/ 2147483646 h 292" name="T95"/>
                <a:gd fmla="*/ 2147483646 w 378" name="T96"/>
                <a:gd fmla="*/ 2147483646 h 292" name="T97"/>
                <a:gd fmla="*/ 2147483646 w 378" name="T98"/>
                <a:gd fmla="*/ 2147483646 h 292" name="T99"/>
                <a:gd fmla="*/ 2147483646 w 378" name="T100"/>
                <a:gd fmla="*/ 2147483646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6" name="河北"/>
            <p:cNvSpPr/>
            <p:nvPr/>
          </p:nvSpPr>
          <p:spPr bwMode="auto">
            <a:xfrm>
              <a:off x="7273044" y="2653083"/>
              <a:ext cx="628066" cy="896352"/>
            </a:xfrm>
            <a:custGeom>
              <a:gdLst>
                <a:gd fmla="*/ 2147483646 w 352" name="T0"/>
                <a:gd fmla="*/ 2147483646 h 502" name="T1"/>
                <a:gd fmla="*/ 2147483646 w 352" name="T2"/>
                <a:gd fmla="*/ 2147483646 h 502" name="T3"/>
                <a:gd fmla="*/ 2147483646 w 352" name="T4"/>
                <a:gd fmla="*/ 2147483646 h 502" name="T5"/>
                <a:gd fmla="*/ 2147483646 w 352" name="T6"/>
                <a:gd fmla="*/ 2147483646 h 502" name="T7"/>
                <a:gd fmla="*/ 2147483646 w 352" name="T8"/>
                <a:gd fmla="*/ 2147483646 h 502" name="T9"/>
                <a:gd fmla="*/ 2147483646 w 352" name="T10"/>
                <a:gd fmla="*/ 2147483646 h 502" name="T11"/>
                <a:gd fmla="*/ 2147483646 w 352" name="T12"/>
                <a:gd fmla="*/ 2147483646 h 502" name="T13"/>
                <a:gd fmla="*/ 2147483646 w 352" name="T14"/>
                <a:gd fmla="*/ 2147483646 h 502" name="T15"/>
                <a:gd fmla="*/ 2147483646 w 352" name="T16"/>
                <a:gd fmla="*/ 2147483646 h 502" name="T17"/>
                <a:gd fmla="*/ 2147483646 w 352" name="T18"/>
                <a:gd fmla="*/ 2147483646 h 502" name="T19"/>
                <a:gd fmla="*/ 2147483646 w 352" name="T20"/>
                <a:gd fmla="*/ 2147483646 h 502" name="T21"/>
                <a:gd fmla="*/ 2147483646 w 352" name="T22"/>
                <a:gd fmla="*/ 2147483646 h 502" name="T23"/>
                <a:gd fmla="*/ 2147483646 w 352" name="T24"/>
                <a:gd fmla="*/ 2147483646 h 502" name="T25"/>
                <a:gd fmla="*/ 2147483646 w 352" name="T26"/>
                <a:gd fmla="*/ 2147483646 h 502" name="T27"/>
                <a:gd fmla="*/ 2147483646 w 352" name="T28"/>
                <a:gd fmla="*/ 2147483646 h 502" name="T29"/>
                <a:gd fmla="*/ 2147483646 w 352" name="T30"/>
                <a:gd fmla="*/ 2147483646 h 502" name="T31"/>
                <a:gd fmla="*/ 2147483646 w 352" name="T32"/>
                <a:gd fmla="*/ 2147483646 h 502" name="T33"/>
                <a:gd fmla="*/ 2147483646 w 352" name="T34"/>
                <a:gd fmla="*/ 2147483646 h 502" name="T35"/>
                <a:gd fmla="*/ 2147483646 w 352" name="T36"/>
                <a:gd fmla="*/ 2147483646 h 502" name="T37"/>
                <a:gd fmla="*/ 2147483646 w 352" name="T38"/>
                <a:gd fmla="*/ 2147483646 h 502" name="T39"/>
                <a:gd fmla="*/ 2147483646 w 352" name="T40"/>
                <a:gd fmla="*/ 2147483646 h 502" name="T41"/>
                <a:gd fmla="*/ 2147483646 w 352" name="T42"/>
                <a:gd fmla="*/ 2147483646 h 502" name="T43"/>
                <a:gd fmla="*/ 2147483646 w 352" name="T44"/>
                <a:gd fmla="*/ 2147483646 h 502" name="T45"/>
                <a:gd fmla="*/ 2147483646 w 352" name="T46"/>
                <a:gd fmla="*/ 2147483646 h 502" name="T47"/>
                <a:gd fmla="*/ 2147483646 w 352" name="T48"/>
                <a:gd fmla="*/ 2147483646 h 502" name="T49"/>
                <a:gd fmla="*/ 2147483646 w 352" name="T50"/>
                <a:gd fmla="*/ 2147483646 h 502" name="T51"/>
                <a:gd fmla="*/ 2147483646 w 352" name="T52"/>
                <a:gd fmla="*/ 2147483646 h 502" name="T53"/>
                <a:gd fmla="*/ 2147483646 w 352" name="T54"/>
                <a:gd fmla="*/ 2147483646 h 502" name="T55"/>
                <a:gd fmla="*/ 2147483646 w 352" name="T56"/>
                <a:gd fmla="*/ 2147483646 h 502" name="T57"/>
                <a:gd fmla="*/ 2147483646 w 352" name="T58"/>
                <a:gd fmla="*/ 2147483646 h 502" name="T59"/>
                <a:gd fmla="*/ 2147483646 w 352" name="T60"/>
                <a:gd fmla="*/ 2147483646 h 502" name="T61"/>
                <a:gd fmla="*/ 2147483646 w 352" name="T62"/>
                <a:gd fmla="*/ 2147483646 h 502" name="T63"/>
                <a:gd fmla="*/ 2147483646 w 352" name="T64"/>
                <a:gd fmla="*/ 2147483646 h 502" name="T65"/>
                <a:gd fmla="*/ 2147483646 w 352" name="T66"/>
                <a:gd fmla="*/ 2147483646 h 502" name="T67"/>
                <a:gd fmla="*/ 2147483646 w 352" name="T68"/>
                <a:gd fmla="*/ 2147483646 h 502" name="T69"/>
                <a:gd fmla="*/ 2147483646 w 352" name="T70"/>
                <a:gd fmla="*/ 2147483646 h 502" name="T71"/>
                <a:gd fmla="*/ 2147483646 w 352" name="T72"/>
                <a:gd fmla="*/ 2147483646 h 502" name="T73"/>
                <a:gd fmla="*/ 2147483646 w 352" name="T74"/>
                <a:gd fmla="*/ 2147483646 h 502" name="T75"/>
                <a:gd fmla="*/ 2147483646 w 352" name="T76"/>
                <a:gd fmla="*/ 2147483646 h 502" name="T77"/>
                <a:gd fmla="*/ 2147483646 w 352" name="T78"/>
                <a:gd fmla="*/ 2147483646 h 502" name="T79"/>
                <a:gd fmla="*/ 2147483646 w 352" name="T80"/>
                <a:gd fmla="*/ 2147483646 h 502" name="T81"/>
                <a:gd fmla="*/ 2147483646 w 352" name="T82"/>
                <a:gd fmla="*/ 2147483646 h 502" name="T83"/>
                <a:gd fmla="*/ 2147483646 w 352" name="T84"/>
                <a:gd fmla="*/ 2147483646 h 502" name="T85"/>
                <a:gd fmla="*/ 2147483646 w 352" name="T86"/>
                <a:gd fmla="*/ 2147483646 h 502" name="T87"/>
                <a:gd fmla="*/ 2147483646 w 352" name="T88"/>
                <a:gd fmla="*/ 2147483646 h 502" name="T89"/>
                <a:gd fmla="*/ 2147483646 w 352" name="T90"/>
                <a:gd fmla="*/ 2147483646 h 502" name="T91"/>
                <a:gd fmla="*/ 2147483646 w 352" name="T92"/>
                <a:gd fmla="*/ 2147483646 h 502" name="T93"/>
                <a:gd fmla="*/ 2147483646 w 352" name="T94"/>
                <a:gd fmla="*/ 2147483646 h 502" name="T95"/>
                <a:gd fmla="*/ 2147483646 w 352" name="T96"/>
                <a:gd fmla="*/ 2147483646 h 502" name="T97"/>
                <a:gd fmla="*/ 2147483646 w 352" name="T98"/>
                <a:gd fmla="*/ 2147483646 h 502" name="T99"/>
                <a:gd fmla="*/ 2147483646 w 352" name="T100"/>
                <a:gd fmla="*/ 2147483646 h 502" name="T101"/>
                <a:gd fmla="*/ 2147483646 w 352" name="T102"/>
                <a:gd fmla="*/ 2147483646 h 502" name="T103"/>
                <a:gd fmla="*/ 2147483646 w 352" name="T104"/>
                <a:gd fmla="*/ 2147483646 h 502" name="T105"/>
                <a:gd fmla="*/ 2147483646 w 352" name="T106"/>
                <a:gd fmla="*/ 2147483646 h 502" name="T107"/>
                <a:gd fmla="*/ 2147483646 w 352" name="T108"/>
                <a:gd fmla="*/ 2147483646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7" name="河南"/>
            <p:cNvSpPr/>
            <p:nvPr/>
          </p:nvSpPr>
          <p:spPr bwMode="auto">
            <a:xfrm>
              <a:off x="6986149" y="3513768"/>
              <a:ext cx="660634" cy="654430"/>
            </a:xfrm>
            <a:custGeom>
              <a:gdLst>
                <a:gd fmla="*/ 2147483646 w 370" name="T0"/>
                <a:gd fmla="*/ 2147483646 h 366" name="T1"/>
                <a:gd fmla="*/ 0 w 370" name="T2"/>
                <a:gd fmla="*/ 2147483646 h 366" name="T3"/>
                <a:gd fmla="*/ 2147483646 w 370" name="T4"/>
                <a:gd fmla="*/ 2147483646 h 366" name="T5"/>
                <a:gd fmla="*/ 2147483646 w 370" name="T6"/>
                <a:gd fmla="*/ 2147483646 h 366" name="T7"/>
                <a:gd fmla="*/ 2147483646 w 370" name="T8"/>
                <a:gd fmla="*/ 2147483646 h 366" name="T9"/>
                <a:gd fmla="*/ 2147483646 w 370" name="T10"/>
                <a:gd fmla="*/ 2147483646 h 366" name="T11"/>
                <a:gd fmla="*/ 2147483646 w 370" name="T12"/>
                <a:gd fmla="*/ 2147483646 h 366" name="T13"/>
                <a:gd fmla="*/ 2147483646 w 370" name="T14"/>
                <a:gd fmla="*/ 2147483646 h 366" name="T15"/>
                <a:gd fmla="*/ 2147483646 w 370" name="T16"/>
                <a:gd fmla="*/ 2147483646 h 366" name="T17"/>
                <a:gd fmla="*/ 2147483646 w 370" name="T18"/>
                <a:gd fmla="*/ 2147483646 h 366" name="T19"/>
                <a:gd fmla="*/ 2147483646 w 370" name="T20"/>
                <a:gd fmla="*/ 2147483646 h 366" name="T21"/>
                <a:gd fmla="*/ 2147483646 w 370" name="T22"/>
                <a:gd fmla="*/ 2147483646 h 366" name="T23"/>
                <a:gd fmla="*/ 2147483646 w 370" name="T24"/>
                <a:gd fmla="*/ 2147483646 h 366" name="T25"/>
                <a:gd fmla="*/ 2147483646 w 370" name="T26"/>
                <a:gd fmla="*/ 2147483646 h 366" name="T27"/>
                <a:gd fmla="*/ 2147483646 w 370" name="T28"/>
                <a:gd fmla="*/ 2147483646 h 366" name="T29"/>
                <a:gd fmla="*/ 2147483646 w 370" name="T30"/>
                <a:gd fmla="*/ 2147483646 h 366" name="T31"/>
                <a:gd fmla="*/ 2147483646 w 370" name="T32"/>
                <a:gd fmla="*/ 2147483646 h 366" name="T33"/>
                <a:gd fmla="*/ 2147483646 w 370" name="T34"/>
                <a:gd fmla="*/ 2147483646 h 366" name="T35"/>
                <a:gd fmla="*/ 2147483646 w 370" name="T36"/>
                <a:gd fmla="*/ 2147483646 h 366" name="T37"/>
                <a:gd fmla="*/ 2147483646 w 370" name="T38"/>
                <a:gd fmla="*/ 2147483646 h 366" name="T39"/>
                <a:gd fmla="*/ 2147483646 w 370" name="T40"/>
                <a:gd fmla="*/ 2147483646 h 366" name="T41"/>
                <a:gd fmla="*/ 2147483646 w 370" name="T42"/>
                <a:gd fmla="*/ 2147483646 h 366" name="T43"/>
                <a:gd fmla="*/ 2147483646 w 370" name="T44"/>
                <a:gd fmla="*/ 2147483646 h 366" name="T45"/>
                <a:gd fmla="*/ 2147483646 w 370" name="T46"/>
                <a:gd fmla="*/ 2147483646 h 366" name="T47"/>
                <a:gd fmla="*/ 2147483646 w 370" name="T48"/>
                <a:gd fmla="*/ 2147483646 h 366" name="T49"/>
                <a:gd fmla="*/ 2147483646 w 370" name="T50"/>
                <a:gd fmla="*/ 2147483646 h 366" name="T51"/>
                <a:gd fmla="*/ 2147483646 w 370" name="T52"/>
                <a:gd fmla="*/ 2147483646 h 366" name="T53"/>
                <a:gd fmla="*/ 2147483646 w 370" name="T54"/>
                <a:gd fmla="*/ 2147483646 h 366" name="T55"/>
                <a:gd fmla="*/ 2147483646 w 370" name="T56"/>
                <a:gd fmla="*/ 2147483646 h 366" name="T57"/>
                <a:gd fmla="*/ 2147483646 w 370" name="T58"/>
                <a:gd fmla="*/ 2147483646 h 366" name="T59"/>
                <a:gd fmla="*/ 2147483646 w 370" name="T60"/>
                <a:gd fmla="*/ 2147483646 h 366" name="T61"/>
                <a:gd fmla="*/ 2147483646 w 370" name="T62"/>
                <a:gd fmla="*/ 2147483646 h 366" name="T63"/>
                <a:gd fmla="*/ 2147483646 w 370" name="T64"/>
                <a:gd fmla="*/ 2147483646 h 366" name="T65"/>
                <a:gd fmla="*/ 2147483646 w 370" name="T66"/>
                <a:gd fmla="*/ 2147483646 h 366" name="T67"/>
                <a:gd fmla="*/ 2147483646 w 370" name="T68"/>
                <a:gd fmla="*/ 2147483646 h 366" name="T69"/>
                <a:gd fmla="*/ 2147483646 w 370" name="T70"/>
                <a:gd fmla="*/ 2147483646 h 366" name="T71"/>
                <a:gd fmla="*/ 2147483646 w 370" name="T72"/>
                <a:gd fmla="*/ 2147483646 h 366" name="T73"/>
                <a:gd fmla="*/ 2147483646 w 370" name="T74"/>
                <a:gd fmla="*/ 2147483646 h 366" name="T75"/>
                <a:gd fmla="*/ 2147483646 w 370" name="T76"/>
                <a:gd fmla="*/ 2147483646 h 366" name="T77"/>
                <a:gd fmla="*/ 2147483646 w 370" name="T78"/>
                <a:gd fmla="*/ 2147483646 h 366" name="T79"/>
                <a:gd fmla="*/ 2147483646 w 370" name="T80"/>
                <a:gd fmla="*/ 2147483646 h 366" name="T81"/>
                <a:gd fmla="*/ 2147483646 w 370" name="T82"/>
                <a:gd fmla="*/ 2147483646 h 366" name="T83"/>
                <a:gd fmla="*/ 2147483646 w 370" name="T84"/>
                <a:gd fmla="*/ 2147483646 h 366" name="T85"/>
                <a:gd fmla="*/ 2147483646 w 370" name="T86"/>
                <a:gd fmla="*/ 2147483646 h 366" name="T87"/>
                <a:gd fmla="*/ 2147483646 w 370" name="T88"/>
                <a:gd fmla="*/ 2147483646 h 366" name="T89"/>
                <a:gd fmla="*/ 2147483646 w 370" name="T90"/>
                <a:gd fmla="*/ 2147483646 h 366" name="T91"/>
                <a:gd fmla="*/ 2147483646 w 370" name="T92"/>
                <a:gd fmla="*/ 2147483646 h 366" name="T93"/>
                <a:gd fmla="*/ 2147483646 w 370" name="T94"/>
                <a:gd fmla="*/ 0 h 366" name="T95"/>
                <a:gd fmla="*/ 2147483646 w 370" name="T96"/>
                <a:gd fmla="*/ 2147483646 h 366" name="T97"/>
                <a:gd fmla="*/ 2147483646 w 370" name="T98"/>
                <a:gd fmla="*/ 2147483646 h 366" name="T99"/>
                <a:gd fmla="*/ 2147483646 w 370" name="T100"/>
                <a:gd fmla="*/ 2147483646 h 366" name="T101"/>
                <a:gd fmla="*/ 2147483646 w 370" name="T102"/>
                <a:gd fmla="*/ 2147483646 h 366" name="T103"/>
                <a:gd fmla="*/ 2147483646 w 370" name="T104"/>
                <a:gd fmla="*/ 2147483646 h 366" name="T105"/>
                <a:gd fmla="*/ 2147483646 w 370" name="T106"/>
                <a:gd fmla="*/ 2147483646 h 366" name="T107"/>
                <a:gd fmla="*/ 2147483646 w 370" name="T108"/>
                <a:gd fmla="*/ 2147483646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8" name="台湾"/>
            <p:cNvSpPr/>
            <p:nvPr/>
          </p:nvSpPr>
          <p:spPr bwMode="auto">
            <a:xfrm>
              <a:off x="8228327" y="4911022"/>
              <a:ext cx="189195" cy="457481"/>
            </a:xfrm>
            <a:custGeom>
              <a:gdLst>
                <a:gd fmla="*/ 2147483646 w 106" name="T0"/>
                <a:gd fmla="*/ 0 h 256" name="T1"/>
                <a:gd fmla="*/ 2147483646 w 106" name="T2"/>
                <a:gd fmla="*/ 0 h 256" name="T3"/>
                <a:gd fmla="*/ 2147483646 w 106" name="T4"/>
                <a:gd fmla="*/ 2147483646 h 256" name="T5"/>
                <a:gd fmla="*/ 2147483646 w 106" name="T6"/>
                <a:gd fmla="*/ 2147483646 h 256" name="T7"/>
                <a:gd fmla="*/ 2147483646 w 106" name="T8"/>
                <a:gd fmla="*/ 2147483646 h 256" name="T9"/>
                <a:gd fmla="*/ 2147483646 w 106" name="T10"/>
                <a:gd fmla="*/ 2147483646 h 256" name="T11"/>
                <a:gd fmla="*/ 2147483646 w 106" name="T12"/>
                <a:gd fmla="*/ 2147483646 h 256" name="T13"/>
                <a:gd fmla="*/ 2147483646 w 106" name="T14"/>
                <a:gd fmla="*/ 2147483646 h 256" name="T15"/>
                <a:gd fmla="*/ 2147483646 w 106" name="T16"/>
                <a:gd fmla="*/ 2147483646 h 256" name="T17"/>
                <a:gd fmla="*/ 0 w 106" name="T18"/>
                <a:gd fmla="*/ 2147483646 h 256" name="T19"/>
                <a:gd fmla="*/ 2147483646 w 106" name="T20"/>
                <a:gd fmla="*/ 2147483646 h 256" name="T21"/>
                <a:gd fmla="*/ 2147483646 w 106" name="T22"/>
                <a:gd fmla="*/ 2147483646 h 256" name="T23"/>
                <a:gd fmla="*/ 2147483646 w 106" name="T24"/>
                <a:gd fmla="*/ 2147483646 h 256" name="T25"/>
                <a:gd fmla="*/ 2147483646 w 106" name="T26"/>
                <a:gd fmla="*/ 2147483646 h 256" name="T27"/>
                <a:gd fmla="*/ 2147483646 w 106" name="T28"/>
                <a:gd fmla="*/ 2147483646 h 256" name="T29"/>
                <a:gd fmla="*/ 2147483646 w 106" name="T30"/>
                <a:gd fmla="*/ 2147483646 h 256" name="T31"/>
                <a:gd fmla="*/ 2147483646 w 106" name="T32"/>
                <a:gd fmla="*/ 2147483646 h 256" name="T33"/>
                <a:gd fmla="*/ 2147483646 w 106" name="T34"/>
                <a:gd fmla="*/ 2147483646 h 256" name="T35"/>
                <a:gd fmla="*/ 2147483646 w 106" name="T36"/>
                <a:gd fmla="*/ 2147483646 h 256" name="T37"/>
                <a:gd fmla="*/ 2147483646 w 106" name="T38"/>
                <a:gd fmla="*/ 2147483646 h 256" name="T39"/>
                <a:gd fmla="*/ 2147483646 w 106" name="T40"/>
                <a:gd fmla="*/ 2147483646 h 256" name="T41"/>
                <a:gd fmla="*/ 2147483646 w 106" name="T42"/>
                <a:gd fmla="*/ 2147483646 h 256" name="T43"/>
                <a:gd fmla="*/ 2147483646 w 106" name="T44"/>
                <a:gd fmla="*/ 2147483646 h 256" name="T45"/>
                <a:gd fmla="*/ 2147483646 w 106" name="T46"/>
                <a:gd fmla="*/ 2147483646 h 256" name="T47"/>
                <a:gd fmla="*/ 2147483646 w 106" name="T48"/>
                <a:gd fmla="*/ 2147483646 h 256" name="T49"/>
                <a:gd fmla="*/ 2147483646 w 106" name="T50"/>
                <a:gd fmla="*/ 2147483646 h 256" name="T51"/>
                <a:gd fmla="*/ 2147483646 w 106" name="T52"/>
                <a:gd fmla="*/ 2147483646 h 256" name="T53"/>
                <a:gd fmla="*/ 2147483646 w 106" name="T54"/>
                <a:gd fmla="*/ 2147483646 h 256" name="T55"/>
                <a:gd fmla="*/ 2147483646 w 106" name="T56"/>
                <a:gd fmla="*/ 2147483646 h 256" name="T57"/>
                <a:gd fmla="*/ 2147483646 w 106" name="T58"/>
                <a:gd fmla="*/ 2147483646 h 256" name="T59"/>
                <a:gd fmla="*/ 2147483646 w 106" name="T60"/>
                <a:gd fmla="*/ 2147483646 h 256" name="T61"/>
                <a:gd fmla="*/ 2147483646 w 106" name="T62"/>
                <a:gd fmla="*/ 2147483646 h 256" name="T63"/>
                <a:gd fmla="*/ 2147483646 w 106" name="T64"/>
                <a:gd fmla="*/ 2147483646 h 256" name="T65"/>
                <a:gd fmla="*/ 2147483646 w 106" name="T66"/>
                <a:gd fmla="*/ 2147483646 h 256" name="T67"/>
                <a:gd fmla="*/ 2147483646 w 106" name="T68"/>
                <a:gd fmla="*/ 2147483646 h 256" name="T69"/>
                <a:gd fmla="*/ 2147483646 w 106" name="T70"/>
                <a:gd fmla="*/ 2147483646 h 256" name="T71"/>
                <a:gd fmla="*/ 2147483646 w 106" name="T72"/>
                <a:gd fmla="*/ 2147483646 h 256" name="T73"/>
                <a:gd fmla="*/ 2147483646 w 106" name="T74"/>
                <a:gd fmla="*/ 2147483646 h 256" name="T75"/>
                <a:gd fmla="*/ 2147483646 w 106" name="T76"/>
                <a:gd fmla="*/ 2147483646 h 256" name="T77"/>
                <a:gd fmla="*/ 2147483646 w 106" name="T78"/>
                <a:gd fmla="*/ 2147483646 h 256" name="T79"/>
                <a:gd fmla="*/ 2147483646 w 106" name="T80"/>
                <a:gd fmla="*/ 2147483646 h 256" name="T81"/>
                <a:gd fmla="*/ 2147483646 w 106" name="T82"/>
                <a:gd fmla="*/ 2147483646 h 256" name="T83"/>
                <a:gd fmla="*/ 2147483646 w 106" name="T84"/>
                <a:gd fmla="*/ 2147483646 h 256" name="T85"/>
                <a:gd fmla="*/ 2147483646 w 106" name="T86"/>
                <a:gd fmla="*/ 2147483646 h 256" name="T87"/>
                <a:gd fmla="*/ 2147483646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9" name="海南"/>
            <p:cNvSpPr/>
            <p:nvPr/>
          </p:nvSpPr>
          <p:spPr bwMode="auto">
            <a:xfrm>
              <a:off x="6837273" y="5722081"/>
              <a:ext cx="285345" cy="249675"/>
            </a:xfrm>
            <a:custGeom>
              <a:gdLst>
                <a:gd fmla="*/ 2147483646 w 160" name="T0"/>
                <a:gd fmla="*/ 2147483646 h 140" name="T1"/>
                <a:gd fmla="*/ 2147483646 w 160" name="T2"/>
                <a:gd fmla="*/ 2147483646 h 140" name="T3"/>
                <a:gd fmla="*/ 2147483646 w 160" name="T4"/>
                <a:gd fmla="*/ 2147483646 h 140" name="T5"/>
                <a:gd fmla="*/ 2147483646 w 160" name="T6"/>
                <a:gd fmla="*/ 2147483646 h 140" name="T7"/>
                <a:gd fmla="*/ 2147483646 w 160" name="T8"/>
                <a:gd fmla="*/ 2147483646 h 140" name="T9"/>
                <a:gd fmla="*/ 2147483646 w 160" name="T10"/>
                <a:gd fmla="*/ 2147483646 h 140" name="T11"/>
                <a:gd fmla="*/ 2147483646 w 160" name="T12"/>
                <a:gd fmla="*/ 2147483646 h 140" name="T13"/>
                <a:gd fmla="*/ 2147483646 w 160" name="T14"/>
                <a:gd fmla="*/ 2147483646 h 140" name="T15"/>
                <a:gd fmla="*/ 2147483646 w 160" name="T16"/>
                <a:gd fmla="*/ 2147483646 h 140" name="T17"/>
                <a:gd fmla="*/ 2147483646 w 160" name="T18"/>
                <a:gd fmla="*/ 2147483646 h 140" name="T19"/>
                <a:gd fmla="*/ 2147483646 w 160" name="T20"/>
                <a:gd fmla="*/ 2147483646 h 140" name="T21"/>
                <a:gd fmla="*/ 2147483646 w 160" name="T22"/>
                <a:gd fmla="*/ 2147483646 h 140" name="T23"/>
                <a:gd fmla="*/ 2147483646 w 160" name="T24"/>
                <a:gd fmla="*/ 2147483646 h 140" name="T25"/>
                <a:gd fmla="*/ 0 w 160" name="T26"/>
                <a:gd fmla="*/ 2147483646 h 140" name="T27"/>
                <a:gd fmla="*/ 2147483646 w 160" name="T28"/>
                <a:gd fmla="*/ 2147483646 h 140" name="T29"/>
                <a:gd fmla="*/ 2147483646 w 160" name="T30"/>
                <a:gd fmla="*/ 2147483646 h 140" name="T31"/>
                <a:gd fmla="*/ 2147483646 w 160" name="T32"/>
                <a:gd fmla="*/ 2147483646 h 140" name="T33"/>
                <a:gd fmla="*/ 2147483646 w 160" name="T34"/>
                <a:gd fmla="*/ 2147483646 h 140" name="T35"/>
                <a:gd fmla="*/ 2147483646 w 160" name="T36"/>
                <a:gd fmla="*/ 2147483646 h 140" name="T37"/>
                <a:gd fmla="*/ 2147483646 w 160" name="T38"/>
                <a:gd fmla="*/ 2147483646 h 140" name="T39"/>
                <a:gd fmla="*/ 2147483646 w 160" name="T40"/>
                <a:gd fmla="*/ 2147483646 h 140" name="T41"/>
                <a:gd fmla="*/ 2147483646 w 160" name="T42"/>
                <a:gd fmla="*/ 2147483646 h 140" name="T43"/>
                <a:gd fmla="*/ 2147483646 w 160" name="T44"/>
                <a:gd fmla="*/ 2147483646 h 140" name="T45"/>
                <a:gd fmla="*/ 2147483646 w 160" name="T46"/>
                <a:gd fmla="*/ 2147483646 h 140" name="T47"/>
                <a:gd fmla="*/ 2147483646 w 160" name="T48"/>
                <a:gd fmla="*/ 2147483646 h 140" name="T49"/>
                <a:gd fmla="*/ 2147483646 w 160" name="T50"/>
                <a:gd fmla="*/ 2147483646 h 140" name="T51"/>
                <a:gd fmla="*/ 2147483646 w 160" name="T52"/>
                <a:gd fmla="*/ 2147483646 h 140" name="T53"/>
                <a:gd fmla="*/ 2147483646 w 160" name="T54"/>
                <a:gd fmla="*/ 2147483646 h 140" name="T55"/>
                <a:gd fmla="*/ 2147483646 w 160" name="T56"/>
                <a:gd fmla="*/ 2147483646 h 140" name="T57"/>
                <a:gd fmla="*/ 2147483646 w 160" name="T58"/>
                <a:gd fmla="*/ 2147483646 h 140" name="T59"/>
                <a:gd fmla="*/ 2147483646 w 160" name="T60"/>
                <a:gd fmla="*/ 2147483646 h 140" name="T61"/>
                <a:gd fmla="*/ 2147483646 w 160" name="T62"/>
                <a:gd fmla="*/ 2147483646 h 140" name="T63"/>
                <a:gd fmla="*/ 2147483646 w 160" name="T64"/>
                <a:gd fmla="*/ 2147483646 h 140" name="T65"/>
                <a:gd fmla="*/ 2147483646 w 160" name="T66"/>
                <a:gd fmla="*/ 2147483646 h 140" name="T67"/>
                <a:gd fmla="*/ 2147483646 w 160" name="T68"/>
                <a:gd fmla="*/ 2147483646 h 140" name="T69"/>
                <a:gd fmla="*/ 2147483646 w 160" name="T70"/>
                <a:gd fmla="*/ 2147483646 h 140" name="T71"/>
                <a:gd fmla="*/ 2147483646 w 160" name="T72"/>
                <a:gd fmla="*/ 2147483646 h 140" name="T73"/>
                <a:gd fmla="*/ 2147483646 w 160" name="T74"/>
                <a:gd fmla="*/ 2147483646 h 140" name="T75"/>
                <a:gd fmla="*/ 2147483646 w 160" name="T76"/>
                <a:gd fmla="*/ 2147483646 h 140" name="T77"/>
                <a:gd fmla="*/ 2147483646 w 160" name="T78"/>
                <a:gd fmla="*/ 2147483646 h 140" name="T79"/>
                <a:gd fmla="*/ 2147483646 w 160" name="T80"/>
                <a:gd fmla="*/ 2147483646 h 140" name="T81"/>
                <a:gd fmla="*/ 2147483646 w 160" name="T82"/>
                <a:gd fmla="*/ 0 h 140" name="T83"/>
                <a:gd fmla="*/ 2147483646 w 160" name="T84"/>
                <a:gd fmla="*/ 2147483646 h 140" name="T85"/>
                <a:gd fmla="*/ 2147483646 w 160" name="T86"/>
                <a:gd fmla="*/ 2147483646 h 140" name="T87"/>
                <a:gd fmla="*/ 2147483646 w 160" name="T88"/>
                <a:gd fmla="*/ 2147483646 h 140" name="T89"/>
                <a:gd fmla="*/ 2147483646 w 160" name="T90"/>
                <a:gd fmla="*/ 2147483646 h 140" name="T91"/>
                <a:gd fmla="*/ 2147483646 w 160" name="T92"/>
                <a:gd fmla="*/ 2147483646 h 140" name="T93"/>
                <a:gd fmla="*/ 2147483646 w 160" name="T94"/>
                <a:gd fmla="*/ 2147483646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817497" y="2801475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区域三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17497" y="3207735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42" name="矩形 41"/>
          <p:cNvSpPr/>
          <p:nvPr/>
        </p:nvSpPr>
        <p:spPr>
          <a:xfrm>
            <a:off x="8892921" y="3151693"/>
            <a:ext cx="720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flipH="1">
            <a:off x="8898359" y="244147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8817497" y="4617551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区域四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817497" y="5023811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892921" y="4967769"/>
            <a:ext cx="72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任意多边形 46"/>
          <p:cNvSpPr>
            <a:spLocks noChangeAspect="1"/>
          </p:cNvSpPr>
          <p:nvPr/>
        </p:nvSpPr>
        <p:spPr>
          <a:xfrm flipH="1">
            <a:off x="8898359" y="4257551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文本框 47"/>
          <p:cNvSpPr txBox="1"/>
          <p:nvPr/>
        </p:nvSpPr>
        <p:spPr>
          <a:xfrm>
            <a:off x="2079330" y="2418143"/>
            <a:ext cx="9887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区域一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40930" y="2850378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50" name="矩形 49"/>
          <p:cNvSpPr/>
          <p:nvPr/>
        </p:nvSpPr>
        <p:spPr>
          <a:xfrm>
            <a:off x="2251171" y="2801475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 50"/>
          <p:cNvSpPr>
            <a:spLocks noChangeAspect="1"/>
          </p:cNvSpPr>
          <p:nvPr/>
        </p:nvSpPr>
        <p:spPr>
          <a:xfrm flipH="1">
            <a:off x="2598275" y="2077852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文本框 51"/>
          <p:cNvSpPr txBox="1"/>
          <p:nvPr/>
        </p:nvSpPr>
        <p:spPr>
          <a:xfrm>
            <a:off x="2070904" y="4441051"/>
            <a:ext cx="9887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区域二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32504" y="4873286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54" name="矩形 53"/>
          <p:cNvSpPr/>
          <p:nvPr/>
        </p:nvSpPr>
        <p:spPr>
          <a:xfrm>
            <a:off x="2242745" y="4824383"/>
            <a:ext cx="72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>
            <a:spLocks noChangeAspect="1"/>
          </p:cNvSpPr>
          <p:nvPr/>
        </p:nvSpPr>
        <p:spPr>
          <a:xfrm flipH="1">
            <a:off x="2589849" y="4100760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03792124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11"/>
      <p:bldP grpId="0" spid="13"/>
      <p:bldP grpId="0" spid="26"/>
      <p:bldP grpId="0" spid="30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占位符 28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2" name="平行四边形 1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平行四边形 2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5360225" y="1761712"/>
            <a:ext cx="1471548" cy="1471548"/>
          </a:xfrm>
          <a:prstGeom prst="rect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600">
                <a:latin charset="0" panose="020b0806030902050204" pitchFamily="34" typeface="Impact"/>
              </a:rPr>
              <a:t>W</a:t>
            </a:r>
          </a:p>
        </p:txBody>
      </p:sp>
      <p:sp>
        <p:nvSpPr>
          <p:cNvPr id="12" name="矩形 11"/>
          <p:cNvSpPr/>
          <p:nvPr/>
        </p:nvSpPr>
        <p:spPr>
          <a:xfrm>
            <a:off x="6831774" y="3233260"/>
            <a:ext cx="1471548" cy="1471548"/>
          </a:xfrm>
          <a:prstGeom prst="rect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600">
                <a:latin charset="0" panose="020b0806030902050204" pitchFamily="34" typeface="Impact"/>
              </a:rPr>
              <a:t>O</a:t>
            </a:r>
          </a:p>
        </p:txBody>
      </p:sp>
      <p:sp>
        <p:nvSpPr>
          <p:cNvPr id="16" name="矩形 15"/>
          <p:cNvSpPr/>
          <p:nvPr/>
        </p:nvSpPr>
        <p:spPr>
          <a:xfrm>
            <a:off x="6831774" y="4699496"/>
            <a:ext cx="1471548" cy="1471548"/>
          </a:xfrm>
          <a:prstGeom prst="rect">
            <a:avLst/>
          </a:prstGeom>
          <a:solidFill>
            <a:srgbClr val="37413B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>
              <a:spcAft>
                <a:spcPts val="600"/>
              </a:spcAft>
            </a:pPr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机会</a:t>
            </a:r>
          </a:p>
          <a:p>
            <a:pPr algn="ctr" lvl="0">
              <a:spcAft>
                <a:spcPts val="600"/>
              </a:spcAft>
            </a:pPr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Opportunity</a:t>
            </a:r>
          </a:p>
        </p:txBody>
      </p:sp>
      <p:sp>
        <p:nvSpPr>
          <p:cNvPr id="13" name="矩形 12"/>
          <p:cNvSpPr/>
          <p:nvPr/>
        </p:nvSpPr>
        <p:spPr>
          <a:xfrm>
            <a:off x="5360225" y="4704809"/>
            <a:ext cx="1471548" cy="1471548"/>
          </a:xfrm>
          <a:prstGeom prst="rect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600">
                <a:latin charset="0" panose="020b0806030902050204" pitchFamily="34" typeface="Impact"/>
              </a:rPr>
              <a:t>T</a:t>
            </a:r>
          </a:p>
        </p:txBody>
      </p:sp>
      <p:sp>
        <p:nvSpPr>
          <p:cNvPr id="14" name="矩形 13"/>
          <p:cNvSpPr/>
          <p:nvPr/>
        </p:nvSpPr>
        <p:spPr>
          <a:xfrm>
            <a:off x="3894105" y="1774550"/>
            <a:ext cx="1471548" cy="1471548"/>
          </a:xfrm>
          <a:prstGeom prst="rect">
            <a:avLst/>
          </a:prstGeom>
          <a:solidFill>
            <a:srgbClr val="37413B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优势</a:t>
            </a:r>
          </a:p>
          <a:p>
            <a:pPr algn="ctr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Strengths</a:t>
            </a:r>
          </a:p>
        </p:txBody>
      </p:sp>
      <p:sp>
        <p:nvSpPr>
          <p:cNvPr id="15" name="矩形 14"/>
          <p:cNvSpPr/>
          <p:nvPr/>
        </p:nvSpPr>
        <p:spPr>
          <a:xfrm>
            <a:off x="6836675" y="1761711"/>
            <a:ext cx="1471548" cy="1471548"/>
          </a:xfrm>
          <a:prstGeom prst="rect">
            <a:avLst/>
          </a:prstGeom>
          <a:solidFill>
            <a:srgbClr val="37413B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>
              <a:spcAft>
                <a:spcPts val="600"/>
              </a:spcAft>
            </a:pPr>
            <a:r>
              <a:rPr altLang="en-US" lang="zh-CN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劣势</a:t>
            </a:r>
          </a:p>
          <a:p>
            <a:pPr algn="ctr" lvl="0">
              <a:spcAft>
                <a:spcPts val="600"/>
              </a:spcAft>
            </a:pPr>
            <a:r>
              <a:rPr altLang="en-US" lang="zh-CN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Weakness</a:t>
            </a:r>
          </a:p>
        </p:txBody>
      </p:sp>
      <p:sp>
        <p:nvSpPr>
          <p:cNvPr id="17" name="矩形 16"/>
          <p:cNvSpPr/>
          <p:nvPr/>
        </p:nvSpPr>
        <p:spPr>
          <a:xfrm>
            <a:off x="3890626" y="4699496"/>
            <a:ext cx="1471548" cy="1471548"/>
          </a:xfrm>
          <a:prstGeom prst="rect">
            <a:avLst/>
          </a:prstGeom>
          <a:solidFill>
            <a:srgbClr val="37413B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>
              <a:spcAft>
                <a:spcPts val="600"/>
              </a:spcAft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威胁</a:t>
            </a:r>
          </a:p>
          <a:p>
            <a:pPr algn="ctr" lvl="0">
              <a:spcAft>
                <a:spcPts val="600"/>
              </a:spcAft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Threat</a:t>
            </a:r>
          </a:p>
        </p:txBody>
      </p:sp>
      <p:sp>
        <p:nvSpPr>
          <p:cNvPr id="18" name="矩形 17"/>
          <p:cNvSpPr/>
          <p:nvPr/>
        </p:nvSpPr>
        <p:spPr>
          <a:xfrm>
            <a:off x="3888677" y="3234070"/>
            <a:ext cx="1471548" cy="1471548"/>
          </a:xfrm>
          <a:prstGeom prst="rect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6600">
                <a:latin charset="0" panose="020b0806030902050204" pitchFamily="34" typeface="Impact"/>
              </a:rPr>
              <a:t>S</a:t>
            </a:r>
          </a:p>
        </p:txBody>
      </p:sp>
      <p:sp>
        <p:nvSpPr>
          <p:cNvPr id="19" name="直角三角形 18"/>
          <p:cNvSpPr>
            <a:spLocks noChangeAspect="1"/>
          </p:cNvSpPr>
          <p:nvPr/>
        </p:nvSpPr>
        <p:spPr>
          <a:xfrm rot="8049464">
            <a:off x="4540363" y="3158697"/>
            <a:ext cx="168177" cy="168177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直角三角形 19"/>
          <p:cNvSpPr>
            <a:spLocks noChangeAspect="1"/>
          </p:cNvSpPr>
          <p:nvPr/>
        </p:nvSpPr>
        <p:spPr>
          <a:xfrm flipV="1" rot="13550536">
            <a:off x="7483461" y="4621528"/>
            <a:ext cx="168177" cy="168177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直角三角形 21"/>
          <p:cNvSpPr>
            <a:spLocks noChangeAspect="1"/>
          </p:cNvSpPr>
          <p:nvPr/>
        </p:nvSpPr>
        <p:spPr>
          <a:xfrm flipH="1" flipV="1" rot="13449464">
            <a:off x="5285662" y="5356493"/>
            <a:ext cx="168177" cy="168177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直角三角形 20"/>
          <p:cNvSpPr>
            <a:spLocks noChangeAspect="1"/>
          </p:cNvSpPr>
          <p:nvPr/>
        </p:nvSpPr>
        <p:spPr>
          <a:xfrm flipV="1" rot="8150536">
            <a:off x="6738160" y="2413397"/>
            <a:ext cx="168177" cy="168177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KSO_Shape"/>
          <p:cNvSpPr>
            <a:spLocks noChangeAspect="1"/>
          </p:cNvSpPr>
          <p:nvPr/>
        </p:nvSpPr>
        <p:spPr bwMode="auto">
          <a:xfrm>
            <a:off x="5543118" y="3339180"/>
            <a:ext cx="1105763" cy="1261327"/>
          </a:xfrm>
          <a:custGeom>
            <a:gdLst>
              <a:gd fmla="*/ 131956 w 1908176" name="T0"/>
              <a:gd fmla="*/ 774139 h 2176462" name="T1"/>
              <a:gd fmla="*/ 572794 w 1908176" name="T2"/>
              <a:gd fmla="*/ 717163 h 2176462" name="T3"/>
              <a:gd fmla="*/ 609081 w 1908176" name="T4"/>
              <a:gd fmla="*/ 773792 h 2176462" name="T5"/>
              <a:gd fmla="*/ 633563 w 1908176" name="T6"/>
              <a:gd fmla="*/ 1265221 h 2176462" name="T7"/>
              <a:gd fmla="*/ 4862 w 1908176" name="T8"/>
              <a:gd fmla="*/ 884272 h 2176462" name="T9"/>
              <a:gd fmla="*/ 36461 w 1908176" name="T10"/>
              <a:gd fmla="*/ 740787 h 2176462" name="T11"/>
              <a:gd fmla="*/ 113899 w 1908176" name="T12"/>
              <a:gd fmla="*/ 686763 h 2176462" name="T13"/>
              <a:gd fmla="*/ 1427542 w 1908176" name="T14"/>
              <a:gd fmla="*/ 728617 h 2176462" name="T15"/>
              <a:gd fmla="*/ 1441305 w 1908176" name="T16"/>
              <a:gd fmla="*/ 702217 h 2176462" name="T17"/>
              <a:gd fmla="*/ 402491 w 1908176" name="T18"/>
              <a:gd fmla="*/ 632221 h 2176462" name="T19"/>
              <a:gd fmla="*/ 190302 w 1908176" name="T20"/>
              <a:gd fmla="*/ 650438 h 2176462" name="T21"/>
              <a:gd fmla="*/ 1425946 w 1908176" name="T22"/>
              <a:gd fmla="*/ 509771 h 2176462" name="T23"/>
              <a:gd fmla="*/ 1446190 w 1908176" name="T24"/>
              <a:gd fmla="*/ 588798 h 2176462" name="T25"/>
              <a:gd fmla="*/ 1348395 w 1908176" name="T26"/>
              <a:gd fmla="*/ 819666 h 2176462" name="T27"/>
              <a:gd fmla="*/ 1262425 w 1908176" name="T28"/>
              <a:gd fmla="*/ 894791 h 2176462" name="T29"/>
              <a:gd fmla="*/ 1150524 w 1908176" name="T30"/>
              <a:gd fmla="*/ 929746 h 2176462" name="T31"/>
              <a:gd fmla="*/ 1047498 w 1908176" name="T32"/>
              <a:gd fmla="*/ 920355 h 2176462" name="T33"/>
              <a:gd fmla="*/ 961702 w 1908176" name="T34"/>
              <a:gd fmla="*/ 879314 h 2176462" name="T35"/>
              <a:gd fmla="*/ 895223 w 1908176" name="T36"/>
              <a:gd fmla="*/ 812883 h 2176462" name="T37"/>
              <a:gd fmla="*/ 854151 w 1908176" name="T38"/>
              <a:gd fmla="*/ 727149 h 2176462" name="T39"/>
              <a:gd fmla="*/ 844231 w 1908176" name="T40"/>
              <a:gd fmla="*/ 628720 h 2176462" name="T41"/>
              <a:gd fmla="*/ 868422 w 1908176" name="T42"/>
              <a:gd fmla="*/ 534639 h 2176462" name="T43"/>
              <a:gd fmla="*/ 920978 w 1908176" name="T44"/>
              <a:gd fmla="*/ 456558 h 2176462" name="T45"/>
              <a:gd fmla="*/ 996508 w 1908176" name="T46"/>
              <a:gd fmla="*/ 400387 h 2176462" name="T47"/>
              <a:gd fmla="*/ 1088569 w 1908176" name="T48"/>
              <a:gd fmla="*/ 371693 h 2176462" name="T49"/>
              <a:gd fmla="*/ 1221854 w 1908176" name="T50"/>
              <a:gd fmla="*/ 329148 h 2176462" name="T51"/>
              <a:gd fmla="*/ 1320231 w 1908176" name="T52"/>
              <a:gd fmla="*/ 378015 h 2176462" name="T53"/>
              <a:gd fmla="*/ 409634 w 1908176" name="T54"/>
              <a:gd fmla="*/ 284846 h 2176462" name="T55"/>
              <a:gd fmla="*/ 438881 w 1908176" name="T56"/>
              <a:gd fmla="*/ 327574 h 2176462" name="T57"/>
              <a:gd fmla="*/ 474531 w 1908176" name="T58"/>
              <a:gd fmla="*/ 410596 h 2176462" name="T59"/>
              <a:gd fmla="*/ 487337 w 1908176" name="T60"/>
              <a:gd fmla="*/ 451065 h 2176462" name="T61"/>
              <a:gd fmla="*/ 447014 w 1908176" name="T62"/>
              <a:gd fmla="*/ 513941 h 2176462" name="T63"/>
              <a:gd fmla="*/ 401327 w 1908176" name="T64"/>
              <a:gd fmla="*/ 599569 h 2176462" name="T65"/>
              <a:gd fmla="*/ 325356 w 1908176" name="T66"/>
              <a:gd fmla="*/ 640211 h 2176462" name="T67"/>
              <a:gd fmla="*/ 245404 w 1908176" name="T68"/>
              <a:gd fmla="*/ 608947 h 2176462" name="T69"/>
              <a:gd fmla="*/ 195044 w 1908176" name="T70"/>
              <a:gd fmla="*/ 527836 h 2176462" name="T71"/>
              <a:gd fmla="*/ 153338 w 1908176" name="T72"/>
              <a:gd fmla="*/ 458534 h 2176462" name="T73"/>
              <a:gd fmla="*/ 158357 w 1908176" name="T74"/>
              <a:gd fmla="*/ 414591 h 2176462" name="T75"/>
              <a:gd fmla="*/ 194525 w 1908176" name="T76"/>
              <a:gd fmla="*/ 344248 h 2176462" name="T77"/>
              <a:gd fmla="*/ 247653 w 1908176" name="T78"/>
              <a:gd fmla="*/ 319410 h 2176462" name="T79"/>
              <a:gd fmla="*/ 345257 w 1908176" name="T80"/>
              <a:gd fmla="*/ 310379 h 2176462" name="T81"/>
              <a:gd fmla="*/ 366635 w 1908176" name="T82"/>
              <a:gd fmla="*/ 194538 h 2176462" name="T83"/>
              <a:gd fmla="*/ 426629 w 1908176" name="T84"/>
              <a:gd fmla="*/ 224635 h 2176462" name="T85"/>
              <a:gd fmla="*/ 459921 w 1908176" name="T86"/>
              <a:gd fmla="*/ 248121 h 2176462" name="T87"/>
              <a:gd fmla="*/ 478994 w 1908176" name="T88"/>
              <a:gd fmla="*/ 333191 h 2176462" name="T89"/>
              <a:gd fmla="*/ 453158 w 1908176" name="T90"/>
              <a:gd fmla="*/ 356502 h 2176462" name="T91"/>
              <a:gd fmla="*/ 426802 w 1908176" name="T92"/>
              <a:gd fmla="*/ 289873 h 2176462" name="T93"/>
              <a:gd fmla="*/ 344094 w 1908176" name="T94"/>
              <a:gd fmla="*/ 303094 h 2176462" name="T95"/>
              <a:gd fmla="*/ 243526 w 1908176" name="T96"/>
              <a:gd fmla="*/ 312488 h 2176462" name="T97"/>
              <a:gd fmla="*/ 188732 w 1908176" name="T98"/>
              <a:gd fmla="*/ 338584 h 2176462" name="T99"/>
              <a:gd fmla="*/ 157348 w 1908176" name="T100"/>
              <a:gd fmla="*/ 371116 h 2176462" name="T101"/>
              <a:gd fmla="*/ 171740 w 1908176" name="T102"/>
              <a:gd fmla="*/ 273868 h 2176462" name="T103"/>
              <a:gd fmla="*/ 215088 w 1908176" name="T104"/>
              <a:gd fmla="*/ 217502 h 2176462" name="T105"/>
              <a:gd fmla="*/ 301959 w 1908176" name="T106"/>
              <a:gd fmla="*/ 189493 h 2176462" name="T107"/>
              <a:gd fmla="*/ 1628542 w 1908176" name="T108"/>
              <a:gd fmla="*/ 1216 h 2176462" name="T109"/>
              <a:gd fmla="*/ 1658240 w 1908176" name="T110"/>
              <a:gd fmla="*/ 19111 h 2176462" name="T111"/>
              <a:gd fmla="*/ 1670050 w 1908176" name="T112"/>
              <a:gd fmla="*/ 52295 h 2176462" name="T113"/>
              <a:gd fmla="*/ 954860 w 1908176" name="T114"/>
              <a:gd fmla="*/ 1157269 h 2176462" name="T115"/>
              <a:gd fmla="*/ 622622 w 1908176" name="T116"/>
              <a:gd fmla="*/ 39265 h 2176462" name="T117"/>
              <a:gd fmla="*/ 641900 w 1908176" name="T118"/>
              <a:gd fmla="*/ 10598 h 2176462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2176462" w="1908176">
                <a:moveTo>
                  <a:pt x="343493" y="760412"/>
                </a:moveTo>
                <a:lnTo>
                  <a:pt x="381995" y="760412"/>
                </a:lnTo>
                <a:lnTo>
                  <a:pt x="401638" y="797943"/>
                </a:lnTo>
                <a:lnTo>
                  <a:pt x="388084" y="812241"/>
                </a:lnTo>
                <a:lnTo>
                  <a:pt x="400263" y="898623"/>
                </a:lnTo>
                <a:lnTo>
                  <a:pt x="362744" y="1039812"/>
                </a:lnTo>
                <a:lnTo>
                  <a:pt x="325029" y="898623"/>
                </a:lnTo>
                <a:lnTo>
                  <a:pt x="337600" y="812241"/>
                </a:lnTo>
                <a:lnTo>
                  <a:pt x="323850" y="797943"/>
                </a:lnTo>
                <a:lnTo>
                  <a:pt x="343493" y="760412"/>
                </a:lnTo>
                <a:close/>
                <a:moveTo>
                  <a:pt x="199772" y="750887"/>
                </a:moveTo>
                <a:lnTo>
                  <a:pt x="161682" y="817174"/>
                </a:lnTo>
                <a:lnTo>
                  <a:pt x="213262" y="838410"/>
                </a:lnTo>
                <a:lnTo>
                  <a:pt x="150771" y="884454"/>
                </a:lnTo>
                <a:lnTo>
                  <a:pt x="362049" y="1098797"/>
                </a:lnTo>
                <a:lnTo>
                  <a:pt x="573129" y="884454"/>
                </a:lnTo>
                <a:lnTo>
                  <a:pt x="510837" y="838410"/>
                </a:lnTo>
                <a:lnTo>
                  <a:pt x="562615" y="817174"/>
                </a:lnTo>
                <a:lnTo>
                  <a:pt x="524327" y="750887"/>
                </a:lnTo>
                <a:lnTo>
                  <a:pt x="546744" y="761604"/>
                </a:lnTo>
                <a:lnTo>
                  <a:pt x="570351" y="772917"/>
                </a:lnTo>
                <a:lnTo>
                  <a:pt x="593761" y="784626"/>
                </a:lnTo>
                <a:lnTo>
                  <a:pt x="605267" y="790382"/>
                </a:lnTo>
                <a:lnTo>
                  <a:pt x="616376" y="796534"/>
                </a:lnTo>
                <a:lnTo>
                  <a:pt x="627089" y="802488"/>
                </a:lnTo>
                <a:lnTo>
                  <a:pt x="637008" y="808244"/>
                </a:lnTo>
                <a:lnTo>
                  <a:pt x="646134" y="813801"/>
                </a:lnTo>
                <a:lnTo>
                  <a:pt x="654466" y="819358"/>
                </a:lnTo>
                <a:lnTo>
                  <a:pt x="662004" y="824319"/>
                </a:lnTo>
                <a:lnTo>
                  <a:pt x="668551" y="829281"/>
                </a:lnTo>
                <a:lnTo>
                  <a:pt x="671130" y="831662"/>
                </a:lnTo>
                <a:lnTo>
                  <a:pt x="673709" y="834044"/>
                </a:lnTo>
                <a:lnTo>
                  <a:pt x="675693" y="836227"/>
                </a:lnTo>
                <a:lnTo>
                  <a:pt x="677478" y="838410"/>
                </a:lnTo>
                <a:lnTo>
                  <a:pt x="679859" y="841983"/>
                </a:lnTo>
                <a:lnTo>
                  <a:pt x="682240" y="846349"/>
                </a:lnTo>
                <a:lnTo>
                  <a:pt x="684620" y="851310"/>
                </a:lnTo>
                <a:lnTo>
                  <a:pt x="687199" y="856868"/>
                </a:lnTo>
                <a:lnTo>
                  <a:pt x="689381" y="863020"/>
                </a:lnTo>
                <a:lnTo>
                  <a:pt x="691564" y="869569"/>
                </a:lnTo>
                <a:lnTo>
                  <a:pt x="693746" y="876714"/>
                </a:lnTo>
                <a:lnTo>
                  <a:pt x="695928" y="884057"/>
                </a:lnTo>
                <a:lnTo>
                  <a:pt x="698110" y="891996"/>
                </a:lnTo>
                <a:lnTo>
                  <a:pt x="700094" y="900331"/>
                </a:lnTo>
                <a:lnTo>
                  <a:pt x="704062" y="917598"/>
                </a:lnTo>
                <a:lnTo>
                  <a:pt x="707633" y="935857"/>
                </a:lnTo>
                <a:lnTo>
                  <a:pt x="710807" y="954314"/>
                </a:lnTo>
                <a:lnTo>
                  <a:pt x="713782" y="973168"/>
                </a:lnTo>
                <a:lnTo>
                  <a:pt x="716361" y="992022"/>
                </a:lnTo>
                <a:lnTo>
                  <a:pt x="718544" y="1010281"/>
                </a:lnTo>
                <a:lnTo>
                  <a:pt x="720726" y="1027746"/>
                </a:lnTo>
                <a:lnTo>
                  <a:pt x="721916" y="1044020"/>
                </a:lnTo>
                <a:lnTo>
                  <a:pt x="723106" y="1058905"/>
                </a:lnTo>
                <a:lnTo>
                  <a:pt x="723702" y="1072004"/>
                </a:lnTo>
                <a:lnTo>
                  <a:pt x="723900" y="1082919"/>
                </a:lnTo>
                <a:lnTo>
                  <a:pt x="723900" y="1445515"/>
                </a:lnTo>
                <a:lnTo>
                  <a:pt x="628081" y="1445515"/>
                </a:lnTo>
                <a:lnTo>
                  <a:pt x="593562" y="2176462"/>
                </a:lnTo>
                <a:lnTo>
                  <a:pt x="373357" y="2176462"/>
                </a:lnTo>
                <a:lnTo>
                  <a:pt x="362049" y="1507833"/>
                </a:lnTo>
                <a:lnTo>
                  <a:pt x="350543" y="2176462"/>
                </a:lnTo>
                <a:lnTo>
                  <a:pt x="130536" y="2176462"/>
                </a:lnTo>
                <a:lnTo>
                  <a:pt x="95819" y="1445515"/>
                </a:lnTo>
                <a:lnTo>
                  <a:pt x="0" y="1445515"/>
                </a:lnTo>
                <a:lnTo>
                  <a:pt x="0" y="1082919"/>
                </a:lnTo>
                <a:lnTo>
                  <a:pt x="198" y="1072004"/>
                </a:lnTo>
                <a:lnTo>
                  <a:pt x="794" y="1058905"/>
                </a:lnTo>
                <a:lnTo>
                  <a:pt x="1984" y="1044020"/>
                </a:lnTo>
                <a:lnTo>
                  <a:pt x="3571" y="1027746"/>
                </a:lnTo>
                <a:lnTo>
                  <a:pt x="5555" y="1010281"/>
                </a:lnTo>
                <a:lnTo>
                  <a:pt x="7737" y="992022"/>
                </a:lnTo>
                <a:lnTo>
                  <a:pt x="10316" y="973168"/>
                </a:lnTo>
                <a:lnTo>
                  <a:pt x="13292" y="954314"/>
                </a:lnTo>
                <a:lnTo>
                  <a:pt x="16664" y="935857"/>
                </a:lnTo>
                <a:lnTo>
                  <a:pt x="20235" y="917598"/>
                </a:lnTo>
                <a:lnTo>
                  <a:pt x="24004" y="900331"/>
                </a:lnTo>
                <a:lnTo>
                  <a:pt x="25988" y="891996"/>
                </a:lnTo>
                <a:lnTo>
                  <a:pt x="28170" y="884057"/>
                </a:lnTo>
                <a:lnTo>
                  <a:pt x="30154" y="876714"/>
                </a:lnTo>
                <a:lnTo>
                  <a:pt x="32336" y="869569"/>
                </a:lnTo>
                <a:lnTo>
                  <a:pt x="34717" y="863020"/>
                </a:lnTo>
                <a:lnTo>
                  <a:pt x="37098" y="856868"/>
                </a:lnTo>
                <a:lnTo>
                  <a:pt x="39478" y="851310"/>
                </a:lnTo>
                <a:lnTo>
                  <a:pt x="41660" y="846349"/>
                </a:lnTo>
                <a:lnTo>
                  <a:pt x="44239" y="841983"/>
                </a:lnTo>
                <a:lnTo>
                  <a:pt x="46818" y="838410"/>
                </a:lnTo>
                <a:lnTo>
                  <a:pt x="48604" y="836227"/>
                </a:lnTo>
                <a:lnTo>
                  <a:pt x="50588" y="834044"/>
                </a:lnTo>
                <a:lnTo>
                  <a:pt x="52968" y="831662"/>
                </a:lnTo>
                <a:lnTo>
                  <a:pt x="55547" y="829281"/>
                </a:lnTo>
                <a:lnTo>
                  <a:pt x="62094" y="824319"/>
                </a:lnTo>
                <a:lnTo>
                  <a:pt x="69434" y="819358"/>
                </a:lnTo>
                <a:lnTo>
                  <a:pt x="77766" y="813801"/>
                </a:lnTo>
                <a:lnTo>
                  <a:pt x="87090" y="808244"/>
                </a:lnTo>
                <a:lnTo>
                  <a:pt x="97009" y="802488"/>
                </a:lnTo>
                <a:lnTo>
                  <a:pt x="107722" y="796534"/>
                </a:lnTo>
                <a:lnTo>
                  <a:pt x="118831" y="790382"/>
                </a:lnTo>
                <a:lnTo>
                  <a:pt x="130139" y="784626"/>
                </a:lnTo>
                <a:lnTo>
                  <a:pt x="153549" y="772917"/>
                </a:lnTo>
                <a:lnTo>
                  <a:pt x="177156" y="761604"/>
                </a:lnTo>
                <a:lnTo>
                  <a:pt x="199772" y="750887"/>
                </a:lnTo>
                <a:close/>
                <a:moveTo>
                  <a:pt x="1357193" y="747117"/>
                </a:moveTo>
                <a:lnTo>
                  <a:pt x="1591877" y="913408"/>
                </a:lnTo>
                <a:lnTo>
                  <a:pt x="1597450" y="905074"/>
                </a:lnTo>
                <a:lnTo>
                  <a:pt x="1602427" y="896342"/>
                </a:lnTo>
                <a:lnTo>
                  <a:pt x="1607602" y="887611"/>
                </a:lnTo>
                <a:lnTo>
                  <a:pt x="1612180" y="878880"/>
                </a:lnTo>
                <a:lnTo>
                  <a:pt x="1616559" y="869752"/>
                </a:lnTo>
                <a:lnTo>
                  <a:pt x="1620739" y="860623"/>
                </a:lnTo>
                <a:lnTo>
                  <a:pt x="1624521" y="851297"/>
                </a:lnTo>
                <a:lnTo>
                  <a:pt x="1628104" y="841970"/>
                </a:lnTo>
                <a:lnTo>
                  <a:pt x="1631090" y="832445"/>
                </a:lnTo>
                <a:lnTo>
                  <a:pt x="1634076" y="822722"/>
                </a:lnTo>
                <a:lnTo>
                  <a:pt x="1636465" y="813197"/>
                </a:lnTo>
                <a:lnTo>
                  <a:pt x="1638654" y="803473"/>
                </a:lnTo>
                <a:lnTo>
                  <a:pt x="1640645" y="793353"/>
                </a:lnTo>
                <a:lnTo>
                  <a:pt x="1642237" y="783629"/>
                </a:lnTo>
                <a:lnTo>
                  <a:pt x="1643631" y="773708"/>
                </a:lnTo>
                <a:lnTo>
                  <a:pt x="1644427" y="763389"/>
                </a:lnTo>
                <a:lnTo>
                  <a:pt x="1357193" y="747117"/>
                </a:lnTo>
                <a:close/>
                <a:moveTo>
                  <a:pt x="1331913" y="738187"/>
                </a:moveTo>
                <a:lnTo>
                  <a:pt x="1652588" y="756642"/>
                </a:lnTo>
                <a:lnTo>
                  <a:pt x="1651593" y="768151"/>
                </a:lnTo>
                <a:lnTo>
                  <a:pt x="1650597" y="779661"/>
                </a:lnTo>
                <a:lnTo>
                  <a:pt x="1648806" y="790972"/>
                </a:lnTo>
                <a:lnTo>
                  <a:pt x="1646815" y="802283"/>
                </a:lnTo>
                <a:lnTo>
                  <a:pt x="1644228" y="813395"/>
                </a:lnTo>
                <a:lnTo>
                  <a:pt x="1641441" y="824309"/>
                </a:lnTo>
                <a:lnTo>
                  <a:pt x="1638057" y="834826"/>
                </a:lnTo>
                <a:lnTo>
                  <a:pt x="1634474" y="845542"/>
                </a:lnTo>
                <a:lnTo>
                  <a:pt x="1630692" y="856059"/>
                </a:lnTo>
                <a:lnTo>
                  <a:pt x="1626313" y="866378"/>
                </a:lnTo>
                <a:lnTo>
                  <a:pt x="1621536" y="876300"/>
                </a:lnTo>
                <a:lnTo>
                  <a:pt x="1616758" y="886420"/>
                </a:lnTo>
                <a:lnTo>
                  <a:pt x="1611384" y="896144"/>
                </a:lnTo>
                <a:lnTo>
                  <a:pt x="1605810" y="905470"/>
                </a:lnTo>
                <a:lnTo>
                  <a:pt x="1599839" y="914797"/>
                </a:lnTo>
                <a:lnTo>
                  <a:pt x="1593668" y="923925"/>
                </a:lnTo>
                <a:lnTo>
                  <a:pt x="1331913" y="738187"/>
                </a:lnTo>
                <a:close/>
                <a:moveTo>
                  <a:pt x="459881" y="722312"/>
                </a:moveTo>
                <a:lnTo>
                  <a:pt x="473272" y="728060"/>
                </a:lnTo>
                <a:lnTo>
                  <a:pt x="488461" y="734601"/>
                </a:lnTo>
                <a:lnTo>
                  <a:pt x="507448" y="743125"/>
                </a:lnTo>
                <a:lnTo>
                  <a:pt x="547620" y="811709"/>
                </a:lnTo>
                <a:lnTo>
                  <a:pt x="488861" y="835495"/>
                </a:lnTo>
                <a:lnTo>
                  <a:pt x="557213" y="885645"/>
                </a:lnTo>
                <a:lnTo>
                  <a:pt x="361950" y="1082675"/>
                </a:lnTo>
                <a:lnTo>
                  <a:pt x="459881" y="722312"/>
                </a:lnTo>
                <a:close/>
                <a:moveTo>
                  <a:pt x="264617" y="722312"/>
                </a:moveTo>
                <a:lnTo>
                  <a:pt x="361950" y="1082675"/>
                </a:lnTo>
                <a:lnTo>
                  <a:pt x="168275" y="885645"/>
                </a:lnTo>
                <a:lnTo>
                  <a:pt x="236071" y="835495"/>
                </a:lnTo>
                <a:lnTo>
                  <a:pt x="177790" y="811709"/>
                </a:lnTo>
                <a:lnTo>
                  <a:pt x="217437" y="743125"/>
                </a:lnTo>
                <a:lnTo>
                  <a:pt x="236468" y="734601"/>
                </a:lnTo>
                <a:lnTo>
                  <a:pt x="251335" y="728060"/>
                </a:lnTo>
                <a:lnTo>
                  <a:pt x="264617" y="722312"/>
                </a:lnTo>
                <a:close/>
                <a:moveTo>
                  <a:pt x="1586365" y="509587"/>
                </a:moveTo>
                <a:lnTo>
                  <a:pt x="1594075" y="519906"/>
                </a:lnTo>
                <a:lnTo>
                  <a:pt x="1601390" y="530423"/>
                </a:lnTo>
                <a:lnTo>
                  <a:pt x="1608507" y="541535"/>
                </a:lnTo>
                <a:lnTo>
                  <a:pt x="1611868" y="547092"/>
                </a:lnTo>
                <a:lnTo>
                  <a:pt x="1614834" y="552846"/>
                </a:lnTo>
                <a:lnTo>
                  <a:pt x="1617997" y="558601"/>
                </a:lnTo>
                <a:lnTo>
                  <a:pt x="1620765" y="564356"/>
                </a:lnTo>
                <a:lnTo>
                  <a:pt x="1623730" y="570507"/>
                </a:lnTo>
                <a:lnTo>
                  <a:pt x="1626498" y="576460"/>
                </a:lnTo>
                <a:lnTo>
                  <a:pt x="1629266" y="582413"/>
                </a:lnTo>
                <a:lnTo>
                  <a:pt x="1631638" y="588367"/>
                </a:lnTo>
                <a:lnTo>
                  <a:pt x="1634011" y="594717"/>
                </a:lnTo>
                <a:lnTo>
                  <a:pt x="1636383" y="600868"/>
                </a:lnTo>
                <a:lnTo>
                  <a:pt x="1638360" y="607020"/>
                </a:lnTo>
                <a:lnTo>
                  <a:pt x="1640337" y="613568"/>
                </a:lnTo>
                <a:lnTo>
                  <a:pt x="1642314" y="619720"/>
                </a:lnTo>
                <a:lnTo>
                  <a:pt x="1644093" y="626070"/>
                </a:lnTo>
                <a:lnTo>
                  <a:pt x="1645675" y="632817"/>
                </a:lnTo>
                <a:lnTo>
                  <a:pt x="1647059" y="639167"/>
                </a:lnTo>
                <a:lnTo>
                  <a:pt x="1648443" y="645913"/>
                </a:lnTo>
                <a:lnTo>
                  <a:pt x="1649629" y="652462"/>
                </a:lnTo>
                <a:lnTo>
                  <a:pt x="1650617" y="659209"/>
                </a:lnTo>
                <a:lnTo>
                  <a:pt x="1651606" y="665757"/>
                </a:lnTo>
                <a:lnTo>
                  <a:pt x="1652397" y="672702"/>
                </a:lnTo>
                <a:lnTo>
                  <a:pt x="1653187" y="679648"/>
                </a:lnTo>
                <a:lnTo>
                  <a:pt x="1653583" y="686196"/>
                </a:lnTo>
                <a:lnTo>
                  <a:pt x="1653978" y="693340"/>
                </a:lnTo>
                <a:lnTo>
                  <a:pt x="1654176" y="700285"/>
                </a:lnTo>
                <a:lnTo>
                  <a:pt x="1654176" y="707032"/>
                </a:lnTo>
                <a:lnTo>
                  <a:pt x="1654176" y="716359"/>
                </a:lnTo>
                <a:lnTo>
                  <a:pt x="1653781" y="725487"/>
                </a:lnTo>
                <a:lnTo>
                  <a:pt x="1335088" y="707032"/>
                </a:lnTo>
                <a:lnTo>
                  <a:pt x="1586365" y="509587"/>
                </a:lnTo>
                <a:close/>
                <a:moveTo>
                  <a:pt x="1276395" y="422275"/>
                </a:moveTo>
                <a:lnTo>
                  <a:pt x="1284547" y="422275"/>
                </a:lnTo>
                <a:lnTo>
                  <a:pt x="1284547" y="742950"/>
                </a:lnTo>
                <a:lnTo>
                  <a:pt x="1546226" y="928918"/>
                </a:lnTo>
                <a:lnTo>
                  <a:pt x="1540658" y="936468"/>
                </a:lnTo>
                <a:lnTo>
                  <a:pt x="1534892" y="943819"/>
                </a:lnTo>
                <a:lnTo>
                  <a:pt x="1528927" y="950972"/>
                </a:lnTo>
                <a:lnTo>
                  <a:pt x="1522762" y="958124"/>
                </a:lnTo>
                <a:lnTo>
                  <a:pt x="1516201" y="965078"/>
                </a:lnTo>
                <a:lnTo>
                  <a:pt x="1509838" y="971635"/>
                </a:lnTo>
                <a:lnTo>
                  <a:pt x="1502878" y="978191"/>
                </a:lnTo>
                <a:lnTo>
                  <a:pt x="1495918" y="984350"/>
                </a:lnTo>
                <a:lnTo>
                  <a:pt x="1488959" y="990311"/>
                </a:lnTo>
                <a:lnTo>
                  <a:pt x="1481602" y="996271"/>
                </a:lnTo>
                <a:lnTo>
                  <a:pt x="1474046" y="1001835"/>
                </a:lnTo>
                <a:lnTo>
                  <a:pt x="1466291" y="1007398"/>
                </a:lnTo>
                <a:lnTo>
                  <a:pt x="1458536" y="1012564"/>
                </a:lnTo>
                <a:lnTo>
                  <a:pt x="1450383" y="1017729"/>
                </a:lnTo>
                <a:lnTo>
                  <a:pt x="1442429" y="1022299"/>
                </a:lnTo>
                <a:lnTo>
                  <a:pt x="1434078" y="1026869"/>
                </a:lnTo>
                <a:lnTo>
                  <a:pt x="1425528" y="1031240"/>
                </a:lnTo>
                <a:lnTo>
                  <a:pt x="1417176" y="1035213"/>
                </a:lnTo>
                <a:lnTo>
                  <a:pt x="1408427" y="1038988"/>
                </a:lnTo>
                <a:lnTo>
                  <a:pt x="1399479" y="1042565"/>
                </a:lnTo>
                <a:lnTo>
                  <a:pt x="1390531" y="1045942"/>
                </a:lnTo>
                <a:lnTo>
                  <a:pt x="1381384" y="1048724"/>
                </a:lnTo>
                <a:lnTo>
                  <a:pt x="1372237" y="1051704"/>
                </a:lnTo>
                <a:lnTo>
                  <a:pt x="1362892" y="1054088"/>
                </a:lnTo>
                <a:lnTo>
                  <a:pt x="1353546" y="1056274"/>
                </a:lnTo>
                <a:lnTo>
                  <a:pt x="1344002" y="1058261"/>
                </a:lnTo>
                <a:lnTo>
                  <a:pt x="1334258" y="1059850"/>
                </a:lnTo>
                <a:lnTo>
                  <a:pt x="1324515" y="1061241"/>
                </a:lnTo>
                <a:lnTo>
                  <a:pt x="1314573" y="1062234"/>
                </a:lnTo>
                <a:lnTo>
                  <a:pt x="1304829" y="1063029"/>
                </a:lnTo>
                <a:lnTo>
                  <a:pt x="1294887" y="1063426"/>
                </a:lnTo>
                <a:lnTo>
                  <a:pt x="1284547" y="1063625"/>
                </a:lnTo>
                <a:lnTo>
                  <a:pt x="1276395" y="1063625"/>
                </a:lnTo>
                <a:lnTo>
                  <a:pt x="1268242" y="1063228"/>
                </a:lnTo>
                <a:lnTo>
                  <a:pt x="1259891" y="1062830"/>
                </a:lnTo>
                <a:lnTo>
                  <a:pt x="1251937" y="1062036"/>
                </a:lnTo>
                <a:lnTo>
                  <a:pt x="1243784" y="1061241"/>
                </a:lnTo>
                <a:lnTo>
                  <a:pt x="1235830" y="1059850"/>
                </a:lnTo>
                <a:lnTo>
                  <a:pt x="1227877" y="1058857"/>
                </a:lnTo>
                <a:lnTo>
                  <a:pt x="1219923" y="1057267"/>
                </a:lnTo>
                <a:lnTo>
                  <a:pt x="1212168" y="1055479"/>
                </a:lnTo>
                <a:lnTo>
                  <a:pt x="1204413" y="1053691"/>
                </a:lnTo>
                <a:lnTo>
                  <a:pt x="1196857" y="1051505"/>
                </a:lnTo>
                <a:lnTo>
                  <a:pt x="1189301" y="1049320"/>
                </a:lnTo>
                <a:lnTo>
                  <a:pt x="1181745" y="1046737"/>
                </a:lnTo>
                <a:lnTo>
                  <a:pt x="1174388" y="1044154"/>
                </a:lnTo>
                <a:lnTo>
                  <a:pt x="1167030" y="1041373"/>
                </a:lnTo>
                <a:lnTo>
                  <a:pt x="1159673" y="1038591"/>
                </a:lnTo>
                <a:lnTo>
                  <a:pt x="1152714" y="1035412"/>
                </a:lnTo>
                <a:lnTo>
                  <a:pt x="1145555" y="1032034"/>
                </a:lnTo>
                <a:lnTo>
                  <a:pt x="1138596" y="1028657"/>
                </a:lnTo>
                <a:lnTo>
                  <a:pt x="1131636" y="1025081"/>
                </a:lnTo>
                <a:lnTo>
                  <a:pt x="1124875" y="1021306"/>
                </a:lnTo>
                <a:lnTo>
                  <a:pt x="1118115" y="1017332"/>
                </a:lnTo>
                <a:lnTo>
                  <a:pt x="1111752" y="1013160"/>
                </a:lnTo>
                <a:lnTo>
                  <a:pt x="1105190" y="1008789"/>
                </a:lnTo>
                <a:lnTo>
                  <a:pt x="1098827" y="1004616"/>
                </a:lnTo>
                <a:lnTo>
                  <a:pt x="1092663" y="999848"/>
                </a:lnTo>
                <a:lnTo>
                  <a:pt x="1086697" y="995278"/>
                </a:lnTo>
                <a:lnTo>
                  <a:pt x="1080533" y="990311"/>
                </a:lnTo>
                <a:lnTo>
                  <a:pt x="1074568" y="985543"/>
                </a:lnTo>
                <a:lnTo>
                  <a:pt x="1068801" y="980377"/>
                </a:lnTo>
                <a:lnTo>
                  <a:pt x="1063234" y="975012"/>
                </a:lnTo>
                <a:lnTo>
                  <a:pt x="1057666" y="969648"/>
                </a:lnTo>
                <a:lnTo>
                  <a:pt x="1052297" y="964085"/>
                </a:lnTo>
                <a:lnTo>
                  <a:pt x="1047127" y="958522"/>
                </a:lnTo>
                <a:lnTo>
                  <a:pt x="1041958" y="952760"/>
                </a:lnTo>
                <a:lnTo>
                  <a:pt x="1036986" y="946998"/>
                </a:lnTo>
                <a:lnTo>
                  <a:pt x="1032214" y="941037"/>
                </a:lnTo>
                <a:lnTo>
                  <a:pt x="1027442" y="934878"/>
                </a:lnTo>
                <a:lnTo>
                  <a:pt x="1022869" y="928719"/>
                </a:lnTo>
                <a:lnTo>
                  <a:pt x="1018693" y="922163"/>
                </a:lnTo>
                <a:lnTo>
                  <a:pt x="1014119" y="915805"/>
                </a:lnTo>
                <a:lnTo>
                  <a:pt x="1010143" y="909248"/>
                </a:lnTo>
                <a:lnTo>
                  <a:pt x="1006166" y="902692"/>
                </a:lnTo>
                <a:lnTo>
                  <a:pt x="1002388" y="895738"/>
                </a:lnTo>
                <a:lnTo>
                  <a:pt x="998808" y="888784"/>
                </a:lnTo>
                <a:lnTo>
                  <a:pt x="995229" y="882029"/>
                </a:lnTo>
                <a:lnTo>
                  <a:pt x="992247" y="874876"/>
                </a:lnTo>
                <a:lnTo>
                  <a:pt x="988866" y="867723"/>
                </a:lnTo>
                <a:lnTo>
                  <a:pt x="985884" y="860372"/>
                </a:lnTo>
                <a:lnTo>
                  <a:pt x="983299" y="853219"/>
                </a:lnTo>
                <a:lnTo>
                  <a:pt x="980515" y="845868"/>
                </a:lnTo>
                <a:lnTo>
                  <a:pt x="978129" y="838318"/>
                </a:lnTo>
                <a:lnTo>
                  <a:pt x="975941" y="830768"/>
                </a:lnTo>
                <a:lnTo>
                  <a:pt x="973754" y="823218"/>
                </a:lnTo>
                <a:lnTo>
                  <a:pt x="971964" y="815271"/>
                </a:lnTo>
                <a:lnTo>
                  <a:pt x="970175" y="807522"/>
                </a:lnTo>
                <a:lnTo>
                  <a:pt x="968584" y="799774"/>
                </a:lnTo>
                <a:lnTo>
                  <a:pt x="967391" y="791826"/>
                </a:lnTo>
                <a:lnTo>
                  <a:pt x="966397" y="783879"/>
                </a:lnTo>
                <a:lnTo>
                  <a:pt x="965204" y="775932"/>
                </a:lnTo>
                <a:lnTo>
                  <a:pt x="964607" y="767587"/>
                </a:lnTo>
                <a:lnTo>
                  <a:pt x="964210" y="759441"/>
                </a:lnTo>
                <a:lnTo>
                  <a:pt x="963613" y="751096"/>
                </a:lnTo>
                <a:lnTo>
                  <a:pt x="963613" y="742950"/>
                </a:lnTo>
                <a:lnTo>
                  <a:pt x="963613" y="734804"/>
                </a:lnTo>
                <a:lnTo>
                  <a:pt x="964210" y="726459"/>
                </a:lnTo>
                <a:lnTo>
                  <a:pt x="964607" y="718313"/>
                </a:lnTo>
                <a:lnTo>
                  <a:pt x="965204" y="710167"/>
                </a:lnTo>
                <a:lnTo>
                  <a:pt x="966397" y="702021"/>
                </a:lnTo>
                <a:lnTo>
                  <a:pt x="967391" y="694074"/>
                </a:lnTo>
                <a:lnTo>
                  <a:pt x="968584" y="686126"/>
                </a:lnTo>
                <a:lnTo>
                  <a:pt x="970175" y="678378"/>
                </a:lnTo>
                <a:lnTo>
                  <a:pt x="971964" y="670629"/>
                </a:lnTo>
                <a:lnTo>
                  <a:pt x="973754" y="662880"/>
                </a:lnTo>
                <a:lnTo>
                  <a:pt x="975941" y="654933"/>
                </a:lnTo>
                <a:lnTo>
                  <a:pt x="978129" y="647383"/>
                </a:lnTo>
                <a:lnTo>
                  <a:pt x="980515" y="640231"/>
                </a:lnTo>
                <a:lnTo>
                  <a:pt x="983299" y="632681"/>
                </a:lnTo>
                <a:lnTo>
                  <a:pt x="985884" y="625329"/>
                </a:lnTo>
                <a:lnTo>
                  <a:pt x="988866" y="618177"/>
                </a:lnTo>
                <a:lnTo>
                  <a:pt x="992247" y="610825"/>
                </a:lnTo>
                <a:lnTo>
                  <a:pt x="995229" y="603871"/>
                </a:lnTo>
                <a:lnTo>
                  <a:pt x="998808" y="596918"/>
                </a:lnTo>
                <a:lnTo>
                  <a:pt x="1002388" y="589964"/>
                </a:lnTo>
                <a:lnTo>
                  <a:pt x="1006166" y="583208"/>
                </a:lnTo>
                <a:lnTo>
                  <a:pt x="1010143" y="576652"/>
                </a:lnTo>
                <a:lnTo>
                  <a:pt x="1014119" y="569897"/>
                </a:lnTo>
                <a:lnTo>
                  <a:pt x="1018693" y="563539"/>
                </a:lnTo>
                <a:lnTo>
                  <a:pt x="1022869" y="557380"/>
                </a:lnTo>
                <a:lnTo>
                  <a:pt x="1027442" y="551022"/>
                </a:lnTo>
                <a:lnTo>
                  <a:pt x="1032214" y="544863"/>
                </a:lnTo>
                <a:lnTo>
                  <a:pt x="1036986" y="538902"/>
                </a:lnTo>
                <a:lnTo>
                  <a:pt x="1041958" y="533140"/>
                </a:lnTo>
                <a:lnTo>
                  <a:pt x="1047127" y="527378"/>
                </a:lnTo>
                <a:lnTo>
                  <a:pt x="1052297" y="521617"/>
                </a:lnTo>
                <a:lnTo>
                  <a:pt x="1057666" y="516252"/>
                </a:lnTo>
                <a:lnTo>
                  <a:pt x="1063234" y="510689"/>
                </a:lnTo>
                <a:lnTo>
                  <a:pt x="1068801" y="505523"/>
                </a:lnTo>
                <a:lnTo>
                  <a:pt x="1074568" y="500357"/>
                </a:lnTo>
                <a:lnTo>
                  <a:pt x="1080533" y="495390"/>
                </a:lnTo>
                <a:lnTo>
                  <a:pt x="1086697" y="490622"/>
                </a:lnTo>
                <a:lnTo>
                  <a:pt x="1092663" y="486052"/>
                </a:lnTo>
                <a:lnTo>
                  <a:pt x="1098827" y="481284"/>
                </a:lnTo>
                <a:lnTo>
                  <a:pt x="1105190" y="476913"/>
                </a:lnTo>
                <a:lnTo>
                  <a:pt x="1111752" y="472740"/>
                </a:lnTo>
                <a:lnTo>
                  <a:pt x="1118115" y="468767"/>
                </a:lnTo>
                <a:lnTo>
                  <a:pt x="1124875" y="464594"/>
                </a:lnTo>
                <a:lnTo>
                  <a:pt x="1131636" y="460819"/>
                </a:lnTo>
                <a:lnTo>
                  <a:pt x="1138596" y="457442"/>
                </a:lnTo>
                <a:lnTo>
                  <a:pt x="1145555" y="453866"/>
                </a:lnTo>
                <a:lnTo>
                  <a:pt x="1152714" y="450488"/>
                </a:lnTo>
                <a:lnTo>
                  <a:pt x="1159673" y="447309"/>
                </a:lnTo>
                <a:lnTo>
                  <a:pt x="1167030" y="444527"/>
                </a:lnTo>
                <a:lnTo>
                  <a:pt x="1174388" y="441547"/>
                </a:lnTo>
                <a:lnTo>
                  <a:pt x="1181745" y="438964"/>
                </a:lnTo>
                <a:lnTo>
                  <a:pt x="1189301" y="436779"/>
                </a:lnTo>
                <a:lnTo>
                  <a:pt x="1196857" y="434196"/>
                </a:lnTo>
                <a:lnTo>
                  <a:pt x="1204413" y="432209"/>
                </a:lnTo>
                <a:lnTo>
                  <a:pt x="1212168" y="430421"/>
                </a:lnTo>
                <a:lnTo>
                  <a:pt x="1219923" y="428633"/>
                </a:lnTo>
                <a:lnTo>
                  <a:pt x="1227877" y="427242"/>
                </a:lnTo>
                <a:lnTo>
                  <a:pt x="1235830" y="425851"/>
                </a:lnTo>
                <a:lnTo>
                  <a:pt x="1243784" y="424659"/>
                </a:lnTo>
                <a:lnTo>
                  <a:pt x="1251937" y="423864"/>
                </a:lnTo>
                <a:lnTo>
                  <a:pt x="1259891" y="423070"/>
                </a:lnTo>
                <a:lnTo>
                  <a:pt x="1268242" y="422474"/>
                </a:lnTo>
                <a:lnTo>
                  <a:pt x="1276395" y="422275"/>
                </a:lnTo>
                <a:close/>
                <a:moveTo>
                  <a:pt x="1312863" y="365125"/>
                </a:moveTo>
                <a:lnTo>
                  <a:pt x="1322396" y="365324"/>
                </a:lnTo>
                <a:lnTo>
                  <a:pt x="1331928" y="365721"/>
                </a:lnTo>
                <a:lnTo>
                  <a:pt x="1341262" y="366516"/>
                </a:lnTo>
                <a:lnTo>
                  <a:pt x="1350596" y="367509"/>
                </a:lnTo>
                <a:lnTo>
                  <a:pt x="1359930" y="368502"/>
                </a:lnTo>
                <a:lnTo>
                  <a:pt x="1369264" y="370092"/>
                </a:lnTo>
                <a:lnTo>
                  <a:pt x="1378399" y="371880"/>
                </a:lnTo>
                <a:lnTo>
                  <a:pt x="1387336" y="373867"/>
                </a:lnTo>
                <a:lnTo>
                  <a:pt x="1396074" y="376052"/>
                </a:lnTo>
                <a:lnTo>
                  <a:pt x="1405011" y="378437"/>
                </a:lnTo>
                <a:lnTo>
                  <a:pt x="1413749" y="381417"/>
                </a:lnTo>
                <a:lnTo>
                  <a:pt x="1422288" y="384198"/>
                </a:lnTo>
                <a:lnTo>
                  <a:pt x="1430828" y="387576"/>
                </a:lnTo>
                <a:lnTo>
                  <a:pt x="1438970" y="390954"/>
                </a:lnTo>
                <a:lnTo>
                  <a:pt x="1447510" y="394729"/>
                </a:lnTo>
                <a:lnTo>
                  <a:pt x="1455453" y="398504"/>
                </a:lnTo>
                <a:lnTo>
                  <a:pt x="1463397" y="402676"/>
                </a:lnTo>
                <a:lnTo>
                  <a:pt x="1471142" y="407047"/>
                </a:lnTo>
                <a:lnTo>
                  <a:pt x="1478888" y="411617"/>
                </a:lnTo>
                <a:lnTo>
                  <a:pt x="1486434" y="416187"/>
                </a:lnTo>
                <a:lnTo>
                  <a:pt x="1493981" y="421352"/>
                </a:lnTo>
                <a:lnTo>
                  <a:pt x="1501329" y="426518"/>
                </a:lnTo>
                <a:lnTo>
                  <a:pt x="1508478" y="431882"/>
                </a:lnTo>
                <a:lnTo>
                  <a:pt x="1515429" y="437446"/>
                </a:lnTo>
                <a:lnTo>
                  <a:pt x="1522181" y="443207"/>
                </a:lnTo>
                <a:lnTo>
                  <a:pt x="1528933" y="448969"/>
                </a:lnTo>
                <a:lnTo>
                  <a:pt x="1535288" y="455128"/>
                </a:lnTo>
                <a:lnTo>
                  <a:pt x="1541842" y="461288"/>
                </a:lnTo>
                <a:lnTo>
                  <a:pt x="1547800" y="467844"/>
                </a:lnTo>
                <a:lnTo>
                  <a:pt x="1553758" y="474401"/>
                </a:lnTo>
                <a:lnTo>
                  <a:pt x="1559517" y="481156"/>
                </a:lnTo>
                <a:lnTo>
                  <a:pt x="1565276" y="488110"/>
                </a:lnTo>
                <a:lnTo>
                  <a:pt x="1312863" y="685800"/>
                </a:lnTo>
                <a:lnTo>
                  <a:pt x="1312863" y="365125"/>
                </a:lnTo>
                <a:close/>
                <a:moveTo>
                  <a:pt x="459737" y="320675"/>
                </a:moveTo>
                <a:lnTo>
                  <a:pt x="464088" y="323056"/>
                </a:lnTo>
                <a:lnTo>
                  <a:pt x="468042" y="325437"/>
                </a:lnTo>
                <a:lnTo>
                  <a:pt x="471601" y="328216"/>
                </a:lnTo>
                <a:lnTo>
                  <a:pt x="475161" y="330795"/>
                </a:lnTo>
                <a:lnTo>
                  <a:pt x="478522" y="333772"/>
                </a:lnTo>
                <a:lnTo>
                  <a:pt x="481290" y="336748"/>
                </a:lnTo>
                <a:lnTo>
                  <a:pt x="484256" y="339923"/>
                </a:lnTo>
                <a:lnTo>
                  <a:pt x="486827" y="343297"/>
                </a:lnTo>
                <a:lnTo>
                  <a:pt x="489397" y="346869"/>
                </a:lnTo>
                <a:lnTo>
                  <a:pt x="491572" y="350441"/>
                </a:lnTo>
                <a:lnTo>
                  <a:pt x="493550" y="354211"/>
                </a:lnTo>
                <a:lnTo>
                  <a:pt x="495329" y="357981"/>
                </a:lnTo>
                <a:lnTo>
                  <a:pt x="497109" y="361950"/>
                </a:lnTo>
                <a:lnTo>
                  <a:pt x="498691" y="365919"/>
                </a:lnTo>
                <a:lnTo>
                  <a:pt x="500075" y="370086"/>
                </a:lnTo>
                <a:lnTo>
                  <a:pt x="501459" y="374253"/>
                </a:lnTo>
                <a:lnTo>
                  <a:pt x="504029" y="383381"/>
                </a:lnTo>
                <a:lnTo>
                  <a:pt x="506204" y="392708"/>
                </a:lnTo>
                <a:lnTo>
                  <a:pt x="508182" y="402630"/>
                </a:lnTo>
                <a:lnTo>
                  <a:pt x="510159" y="413147"/>
                </a:lnTo>
                <a:lnTo>
                  <a:pt x="513916" y="435173"/>
                </a:lnTo>
                <a:lnTo>
                  <a:pt x="515893" y="446683"/>
                </a:lnTo>
                <a:lnTo>
                  <a:pt x="518068" y="458589"/>
                </a:lnTo>
                <a:lnTo>
                  <a:pt x="522023" y="459184"/>
                </a:lnTo>
                <a:lnTo>
                  <a:pt x="525780" y="460375"/>
                </a:lnTo>
                <a:lnTo>
                  <a:pt x="529339" y="461764"/>
                </a:lnTo>
                <a:lnTo>
                  <a:pt x="532898" y="462955"/>
                </a:lnTo>
                <a:lnTo>
                  <a:pt x="536260" y="464741"/>
                </a:lnTo>
                <a:lnTo>
                  <a:pt x="539226" y="466725"/>
                </a:lnTo>
                <a:lnTo>
                  <a:pt x="542192" y="469106"/>
                </a:lnTo>
                <a:lnTo>
                  <a:pt x="544960" y="471289"/>
                </a:lnTo>
                <a:lnTo>
                  <a:pt x="547728" y="473670"/>
                </a:lnTo>
                <a:lnTo>
                  <a:pt x="549903" y="476647"/>
                </a:lnTo>
                <a:lnTo>
                  <a:pt x="552078" y="479425"/>
                </a:lnTo>
                <a:lnTo>
                  <a:pt x="553858" y="482402"/>
                </a:lnTo>
                <a:lnTo>
                  <a:pt x="555440" y="485577"/>
                </a:lnTo>
                <a:lnTo>
                  <a:pt x="556824" y="488950"/>
                </a:lnTo>
                <a:lnTo>
                  <a:pt x="557615" y="492324"/>
                </a:lnTo>
                <a:lnTo>
                  <a:pt x="558406" y="495895"/>
                </a:lnTo>
                <a:lnTo>
                  <a:pt x="558801" y="499666"/>
                </a:lnTo>
                <a:lnTo>
                  <a:pt x="558801" y="503436"/>
                </a:lnTo>
                <a:lnTo>
                  <a:pt x="558406" y="507405"/>
                </a:lnTo>
                <a:lnTo>
                  <a:pt x="557812" y="511374"/>
                </a:lnTo>
                <a:lnTo>
                  <a:pt x="556824" y="515342"/>
                </a:lnTo>
                <a:lnTo>
                  <a:pt x="555440" y="519509"/>
                </a:lnTo>
                <a:lnTo>
                  <a:pt x="553462" y="523875"/>
                </a:lnTo>
                <a:lnTo>
                  <a:pt x="551287" y="528042"/>
                </a:lnTo>
                <a:lnTo>
                  <a:pt x="548519" y="532408"/>
                </a:lnTo>
                <a:lnTo>
                  <a:pt x="545553" y="536774"/>
                </a:lnTo>
                <a:lnTo>
                  <a:pt x="541994" y="541139"/>
                </a:lnTo>
                <a:lnTo>
                  <a:pt x="537644" y="545505"/>
                </a:lnTo>
                <a:lnTo>
                  <a:pt x="533294" y="550069"/>
                </a:lnTo>
                <a:lnTo>
                  <a:pt x="528153" y="554236"/>
                </a:lnTo>
                <a:lnTo>
                  <a:pt x="522418" y="558602"/>
                </a:lnTo>
                <a:lnTo>
                  <a:pt x="516486" y="563166"/>
                </a:lnTo>
                <a:lnTo>
                  <a:pt x="514707" y="571302"/>
                </a:lnTo>
                <a:lnTo>
                  <a:pt x="512927" y="579239"/>
                </a:lnTo>
                <a:lnTo>
                  <a:pt x="510752" y="587177"/>
                </a:lnTo>
                <a:lnTo>
                  <a:pt x="508577" y="595313"/>
                </a:lnTo>
                <a:lnTo>
                  <a:pt x="505809" y="603052"/>
                </a:lnTo>
                <a:lnTo>
                  <a:pt x="503041" y="610791"/>
                </a:lnTo>
                <a:lnTo>
                  <a:pt x="500075" y="618331"/>
                </a:lnTo>
                <a:lnTo>
                  <a:pt x="496911" y="625872"/>
                </a:lnTo>
                <a:lnTo>
                  <a:pt x="493352" y="633214"/>
                </a:lnTo>
                <a:lnTo>
                  <a:pt x="489793" y="640556"/>
                </a:lnTo>
                <a:lnTo>
                  <a:pt x="485838" y="647303"/>
                </a:lnTo>
                <a:lnTo>
                  <a:pt x="481883" y="654249"/>
                </a:lnTo>
                <a:lnTo>
                  <a:pt x="477533" y="660996"/>
                </a:lnTo>
                <a:lnTo>
                  <a:pt x="473183" y="667346"/>
                </a:lnTo>
                <a:lnTo>
                  <a:pt x="468635" y="673497"/>
                </a:lnTo>
                <a:lnTo>
                  <a:pt x="463692" y="679450"/>
                </a:lnTo>
                <a:lnTo>
                  <a:pt x="458551" y="685007"/>
                </a:lnTo>
                <a:lnTo>
                  <a:pt x="453608" y="690563"/>
                </a:lnTo>
                <a:lnTo>
                  <a:pt x="448269" y="695722"/>
                </a:lnTo>
                <a:lnTo>
                  <a:pt x="442733" y="700683"/>
                </a:lnTo>
                <a:lnTo>
                  <a:pt x="436998" y="705247"/>
                </a:lnTo>
                <a:lnTo>
                  <a:pt x="431264" y="709414"/>
                </a:lnTo>
                <a:lnTo>
                  <a:pt x="424937" y="713383"/>
                </a:lnTo>
                <a:lnTo>
                  <a:pt x="418807" y="716955"/>
                </a:lnTo>
                <a:lnTo>
                  <a:pt x="412677" y="720130"/>
                </a:lnTo>
                <a:lnTo>
                  <a:pt x="406152" y="722908"/>
                </a:lnTo>
                <a:lnTo>
                  <a:pt x="399627" y="725488"/>
                </a:lnTo>
                <a:lnTo>
                  <a:pt x="392706" y="727671"/>
                </a:lnTo>
                <a:lnTo>
                  <a:pt x="385786" y="729457"/>
                </a:lnTo>
                <a:lnTo>
                  <a:pt x="378865" y="730449"/>
                </a:lnTo>
                <a:lnTo>
                  <a:pt x="371747" y="731441"/>
                </a:lnTo>
                <a:lnTo>
                  <a:pt x="364431" y="731838"/>
                </a:lnTo>
                <a:lnTo>
                  <a:pt x="357115" y="731441"/>
                </a:lnTo>
                <a:lnTo>
                  <a:pt x="349799" y="730449"/>
                </a:lnTo>
                <a:lnTo>
                  <a:pt x="342878" y="729457"/>
                </a:lnTo>
                <a:lnTo>
                  <a:pt x="335958" y="727671"/>
                </a:lnTo>
                <a:lnTo>
                  <a:pt x="329235" y="725488"/>
                </a:lnTo>
                <a:lnTo>
                  <a:pt x="322709" y="722908"/>
                </a:lnTo>
                <a:lnTo>
                  <a:pt x="315987" y="720130"/>
                </a:lnTo>
                <a:lnTo>
                  <a:pt x="309857" y="716955"/>
                </a:lnTo>
                <a:lnTo>
                  <a:pt x="303727" y="713383"/>
                </a:lnTo>
                <a:lnTo>
                  <a:pt x="297795" y="709414"/>
                </a:lnTo>
                <a:lnTo>
                  <a:pt x="291666" y="705247"/>
                </a:lnTo>
                <a:lnTo>
                  <a:pt x="285931" y="700683"/>
                </a:lnTo>
                <a:lnTo>
                  <a:pt x="280395" y="695722"/>
                </a:lnTo>
                <a:lnTo>
                  <a:pt x="275254" y="690563"/>
                </a:lnTo>
                <a:lnTo>
                  <a:pt x="270113" y="685007"/>
                </a:lnTo>
                <a:lnTo>
                  <a:pt x="264972" y="679450"/>
                </a:lnTo>
                <a:lnTo>
                  <a:pt x="260029" y="673497"/>
                </a:lnTo>
                <a:lnTo>
                  <a:pt x="255481" y="667346"/>
                </a:lnTo>
                <a:lnTo>
                  <a:pt x="251131" y="660996"/>
                </a:lnTo>
                <a:lnTo>
                  <a:pt x="246781" y="654249"/>
                </a:lnTo>
                <a:lnTo>
                  <a:pt x="242628" y="647303"/>
                </a:lnTo>
                <a:lnTo>
                  <a:pt x="238871" y="640556"/>
                </a:lnTo>
                <a:lnTo>
                  <a:pt x="235114" y="633214"/>
                </a:lnTo>
                <a:lnTo>
                  <a:pt x="231753" y="625872"/>
                </a:lnTo>
                <a:lnTo>
                  <a:pt x="228589" y="618331"/>
                </a:lnTo>
                <a:lnTo>
                  <a:pt x="225623" y="610791"/>
                </a:lnTo>
                <a:lnTo>
                  <a:pt x="222855" y="603052"/>
                </a:lnTo>
                <a:lnTo>
                  <a:pt x="220087" y="595313"/>
                </a:lnTo>
                <a:lnTo>
                  <a:pt x="217912" y="587177"/>
                </a:lnTo>
                <a:lnTo>
                  <a:pt x="215737" y="579239"/>
                </a:lnTo>
                <a:lnTo>
                  <a:pt x="213957" y="571302"/>
                </a:lnTo>
                <a:lnTo>
                  <a:pt x="212178" y="563166"/>
                </a:lnTo>
                <a:lnTo>
                  <a:pt x="206246" y="558602"/>
                </a:lnTo>
                <a:lnTo>
                  <a:pt x="200511" y="554236"/>
                </a:lnTo>
                <a:lnTo>
                  <a:pt x="195370" y="550069"/>
                </a:lnTo>
                <a:lnTo>
                  <a:pt x="191020" y="545505"/>
                </a:lnTo>
                <a:lnTo>
                  <a:pt x="187066" y="541139"/>
                </a:lnTo>
                <a:lnTo>
                  <a:pt x="183309" y="536774"/>
                </a:lnTo>
                <a:lnTo>
                  <a:pt x="180145" y="532408"/>
                </a:lnTo>
                <a:lnTo>
                  <a:pt x="177377" y="528042"/>
                </a:lnTo>
                <a:lnTo>
                  <a:pt x="175202" y="523875"/>
                </a:lnTo>
                <a:lnTo>
                  <a:pt x="173224" y="519509"/>
                </a:lnTo>
                <a:lnTo>
                  <a:pt x="172038" y="515342"/>
                </a:lnTo>
                <a:lnTo>
                  <a:pt x="170852" y="511374"/>
                </a:lnTo>
                <a:lnTo>
                  <a:pt x="170258" y="507405"/>
                </a:lnTo>
                <a:lnTo>
                  <a:pt x="169863" y="503436"/>
                </a:lnTo>
                <a:lnTo>
                  <a:pt x="169863" y="499666"/>
                </a:lnTo>
                <a:lnTo>
                  <a:pt x="170456" y="495895"/>
                </a:lnTo>
                <a:lnTo>
                  <a:pt x="171049" y="492324"/>
                </a:lnTo>
                <a:lnTo>
                  <a:pt x="172038" y="488950"/>
                </a:lnTo>
                <a:lnTo>
                  <a:pt x="173224" y="485577"/>
                </a:lnTo>
                <a:lnTo>
                  <a:pt x="174806" y="482402"/>
                </a:lnTo>
                <a:lnTo>
                  <a:pt x="176586" y="479425"/>
                </a:lnTo>
                <a:lnTo>
                  <a:pt x="178761" y="476647"/>
                </a:lnTo>
                <a:lnTo>
                  <a:pt x="180936" y="473670"/>
                </a:lnTo>
                <a:lnTo>
                  <a:pt x="183704" y="471289"/>
                </a:lnTo>
                <a:lnTo>
                  <a:pt x="186275" y="469106"/>
                </a:lnTo>
                <a:lnTo>
                  <a:pt x="189438" y="466725"/>
                </a:lnTo>
                <a:lnTo>
                  <a:pt x="192404" y="464741"/>
                </a:lnTo>
                <a:lnTo>
                  <a:pt x="195766" y="462955"/>
                </a:lnTo>
                <a:lnTo>
                  <a:pt x="199325" y="461764"/>
                </a:lnTo>
                <a:lnTo>
                  <a:pt x="202884" y="460375"/>
                </a:lnTo>
                <a:lnTo>
                  <a:pt x="206641" y="459184"/>
                </a:lnTo>
                <a:lnTo>
                  <a:pt x="210398" y="458589"/>
                </a:lnTo>
                <a:lnTo>
                  <a:pt x="213562" y="442913"/>
                </a:lnTo>
                <a:lnTo>
                  <a:pt x="216132" y="427831"/>
                </a:lnTo>
                <a:lnTo>
                  <a:pt x="218505" y="413345"/>
                </a:lnTo>
                <a:lnTo>
                  <a:pt x="221075" y="399852"/>
                </a:lnTo>
                <a:lnTo>
                  <a:pt x="222262" y="393303"/>
                </a:lnTo>
                <a:lnTo>
                  <a:pt x="223646" y="386953"/>
                </a:lnTo>
                <a:lnTo>
                  <a:pt x="225228" y="381000"/>
                </a:lnTo>
                <a:lnTo>
                  <a:pt x="227007" y="375047"/>
                </a:lnTo>
                <a:lnTo>
                  <a:pt x="228787" y="369491"/>
                </a:lnTo>
                <a:lnTo>
                  <a:pt x="230764" y="363934"/>
                </a:lnTo>
                <a:lnTo>
                  <a:pt x="232939" y="358576"/>
                </a:lnTo>
                <a:lnTo>
                  <a:pt x="235312" y="353417"/>
                </a:lnTo>
                <a:lnTo>
                  <a:pt x="240453" y="355203"/>
                </a:lnTo>
                <a:lnTo>
                  <a:pt x="247176" y="357187"/>
                </a:lnTo>
                <a:lnTo>
                  <a:pt x="255481" y="359767"/>
                </a:lnTo>
                <a:lnTo>
                  <a:pt x="265367" y="361950"/>
                </a:lnTo>
                <a:lnTo>
                  <a:pt x="270904" y="362942"/>
                </a:lnTo>
                <a:lnTo>
                  <a:pt x="276638" y="363934"/>
                </a:lnTo>
                <a:lnTo>
                  <a:pt x="282965" y="364926"/>
                </a:lnTo>
                <a:lnTo>
                  <a:pt x="289293" y="365720"/>
                </a:lnTo>
                <a:lnTo>
                  <a:pt x="296213" y="366316"/>
                </a:lnTo>
                <a:lnTo>
                  <a:pt x="303134" y="366712"/>
                </a:lnTo>
                <a:lnTo>
                  <a:pt x="310450" y="367308"/>
                </a:lnTo>
                <a:lnTo>
                  <a:pt x="317964" y="367308"/>
                </a:lnTo>
                <a:lnTo>
                  <a:pt x="325675" y="366911"/>
                </a:lnTo>
                <a:lnTo>
                  <a:pt x="333782" y="366712"/>
                </a:lnTo>
                <a:lnTo>
                  <a:pt x="341889" y="366117"/>
                </a:lnTo>
                <a:lnTo>
                  <a:pt x="350392" y="364926"/>
                </a:lnTo>
                <a:lnTo>
                  <a:pt x="358894" y="363736"/>
                </a:lnTo>
                <a:lnTo>
                  <a:pt x="367595" y="362148"/>
                </a:lnTo>
                <a:lnTo>
                  <a:pt x="376295" y="359966"/>
                </a:lnTo>
                <a:lnTo>
                  <a:pt x="385390" y="357386"/>
                </a:lnTo>
                <a:lnTo>
                  <a:pt x="394486" y="354608"/>
                </a:lnTo>
                <a:lnTo>
                  <a:pt x="403582" y="351234"/>
                </a:lnTo>
                <a:lnTo>
                  <a:pt x="412875" y="347464"/>
                </a:lnTo>
                <a:lnTo>
                  <a:pt x="422168" y="343297"/>
                </a:lnTo>
                <a:lnTo>
                  <a:pt x="431660" y="338336"/>
                </a:lnTo>
                <a:lnTo>
                  <a:pt x="440953" y="332978"/>
                </a:lnTo>
                <a:lnTo>
                  <a:pt x="450444" y="327223"/>
                </a:lnTo>
                <a:lnTo>
                  <a:pt x="459737" y="320675"/>
                </a:lnTo>
                <a:close/>
                <a:moveTo>
                  <a:pt x="364231" y="215900"/>
                </a:moveTo>
                <a:lnTo>
                  <a:pt x="373939" y="216099"/>
                </a:lnTo>
                <a:lnTo>
                  <a:pt x="383251" y="216695"/>
                </a:lnTo>
                <a:lnTo>
                  <a:pt x="392562" y="217689"/>
                </a:lnTo>
                <a:lnTo>
                  <a:pt x="401676" y="218881"/>
                </a:lnTo>
                <a:lnTo>
                  <a:pt x="410591" y="220471"/>
                </a:lnTo>
                <a:lnTo>
                  <a:pt x="418912" y="222260"/>
                </a:lnTo>
                <a:lnTo>
                  <a:pt x="427233" y="224446"/>
                </a:lnTo>
                <a:lnTo>
                  <a:pt x="434959" y="227229"/>
                </a:lnTo>
                <a:lnTo>
                  <a:pt x="442290" y="229813"/>
                </a:lnTo>
                <a:lnTo>
                  <a:pt x="449026" y="232993"/>
                </a:lnTo>
                <a:lnTo>
                  <a:pt x="455563" y="236173"/>
                </a:lnTo>
                <a:lnTo>
                  <a:pt x="461507" y="239751"/>
                </a:lnTo>
                <a:lnTo>
                  <a:pt x="467054" y="243527"/>
                </a:lnTo>
                <a:lnTo>
                  <a:pt x="471809" y="247502"/>
                </a:lnTo>
                <a:lnTo>
                  <a:pt x="473988" y="249490"/>
                </a:lnTo>
                <a:lnTo>
                  <a:pt x="476168" y="251875"/>
                </a:lnTo>
                <a:lnTo>
                  <a:pt x="478149" y="253863"/>
                </a:lnTo>
                <a:lnTo>
                  <a:pt x="479932" y="256049"/>
                </a:lnTo>
                <a:lnTo>
                  <a:pt x="483696" y="256248"/>
                </a:lnTo>
                <a:lnTo>
                  <a:pt x="487460" y="256645"/>
                </a:lnTo>
                <a:lnTo>
                  <a:pt x="490828" y="257440"/>
                </a:lnTo>
                <a:lnTo>
                  <a:pt x="494196" y="258235"/>
                </a:lnTo>
                <a:lnTo>
                  <a:pt x="497564" y="259428"/>
                </a:lnTo>
                <a:lnTo>
                  <a:pt x="500734" y="260621"/>
                </a:lnTo>
                <a:lnTo>
                  <a:pt x="503706" y="262012"/>
                </a:lnTo>
                <a:lnTo>
                  <a:pt x="506678" y="263801"/>
                </a:lnTo>
                <a:lnTo>
                  <a:pt x="509253" y="265788"/>
                </a:lnTo>
                <a:lnTo>
                  <a:pt x="512027" y="267776"/>
                </a:lnTo>
                <a:lnTo>
                  <a:pt x="514404" y="269962"/>
                </a:lnTo>
                <a:lnTo>
                  <a:pt x="516782" y="272546"/>
                </a:lnTo>
                <a:lnTo>
                  <a:pt x="519159" y="275130"/>
                </a:lnTo>
                <a:lnTo>
                  <a:pt x="521537" y="277714"/>
                </a:lnTo>
                <a:lnTo>
                  <a:pt x="523518" y="280695"/>
                </a:lnTo>
                <a:lnTo>
                  <a:pt x="525499" y="283478"/>
                </a:lnTo>
                <a:lnTo>
                  <a:pt x="527282" y="286857"/>
                </a:lnTo>
                <a:lnTo>
                  <a:pt x="529065" y="290037"/>
                </a:lnTo>
                <a:lnTo>
                  <a:pt x="530848" y="293614"/>
                </a:lnTo>
                <a:lnTo>
                  <a:pt x="532235" y="296993"/>
                </a:lnTo>
                <a:lnTo>
                  <a:pt x="535207" y="304149"/>
                </a:lnTo>
                <a:lnTo>
                  <a:pt x="537584" y="312099"/>
                </a:lnTo>
                <a:lnTo>
                  <a:pt x="539763" y="320049"/>
                </a:lnTo>
                <a:lnTo>
                  <a:pt x="541546" y="328397"/>
                </a:lnTo>
                <a:lnTo>
                  <a:pt x="543131" y="336944"/>
                </a:lnTo>
                <a:lnTo>
                  <a:pt x="544518" y="345490"/>
                </a:lnTo>
                <a:lnTo>
                  <a:pt x="545707" y="354236"/>
                </a:lnTo>
                <a:lnTo>
                  <a:pt x="546499" y="363180"/>
                </a:lnTo>
                <a:lnTo>
                  <a:pt x="546896" y="371925"/>
                </a:lnTo>
                <a:lnTo>
                  <a:pt x="547292" y="380671"/>
                </a:lnTo>
                <a:lnTo>
                  <a:pt x="547688" y="389416"/>
                </a:lnTo>
                <a:lnTo>
                  <a:pt x="547688" y="397764"/>
                </a:lnTo>
                <a:lnTo>
                  <a:pt x="547292" y="414062"/>
                </a:lnTo>
                <a:lnTo>
                  <a:pt x="546697" y="429168"/>
                </a:lnTo>
                <a:lnTo>
                  <a:pt x="545905" y="442286"/>
                </a:lnTo>
                <a:lnTo>
                  <a:pt x="544914" y="453217"/>
                </a:lnTo>
                <a:lnTo>
                  <a:pt x="544122" y="461764"/>
                </a:lnTo>
                <a:lnTo>
                  <a:pt x="539565" y="459578"/>
                </a:lnTo>
                <a:lnTo>
                  <a:pt x="535009" y="457590"/>
                </a:lnTo>
                <a:lnTo>
                  <a:pt x="530056" y="456000"/>
                </a:lnTo>
                <a:lnTo>
                  <a:pt x="525103" y="454808"/>
                </a:lnTo>
                <a:lnTo>
                  <a:pt x="521537" y="430162"/>
                </a:lnTo>
                <a:lnTo>
                  <a:pt x="519753" y="418634"/>
                </a:lnTo>
                <a:lnTo>
                  <a:pt x="517772" y="407304"/>
                </a:lnTo>
                <a:lnTo>
                  <a:pt x="515791" y="396373"/>
                </a:lnTo>
                <a:lnTo>
                  <a:pt x="513414" y="386236"/>
                </a:lnTo>
                <a:lnTo>
                  <a:pt x="510838" y="376298"/>
                </a:lnTo>
                <a:lnTo>
                  <a:pt x="509451" y="371528"/>
                </a:lnTo>
                <a:lnTo>
                  <a:pt x="507866" y="366956"/>
                </a:lnTo>
                <a:lnTo>
                  <a:pt x="506281" y="362385"/>
                </a:lnTo>
                <a:lnTo>
                  <a:pt x="504498" y="358012"/>
                </a:lnTo>
                <a:lnTo>
                  <a:pt x="502517" y="353838"/>
                </a:lnTo>
                <a:lnTo>
                  <a:pt x="500338" y="349466"/>
                </a:lnTo>
                <a:lnTo>
                  <a:pt x="498159" y="345490"/>
                </a:lnTo>
                <a:lnTo>
                  <a:pt x="495781" y="341714"/>
                </a:lnTo>
                <a:lnTo>
                  <a:pt x="493404" y="337938"/>
                </a:lnTo>
                <a:lnTo>
                  <a:pt x="490432" y="334360"/>
                </a:lnTo>
                <a:lnTo>
                  <a:pt x="487658" y="331180"/>
                </a:lnTo>
                <a:lnTo>
                  <a:pt x="484489" y="327801"/>
                </a:lnTo>
                <a:lnTo>
                  <a:pt x="481121" y="324422"/>
                </a:lnTo>
                <a:lnTo>
                  <a:pt x="477555" y="321639"/>
                </a:lnTo>
                <a:lnTo>
                  <a:pt x="473988" y="318658"/>
                </a:lnTo>
                <a:lnTo>
                  <a:pt x="470026" y="315875"/>
                </a:lnTo>
                <a:lnTo>
                  <a:pt x="465667" y="313292"/>
                </a:lnTo>
                <a:lnTo>
                  <a:pt x="461309" y="310906"/>
                </a:lnTo>
                <a:lnTo>
                  <a:pt x="451403" y="317664"/>
                </a:lnTo>
                <a:lnTo>
                  <a:pt x="441695" y="323826"/>
                </a:lnTo>
                <a:lnTo>
                  <a:pt x="431789" y="329391"/>
                </a:lnTo>
                <a:lnTo>
                  <a:pt x="422082" y="334360"/>
                </a:lnTo>
                <a:lnTo>
                  <a:pt x="412572" y="338931"/>
                </a:lnTo>
                <a:lnTo>
                  <a:pt x="402864" y="342907"/>
                </a:lnTo>
                <a:lnTo>
                  <a:pt x="393157" y="346285"/>
                </a:lnTo>
                <a:lnTo>
                  <a:pt x="384043" y="349267"/>
                </a:lnTo>
                <a:lnTo>
                  <a:pt x="374732" y="351851"/>
                </a:lnTo>
                <a:lnTo>
                  <a:pt x="365618" y="354037"/>
                </a:lnTo>
                <a:lnTo>
                  <a:pt x="356505" y="355826"/>
                </a:lnTo>
                <a:lnTo>
                  <a:pt x="347590" y="357018"/>
                </a:lnTo>
                <a:lnTo>
                  <a:pt x="339071" y="358211"/>
                </a:lnTo>
                <a:lnTo>
                  <a:pt x="330551" y="358807"/>
                </a:lnTo>
                <a:lnTo>
                  <a:pt x="322429" y="359403"/>
                </a:lnTo>
                <a:lnTo>
                  <a:pt x="314504" y="359602"/>
                </a:lnTo>
                <a:lnTo>
                  <a:pt x="306579" y="359403"/>
                </a:lnTo>
                <a:lnTo>
                  <a:pt x="299051" y="359205"/>
                </a:lnTo>
                <a:lnTo>
                  <a:pt x="291919" y="358410"/>
                </a:lnTo>
                <a:lnTo>
                  <a:pt x="284985" y="357813"/>
                </a:lnTo>
                <a:lnTo>
                  <a:pt x="278249" y="357018"/>
                </a:lnTo>
                <a:lnTo>
                  <a:pt x="271909" y="356025"/>
                </a:lnTo>
                <a:lnTo>
                  <a:pt x="265965" y="355031"/>
                </a:lnTo>
                <a:lnTo>
                  <a:pt x="260220" y="354037"/>
                </a:lnTo>
                <a:lnTo>
                  <a:pt x="249918" y="351652"/>
                </a:lnTo>
                <a:lnTo>
                  <a:pt x="241399" y="349068"/>
                </a:lnTo>
                <a:lnTo>
                  <a:pt x="234465" y="346882"/>
                </a:lnTo>
                <a:lnTo>
                  <a:pt x="229314" y="345093"/>
                </a:lnTo>
                <a:lnTo>
                  <a:pt x="226738" y="350459"/>
                </a:lnTo>
                <a:lnTo>
                  <a:pt x="224361" y="356025"/>
                </a:lnTo>
                <a:lnTo>
                  <a:pt x="222379" y="361789"/>
                </a:lnTo>
                <a:lnTo>
                  <a:pt x="220398" y="367553"/>
                </a:lnTo>
                <a:lnTo>
                  <a:pt x="218813" y="373714"/>
                </a:lnTo>
                <a:lnTo>
                  <a:pt x="217030" y="380273"/>
                </a:lnTo>
                <a:lnTo>
                  <a:pt x="215643" y="386832"/>
                </a:lnTo>
                <a:lnTo>
                  <a:pt x="214257" y="393590"/>
                </a:lnTo>
                <a:lnTo>
                  <a:pt x="211681" y="407702"/>
                </a:lnTo>
                <a:lnTo>
                  <a:pt x="209106" y="422609"/>
                </a:lnTo>
                <a:lnTo>
                  <a:pt x="206332" y="438509"/>
                </a:lnTo>
                <a:lnTo>
                  <a:pt x="203162" y="454808"/>
                </a:lnTo>
                <a:lnTo>
                  <a:pt x="198209" y="456000"/>
                </a:lnTo>
                <a:lnTo>
                  <a:pt x="193058" y="457590"/>
                </a:lnTo>
                <a:lnTo>
                  <a:pt x="188501" y="459578"/>
                </a:lnTo>
                <a:lnTo>
                  <a:pt x="183747" y="461963"/>
                </a:lnTo>
                <a:lnTo>
                  <a:pt x="182360" y="452422"/>
                </a:lnTo>
                <a:lnTo>
                  <a:pt x="181567" y="446460"/>
                </a:lnTo>
                <a:lnTo>
                  <a:pt x="180973" y="439503"/>
                </a:lnTo>
                <a:lnTo>
                  <a:pt x="180180" y="432149"/>
                </a:lnTo>
                <a:lnTo>
                  <a:pt x="179784" y="424000"/>
                </a:lnTo>
                <a:lnTo>
                  <a:pt x="179586" y="415255"/>
                </a:lnTo>
                <a:lnTo>
                  <a:pt x="179388" y="406310"/>
                </a:lnTo>
                <a:lnTo>
                  <a:pt x="179586" y="396571"/>
                </a:lnTo>
                <a:lnTo>
                  <a:pt x="179982" y="386633"/>
                </a:lnTo>
                <a:lnTo>
                  <a:pt x="180973" y="376497"/>
                </a:lnTo>
                <a:lnTo>
                  <a:pt x="181964" y="365963"/>
                </a:lnTo>
                <a:lnTo>
                  <a:pt x="183747" y="355627"/>
                </a:lnTo>
                <a:lnTo>
                  <a:pt x="185926" y="344894"/>
                </a:lnTo>
                <a:lnTo>
                  <a:pt x="187313" y="339528"/>
                </a:lnTo>
                <a:lnTo>
                  <a:pt x="188700" y="334161"/>
                </a:lnTo>
                <a:lnTo>
                  <a:pt x="190483" y="328993"/>
                </a:lnTo>
                <a:lnTo>
                  <a:pt x="192266" y="323627"/>
                </a:lnTo>
                <a:lnTo>
                  <a:pt x="194049" y="318260"/>
                </a:lnTo>
                <a:lnTo>
                  <a:pt x="196228" y="312894"/>
                </a:lnTo>
                <a:lnTo>
                  <a:pt x="198407" y="307726"/>
                </a:lnTo>
                <a:lnTo>
                  <a:pt x="200785" y="302757"/>
                </a:lnTo>
                <a:lnTo>
                  <a:pt x="203162" y="297590"/>
                </a:lnTo>
                <a:lnTo>
                  <a:pt x="206134" y="292621"/>
                </a:lnTo>
                <a:lnTo>
                  <a:pt x="209304" y="287850"/>
                </a:lnTo>
                <a:lnTo>
                  <a:pt x="212275" y="282881"/>
                </a:lnTo>
                <a:lnTo>
                  <a:pt x="215643" y="278310"/>
                </a:lnTo>
                <a:lnTo>
                  <a:pt x="219408" y="273540"/>
                </a:lnTo>
                <a:lnTo>
                  <a:pt x="223172" y="269167"/>
                </a:lnTo>
                <a:lnTo>
                  <a:pt x="227134" y="264596"/>
                </a:lnTo>
                <a:lnTo>
                  <a:pt x="231691" y="260422"/>
                </a:lnTo>
                <a:lnTo>
                  <a:pt x="236050" y="256248"/>
                </a:lnTo>
                <a:lnTo>
                  <a:pt x="240606" y="252273"/>
                </a:lnTo>
                <a:lnTo>
                  <a:pt x="245757" y="248496"/>
                </a:lnTo>
                <a:lnTo>
                  <a:pt x="251106" y="244919"/>
                </a:lnTo>
                <a:lnTo>
                  <a:pt x="256654" y="241341"/>
                </a:lnTo>
                <a:lnTo>
                  <a:pt x="262399" y="238161"/>
                </a:lnTo>
                <a:lnTo>
                  <a:pt x="268343" y="235179"/>
                </a:lnTo>
                <a:lnTo>
                  <a:pt x="274881" y="232198"/>
                </a:lnTo>
                <a:lnTo>
                  <a:pt x="281418" y="229415"/>
                </a:lnTo>
                <a:lnTo>
                  <a:pt x="288353" y="226832"/>
                </a:lnTo>
                <a:lnTo>
                  <a:pt x="295287" y="224645"/>
                </a:lnTo>
                <a:lnTo>
                  <a:pt x="302815" y="222658"/>
                </a:lnTo>
                <a:lnTo>
                  <a:pt x="310740" y="220869"/>
                </a:lnTo>
                <a:lnTo>
                  <a:pt x="318863" y="219279"/>
                </a:lnTo>
                <a:lnTo>
                  <a:pt x="327183" y="218285"/>
                </a:lnTo>
                <a:lnTo>
                  <a:pt x="335901" y="217092"/>
                </a:lnTo>
                <a:lnTo>
                  <a:pt x="345014" y="216496"/>
                </a:lnTo>
                <a:lnTo>
                  <a:pt x="354524" y="216099"/>
                </a:lnTo>
                <a:lnTo>
                  <a:pt x="364231" y="215900"/>
                </a:lnTo>
                <a:close/>
                <a:moveTo>
                  <a:pt x="797521" y="141726"/>
                </a:moveTo>
                <a:lnTo>
                  <a:pt x="797521" y="1281290"/>
                </a:lnTo>
                <a:lnTo>
                  <a:pt x="1820070" y="1281290"/>
                </a:lnTo>
                <a:lnTo>
                  <a:pt x="1820070" y="141726"/>
                </a:lnTo>
                <a:lnTo>
                  <a:pt x="797521" y="141726"/>
                </a:lnTo>
                <a:close/>
                <a:moveTo>
                  <a:pt x="766168" y="0"/>
                </a:moveTo>
                <a:lnTo>
                  <a:pt x="768946" y="0"/>
                </a:lnTo>
                <a:lnTo>
                  <a:pt x="1848645" y="0"/>
                </a:lnTo>
                <a:lnTo>
                  <a:pt x="1851820" y="0"/>
                </a:lnTo>
                <a:lnTo>
                  <a:pt x="1854796" y="595"/>
                </a:lnTo>
                <a:lnTo>
                  <a:pt x="1857773" y="794"/>
                </a:lnTo>
                <a:lnTo>
                  <a:pt x="1860749" y="1389"/>
                </a:lnTo>
                <a:lnTo>
                  <a:pt x="1863527" y="2183"/>
                </a:lnTo>
                <a:lnTo>
                  <a:pt x="1866504" y="2779"/>
                </a:lnTo>
                <a:lnTo>
                  <a:pt x="1869084" y="3771"/>
                </a:lnTo>
                <a:lnTo>
                  <a:pt x="1871862" y="4764"/>
                </a:lnTo>
                <a:lnTo>
                  <a:pt x="1874442" y="6153"/>
                </a:lnTo>
                <a:lnTo>
                  <a:pt x="1877021" y="7344"/>
                </a:lnTo>
                <a:lnTo>
                  <a:pt x="1879601" y="8734"/>
                </a:lnTo>
                <a:lnTo>
                  <a:pt x="1881982" y="10322"/>
                </a:lnTo>
                <a:lnTo>
                  <a:pt x="1884165" y="12108"/>
                </a:lnTo>
                <a:lnTo>
                  <a:pt x="1886745" y="13895"/>
                </a:lnTo>
                <a:lnTo>
                  <a:pt x="1888729" y="15681"/>
                </a:lnTo>
                <a:lnTo>
                  <a:pt x="1890912" y="17666"/>
                </a:lnTo>
                <a:lnTo>
                  <a:pt x="1892896" y="19651"/>
                </a:lnTo>
                <a:lnTo>
                  <a:pt x="1894682" y="21834"/>
                </a:lnTo>
                <a:lnTo>
                  <a:pt x="1896468" y="24018"/>
                </a:lnTo>
                <a:lnTo>
                  <a:pt x="1898056" y="26400"/>
                </a:lnTo>
                <a:lnTo>
                  <a:pt x="1899445" y="28980"/>
                </a:lnTo>
                <a:lnTo>
                  <a:pt x="1901032" y="31362"/>
                </a:lnTo>
                <a:lnTo>
                  <a:pt x="1902421" y="33943"/>
                </a:lnTo>
                <a:lnTo>
                  <a:pt x="1903413" y="36523"/>
                </a:lnTo>
                <a:lnTo>
                  <a:pt x="1904604" y="39302"/>
                </a:lnTo>
                <a:lnTo>
                  <a:pt x="1905596" y="42081"/>
                </a:lnTo>
                <a:lnTo>
                  <a:pt x="1906390" y="44860"/>
                </a:lnTo>
                <a:lnTo>
                  <a:pt x="1906985" y="47837"/>
                </a:lnTo>
                <a:lnTo>
                  <a:pt x="1907581" y="50616"/>
                </a:lnTo>
                <a:lnTo>
                  <a:pt x="1907977" y="53594"/>
                </a:lnTo>
                <a:lnTo>
                  <a:pt x="1908176" y="56770"/>
                </a:lnTo>
                <a:lnTo>
                  <a:pt x="1908176" y="59747"/>
                </a:lnTo>
                <a:lnTo>
                  <a:pt x="1908176" y="141726"/>
                </a:lnTo>
                <a:lnTo>
                  <a:pt x="1834953" y="141726"/>
                </a:lnTo>
                <a:lnTo>
                  <a:pt x="1834953" y="1281290"/>
                </a:lnTo>
                <a:lnTo>
                  <a:pt x="1873648" y="1281290"/>
                </a:lnTo>
                <a:lnTo>
                  <a:pt x="1873648" y="1322180"/>
                </a:lnTo>
                <a:lnTo>
                  <a:pt x="1572618" y="1322180"/>
                </a:lnTo>
                <a:lnTo>
                  <a:pt x="1745457" y="2033588"/>
                </a:lnTo>
                <a:lnTo>
                  <a:pt x="1699420" y="2033588"/>
                </a:lnTo>
                <a:lnTo>
                  <a:pt x="1526581" y="1322180"/>
                </a:lnTo>
                <a:lnTo>
                  <a:pt x="1331318" y="1322180"/>
                </a:lnTo>
                <a:lnTo>
                  <a:pt x="1331318" y="2010761"/>
                </a:lnTo>
                <a:lnTo>
                  <a:pt x="1286471" y="2010761"/>
                </a:lnTo>
                <a:lnTo>
                  <a:pt x="1286471" y="1322180"/>
                </a:lnTo>
                <a:lnTo>
                  <a:pt x="1091010" y="1322180"/>
                </a:lnTo>
                <a:lnTo>
                  <a:pt x="918568" y="2033588"/>
                </a:lnTo>
                <a:lnTo>
                  <a:pt x="872332" y="2033588"/>
                </a:lnTo>
                <a:lnTo>
                  <a:pt x="1045171" y="1322180"/>
                </a:lnTo>
                <a:lnTo>
                  <a:pt x="744141" y="1322180"/>
                </a:lnTo>
                <a:lnTo>
                  <a:pt x="744141" y="1281290"/>
                </a:lnTo>
                <a:lnTo>
                  <a:pt x="782638" y="1281290"/>
                </a:lnTo>
                <a:lnTo>
                  <a:pt x="782638" y="141726"/>
                </a:lnTo>
                <a:lnTo>
                  <a:pt x="709613" y="141726"/>
                </a:lnTo>
                <a:lnTo>
                  <a:pt x="709613" y="59747"/>
                </a:lnTo>
                <a:lnTo>
                  <a:pt x="709613" y="56770"/>
                </a:lnTo>
                <a:lnTo>
                  <a:pt x="709811" y="53594"/>
                </a:lnTo>
                <a:lnTo>
                  <a:pt x="710208" y="50616"/>
                </a:lnTo>
                <a:lnTo>
                  <a:pt x="710605" y="47837"/>
                </a:lnTo>
                <a:lnTo>
                  <a:pt x="711399" y="44860"/>
                </a:lnTo>
                <a:lnTo>
                  <a:pt x="712193" y="42081"/>
                </a:lnTo>
                <a:lnTo>
                  <a:pt x="713185" y="39302"/>
                </a:lnTo>
                <a:lnTo>
                  <a:pt x="714177" y="36523"/>
                </a:lnTo>
                <a:lnTo>
                  <a:pt x="715368" y="33943"/>
                </a:lnTo>
                <a:lnTo>
                  <a:pt x="716558" y="31362"/>
                </a:lnTo>
                <a:lnTo>
                  <a:pt x="718146" y="28980"/>
                </a:lnTo>
                <a:lnTo>
                  <a:pt x="719733" y="26400"/>
                </a:lnTo>
                <a:lnTo>
                  <a:pt x="721321" y="24018"/>
                </a:lnTo>
                <a:lnTo>
                  <a:pt x="723107" y="21834"/>
                </a:lnTo>
                <a:lnTo>
                  <a:pt x="725091" y="19651"/>
                </a:lnTo>
                <a:lnTo>
                  <a:pt x="727076" y="17666"/>
                </a:lnTo>
                <a:lnTo>
                  <a:pt x="729060" y="15681"/>
                </a:lnTo>
                <a:lnTo>
                  <a:pt x="731243" y="13895"/>
                </a:lnTo>
                <a:lnTo>
                  <a:pt x="733426" y="12108"/>
                </a:lnTo>
                <a:lnTo>
                  <a:pt x="735807" y="10322"/>
                </a:lnTo>
                <a:lnTo>
                  <a:pt x="738188" y="8734"/>
                </a:lnTo>
                <a:lnTo>
                  <a:pt x="740569" y="7344"/>
                </a:lnTo>
                <a:lnTo>
                  <a:pt x="743347" y="6153"/>
                </a:lnTo>
                <a:lnTo>
                  <a:pt x="745927" y="4764"/>
                </a:lnTo>
                <a:lnTo>
                  <a:pt x="748507" y="3771"/>
                </a:lnTo>
                <a:lnTo>
                  <a:pt x="751483" y="2779"/>
                </a:lnTo>
                <a:lnTo>
                  <a:pt x="754063" y="2183"/>
                </a:lnTo>
                <a:lnTo>
                  <a:pt x="757040" y="1389"/>
                </a:lnTo>
                <a:lnTo>
                  <a:pt x="760016" y="794"/>
                </a:lnTo>
                <a:lnTo>
                  <a:pt x="762993" y="595"/>
                </a:lnTo>
                <a:lnTo>
                  <a:pt x="76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22255" y="2163499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劣势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22255" y="2569759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697678" y="2513717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 flipH="1">
            <a:off x="8703116" y="1803499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8622255" y="5061014"/>
            <a:ext cx="10206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机会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622255" y="5467274"/>
            <a:ext cx="27286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36" name="矩形 35"/>
          <p:cNvSpPr/>
          <p:nvPr/>
        </p:nvSpPr>
        <p:spPr>
          <a:xfrm>
            <a:off x="8697678" y="5411232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任意多边形 36"/>
          <p:cNvSpPr>
            <a:spLocks noChangeAspect="1"/>
          </p:cNvSpPr>
          <p:nvPr/>
        </p:nvSpPr>
        <p:spPr>
          <a:xfrm flipH="1">
            <a:off x="8703116" y="4701014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2575552" y="2233060"/>
            <a:ext cx="9887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优势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37152" y="2665295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44" name="矩形 43"/>
          <p:cNvSpPr/>
          <p:nvPr/>
        </p:nvSpPr>
        <p:spPr>
          <a:xfrm>
            <a:off x="2747393" y="2616392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任意多边形 44"/>
          <p:cNvSpPr>
            <a:spLocks noChangeAspect="1"/>
          </p:cNvSpPr>
          <p:nvPr/>
        </p:nvSpPr>
        <p:spPr>
          <a:xfrm flipH="1">
            <a:off x="3094497" y="1892769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文本框 45"/>
          <p:cNvSpPr txBox="1"/>
          <p:nvPr/>
        </p:nvSpPr>
        <p:spPr>
          <a:xfrm>
            <a:off x="2575552" y="5041305"/>
            <a:ext cx="9887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威胁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37152" y="5473540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48" name="矩形 47"/>
          <p:cNvSpPr/>
          <p:nvPr/>
        </p:nvSpPr>
        <p:spPr>
          <a:xfrm>
            <a:off x="2747393" y="5424637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任意多边形 48"/>
          <p:cNvSpPr>
            <a:spLocks noChangeAspect="1"/>
          </p:cNvSpPr>
          <p:nvPr/>
        </p:nvSpPr>
        <p:spPr>
          <a:xfrm flipH="1">
            <a:off x="3094497" y="4701014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2701515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11"/>
      <p:bldP grpId="0" spid="12"/>
      <p:bldP grpId="0" spid="16"/>
      <p:bldP grpId="0" spid="13"/>
      <p:bldP grpId="0" spid="14"/>
      <p:bldP grpId="0" spid="15"/>
      <p:bldP grpId="0" spid="17"/>
      <p:bldP grpId="0" spid="18"/>
      <p:bldP grpId="0" spid="19"/>
      <p:bldP grpId="0" spid="20"/>
      <p:bldP grpId="0" spid="22"/>
      <p:bldP grpId="0" spid="21"/>
      <p:bldP grpId="0" spid="23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cxnSp>
        <p:nvCxnSpPr>
          <p:cNvPr id="7" name="Straight Connector 26"/>
          <p:cNvCxnSpPr>
            <a:stCxn id="10" idx="2"/>
          </p:cNvCxnSpPr>
          <p:nvPr/>
        </p:nvCxnSpPr>
        <p:spPr>
          <a:xfrm flipV="1" rot="10800000">
            <a:off x="2744923" y="3750341"/>
            <a:ext cx="762005" cy="413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9"/>
          <p:cNvCxnSpPr>
            <a:stCxn id="12" idx="6"/>
          </p:cNvCxnSpPr>
          <p:nvPr/>
        </p:nvCxnSpPr>
        <p:spPr>
          <a:xfrm>
            <a:off x="8694731" y="3750341"/>
            <a:ext cx="812989" cy="413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30"/>
          <p:cNvSpPr/>
          <p:nvPr/>
        </p:nvSpPr>
        <p:spPr>
          <a:xfrm>
            <a:off x="2649673" y="2131493"/>
            <a:ext cx="1611792" cy="1611792"/>
          </a:xfrm>
          <a:prstGeom prst="arc">
            <a:avLst/>
          </a:prstGeom>
          <a:ln w="28575">
            <a:solidFill>
              <a:schemeClr val="accent1"/>
            </a:solidFill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0" name="Oval 15"/>
          <p:cNvSpPr/>
          <p:nvPr/>
        </p:nvSpPr>
        <p:spPr>
          <a:xfrm>
            <a:off x="3506928" y="3013828"/>
            <a:ext cx="1473027" cy="147302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4800"/>
              <a:t>K</a:t>
            </a:r>
          </a:p>
        </p:txBody>
      </p:sp>
      <p:sp>
        <p:nvSpPr>
          <p:cNvPr id="11" name="Arc 31"/>
          <p:cNvSpPr/>
          <p:nvPr/>
        </p:nvSpPr>
        <p:spPr>
          <a:xfrm flipH="1">
            <a:off x="7983709" y="2131493"/>
            <a:ext cx="1611792" cy="1611792"/>
          </a:xfrm>
          <a:prstGeom prst="arc">
            <a:avLst/>
          </a:prstGeom>
          <a:ln w="28575">
            <a:solidFill>
              <a:schemeClr val="accent5"/>
            </a:solidFill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2" name="Oval 24"/>
          <p:cNvSpPr/>
          <p:nvPr/>
        </p:nvSpPr>
        <p:spPr>
          <a:xfrm>
            <a:off x="7221704" y="3013828"/>
            <a:ext cx="1473027" cy="1473026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4800"/>
              <a:t>S</a:t>
            </a:r>
          </a:p>
        </p:txBody>
      </p:sp>
      <p:sp>
        <p:nvSpPr>
          <p:cNvPr id="13" name="Arc 33"/>
          <p:cNvSpPr/>
          <p:nvPr/>
        </p:nvSpPr>
        <p:spPr>
          <a:xfrm flipV="1">
            <a:off x="3887931" y="3750754"/>
            <a:ext cx="1611792" cy="1611792"/>
          </a:xfrm>
          <a:prstGeom prst="arc">
            <a:avLst/>
          </a:prstGeom>
          <a:ln w="28575">
            <a:solidFill>
              <a:schemeClr val="accent2"/>
            </a:solidFill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4" name="Oval 22"/>
          <p:cNvSpPr/>
          <p:nvPr/>
        </p:nvSpPr>
        <p:spPr>
          <a:xfrm>
            <a:off x="4745186" y="3013827"/>
            <a:ext cx="1473027" cy="1473027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4800"/>
              <a:t>I</a:t>
            </a:r>
          </a:p>
        </p:txBody>
      </p:sp>
      <p:sp>
        <p:nvSpPr>
          <p:cNvPr id="15" name="Arc 32"/>
          <p:cNvSpPr/>
          <p:nvPr/>
        </p:nvSpPr>
        <p:spPr>
          <a:xfrm flipH="1" flipV="1">
            <a:off x="6745451" y="3750754"/>
            <a:ext cx="1611792" cy="1611792"/>
          </a:xfrm>
          <a:prstGeom prst="arc">
            <a:avLst/>
          </a:prstGeom>
          <a:ln w="28575">
            <a:solidFill>
              <a:schemeClr val="accent3"/>
            </a:solidFill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6" name="Oval 23"/>
          <p:cNvSpPr/>
          <p:nvPr/>
        </p:nvSpPr>
        <p:spPr>
          <a:xfrm>
            <a:off x="5983446" y="3013827"/>
            <a:ext cx="1473027" cy="147302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4800"/>
              <a:t>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462573" y="1958819"/>
            <a:ext cx="9887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保持</a:t>
            </a:r>
          </a:p>
          <a:p>
            <a:pPr algn="r"/>
            <a:r>
              <a:rPr altLang="en-US" b="1" lang="zh-CN" sz="1600"/>
              <a:t>Keep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24173" y="2474944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 flipH="1">
            <a:off x="2981518" y="1618528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3723441" y="5192961"/>
            <a:ext cx="9887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改进</a:t>
            </a:r>
          </a:p>
          <a:p>
            <a:pPr algn="r"/>
            <a:r>
              <a:rPr altLang="en-US" b="1" lang="zh-CN" sz="1600"/>
              <a:t>Improve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85041" y="5709084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 flipH="1">
            <a:off x="4242386" y="4852669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8841375" y="1958819"/>
            <a:ext cx="9887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停止</a:t>
            </a:r>
          </a:p>
          <a:p>
            <a:r>
              <a:rPr altLang="en-US" b="1" lang="zh-CN" sz="1600"/>
              <a:t>Stop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841375" y="2474944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flipH="1">
            <a:off x="8933653" y="1618528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7542684" y="5192961"/>
            <a:ext cx="9887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开始</a:t>
            </a:r>
          </a:p>
          <a:p>
            <a:r>
              <a:rPr altLang="en-US" b="1" lang="zh-CN" sz="1600"/>
              <a:t>Start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542684" y="5709084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 flipH="1">
            <a:off x="7634962" y="4852669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4503300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9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27"/>
      <p:bldP grpId="0" spid="28"/>
      <p:bldP grpId="0" spid="30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31"/>
      <p:bldP grpId="0" spid="3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34"/>
          <p:cNvSpPr/>
          <p:nvPr/>
        </p:nvSpPr>
        <p:spPr>
          <a:xfrm rot="1800000">
            <a:off x="9547739" y="2263022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 rot="1800000">
            <a:off x="7114216" y="3652102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 rot="1800000">
            <a:off x="2259152" y="4260834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pic>
        <p:nvPicPr>
          <p:cNvPr id="10" name="图片占位符 9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6" name="图片占位符 15"/>
          <p:cNvPicPr>
            <a:picLocks noChangeAspect="1" noGrp="1"/>
          </p:cNvPicPr>
          <p:nvPr>
            <p:ph idx="12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33" name="矩形 32"/>
          <p:cNvSpPr/>
          <p:nvPr/>
        </p:nvSpPr>
        <p:spPr>
          <a:xfrm rot="1800000">
            <a:off x="4709672" y="286935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占位符 14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31" name="图片占位符 30"/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40" name="文本框 39"/>
          <p:cNvSpPr txBox="1"/>
          <p:nvPr/>
        </p:nvSpPr>
        <p:spPr>
          <a:xfrm>
            <a:off x="1919392" y="3047556"/>
            <a:ext cx="9887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政治</a:t>
            </a:r>
          </a:p>
          <a:p>
            <a:pPr algn="r"/>
            <a:r>
              <a:rPr altLang="en-US" b="1" lang="zh-CN" sz="1600"/>
              <a:t>Politics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80992" y="3563682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42" name="任意多边形 41"/>
          <p:cNvSpPr>
            <a:spLocks noChangeAspect="1"/>
          </p:cNvSpPr>
          <p:nvPr/>
        </p:nvSpPr>
        <p:spPr>
          <a:xfrm flipH="1">
            <a:off x="1667165" y="3159944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文本框 42"/>
          <p:cNvSpPr txBox="1"/>
          <p:nvPr/>
        </p:nvSpPr>
        <p:spPr>
          <a:xfrm>
            <a:off x="4330494" y="1659939"/>
            <a:ext cx="9887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经济</a:t>
            </a:r>
          </a:p>
          <a:p>
            <a:pPr algn="r"/>
            <a:r>
              <a:rPr altLang="en-US" b="1" lang="zh-CN" sz="1600"/>
              <a:t>Economy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792094" y="2176064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45" name="任意多边形 44"/>
          <p:cNvSpPr>
            <a:spLocks noChangeAspect="1"/>
          </p:cNvSpPr>
          <p:nvPr/>
        </p:nvSpPr>
        <p:spPr>
          <a:xfrm flipH="1">
            <a:off x="4078267" y="1772326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文本框 45"/>
          <p:cNvSpPr txBox="1"/>
          <p:nvPr/>
        </p:nvSpPr>
        <p:spPr>
          <a:xfrm>
            <a:off x="7069597" y="4206336"/>
            <a:ext cx="98876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社会</a:t>
            </a:r>
          </a:p>
          <a:p>
            <a:r>
              <a:rPr altLang="en-US" b="1" lang="zh-CN" sz="1600"/>
              <a:t>Society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069597" y="4722461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 flipH="1">
            <a:off x="7961049" y="4275886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9478981" y="2746926"/>
            <a:ext cx="108978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技术</a:t>
            </a:r>
          </a:p>
          <a:p>
            <a:r>
              <a:rPr altLang="en-US" b="1" lang="zh-CN" sz="1600"/>
              <a:t>Technology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478981" y="3263051"/>
            <a:ext cx="253259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此处省略许多字，此处省略许多字此处省略许多字，此处省略许多字</a:t>
            </a:r>
          </a:p>
        </p:txBody>
      </p:sp>
      <p:sp>
        <p:nvSpPr>
          <p:cNvPr id="51" name="任意多边形 50"/>
          <p:cNvSpPr>
            <a:spLocks noChangeAspect="1"/>
          </p:cNvSpPr>
          <p:nvPr/>
        </p:nvSpPr>
        <p:spPr>
          <a:xfrm flipH="1">
            <a:off x="10370431" y="2816476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67125704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4"/>
      <p:bldP grpId="0" spid="32"/>
      <p:bldP grpId="0" spid="5"/>
      <p:bldP grpId="0" spid="33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平行四边形 5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169581" y="3631023"/>
            <a:ext cx="9824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len="med" type="oval" w="med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2257355" y="3505023"/>
            <a:ext cx="252000" cy="252000"/>
            <a:chOff x="2987749" y="4514735"/>
            <a:chExt cx="252000" cy="252000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79178" y="3505023"/>
            <a:ext cx="252000" cy="252000"/>
            <a:chOff x="2987749" y="4514735"/>
            <a:chExt cx="252000" cy="252000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12811" y="3505023"/>
            <a:ext cx="252000" cy="252000"/>
            <a:chOff x="2987749" y="4514735"/>
            <a:chExt cx="252000" cy="252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23723" y="3505023"/>
            <a:ext cx="252000" cy="252000"/>
            <a:chOff x="2987749" y="4514735"/>
            <a:chExt cx="252000" cy="252000"/>
          </a:xfrm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68267" y="3505023"/>
            <a:ext cx="252000" cy="252000"/>
            <a:chOff x="2987749" y="4514735"/>
            <a:chExt cx="252000" cy="252000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3023749" y="455073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2987749" y="4514735"/>
              <a:ext cx="252000" cy="252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2" name="直接连接符 51"/>
          <p:cNvCxnSpPr>
            <a:stCxn id="41" idx="0"/>
          </p:cNvCxnSpPr>
          <p:nvPr/>
        </p:nvCxnSpPr>
        <p:spPr>
          <a:xfrm flipH="1" flipV="1">
            <a:off x="4238811" y="3009014"/>
            <a:ext cx="0" cy="4960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4" idx="0"/>
          </p:cNvCxnSpPr>
          <p:nvPr/>
        </p:nvCxnSpPr>
        <p:spPr>
          <a:xfrm flipH="1" flipV="1">
            <a:off x="7949687" y="3009014"/>
            <a:ext cx="36" cy="4960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34" idx="4"/>
          </p:cNvCxnSpPr>
          <p:nvPr/>
        </p:nvCxnSpPr>
        <p:spPr>
          <a:xfrm flipH="1">
            <a:off x="2383355" y="3757023"/>
            <a:ext cx="0" cy="4960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47" idx="4"/>
          </p:cNvCxnSpPr>
          <p:nvPr/>
        </p:nvCxnSpPr>
        <p:spPr>
          <a:xfrm>
            <a:off x="6094267" y="3757023"/>
            <a:ext cx="1733" cy="4960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38" idx="4"/>
          </p:cNvCxnSpPr>
          <p:nvPr/>
        </p:nvCxnSpPr>
        <p:spPr>
          <a:xfrm>
            <a:off x="9805178" y="3757023"/>
            <a:ext cx="1733" cy="4753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任意多边形 63"/>
          <p:cNvSpPr/>
          <p:nvPr/>
        </p:nvSpPr>
        <p:spPr>
          <a:xfrm>
            <a:off x="2054582" y="4379397"/>
            <a:ext cx="657546" cy="164083"/>
          </a:xfrm>
          <a:custGeom>
            <a:rect b="b" l="l" r="r" t="t"/>
            <a:pathLst>
              <a:path h="164083" w="657546">
                <a:moveTo>
                  <a:pt x="317878" y="53620"/>
                </a:moveTo>
                <a:cubicBezTo>
                  <a:pt x="316250" y="53620"/>
                  <a:pt x="314639" y="53864"/>
                  <a:pt x="313043" y="54352"/>
                </a:cubicBezTo>
                <a:cubicBezTo>
                  <a:pt x="311448" y="54841"/>
                  <a:pt x="309820" y="55638"/>
                  <a:pt x="308160" y="56745"/>
                </a:cubicBezTo>
                <a:cubicBezTo>
                  <a:pt x="306500" y="57852"/>
                  <a:pt x="304790" y="59284"/>
                  <a:pt x="303032" y="61042"/>
                </a:cubicBezTo>
                <a:cubicBezTo>
                  <a:pt x="301274" y="62801"/>
                  <a:pt x="299419" y="64982"/>
                  <a:pt x="297465" y="67586"/>
                </a:cubicBezTo>
                <a:lnTo>
                  <a:pt x="297465" y="96301"/>
                </a:lnTo>
                <a:cubicBezTo>
                  <a:pt x="300916" y="100663"/>
                  <a:pt x="304204" y="104033"/>
                  <a:pt x="307330" y="106409"/>
                </a:cubicBezTo>
                <a:cubicBezTo>
                  <a:pt x="310455" y="108786"/>
                  <a:pt x="313711" y="109974"/>
                  <a:pt x="317097" y="109974"/>
                </a:cubicBezTo>
                <a:cubicBezTo>
                  <a:pt x="320287" y="109974"/>
                  <a:pt x="323006" y="109160"/>
                  <a:pt x="325252" y="107533"/>
                </a:cubicBezTo>
                <a:cubicBezTo>
                  <a:pt x="327498" y="105905"/>
                  <a:pt x="329338" y="103772"/>
                  <a:pt x="330770" y="101135"/>
                </a:cubicBezTo>
                <a:cubicBezTo>
                  <a:pt x="332203" y="98498"/>
                  <a:pt x="333261" y="95519"/>
                  <a:pt x="333944" y="92199"/>
                </a:cubicBezTo>
                <a:cubicBezTo>
                  <a:pt x="334628" y="88878"/>
                  <a:pt x="334970" y="85557"/>
                  <a:pt x="334970" y="82237"/>
                </a:cubicBezTo>
                <a:cubicBezTo>
                  <a:pt x="334970" y="78525"/>
                  <a:pt x="334693" y="74960"/>
                  <a:pt x="334140" y="71542"/>
                </a:cubicBezTo>
                <a:cubicBezTo>
                  <a:pt x="333586" y="68123"/>
                  <a:pt x="332642" y="65079"/>
                  <a:pt x="331307" y="62410"/>
                </a:cubicBezTo>
                <a:cubicBezTo>
                  <a:pt x="329973" y="59740"/>
                  <a:pt x="328215" y="57608"/>
                  <a:pt x="326033" y="56013"/>
                </a:cubicBezTo>
                <a:cubicBezTo>
                  <a:pt x="323852" y="54417"/>
                  <a:pt x="321134" y="53620"/>
                  <a:pt x="317878" y="53620"/>
                </a:cubicBezTo>
                <a:close/>
                <a:moveTo>
                  <a:pt x="206852" y="50006"/>
                </a:moveTo>
                <a:cubicBezTo>
                  <a:pt x="203727" y="50006"/>
                  <a:pt x="201008" y="50592"/>
                  <a:pt x="198697" y="51764"/>
                </a:cubicBezTo>
                <a:cubicBezTo>
                  <a:pt x="196385" y="52936"/>
                  <a:pt x="194465" y="54515"/>
                  <a:pt x="192934" y="56501"/>
                </a:cubicBezTo>
                <a:cubicBezTo>
                  <a:pt x="191404" y="58487"/>
                  <a:pt x="190232" y="60831"/>
                  <a:pt x="189418" y="63533"/>
                </a:cubicBezTo>
                <a:cubicBezTo>
                  <a:pt x="188604" y="66235"/>
                  <a:pt x="188132" y="69116"/>
                  <a:pt x="188002" y="72177"/>
                </a:cubicBezTo>
                <a:lnTo>
                  <a:pt x="224725" y="72177"/>
                </a:lnTo>
                <a:cubicBezTo>
                  <a:pt x="224921" y="65275"/>
                  <a:pt x="223537" y="59854"/>
                  <a:pt x="220575" y="55915"/>
                </a:cubicBezTo>
                <a:cubicBezTo>
                  <a:pt x="217612" y="51976"/>
                  <a:pt x="213038" y="50006"/>
                  <a:pt x="206852" y="50006"/>
                </a:cubicBezTo>
                <a:close/>
                <a:moveTo>
                  <a:pt x="325105" y="32621"/>
                </a:moveTo>
                <a:cubicBezTo>
                  <a:pt x="331487" y="32621"/>
                  <a:pt x="336923" y="33874"/>
                  <a:pt x="341416" y="36381"/>
                </a:cubicBezTo>
                <a:cubicBezTo>
                  <a:pt x="345909" y="38888"/>
                  <a:pt x="349571" y="42323"/>
                  <a:pt x="352404" y="46685"/>
                </a:cubicBezTo>
                <a:cubicBezTo>
                  <a:pt x="355236" y="51048"/>
                  <a:pt x="357304" y="56127"/>
                  <a:pt x="358606" y="61922"/>
                </a:cubicBezTo>
                <a:cubicBezTo>
                  <a:pt x="359908" y="67717"/>
                  <a:pt x="360559" y="73902"/>
                  <a:pt x="360559" y="80479"/>
                </a:cubicBezTo>
                <a:cubicBezTo>
                  <a:pt x="360559" y="88227"/>
                  <a:pt x="359729" y="95210"/>
                  <a:pt x="358069" y="101428"/>
                </a:cubicBezTo>
                <a:cubicBezTo>
                  <a:pt x="356408" y="107647"/>
                  <a:pt x="353983" y="112937"/>
                  <a:pt x="350792" y="117300"/>
                </a:cubicBezTo>
                <a:cubicBezTo>
                  <a:pt x="347602" y="121662"/>
                  <a:pt x="343630" y="125015"/>
                  <a:pt x="338877" y="127359"/>
                </a:cubicBezTo>
                <a:cubicBezTo>
                  <a:pt x="334124" y="129703"/>
                  <a:pt x="328687" y="130875"/>
                  <a:pt x="322566" y="130875"/>
                </a:cubicBezTo>
                <a:cubicBezTo>
                  <a:pt x="320027" y="130875"/>
                  <a:pt x="317699" y="130631"/>
                  <a:pt x="315583" y="130143"/>
                </a:cubicBezTo>
                <a:cubicBezTo>
                  <a:pt x="313467" y="129655"/>
                  <a:pt x="311416" y="128906"/>
                  <a:pt x="309430" y="127897"/>
                </a:cubicBezTo>
                <a:cubicBezTo>
                  <a:pt x="307444" y="126887"/>
                  <a:pt x="305474" y="125634"/>
                  <a:pt x="303521" y="124136"/>
                </a:cubicBezTo>
                <a:cubicBezTo>
                  <a:pt x="301567" y="122639"/>
                  <a:pt x="299549" y="120881"/>
                  <a:pt x="297465" y="118862"/>
                </a:cubicBezTo>
                <a:lnTo>
                  <a:pt x="297465" y="159883"/>
                </a:lnTo>
                <a:cubicBezTo>
                  <a:pt x="297465" y="160534"/>
                  <a:pt x="297270" y="161120"/>
                  <a:pt x="296879" y="161641"/>
                </a:cubicBezTo>
                <a:cubicBezTo>
                  <a:pt x="296489" y="162162"/>
                  <a:pt x="295821" y="162601"/>
                  <a:pt x="294877" y="162960"/>
                </a:cubicBezTo>
                <a:cubicBezTo>
                  <a:pt x="293933" y="163318"/>
                  <a:pt x="292680" y="163594"/>
                  <a:pt x="291117" y="163790"/>
                </a:cubicBezTo>
                <a:cubicBezTo>
                  <a:pt x="289554" y="163985"/>
                  <a:pt x="287568" y="164083"/>
                  <a:pt x="285159" y="164083"/>
                </a:cubicBezTo>
                <a:cubicBezTo>
                  <a:pt x="282750" y="164083"/>
                  <a:pt x="280764" y="163985"/>
                  <a:pt x="279201" y="163790"/>
                </a:cubicBezTo>
                <a:cubicBezTo>
                  <a:pt x="277639" y="163594"/>
                  <a:pt x="276385" y="163318"/>
                  <a:pt x="275441" y="162960"/>
                </a:cubicBezTo>
                <a:cubicBezTo>
                  <a:pt x="274497" y="162601"/>
                  <a:pt x="273829" y="162162"/>
                  <a:pt x="273439" y="161641"/>
                </a:cubicBezTo>
                <a:cubicBezTo>
                  <a:pt x="273048" y="161120"/>
                  <a:pt x="272853" y="160534"/>
                  <a:pt x="272853" y="159883"/>
                </a:cubicBezTo>
                <a:lnTo>
                  <a:pt x="272853" y="38188"/>
                </a:lnTo>
                <a:cubicBezTo>
                  <a:pt x="272853" y="37537"/>
                  <a:pt x="273016" y="36967"/>
                  <a:pt x="273341" y="36479"/>
                </a:cubicBezTo>
                <a:cubicBezTo>
                  <a:pt x="273667" y="35991"/>
                  <a:pt x="274236" y="35584"/>
                  <a:pt x="275050" y="35258"/>
                </a:cubicBezTo>
                <a:cubicBezTo>
                  <a:pt x="275864" y="34932"/>
                  <a:pt x="276939" y="34688"/>
                  <a:pt x="278273" y="34526"/>
                </a:cubicBezTo>
                <a:cubicBezTo>
                  <a:pt x="279608" y="34363"/>
                  <a:pt x="281285" y="34281"/>
                  <a:pt x="283303" y="34281"/>
                </a:cubicBezTo>
                <a:cubicBezTo>
                  <a:pt x="285257" y="34281"/>
                  <a:pt x="286901" y="34363"/>
                  <a:pt x="288236" y="34526"/>
                </a:cubicBezTo>
                <a:cubicBezTo>
                  <a:pt x="289570" y="34688"/>
                  <a:pt x="290645" y="34932"/>
                  <a:pt x="291459" y="35258"/>
                </a:cubicBezTo>
                <a:cubicBezTo>
                  <a:pt x="292273" y="35584"/>
                  <a:pt x="292842" y="35991"/>
                  <a:pt x="293168" y="36479"/>
                </a:cubicBezTo>
                <a:cubicBezTo>
                  <a:pt x="293493" y="36967"/>
                  <a:pt x="293656" y="37537"/>
                  <a:pt x="293656" y="38188"/>
                </a:cubicBezTo>
                <a:lnTo>
                  <a:pt x="293656" y="48443"/>
                </a:lnTo>
                <a:cubicBezTo>
                  <a:pt x="296196" y="45839"/>
                  <a:pt x="298686" y="43544"/>
                  <a:pt x="301128" y="41558"/>
                </a:cubicBezTo>
                <a:cubicBezTo>
                  <a:pt x="303570" y="39572"/>
                  <a:pt x="306060" y="37911"/>
                  <a:pt x="308599" y="36577"/>
                </a:cubicBezTo>
                <a:cubicBezTo>
                  <a:pt x="311139" y="35242"/>
                  <a:pt x="313760" y="34249"/>
                  <a:pt x="316462" y="33598"/>
                </a:cubicBezTo>
                <a:cubicBezTo>
                  <a:pt x="319164" y="32947"/>
                  <a:pt x="322045" y="32621"/>
                  <a:pt x="325105" y="32621"/>
                </a:cubicBezTo>
                <a:close/>
                <a:moveTo>
                  <a:pt x="207438" y="32621"/>
                </a:moveTo>
                <a:cubicBezTo>
                  <a:pt x="214731" y="32621"/>
                  <a:pt x="220965" y="33695"/>
                  <a:pt x="226142" y="35844"/>
                </a:cubicBezTo>
                <a:cubicBezTo>
                  <a:pt x="231318" y="37993"/>
                  <a:pt x="235567" y="40972"/>
                  <a:pt x="238887" y="44781"/>
                </a:cubicBezTo>
                <a:cubicBezTo>
                  <a:pt x="242208" y="48590"/>
                  <a:pt x="244650" y="53099"/>
                  <a:pt x="246213" y="58308"/>
                </a:cubicBezTo>
                <a:cubicBezTo>
                  <a:pt x="247775" y="63517"/>
                  <a:pt x="248557" y="69182"/>
                  <a:pt x="248557" y="75302"/>
                </a:cubicBezTo>
                <a:lnTo>
                  <a:pt x="248557" y="79209"/>
                </a:lnTo>
                <a:cubicBezTo>
                  <a:pt x="248557" y="82204"/>
                  <a:pt x="247889" y="84418"/>
                  <a:pt x="246554" y="85850"/>
                </a:cubicBezTo>
                <a:cubicBezTo>
                  <a:pt x="245220" y="87283"/>
                  <a:pt x="243380" y="87999"/>
                  <a:pt x="241036" y="87999"/>
                </a:cubicBezTo>
                <a:lnTo>
                  <a:pt x="188002" y="87999"/>
                </a:lnTo>
                <a:cubicBezTo>
                  <a:pt x="188002" y="91710"/>
                  <a:pt x="188442" y="95080"/>
                  <a:pt x="189321" y="98108"/>
                </a:cubicBezTo>
                <a:cubicBezTo>
                  <a:pt x="190200" y="101135"/>
                  <a:pt x="191600" y="103707"/>
                  <a:pt x="193520" y="105823"/>
                </a:cubicBezTo>
                <a:cubicBezTo>
                  <a:pt x="195441" y="107940"/>
                  <a:pt x="197916" y="109551"/>
                  <a:pt x="200943" y="110658"/>
                </a:cubicBezTo>
                <a:cubicBezTo>
                  <a:pt x="203971" y="111765"/>
                  <a:pt x="207601" y="112318"/>
                  <a:pt x="211833" y="112318"/>
                </a:cubicBezTo>
                <a:cubicBezTo>
                  <a:pt x="216131" y="112318"/>
                  <a:pt x="219907" y="112009"/>
                  <a:pt x="223163" y="111391"/>
                </a:cubicBezTo>
                <a:cubicBezTo>
                  <a:pt x="226418" y="110772"/>
                  <a:pt x="229235" y="110088"/>
                  <a:pt x="231611" y="109340"/>
                </a:cubicBezTo>
                <a:cubicBezTo>
                  <a:pt x="233988" y="108591"/>
                  <a:pt x="235957" y="107907"/>
                  <a:pt x="237520" y="107289"/>
                </a:cubicBezTo>
                <a:cubicBezTo>
                  <a:pt x="239083" y="106670"/>
                  <a:pt x="240352" y="106361"/>
                  <a:pt x="241329" y="106361"/>
                </a:cubicBezTo>
                <a:cubicBezTo>
                  <a:pt x="241915" y="106361"/>
                  <a:pt x="242404" y="106475"/>
                  <a:pt x="242794" y="106702"/>
                </a:cubicBezTo>
                <a:cubicBezTo>
                  <a:pt x="243185" y="106930"/>
                  <a:pt x="243510" y="107337"/>
                  <a:pt x="243771" y="107923"/>
                </a:cubicBezTo>
                <a:cubicBezTo>
                  <a:pt x="244031" y="108509"/>
                  <a:pt x="244210" y="109340"/>
                  <a:pt x="244308" y="110414"/>
                </a:cubicBezTo>
                <a:cubicBezTo>
                  <a:pt x="244406" y="111488"/>
                  <a:pt x="244455" y="112839"/>
                  <a:pt x="244455" y="114467"/>
                </a:cubicBezTo>
                <a:cubicBezTo>
                  <a:pt x="244455" y="115900"/>
                  <a:pt x="244422" y="117120"/>
                  <a:pt x="244357" y="118130"/>
                </a:cubicBezTo>
                <a:cubicBezTo>
                  <a:pt x="244292" y="119139"/>
                  <a:pt x="244194" y="120002"/>
                  <a:pt x="244064" y="120718"/>
                </a:cubicBezTo>
                <a:cubicBezTo>
                  <a:pt x="243934" y="121434"/>
                  <a:pt x="243738" y="122036"/>
                  <a:pt x="243478" y="122525"/>
                </a:cubicBezTo>
                <a:cubicBezTo>
                  <a:pt x="243217" y="123013"/>
                  <a:pt x="242876" y="123485"/>
                  <a:pt x="242452" y="123941"/>
                </a:cubicBezTo>
                <a:cubicBezTo>
                  <a:pt x="242029" y="124397"/>
                  <a:pt x="240873" y="125015"/>
                  <a:pt x="238985" y="125797"/>
                </a:cubicBezTo>
                <a:cubicBezTo>
                  <a:pt x="237097" y="126578"/>
                  <a:pt x="234688" y="127343"/>
                  <a:pt x="231758" y="128092"/>
                </a:cubicBezTo>
                <a:cubicBezTo>
                  <a:pt x="228828" y="128841"/>
                  <a:pt x="225474" y="129492"/>
                  <a:pt x="221698" y="130045"/>
                </a:cubicBezTo>
                <a:cubicBezTo>
                  <a:pt x="217921" y="130599"/>
                  <a:pt x="213884" y="130875"/>
                  <a:pt x="209587" y="130875"/>
                </a:cubicBezTo>
                <a:cubicBezTo>
                  <a:pt x="201839" y="130875"/>
                  <a:pt x="195051" y="129899"/>
                  <a:pt x="189223" y="127945"/>
                </a:cubicBezTo>
                <a:cubicBezTo>
                  <a:pt x="183395" y="125992"/>
                  <a:pt x="178528" y="123029"/>
                  <a:pt x="174622" y="119058"/>
                </a:cubicBezTo>
                <a:cubicBezTo>
                  <a:pt x="170715" y="115086"/>
                  <a:pt x="167801" y="110072"/>
                  <a:pt x="165880" y="104017"/>
                </a:cubicBezTo>
                <a:cubicBezTo>
                  <a:pt x="163959" y="97961"/>
                  <a:pt x="162999" y="90864"/>
                  <a:pt x="162999" y="82725"/>
                </a:cubicBezTo>
                <a:cubicBezTo>
                  <a:pt x="162999" y="74977"/>
                  <a:pt x="164008" y="67993"/>
                  <a:pt x="166027" y="61775"/>
                </a:cubicBezTo>
                <a:cubicBezTo>
                  <a:pt x="168045" y="55557"/>
                  <a:pt x="170975" y="50283"/>
                  <a:pt x="174817" y="45953"/>
                </a:cubicBezTo>
                <a:cubicBezTo>
                  <a:pt x="178659" y="41623"/>
                  <a:pt x="183330" y="38318"/>
                  <a:pt x="188832" y="36039"/>
                </a:cubicBezTo>
                <a:cubicBezTo>
                  <a:pt x="194334" y="33760"/>
                  <a:pt x="200536" y="32621"/>
                  <a:pt x="207438" y="32621"/>
                </a:cubicBezTo>
                <a:close/>
                <a:moveTo>
                  <a:pt x="511457" y="20315"/>
                </a:moveTo>
                <a:cubicBezTo>
                  <a:pt x="507615" y="20315"/>
                  <a:pt x="504441" y="21243"/>
                  <a:pt x="501934" y="23098"/>
                </a:cubicBezTo>
                <a:cubicBezTo>
                  <a:pt x="499427" y="24954"/>
                  <a:pt x="497441" y="27738"/>
                  <a:pt x="495976" y="31449"/>
                </a:cubicBezTo>
                <a:cubicBezTo>
                  <a:pt x="494511" y="35160"/>
                  <a:pt x="493486" y="39783"/>
                  <a:pt x="492900" y="45318"/>
                </a:cubicBezTo>
                <a:cubicBezTo>
                  <a:pt x="492314" y="50852"/>
                  <a:pt x="492021" y="57299"/>
                  <a:pt x="492021" y="64656"/>
                </a:cubicBezTo>
                <a:cubicBezTo>
                  <a:pt x="492021" y="73642"/>
                  <a:pt x="492379" y="81081"/>
                  <a:pt x="493095" y="86973"/>
                </a:cubicBezTo>
                <a:cubicBezTo>
                  <a:pt x="493811" y="92866"/>
                  <a:pt x="494935" y="97554"/>
                  <a:pt x="496465" y="101038"/>
                </a:cubicBezTo>
                <a:cubicBezTo>
                  <a:pt x="497995" y="104521"/>
                  <a:pt x="499965" y="106963"/>
                  <a:pt x="502374" y="108363"/>
                </a:cubicBezTo>
                <a:cubicBezTo>
                  <a:pt x="504783" y="109763"/>
                  <a:pt x="507680" y="110463"/>
                  <a:pt x="511066" y="110463"/>
                </a:cubicBezTo>
                <a:cubicBezTo>
                  <a:pt x="513606" y="110463"/>
                  <a:pt x="515852" y="110056"/>
                  <a:pt x="517805" y="109242"/>
                </a:cubicBezTo>
                <a:cubicBezTo>
                  <a:pt x="519759" y="108428"/>
                  <a:pt x="521468" y="107207"/>
                  <a:pt x="522933" y="105579"/>
                </a:cubicBezTo>
                <a:cubicBezTo>
                  <a:pt x="524398" y="103951"/>
                  <a:pt x="525619" y="101900"/>
                  <a:pt x="526596" y="99426"/>
                </a:cubicBezTo>
                <a:cubicBezTo>
                  <a:pt x="527572" y="96952"/>
                  <a:pt x="528370" y="94087"/>
                  <a:pt x="528988" y="90831"/>
                </a:cubicBezTo>
                <a:cubicBezTo>
                  <a:pt x="529607" y="87576"/>
                  <a:pt x="530030" y="83897"/>
                  <a:pt x="530258" y="79795"/>
                </a:cubicBezTo>
                <a:cubicBezTo>
                  <a:pt x="530486" y="75693"/>
                  <a:pt x="530600" y="71167"/>
                  <a:pt x="530600" y="66219"/>
                </a:cubicBezTo>
                <a:cubicBezTo>
                  <a:pt x="530600" y="60229"/>
                  <a:pt x="530437" y="54938"/>
                  <a:pt x="530112" y="50348"/>
                </a:cubicBezTo>
                <a:cubicBezTo>
                  <a:pt x="529786" y="45757"/>
                  <a:pt x="529281" y="41769"/>
                  <a:pt x="528598" y="38383"/>
                </a:cubicBezTo>
                <a:cubicBezTo>
                  <a:pt x="527914" y="34998"/>
                  <a:pt x="527068" y="32133"/>
                  <a:pt x="526058" y="29789"/>
                </a:cubicBezTo>
                <a:cubicBezTo>
                  <a:pt x="525049" y="27445"/>
                  <a:pt x="523828" y="25573"/>
                  <a:pt x="522396" y="24173"/>
                </a:cubicBezTo>
                <a:cubicBezTo>
                  <a:pt x="520963" y="22773"/>
                  <a:pt x="519335" y="21780"/>
                  <a:pt x="517512" y="21194"/>
                </a:cubicBezTo>
                <a:cubicBezTo>
                  <a:pt x="515689" y="20608"/>
                  <a:pt x="513671" y="20315"/>
                  <a:pt x="511457" y="20315"/>
                </a:cubicBezTo>
                <a:close/>
                <a:moveTo>
                  <a:pt x="117811" y="11329"/>
                </a:moveTo>
                <a:cubicBezTo>
                  <a:pt x="120220" y="11329"/>
                  <a:pt x="122222" y="11411"/>
                  <a:pt x="123818" y="11573"/>
                </a:cubicBezTo>
                <a:cubicBezTo>
                  <a:pt x="125413" y="11736"/>
                  <a:pt x="126666" y="11997"/>
                  <a:pt x="127578" y="12355"/>
                </a:cubicBezTo>
                <a:cubicBezTo>
                  <a:pt x="128490" y="12713"/>
                  <a:pt x="129141" y="13152"/>
                  <a:pt x="129531" y="13673"/>
                </a:cubicBezTo>
                <a:cubicBezTo>
                  <a:pt x="129922" y="14194"/>
                  <a:pt x="130117" y="14780"/>
                  <a:pt x="130117" y="15431"/>
                </a:cubicBezTo>
                <a:lnTo>
                  <a:pt x="130117" y="34867"/>
                </a:lnTo>
                <a:lnTo>
                  <a:pt x="149065" y="34867"/>
                </a:lnTo>
                <a:cubicBezTo>
                  <a:pt x="149716" y="34867"/>
                  <a:pt x="150286" y="35030"/>
                  <a:pt x="150774" y="35356"/>
                </a:cubicBezTo>
                <a:cubicBezTo>
                  <a:pt x="151263" y="35681"/>
                  <a:pt x="151670" y="36218"/>
                  <a:pt x="151995" y="36967"/>
                </a:cubicBezTo>
                <a:cubicBezTo>
                  <a:pt x="152321" y="37716"/>
                  <a:pt x="152565" y="38742"/>
                  <a:pt x="152728" y="40044"/>
                </a:cubicBezTo>
                <a:cubicBezTo>
                  <a:pt x="152890" y="41346"/>
                  <a:pt x="152972" y="42941"/>
                  <a:pt x="152972" y="44830"/>
                </a:cubicBezTo>
                <a:cubicBezTo>
                  <a:pt x="152972" y="48411"/>
                  <a:pt x="152646" y="50966"/>
                  <a:pt x="151995" y="52497"/>
                </a:cubicBezTo>
                <a:cubicBezTo>
                  <a:pt x="151344" y="54027"/>
                  <a:pt x="150400" y="54792"/>
                  <a:pt x="149163" y="54792"/>
                </a:cubicBezTo>
                <a:lnTo>
                  <a:pt x="130117" y="54792"/>
                </a:lnTo>
                <a:lnTo>
                  <a:pt x="130117" y="95715"/>
                </a:lnTo>
                <a:cubicBezTo>
                  <a:pt x="130117" y="100468"/>
                  <a:pt x="130866" y="104033"/>
                  <a:pt x="132364" y="106409"/>
                </a:cubicBezTo>
                <a:cubicBezTo>
                  <a:pt x="133861" y="108786"/>
                  <a:pt x="136531" y="109974"/>
                  <a:pt x="140373" y="109974"/>
                </a:cubicBezTo>
                <a:cubicBezTo>
                  <a:pt x="141675" y="109974"/>
                  <a:pt x="142847" y="109860"/>
                  <a:pt x="143889" y="109633"/>
                </a:cubicBezTo>
                <a:cubicBezTo>
                  <a:pt x="144930" y="109405"/>
                  <a:pt x="145858" y="109144"/>
                  <a:pt x="146672" y="108851"/>
                </a:cubicBezTo>
                <a:cubicBezTo>
                  <a:pt x="147486" y="108558"/>
                  <a:pt x="148170" y="108298"/>
                  <a:pt x="148723" y="108070"/>
                </a:cubicBezTo>
                <a:cubicBezTo>
                  <a:pt x="149277" y="107842"/>
                  <a:pt x="149781" y="107728"/>
                  <a:pt x="150237" y="107728"/>
                </a:cubicBezTo>
                <a:cubicBezTo>
                  <a:pt x="150628" y="107728"/>
                  <a:pt x="151002" y="107842"/>
                  <a:pt x="151360" y="108070"/>
                </a:cubicBezTo>
                <a:cubicBezTo>
                  <a:pt x="151718" y="108298"/>
                  <a:pt x="151995" y="108754"/>
                  <a:pt x="152190" y="109437"/>
                </a:cubicBezTo>
                <a:cubicBezTo>
                  <a:pt x="152386" y="110121"/>
                  <a:pt x="152565" y="111049"/>
                  <a:pt x="152728" y="112221"/>
                </a:cubicBezTo>
                <a:cubicBezTo>
                  <a:pt x="152890" y="113393"/>
                  <a:pt x="152972" y="114890"/>
                  <a:pt x="152972" y="116714"/>
                </a:cubicBezTo>
                <a:cubicBezTo>
                  <a:pt x="152972" y="119578"/>
                  <a:pt x="152793" y="121776"/>
                  <a:pt x="152435" y="123306"/>
                </a:cubicBezTo>
                <a:cubicBezTo>
                  <a:pt x="152076" y="124836"/>
                  <a:pt x="151604" y="125911"/>
                  <a:pt x="151018" y="126529"/>
                </a:cubicBezTo>
                <a:cubicBezTo>
                  <a:pt x="150432" y="127148"/>
                  <a:pt x="149570" y="127701"/>
                  <a:pt x="148430" y="128190"/>
                </a:cubicBezTo>
                <a:cubicBezTo>
                  <a:pt x="147291" y="128678"/>
                  <a:pt x="145956" y="129101"/>
                  <a:pt x="144426" y="129459"/>
                </a:cubicBezTo>
                <a:cubicBezTo>
                  <a:pt x="142896" y="129817"/>
                  <a:pt x="141235" y="130094"/>
                  <a:pt x="139445" y="130289"/>
                </a:cubicBezTo>
                <a:cubicBezTo>
                  <a:pt x="137654" y="130485"/>
                  <a:pt x="135847" y="130582"/>
                  <a:pt x="134024" y="130582"/>
                </a:cubicBezTo>
                <a:cubicBezTo>
                  <a:pt x="129141" y="130582"/>
                  <a:pt x="124908" y="129964"/>
                  <a:pt x="121327" y="128727"/>
                </a:cubicBezTo>
                <a:cubicBezTo>
                  <a:pt x="117746" y="127490"/>
                  <a:pt x="114783" y="125585"/>
                  <a:pt x="112439" y="123013"/>
                </a:cubicBezTo>
                <a:cubicBezTo>
                  <a:pt x="110095" y="120441"/>
                  <a:pt x="108370" y="117202"/>
                  <a:pt x="107263" y="113295"/>
                </a:cubicBezTo>
                <a:cubicBezTo>
                  <a:pt x="106156" y="109388"/>
                  <a:pt x="105603" y="104765"/>
                  <a:pt x="105603" y="99426"/>
                </a:cubicBezTo>
                <a:lnTo>
                  <a:pt x="105603" y="54792"/>
                </a:lnTo>
                <a:lnTo>
                  <a:pt x="95152" y="54792"/>
                </a:lnTo>
                <a:cubicBezTo>
                  <a:pt x="93915" y="54792"/>
                  <a:pt x="92971" y="54027"/>
                  <a:pt x="92320" y="52497"/>
                </a:cubicBezTo>
                <a:cubicBezTo>
                  <a:pt x="91669" y="50966"/>
                  <a:pt x="91343" y="48411"/>
                  <a:pt x="91343" y="44830"/>
                </a:cubicBezTo>
                <a:cubicBezTo>
                  <a:pt x="91343" y="42941"/>
                  <a:pt x="91424" y="41346"/>
                  <a:pt x="91587" y="40044"/>
                </a:cubicBezTo>
                <a:cubicBezTo>
                  <a:pt x="91750" y="38742"/>
                  <a:pt x="91994" y="37716"/>
                  <a:pt x="92320" y="36967"/>
                </a:cubicBezTo>
                <a:cubicBezTo>
                  <a:pt x="92645" y="36218"/>
                  <a:pt x="93052" y="35681"/>
                  <a:pt x="93540" y="35356"/>
                </a:cubicBezTo>
                <a:cubicBezTo>
                  <a:pt x="94029" y="35030"/>
                  <a:pt x="94599" y="34867"/>
                  <a:pt x="95250" y="34867"/>
                </a:cubicBezTo>
                <a:lnTo>
                  <a:pt x="105603" y="34867"/>
                </a:lnTo>
                <a:lnTo>
                  <a:pt x="105603" y="15431"/>
                </a:lnTo>
                <a:cubicBezTo>
                  <a:pt x="105603" y="14780"/>
                  <a:pt x="105782" y="14194"/>
                  <a:pt x="106140" y="13673"/>
                </a:cubicBezTo>
                <a:cubicBezTo>
                  <a:pt x="106498" y="13152"/>
                  <a:pt x="107149" y="12713"/>
                  <a:pt x="108093" y="12355"/>
                </a:cubicBezTo>
                <a:cubicBezTo>
                  <a:pt x="109037" y="11997"/>
                  <a:pt x="110307" y="11736"/>
                  <a:pt x="111902" y="11573"/>
                </a:cubicBezTo>
                <a:cubicBezTo>
                  <a:pt x="113497" y="11411"/>
                  <a:pt x="115467" y="11329"/>
                  <a:pt x="117811" y="11329"/>
                </a:cubicBezTo>
                <a:close/>
                <a:moveTo>
                  <a:pt x="621604" y="1367"/>
                </a:moveTo>
                <a:cubicBezTo>
                  <a:pt x="624078" y="1367"/>
                  <a:pt x="626080" y="1416"/>
                  <a:pt x="627610" y="1514"/>
                </a:cubicBezTo>
                <a:cubicBezTo>
                  <a:pt x="629140" y="1611"/>
                  <a:pt x="630296" y="1774"/>
                  <a:pt x="631078" y="2002"/>
                </a:cubicBezTo>
                <a:cubicBezTo>
                  <a:pt x="631859" y="2230"/>
                  <a:pt x="632380" y="2539"/>
                  <a:pt x="632640" y="2930"/>
                </a:cubicBezTo>
                <a:cubicBezTo>
                  <a:pt x="632901" y="3320"/>
                  <a:pt x="633031" y="3809"/>
                  <a:pt x="633031" y="4395"/>
                </a:cubicBezTo>
                <a:lnTo>
                  <a:pt x="633031" y="108802"/>
                </a:lnTo>
                <a:lnTo>
                  <a:pt x="653639" y="108802"/>
                </a:lnTo>
                <a:cubicBezTo>
                  <a:pt x="654225" y="108802"/>
                  <a:pt x="654762" y="108981"/>
                  <a:pt x="655250" y="109340"/>
                </a:cubicBezTo>
                <a:cubicBezTo>
                  <a:pt x="655739" y="109698"/>
                  <a:pt x="656162" y="110267"/>
                  <a:pt x="656520" y="111049"/>
                </a:cubicBezTo>
                <a:cubicBezTo>
                  <a:pt x="656878" y="111830"/>
                  <a:pt x="657139" y="112856"/>
                  <a:pt x="657301" y="114125"/>
                </a:cubicBezTo>
                <a:cubicBezTo>
                  <a:pt x="657464" y="115395"/>
                  <a:pt x="657546" y="116974"/>
                  <a:pt x="657546" y="118862"/>
                </a:cubicBezTo>
                <a:cubicBezTo>
                  <a:pt x="657546" y="120685"/>
                  <a:pt x="657448" y="122232"/>
                  <a:pt x="657253" y="123501"/>
                </a:cubicBezTo>
                <a:cubicBezTo>
                  <a:pt x="657057" y="124771"/>
                  <a:pt x="656781" y="125780"/>
                  <a:pt x="656422" y="126529"/>
                </a:cubicBezTo>
                <a:cubicBezTo>
                  <a:pt x="656064" y="127278"/>
                  <a:pt x="655657" y="127815"/>
                  <a:pt x="655202" y="128141"/>
                </a:cubicBezTo>
                <a:cubicBezTo>
                  <a:pt x="654746" y="128466"/>
                  <a:pt x="654225" y="128629"/>
                  <a:pt x="653639" y="128629"/>
                </a:cubicBezTo>
                <a:lnTo>
                  <a:pt x="583904" y="128629"/>
                </a:lnTo>
                <a:cubicBezTo>
                  <a:pt x="583383" y="128629"/>
                  <a:pt x="582894" y="128466"/>
                  <a:pt x="582439" y="128141"/>
                </a:cubicBezTo>
                <a:cubicBezTo>
                  <a:pt x="581983" y="127815"/>
                  <a:pt x="581576" y="127278"/>
                  <a:pt x="581218" y="126529"/>
                </a:cubicBezTo>
                <a:cubicBezTo>
                  <a:pt x="580860" y="125780"/>
                  <a:pt x="580583" y="124771"/>
                  <a:pt x="580388" y="123501"/>
                </a:cubicBezTo>
                <a:cubicBezTo>
                  <a:pt x="580192" y="122232"/>
                  <a:pt x="580095" y="120685"/>
                  <a:pt x="580095" y="118862"/>
                </a:cubicBezTo>
                <a:cubicBezTo>
                  <a:pt x="580095" y="116974"/>
                  <a:pt x="580176" y="115395"/>
                  <a:pt x="580339" y="114125"/>
                </a:cubicBezTo>
                <a:cubicBezTo>
                  <a:pt x="580502" y="112856"/>
                  <a:pt x="580762" y="111830"/>
                  <a:pt x="581120" y="111049"/>
                </a:cubicBezTo>
                <a:cubicBezTo>
                  <a:pt x="581478" y="110267"/>
                  <a:pt x="581885" y="109698"/>
                  <a:pt x="582341" y="109340"/>
                </a:cubicBezTo>
                <a:cubicBezTo>
                  <a:pt x="582797" y="108981"/>
                  <a:pt x="583318" y="108802"/>
                  <a:pt x="583904" y="108802"/>
                </a:cubicBezTo>
                <a:lnTo>
                  <a:pt x="607442" y="108802"/>
                </a:lnTo>
                <a:lnTo>
                  <a:pt x="607442" y="26566"/>
                </a:lnTo>
                <a:lnTo>
                  <a:pt x="587127" y="37797"/>
                </a:lnTo>
                <a:cubicBezTo>
                  <a:pt x="585629" y="38514"/>
                  <a:pt x="584408" y="38953"/>
                  <a:pt x="583464" y="39116"/>
                </a:cubicBezTo>
                <a:cubicBezTo>
                  <a:pt x="582520" y="39279"/>
                  <a:pt x="581771" y="39083"/>
                  <a:pt x="581218" y="38530"/>
                </a:cubicBezTo>
                <a:cubicBezTo>
                  <a:pt x="580664" y="37976"/>
                  <a:pt x="580290" y="37016"/>
                  <a:pt x="580095" y="35649"/>
                </a:cubicBezTo>
                <a:cubicBezTo>
                  <a:pt x="579899" y="34281"/>
                  <a:pt x="579802" y="32361"/>
                  <a:pt x="579802" y="29886"/>
                </a:cubicBezTo>
                <a:cubicBezTo>
                  <a:pt x="579802" y="28324"/>
                  <a:pt x="579834" y="27038"/>
                  <a:pt x="579899" y="26028"/>
                </a:cubicBezTo>
                <a:cubicBezTo>
                  <a:pt x="579964" y="25019"/>
                  <a:pt x="580127" y="24156"/>
                  <a:pt x="580388" y="23440"/>
                </a:cubicBezTo>
                <a:cubicBezTo>
                  <a:pt x="580648" y="22724"/>
                  <a:pt x="581006" y="22138"/>
                  <a:pt x="581462" y="21682"/>
                </a:cubicBezTo>
                <a:cubicBezTo>
                  <a:pt x="581918" y="21226"/>
                  <a:pt x="582536" y="20738"/>
                  <a:pt x="583318" y="20217"/>
                </a:cubicBezTo>
                <a:lnTo>
                  <a:pt x="610469" y="2637"/>
                </a:lnTo>
                <a:cubicBezTo>
                  <a:pt x="610795" y="2376"/>
                  <a:pt x="611202" y="2165"/>
                  <a:pt x="611690" y="2002"/>
                </a:cubicBezTo>
                <a:cubicBezTo>
                  <a:pt x="612179" y="1839"/>
                  <a:pt x="612814" y="1709"/>
                  <a:pt x="613595" y="1611"/>
                </a:cubicBezTo>
                <a:cubicBezTo>
                  <a:pt x="614376" y="1514"/>
                  <a:pt x="615402" y="1448"/>
                  <a:pt x="616671" y="1416"/>
                </a:cubicBezTo>
                <a:cubicBezTo>
                  <a:pt x="617941" y="1383"/>
                  <a:pt x="619585" y="1367"/>
                  <a:pt x="621604" y="1367"/>
                </a:cubicBezTo>
                <a:close/>
                <a:moveTo>
                  <a:pt x="512531" y="0"/>
                </a:moveTo>
                <a:cubicBezTo>
                  <a:pt x="521191" y="0"/>
                  <a:pt x="528370" y="1481"/>
                  <a:pt x="534067" y="4444"/>
                </a:cubicBezTo>
                <a:cubicBezTo>
                  <a:pt x="539764" y="7406"/>
                  <a:pt x="544274" y="11671"/>
                  <a:pt x="547594" y="17238"/>
                </a:cubicBezTo>
                <a:cubicBezTo>
                  <a:pt x="550915" y="22805"/>
                  <a:pt x="553226" y="29610"/>
                  <a:pt x="554529" y="37651"/>
                </a:cubicBezTo>
                <a:cubicBezTo>
                  <a:pt x="555831" y="45692"/>
                  <a:pt x="556482" y="54792"/>
                  <a:pt x="556482" y="64949"/>
                </a:cubicBezTo>
                <a:cubicBezTo>
                  <a:pt x="556482" y="75042"/>
                  <a:pt x="555668" y="84157"/>
                  <a:pt x="554040" y="92296"/>
                </a:cubicBezTo>
                <a:cubicBezTo>
                  <a:pt x="552413" y="100435"/>
                  <a:pt x="549759" y="107370"/>
                  <a:pt x="546080" y="113100"/>
                </a:cubicBezTo>
                <a:cubicBezTo>
                  <a:pt x="542402" y="118830"/>
                  <a:pt x="537616" y="123225"/>
                  <a:pt x="531723" y="126285"/>
                </a:cubicBezTo>
                <a:cubicBezTo>
                  <a:pt x="525830" y="129345"/>
                  <a:pt x="518619" y="130875"/>
                  <a:pt x="510090" y="130875"/>
                </a:cubicBezTo>
                <a:cubicBezTo>
                  <a:pt x="501430" y="130875"/>
                  <a:pt x="494267" y="129394"/>
                  <a:pt x="488602" y="126432"/>
                </a:cubicBezTo>
                <a:cubicBezTo>
                  <a:pt x="482938" y="123469"/>
                  <a:pt x="478445" y="119204"/>
                  <a:pt x="475124" y="113637"/>
                </a:cubicBezTo>
                <a:cubicBezTo>
                  <a:pt x="471804" y="108070"/>
                  <a:pt x="469476" y="101266"/>
                  <a:pt x="468141" y="93224"/>
                </a:cubicBezTo>
                <a:cubicBezTo>
                  <a:pt x="466806" y="85183"/>
                  <a:pt x="466139" y="76083"/>
                  <a:pt x="466139" y="65926"/>
                </a:cubicBezTo>
                <a:cubicBezTo>
                  <a:pt x="466139" y="55899"/>
                  <a:pt x="466969" y="46799"/>
                  <a:pt x="468629" y="38628"/>
                </a:cubicBezTo>
                <a:cubicBezTo>
                  <a:pt x="470290" y="30456"/>
                  <a:pt x="472959" y="23505"/>
                  <a:pt x="476638" y="17775"/>
                </a:cubicBezTo>
                <a:cubicBezTo>
                  <a:pt x="480317" y="12045"/>
                  <a:pt x="485103" y="7650"/>
                  <a:pt x="490995" y="4590"/>
                </a:cubicBezTo>
                <a:cubicBezTo>
                  <a:pt x="496888" y="1530"/>
                  <a:pt x="504067" y="0"/>
                  <a:pt x="512531" y="0"/>
                </a:cubicBezTo>
                <a:close/>
                <a:moveTo>
                  <a:pt x="44537" y="0"/>
                </a:moveTo>
                <a:cubicBezTo>
                  <a:pt x="47532" y="0"/>
                  <a:pt x="50527" y="228"/>
                  <a:pt x="53522" y="683"/>
                </a:cubicBezTo>
                <a:cubicBezTo>
                  <a:pt x="56517" y="1139"/>
                  <a:pt x="59317" y="1758"/>
                  <a:pt x="61921" y="2539"/>
                </a:cubicBezTo>
                <a:cubicBezTo>
                  <a:pt x="64526" y="3320"/>
                  <a:pt x="66837" y="4199"/>
                  <a:pt x="68856" y="5176"/>
                </a:cubicBezTo>
                <a:cubicBezTo>
                  <a:pt x="70874" y="6153"/>
                  <a:pt x="72209" y="6967"/>
                  <a:pt x="72860" y="7618"/>
                </a:cubicBezTo>
                <a:cubicBezTo>
                  <a:pt x="73511" y="8269"/>
                  <a:pt x="73951" y="8822"/>
                  <a:pt x="74179" y="9278"/>
                </a:cubicBezTo>
                <a:cubicBezTo>
                  <a:pt x="74407" y="9734"/>
                  <a:pt x="74602" y="10336"/>
                  <a:pt x="74765" y="11085"/>
                </a:cubicBezTo>
                <a:cubicBezTo>
                  <a:pt x="74928" y="11834"/>
                  <a:pt x="75042" y="12778"/>
                  <a:pt x="75107" y="13917"/>
                </a:cubicBezTo>
                <a:cubicBezTo>
                  <a:pt x="75172" y="15057"/>
                  <a:pt x="75204" y="16473"/>
                  <a:pt x="75204" y="18166"/>
                </a:cubicBezTo>
                <a:cubicBezTo>
                  <a:pt x="75204" y="20054"/>
                  <a:pt x="75156" y="21650"/>
                  <a:pt x="75058" y="22952"/>
                </a:cubicBezTo>
                <a:cubicBezTo>
                  <a:pt x="74960" y="24254"/>
                  <a:pt x="74797" y="25328"/>
                  <a:pt x="74570" y="26175"/>
                </a:cubicBezTo>
                <a:cubicBezTo>
                  <a:pt x="74342" y="27021"/>
                  <a:pt x="74016" y="27640"/>
                  <a:pt x="73593" y="28031"/>
                </a:cubicBezTo>
                <a:cubicBezTo>
                  <a:pt x="73170" y="28421"/>
                  <a:pt x="72600" y="28617"/>
                  <a:pt x="71884" y="28617"/>
                </a:cubicBezTo>
                <a:cubicBezTo>
                  <a:pt x="71167" y="28617"/>
                  <a:pt x="70028" y="28161"/>
                  <a:pt x="68465" y="27249"/>
                </a:cubicBezTo>
                <a:cubicBezTo>
                  <a:pt x="66903" y="26338"/>
                  <a:pt x="64982" y="25345"/>
                  <a:pt x="62703" y="24270"/>
                </a:cubicBezTo>
                <a:cubicBezTo>
                  <a:pt x="60424" y="23196"/>
                  <a:pt x="57787" y="22219"/>
                  <a:pt x="54792" y="21340"/>
                </a:cubicBezTo>
                <a:cubicBezTo>
                  <a:pt x="51797" y="20461"/>
                  <a:pt x="48508" y="20022"/>
                  <a:pt x="44927" y="20022"/>
                </a:cubicBezTo>
                <a:cubicBezTo>
                  <a:pt x="42127" y="20022"/>
                  <a:pt x="39686" y="20364"/>
                  <a:pt x="37602" y="21047"/>
                </a:cubicBezTo>
                <a:cubicBezTo>
                  <a:pt x="35518" y="21731"/>
                  <a:pt x="33777" y="22675"/>
                  <a:pt x="32377" y="23880"/>
                </a:cubicBezTo>
                <a:cubicBezTo>
                  <a:pt x="30977" y="25084"/>
                  <a:pt x="29935" y="26533"/>
                  <a:pt x="29251" y="28226"/>
                </a:cubicBezTo>
                <a:cubicBezTo>
                  <a:pt x="28568" y="29919"/>
                  <a:pt x="28226" y="31709"/>
                  <a:pt x="28226" y="33598"/>
                </a:cubicBezTo>
                <a:cubicBezTo>
                  <a:pt x="28226" y="36397"/>
                  <a:pt x="28991" y="38823"/>
                  <a:pt x="30521" y="40874"/>
                </a:cubicBezTo>
                <a:cubicBezTo>
                  <a:pt x="32051" y="42925"/>
                  <a:pt x="34102" y="44748"/>
                  <a:pt x="36674" y="46343"/>
                </a:cubicBezTo>
                <a:cubicBezTo>
                  <a:pt x="39246" y="47939"/>
                  <a:pt x="42160" y="49436"/>
                  <a:pt x="45416" y="50836"/>
                </a:cubicBezTo>
                <a:cubicBezTo>
                  <a:pt x="48671" y="52236"/>
                  <a:pt x="51992" y="53717"/>
                  <a:pt x="55378" y="55280"/>
                </a:cubicBezTo>
                <a:cubicBezTo>
                  <a:pt x="58764" y="56843"/>
                  <a:pt x="62084" y="58617"/>
                  <a:pt x="65340" y="60603"/>
                </a:cubicBezTo>
                <a:cubicBezTo>
                  <a:pt x="68596" y="62589"/>
                  <a:pt x="71493" y="64966"/>
                  <a:pt x="74032" y="67733"/>
                </a:cubicBezTo>
                <a:cubicBezTo>
                  <a:pt x="76572" y="70500"/>
                  <a:pt x="78623" y="73756"/>
                  <a:pt x="80186" y="77500"/>
                </a:cubicBezTo>
                <a:cubicBezTo>
                  <a:pt x="81748" y="81244"/>
                  <a:pt x="82530" y="85655"/>
                  <a:pt x="82530" y="90734"/>
                </a:cubicBezTo>
                <a:cubicBezTo>
                  <a:pt x="82530" y="97375"/>
                  <a:pt x="81292" y="103203"/>
                  <a:pt x="78818" y="108216"/>
                </a:cubicBezTo>
                <a:cubicBezTo>
                  <a:pt x="76344" y="113230"/>
                  <a:pt x="72991" y="117413"/>
                  <a:pt x="68758" y="120767"/>
                </a:cubicBezTo>
                <a:cubicBezTo>
                  <a:pt x="64526" y="124120"/>
                  <a:pt x="59577" y="126643"/>
                  <a:pt x="53913" y="128336"/>
                </a:cubicBezTo>
                <a:cubicBezTo>
                  <a:pt x="48248" y="130029"/>
                  <a:pt x="42192" y="130875"/>
                  <a:pt x="35746" y="130875"/>
                </a:cubicBezTo>
                <a:cubicBezTo>
                  <a:pt x="31384" y="130875"/>
                  <a:pt x="27331" y="130517"/>
                  <a:pt x="23587" y="129801"/>
                </a:cubicBezTo>
                <a:cubicBezTo>
                  <a:pt x="19843" y="129085"/>
                  <a:pt x="16538" y="128222"/>
                  <a:pt x="13673" y="127213"/>
                </a:cubicBezTo>
                <a:cubicBezTo>
                  <a:pt x="10808" y="126204"/>
                  <a:pt x="8415" y="125146"/>
                  <a:pt x="6495" y="124039"/>
                </a:cubicBezTo>
                <a:cubicBezTo>
                  <a:pt x="4574" y="122932"/>
                  <a:pt x="3190" y="121955"/>
                  <a:pt x="2344" y="121109"/>
                </a:cubicBezTo>
                <a:cubicBezTo>
                  <a:pt x="1497" y="120262"/>
                  <a:pt x="895" y="119041"/>
                  <a:pt x="537" y="117446"/>
                </a:cubicBezTo>
                <a:cubicBezTo>
                  <a:pt x="179" y="115851"/>
                  <a:pt x="0" y="113556"/>
                  <a:pt x="0" y="110560"/>
                </a:cubicBezTo>
                <a:cubicBezTo>
                  <a:pt x="0" y="108542"/>
                  <a:pt x="65" y="106849"/>
                  <a:pt x="195" y="105482"/>
                </a:cubicBezTo>
                <a:cubicBezTo>
                  <a:pt x="325" y="104114"/>
                  <a:pt x="537" y="103007"/>
                  <a:pt x="830" y="102161"/>
                </a:cubicBezTo>
                <a:cubicBezTo>
                  <a:pt x="1123" y="101314"/>
                  <a:pt x="1514" y="100712"/>
                  <a:pt x="2002" y="100354"/>
                </a:cubicBezTo>
                <a:cubicBezTo>
                  <a:pt x="2490" y="99996"/>
                  <a:pt x="3060" y="99817"/>
                  <a:pt x="3711" y="99817"/>
                </a:cubicBezTo>
                <a:cubicBezTo>
                  <a:pt x="4623" y="99817"/>
                  <a:pt x="5909" y="100354"/>
                  <a:pt x="7569" y="101428"/>
                </a:cubicBezTo>
                <a:cubicBezTo>
                  <a:pt x="9229" y="102503"/>
                  <a:pt x="11362" y="103691"/>
                  <a:pt x="13966" y="104993"/>
                </a:cubicBezTo>
                <a:cubicBezTo>
                  <a:pt x="16571" y="106296"/>
                  <a:pt x="19680" y="107484"/>
                  <a:pt x="23294" y="108558"/>
                </a:cubicBezTo>
                <a:cubicBezTo>
                  <a:pt x="26907" y="109633"/>
                  <a:pt x="31091" y="110170"/>
                  <a:pt x="35844" y="110170"/>
                </a:cubicBezTo>
                <a:cubicBezTo>
                  <a:pt x="38969" y="110170"/>
                  <a:pt x="41769" y="109795"/>
                  <a:pt x="44244" y="109047"/>
                </a:cubicBezTo>
                <a:cubicBezTo>
                  <a:pt x="46718" y="108298"/>
                  <a:pt x="48818" y="107240"/>
                  <a:pt x="50543" y="105872"/>
                </a:cubicBezTo>
                <a:cubicBezTo>
                  <a:pt x="52269" y="104505"/>
                  <a:pt x="53587" y="102812"/>
                  <a:pt x="54499" y="100794"/>
                </a:cubicBezTo>
                <a:cubicBezTo>
                  <a:pt x="55410" y="98775"/>
                  <a:pt x="55866" y="96529"/>
                  <a:pt x="55866" y="94054"/>
                </a:cubicBezTo>
                <a:cubicBezTo>
                  <a:pt x="55866" y="91189"/>
                  <a:pt x="55085" y="88731"/>
                  <a:pt x="53522" y="86680"/>
                </a:cubicBezTo>
                <a:cubicBezTo>
                  <a:pt x="51959" y="84629"/>
                  <a:pt x="49925" y="82806"/>
                  <a:pt x="47418" y="81211"/>
                </a:cubicBezTo>
                <a:cubicBezTo>
                  <a:pt x="44911" y="79616"/>
                  <a:pt x="42062" y="78118"/>
                  <a:pt x="38872" y="76718"/>
                </a:cubicBezTo>
                <a:cubicBezTo>
                  <a:pt x="35681" y="75318"/>
                  <a:pt x="32393" y="73837"/>
                  <a:pt x="29007" y="72274"/>
                </a:cubicBezTo>
                <a:cubicBezTo>
                  <a:pt x="25621" y="70712"/>
                  <a:pt x="22333" y="68937"/>
                  <a:pt x="19143" y="66951"/>
                </a:cubicBezTo>
                <a:cubicBezTo>
                  <a:pt x="15952" y="64966"/>
                  <a:pt x="13104" y="62589"/>
                  <a:pt x="10597" y="59822"/>
                </a:cubicBezTo>
                <a:cubicBezTo>
                  <a:pt x="8090" y="57054"/>
                  <a:pt x="6055" y="53782"/>
                  <a:pt x="4492" y="50006"/>
                </a:cubicBezTo>
                <a:cubicBezTo>
                  <a:pt x="2930" y="46229"/>
                  <a:pt x="2148" y="41704"/>
                  <a:pt x="2148" y="36430"/>
                </a:cubicBezTo>
                <a:cubicBezTo>
                  <a:pt x="2148" y="30375"/>
                  <a:pt x="3272" y="25052"/>
                  <a:pt x="5518" y="20461"/>
                </a:cubicBezTo>
                <a:cubicBezTo>
                  <a:pt x="7764" y="15871"/>
                  <a:pt x="10792" y="12062"/>
                  <a:pt x="14601" y="9034"/>
                </a:cubicBezTo>
                <a:cubicBezTo>
                  <a:pt x="18410" y="6006"/>
                  <a:pt x="22903" y="3744"/>
                  <a:pt x="28079" y="2246"/>
                </a:cubicBezTo>
                <a:cubicBezTo>
                  <a:pt x="33256" y="749"/>
                  <a:pt x="38742" y="0"/>
                  <a:pt x="44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文本框 66"/>
          <p:cNvSpPr txBox="1"/>
          <p:nvPr/>
        </p:nvSpPr>
        <p:spPr>
          <a:xfrm>
            <a:off x="3909452" y="2717890"/>
            <a:ext cx="658718" cy="164083"/>
          </a:xfrm>
          <a:custGeom>
            <a:rect b="b" l="l" r="r" t="t"/>
            <a:pathLst>
              <a:path h="164083" w="658718">
                <a:moveTo>
                  <a:pt x="317878" y="53620"/>
                </a:moveTo>
                <a:cubicBezTo>
                  <a:pt x="316250" y="53620"/>
                  <a:pt x="314639" y="53864"/>
                  <a:pt x="313043" y="54352"/>
                </a:cubicBezTo>
                <a:cubicBezTo>
                  <a:pt x="311448" y="54841"/>
                  <a:pt x="309820" y="55638"/>
                  <a:pt x="308160" y="56745"/>
                </a:cubicBezTo>
                <a:cubicBezTo>
                  <a:pt x="306500" y="57852"/>
                  <a:pt x="304790" y="59284"/>
                  <a:pt x="303032" y="61042"/>
                </a:cubicBezTo>
                <a:cubicBezTo>
                  <a:pt x="301274" y="62801"/>
                  <a:pt x="299419" y="64982"/>
                  <a:pt x="297465" y="67586"/>
                </a:cubicBezTo>
                <a:lnTo>
                  <a:pt x="297465" y="96301"/>
                </a:lnTo>
                <a:cubicBezTo>
                  <a:pt x="300916" y="100663"/>
                  <a:pt x="304204" y="104033"/>
                  <a:pt x="307330" y="106409"/>
                </a:cubicBezTo>
                <a:cubicBezTo>
                  <a:pt x="310455" y="108786"/>
                  <a:pt x="313711" y="109974"/>
                  <a:pt x="317097" y="109974"/>
                </a:cubicBezTo>
                <a:cubicBezTo>
                  <a:pt x="320287" y="109974"/>
                  <a:pt x="323006" y="109160"/>
                  <a:pt x="325252" y="107533"/>
                </a:cubicBezTo>
                <a:cubicBezTo>
                  <a:pt x="327498" y="105905"/>
                  <a:pt x="329338" y="103772"/>
                  <a:pt x="330770" y="101135"/>
                </a:cubicBezTo>
                <a:cubicBezTo>
                  <a:pt x="332203" y="98498"/>
                  <a:pt x="333261" y="95519"/>
                  <a:pt x="333944" y="92199"/>
                </a:cubicBezTo>
                <a:cubicBezTo>
                  <a:pt x="334628" y="88878"/>
                  <a:pt x="334970" y="85557"/>
                  <a:pt x="334970" y="82237"/>
                </a:cubicBezTo>
                <a:cubicBezTo>
                  <a:pt x="334970" y="78525"/>
                  <a:pt x="334693" y="74960"/>
                  <a:pt x="334140" y="71542"/>
                </a:cubicBezTo>
                <a:cubicBezTo>
                  <a:pt x="333586" y="68123"/>
                  <a:pt x="332642" y="65079"/>
                  <a:pt x="331307" y="62410"/>
                </a:cubicBezTo>
                <a:cubicBezTo>
                  <a:pt x="329973" y="59740"/>
                  <a:pt x="328215" y="57608"/>
                  <a:pt x="326033" y="56013"/>
                </a:cubicBezTo>
                <a:cubicBezTo>
                  <a:pt x="323852" y="54417"/>
                  <a:pt x="321134" y="53620"/>
                  <a:pt x="317878" y="53620"/>
                </a:cubicBezTo>
                <a:close/>
                <a:moveTo>
                  <a:pt x="206852" y="50006"/>
                </a:moveTo>
                <a:cubicBezTo>
                  <a:pt x="203727" y="50006"/>
                  <a:pt x="201008" y="50592"/>
                  <a:pt x="198697" y="51764"/>
                </a:cubicBezTo>
                <a:cubicBezTo>
                  <a:pt x="196385" y="52936"/>
                  <a:pt x="194465" y="54515"/>
                  <a:pt x="192934" y="56501"/>
                </a:cubicBezTo>
                <a:cubicBezTo>
                  <a:pt x="191404" y="58487"/>
                  <a:pt x="190232" y="60831"/>
                  <a:pt x="189418" y="63533"/>
                </a:cubicBezTo>
                <a:cubicBezTo>
                  <a:pt x="188605" y="66235"/>
                  <a:pt x="188132" y="69116"/>
                  <a:pt x="188002" y="72177"/>
                </a:cubicBezTo>
                <a:lnTo>
                  <a:pt x="224726" y="72177"/>
                </a:lnTo>
                <a:cubicBezTo>
                  <a:pt x="224921" y="65275"/>
                  <a:pt x="223537" y="59854"/>
                  <a:pt x="220575" y="55915"/>
                </a:cubicBezTo>
                <a:cubicBezTo>
                  <a:pt x="217612" y="51976"/>
                  <a:pt x="213038" y="50006"/>
                  <a:pt x="206852" y="50006"/>
                </a:cubicBezTo>
                <a:close/>
                <a:moveTo>
                  <a:pt x="325105" y="32621"/>
                </a:moveTo>
                <a:cubicBezTo>
                  <a:pt x="331487" y="32621"/>
                  <a:pt x="336923" y="33874"/>
                  <a:pt x="341416" y="36381"/>
                </a:cubicBezTo>
                <a:cubicBezTo>
                  <a:pt x="345909" y="38888"/>
                  <a:pt x="349571" y="42323"/>
                  <a:pt x="352404" y="46685"/>
                </a:cubicBezTo>
                <a:cubicBezTo>
                  <a:pt x="355236" y="51048"/>
                  <a:pt x="357304" y="56127"/>
                  <a:pt x="358606" y="61922"/>
                </a:cubicBezTo>
                <a:cubicBezTo>
                  <a:pt x="359908" y="67717"/>
                  <a:pt x="360559" y="73902"/>
                  <a:pt x="360559" y="80479"/>
                </a:cubicBezTo>
                <a:cubicBezTo>
                  <a:pt x="360559" y="88227"/>
                  <a:pt x="359729" y="95210"/>
                  <a:pt x="358069" y="101428"/>
                </a:cubicBezTo>
                <a:cubicBezTo>
                  <a:pt x="356408" y="107647"/>
                  <a:pt x="353983" y="112937"/>
                  <a:pt x="350792" y="117300"/>
                </a:cubicBezTo>
                <a:cubicBezTo>
                  <a:pt x="347602" y="121662"/>
                  <a:pt x="343630" y="125015"/>
                  <a:pt x="338877" y="127359"/>
                </a:cubicBezTo>
                <a:cubicBezTo>
                  <a:pt x="334124" y="129703"/>
                  <a:pt x="328687" y="130875"/>
                  <a:pt x="322566" y="130875"/>
                </a:cubicBezTo>
                <a:cubicBezTo>
                  <a:pt x="320027" y="130875"/>
                  <a:pt x="317699" y="130631"/>
                  <a:pt x="315583" y="130143"/>
                </a:cubicBezTo>
                <a:cubicBezTo>
                  <a:pt x="313467" y="129655"/>
                  <a:pt x="311416" y="128906"/>
                  <a:pt x="309430" y="127897"/>
                </a:cubicBezTo>
                <a:cubicBezTo>
                  <a:pt x="307444" y="126887"/>
                  <a:pt x="305474" y="125634"/>
                  <a:pt x="303521" y="124136"/>
                </a:cubicBezTo>
                <a:cubicBezTo>
                  <a:pt x="301567" y="122639"/>
                  <a:pt x="299549" y="120881"/>
                  <a:pt x="297465" y="118862"/>
                </a:cubicBezTo>
                <a:lnTo>
                  <a:pt x="297465" y="159883"/>
                </a:lnTo>
                <a:cubicBezTo>
                  <a:pt x="297465" y="160534"/>
                  <a:pt x="297270" y="161120"/>
                  <a:pt x="296879" y="161641"/>
                </a:cubicBezTo>
                <a:cubicBezTo>
                  <a:pt x="296489" y="162162"/>
                  <a:pt x="295821" y="162601"/>
                  <a:pt x="294877" y="162960"/>
                </a:cubicBezTo>
                <a:cubicBezTo>
                  <a:pt x="293933" y="163318"/>
                  <a:pt x="292680" y="163594"/>
                  <a:pt x="291117" y="163790"/>
                </a:cubicBezTo>
                <a:cubicBezTo>
                  <a:pt x="289554" y="163985"/>
                  <a:pt x="287568" y="164083"/>
                  <a:pt x="285159" y="164083"/>
                </a:cubicBezTo>
                <a:cubicBezTo>
                  <a:pt x="282750" y="164083"/>
                  <a:pt x="280764" y="163985"/>
                  <a:pt x="279201" y="163790"/>
                </a:cubicBezTo>
                <a:cubicBezTo>
                  <a:pt x="277639" y="163594"/>
                  <a:pt x="276385" y="163318"/>
                  <a:pt x="275441" y="162960"/>
                </a:cubicBezTo>
                <a:cubicBezTo>
                  <a:pt x="274497" y="162601"/>
                  <a:pt x="273830" y="162162"/>
                  <a:pt x="273439" y="161641"/>
                </a:cubicBezTo>
                <a:cubicBezTo>
                  <a:pt x="273048" y="161120"/>
                  <a:pt x="272853" y="160534"/>
                  <a:pt x="272853" y="159883"/>
                </a:cubicBezTo>
                <a:lnTo>
                  <a:pt x="272853" y="38188"/>
                </a:lnTo>
                <a:cubicBezTo>
                  <a:pt x="272853" y="37537"/>
                  <a:pt x="273016" y="36967"/>
                  <a:pt x="273341" y="36479"/>
                </a:cubicBezTo>
                <a:cubicBezTo>
                  <a:pt x="273667" y="35991"/>
                  <a:pt x="274237" y="35584"/>
                  <a:pt x="275050" y="35258"/>
                </a:cubicBezTo>
                <a:cubicBezTo>
                  <a:pt x="275864" y="34932"/>
                  <a:pt x="276939" y="34688"/>
                  <a:pt x="278273" y="34526"/>
                </a:cubicBezTo>
                <a:cubicBezTo>
                  <a:pt x="279608" y="34363"/>
                  <a:pt x="281285" y="34281"/>
                  <a:pt x="283303" y="34281"/>
                </a:cubicBezTo>
                <a:cubicBezTo>
                  <a:pt x="285257" y="34281"/>
                  <a:pt x="286901" y="34363"/>
                  <a:pt x="288236" y="34526"/>
                </a:cubicBezTo>
                <a:cubicBezTo>
                  <a:pt x="289570" y="34688"/>
                  <a:pt x="290645" y="34932"/>
                  <a:pt x="291459" y="35258"/>
                </a:cubicBezTo>
                <a:cubicBezTo>
                  <a:pt x="292273" y="35584"/>
                  <a:pt x="292842" y="35991"/>
                  <a:pt x="293168" y="36479"/>
                </a:cubicBezTo>
                <a:cubicBezTo>
                  <a:pt x="293493" y="36967"/>
                  <a:pt x="293656" y="37537"/>
                  <a:pt x="293656" y="38188"/>
                </a:cubicBezTo>
                <a:lnTo>
                  <a:pt x="293656" y="48443"/>
                </a:lnTo>
                <a:cubicBezTo>
                  <a:pt x="296196" y="45839"/>
                  <a:pt x="298686" y="43544"/>
                  <a:pt x="301128" y="41558"/>
                </a:cubicBezTo>
                <a:cubicBezTo>
                  <a:pt x="303570" y="39572"/>
                  <a:pt x="306060" y="37911"/>
                  <a:pt x="308600" y="36577"/>
                </a:cubicBezTo>
                <a:cubicBezTo>
                  <a:pt x="311139" y="35242"/>
                  <a:pt x="313760" y="34249"/>
                  <a:pt x="316462" y="33598"/>
                </a:cubicBezTo>
                <a:cubicBezTo>
                  <a:pt x="319164" y="32947"/>
                  <a:pt x="322045" y="32621"/>
                  <a:pt x="325105" y="32621"/>
                </a:cubicBezTo>
                <a:close/>
                <a:moveTo>
                  <a:pt x="207438" y="32621"/>
                </a:moveTo>
                <a:cubicBezTo>
                  <a:pt x="214731" y="32621"/>
                  <a:pt x="220965" y="33695"/>
                  <a:pt x="226142" y="35844"/>
                </a:cubicBezTo>
                <a:cubicBezTo>
                  <a:pt x="231318" y="37993"/>
                  <a:pt x="235567" y="40972"/>
                  <a:pt x="238888" y="44781"/>
                </a:cubicBezTo>
                <a:cubicBezTo>
                  <a:pt x="242208" y="48590"/>
                  <a:pt x="244650" y="53099"/>
                  <a:pt x="246213" y="58308"/>
                </a:cubicBezTo>
                <a:cubicBezTo>
                  <a:pt x="247775" y="63517"/>
                  <a:pt x="248557" y="69182"/>
                  <a:pt x="248557" y="75302"/>
                </a:cubicBezTo>
                <a:lnTo>
                  <a:pt x="248557" y="79209"/>
                </a:lnTo>
                <a:cubicBezTo>
                  <a:pt x="248557" y="82204"/>
                  <a:pt x="247889" y="84418"/>
                  <a:pt x="246554" y="85850"/>
                </a:cubicBezTo>
                <a:cubicBezTo>
                  <a:pt x="245220" y="87283"/>
                  <a:pt x="243380" y="87999"/>
                  <a:pt x="241036" y="87999"/>
                </a:cubicBezTo>
                <a:lnTo>
                  <a:pt x="188002" y="87999"/>
                </a:lnTo>
                <a:cubicBezTo>
                  <a:pt x="188002" y="91710"/>
                  <a:pt x="188442" y="95080"/>
                  <a:pt x="189321" y="98108"/>
                </a:cubicBezTo>
                <a:cubicBezTo>
                  <a:pt x="190200" y="101135"/>
                  <a:pt x="191600" y="103707"/>
                  <a:pt x="193521" y="105823"/>
                </a:cubicBezTo>
                <a:cubicBezTo>
                  <a:pt x="195441" y="107940"/>
                  <a:pt x="197916" y="109551"/>
                  <a:pt x="200943" y="110658"/>
                </a:cubicBezTo>
                <a:cubicBezTo>
                  <a:pt x="203971" y="111765"/>
                  <a:pt x="207601" y="112318"/>
                  <a:pt x="211833" y="112318"/>
                </a:cubicBezTo>
                <a:cubicBezTo>
                  <a:pt x="216131" y="112318"/>
                  <a:pt x="219907" y="112009"/>
                  <a:pt x="223163" y="111391"/>
                </a:cubicBezTo>
                <a:cubicBezTo>
                  <a:pt x="226418" y="110772"/>
                  <a:pt x="229235" y="110088"/>
                  <a:pt x="231611" y="109340"/>
                </a:cubicBezTo>
                <a:cubicBezTo>
                  <a:pt x="233988" y="108591"/>
                  <a:pt x="235957" y="107907"/>
                  <a:pt x="237520" y="107289"/>
                </a:cubicBezTo>
                <a:cubicBezTo>
                  <a:pt x="239083" y="106670"/>
                  <a:pt x="240353" y="106361"/>
                  <a:pt x="241329" y="106361"/>
                </a:cubicBezTo>
                <a:cubicBezTo>
                  <a:pt x="241915" y="106361"/>
                  <a:pt x="242404" y="106475"/>
                  <a:pt x="242794" y="106702"/>
                </a:cubicBezTo>
                <a:cubicBezTo>
                  <a:pt x="243185" y="106930"/>
                  <a:pt x="243510" y="107337"/>
                  <a:pt x="243771" y="107923"/>
                </a:cubicBezTo>
                <a:cubicBezTo>
                  <a:pt x="244031" y="108509"/>
                  <a:pt x="244210" y="109340"/>
                  <a:pt x="244308" y="110414"/>
                </a:cubicBezTo>
                <a:cubicBezTo>
                  <a:pt x="244406" y="111488"/>
                  <a:pt x="244455" y="112839"/>
                  <a:pt x="244455" y="114467"/>
                </a:cubicBezTo>
                <a:cubicBezTo>
                  <a:pt x="244455" y="115900"/>
                  <a:pt x="244422" y="117120"/>
                  <a:pt x="244357" y="118130"/>
                </a:cubicBezTo>
                <a:cubicBezTo>
                  <a:pt x="244292" y="119139"/>
                  <a:pt x="244194" y="120002"/>
                  <a:pt x="244064" y="120718"/>
                </a:cubicBezTo>
                <a:cubicBezTo>
                  <a:pt x="243934" y="121434"/>
                  <a:pt x="243738" y="122036"/>
                  <a:pt x="243478" y="122525"/>
                </a:cubicBezTo>
                <a:cubicBezTo>
                  <a:pt x="243217" y="123013"/>
                  <a:pt x="242876" y="123485"/>
                  <a:pt x="242452" y="123941"/>
                </a:cubicBezTo>
                <a:cubicBezTo>
                  <a:pt x="242029" y="124397"/>
                  <a:pt x="240873" y="125015"/>
                  <a:pt x="238985" y="125797"/>
                </a:cubicBezTo>
                <a:cubicBezTo>
                  <a:pt x="237097" y="126578"/>
                  <a:pt x="234688" y="127343"/>
                  <a:pt x="231758" y="128092"/>
                </a:cubicBezTo>
                <a:cubicBezTo>
                  <a:pt x="228828" y="128841"/>
                  <a:pt x="225474" y="129492"/>
                  <a:pt x="221698" y="130045"/>
                </a:cubicBezTo>
                <a:cubicBezTo>
                  <a:pt x="217921" y="130599"/>
                  <a:pt x="213884" y="130875"/>
                  <a:pt x="209587" y="130875"/>
                </a:cubicBezTo>
                <a:cubicBezTo>
                  <a:pt x="201839" y="130875"/>
                  <a:pt x="195051" y="129899"/>
                  <a:pt x="189223" y="127945"/>
                </a:cubicBezTo>
                <a:cubicBezTo>
                  <a:pt x="183396" y="125992"/>
                  <a:pt x="178528" y="123029"/>
                  <a:pt x="174622" y="119058"/>
                </a:cubicBezTo>
                <a:cubicBezTo>
                  <a:pt x="170715" y="115086"/>
                  <a:pt x="167801" y="110072"/>
                  <a:pt x="165880" y="104017"/>
                </a:cubicBezTo>
                <a:cubicBezTo>
                  <a:pt x="163959" y="97961"/>
                  <a:pt x="162999" y="90864"/>
                  <a:pt x="162999" y="82725"/>
                </a:cubicBezTo>
                <a:cubicBezTo>
                  <a:pt x="162999" y="74977"/>
                  <a:pt x="164008" y="67993"/>
                  <a:pt x="166027" y="61775"/>
                </a:cubicBezTo>
                <a:cubicBezTo>
                  <a:pt x="168045" y="55557"/>
                  <a:pt x="170975" y="50283"/>
                  <a:pt x="174817" y="45953"/>
                </a:cubicBezTo>
                <a:cubicBezTo>
                  <a:pt x="178659" y="41623"/>
                  <a:pt x="183330" y="38318"/>
                  <a:pt x="188832" y="36039"/>
                </a:cubicBezTo>
                <a:cubicBezTo>
                  <a:pt x="194334" y="33760"/>
                  <a:pt x="200536" y="32621"/>
                  <a:pt x="207438" y="32621"/>
                </a:cubicBezTo>
                <a:close/>
                <a:moveTo>
                  <a:pt x="511457" y="20315"/>
                </a:moveTo>
                <a:cubicBezTo>
                  <a:pt x="507615" y="20315"/>
                  <a:pt x="504441" y="21243"/>
                  <a:pt x="501934" y="23098"/>
                </a:cubicBezTo>
                <a:cubicBezTo>
                  <a:pt x="499427" y="24954"/>
                  <a:pt x="497441" y="27738"/>
                  <a:pt x="495976" y="31449"/>
                </a:cubicBezTo>
                <a:cubicBezTo>
                  <a:pt x="494511" y="35160"/>
                  <a:pt x="493486" y="39783"/>
                  <a:pt x="492900" y="45318"/>
                </a:cubicBezTo>
                <a:cubicBezTo>
                  <a:pt x="492314" y="50852"/>
                  <a:pt x="492021" y="57299"/>
                  <a:pt x="492021" y="64656"/>
                </a:cubicBezTo>
                <a:cubicBezTo>
                  <a:pt x="492021" y="73642"/>
                  <a:pt x="492379" y="81081"/>
                  <a:pt x="493095" y="86973"/>
                </a:cubicBezTo>
                <a:cubicBezTo>
                  <a:pt x="493811" y="92866"/>
                  <a:pt x="494935" y="97554"/>
                  <a:pt x="496465" y="101038"/>
                </a:cubicBezTo>
                <a:cubicBezTo>
                  <a:pt x="497995" y="104521"/>
                  <a:pt x="499965" y="106963"/>
                  <a:pt x="502374" y="108363"/>
                </a:cubicBezTo>
                <a:cubicBezTo>
                  <a:pt x="504783" y="109763"/>
                  <a:pt x="507680" y="110463"/>
                  <a:pt x="511066" y="110463"/>
                </a:cubicBezTo>
                <a:cubicBezTo>
                  <a:pt x="513606" y="110463"/>
                  <a:pt x="515852" y="110056"/>
                  <a:pt x="517805" y="109242"/>
                </a:cubicBezTo>
                <a:cubicBezTo>
                  <a:pt x="519759" y="108428"/>
                  <a:pt x="521468" y="107207"/>
                  <a:pt x="522933" y="105579"/>
                </a:cubicBezTo>
                <a:cubicBezTo>
                  <a:pt x="524398" y="103951"/>
                  <a:pt x="525619" y="101900"/>
                  <a:pt x="526596" y="99426"/>
                </a:cubicBezTo>
                <a:cubicBezTo>
                  <a:pt x="527572" y="96952"/>
                  <a:pt x="528370" y="94087"/>
                  <a:pt x="528988" y="90831"/>
                </a:cubicBezTo>
                <a:cubicBezTo>
                  <a:pt x="529607" y="87576"/>
                  <a:pt x="530030" y="83897"/>
                  <a:pt x="530258" y="79795"/>
                </a:cubicBezTo>
                <a:cubicBezTo>
                  <a:pt x="530486" y="75693"/>
                  <a:pt x="530600" y="71167"/>
                  <a:pt x="530600" y="66219"/>
                </a:cubicBezTo>
                <a:cubicBezTo>
                  <a:pt x="530600" y="60229"/>
                  <a:pt x="530437" y="54938"/>
                  <a:pt x="530112" y="50348"/>
                </a:cubicBezTo>
                <a:cubicBezTo>
                  <a:pt x="529786" y="45757"/>
                  <a:pt x="529281" y="41769"/>
                  <a:pt x="528598" y="38383"/>
                </a:cubicBezTo>
                <a:cubicBezTo>
                  <a:pt x="527914" y="34998"/>
                  <a:pt x="527068" y="32133"/>
                  <a:pt x="526058" y="29789"/>
                </a:cubicBezTo>
                <a:cubicBezTo>
                  <a:pt x="525049" y="27445"/>
                  <a:pt x="523828" y="25573"/>
                  <a:pt x="522396" y="24173"/>
                </a:cubicBezTo>
                <a:cubicBezTo>
                  <a:pt x="520963" y="22773"/>
                  <a:pt x="519335" y="21780"/>
                  <a:pt x="517512" y="21194"/>
                </a:cubicBezTo>
                <a:cubicBezTo>
                  <a:pt x="515689" y="20608"/>
                  <a:pt x="513671" y="20315"/>
                  <a:pt x="511457" y="20315"/>
                </a:cubicBezTo>
                <a:close/>
                <a:moveTo>
                  <a:pt x="117811" y="11329"/>
                </a:moveTo>
                <a:cubicBezTo>
                  <a:pt x="120220" y="11329"/>
                  <a:pt x="122222" y="11411"/>
                  <a:pt x="123818" y="11573"/>
                </a:cubicBezTo>
                <a:cubicBezTo>
                  <a:pt x="125413" y="11736"/>
                  <a:pt x="126666" y="11997"/>
                  <a:pt x="127578" y="12355"/>
                </a:cubicBezTo>
                <a:cubicBezTo>
                  <a:pt x="128490" y="12713"/>
                  <a:pt x="129141" y="13152"/>
                  <a:pt x="129531" y="13673"/>
                </a:cubicBezTo>
                <a:cubicBezTo>
                  <a:pt x="129922" y="14194"/>
                  <a:pt x="130117" y="14780"/>
                  <a:pt x="130117" y="15431"/>
                </a:cubicBezTo>
                <a:lnTo>
                  <a:pt x="130117" y="34867"/>
                </a:lnTo>
                <a:lnTo>
                  <a:pt x="149065" y="34867"/>
                </a:lnTo>
                <a:cubicBezTo>
                  <a:pt x="149716" y="34867"/>
                  <a:pt x="150286" y="35030"/>
                  <a:pt x="150774" y="35356"/>
                </a:cubicBezTo>
                <a:cubicBezTo>
                  <a:pt x="151263" y="35681"/>
                  <a:pt x="151670" y="36218"/>
                  <a:pt x="151995" y="36967"/>
                </a:cubicBezTo>
                <a:cubicBezTo>
                  <a:pt x="152321" y="37716"/>
                  <a:pt x="152565" y="38742"/>
                  <a:pt x="152728" y="40044"/>
                </a:cubicBezTo>
                <a:cubicBezTo>
                  <a:pt x="152890" y="41346"/>
                  <a:pt x="152972" y="42941"/>
                  <a:pt x="152972" y="44830"/>
                </a:cubicBezTo>
                <a:cubicBezTo>
                  <a:pt x="152972" y="48411"/>
                  <a:pt x="152646" y="50966"/>
                  <a:pt x="151995" y="52497"/>
                </a:cubicBezTo>
                <a:cubicBezTo>
                  <a:pt x="151344" y="54027"/>
                  <a:pt x="150400" y="54792"/>
                  <a:pt x="149163" y="54792"/>
                </a:cubicBezTo>
                <a:lnTo>
                  <a:pt x="130117" y="54792"/>
                </a:lnTo>
                <a:lnTo>
                  <a:pt x="130117" y="95715"/>
                </a:lnTo>
                <a:cubicBezTo>
                  <a:pt x="130117" y="100468"/>
                  <a:pt x="130866" y="104033"/>
                  <a:pt x="132364" y="106409"/>
                </a:cubicBezTo>
                <a:cubicBezTo>
                  <a:pt x="133861" y="108786"/>
                  <a:pt x="136531" y="109974"/>
                  <a:pt x="140373" y="109974"/>
                </a:cubicBezTo>
                <a:cubicBezTo>
                  <a:pt x="141675" y="109974"/>
                  <a:pt x="142847" y="109860"/>
                  <a:pt x="143889" y="109633"/>
                </a:cubicBezTo>
                <a:cubicBezTo>
                  <a:pt x="144930" y="109405"/>
                  <a:pt x="145858" y="109144"/>
                  <a:pt x="146672" y="108851"/>
                </a:cubicBezTo>
                <a:cubicBezTo>
                  <a:pt x="147486" y="108558"/>
                  <a:pt x="148170" y="108298"/>
                  <a:pt x="148723" y="108070"/>
                </a:cubicBezTo>
                <a:cubicBezTo>
                  <a:pt x="149277" y="107842"/>
                  <a:pt x="149781" y="107728"/>
                  <a:pt x="150237" y="107728"/>
                </a:cubicBezTo>
                <a:cubicBezTo>
                  <a:pt x="150628" y="107728"/>
                  <a:pt x="151002" y="107842"/>
                  <a:pt x="151360" y="108070"/>
                </a:cubicBezTo>
                <a:cubicBezTo>
                  <a:pt x="151718" y="108298"/>
                  <a:pt x="151995" y="108754"/>
                  <a:pt x="152190" y="109437"/>
                </a:cubicBezTo>
                <a:cubicBezTo>
                  <a:pt x="152386" y="110121"/>
                  <a:pt x="152565" y="111049"/>
                  <a:pt x="152728" y="112221"/>
                </a:cubicBezTo>
                <a:cubicBezTo>
                  <a:pt x="152890" y="113393"/>
                  <a:pt x="152972" y="114890"/>
                  <a:pt x="152972" y="116714"/>
                </a:cubicBezTo>
                <a:cubicBezTo>
                  <a:pt x="152972" y="119578"/>
                  <a:pt x="152793" y="121776"/>
                  <a:pt x="152435" y="123306"/>
                </a:cubicBezTo>
                <a:cubicBezTo>
                  <a:pt x="152076" y="124836"/>
                  <a:pt x="151604" y="125911"/>
                  <a:pt x="151018" y="126529"/>
                </a:cubicBezTo>
                <a:cubicBezTo>
                  <a:pt x="150432" y="127148"/>
                  <a:pt x="149570" y="127701"/>
                  <a:pt x="148430" y="128190"/>
                </a:cubicBezTo>
                <a:cubicBezTo>
                  <a:pt x="147291" y="128678"/>
                  <a:pt x="145956" y="129101"/>
                  <a:pt x="144426" y="129459"/>
                </a:cubicBezTo>
                <a:cubicBezTo>
                  <a:pt x="142896" y="129817"/>
                  <a:pt x="141235" y="130094"/>
                  <a:pt x="139445" y="130289"/>
                </a:cubicBezTo>
                <a:cubicBezTo>
                  <a:pt x="137654" y="130485"/>
                  <a:pt x="135847" y="130582"/>
                  <a:pt x="134024" y="130582"/>
                </a:cubicBezTo>
                <a:cubicBezTo>
                  <a:pt x="129141" y="130582"/>
                  <a:pt x="124908" y="129964"/>
                  <a:pt x="121327" y="128727"/>
                </a:cubicBezTo>
                <a:cubicBezTo>
                  <a:pt x="117746" y="127490"/>
                  <a:pt x="114783" y="125585"/>
                  <a:pt x="112439" y="123013"/>
                </a:cubicBezTo>
                <a:cubicBezTo>
                  <a:pt x="110095" y="120441"/>
                  <a:pt x="108370" y="117202"/>
                  <a:pt x="107263" y="113295"/>
                </a:cubicBezTo>
                <a:cubicBezTo>
                  <a:pt x="106156" y="109388"/>
                  <a:pt x="105603" y="104765"/>
                  <a:pt x="105603" y="99426"/>
                </a:cubicBezTo>
                <a:lnTo>
                  <a:pt x="105603" y="54792"/>
                </a:lnTo>
                <a:lnTo>
                  <a:pt x="95152" y="54792"/>
                </a:lnTo>
                <a:cubicBezTo>
                  <a:pt x="93915" y="54792"/>
                  <a:pt x="92971" y="54027"/>
                  <a:pt x="92320" y="52497"/>
                </a:cubicBezTo>
                <a:cubicBezTo>
                  <a:pt x="91669" y="50966"/>
                  <a:pt x="91343" y="48411"/>
                  <a:pt x="91343" y="44830"/>
                </a:cubicBezTo>
                <a:cubicBezTo>
                  <a:pt x="91343" y="42941"/>
                  <a:pt x="91424" y="41346"/>
                  <a:pt x="91587" y="40044"/>
                </a:cubicBezTo>
                <a:cubicBezTo>
                  <a:pt x="91750" y="38742"/>
                  <a:pt x="91994" y="37716"/>
                  <a:pt x="92320" y="36967"/>
                </a:cubicBezTo>
                <a:cubicBezTo>
                  <a:pt x="92645" y="36218"/>
                  <a:pt x="93052" y="35681"/>
                  <a:pt x="93540" y="35356"/>
                </a:cubicBezTo>
                <a:cubicBezTo>
                  <a:pt x="94029" y="35030"/>
                  <a:pt x="94599" y="34867"/>
                  <a:pt x="95250" y="34867"/>
                </a:cubicBezTo>
                <a:lnTo>
                  <a:pt x="105603" y="34867"/>
                </a:lnTo>
                <a:lnTo>
                  <a:pt x="105603" y="15431"/>
                </a:lnTo>
                <a:cubicBezTo>
                  <a:pt x="105603" y="14780"/>
                  <a:pt x="105782" y="14194"/>
                  <a:pt x="106140" y="13673"/>
                </a:cubicBezTo>
                <a:cubicBezTo>
                  <a:pt x="106498" y="13152"/>
                  <a:pt x="107149" y="12713"/>
                  <a:pt x="108093" y="12355"/>
                </a:cubicBezTo>
                <a:cubicBezTo>
                  <a:pt x="109037" y="11997"/>
                  <a:pt x="110307" y="11736"/>
                  <a:pt x="111902" y="11573"/>
                </a:cubicBezTo>
                <a:cubicBezTo>
                  <a:pt x="113497" y="11411"/>
                  <a:pt x="115467" y="11329"/>
                  <a:pt x="117811" y="11329"/>
                </a:cubicBezTo>
                <a:close/>
                <a:moveTo>
                  <a:pt x="614474" y="0"/>
                </a:moveTo>
                <a:cubicBezTo>
                  <a:pt x="621050" y="0"/>
                  <a:pt x="626796" y="830"/>
                  <a:pt x="631712" y="2490"/>
                </a:cubicBezTo>
                <a:cubicBezTo>
                  <a:pt x="636628" y="4151"/>
                  <a:pt x="640714" y="6462"/>
                  <a:pt x="643970" y="9425"/>
                </a:cubicBezTo>
                <a:cubicBezTo>
                  <a:pt x="647225" y="12387"/>
                  <a:pt x="649651" y="15903"/>
                  <a:pt x="651246" y="19973"/>
                </a:cubicBezTo>
                <a:cubicBezTo>
                  <a:pt x="652841" y="24042"/>
                  <a:pt x="653639" y="28421"/>
                  <a:pt x="653639" y="33109"/>
                </a:cubicBezTo>
                <a:cubicBezTo>
                  <a:pt x="653639" y="37211"/>
                  <a:pt x="653248" y="41248"/>
                  <a:pt x="652467" y="45220"/>
                </a:cubicBezTo>
                <a:cubicBezTo>
                  <a:pt x="651686" y="49192"/>
                  <a:pt x="650058" y="53473"/>
                  <a:pt x="647583" y="58064"/>
                </a:cubicBezTo>
                <a:cubicBezTo>
                  <a:pt x="645109" y="62654"/>
                  <a:pt x="641626" y="67733"/>
                  <a:pt x="637133" y="73300"/>
                </a:cubicBezTo>
                <a:cubicBezTo>
                  <a:pt x="632640" y="78867"/>
                  <a:pt x="626682" y="85329"/>
                  <a:pt x="619260" y="92687"/>
                </a:cubicBezTo>
                <a:lnTo>
                  <a:pt x="604512" y="107826"/>
                </a:lnTo>
                <a:lnTo>
                  <a:pt x="654323" y="107826"/>
                </a:lnTo>
                <a:cubicBezTo>
                  <a:pt x="654974" y="107826"/>
                  <a:pt x="655576" y="108021"/>
                  <a:pt x="656129" y="108412"/>
                </a:cubicBezTo>
                <a:cubicBezTo>
                  <a:pt x="656683" y="108802"/>
                  <a:pt x="657155" y="109405"/>
                  <a:pt x="657546" y="110219"/>
                </a:cubicBezTo>
                <a:cubicBezTo>
                  <a:pt x="657936" y="111032"/>
                  <a:pt x="658229" y="112107"/>
                  <a:pt x="658425" y="113442"/>
                </a:cubicBezTo>
                <a:cubicBezTo>
                  <a:pt x="658620" y="114776"/>
                  <a:pt x="658718" y="116355"/>
                  <a:pt x="658718" y="118179"/>
                </a:cubicBezTo>
                <a:cubicBezTo>
                  <a:pt x="658718" y="120067"/>
                  <a:pt x="658636" y="121678"/>
                  <a:pt x="658474" y="123013"/>
                </a:cubicBezTo>
                <a:cubicBezTo>
                  <a:pt x="658311" y="124348"/>
                  <a:pt x="658067" y="125439"/>
                  <a:pt x="657741" y="126285"/>
                </a:cubicBezTo>
                <a:cubicBezTo>
                  <a:pt x="657415" y="127131"/>
                  <a:pt x="656992" y="127734"/>
                  <a:pt x="656471" y="128092"/>
                </a:cubicBezTo>
                <a:cubicBezTo>
                  <a:pt x="655950" y="128450"/>
                  <a:pt x="655364" y="128629"/>
                  <a:pt x="654713" y="128629"/>
                </a:cubicBezTo>
                <a:lnTo>
                  <a:pt x="582048" y="128629"/>
                </a:lnTo>
                <a:cubicBezTo>
                  <a:pt x="580615" y="128629"/>
                  <a:pt x="579378" y="128499"/>
                  <a:pt x="578337" y="128238"/>
                </a:cubicBezTo>
                <a:cubicBezTo>
                  <a:pt x="577295" y="127978"/>
                  <a:pt x="576448" y="127473"/>
                  <a:pt x="575797" y="126725"/>
                </a:cubicBezTo>
                <a:cubicBezTo>
                  <a:pt x="575146" y="125976"/>
                  <a:pt x="574674" y="124885"/>
                  <a:pt x="574381" y="123453"/>
                </a:cubicBezTo>
                <a:cubicBezTo>
                  <a:pt x="574088" y="122020"/>
                  <a:pt x="573941" y="120164"/>
                  <a:pt x="573941" y="117886"/>
                </a:cubicBezTo>
                <a:cubicBezTo>
                  <a:pt x="573941" y="115737"/>
                  <a:pt x="574039" y="113897"/>
                  <a:pt x="574234" y="112367"/>
                </a:cubicBezTo>
                <a:cubicBezTo>
                  <a:pt x="574430" y="110837"/>
                  <a:pt x="574788" y="109470"/>
                  <a:pt x="575309" y="108265"/>
                </a:cubicBezTo>
                <a:cubicBezTo>
                  <a:pt x="575830" y="107061"/>
                  <a:pt x="576497" y="105889"/>
                  <a:pt x="577311" y="104749"/>
                </a:cubicBezTo>
                <a:cubicBezTo>
                  <a:pt x="578125" y="103610"/>
                  <a:pt x="579183" y="102356"/>
                  <a:pt x="580485" y="100989"/>
                </a:cubicBezTo>
                <a:lnTo>
                  <a:pt x="602363" y="77548"/>
                </a:lnTo>
                <a:cubicBezTo>
                  <a:pt x="606726" y="72991"/>
                  <a:pt x="610242" y="68840"/>
                  <a:pt x="612911" y="65096"/>
                </a:cubicBezTo>
                <a:cubicBezTo>
                  <a:pt x="615581" y="61352"/>
                  <a:pt x="617664" y="57933"/>
                  <a:pt x="619162" y="54841"/>
                </a:cubicBezTo>
                <a:cubicBezTo>
                  <a:pt x="620660" y="51748"/>
                  <a:pt x="621685" y="48899"/>
                  <a:pt x="622239" y="46295"/>
                </a:cubicBezTo>
                <a:cubicBezTo>
                  <a:pt x="622792" y="43690"/>
                  <a:pt x="623069" y="41216"/>
                  <a:pt x="623069" y="38872"/>
                </a:cubicBezTo>
                <a:cubicBezTo>
                  <a:pt x="623069" y="36723"/>
                  <a:pt x="622727" y="34688"/>
                  <a:pt x="622043" y="32767"/>
                </a:cubicBezTo>
                <a:cubicBezTo>
                  <a:pt x="621360" y="30847"/>
                  <a:pt x="620350" y="29170"/>
                  <a:pt x="619015" y="27738"/>
                </a:cubicBezTo>
                <a:cubicBezTo>
                  <a:pt x="617681" y="26305"/>
                  <a:pt x="616004" y="25182"/>
                  <a:pt x="613986" y="24368"/>
                </a:cubicBezTo>
                <a:cubicBezTo>
                  <a:pt x="611967" y="23554"/>
                  <a:pt x="609590" y="23147"/>
                  <a:pt x="606856" y="23147"/>
                </a:cubicBezTo>
                <a:cubicBezTo>
                  <a:pt x="603014" y="23147"/>
                  <a:pt x="599612" y="23635"/>
                  <a:pt x="596649" y="24612"/>
                </a:cubicBezTo>
                <a:cubicBezTo>
                  <a:pt x="593687" y="25589"/>
                  <a:pt x="591082" y="26679"/>
                  <a:pt x="588836" y="27884"/>
                </a:cubicBezTo>
                <a:cubicBezTo>
                  <a:pt x="586590" y="29089"/>
                  <a:pt x="584718" y="30196"/>
                  <a:pt x="583220" y="31205"/>
                </a:cubicBezTo>
                <a:cubicBezTo>
                  <a:pt x="581722" y="32214"/>
                  <a:pt x="580550" y="32719"/>
                  <a:pt x="579704" y="32719"/>
                </a:cubicBezTo>
                <a:cubicBezTo>
                  <a:pt x="579118" y="32719"/>
                  <a:pt x="578613" y="32523"/>
                  <a:pt x="578190" y="32133"/>
                </a:cubicBezTo>
                <a:cubicBezTo>
                  <a:pt x="577767" y="31742"/>
                  <a:pt x="577425" y="31091"/>
                  <a:pt x="577165" y="30179"/>
                </a:cubicBezTo>
                <a:cubicBezTo>
                  <a:pt x="576904" y="29268"/>
                  <a:pt x="576692" y="28047"/>
                  <a:pt x="576530" y="26517"/>
                </a:cubicBezTo>
                <a:cubicBezTo>
                  <a:pt x="576367" y="24987"/>
                  <a:pt x="576286" y="23115"/>
                  <a:pt x="576286" y="20901"/>
                </a:cubicBezTo>
                <a:cubicBezTo>
                  <a:pt x="576286" y="19403"/>
                  <a:pt x="576334" y="18150"/>
                  <a:pt x="576432" y="17141"/>
                </a:cubicBezTo>
                <a:cubicBezTo>
                  <a:pt x="576530" y="16131"/>
                  <a:pt x="576676" y="15252"/>
                  <a:pt x="576872" y="14503"/>
                </a:cubicBezTo>
                <a:cubicBezTo>
                  <a:pt x="577067" y="13755"/>
                  <a:pt x="577327" y="13104"/>
                  <a:pt x="577653" y="12550"/>
                </a:cubicBezTo>
                <a:cubicBezTo>
                  <a:pt x="577978" y="11997"/>
                  <a:pt x="578548" y="11329"/>
                  <a:pt x="579362" y="10548"/>
                </a:cubicBezTo>
                <a:cubicBezTo>
                  <a:pt x="580176" y="9767"/>
                  <a:pt x="581674" y="8774"/>
                  <a:pt x="583855" y="7569"/>
                </a:cubicBezTo>
                <a:cubicBezTo>
                  <a:pt x="586036" y="6364"/>
                  <a:pt x="588722" y="5192"/>
                  <a:pt x="591912" y="4053"/>
                </a:cubicBezTo>
                <a:cubicBezTo>
                  <a:pt x="595103" y="2913"/>
                  <a:pt x="598619" y="1953"/>
                  <a:pt x="602461" y="1172"/>
                </a:cubicBezTo>
                <a:cubicBezTo>
                  <a:pt x="606302" y="390"/>
                  <a:pt x="610307" y="0"/>
                  <a:pt x="614474" y="0"/>
                </a:cubicBezTo>
                <a:close/>
                <a:moveTo>
                  <a:pt x="512531" y="0"/>
                </a:moveTo>
                <a:cubicBezTo>
                  <a:pt x="521191" y="0"/>
                  <a:pt x="528370" y="1481"/>
                  <a:pt x="534067" y="4444"/>
                </a:cubicBezTo>
                <a:cubicBezTo>
                  <a:pt x="539764" y="7406"/>
                  <a:pt x="544274" y="11671"/>
                  <a:pt x="547594" y="17238"/>
                </a:cubicBezTo>
                <a:cubicBezTo>
                  <a:pt x="550915" y="22805"/>
                  <a:pt x="553226" y="29610"/>
                  <a:pt x="554529" y="37651"/>
                </a:cubicBezTo>
                <a:cubicBezTo>
                  <a:pt x="555831" y="45692"/>
                  <a:pt x="556482" y="54792"/>
                  <a:pt x="556482" y="64949"/>
                </a:cubicBezTo>
                <a:cubicBezTo>
                  <a:pt x="556482" y="75042"/>
                  <a:pt x="555668" y="84157"/>
                  <a:pt x="554040" y="92296"/>
                </a:cubicBezTo>
                <a:cubicBezTo>
                  <a:pt x="552413" y="100435"/>
                  <a:pt x="549759" y="107370"/>
                  <a:pt x="546080" y="113100"/>
                </a:cubicBezTo>
                <a:cubicBezTo>
                  <a:pt x="542402" y="118830"/>
                  <a:pt x="537616" y="123225"/>
                  <a:pt x="531723" y="126285"/>
                </a:cubicBezTo>
                <a:cubicBezTo>
                  <a:pt x="525830" y="129345"/>
                  <a:pt x="518619" y="130875"/>
                  <a:pt x="510090" y="130875"/>
                </a:cubicBezTo>
                <a:cubicBezTo>
                  <a:pt x="501430" y="130875"/>
                  <a:pt x="494267" y="129394"/>
                  <a:pt x="488602" y="126432"/>
                </a:cubicBezTo>
                <a:cubicBezTo>
                  <a:pt x="482938" y="123469"/>
                  <a:pt x="478445" y="119204"/>
                  <a:pt x="475124" y="113637"/>
                </a:cubicBezTo>
                <a:cubicBezTo>
                  <a:pt x="471804" y="108070"/>
                  <a:pt x="469476" y="101266"/>
                  <a:pt x="468141" y="93224"/>
                </a:cubicBezTo>
                <a:cubicBezTo>
                  <a:pt x="466806" y="85183"/>
                  <a:pt x="466139" y="76083"/>
                  <a:pt x="466139" y="65926"/>
                </a:cubicBezTo>
                <a:cubicBezTo>
                  <a:pt x="466139" y="55899"/>
                  <a:pt x="466969" y="46799"/>
                  <a:pt x="468629" y="38628"/>
                </a:cubicBezTo>
                <a:cubicBezTo>
                  <a:pt x="470290" y="30456"/>
                  <a:pt x="472959" y="23505"/>
                  <a:pt x="476638" y="17775"/>
                </a:cubicBezTo>
                <a:cubicBezTo>
                  <a:pt x="480317" y="12045"/>
                  <a:pt x="485103" y="7650"/>
                  <a:pt x="490995" y="4590"/>
                </a:cubicBezTo>
                <a:cubicBezTo>
                  <a:pt x="496888" y="1530"/>
                  <a:pt x="504067" y="0"/>
                  <a:pt x="512531" y="0"/>
                </a:cubicBezTo>
                <a:close/>
                <a:moveTo>
                  <a:pt x="44537" y="0"/>
                </a:moveTo>
                <a:cubicBezTo>
                  <a:pt x="47532" y="0"/>
                  <a:pt x="50527" y="228"/>
                  <a:pt x="53522" y="683"/>
                </a:cubicBezTo>
                <a:cubicBezTo>
                  <a:pt x="56517" y="1139"/>
                  <a:pt x="59317" y="1758"/>
                  <a:pt x="61921" y="2539"/>
                </a:cubicBezTo>
                <a:cubicBezTo>
                  <a:pt x="64526" y="3320"/>
                  <a:pt x="66837" y="4199"/>
                  <a:pt x="68856" y="5176"/>
                </a:cubicBezTo>
                <a:cubicBezTo>
                  <a:pt x="70874" y="6153"/>
                  <a:pt x="72209" y="6967"/>
                  <a:pt x="72860" y="7618"/>
                </a:cubicBezTo>
                <a:cubicBezTo>
                  <a:pt x="73511" y="8269"/>
                  <a:pt x="73951" y="8822"/>
                  <a:pt x="74179" y="9278"/>
                </a:cubicBezTo>
                <a:cubicBezTo>
                  <a:pt x="74407" y="9734"/>
                  <a:pt x="74602" y="10336"/>
                  <a:pt x="74765" y="11085"/>
                </a:cubicBezTo>
                <a:cubicBezTo>
                  <a:pt x="74928" y="11834"/>
                  <a:pt x="75042" y="12778"/>
                  <a:pt x="75107" y="13917"/>
                </a:cubicBezTo>
                <a:cubicBezTo>
                  <a:pt x="75172" y="15057"/>
                  <a:pt x="75204" y="16473"/>
                  <a:pt x="75204" y="18166"/>
                </a:cubicBezTo>
                <a:cubicBezTo>
                  <a:pt x="75204" y="20054"/>
                  <a:pt x="75156" y="21650"/>
                  <a:pt x="75058" y="22952"/>
                </a:cubicBezTo>
                <a:cubicBezTo>
                  <a:pt x="74960" y="24254"/>
                  <a:pt x="74797" y="25328"/>
                  <a:pt x="74570" y="26175"/>
                </a:cubicBezTo>
                <a:cubicBezTo>
                  <a:pt x="74342" y="27021"/>
                  <a:pt x="74016" y="27640"/>
                  <a:pt x="73593" y="28031"/>
                </a:cubicBezTo>
                <a:cubicBezTo>
                  <a:pt x="73170" y="28421"/>
                  <a:pt x="72600" y="28617"/>
                  <a:pt x="71884" y="28617"/>
                </a:cubicBezTo>
                <a:cubicBezTo>
                  <a:pt x="71167" y="28617"/>
                  <a:pt x="70028" y="28161"/>
                  <a:pt x="68465" y="27249"/>
                </a:cubicBezTo>
                <a:cubicBezTo>
                  <a:pt x="66903" y="26338"/>
                  <a:pt x="64982" y="25345"/>
                  <a:pt x="62703" y="24270"/>
                </a:cubicBezTo>
                <a:cubicBezTo>
                  <a:pt x="60424" y="23196"/>
                  <a:pt x="57787" y="22219"/>
                  <a:pt x="54792" y="21340"/>
                </a:cubicBezTo>
                <a:cubicBezTo>
                  <a:pt x="51797" y="20461"/>
                  <a:pt x="48508" y="20022"/>
                  <a:pt x="44927" y="20022"/>
                </a:cubicBezTo>
                <a:cubicBezTo>
                  <a:pt x="42127" y="20022"/>
                  <a:pt x="39686" y="20364"/>
                  <a:pt x="37602" y="21047"/>
                </a:cubicBezTo>
                <a:cubicBezTo>
                  <a:pt x="35518" y="21731"/>
                  <a:pt x="33777" y="22675"/>
                  <a:pt x="32377" y="23880"/>
                </a:cubicBezTo>
                <a:cubicBezTo>
                  <a:pt x="30977" y="25084"/>
                  <a:pt x="29935" y="26533"/>
                  <a:pt x="29251" y="28226"/>
                </a:cubicBezTo>
                <a:cubicBezTo>
                  <a:pt x="28568" y="29919"/>
                  <a:pt x="28226" y="31709"/>
                  <a:pt x="28226" y="33598"/>
                </a:cubicBezTo>
                <a:cubicBezTo>
                  <a:pt x="28226" y="36397"/>
                  <a:pt x="28991" y="38823"/>
                  <a:pt x="30521" y="40874"/>
                </a:cubicBezTo>
                <a:cubicBezTo>
                  <a:pt x="32051" y="42925"/>
                  <a:pt x="34102" y="44748"/>
                  <a:pt x="36674" y="46343"/>
                </a:cubicBezTo>
                <a:cubicBezTo>
                  <a:pt x="39246" y="47939"/>
                  <a:pt x="42160" y="49436"/>
                  <a:pt x="45416" y="50836"/>
                </a:cubicBezTo>
                <a:cubicBezTo>
                  <a:pt x="48671" y="52236"/>
                  <a:pt x="51992" y="53717"/>
                  <a:pt x="55378" y="55280"/>
                </a:cubicBezTo>
                <a:cubicBezTo>
                  <a:pt x="58764" y="56843"/>
                  <a:pt x="62084" y="58617"/>
                  <a:pt x="65340" y="60603"/>
                </a:cubicBezTo>
                <a:cubicBezTo>
                  <a:pt x="68596" y="62589"/>
                  <a:pt x="71493" y="64966"/>
                  <a:pt x="74032" y="67733"/>
                </a:cubicBezTo>
                <a:cubicBezTo>
                  <a:pt x="76572" y="70500"/>
                  <a:pt x="78623" y="73756"/>
                  <a:pt x="80186" y="77500"/>
                </a:cubicBezTo>
                <a:cubicBezTo>
                  <a:pt x="81748" y="81244"/>
                  <a:pt x="82530" y="85655"/>
                  <a:pt x="82530" y="90734"/>
                </a:cubicBezTo>
                <a:cubicBezTo>
                  <a:pt x="82530" y="97375"/>
                  <a:pt x="81292" y="103203"/>
                  <a:pt x="78818" y="108216"/>
                </a:cubicBezTo>
                <a:cubicBezTo>
                  <a:pt x="76344" y="113230"/>
                  <a:pt x="72991" y="117413"/>
                  <a:pt x="68758" y="120767"/>
                </a:cubicBezTo>
                <a:cubicBezTo>
                  <a:pt x="64526" y="124120"/>
                  <a:pt x="59577" y="126643"/>
                  <a:pt x="53913" y="128336"/>
                </a:cubicBezTo>
                <a:cubicBezTo>
                  <a:pt x="48248" y="130029"/>
                  <a:pt x="42192" y="130875"/>
                  <a:pt x="35746" y="130875"/>
                </a:cubicBezTo>
                <a:cubicBezTo>
                  <a:pt x="31384" y="130875"/>
                  <a:pt x="27331" y="130517"/>
                  <a:pt x="23587" y="129801"/>
                </a:cubicBezTo>
                <a:cubicBezTo>
                  <a:pt x="19843" y="129085"/>
                  <a:pt x="16538" y="128222"/>
                  <a:pt x="13673" y="127213"/>
                </a:cubicBezTo>
                <a:cubicBezTo>
                  <a:pt x="10808" y="126204"/>
                  <a:pt x="8415" y="125146"/>
                  <a:pt x="6495" y="124039"/>
                </a:cubicBezTo>
                <a:cubicBezTo>
                  <a:pt x="4574" y="122932"/>
                  <a:pt x="3190" y="121955"/>
                  <a:pt x="2344" y="121109"/>
                </a:cubicBezTo>
                <a:cubicBezTo>
                  <a:pt x="1497" y="120262"/>
                  <a:pt x="895" y="119041"/>
                  <a:pt x="537" y="117446"/>
                </a:cubicBezTo>
                <a:cubicBezTo>
                  <a:pt x="179" y="115851"/>
                  <a:pt x="0" y="113556"/>
                  <a:pt x="0" y="110560"/>
                </a:cubicBezTo>
                <a:cubicBezTo>
                  <a:pt x="0" y="108542"/>
                  <a:pt x="65" y="106849"/>
                  <a:pt x="195" y="105482"/>
                </a:cubicBezTo>
                <a:cubicBezTo>
                  <a:pt x="325" y="104114"/>
                  <a:pt x="537" y="103007"/>
                  <a:pt x="830" y="102161"/>
                </a:cubicBezTo>
                <a:cubicBezTo>
                  <a:pt x="1123" y="101314"/>
                  <a:pt x="1514" y="100712"/>
                  <a:pt x="2002" y="100354"/>
                </a:cubicBezTo>
                <a:cubicBezTo>
                  <a:pt x="2490" y="99996"/>
                  <a:pt x="3060" y="99817"/>
                  <a:pt x="3711" y="99817"/>
                </a:cubicBezTo>
                <a:cubicBezTo>
                  <a:pt x="4623" y="99817"/>
                  <a:pt x="5909" y="100354"/>
                  <a:pt x="7569" y="101428"/>
                </a:cubicBezTo>
                <a:cubicBezTo>
                  <a:pt x="9229" y="102503"/>
                  <a:pt x="11362" y="103691"/>
                  <a:pt x="13966" y="104993"/>
                </a:cubicBezTo>
                <a:cubicBezTo>
                  <a:pt x="16571" y="106296"/>
                  <a:pt x="19680" y="107484"/>
                  <a:pt x="23294" y="108558"/>
                </a:cubicBezTo>
                <a:cubicBezTo>
                  <a:pt x="26907" y="109633"/>
                  <a:pt x="31091" y="110170"/>
                  <a:pt x="35844" y="110170"/>
                </a:cubicBezTo>
                <a:cubicBezTo>
                  <a:pt x="38969" y="110170"/>
                  <a:pt x="41769" y="109795"/>
                  <a:pt x="44244" y="109047"/>
                </a:cubicBezTo>
                <a:cubicBezTo>
                  <a:pt x="46718" y="108298"/>
                  <a:pt x="48818" y="107240"/>
                  <a:pt x="50543" y="105872"/>
                </a:cubicBezTo>
                <a:cubicBezTo>
                  <a:pt x="52269" y="104505"/>
                  <a:pt x="53587" y="102812"/>
                  <a:pt x="54499" y="100794"/>
                </a:cubicBezTo>
                <a:cubicBezTo>
                  <a:pt x="55410" y="98775"/>
                  <a:pt x="55866" y="96529"/>
                  <a:pt x="55866" y="94054"/>
                </a:cubicBezTo>
                <a:cubicBezTo>
                  <a:pt x="55866" y="91189"/>
                  <a:pt x="55085" y="88731"/>
                  <a:pt x="53522" y="86680"/>
                </a:cubicBezTo>
                <a:cubicBezTo>
                  <a:pt x="51959" y="84629"/>
                  <a:pt x="49925" y="82806"/>
                  <a:pt x="47418" y="81211"/>
                </a:cubicBezTo>
                <a:cubicBezTo>
                  <a:pt x="44911" y="79616"/>
                  <a:pt x="42062" y="78118"/>
                  <a:pt x="38872" y="76718"/>
                </a:cubicBezTo>
                <a:cubicBezTo>
                  <a:pt x="35681" y="75318"/>
                  <a:pt x="32393" y="73837"/>
                  <a:pt x="29007" y="72274"/>
                </a:cubicBezTo>
                <a:cubicBezTo>
                  <a:pt x="25621" y="70712"/>
                  <a:pt x="22333" y="68937"/>
                  <a:pt x="19143" y="66951"/>
                </a:cubicBezTo>
                <a:cubicBezTo>
                  <a:pt x="15952" y="64966"/>
                  <a:pt x="13104" y="62589"/>
                  <a:pt x="10597" y="59822"/>
                </a:cubicBezTo>
                <a:cubicBezTo>
                  <a:pt x="8090" y="57054"/>
                  <a:pt x="6055" y="53782"/>
                  <a:pt x="4492" y="50006"/>
                </a:cubicBezTo>
                <a:cubicBezTo>
                  <a:pt x="2930" y="46229"/>
                  <a:pt x="2148" y="41704"/>
                  <a:pt x="2148" y="36430"/>
                </a:cubicBezTo>
                <a:cubicBezTo>
                  <a:pt x="2148" y="30375"/>
                  <a:pt x="3272" y="25052"/>
                  <a:pt x="5518" y="20461"/>
                </a:cubicBezTo>
                <a:cubicBezTo>
                  <a:pt x="7764" y="15871"/>
                  <a:pt x="10792" y="12062"/>
                  <a:pt x="14601" y="9034"/>
                </a:cubicBezTo>
                <a:cubicBezTo>
                  <a:pt x="18410" y="6006"/>
                  <a:pt x="22903" y="3744"/>
                  <a:pt x="28079" y="2246"/>
                </a:cubicBezTo>
                <a:cubicBezTo>
                  <a:pt x="33256" y="749"/>
                  <a:pt x="38742" y="0"/>
                  <a:pt x="44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600"/>
          </a:p>
        </p:txBody>
      </p:sp>
      <p:sp>
        <p:nvSpPr>
          <p:cNvPr id="70" name="文本框 69"/>
          <p:cNvSpPr txBox="1"/>
          <p:nvPr/>
        </p:nvSpPr>
        <p:spPr>
          <a:xfrm>
            <a:off x="5752757" y="4379396"/>
            <a:ext cx="658132" cy="164083"/>
          </a:xfrm>
          <a:custGeom>
            <a:rect b="b" l="l" r="r" t="t"/>
            <a:pathLst>
              <a:path h="164083" w="658132">
                <a:moveTo>
                  <a:pt x="317878" y="53620"/>
                </a:moveTo>
                <a:cubicBezTo>
                  <a:pt x="316250" y="53620"/>
                  <a:pt x="314639" y="53864"/>
                  <a:pt x="313043" y="54352"/>
                </a:cubicBezTo>
                <a:cubicBezTo>
                  <a:pt x="311448" y="54841"/>
                  <a:pt x="309820" y="55638"/>
                  <a:pt x="308160" y="56745"/>
                </a:cubicBezTo>
                <a:cubicBezTo>
                  <a:pt x="306500" y="57852"/>
                  <a:pt x="304790" y="59284"/>
                  <a:pt x="303032" y="61042"/>
                </a:cubicBezTo>
                <a:cubicBezTo>
                  <a:pt x="301274" y="62801"/>
                  <a:pt x="299419" y="64982"/>
                  <a:pt x="297465" y="67586"/>
                </a:cubicBezTo>
                <a:lnTo>
                  <a:pt x="297465" y="96301"/>
                </a:lnTo>
                <a:cubicBezTo>
                  <a:pt x="300916" y="100663"/>
                  <a:pt x="304204" y="104033"/>
                  <a:pt x="307330" y="106409"/>
                </a:cubicBezTo>
                <a:cubicBezTo>
                  <a:pt x="310455" y="108786"/>
                  <a:pt x="313711" y="109974"/>
                  <a:pt x="317097" y="109974"/>
                </a:cubicBezTo>
                <a:cubicBezTo>
                  <a:pt x="320287" y="109974"/>
                  <a:pt x="323006" y="109160"/>
                  <a:pt x="325252" y="107533"/>
                </a:cubicBezTo>
                <a:cubicBezTo>
                  <a:pt x="327498" y="105905"/>
                  <a:pt x="329338" y="103772"/>
                  <a:pt x="330770" y="101135"/>
                </a:cubicBezTo>
                <a:cubicBezTo>
                  <a:pt x="332203" y="98498"/>
                  <a:pt x="333261" y="95519"/>
                  <a:pt x="333944" y="92199"/>
                </a:cubicBezTo>
                <a:cubicBezTo>
                  <a:pt x="334628" y="88878"/>
                  <a:pt x="334970" y="85557"/>
                  <a:pt x="334970" y="82237"/>
                </a:cubicBezTo>
                <a:cubicBezTo>
                  <a:pt x="334970" y="78525"/>
                  <a:pt x="334693" y="74960"/>
                  <a:pt x="334140" y="71542"/>
                </a:cubicBezTo>
                <a:cubicBezTo>
                  <a:pt x="333586" y="68123"/>
                  <a:pt x="332642" y="65079"/>
                  <a:pt x="331307" y="62410"/>
                </a:cubicBezTo>
                <a:cubicBezTo>
                  <a:pt x="329973" y="59740"/>
                  <a:pt x="328215" y="57608"/>
                  <a:pt x="326033" y="56013"/>
                </a:cubicBezTo>
                <a:cubicBezTo>
                  <a:pt x="323852" y="54417"/>
                  <a:pt x="321134" y="53620"/>
                  <a:pt x="317878" y="53620"/>
                </a:cubicBezTo>
                <a:close/>
                <a:moveTo>
                  <a:pt x="206852" y="50006"/>
                </a:moveTo>
                <a:cubicBezTo>
                  <a:pt x="203727" y="50006"/>
                  <a:pt x="201008" y="50592"/>
                  <a:pt x="198697" y="51764"/>
                </a:cubicBezTo>
                <a:cubicBezTo>
                  <a:pt x="196385" y="52936"/>
                  <a:pt x="194465" y="54515"/>
                  <a:pt x="192934" y="56501"/>
                </a:cubicBezTo>
                <a:cubicBezTo>
                  <a:pt x="191404" y="58487"/>
                  <a:pt x="190232" y="60831"/>
                  <a:pt x="189418" y="63533"/>
                </a:cubicBezTo>
                <a:cubicBezTo>
                  <a:pt x="188605" y="66235"/>
                  <a:pt x="188132" y="69116"/>
                  <a:pt x="188002" y="72177"/>
                </a:cubicBezTo>
                <a:lnTo>
                  <a:pt x="224726" y="72177"/>
                </a:lnTo>
                <a:cubicBezTo>
                  <a:pt x="224921" y="65275"/>
                  <a:pt x="223537" y="59854"/>
                  <a:pt x="220575" y="55915"/>
                </a:cubicBezTo>
                <a:cubicBezTo>
                  <a:pt x="217612" y="51976"/>
                  <a:pt x="213038" y="50006"/>
                  <a:pt x="206852" y="50006"/>
                </a:cubicBezTo>
                <a:close/>
                <a:moveTo>
                  <a:pt x="325105" y="32621"/>
                </a:moveTo>
                <a:cubicBezTo>
                  <a:pt x="331487" y="32621"/>
                  <a:pt x="336923" y="33874"/>
                  <a:pt x="341416" y="36381"/>
                </a:cubicBezTo>
                <a:cubicBezTo>
                  <a:pt x="345909" y="38888"/>
                  <a:pt x="349571" y="42323"/>
                  <a:pt x="352404" y="46685"/>
                </a:cubicBezTo>
                <a:cubicBezTo>
                  <a:pt x="355236" y="51048"/>
                  <a:pt x="357304" y="56127"/>
                  <a:pt x="358606" y="61922"/>
                </a:cubicBezTo>
                <a:cubicBezTo>
                  <a:pt x="359908" y="67717"/>
                  <a:pt x="360559" y="73902"/>
                  <a:pt x="360559" y="80479"/>
                </a:cubicBezTo>
                <a:cubicBezTo>
                  <a:pt x="360559" y="88227"/>
                  <a:pt x="359729" y="95210"/>
                  <a:pt x="358069" y="101428"/>
                </a:cubicBezTo>
                <a:cubicBezTo>
                  <a:pt x="356408" y="107647"/>
                  <a:pt x="353983" y="112937"/>
                  <a:pt x="350792" y="117300"/>
                </a:cubicBezTo>
                <a:cubicBezTo>
                  <a:pt x="347602" y="121662"/>
                  <a:pt x="343630" y="125015"/>
                  <a:pt x="338877" y="127359"/>
                </a:cubicBezTo>
                <a:cubicBezTo>
                  <a:pt x="334124" y="129703"/>
                  <a:pt x="328687" y="130875"/>
                  <a:pt x="322566" y="130875"/>
                </a:cubicBezTo>
                <a:cubicBezTo>
                  <a:pt x="320027" y="130875"/>
                  <a:pt x="317699" y="130631"/>
                  <a:pt x="315583" y="130143"/>
                </a:cubicBezTo>
                <a:cubicBezTo>
                  <a:pt x="313467" y="129655"/>
                  <a:pt x="311416" y="128906"/>
                  <a:pt x="309430" y="127897"/>
                </a:cubicBezTo>
                <a:cubicBezTo>
                  <a:pt x="307444" y="126887"/>
                  <a:pt x="305474" y="125634"/>
                  <a:pt x="303521" y="124136"/>
                </a:cubicBezTo>
                <a:cubicBezTo>
                  <a:pt x="301567" y="122639"/>
                  <a:pt x="299549" y="120881"/>
                  <a:pt x="297465" y="118862"/>
                </a:cubicBezTo>
                <a:lnTo>
                  <a:pt x="297465" y="159883"/>
                </a:lnTo>
                <a:cubicBezTo>
                  <a:pt x="297465" y="160534"/>
                  <a:pt x="297270" y="161120"/>
                  <a:pt x="296879" y="161641"/>
                </a:cubicBezTo>
                <a:cubicBezTo>
                  <a:pt x="296489" y="162162"/>
                  <a:pt x="295821" y="162601"/>
                  <a:pt x="294877" y="162960"/>
                </a:cubicBezTo>
                <a:cubicBezTo>
                  <a:pt x="293933" y="163318"/>
                  <a:pt x="292680" y="163594"/>
                  <a:pt x="291117" y="163790"/>
                </a:cubicBezTo>
                <a:cubicBezTo>
                  <a:pt x="289554" y="163985"/>
                  <a:pt x="287568" y="164083"/>
                  <a:pt x="285159" y="164083"/>
                </a:cubicBezTo>
                <a:cubicBezTo>
                  <a:pt x="282750" y="164083"/>
                  <a:pt x="280764" y="163985"/>
                  <a:pt x="279201" y="163790"/>
                </a:cubicBezTo>
                <a:cubicBezTo>
                  <a:pt x="277639" y="163594"/>
                  <a:pt x="276385" y="163318"/>
                  <a:pt x="275441" y="162960"/>
                </a:cubicBezTo>
                <a:cubicBezTo>
                  <a:pt x="274497" y="162601"/>
                  <a:pt x="273830" y="162162"/>
                  <a:pt x="273439" y="161641"/>
                </a:cubicBezTo>
                <a:cubicBezTo>
                  <a:pt x="273048" y="161120"/>
                  <a:pt x="272853" y="160534"/>
                  <a:pt x="272853" y="159883"/>
                </a:cubicBezTo>
                <a:lnTo>
                  <a:pt x="272853" y="38188"/>
                </a:lnTo>
                <a:cubicBezTo>
                  <a:pt x="272853" y="37537"/>
                  <a:pt x="273016" y="36967"/>
                  <a:pt x="273341" y="36479"/>
                </a:cubicBezTo>
                <a:cubicBezTo>
                  <a:pt x="273667" y="35991"/>
                  <a:pt x="274237" y="35584"/>
                  <a:pt x="275050" y="35258"/>
                </a:cubicBezTo>
                <a:cubicBezTo>
                  <a:pt x="275864" y="34932"/>
                  <a:pt x="276939" y="34688"/>
                  <a:pt x="278273" y="34526"/>
                </a:cubicBezTo>
                <a:cubicBezTo>
                  <a:pt x="279608" y="34363"/>
                  <a:pt x="281285" y="34281"/>
                  <a:pt x="283303" y="34281"/>
                </a:cubicBezTo>
                <a:cubicBezTo>
                  <a:pt x="285257" y="34281"/>
                  <a:pt x="286901" y="34363"/>
                  <a:pt x="288236" y="34526"/>
                </a:cubicBezTo>
                <a:cubicBezTo>
                  <a:pt x="289570" y="34688"/>
                  <a:pt x="290645" y="34932"/>
                  <a:pt x="291459" y="35258"/>
                </a:cubicBezTo>
                <a:cubicBezTo>
                  <a:pt x="292273" y="35584"/>
                  <a:pt x="292842" y="35991"/>
                  <a:pt x="293168" y="36479"/>
                </a:cubicBezTo>
                <a:cubicBezTo>
                  <a:pt x="293493" y="36967"/>
                  <a:pt x="293656" y="37537"/>
                  <a:pt x="293656" y="38188"/>
                </a:cubicBezTo>
                <a:lnTo>
                  <a:pt x="293656" y="48443"/>
                </a:lnTo>
                <a:cubicBezTo>
                  <a:pt x="296196" y="45839"/>
                  <a:pt x="298686" y="43544"/>
                  <a:pt x="301128" y="41558"/>
                </a:cubicBezTo>
                <a:cubicBezTo>
                  <a:pt x="303570" y="39572"/>
                  <a:pt x="306060" y="37911"/>
                  <a:pt x="308600" y="36577"/>
                </a:cubicBezTo>
                <a:cubicBezTo>
                  <a:pt x="311139" y="35242"/>
                  <a:pt x="313760" y="34249"/>
                  <a:pt x="316462" y="33598"/>
                </a:cubicBezTo>
                <a:cubicBezTo>
                  <a:pt x="319164" y="32947"/>
                  <a:pt x="322045" y="32621"/>
                  <a:pt x="325105" y="32621"/>
                </a:cubicBezTo>
                <a:close/>
                <a:moveTo>
                  <a:pt x="207438" y="32621"/>
                </a:moveTo>
                <a:cubicBezTo>
                  <a:pt x="214731" y="32621"/>
                  <a:pt x="220965" y="33695"/>
                  <a:pt x="226142" y="35844"/>
                </a:cubicBezTo>
                <a:cubicBezTo>
                  <a:pt x="231318" y="37993"/>
                  <a:pt x="235567" y="40972"/>
                  <a:pt x="238887" y="44781"/>
                </a:cubicBezTo>
                <a:cubicBezTo>
                  <a:pt x="242208" y="48590"/>
                  <a:pt x="244650" y="53099"/>
                  <a:pt x="246213" y="58308"/>
                </a:cubicBezTo>
                <a:cubicBezTo>
                  <a:pt x="247775" y="63517"/>
                  <a:pt x="248557" y="69182"/>
                  <a:pt x="248557" y="75302"/>
                </a:cubicBezTo>
                <a:lnTo>
                  <a:pt x="248557" y="79209"/>
                </a:lnTo>
                <a:cubicBezTo>
                  <a:pt x="248557" y="82204"/>
                  <a:pt x="247889" y="84418"/>
                  <a:pt x="246554" y="85850"/>
                </a:cubicBezTo>
                <a:cubicBezTo>
                  <a:pt x="245220" y="87283"/>
                  <a:pt x="243380" y="87999"/>
                  <a:pt x="241036" y="87999"/>
                </a:cubicBezTo>
                <a:lnTo>
                  <a:pt x="188002" y="87999"/>
                </a:lnTo>
                <a:cubicBezTo>
                  <a:pt x="188002" y="91710"/>
                  <a:pt x="188442" y="95080"/>
                  <a:pt x="189321" y="98108"/>
                </a:cubicBezTo>
                <a:cubicBezTo>
                  <a:pt x="190200" y="101135"/>
                  <a:pt x="191600" y="103707"/>
                  <a:pt x="193520" y="105823"/>
                </a:cubicBezTo>
                <a:cubicBezTo>
                  <a:pt x="195441" y="107940"/>
                  <a:pt x="197916" y="109551"/>
                  <a:pt x="200943" y="110658"/>
                </a:cubicBezTo>
                <a:cubicBezTo>
                  <a:pt x="203971" y="111765"/>
                  <a:pt x="207601" y="112318"/>
                  <a:pt x="211833" y="112318"/>
                </a:cubicBezTo>
                <a:cubicBezTo>
                  <a:pt x="216131" y="112318"/>
                  <a:pt x="219907" y="112009"/>
                  <a:pt x="223163" y="111391"/>
                </a:cubicBezTo>
                <a:cubicBezTo>
                  <a:pt x="226419" y="110772"/>
                  <a:pt x="229235" y="110088"/>
                  <a:pt x="231611" y="109340"/>
                </a:cubicBezTo>
                <a:cubicBezTo>
                  <a:pt x="233988" y="108591"/>
                  <a:pt x="235957" y="107907"/>
                  <a:pt x="237520" y="107289"/>
                </a:cubicBezTo>
                <a:cubicBezTo>
                  <a:pt x="239083" y="106670"/>
                  <a:pt x="240353" y="106361"/>
                  <a:pt x="241329" y="106361"/>
                </a:cubicBezTo>
                <a:cubicBezTo>
                  <a:pt x="241915" y="106361"/>
                  <a:pt x="242404" y="106475"/>
                  <a:pt x="242794" y="106702"/>
                </a:cubicBezTo>
                <a:cubicBezTo>
                  <a:pt x="243185" y="106930"/>
                  <a:pt x="243510" y="107337"/>
                  <a:pt x="243771" y="107923"/>
                </a:cubicBezTo>
                <a:cubicBezTo>
                  <a:pt x="244031" y="108509"/>
                  <a:pt x="244210" y="109340"/>
                  <a:pt x="244308" y="110414"/>
                </a:cubicBezTo>
                <a:cubicBezTo>
                  <a:pt x="244406" y="111488"/>
                  <a:pt x="244455" y="112839"/>
                  <a:pt x="244455" y="114467"/>
                </a:cubicBezTo>
                <a:cubicBezTo>
                  <a:pt x="244455" y="115900"/>
                  <a:pt x="244422" y="117120"/>
                  <a:pt x="244357" y="118130"/>
                </a:cubicBezTo>
                <a:cubicBezTo>
                  <a:pt x="244292" y="119139"/>
                  <a:pt x="244194" y="120002"/>
                  <a:pt x="244064" y="120718"/>
                </a:cubicBezTo>
                <a:cubicBezTo>
                  <a:pt x="243934" y="121434"/>
                  <a:pt x="243738" y="122036"/>
                  <a:pt x="243478" y="122525"/>
                </a:cubicBezTo>
                <a:cubicBezTo>
                  <a:pt x="243217" y="123013"/>
                  <a:pt x="242876" y="123485"/>
                  <a:pt x="242452" y="123941"/>
                </a:cubicBezTo>
                <a:cubicBezTo>
                  <a:pt x="242029" y="124397"/>
                  <a:pt x="240873" y="125015"/>
                  <a:pt x="238985" y="125797"/>
                </a:cubicBezTo>
                <a:cubicBezTo>
                  <a:pt x="237097" y="126578"/>
                  <a:pt x="234688" y="127343"/>
                  <a:pt x="231758" y="128092"/>
                </a:cubicBezTo>
                <a:cubicBezTo>
                  <a:pt x="228828" y="128841"/>
                  <a:pt x="225474" y="129492"/>
                  <a:pt x="221698" y="130045"/>
                </a:cubicBezTo>
                <a:cubicBezTo>
                  <a:pt x="217921" y="130599"/>
                  <a:pt x="213884" y="130875"/>
                  <a:pt x="209587" y="130875"/>
                </a:cubicBezTo>
                <a:cubicBezTo>
                  <a:pt x="201839" y="130875"/>
                  <a:pt x="195051" y="129899"/>
                  <a:pt x="189223" y="127945"/>
                </a:cubicBezTo>
                <a:cubicBezTo>
                  <a:pt x="183396" y="125992"/>
                  <a:pt x="178528" y="123029"/>
                  <a:pt x="174622" y="119058"/>
                </a:cubicBezTo>
                <a:cubicBezTo>
                  <a:pt x="170715" y="115086"/>
                  <a:pt x="167801" y="110072"/>
                  <a:pt x="165880" y="104017"/>
                </a:cubicBezTo>
                <a:cubicBezTo>
                  <a:pt x="163960" y="97961"/>
                  <a:pt x="162999" y="90864"/>
                  <a:pt x="162999" y="82725"/>
                </a:cubicBezTo>
                <a:cubicBezTo>
                  <a:pt x="162999" y="74977"/>
                  <a:pt x="164008" y="67993"/>
                  <a:pt x="166027" y="61775"/>
                </a:cubicBezTo>
                <a:cubicBezTo>
                  <a:pt x="168045" y="55557"/>
                  <a:pt x="170975" y="50283"/>
                  <a:pt x="174817" y="45953"/>
                </a:cubicBezTo>
                <a:cubicBezTo>
                  <a:pt x="178659" y="41623"/>
                  <a:pt x="183330" y="38318"/>
                  <a:pt x="188832" y="36039"/>
                </a:cubicBezTo>
                <a:cubicBezTo>
                  <a:pt x="194334" y="33760"/>
                  <a:pt x="200536" y="32621"/>
                  <a:pt x="207438" y="32621"/>
                </a:cubicBezTo>
                <a:close/>
                <a:moveTo>
                  <a:pt x="511457" y="20315"/>
                </a:moveTo>
                <a:cubicBezTo>
                  <a:pt x="507615" y="20315"/>
                  <a:pt x="504441" y="21243"/>
                  <a:pt x="501934" y="23098"/>
                </a:cubicBezTo>
                <a:cubicBezTo>
                  <a:pt x="499427" y="24954"/>
                  <a:pt x="497441" y="27738"/>
                  <a:pt x="495976" y="31449"/>
                </a:cubicBezTo>
                <a:cubicBezTo>
                  <a:pt x="494511" y="35160"/>
                  <a:pt x="493486" y="39783"/>
                  <a:pt x="492900" y="45318"/>
                </a:cubicBezTo>
                <a:cubicBezTo>
                  <a:pt x="492314" y="50852"/>
                  <a:pt x="492021" y="57299"/>
                  <a:pt x="492021" y="64656"/>
                </a:cubicBezTo>
                <a:cubicBezTo>
                  <a:pt x="492021" y="73642"/>
                  <a:pt x="492379" y="81081"/>
                  <a:pt x="493095" y="86973"/>
                </a:cubicBezTo>
                <a:cubicBezTo>
                  <a:pt x="493811" y="92866"/>
                  <a:pt x="494935" y="97554"/>
                  <a:pt x="496465" y="101038"/>
                </a:cubicBezTo>
                <a:cubicBezTo>
                  <a:pt x="497995" y="104521"/>
                  <a:pt x="499965" y="106963"/>
                  <a:pt x="502374" y="108363"/>
                </a:cubicBezTo>
                <a:cubicBezTo>
                  <a:pt x="504783" y="109763"/>
                  <a:pt x="507680" y="110463"/>
                  <a:pt x="511066" y="110463"/>
                </a:cubicBezTo>
                <a:cubicBezTo>
                  <a:pt x="513606" y="110463"/>
                  <a:pt x="515852" y="110056"/>
                  <a:pt x="517805" y="109242"/>
                </a:cubicBezTo>
                <a:cubicBezTo>
                  <a:pt x="519759" y="108428"/>
                  <a:pt x="521468" y="107207"/>
                  <a:pt x="522933" y="105579"/>
                </a:cubicBezTo>
                <a:cubicBezTo>
                  <a:pt x="524398" y="103951"/>
                  <a:pt x="525619" y="101900"/>
                  <a:pt x="526596" y="99426"/>
                </a:cubicBezTo>
                <a:cubicBezTo>
                  <a:pt x="527572" y="96952"/>
                  <a:pt x="528370" y="94087"/>
                  <a:pt x="528988" y="90831"/>
                </a:cubicBezTo>
                <a:cubicBezTo>
                  <a:pt x="529607" y="87576"/>
                  <a:pt x="530030" y="83897"/>
                  <a:pt x="530258" y="79795"/>
                </a:cubicBezTo>
                <a:cubicBezTo>
                  <a:pt x="530486" y="75693"/>
                  <a:pt x="530600" y="71167"/>
                  <a:pt x="530600" y="66219"/>
                </a:cubicBezTo>
                <a:cubicBezTo>
                  <a:pt x="530600" y="60229"/>
                  <a:pt x="530437" y="54938"/>
                  <a:pt x="530112" y="50348"/>
                </a:cubicBezTo>
                <a:cubicBezTo>
                  <a:pt x="529786" y="45757"/>
                  <a:pt x="529281" y="41769"/>
                  <a:pt x="528598" y="38383"/>
                </a:cubicBezTo>
                <a:cubicBezTo>
                  <a:pt x="527914" y="34998"/>
                  <a:pt x="527068" y="32133"/>
                  <a:pt x="526058" y="29789"/>
                </a:cubicBezTo>
                <a:cubicBezTo>
                  <a:pt x="525049" y="27445"/>
                  <a:pt x="523828" y="25573"/>
                  <a:pt x="522396" y="24173"/>
                </a:cubicBezTo>
                <a:cubicBezTo>
                  <a:pt x="520963" y="22773"/>
                  <a:pt x="519335" y="21780"/>
                  <a:pt x="517512" y="21194"/>
                </a:cubicBezTo>
                <a:cubicBezTo>
                  <a:pt x="515689" y="20608"/>
                  <a:pt x="513671" y="20315"/>
                  <a:pt x="511457" y="20315"/>
                </a:cubicBezTo>
                <a:close/>
                <a:moveTo>
                  <a:pt x="117811" y="11329"/>
                </a:moveTo>
                <a:cubicBezTo>
                  <a:pt x="120220" y="11329"/>
                  <a:pt x="122223" y="11411"/>
                  <a:pt x="123818" y="11573"/>
                </a:cubicBezTo>
                <a:cubicBezTo>
                  <a:pt x="125413" y="11736"/>
                  <a:pt x="126666" y="11997"/>
                  <a:pt x="127578" y="12355"/>
                </a:cubicBezTo>
                <a:cubicBezTo>
                  <a:pt x="128490" y="12713"/>
                  <a:pt x="129141" y="13152"/>
                  <a:pt x="129531" y="13673"/>
                </a:cubicBezTo>
                <a:cubicBezTo>
                  <a:pt x="129922" y="14194"/>
                  <a:pt x="130117" y="14780"/>
                  <a:pt x="130117" y="15431"/>
                </a:cubicBezTo>
                <a:lnTo>
                  <a:pt x="130117" y="34867"/>
                </a:lnTo>
                <a:lnTo>
                  <a:pt x="149065" y="34867"/>
                </a:lnTo>
                <a:cubicBezTo>
                  <a:pt x="149716" y="34867"/>
                  <a:pt x="150286" y="35030"/>
                  <a:pt x="150774" y="35356"/>
                </a:cubicBezTo>
                <a:cubicBezTo>
                  <a:pt x="151263" y="35681"/>
                  <a:pt x="151670" y="36218"/>
                  <a:pt x="151995" y="36967"/>
                </a:cubicBezTo>
                <a:cubicBezTo>
                  <a:pt x="152321" y="37716"/>
                  <a:pt x="152565" y="38742"/>
                  <a:pt x="152728" y="40044"/>
                </a:cubicBezTo>
                <a:cubicBezTo>
                  <a:pt x="152890" y="41346"/>
                  <a:pt x="152972" y="42941"/>
                  <a:pt x="152972" y="44830"/>
                </a:cubicBezTo>
                <a:cubicBezTo>
                  <a:pt x="152972" y="48411"/>
                  <a:pt x="152646" y="50966"/>
                  <a:pt x="151995" y="52497"/>
                </a:cubicBezTo>
                <a:cubicBezTo>
                  <a:pt x="151344" y="54027"/>
                  <a:pt x="150400" y="54792"/>
                  <a:pt x="149163" y="54792"/>
                </a:cubicBezTo>
                <a:lnTo>
                  <a:pt x="130117" y="54792"/>
                </a:lnTo>
                <a:lnTo>
                  <a:pt x="130117" y="95715"/>
                </a:lnTo>
                <a:cubicBezTo>
                  <a:pt x="130117" y="100468"/>
                  <a:pt x="130866" y="104033"/>
                  <a:pt x="132364" y="106409"/>
                </a:cubicBezTo>
                <a:cubicBezTo>
                  <a:pt x="133861" y="108786"/>
                  <a:pt x="136531" y="109974"/>
                  <a:pt x="140373" y="109974"/>
                </a:cubicBezTo>
                <a:cubicBezTo>
                  <a:pt x="141675" y="109974"/>
                  <a:pt x="142847" y="109860"/>
                  <a:pt x="143889" y="109633"/>
                </a:cubicBezTo>
                <a:cubicBezTo>
                  <a:pt x="144930" y="109405"/>
                  <a:pt x="145858" y="109144"/>
                  <a:pt x="146672" y="108851"/>
                </a:cubicBezTo>
                <a:cubicBezTo>
                  <a:pt x="147486" y="108558"/>
                  <a:pt x="148170" y="108298"/>
                  <a:pt x="148723" y="108070"/>
                </a:cubicBezTo>
                <a:cubicBezTo>
                  <a:pt x="149277" y="107842"/>
                  <a:pt x="149781" y="107728"/>
                  <a:pt x="150237" y="107728"/>
                </a:cubicBezTo>
                <a:cubicBezTo>
                  <a:pt x="150628" y="107728"/>
                  <a:pt x="151002" y="107842"/>
                  <a:pt x="151360" y="108070"/>
                </a:cubicBezTo>
                <a:cubicBezTo>
                  <a:pt x="151718" y="108298"/>
                  <a:pt x="151995" y="108754"/>
                  <a:pt x="152190" y="109437"/>
                </a:cubicBezTo>
                <a:cubicBezTo>
                  <a:pt x="152386" y="110121"/>
                  <a:pt x="152565" y="111049"/>
                  <a:pt x="152728" y="112221"/>
                </a:cubicBezTo>
                <a:cubicBezTo>
                  <a:pt x="152890" y="113393"/>
                  <a:pt x="152972" y="114890"/>
                  <a:pt x="152972" y="116714"/>
                </a:cubicBezTo>
                <a:cubicBezTo>
                  <a:pt x="152972" y="119578"/>
                  <a:pt x="152793" y="121776"/>
                  <a:pt x="152435" y="123306"/>
                </a:cubicBezTo>
                <a:cubicBezTo>
                  <a:pt x="152077" y="124836"/>
                  <a:pt x="151604" y="125911"/>
                  <a:pt x="151018" y="126529"/>
                </a:cubicBezTo>
                <a:cubicBezTo>
                  <a:pt x="150432" y="127148"/>
                  <a:pt x="149570" y="127701"/>
                  <a:pt x="148430" y="128190"/>
                </a:cubicBezTo>
                <a:cubicBezTo>
                  <a:pt x="147291" y="128678"/>
                  <a:pt x="145956" y="129101"/>
                  <a:pt x="144426" y="129459"/>
                </a:cubicBezTo>
                <a:cubicBezTo>
                  <a:pt x="142896" y="129817"/>
                  <a:pt x="141235" y="130094"/>
                  <a:pt x="139445" y="130289"/>
                </a:cubicBezTo>
                <a:cubicBezTo>
                  <a:pt x="137654" y="130485"/>
                  <a:pt x="135847" y="130582"/>
                  <a:pt x="134024" y="130582"/>
                </a:cubicBezTo>
                <a:cubicBezTo>
                  <a:pt x="129141" y="130582"/>
                  <a:pt x="124908" y="129964"/>
                  <a:pt x="121327" y="128727"/>
                </a:cubicBezTo>
                <a:cubicBezTo>
                  <a:pt x="117746" y="127490"/>
                  <a:pt x="114783" y="125585"/>
                  <a:pt x="112439" y="123013"/>
                </a:cubicBezTo>
                <a:cubicBezTo>
                  <a:pt x="110095" y="120441"/>
                  <a:pt x="108370" y="117202"/>
                  <a:pt x="107263" y="113295"/>
                </a:cubicBezTo>
                <a:cubicBezTo>
                  <a:pt x="106156" y="109388"/>
                  <a:pt x="105603" y="104765"/>
                  <a:pt x="105603" y="99426"/>
                </a:cubicBezTo>
                <a:lnTo>
                  <a:pt x="105603" y="54792"/>
                </a:lnTo>
                <a:lnTo>
                  <a:pt x="95152" y="54792"/>
                </a:lnTo>
                <a:cubicBezTo>
                  <a:pt x="93915" y="54792"/>
                  <a:pt x="92971" y="54027"/>
                  <a:pt x="92320" y="52497"/>
                </a:cubicBezTo>
                <a:cubicBezTo>
                  <a:pt x="91669" y="50966"/>
                  <a:pt x="91343" y="48411"/>
                  <a:pt x="91343" y="44830"/>
                </a:cubicBezTo>
                <a:cubicBezTo>
                  <a:pt x="91343" y="42941"/>
                  <a:pt x="91424" y="41346"/>
                  <a:pt x="91587" y="40044"/>
                </a:cubicBezTo>
                <a:cubicBezTo>
                  <a:pt x="91750" y="38742"/>
                  <a:pt x="91994" y="37716"/>
                  <a:pt x="92320" y="36967"/>
                </a:cubicBezTo>
                <a:cubicBezTo>
                  <a:pt x="92645" y="36218"/>
                  <a:pt x="93052" y="35681"/>
                  <a:pt x="93541" y="35356"/>
                </a:cubicBezTo>
                <a:cubicBezTo>
                  <a:pt x="94029" y="35030"/>
                  <a:pt x="94599" y="34867"/>
                  <a:pt x="95250" y="34867"/>
                </a:cubicBezTo>
                <a:lnTo>
                  <a:pt x="105603" y="34867"/>
                </a:lnTo>
                <a:lnTo>
                  <a:pt x="105603" y="15431"/>
                </a:lnTo>
                <a:cubicBezTo>
                  <a:pt x="105603" y="14780"/>
                  <a:pt x="105782" y="14194"/>
                  <a:pt x="106140" y="13673"/>
                </a:cubicBezTo>
                <a:cubicBezTo>
                  <a:pt x="106498" y="13152"/>
                  <a:pt x="107149" y="12713"/>
                  <a:pt x="108093" y="12355"/>
                </a:cubicBezTo>
                <a:cubicBezTo>
                  <a:pt x="109037" y="11997"/>
                  <a:pt x="110307" y="11736"/>
                  <a:pt x="111902" y="11573"/>
                </a:cubicBezTo>
                <a:cubicBezTo>
                  <a:pt x="113498" y="11411"/>
                  <a:pt x="115467" y="11329"/>
                  <a:pt x="117811" y="11329"/>
                </a:cubicBezTo>
                <a:close/>
                <a:moveTo>
                  <a:pt x="614376" y="0"/>
                </a:moveTo>
                <a:cubicBezTo>
                  <a:pt x="620497" y="0"/>
                  <a:pt x="625917" y="716"/>
                  <a:pt x="630638" y="2148"/>
                </a:cubicBezTo>
                <a:cubicBezTo>
                  <a:pt x="635359" y="3581"/>
                  <a:pt x="639331" y="5648"/>
                  <a:pt x="642554" y="8350"/>
                </a:cubicBezTo>
                <a:cubicBezTo>
                  <a:pt x="645777" y="11053"/>
                  <a:pt x="648218" y="14373"/>
                  <a:pt x="649879" y="18313"/>
                </a:cubicBezTo>
                <a:cubicBezTo>
                  <a:pt x="651539" y="22252"/>
                  <a:pt x="652369" y="26696"/>
                  <a:pt x="652369" y="31644"/>
                </a:cubicBezTo>
                <a:cubicBezTo>
                  <a:pt x="652369" y="35486"/>
                  <a:pt x="651881" y="39067"/>
                  <a:pt x="650904" y="42388"/>
                </a:cubicBezTo>
                <a:cubicBezTo>
                  <a:pt x="649928" y="45709"/>
                  <a:pt x="648495" y="48671"/>
                  <a:pt x="646607" y="51276"/>
                </a:cubicBezTo>
                <a:cubicBezTo>
                  <a:pt x="644719" y="53880"/>
                  <a:pt x="642358" y="56094"/>
                  <a:pt x="639526" y="57917"/>
                </a:cubicBezTo>
                <a:cubicBezTo>
                  <a:pt x="636693" y="59740"/>
                  <a:pt x="633422" y="61108"/>
                  <a:pt x="629710" y="62019"/>
                </a:cubicBezTo>
                <a:lnTo>
                  <a:pt x="629710" y="62312"/>
                </a:lnTo>
                <a:cubicBezTo>
                  <a:pt x="634138" y="62833"/>
                  <a:pt x="638110" y="63956"/>
                  <a:pt x="641626" y="65682"/>
                </a:cubicBezTo>
                <a:cubicBezTo>
                  <a:pt x="645142" y="67407"/>
                  <a:pt x="648121" y="69572"/>
                  <a:pt x="650562" y="72177"/>
                </a:cubicBezTo>
                <a:cubicBezTo>
                  <a:pt x="653004" y="74781"/>
                  <a:pt x="654876" y="77728"/>
                  <a:pt x="656178" y="81016"/>
                </a:cubicBezTo>
                <a:cubicBezTo>
                  <a:pt x="657481" y="84304"/>
                  <a:pt x="658132" y="87836"/>
                  <a:pt x="658132" y="91613"/>
                </a:cubicBezTo>
                <a:cubicBezTo>
                  <a:pt x="658132" y="97929"/>
                  <a:pt x="656927" y="103528"/>
                  <a:pt x="654518" y="108412"/>
                </a:cubicBezTo>
                <a:cubicBezTo>
                  <a:pt x="652109" y="113295"/>
                  <a:pt x="648756" y="117397"/>
                  <a:pt x="644458" y="120718"/>
                </a:cubicBezTo>
                <a:cubicBezTo>
                  <a:pt x="640161" y="124039"/>
                  <a:pt x="635017" y="126562"/>
                  <a:pt x="629026" y="128287"/>
                </a:cubicBezTo>
                <a:cubicBezTo>
                  <a:pt x="623036" y="130013"/>
                  <a:pt x="616492" y="130875"/>
                  <a:pt x="609395" y="130875"/>
                </a:cubicBezTo>
                <a:cubicBezTo>
                  <a:pt x="605098" y="130875"/>
                  <a:pt x="601061" y="130566"/>
                  <a:pt x="597284" y="129948"/>
                </a:cubicBezTo>
                <a:cubicBezTo>
                  <a:pt x="593508" y="129329"/>
                  <a:pt x="590171" y="128564"/>
                  <a:pt x="587273" y="127652"/>
                </a:cubicBezTo>
                <a:cubicBezTo>
                  <a:pt x="584376" y="126741"/>
                  <a:pt x="581983" y="125797"/>
                  <a:pt x="580095" y="124820"/>
                </a:cubicBezTo>
                <a:cubicBezTo>
                  <a:pt x="578206" y="123843"/>
                  <a:pt x="576969" y="123095"/>
                  <a:pt x="576383" y="122574"/>
                </a:cubicBezTo>
                <a:cubicBezTo>
                  <a:pt x="575797" y="122053"/>
                  <a:pt x="575358" y="121467"/>
                  <a:pt x="575065" y="120816"/>
                </a:cubicBezTo>
                <a:cubicBezTo>
                  <a:pt x="574772" y="120164"/>
                  <a:pt x="574511" y="119399"/>
                  <a:pt x="574283" y="118520"/>
                </a:cubicBezTo>
                <a:cubicBezTo>
                  <a:pt x="574055" y="117641"/>
                  <a:pt x="573893" y="116534"/>
                  <a:pt x="573795" y="115200"/>
                </a:cubicBezTo>
                <a:cubicBezTo>
                  <a:pt x="573697" y="113865"/>
                  <a:pt x="573648" y="112253"/>
                  <a:pt x="573648" y="110365"/>
                </a:cubicBezTo>
                <a:cubicBezTo>
                  <a:pt x="573648" y="107240"/>
                  <a:pt x="573909" y="105075"/>
                  <a:pt x="574430" y="103870"/>
                </a:cubicBezTo>
                <a:cubicBezTo>
                  <a:pt x="574951" y="102666"/>
                  <a:pt x="575732" y="102063"/>
                  <a:pt x="576774" y="102063"/>
                </a:cubicBezTo>
                <a:cubicBezTo>
                  <a:pt x="577425" y="102063"/>
                  <a:pt x="578548" y="102503"/>
                  <a:pt x="580143" y="103382"/>
                </a:cubicBezTo>
                <a:cubicBezTo>
                  <a:pt x="581739" y="104261"/>
                  <a:pt x="583773" y="105205"/>
                  <a:pt x="586248" y="106214"/>
                </a:cubicBezTo>
                <a:cubicBezTo>
                  <a:pt x="588722" y="107223"/>
                  <a:pt x="591619" y="108168"/>
                  <a:pt x="594940" y="109047"/>
                </a:cubicBezTo>
                <a:cubicBezTo>
                  <a:pt x="598261" y="109926"/>
                  <a:pt x="602037" y="110365"/>
                  <a:pt x="606270" y="110365"/>
                </a:cubicBezTo>
                <a:cubicBezTo>
                  <a:pt x="609851" y="110365"/>
                  <a:pt x="613009" y="109942"/>
                  <a:pt x="615744" y="109095"/>
                </a:cubicBezTo>
                <a:cubicBezTo>
                  <a:pt x="618478" y="108249"/>
                  <a:pt x="620806" y="107061"/>
                  <a:pt x="622727" y="105530"/>
                </a:cubicBezTo>
                <a:cubicBezTo>
                  <a:pt x="624648" y="104000"/>
                  <a:pt x="626080" y="102145"/>
                  <a:pt x="627024" y="99963"/>
                </a:cubicBezTo>
                <a:cubicBezTo>
                  <a:pt x="627968" y="97782"/>
                  <a:pt x="628440" y="95357"/>
                  <a:pt x="628440" y="92687"/>
                </a:cubicBezTo>
                <a:cubicBezTo>
                  <a:pt x="628440" y="89757"/>
                  <a:pt x="627871" y="87120"/>
                  <a:pt x="626731" y="84776"/>
                </a:cubicBezTo>
                <a:cubicBezTo>
                  <a:pt x="625592" y="82432"/>
                  <a:pt x="623899" y="80430"/>
                  <a:pt x="621653" y="78769"/>
                </a:cubicBezTo>
                <a:cubicBezTo>
                  <a:pt x="619406" y="77109"/>
                  <a:pt x="616574" y="75823"/>
                  <a:pt x="613155" y="74911"/>
                </a:cubicBezTo>
                <a:cubicBezTo>
                  <a:pt x="609737" y="74000"/>
                  <a:pt x="605716" y="73544"/>
                  <a:pt x="601093" y="73544"/>
                </a:cubicBezTo>
                <a:lnTo>
                  <a:pt x="590154" y="73544"/>
                </a:lnTo>
                <a:cubicBezTo>
                  <a:pt x="589308" y="73544"/>
                  <a:pt x="588592" y="73430"/>
                  <a:pt x="588006" y="73202"/>
                </a:cubicBezTo>
                <a:cubicBezTo>
                  <a:pt x="587420" y="72974"/>
                  <a:pt x="586931" y="72502"/>
                  <a:pt x="586541" y="71786"/>
                </a:cubicBezTo>
                <a:cubicBezTo>
                  <a:pt x="586150" y="71070"/>
                  <a:pt x="585873" y="70077"/>
                  <a:pt x="585711" y="68807"/>
                </a:cubicBezTo>
                <a:cubicBezTo>
                  <a:pt x="585548" y="67537"/>
                  <a:pt x="585466" y="65893"/>
                  <a:pt x="585466" y="63875"/>
                </a:cubicBezTo>
                <a:cubicBezTo>
                  <a:pt x="585466" y="61987"/>
                  <a:pt x="585548" y="60440"/>
                  <a:pt x="585711" y="59236"/>
                </a:cubicBezTo>
                <a:cubicBezTo>
                  <a:pt x="585873" y="58031"/>
                  <a:pt x="586134" y="57103"/>
                  <a:pt x="586492" y="56452"/>
                </a:cubicBezTo>
                <a:cubicBezTo>
                  <a:pt x="586850" y="55801"/>
                  <a:pt x="587306" y="55345"/>
                  <a:pt x="587859" y="55085"/>
                </a:cubicBezTo>
                <a:cubicBezTo>
                  <a:pt x="588413" y="54824"/>
                  <a:pt x="589080" y="54694"/>
                  <a:pt x="589861" y="54694"/>
                </a:cubicBezTo>
                <a:lnTo>
                  <a:pt x="600898" y="54694"/>
                </a:lnTo>
                <a:cubicBezTo>
                  <a:pt x="604674" y="54694"/>
                  <a:pt x="608028" y="54255"/>
                  <a:pt x="610958" y="53376"/>
                </a:cubicBezTo>
                <a:cubicBezTo>
                  <a:pt x="613888" y="52497"/>
                  <a:pt x="616346" y="51243"/>
                  <a:pt x="618332" y="49615"/>
                </a:cubicBezTo>
                <a:cubicBezTo>
                  <a:pt x="620318" y="47987"/>
                  <a:pt x="621832" y="46018"/>
                  <a:pt x="622873" y="43706"/>
                </a:cubicBezTo>
                <a:cubicBezTo>
                  <a:pt x="623915" y="41395"/>
                  <a:pt x="624436" y="38839"/>
                  <a:pt x="624436" y="36039"/>
                </a:cubicBezTo>
                <a:cubicBezTo>
                  <a:pt x="624436" y="33891"/>
                  <a:pt x="624078" y="31856"/>
                  <a:pt x="623362" y="29935"/>
                </a:cubicBezTo>
                <a:cubicBezTo>
                  <a:pt x="622645" y="28014"/>
                  <a:pt x="621587" y="26354"/>
                  <a:pt x="620187" y="24954"/>
                </a:cubicBezTo>
                <a:cubicBezTo>
                  <a:pt x="618788" y="23554"/>
                  <a:pt x="616981" y="22447"/>
                  <a:pt x="614767" y="21633"/>
                </a:cubicBezTo>
                <a:cubicBezTo>
                  <a:pt x="612553" y="20819"/>
                  <a:pt x="609949" y="20412"/>
                  <a:pt x="606953" y="20412"/>
                </a:cubicBezTo>
                <a:cubicBezTo>
                  <a:pt x="603568" y="20412"/>
                  <a:pt x="600377" y="20917"/>
                  <a:pt x="597382" y="21926"/>
                </a:cubicBezTo>
                <a:cubicBezTo>
                  <a:pt x="594387" y="22936"/>
                  <a:pt x="591701" y="24042"/>
                  <a:pt x="589324" y="25247"/>
                </a:cubicBezTo>
                <a:cubicBezTo>
                  <a:pt x="586948" y="26452"/>
                  <a:pt x="584929" y="27575"/>
                  <a:pt x="583269" y="28617"/>
                </a:cubicBezTo>
                <a:cubicBezTo>
                  <a:pt x="581608" y="29658"/>
                  <a:pt x="580388" y="30179"/>
                  <a:pt x="579606" y="30179"/>
                </a:cubicBezTo>
                <a:cubicBezTo>
                  <a:pt x="579085" y="30179"/>
                  <a:pt x="578630" y="30065"/>
                  <a:pt x="578239" y="29837"/>
                </a:cubicBezTo>
                <a:cubicBezTo>
                  <a:pt x="577848" y="29610"/>
                  <a:pt x="577523" y="29170"/>
                  <a:pt x="577262" y="28519"/>
                </a:cubicBezTo>
                <a:cubicBezTo>
                  <a:pt x="577002" y="27868"/>
                  <a:pt x="576806" y="26924"/>
                  <a:pt x="576676" y="25687"/>
                </a:cubicBezTo>
                <a:cubicBezTo>
                  <a:pt x="576546" y="24449"/>
                  <a:pt x="576481" y="22854"/>
                  <a:pt x="576481" y="20901"/>
                </a:cubicBezTo>
                <a:cubicBezTo>
                  <a:pt x="576481" y="19273"/>
                  <a:pt x="576513" y="17922"/>
                  <a:pt x="576579" y="16848"/>
                </a:cubicBezTo>
                <a:cubicBezTo>
                  <a:pt x="576644" y="15773"/>
                  <a:pt x="576774" y="14878"/>
                  <a:pt x="576969" y="14162"/>
                </a:cubicBezTo>
                <a:cubicBezTo>
                  <a:pt x="577165" y="13445"/>
                  <a:pt x="577409" y="12827"/>
                  <a:pt x="577702" y="12306"/>
                </a:cubicBezTo>
                <a:cubicBezTo>
                  <a:pt x="577995" y="11785"/>
                  <a:pt x="578467" y="11215"/>
                  <a:pt x="579118" y="10597"/>
                </a:cubicBezTo>
                <a:cubicBezTo>
                  <a:pt x="579769" y="9978"/>
                  <a:pt x="581104" y="9050"/>
                  <a:pt x="583122" y="7813"/>
                </a:cubicBezTo>
                <a:cubicBezTo>
                  <a:pt x="585141" y="6576"/>
                  <a:pt x="587680" y="5371"/>
                  <a:pt x="590740" y="4199"/>
                </a:cubicBezTo>
                <a:cubicBezTo>
                  <a:pt x="593801" y="3027"/>
                  <a:pt x="597333" y="2034"/>
                  <a:pt x="601337" y="1221"/>
                </a:cubicBezTo>
                <a:cubicBezTo>
                  <a:pt x="605342" y="407"/>
                  <a:pt x="609688" y="0"/>
                  <a:pt x="614376" y="0"/>
                </a:cubicBezTo>
                <a:close/>
                <a:moveTo>
                  <a:pt x="512531" y="0"/>
                </a:moveTo>
                <a:cubicBezTo>
                  <a:pt x="521191" y="0"/>
                  <a:pt x="528370" y="1481"/>
                  <a:pt x="534067" y="4444"/>
                </a:cubicBezTo>
                <a:cubicBezTo>
                  <a:pt x="539764" y="7406"/>
                  <a:pt x="544274" y="11671"/>
                  <a:pt x="547594" y="17238"/>
                </a:cubicBezTo>
                <a:cubicBezTo>
                  <a:pt x="550915" y="22805"/>
                  <a:pt x="553226" y="29610"/>
                  <a:pt x="554529" y="37651"/>
                </a:cubicBezTo>
                <a:cubicBezTo>
                  <a:pt x="555831" y="45692"/>
                  <a:pt x="556482" y="54792"/>
                  <a:pt x="556482" y="64949"/>
                </a:cubicBezTo>
                <a:cubicBezTo>
                  <a:pt x="556482" y="75042"/>
                  <a:pt x="555668" y="84157"/>
                  <a:pt x="554040" y="92296"/>
                </a:cubicBezTo>
                <a:cubicBezTo>
                  <a:pt x="552413" y="100435"/>
                  <a:pt x="549759" y="107370"/>
                  <a:pt x="546080" y="113100"/>
                </a:cubicBezTo>
                <a:cubicBezTo>
                  <a:pt x="542402" y="118830"/>
                  <a:pt x="537616" y="123225"/>
                  <a:pt x="531723" y="126285"/>
                </a:cubicBezTo>
                <a:cubicBezTo>
                  <a:pt x="525830" y="129345"/>
                  <a:pt x="518619" y="130875"/>
                  <a:pt x="510090" y="130875"/>
                </a:cubicBezTo>
                <a:cubicBezTo>
                  <a:pt x="501430" y="130875"/>
                  <a:pt x="494267" y="129394"/>
                  <a:pt x="488602" y="126432"/>
                </a:cubicBezTo>
                <a:cubicBezTo>
                  <a:pt x="482938" y="123469"/>
                  <a:pt x="478445" y="119204"/>
                  <a:pt x="475124" y="113637"/>
                </a:cubicBezTo>
                <a:cubicBezTo>
                  <a:pt x="471804" y="108070"/>
                  <a:pt x="469476" y="101266"/>
                  <a:pt x="468141" y="93224"/>
                </a:cubicBezTo>
                <a:cubicBezTo>
                  <a:pt x="466806" y="85183"/>
                  <a:pt x="466139" y="76083"/>
                  <a:pt x="466139" y="65926"/>
                </a:cubicBezTo>
                <a:cubicBezTo>
                  <a:pt x="466139" y="55899"/>
                  <a:pt x="466969" y="46799"/>
                  <a:pt x="468629" y="38628"/>
                </a:cubicBezTo>
                <a:cubicBezTo>
                  <a:pt x="470290" y="30456"/>
                  <a:pt x="472959" y="23505"/>
                  <a:pt x="476638" y="17775"/>
                </a:cubicBezTo>
                <a:cubicBezTo>
                  <a:pt x="480317" y="12045"/>
                  <a:pt x="485103" y="7650"/>
                  <a:pt x="490995" y="4590"/>
                </a:cubicBezTo>
                <a:cubicBezTo>
                  <a:pt x="496888" y="1530"/>
                  <a:pt x="504067" y="0"/>
                  <a:pt x="512531" y="0"/>
                </a:cubicBezTo>
                <a:close/>
                <a:moveTo>
                  <a:pt x="44537" y="0"/>
                </a:moveTo>
                <a:cubicBezTo>
                  <a:pt x="47532" y="0"/>
                  <a:pt x="50527" y="228"/>
                  <a:pt x="53522" y="683"/>
                </a:cubicBezTo>
                <a:cubicBezTo>
                  <a:pt x="56517" y="1139"/>
                  <a:pt x="59317" y="1758"/>
                  <a:pt x="61922" y="2539"/>
                </a:cubicBezTo>
                <a:cubicBezTo>
                  <a:pt x="64526" y="3320"/>
                  <a:pt x="66838" y="4199"/>
                  <a:pt x="68856" y="5176"/>
                </a:cubicBezTo>
                <a:cubicBezTo>
                  <a:pt x="70875" y="6153"/>
                  <a:pt x="72209" y="6967"/>
                  <a:pt x="72860" y="7618"/>
                </a:cubicBezTo>
                <a:cubicBezTo>
                  <a:pt x="73512" y="8269"/>
                  <a:pt x="73951" y="8822"/>
                  <a:pt x="74179" y="9278"/>
                </a:cubicBezTo>
                <a:cubicBezTo>
                  <a:pt x="74407" y="9734"/>
                  <a:pt x="74602" y="10336"/>
                  <a:pt x="74765" y="11085"/>
                </a:cubicBezTo>
                <a:cubicBezTo>
                  <a:pt x="74928" y="11834"/>
                  <a:pt x="75042" y="12778"/>
                  <a:pt x="75107" y="13917"/>
                </a:cubicBezTo>
                <a:cubicBezTo>
                  <a:pt x="75172" y="15057"/>
                  <a:pt x="75204" y="16473"/>
                  <a:pt x="75204" y="18166"/>
                </a:cubicBezTo>
                <a:cubicBezTo>
                  <a:pt x="75204" y="20054"/>
                  <a:pt x="75156" y="21650"/>
                  <a:pt x="75058" y="22952"/>
                </a:cubicBezTo>
                <a:cubicBezTo>
                  <a:pt x="74960" y="24254"/>
                  <a:pt x="74798" y="25328"/>
                  <a:pt x="74570" y="26175"/>
                </a:cubicBezTo>
                <a:cubicBezTo>
                  <a:pt x="74342" y="27021"/>
                  <a:pt x="74016" y="27640"/>
                  <a:pt x="73593" y="28031"/>
                </a:cubicBezTo>
                <a:cubicBezTo>
                  <a:pt x="73170" y="28421"/>
                  <a:pt x="72600" y="28617"/>
                  <a:pt x="71884" y="28617"/>
                </a:cubicBezTo>
                <a:cubicBezTo>
                  <a:pt x="71168" y="28617"/>
                  <a:pt x="70028" y="28161"/>
                  <a:pt x="68465" y="27249"/>
                </a:cubicBezTo>
                <a:cubicBezTo>
                  <a:pt x="66903" y="26338"/>
                  <a:pt x="64982" y="25345"/>
                  <a:pt x="62703" y="24270"/>
                </a:cubicBezTo>
                <a:cubicBezTo>
                  <a:pt x="60424" y="23196"/>
                  <a:pt x="57787" y="22219"/>
                  <a:pt x="54792" y="21340"/>
                </a:cubicBezTo>
                <a:cubicBezTo>
                  <a:pt x="51797" y="20461"/>
                  <a:pt x="48508" y="20022"/>
                  <a:pt x="44927" y="20022"/>
                </a:cubicBezTo>
                <a:cubicBezTo>
                  <a:pt x="42127" y="20022"/>
                  <a:pt x="39686" y="20364"/>
                  <a:pt x="37602" y="21047"/>
                </a:cubicBezTo>
                <a:cubicBezTo>
                  <a:pt x="35519" y="21731"/>
                  <a:pt x="33777" y="22675"/>
                  <a:pt x="32377" y="23880"/>
                </a:cubicBezTo>
                <a:cubicBezTo>
                  <a:pt x="30977" y="25084"/>
                  <a:pt x="29935" y="26533"/>
                  <a:pt x="29251" y="28226"/>
                </a:cubicBezTo>
                <a:cubicBezTo>
                  <a:pt x="28568" y="29919"/>
                  <a:pt x="28226" y="31709"/>
                  <a:pt x="28226" y="33598"/>
                </a:cubicBezTo>
                <a:cubicBezTo>
                  <a:pt x="28226" y="36397"/>
                  <a:pt x="28991" y="38823"/>
                  <a:pt x="30521" y="40874"/>
                </a:cubicBezTo>
                <a:cubicBezTo>
                  <a:pt x="32051" y="42925"/>
                  <a:pt x="34102" y="44748"/>
                  <a:pt x="36674" y="46343"/>
                </a:cubicBezTo>
                <a:cubicBezTo>
                  <a:pt x="39246" y="47939"/>
                  <a:pt x="42160" y="49436"/>
                  <a:pt x="45416" y="50836"/>
                </a:cubicBezTo>
                <a:cubicBezTo>
                  <a:pt x="48671" y="52236"/>
                  <a:pt x="51992" y="53717"/>
                  <a:pt x="55378" y="55280"/>
                </a:cubicBezTo>
                <a:cubicBezTo>
                  <a:pt x="58764" y="56843"/>
                  <a:pt x="62084" y="58617"/>
                  <a:pt x="65340" y="60603"/>
                </a:cubicBezTo>
                <a:cubicBezTo>
                  <a:pt x="68596" y="62589"/>
                  <a:pt x="71493" y="64966"/>
                  <a:pt x="74032" y="67733"/>
                </a:cubicBezTo>
                <a:cubicBezTo>
                  <a:pt x="76572" y="70500"/>
                  <a:pt x="78623" y="73756"/>
                  <a:pt x="80186" y="77500"/>
                </a:cubicBezTo>
                <a:cubicBezTo>
                  <a:pt x="81748" y="81244"/>
                  <a:pt x="82530" y="85655"/>
                  <a:pt x="82530" y="90734"/>
                </a:cubicBezTo>
                <a:cubicBezTo>
                  <a:pt x="82530" y="97375"/>
                  <a:pt x="81292" y="103203"/>
                  <a:pt x="78818" y="108216"/>
                </a:cubicBezTo>
                <a:cubicBezTo>
                  <a:pt x="76344" y="113230"/>
                  <a:pt x="72991" y="117413"/>
                  <a:pt x="68758" y="120767"/>
                </a:cubicBezTo>
                <a:cubicBezTo>
                  <a:pt x="64526" y="124120"/>
                  <a:pt x="59578" y="126643"/>
                  <a:pt x="53913" y="128336"/>
                </a:cubicBezTo>
                <a:cubicBezTo>
                  <a:pt x="48248" y="130029"/>
                  <a:pt x="42193" y="130875"/>
                  <a:pt x="35746" y="130875"/>
                </a:cubicBezTo>
                <a:cubicBezTo>
                  <a:pt x="31384" y="130875"/>
                  <a:pt x="27331" y="130517"/>
                  <a:pt x="23587" y="129801"/>
                </a:cubicBezTo>
                <a:cubicBezTo>
                  <a:pt x="19843" y="129085"/>
                  <a:pt x="16538" y="128222"/>
                  <a:pt x="13673" y="127213"/>
                </a:cubicBezTo>
                <a:cubicBezTo>
                  <a:pt x="10808" y="126204"/>
                  <a:pt x="8416" y="125146"/>
                  <a:pt x="6495" y="124039"/>
                </a:cubicBezTo>
                <a:cubicBezTo>
                  <a:pt x="4574" y="122932"/>
                  <a:pt x="3190" y="121955"/>
                  <a:pt x="2344" y="121109"/>
                </a:cubicBezTo>
                <a:cubicBezTo>
                  <a:pt x="1497" y="120262"/>
                  <a:pt x="895" y="119041"/>
                  <a:pt x="537" y="117446"/>
                </a:cubicBezTo>
                <a:cubicBezTo>
                  <a:pt x="179" y="115851"/>
                  <a:pt x="0" y="113556"/>
                  <a:pt x="0" y="110560"/>
                </a:cubicBezTo>
                <a:cubicBezTo>
                  <a:pt x="0" y="108542"/>
                  <a:pt x="65" y="106849"/>
                  <a:pt x="195" y="105482"/>
                </a:cubicBezTo>
                <a:cubicBezTo>
                  <a:pt x="325" y="104114"/>
                  <a:pt x="537" y="103007"/>
                  <a:pt x="830" y="102161"/>
                </a:cubicBezTo>
                <a:cubicBezTo>
                  <a:pt x="1123" y="101314"/>
                  <a:pt x="1514" y="100712"/>
                  <a:pt x="2002" y="100354"/>
                </a:cubicBezTo>
                <a:cubicBezTo>
                  <a:pt x="2490" y="99996"/>
                  <a:pt x="3060" y="99817"/>
                  <a:pt x="3711" y="99817"/>
                </a:cubicBezTo>
                <a:cubicBezTo>
                  <a:pt x="4623" y="99817"/>
                  <a:pt x="5909" y="100354"/>
                  <a:pt x="7569" y="101428"/>
                </a:cubicBezTo>
                <a:cubicBezTo>
                  <a:pt x="9229" y="102503"/>
                  <a:pt x="11362" y="103691"/>
                  <a:pt x="13966" y="104993"/>
                </a:cubicBezTo>
                <a:cubicBezTo>
                  <a:pt x="16571" y="106296"/>
                  <a:pt x="19680" y="107484"/>
                  <a:pt x="23294" y="108558"/>
                </a:cubicBezTo>
                <a:cubicBezTo>
                  <a:pt x="26907" y="109633"/>
                  <a:pt x="31091" y="110170"/>
                  <a:pt x="35844" y="110170"/>
                </a:cubicBezTo>
                <a:cubicBezTo>
                  <a:pt x="38969" y="110170"/>
                  <a:pt x="41769" y="109795"/>
                  <a:pt x="44244" y="109047"/>
                </a:cubicBezTo>
                <a:cubicBezTo>
                  <a:pt x="46718" y="108298"/>
                  <a:pt x="48818" y="107240"/>
                  <a:pt x="50543" y="105872"/>
                </a:cubicBezTo>
                <a:cubicBezTo>
                  <a:pt x="52269" y="104505"/>
                  <a:pt x="53587" y="102812"/>
                  <a:pt x="54499" y="100794"/>
                </a:cubicBezTo>
                <a:cubicBezTo>
                  <a:pt x="55410" y="98775"/>
                  <a:pt x="55866" y="96529"/>
                  <a:pt x="55866" y="94054"/>
                </a:cubicBezTo>
                <a:cubicBezTo>
                  <a:pt x="55866" y="91189"/>
                  <a:pt x="55085" y="88731"/>
                  <a:pt x="53522" y="86680"/>
                </a:cubicBezTo>
                <a:cubicBezTo>
                  <a:pt x="51959" y="84629"/>
                  <a:pt x="49925" y="82806"/>
                  <a:pt x="47418" y="81211"/>
                </a:cubicBezTo>
                <a:cubicBezTo>
                  <a:pt x="44911" y="79616"/>
                  <a:pt x="42062" y="78118"/>
                  <a:pt x="38872" y="76718"/>
                </a:cubicBezTo>
                <a:cubicBezTo>
                  <a:pt x="35681" y="75318"/>
                  <a:pt x="32393" y="73837"/>
                  <a:pt x="29007" y="72274"/>
                </a:cubicBezTo>
                <a:cubicBezTo>
                  <a:pt x="25621" y="70712"/>
                  <a:pt x="22333" y="68937"/>
                  <a:pt x="19143" y="66951"/>
                </a:cubicBezTo>
                <a:cubicBezTo>
                  <a:pt x="15952" y="64966"/>
                  <a:pt x="13104" y="62589"/>
                  <a:pt x="10597" y="59822"/>
                </a:cubicBezTo>
                <a:cubicBezTo>
                  <a:pt x="8090" y="57054"/>
                  <a:pt x="6055" y="53782"/>
                  <a:pt x="4493" y="50006"/>
                </a:cubicBezTo>
                <a:cubicBezTo>
                  <a:pt x="2930" y="46229"/>
                  <a:pt x="2148" y="41704"/>
                  <a:pt x="2148" y="36430"/>
                </a:cubicBezTo>
                <a:cubicBezTo>
                  <a:pt x="2148" y="30375"/>
                  <a:pt x="3272" y="25052"/>
                  <a:pt x="5518" y="20461"/>
                </a:cubicBezTo>
                <a:cubicBezTo>
                  <a:pt x="7764" y="15871"/>
                  <a:pt x="10792" y="12062"/>
                  <a:pt x="14601" y="9034"/>
                </a:cubicBezTo>
                <a:cubicBezTo>
                  <a:pt x="18410" y="6006"/>
                  <a:pt x="22903" y="3744"/>
                  <a:pt x="28079" y="2246"/>
                </a:cubicBezTo>
                <a:cubicBezTo>
                  <a:pt x="33256" y="749"/>
                  <a:pt x="38742" y="0"/>
                  <a:pt x="44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600"/>
          </a:p>
        </p:txBody>
      </p:sp>
      <p:sp>
        <p:nvSpPr>
          <p:cNvPr id="73" name="文本框 72"/>
          <p:cNvSpPr txBox="1"/>
          <p:nvPr/>
        </p:nvSpPr>
        <p:spPr>
          <a:xfrm>
            <a:off x="7618375" y="2717890"/>
            <a:ext cx="662624" cy="164083"/>
          </a:xfrm>
          <a:custGeom>
            <a:rect b="b" l="l" r="r" t="t"/>
            <a:pathLst>
              <a:path h="164083" w="662624">
                <a:moveTo>
                  <a:pt x="317878" y="53620"/>
                </a:moveTo>
                <a:cubicBezTo>
                  <a:pt x="316250" y="53620"/>
                  <a:pt x="314639" y="53864"/>
                  <a:pt x="313043" y="54352"/>
                </a:cubicBezTo>
                <a:cubicBezTo>
                  <a:pt x="311448" y="54841"/>
                  <a:pt x="309820" y="55638"/>
                  <a:pt x="308160" y="56745"/>
                </a:cubicBezTo>
                <a:cubicBezTo>
                  <a:pt x="306500" y="57852"/>
                  <a:pt x="304790" y="59285"/>
                  <a:pt x="303032" y="61043"/>
                </a:cubicBezTo>
                <a:cubicBezTo>
                  <a:pt x="301274" y="62801"/>
                  <a:pt x="299419" y="64982"/>
                  <a:pt x="297465" y="67586"/>
                </a:cubicBezTo>
                <a:lnTo>
                  <a:pt x="297465" y="96301"/>
                </a:lnTo>
                <a:cubicBezTo>
                  <a:pt x="300916" y="100663"/>
                  <a:pt x="304204" y="104033"/>
                  <a:pt x="307330" y="106410"/>
                </a:cubicBezTo>
                <a:cubicBezTo>
                  <a:pt x="310455" y="108786"/>
                  <a:pt x="313711" y="109974"/>
                  <a:pt x="317097" y="109974"/>
                </a:cubicBezTo>
                <a:cubicBezTo>
                  <a:pt x="320287" y="109974"/>
                  <a:pt x="323006" y="109161"/>
                  <a:pt x="325252" y="107533"/>
                </a:cubicBezTo>
                <a:cubicBezTo>
                  <a:pt x="327498" y="105905"/>
                  <a:pt x="329338" y="103773"/>
                  <a:pt x="330770" y="101135"/>
                </a:cubicBezTo>
                <a:cubicBezTo>
                  <a:pt x="332203" y="98498"/>
                  <a:pt x="333261" y="95520"/>
                  <a:pt x="333944" y="92199"/>
                </a:cubicBezTo>
                <a:cubicBezTo>
                  <a:pt x="334628" y="88878"/>
                  <a:pt x="334970" y="85557"/>
                  <a:pt x="334970" y="82237"/>
                </a:cubicBezTo>
                <a:cubicBezTo>
                  <a:pt x="334970" y="78525"/>
                  <a:pt x="334693" y="74960"/>
                  <a:pt x="334140" y="71542"/>
                </a:cubicBezTo>
                <a:cubicBezTo>
                  <a:pt x="333586" y="68124"/>
                  <a:pt x="332642" y="65080"/>
                  <a:pt x="331307" y="62410"/>
                </a:cubicBezTo>
                <a:cubicBezTo>
                  <a:pt x="329973" y="59740"/>
                  <a:pt x="328215" y="57608"/>
                  <a:pt x="326033" y="56013"/>
                </a:cubicBezTo>
                <a:cubicBezTo>
                  <a:pt x="323852" y="54417"/>
                  <a:pt x="321134" y="53620"/>
                  <a:pt x="317878" y="53620"/>
                </a:cubicBezTo>
                <a:close/>
                <a:moveTo>
                  <a:pt x="206852" y="50006"/>
                </a:moveTo>
                <a:cubicBezTo>
                  <a:pt x="203727" y="50006"/>
                  <a:pt x="201008" y="50592"/>
                  <a:pt x="198697" y="51764"/>
                </a:cubicBezTo>
                <a:cubicBezTo>
                  <a:pt x="196385" y="52936"/>
                  <a:pt x="194465" y="54515"/>
                  <a:pt x="192935" y="56501"/>
                </a:cubicBezTo>
                <a:cubicBezTo>
                  <a:pt x="191404" y="58487"/>
                  <a:pt x="190232" y="60831"/>
                  <a:pt x="189418" y="63533"/>
                </a:cubicBezTo>
                <a:cubicBezTo>
                  <a:pt x="188605" y="66235"/>
                  <a:pt x="188132" y="69116"/>
                  <a:pt x="188002" y="72177"/>
                </a:cubicBezTo>
                <a:lnTo>
                  <a:pt x="224726" y="72177"/>
                </a:lnTo>
                <a:cubicBezTo>
                  <a:pt x="224921" y="65275"/>
                  <a:pt x="223537" y="59854"/>
                  <a:pt x="220575" y="55915"/>
                </a:cubicBezTo>
                <a:cubicBezTo>
                  <a:pt x="217612" y="51976"/>
                  <a:pt x="213038" y="50006"/>
                  <a:pt x="206852" y="50006"/>
                </a:cubicBezTo>
                <a:close/>
                <a:moveTo>
                  <a:pt x="325105" y="32621"/>
                </a:moveTo>
                <a:cubicBezTo>
                  <a:pt x="331487" y="32621"/>
                  <a:pt x="336923" y="33874"/>
                  <a:pt x="341416" y="36381"/>
                </a:cubicBezTo>
                <a:cubicBezTo>
                  <a:pt x="345909" y="38888"/>
                  <a:pt x="349571" y="42323"/>
                  <a:pt x="352404" y="46685"/>
                </a:cubicBezTo>
                <a:cubicBezTo>
                  <a:pt x="355236" y="51048"/>
                  <a:pt x="357304" y="56127"/>
                  <a:pt x="358606" y="61922"/>
                </a:cubicBezTo>
                <a:cubicBezTo>
                  <a:pt x="359908" y="67717"/>
                  <a:pt x="360559" y="73902"/>
                  <a:pt x="360559" y="80479"/>
                </a:cubicBezTo>
                <a:cubicBezTo>
                  <a:pt x="360559" y="88227"/>
                  <a:pt x="359729" y="95210"/>
                  <a:pt x="358069" y="101428"/>
                </a:cubicBezTo>
                <a:cubicBezTo>
                  <a:pt x="356408" y="107647"/>
                  <a:pt x="353983" y="112937"/>
                  <a:pt x="350792" y="117300"/>
                </a:cubicBezTo>
                <a:cubicBezTo>
                  <a:pt x="347602" y="121662"/>
                  <a:pt x="343630" y="125015"/>
                  <a:pt x="338877" y="127359"/>
                </a:cubicBezTo>
                <a:cubicBezTo>
                  <a:pt x="334124" y="129703"/>
                  <a:pt x="328687" y="130876"/>
                  <a:pt x="322566" y="130876"/>
                </a:cubicBezTo>
                <a:cubicBezTo>
                  <a:pt x="320027" y="130876"/>
                  <a:pt x="317699" y="130631"/>
                  <a:pt x="315583" y="130143"/>
                </a:cubicBezTo>
                <a:cubicBezTo>
                  <a:pt x="313467" y="129655"/>
                  <a:pt x="311416" y="128906"/>
                  <a:pt x="309430" y="127897"/>
                </a:cubicBezTo>
                <a:cubicBezTo>
                  <a:pt x="307444" y="126887"/>
                  <a:pt x="305474" y="125634"/>
                  <a:pt x="303521" y="124136"/>
                </a:cubicBezTo>
                <a:cubicBezTo>
                  <a:pt x="301567" y="122639"/>
                  <a:pt x="299549" y="120881"/>
                  <a:pt x="297465" y="118862"/>
                </a:cubicBezTo>
                <a:lnTo>
                  <a:pt x="297465" y="159883"/>
                </a:lnTo>
                <a:cubicBezTo>
                  <a:pt x="297465" y="160534"/>
                  <a:pt x="297270" y="161120"/>
                  <a:pt x="296879" y="161641"/>
                </a:cubicBezTo>
                <a:cubicBezTo>
                  <a:pt x="296489" y="162162"/>
                  <a:pt x="295821" y="162601"/>
                  <a:pt x="294877" y="162960"/>
                </a:cubicBezTo>
                <a:cubicBezTo>
                  <a:pt x="293933" y="163318"/>
                  <a:pt x="292680" y="163594"/>
                  <a:pt x="291117" y="163790"/>
                </a:cubicBezTo>
                <a:cubicBezTo>
                  <a:pt x="289554" y="163985"/>
                  <a:pt x="287568" y="164083"/>
                  <a:pt x="285159" y="164083"/>
                </a:cubicBezTo>
                <a:cubicBezTo>
                  <a:pt x="282750" y="164083"/>
                  <a:pt x="280764" y="163985"/>
                  <a:pt x="279201" y="163790"/>
                </a:cubicBezTo>
                <a:cubicBezTo>
                  <a:pt x="277639" y="163594"/>
                  <a:pt x="276385" y="163318"/>
                  <a:pt x="275441" y="162960"/>
                </a:cubicBezTo>
                <a:cubicBezTo>
                  <a:pt x="274497" y="162601"/>
                  <a:pt x="273830" y="162162"/>
                  <a:pt x="273439" y="161641"/>
                </a:cubicBezTo>
                <a:cubicBezTo>
                  <a:pt x="273048" y="161120"/>
                  <a:pt x="272853" y="160534"/>
                  <a:pt x="272853" y="159883"/>
                </a:cubicBezTo>
                <a:lnTo>
                  <a:pt x="272853" y="38188"/>
                </a:lnTo>
                <a:cubicBezTo>
                  <a:pt x="272853" y="37537"/>
                  <a:pt x="273016" y="36967"/>
                  <a:pt x="273341" y="36479"/>
                </a:cubicBezTo>
                <a:cubicBezTo>
                  <a:pt x="273667" y="35991"/>
                  <a:pt x="274236" y="35584"/>
                  <a:pt x="275050" y="35258"/>
                </a:cubicBezTo>
                <a:cubicBezTo>
                  <a:pt x="275864" y="34933"/>
                  <a:pt x="276939" y="34688"/>
                  <a:pt x="278273" y="34526"/>
                </a:cubicBezTo>
                <a:cubicBezTo>
                  <a:pt x="279608" y="34363"/>
                  <a:pt x="281285" y="34281"/>
                  <a:pt x="283303" y="34281"/>
                </a:cubicBezTo>
                <a:cubicBezTo>
                  <a:pt x="285257" y="34281"/>
                  <a:pt x="286901" y="34363"/>
                  <a:pt x="288236" y="34526"/>
                </a:cubicBezTo>
                <a:cubicBezTo>
                  <a:pt x="289570" y="34688"/>
                  <a:pt x="290645" y="34933"/>
                  <a:pt x="291459" y="35258"/>
                </a:cubicBezTo>
                <a:cubicBezTo>
                  <a:pt x="292273" y="35584"/>
                  <a:pt x="292842" y="35991"/>
                  <a:pt x="293168" y="36479"/>
                </a:cubicBezTo>
                <a:cubicBezTo>
                  <a:pt x="293493" y="36967"/>
                  <a:pt x="293656" y="37537"/>
                  <a:pt x="293656" y="38188"/>
                </a:cubicBezTo>
                <a:lnTo>
                  <a:pt x="293656" y="48443"/>
                </a:lnTo>
                <a:cubicBezTo>
                  <a:pt x="296196" y="45839"/>
                  <a:pt x="298686" y="43544"/>
                  <a:pt x="301128" y="41558"/>
                </a:cubicBezTo>
                <a:cubicBezTo>
                  <a:pt x="303570" y="39572"/>
                  <a:pt x="306060" y="37911"/>
                  <a:pt x="308600" y="36577"/>
                </a:cubicBezTo>
                <a:cubicBezTo>
                  <a:pt x="311139" y="35242"/>
                  <a:pt x="313760" y="34249"/>
                  <a:pt x="316462" y="33598"/>
                </a:cubicBezTo>
                <a:cubicBezTo>
                  <a:pt x="319164" y="32947"/>
                  <a:pt x="322045" y="32621"/>
                  <a:pt x="325105" y="32621"/>
                </a:cubicBezTo>
                <a:close/>
                <a:moveTo>
                  <a:pt x="207438" y="32621"/>
                </a:moveTo>
                <a:cubicBezTo>
                  <a:pt x="214731" y="32621"/>
                  <a:pt x="220965" y="33695"/>
                  <a:pt x="226142" y="35844"/>
                </a:cubicBezTo>
                <a:cubicBezTo>
                  <a:pt x="231318" y="37993"/>
                  <a:pt x="235567" y="40972"/>
                  <a:pt x="238887" y="44781"/>
                </a:cubicBezTo>
                <a:cubicBezTo>
                  <a:pt x="242208" y="48590"/>
                  <a:pt x="244650" y="53099"/>
                  <a:pt x="246213" y="58308"/>
                </a:cubicBezTo>
                <a:cubicBezTo>
                  <a:pt x="247775" y="63517"/>
                  <a:pt x="248557" y="69182"/>
                  <a:pt x="248557" y="75302"/>
                </a:cubicBezTo>
                <a:lnTo>
                  <a:pt x="248557" y="79209"/>
                </a:lnTo>
                <a:cubicBezTo>
                  <a:pt x="248557" y="82204"/>
                  <a:pt x="247889" y="84418"/>
                  <a:pt x="246554" y="85850"/>
                </a:cubicBezTo>
                <a:cubicBezTo>
                  <a:pt x="245220" y="87283"/>
                  <a:pt x="243380" y="87999"/>
                  <a:pt x="241036" y="87999"/>
                </a:cubicBezTo>
                <a:lnTo>
                  <a:pt x="188002" y="87999"/>
                </a:lnTo>
                <a:cubicBezTo>
                  <a:pt x="188002" y="91710"/>
                  <a:pt x="188442" y="95080"/>
                  <a:pt x="189321" y="98108"/>
                </a:cubicBezTo>
                <a:cubicBezTo>
                  <a:pt x="190200" y="101135"/>
                  <a:pt x="191600" y="103707"/>
                  <a:pt x="193520" y="105824"/>
                </a:cubicBezTo>
                <a:cubicBezTo>
                  <a:pt x="195441" y="107940"/>
                  <a:pt x="197916" y="109551"/>
                  <a:pt x="200943" y="110658"/>
                </a:cubicBezTo>
                <a:cubicBezTo>
                  <a:pt x="203971" y="111765"/>
                  <a:pt x="207601" y="112318"/>
                  <a:pt x="211833" y="112318"/>
                </a:cubicBezTo>
                <a:cubicBezTo>
                  <a:pt x="216131" y="112318"/>
                  <a:pt x="219907" y="112009"/>
                  <a:pt x="223163" y="111391"/>
                </a:cubicBezTo>
                <a:cubicBezTo>
                  <a:pt x="226418" y="110772"/>
                  <a:pt x="229235" y="110088"/>
                  <a:pt x="231611" y="109340"/>
                </a:cubicBezTo>
                <a:cubicBezTo>
                  <a:pt x="233988" y="108591"/>
                  <a:pt x="235957" y="107907"/>
                  <a:pt x="237520" y="107289"/>
                </a:cubicBezTo>
                <a:cubicBezTo>
                  <a:pt x="239083" y="106670"/>
                  <a:pt x="240353" y="106361"/>
                  <a:pt x="241329" y="106361"/>
                </a:cubicBezTo>
                <a:cubicBezTo>
                  <a:pt x="241915" y="106361"/>
                  <a:pt x="242404" y="106475"/>
                  <a:pt x="242794" y="106703"/>
                </a:cubicBezTo>
                <a:cubicBezTo>
                  <a:pt x="243185" y="106930"/>
                  <a:pt x="243510" y="107337"/>
                  <a:pt x="243771" y="107923"/>
                </a:cubicBezTo>
                <a:cubicBezTo>
                  <a:pt x="244031" y="108509"/>
                  <a:pt x="244210" y="109340"/>
                  <a:pt x="244308" y="110414"/>
                </a:cubicBezTo>
                <a:cubicBezTo>
                  <a:pt x="244406" y="111488"/>
                  <a:pt x="244455" y="112839"/>
                  <a:pt x="244455" y="114467"/>
                </a:cubicBezTo>
                <a:cubicBezTo>
                  <a:pt x="244455" y="115900"/>
                  <a:pt x="244422" y="117121"/>
                  <a:pt x="244357" y="118130"/>
                </a:cubicBezTo>
                <a:cubicBezTo>
                  <a:pt x="244292" y="119139"/>
                  <a:pt x="244194" y="120002"/>
                  <a:pt x="244064" y="120718"/>
                </a:cubicBezTo>
                <a:cubicBezTo>
                  <a:pt x="243934" y="121434"/>
                  <a:pt x="243738" y="122037"/>
                  <a:pt x="243478" y="122525"/>
                </a:cubicBezTo>
                <a:cubicBezTo>
                  <a:pt x="243217" y="123013"/>
                  <a:pt x="242876" y="123485"/>
                  <a:pt x="242452" y="123941"/>
                </a:cubicBezTo>
                <a:cubicBezTo>
                  <a:pt x="242029" y="124397"/>
                  <a:pt x="240873" y="125015"/>
                  <a:pt x="238985" y="125797"/>
                </a:cubicBezTo>
                <a:cubicBezTo>
                  <a:pt x="237097" y="126578"/>
                  <a:pt x="234688" y="127343"/>
                  <a:pt x="231758" y="128092"/>
                </a:cubicBezTo>
                <a:cubicBezTo>
                  <a:pt x="228828" y="128841"/>
                  <a:pt x="225474" y="129492"/>
                  <a:pt x="221698" y="130045"/>
                </a:cubicBezTo>
                <a:cubicBezTo>
                  <a:pt x="217921" y="130599"/>
                  <a:pt x="213884" y="130876"/>
                  <a:pt x="209587" y="130876"/>
                </a:cubicBezTo>
                <a:cubicBezTo>
                  <a:pt x="201839" y="130876"/>
                  <a:pt x="195051" y="129899"/>
                  <a:pt x="189223" y="127945"/>
                </a:cubicBezTo>
                <a:cubicBezTo>
                  <a:pt x="183396" y="125992"/>
                  <a:pt x="178528" y="123029"/>
                  <a:pt x="174622" y="119058"/>
                </a:cubicBezTo>
                <a:cubicBezTo>
                  <a:pt x="170715" y="115086"/>
                  <a:pt x="167801" y="110072"/>
                  <a:pt x="165880" y="104017"/>
                </a:cubicBezTo>
                <a:cubicBezTo>
                  <a:pt x="163960" y="97961"/>
                  <a:pt x="162999" y="90864"/>
                  <a:pt x="162999" y="82725"/>
                </a:cubicBezTo>
                <a:cubicBezTo>
                  <a:pt x="162999" y="74977"/>
                  <a:pt x="164008" y="67993"/>
                  <a:pt x="166027" y="61775"/>
                </a:cubicBezTo>
                <a:cubicBezTo>
                  <a:pt x="168045" y="55557"/>
                  <a:pt x="170975" y="50283"/>
                  <a:pt x="174817" y="45953"/>
                </a:cubicBezTo>
                <a:cubicBezTo>
                  <a:pt x="178659" y="41623"/>
                  <a:pt x="183330" y="38318"/>
                  <a:pt x="188832" y="36039"/>
                </a:cubicBezTo>
                <a:cubicBezTo>
                  <a:pt x="194334" y="33761"/>
                  <a:pt x="200536" y="32621"/>
                  <a:pt x="207438" y="32621"/>
                </a:cubicBezTo>
                <a:close/>
                <a:moveTo>
                  <a:pt x="622678" y="23831"/>
                </a:moveTo>
                <a:lnTo>
                  <a:pt x="589373" y="81944"/>
                </a:lnTo>
                <a:lnTo>
                  <a:pt x="622873" y="81944"/>
                </a:lnTo>
                <a:lnTo>
                  <a:pt x="622873" y="23831"/>
                </a:lnTo>
                <a:close/>
                <a:moveTo>
                  <a:pt x="511457" y="20315"/>
                </a:moveTo>
                <a:cubicBezTo>
                  <a:pt x="507615" y="20315"/>
                  <a:pt x="504441" y="21243"/>
                  <a:pt x="501934" y="23098"/>
                </a:cubicBezTo>
                <a:cubicBezTo>
                  <a:pt x="499427" y="24954"/>
                  <a:pt x="497441" y="27738"/>
                  <a:pt x="495976" y="31449"/>
                </a:cubicBezTo>
                <a:cubicBezTo>
                  <a:pt x="494511" y="35160"/>
                  <a:pt x="493486" y="39783"/>
                  <a:pt x="492900" y="45318"/>
                </a:cubicBezTo>
                <a:cubicBezTo>
                  <a:pt x="492314" y="50852"/>
                  <a:pt x="492021" y="57299"/>
                  <a:pt x="492021" y="64656"/>
                </a:cubicBezTo>
                <a:cubicBezTo>
                  <a:pt x="492021" y="73642"/>
                  <a:pt x="492379" y="81081"/>
                  <a:pt x="493095" y="86974"/>
                </a:cubicBezTo>
                <a:cubicBezTo>
                  <a:pt x="493811" y="92866"/>
                  <a:pt x="494935" y="97554"/>
                  <a:pt x="496465" y="101038"/>
                </a:cubicBezTo>
                <a:cubicBezTo>
                  <a:pt x="497995" y="104521"/>
                  <a:pt x="499965" y="106963"/>
                  <a:pt x="502374" y="108363"/>
                </a:cubicBezTo>
                <a:cubicBezTo>
                  <a:pt x="504783" y="109763"/>
                  <a:pt x="507680" y="110463"/>
                  <a:pt x="511066" y="110463"/>
                </a:cubicBezTo>
                <a:cubicBezTo>
                  <a:pt x="513606" y="110463"/>
                  <a:pt x="515852" y="110056"/>
                  <a:pt x="517805" y="109242"/>
                </a:cubicBezTo>
                <a:cubicBezTo>
                  <a:pt x="519759" y="108428"/>
                  <a:pt x="521468" y="107207"/>
                  <a:pt x="522933" y="105579"/>
                </a:cubicBezTo>
                <a:cubicBezTo>
                  <a:pt x="524398" y="103952"/>
                  <a:pt x="525619" y="101901"/>
                  <a:pt x="526596" y="99426"/>
                </a:cubicBezTo>
                <a:cubicBezTo>
                  <a:pt x="527572" y="96952"/>
                  <a:pt x="528370" y="94087"/>
                  <a:pt x="528988" y="90831"/>
                </a:cubicBezTo>
                <a:cubicBezTo>
                  <a:pt x="529607" y="87576"/>
                  <a:pt x="530030" y="83897"/>
                  <a:pt x="530258" y="79795"/>
                </a:cubicBezTo>
                <a:cubicBezTo>
                  <a:pt x="530486" y="75693"/>
                  <a:pt x="530600" y="71168"/>
                  <a:pt x="530600" y="66219"/>
                </a:cubicBezTo>
                <a:cubicBezTo>
                  <a:pt x="530600" y="60229"/>
                  <a:pt x="530437" y="54938"/>
                  <a:pt x="530112" y="50348"/>
                </a:cubicBezTo>
                <a:cubicBezTo>
                  <a:pt x="529786" y="45757"/>
                  <a:pt x="529281" y="41769"/>
                  <a:pt x="528598" y="38383"/>
                </a:cubicBezTo>
                <a:cubicBezTo>
                  <a:pt x="527914" y="34998"/>
                  <a:pt x="527068" y="32133"/>
                  <a:pt x="526058" y="29789"/>
                </a:cubicBezTo>
                <a:cubicBezTo>
                  <a:pt x="525049" y="27445"/>
                  <a:pt x="523828" y="25573"/>
                  <a:pt x="522396" y="24173"/>
                </a:cubicBezTo>
                <a:cubicBezTo>
                  <a:pt x="520963" y="22773"/>
                  <a:pt x="519335" y="21780"/>
                  <a:pt x="517512" y="21194"/>
                </a:cubicBezTo>
                <a:cubicBezTo>
                  <a:pt x="515689" y="20608"/>
                  <a:pt x="513671" y="20315"/>
                  <a:pt x="511457" y="20315"/>
                </a:cubicBezTo>
                <a:close/>
                <a:moveTo>
                  <a:pt x="117811" y="11329"/>
                </a:moveTo>
                <a:cubicBezTo>
                  <a:pt x="120220" y="11329"/>
                  <a:pt x="122223" y="11411"/>
                  <a:pt x="123818" y="11573"/>
                </a:cubicBezTo>
                <a:cubicBezTo>
                  <a:pt x="125413" y="11736"/>
                  <a:pt x="126666" y="11997"/>
                  <a:pt x="127578" y="12355"/>
                </a:cubicBezTo>
                <a:cubicBezTo>
                  <a:pt x="128490" y="12713"/>
                  <a:pt x="129141" y="13152"/>
                  <a:pt x="129531" y="13673"/>
                </a:cubicBezTo>
                <a:cubicBezTo>
                  <a:pt x="129922" y="14194"/>
                  <a:pt x="130117" y="14780"/>
                  <a:pt x="130117" y="15431"/>
                </a:cubicBezTo>
                <a:lnTo>
                  <a:pt x="130117" y="34867"/>
                </a:lnTo>
                <a:lnTo>
                  <a:pt x="149065" y="34867"/>
                </a:lnTo>
                <a:cubicBezTo>
                  <a:pt x="149716" y="34867"/>
                  <a:pt x="150286" y="35030"/>
                  <a:pt x="150774" y="35356"/>
                </a:cubicBezTo>
                <a:cubicBezTo>
                  <a:pt x="151263" y="35681"/>
                  <a:pt x="151670" y="36218"/>
                  <a:pt x="151995" y="36967"/>
                </a:cubicBezTo>
                <a:cubicBezTo>
                  <a:pt x="152321" y="37716"/>
                  <a:pt x="152565" y="38742"/>
                  <a:pt x="152728" y="40044"/>
                </a:cubicBezTo>
                <a:cubicBezTo>
                  <a:pt x="152890" y="41346"/>
                  <a:pt x="152972" y="42941"/>
                  <a:pt x="152972" y="44830"/>
                </a:cubicBezTo>
                <a:cubicBezTo>
                  <a:pt x="152972" y="48411"/>
                  <a:pt x="152646" y="50966"/>
                  <a:pt x="151995" y="52497"/>
                </a:cubicBezTo>
                <a:cubicBezTo>
                  <a:pt x="151344" y="54027"/>
                  <a:pt x="150400" y="54792"/>
                  <a:pt x="149163" y="54792"/>
                </a:cubicBezTo>
                <a:lnTo>
                  <a:pt x="130117" y="54792"/>
                </a:lnTo>
                <a:lnTo>
                  <a:pt x="130117" y="95715"/>
                </a:lnTo>
                <a:cubicBezTo>
                  <a:pt x="130117" y="100468"/>
                  <a:pt x="130866" y="104033"/>
                  <a:pt x="132364" y="106410"/>
                </a:cubicBezTo>
                <a:cubicBezTo>
                  <a:pt x="133861" y="108786"/>
                  <a:pt x="136531" y="109974"/>
                  <a:pt x="140373" y="109974"/>
                </a:cubicBezTo>
                <a:cubicBezTo>
                  <a:pt x="141675" y="109974"/>
                  <a:pt x="142847" y="109861"/>
                  <a:pt x="143889" y="109633"/>
                </a:cubicBezTo>
                <a:cubicBezTo>
                  <a:pt x="144930" y="109405"/>
                  <a:pt x="145858" y="109144"/>
                  <a:pt x="146672" y="108851"/>
                </a:cubicBezTo>
                <a:cubicBezTo>
                  <a:pt x="147486" y="108558"/>
                  <a:pt x="148170" y="108298"/>
                  <a:pt x="148723" y="108070"/>
                </a:cubicBezTo>
                <a:cubicBezTo>
                  <a:pt x="149277" y="107842"/>
                  <a:pt x="149781" y="107728"/>
                  <a:pt x="150237" y="107728"/>
                </a:cubicBezTo>
                <a:cubicBezTo>
                  <a:pt x="150628" y="107728"/>
                  <a:pt x="151002" y="107842"/>
                  <a:pt x="151360" y="108070"/>
                </a:cubicBezTo>
                <a:cubicBezTo>
                  <a:pt x="151718" y="108298"/>
                  <a:pt x="151995" y="108754"/>
                  <a:pt x="152190" y="109437"/>
                </a:cubicBezTo>
                <a:cubicBezTo>
                  <a:pt x="152386" y="110121"/>
                  <a:pt x="152565" y="111049"/>
                  <a:pt x="152728" y="112221"/>
                </a:cubicBezTo>
                <a:cubicBezTo>
                  <a:pt x="152890" y="113393"/>
                  <a:pt x="152972" y="114890"/>
                  <a:pt x="152972" y="116714"/>
                </a:cubicBezTo>
                <a:cubicBezTo>
                  <a:pt x="152972" y="119579"/>
                  <a:pt x="152793" y="121776"/>
                  <a:pt x="152435" y="123306"/>
                </a:cubicBezTo>
                <a:cubicBezTo>
                  <a:pt x="152077" y="124836"/>
                  <a:pt x="151604" y="125911"/>
                  <a:pt x="151018" y="126529"/>
                </a:cubicBezTo>
                <a:cubicBezTo>
                  <a:pt x="150432" y="127148"/>
                  <a:pt x="149570" y="127701"/>
                  <a:pt x="148430" y="128190"/>
                </a:cubicBezTo>
                <a:cubicBezTo>
                  <a:pt x="147291" y="128678"/>
                  <a:pt x="145956" y="129101"/>
                  <a:pt x="144426" y="129459"/>
                </a:cubicBezTo>
                <a:cubicBezTo>
                  <a:pt x="142896" y="129817"/>
                  <a:pt x="141235" y="130094"/>
                  <a:pt x="139445" y="130289"/>
                </a:cubicBezTo>
                <a:cubicBezTo>
                  <a:pt x="137654" y="130485"/>
                  <a:pt x="135847" y="130582"/>
                  <a:pt x="134024" y="130582"/>
                </a:cubicBezTo>
                <a:cubicBezTo>
                  <a:pt x="129141" y="130582"/>
                  <a:pt x="124908" y="129964"/>
                  <a:pt x="121327" y="128727"/>
                </a:cubicBezTo>
                <a:cubicBezTo>
                  <a:pt x="117746" y="127490"/>
                  <a:pt x="114783" y="125585"/>
                  <a:pt x="112439" y="123013"/>
                </a:cubicBezTo>
                <a:cubicBezTo>
                  <a:pt x="110095" y="120441"/>
                  <a:pt x="108370" y="117202"/>
                  <a:pt x="107263" y="113295"/>
                </a:cubicBezTo>
                <a:cubicBezTo>
                  <a:pt x="106156" y="109388"/>
                  <a:pt x="105603" y="104765"/>
                  <a:pt x="105603" y="99426"/>
                </a:cubicBezTo>
                <a:lnTo>
                  <a:pt x="105603" y="54792"/>
                </a:lnTo>
                <a:lnTo>
                  <a:pt x="95152" y="54792"/>
                </a:lnTo>
                <a:cubicBezTo>
                  <a:pt x="93915" y="54792"/>
                  <a:pt x="92971" y="54027"/>
                  <a:pt x="92320" y="52497"/>
                </a:cubicBezTo>
                <a:cubicBezTo>
                  <a:pt x="91669" y="50966"/>
                  <a:pt x="91343" y="48411"/>
                  <a:pt x="91343" y="44830"/>
                </a:cubicBezTo>
                <a:cubicBezTo>
                  <a:pt x="91343" y="42941"/>
                  <a:pt x="91424" y="41346"/>
                  <a:pt x="91587" y="40044"/>
                </a:cubicBezTo>
                <a:cubicBezTo>
                  <a:pt x="91750" y="38742"/>
                  <a:pt x="91994" y="37716"/>
                  <a:pt x="92320" y="36967"/>
                </a:cubicBezTo>
                <a:cubicBezTo>
                  <a:pt x="92645" y="36218"/>
                  <a:pt x="93052" y="35681"/>
                  <a:pt x="93541" y="35356"/>
                </a:cubicBezTo>
                <a:cubicBezTo>
                  <a:pt x="94029" y="35030"/>
                  <a:pt x="94599" y="34867"/>
                  <a:pt x="95250" y="34867"/>
                </a:cubicBezTo>
                <a:lnTo>
                  <a:pt x="105603" y="34867"/>
                </a:lnTo>
                <a:lnTo>
                  <a:pt x="105603" y="15431"/>
                </a:lnTo>
                <a:cubicBezTo>
                  <a:pt x="105603" y="14780"/>
                  <a:pt x="105782" y="14194"/>
                  <a:pt x="106140" y="13673"/>
                </a:cubicBezTo>
                <a:cubicBezTo>
                  <a:pt x="106498" y="13152"/>
                  <a:pt x="107149" y="12713"/>
                  <a:pt x="108093" y="12355"/>
                </a:cubicBezTo>
                <a:cubicBezTo>
                  <a:pt x="109037" y="11997"/>
                  <a:pt x="110307" y="11736"/>
                  <a:pt x="111902" y="11573"/>
                </a:cubicBezTo>
                <a:cubicBezTo>
                  <a:pt x="113498" y="11411"/>
                  <a:pt x="115467" y="11329"/>
                  <a:pt x="117811" y="11329"/>
                </a:cubicBezTo>
                <a:close/>
                <a:moveTo>
                  <a:pt x="629417" y="1660"/>
                </a:moveTo>
                <a:cubicBezTo>
                  <a:pt x="632738" y="1660"/>
                  <a:pt x="635570" y="1741"/>
                  <a:pt x="637914" y="1904"/>
                </a:cubicBezTo>
                <a:cubicBezTo>
                  <a:pt x="640258" y="2067"/>
                  <a:pt x="642130" y="2327"/>
                  <a:pt x="643530" y="2686"/>
                </a:cubicBezTo>
                <a:cubicBezTo>
                  <a:pt x="644930" y="3044"/>
                  <a:pt x="645956" y="3483"/>
                  <a:pt x="646607" y="4004"/>
                </a:cubicBezTo>
                <a:cubicBezTo>
                  <a:pt x="647258" y="4525"/>
                  <a:pt x="647583" y="5144"/>
                  <a:pt x="647583" y="5860"/>
                </a:cubicBezTo>
                <a:lnTo>
                  <a:pt x="647583" y="81944"/>
                </a:lnTo>
                <a:lnTo>
                  <a:pt x="658815" y="81944"/>
                </a:lnTo>
                <a:cubicBezTo>
                  <a:pt x="659857" y="81944"/>
                  <a:pt x="660752" y="82741"/>
                  <a:pt x="661501" y="84336"/>
                </a:cubicBezTo>
                <a:cubicBezTo>
                  <a:pt x="662250" y="85932"/>
                  <a:pt x="662624" y="88585"/>
                  <a:pt x="662624" y="92296"/>
                </a:cubicBezTo>
                <a:cubicBezTo>
                  <a:pt x="662624" y="95617"/>
                  <a:pt x="662283" y="98140"/>
                  <a:pt x="661599" y="99866"/>
                </a:cubicBezTo>
                <a:cubicBezTo>
                  <a:pt x="660915" y="101591"/>
                  <a:pt x="659987" y="102454"/>
                  <a:pt x="658815" y="102454"/>
                </a:cubicBezTo>
                <a:lnTo>
                  <a:pt x="647583" y="102454"/>
                </a:lnTo>
                <a:lnTo>
                  <a:pt x="647583" y="125308"/>
                </a:lnTo>
                <a:cubicBezTo>
                  <a:pt x="647583" y="125960"/>
                  <a:pt x="647388" y="126529"/>
                  <a:pt x="646997" y="127018"/>
                </a:cubicBezTo>
                <a:cubicBezTo>
                  <a:pt x="646607" y="127506"/>
                  <a:pt x="645923" y="127913"/>
                  <a:pt x="644946" y="128238"/>
                </a:cubicBezTo>
                <a:cubicBezTo>
                  <a:pt x="643970" y="128564"/>
                  <a:pt x="642700" y="128808"/>
                  <a:pt x="641137" y="128971"/>
                </a:cubicBezTo>
                <a:cubicBezTo>
                  <a:pt x="639575" y="129134"/>
                  <a:pt x="637556" y="129215"/>
                  <a:pt x="635082" y="129215"/>
                </a:cubicBezTo>
                <a:cubicBezTo>
                  <a:pt x="632738" y="129215"/>
                  <a:pt x="630768" y="129134"/>
                  <a:pt x="629173" y="128971"/>
                </a:cubicBezTo>
                <a:cubicBezTo>
                  <a:pt x="627578" y="128808"/>
                  <a:pt x="626308" y="128564"/>
                  <a:pt x="625364" y="128238"/>
                </a:cubicBezTo>
                <a:cubicBezTo>
                  <a:pt x="624420" y="127913"/>
                  <a:pt x="623769" y="127506"/>
                  <a:pt x="623411" y="127018"/>
                </a:cubicBezTo>
                <a:cubicBezTo>
                  <a:pt x="623052" y="126529"/>
                  <a:pt x="622873" y="125960"/>
                  <a:pt x="622873" y="125308"/>
                </a:cubicBezTo>
                <a:lnTo>
                  <a:pt x="622873" y="102454"/>
                </a:lnTo>
                <a:lnTo>
                  <a:pt x="574527" y="102454"/>
                </a:lnTo>
                <a:cubicBezTo>
                  <a:pt x="573616" y="102454"/>
                  <a:pt x="572802" y="102340"/>
                  <a:pt x="572086" y="102112"/>
                </a:cubicBezTo>
                <a:cubicBezTo>
                  <a:pt x="571370" y="101884"/>
                  <a:pt x="570767" y="101363"/>
                  <a:pt x="570279" y="100549"/>
                </a:cubicBezTo>
                <a:cubicBezTo>
                  <a:pt x="569791" y="99736"/>
                  <a:pt x="569432" y="98564"/>
                  <a:pt x="569205" y="97033"/>
                </a:cubicBezTo>
                <a:cubicBezTo>
                  <a:pt x="568977" y="95503"/>
                  <a:pt x="568863" y="93468"/>
                  <a:pt x="568863" y="90929"/>
                </a:cubicBezTo>
                <a:cubicBezTo>
                  <a:pt x="568863" y="88846"/>
                  <a:pt x="568912" y="87039"/>
                  <a:pt x="569009" y="85509"/>
                </a:cubicBezTo>
                <a:cubicBezTo>
                  <a:pt x="569107" y="83978"/>
                  <a:pt x="569270" y="82595"/>
                  <a:pt x="569498" y="81358"/>
                </a:cubicBezTo>
                <a:cubicBezTo>
                  <a:pt x="569725" y="80120"/>
                  <a:pt x="570051" y="78948"/>
                  <a:pt x="570474" y="77842"/>
                </a:cubicBezTo>
                <a:cubicBezTo>
                  <a:pt x="570897" y="76735"/>
                  <a:pt x="571435" y="75563"/>
                  <a:pt x="572086" y="74325"/>
                </a:cubicBezTo>
                <a:lnTo>
                  <a:pt x="611348" y="5078"/>
                </a:lnTo>
                <a:cubicBezTo>
                  <a:pt x="611674" y="4492"/>
                  <a:pt x="612228" y="3988"/>
                  <a:pt x="613009" y="3565"/>
                </a:cubicBezTo>
                <a:cubicBezTo>
                  <a:pt x="613790" y="3141"/>
                  <a:pt x="614881" y="2783"/>
                  <a:pt x="616281" y="2490"/>
                </a:cubicBezTo>
                <a:cubicBezTo>
                  <a:pt x="617681" y="2197"/>
                  <a:pt x="619455" y="1986"/>
                  <a:pt x="621604" y="1855"/>
                </a:cubicBezTo>
                <a:cubicBezTo>
                  <a:pt x="623752" y="1725"/>
                  <a:pt x="626357" y="1660"/>
                  <a:pt x="629417" y="1660"/>
                </a:cubicBezTo>
                <a:close/>
                <a:moveTo>
                  <a:pt x="512531" y="0"/>
                </a:moveTo>
                <a:cubicBezTo>
                  <a:pt x="521191" y="0"/>
                  <a:pt x="528370" y="1481"/>
                  <a:pt x="534067" y="4444"/>
                </a:cubicBezTo>
                <a:cubicBezTo>
                  <a:pt x="539764" y="7406"/>
                  <a:pt x="544274" y="11671"/>
                  <a:pt x="547594" y="17238"/>
                </a:cubicBezTo>
                <a:cubicBezTo>
                  <a:pt x="550915" y="22805"/>
                  <a:pt x="553226" y="29610"/>
                  <a:pt x="554529" y="37651"/>
                </a:cubicBezTo>
                <a:cubicBezTo>
                  <a:pt x="555831" y="45692"/>
                  <a:pt x="556482" y="54792"/>
                  <a:pt x="556482" y="64949"/>
                </a:cubicBezTo>
                <a:cubicBezTo>
                  <a:pt x="556482" y="75042"/>
                  <a:pt x="555668" y="84157"/>
                  <a:pt x="554040" y="92296"/>
                </a:cubicBezTo>
                <a:cubicBezTo>
                  <a:pt x="552413" y="100435"/>
                  <a:pt x="549759" y="107370"/>
                  <a:pt x="546080" y="113100"/>
                </a:cubicBezTo>
                <a:cubicBezTo>
                  <a:pt x="542402" y="118830"/>
                  <a:pt x="537616" y="123225"/>
                  <a:pt x="531723" y="126285"/>
                </a:cubicBezTo>
                <a:cubicBezTo>
                  <a:pt x="525830" y="129345"/>
                  <a:pt x="518619" y="130876"/>
                  <a:pt x="510090" y="130876"/>
                </a:cubicBezTo>
                <a:cubicBezTo>
                  <a:pt x="501430" y="130876"/>
                  <a:pt x="494267" y="129394"/>
                  <a:pt x="488602" y="126432"/>
                </a:cubicBezTo>
                <a:cubicBezTo>
                  <a:pt x="482938" y="123469"/>
                  <a:pt x="478445" y="119204"/>
                  <a:pt x="475124" y="113637"/>
                </a:cubicBezTo>
                <a:cubicBezTo>
                  <a:pt x="471804" y="108070"/>
                  <a:pt x="469476" y="101266"/>
                  <a:pt x="468141" y="93224"/>
                </a:cubicBezTo>
                <a:cubicBezTo>
                  <a:pt x="466806" y="85183"/>
                  <a:pt x="466139" y="76083"/>
                  <a:pt x="466139" y="65926"/>
                </a:cubicBezTo>
                <a:cubicBezTo>
                  <a:pt x="466139" y="55899"/>
                  <a:pt x="466969" y="46799"/>
                  <a:pt x="468629" y="38628"/>
                </a:cubicBezTo>
                <a:cubicBezTo>
                  <a:pt x="470290" y="30456"/>
                  <a:pt x="472959" y="23505"/>
                  <a:pt x="476638" y="17775"/>
                </a:cubicBezTo>
                <a:cubicBezTo>
                  <a:pt x="480317" y="12045"/>
                  <a:pt x="485103" y="7650"/>
                  <a:pt x="490995" y="4590"/>
                </a:cubicBezTo>
                <a:cubicBezTo>
                  <a:pt x="496888" y="1530"/>
                  <a:pt x="504067" y="0"/>
                  <a:pt x="512531" y="0"/>
                </a:cubicBezTo>
                <a:close/>
                <a:moveTo>
                  <a:pt x="44537" y="0"/>
                </a:moveTo>
                <a:cubicBezTo>
                  <a:pt x="47532" y="0"/>
                  <a:pt x="50527" y="228"/>
                  <a:pt x="53522" y="683"/>
                </a:cubicBezTo>
                <a:cubicBezTo>
                  <a:pt x="56517" y="1139"/>
                  <a:pt x="59317" y="1758"/>
                  <a:pt x="61922" y="2539"/>
                </a:cubicBezTo>
                <a:cubicBezTo>
                  <a:pt x="64526" y="3320"/>
                  <a:pt x="66838" y="4199"/>
                  <a:pt x="68856" y="5176"/>
                </a:cubicBezTo>
                <a:cubicBezTo>
                  <a:pt x="70875" y="6153"/>
                  <a:pt x="72209" y="6967"/>
                  <a:pt x="72860" y="7618"/>
                </a:cubicBezTo>
                <a:cubicBezTo>
                  <a:pt x="73512" y="8269"/>
                  <a:pt x="73951" y="8822"/>
                  <a:pt x="74179" y="9278"/>
                </a:cubicBezTo>
                <a:cubicBezTo>
                  <a:pt x="74407" y="9734"/>
                  <a:pt x="74602" y="10336"/>
                  <a:pt x="74765" y="11085"/>
                </a:cubicBezTo>
                <a:cubicBezTo>
                  <a:pt x="74928" y="11834"/>
                  <a:pt x="75042" y="12778"/>
                  <a:pt x="75107" y="13918"/>
                </a:cubicBezTo>
                <a:cubicBezTo>
                  <a:pt x="75172" y="15057"/>
                  <a:pt x="75204" y="16473"/>
                  <a:pt x="75204" y="18166"/>
                </a:cubicBezTo>
                <a:cubicBezTo>
                  <a:pt x="75204" y="20054"/>
                  <a:pt x="75156" y="21650"/>
                  <a:pt x="75058" y="22952"/>
                </a:cubicBezTo>
                <a:cubicBezTo>
                  <a:pt x="74960" y="24254"/>
                  <a:pt x="74798" y="25328"/>
                  <a:pt x="74570" y="26175"/>
                </a:cubicBezTo>
                <a:cubicBezTo>
                  <a:pt x="74342" y="27021"/>
                  <a:pt x="74016" y="27640"/>
                  <a:pt x="73593" y="28031"/>
                </a:cubicBezTo>
                <a:cubicBezTo>
                  <a:pt x="73170" y="28421"/>
                  <a:pt x="72600" y="28617"/>
                  <a:pt x="71884" y="28617"/>
                </a:cubicBezTo>
                <a:cubicBezTo>
                  <a:pt x="71168" y="28617"/>
                  <a:pt x="70028" y="28161"/>
                  <a:pt x="68465" y="27249"/>
                </a:cubicBezTo>
                <a:cubicBezTo>
                  <a:pt x="66903" y="26338"/>
                  <a:pt x="64982" y="25345"/>
                  <a:pt x="62703" y="24270"/>
                </a:cubicBezTo>
                <a:cubicBezTo>
                  <a:pt x="60424" y="23196"/>
                  <a:pt x="57787" y="22219"/>
                  <a:pt x="54792" y="21340"/>
                </a:cubicBezTo>
                <a:cubicBezTo>
                  <a:pt x="51797" y="20461"/>
                  <a:pt x="48508" y="20022"/>
                  <a:pt x="44927" y="20022"/>
                </a:cubicBezTo>
                <a:cubicBezTo>
                  <a:pt x="42127" y="20022"/>
                  <a:pt x="39686" y="20364"/>
                  <a:pt x="37602" y="21047"/>
                </a:cubicBezTo>
                <a:cubicBezTo>
                  <a:pt x="35519" y="21731"/>
                  <a:pt x="33777" y="22675"/>
                  <a:pt x="32377" y="23880"/>
                </a:cubicBezTo>
                <a:cubicBezTo>
                  <a:pt x="30977" y="25084"/>
                  <a:pt x="29935" y="26533"/>
                  <a:pt x="29251" y="28226"/>
                </a:cubicBezTo>
                <a:cubicBezTo>
                  <a:pt x="28568" y="29919"/>
                  <a:pt x="28226" y="31709"/>
                  <a:pt x="28226" y="33598"/>
                </a:cubicBezTo>
                <a:cubicBezTo>
                  <a:pt x="28226" y="36398"/>
                  <a:pt x="28991" y="38823"/>
                  <a:pt x="30521" y="40874"/>
                </a:cubicBezTo>
                <a:cubicBezTo>
                  <a:pt x="32051" y="42925"/>
                  <a:pt x="34102" y="44748"/>
                  <a:pt x="36674" y="46343"/>
                </a:cubicBezTo>
                <a:cubicBezTo>
                  <a:pt x="39246" y="47939"/>
                  <a:pt x="42160" y="49436"/>
                  <a:pt x="45416" y="50836"/>
                </a:cubicBezTo>
                <a:cubicBezTo>
                  <a:pt x="48671" y="52236"/>
                  <a:pt x="51992" y="53717"/>
                  <a:pt x="55378" y="55280"/>
                </a:cubicBezTo>
                <a:cubicBezTo>
                  <a:pt x="58764" y="56843"/>
                  <a:pt x="62084" y="58617"/>
                  <a:pt x="65340" y="60603"/>
                </a:cubicBezTo>
                <a:cubicBezTo>
                  <a:pt x="68596" y="62589"/>
                  <a:pt x="71493" y="64966"/>
                  <a:pt x="74032" y="67733"/>
                </a:cubicBezTo>
                <a:cubicBezTo>
                  <a:pt x="76572" y="70500"/>
                  <a:pt x="78623" y="73756"/>
                  <a:pt x="80186" y="77500"/>
                </a:cubicBezTo>
                <a:cubicBezTo>
                  <a:pt x="81748" y="81244"/>
                  <a:pt x="82530" y="85655"/>
                  <a:pt x="82530" y="90734"/>
                </a:cubicBezTo>
                <a:cubicBezTo>
                  <a:pt x="82530" y="97375"/>
                  <a:pt x="81292" y="103203"/>
                  <a:pt x="78818" y="108216"/>
                </a:cubicBezTo>
                <a:cubicBezTo>
                  <a:pt x="76344" y="113230"/>
                  <a:pt x="72991" y="117414"/>
                  <a:pt x="68758" y="120767"/>
                </a:cubicBezTo>
                <a:cubicBezTo>
                  <a:pt x="64526" y="124120"/>
                  <a:pt x="59578" y="126643"/>
                  <a:pt x="53913" y="128336"/>
                </a:cubicBezTo>
                <a:cubicBezTo>
                  <a:pt x="48248" y="130029"/>
                  <a:pt x="42193" y="130876"/>
                  <a:pt x="35746" y="130876"/>
                </a:cubicBezTo>
                <a:cubicBezTo>
                  <a:pt x="31384" y="130876"/>
                  <a:pt x="27331" y="130517"/>
                  <a:pt x="23587" y="129801"/>
                </a:cubicBezTo>
                <a:cubicBezTo>
                  <a:pt x="19843" y="129085"/>
                  <a:pt x="16538" y="128222"/>
                  <a:pt x="13673" y="127213"/>
                </a:cubicBezTo>
                <a:cubicBezTo>
                  <a:pt x="10808" y="126204"/>
                  <a:pt x="8416" y="125146"/>
                  <a:pt x="6495" y="124039"/>
                </a:cubicBezTo>
                <a:cubicBezTo>
                  <a:pt x="4574" y="122932"/>
                  <a:pt x="3190" y="121955"/>
                  <a:pt x="2344" y="121109"/>
                </a:cubicBezTo>
                <a:cubicBezTo>
                  <a:pt x="1497" y="120262"/>
                  <a:pt x="895" y="119041"/>
                  <a:pt x="537" y="117446"/>
                </a:cubicBezTo>
                <a:cubicBezTo>
                  <a:pt x="179" y="115851"/>
                  <a:pt x="0" y="113556"/>
                  <a:pt x="0" y="110560"/>
                </a:cubicBezTo>
                <a:cubicBezTo>
                  <a:pt x="0" y="108542"/>
                  <a:pt x="65" y="106849"/>
                  <a:pt x="195" y="105482"/>
                </a:cubicBezTo>
                <a:cubicBezTo>
                  <a:pt x="325" y="104114"/>
                  <a:pt x="537" y="103007"/>
                  <a:pt x="830" y="102161"/>
                </a:cubicBezTo>
                <a:cubicBezTo>
                  <a:pt x="1123" y="101315"/>
                  <a:pt x="1514" y="100712"/>
                  <a:pt x="2002" y="100354"/>
                </a:cubicBezTo>
                <a:cubicBezTo>
                  <a:pt x="2490" y="99996"/>
                  <a:pt x="3060" y="99817"/>
                  <a:pt x="3711" y="99817"/>
                </a:cubicBezTo>
                <a:cubicBezTo>
                  <a:pt x="4623" y="99817"/>
                  <a:pt x="5909" y="100354"/>
                  <a:pt x="7569" y="101428"/>
                </a:cubicBezTo>
                <a:cubicBezTo>
                  <a:pt x="9229" y="102503"/>
                  <a:pt x="11362" y="103691"/>
                  <a:pt x="13966" y="104993"/>
                </a:cubicBezTo>
                <a:cubicBezTo>
                  <a:pt x="16571" y="106296"/>
                  <a:pt x="19680" y="107484"/>
                  <a:pt x="23294" y="108558"/>
                </a:cubicBezTo>
                <a:cubicBezTo>
                  <a:pt x="26907" y="109633"/>
                  <a:pt x="31091" y="110170"/>
                  <a:pt x="35844" y="110170"/>
                </a:cubicBezTo>
                <a:cubicBezTo>
                  <a:pt x="38969" y="110170"/>
                  <a:pt x="41769" y="109795"/>
                  <a:pt x="44244" y="109047"/>
                </a:cubicBezTo>
                <a:cubicBezTo>
                  <a:pt x="46718" y="108298"/>
                  <a:pt x="48818" y="107240"/>
                  <a:pt x="50543" y="105872"/>
                </a:cubicBezTo>
                <a:cubicBezTo>
                  <a:pt x="52269" y="104505"/>
                  <a:pt x="53587" y="102812"/>
                  <a:pt x="54499" y="100794"/>
                </a:cubicBezTo>
                <a:cubicBezTo>
                  <a:pt x="55410" y="98775"/>
                  <a:pt x="55866" y="96529"/>
                  <a:pt x="55866" y="94054"/>
                </a:cubicBezTo>
                <a:cubicBezTo>
                  <a:pt x="55866" y="91190"/>
                  <a:pt x="55085" y="88732"/>
                  <a:pt x="53522" y="86681"/>
                </a:cubicBezTo>
                <a:cubicBezTo>
                  <a:pt x="51959" y="84629"/>
                  <a:pt x="49925" y="82806"/>
                  <a:pt x="47418" y="81211"/>
                </a:cubicBezTo>
                <a:cubicBezTo>
                  <a:pt x="44911" y="79616"/>
                  <a:pt x="42062" y="78118"/>
                  <a:pt x="38872" y="76718"/>
                </a:cubicBezTo>
                <a:cubicBezTo>
                  <a:pt x="35681" y="75318"/>
                  <a:pt x="32393" y="73837"/>
                  <a:pt x="29007" y="72274"/>
                </a:cubicBezTo>
                <a:cubicBezTo>
                  <a:pt x="25621" y="70712"/>
                  <a:pt x="22333" y="68937"/>
                  <a:pt x="19143" y="66951"/>
                </a:cubicBezTo>
                <a:cubicBezTo>
                  <a:pt x="15952" y="64966"/>
                  <a:pt x="13104" y="62589"/>
                  <a:pt x="10597" y="59822"/>
                </a:cubicBezTo>
                <a:cubicBezTo>
                  <a:pt x="8090" y="57054"/>
                  <a:pt x="6055" y="53783"/>
                  <a:pt x="4493" y="50006"/>
                </a:cubicBezTo>
                <a:cubicBezTo>
                  <a:pt x="2930" y="46230"/>
                  <a:pt x="2148" y="41704"/>
                  <a:pt x="2148" y="36430"/>
                </a:cubicBezTo>
                <a:cubicBezTo>
                  <a:pt x="2148" y="30375"/>
                  <a:pt x="3272" y="25052"/>
                  <a:pt x="5518" y="20461"/>
                </a:cubicBezTo>
                <a:cubicBezTo>
                  <a:pt x="7764" y="15871"/>
                  <a:pt x="10792" y="12062"/>
                  <a:pt x="14601" y="9034"/>
                </a:cubicBezTo>
                <a:cubicBezTo>
                  <a:pt x="18410" y="6006"/>
                  <a:pt x="22903" y="3744"/>
                  <a:pt x="28079" y="2246"/>
                </a:cubicBezTo>
                <a:cubicBezTo>
                  <a:pt x="33256" y="749"/>
                  <a:pt x="38742" y="0"/>
                  <a:pt x="44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600"/>
          </a:p>
        </p:txBody>
      </p:sp>
      <p:sp>
        <p:nvSpPr>
          <p:cNvPr id="75" name="文本框 74"/>
          <p:cNvSpPr txBox="1"/>
          <p:nvPr/>
        </p:nvSpPr>
        <p:spPr>
          <a:xfrm>
            <a:off x="9476405" y="4379396"/>
            <a:ext cx="657546" cy="164083"/>
          </a:xfrm>
          <a:custGeom>
            <a:rect b="b" l="l" r="r" t="t"/>
            <a:pathLst>
              <a:path h="164083" w="657546">
                <a:moveTo>
                  <a:pt x="317878" y="53620"/>
                </a:moveTo>
                <a:cubicBezTo>
                  <a:pt x="316250" y="53620"/>
                  <a:pt x="314639" y="53864"/>
                  <a:pt x="313043" y="54352"/>
                </a:cubicBezTo>
                <a:cubicBezTo>
                  <a:pt x="311448" y="54841"/>
                  <a:pt x="309820" y="55638"/>
                  <a:pt x="308160" y="56745"/>
                </a:cubicBezTo>
                <a:cubicBezTo>
                  <a:pt x="306500" y="57852"/>
                  <a:pt x="304790" y="59284"/>
                  <a:pt x="303032" y="61042"/>
                </a:cubicBezTo>
                <a:cubicBezTo>
                  <a:pt x="301274" y="62801"/>
                  <a:pt x="299419" y="64982"/>
                  <a:pt x="297465" y="67586"/>
                </a:cubicBezTo>
                <a:lnTo>
                  <a:pt x="297465" y="96301"/>
                </a:lnTo>
                <a:cubicBezTo>
                  <a:pt x="300916" y="100663"/>
                  <a:pt x="304204" y="104033"/>
                  <a:pt x="307330" y="106409"/>
                </a:cubicBezTo>
                <a:cubicBezTo>
                  <a:pt x="310455" y="108786"/>
                  <a:pt x="313711" y="109974"/>
                  <a:pt x="317097" y="109974"/>
                </a:cubicBezTo>
                <a:cubicBezTo>
                  <a:pt x="320287" y="109974"/>
                  <a:pt x="323006" y="109160"/>
                  <a:pt x="325252" y="107533"/>
                </a:cubicBezTo>
                <a:cubicBezTo>
                  <a:pt x="327498" y="105905"/>
                  <a:pt x="329338" y="103772"/>
                  <a:pt x="330770" y="101135"/>
                </a:cubicBezTo>
                <a:cubicBezTo>
                  <a:pt x="332203" y="98498"/>
                  <a:pt x="333261" y="95519"/>
                  <a:pt x="333944" y="92199"/>
                </a:cubicBezTo>
                <a:cubicBezTo>
                  <a:pt x="334628" y="88878"/>
                  <a:pt x="334970" y="85557"/>
                  <a:pt x="334970" y="82237"/>
                </a:cubicBezTo>
                <a:cubicBezTo>
                  <a:pt x="334970" y="78525"/>
                  <a:pt x="334693" y="74960"/>
                  <a:pt x="334140" y="71542"/>
                </a:cubicBezTo>
                <a:cubicBezTo>
                  <a:pt x="333586" y="68123"/>
                  <a:pt x="332642" y="65079"/>
                  <a:pt x="331307" y="62410"/>
                </a:cubicBezTo>
                <a:cubicBezTo>
                  <a:pt x="329973" y="59740"/>
                  <a:pt x="328215" y="57608"/>
                  <a:pt x="326033" y="56013"/>
                </a:cubicBezTo>
                <a:cubicBezTo>
                  <a:pt x="323852" y="54417"/>
                  <a:pt x="321134" y="53620"/>
                  <a:pt x="317878" y="53620"/>
                </a:cubicBezTo>
                <a:close/>
                <a:moveTo>
                  <a:pt x="206852" y="50006"/>
                </a:moveTo>
                <a:cubicBezTo>
                  <a:pt x="203727" y="50006"/>
                  <a:pt x="201008" y="50592"/>
                  <a:pt x="198697" y="51764"/>
                </a:cubicBezTo>
                <a:cubicBezTo>
                  <a:pt x="196385" y="52936"/>
                  <a:pt x="194465" y="54515"/>
                  <a:pt x="192935" y="56501"/>
                </a:cubicBezTo>
                <a:cubicBezTo>
                  <a:pt x="191404" y="58487"/>
                  <a:pt x="190232" y="60831"/>
                  <a:pt x="189418" y="63533"/>
                </a:cubicBezTo>
                <a:cubicBezTo>
                  <a:pt x="188605" y="66235"/>
                  <a:pt x="188132" y="69116"/>
                  <a:pt x="188002" y="72177"/>
                </a:cubicBezTo>
                <a:lnTo>
                  <a:pt x="224726" y="72177"/>
                </a:lnTo>
                <a:cubicBezTo>
                  <a:pt x="224921" y="65275"/>
                  <a:pt x="223537" y="59854"/>
                  <a:pt x="220575" y="55915"/>
                </a:cubicBezTo>
                <a:cubicBezTo>
                  <a:pt x="217612" y="51976"/>
                  <a:pt x="213038" y="50006"/>
                  <a:pt x="206852" y="50006"/>
                </a:cubicBezTo>
                <a:close/>
                <a:moveTo>
                  <a:pt x="325105" y="32621"/>
                </a:moveTo>
                <a:cubicBezTo>
                  <a:pt x="331487" y="32621"/>
                  <a:pt x="336923" y="33874"/>
                  <a:pt x="341416" y="36381"/>
                </a:cubicBezTo>
                <a:cubicBezTo>
                  <a:pt x="345909" y="38888"/>
                  <a:pt x="349571" y="42323"/>
                  <a:pt x="352404" y="46685"/>
                </a:cubicBezTo>
                <a:cubicBezTo>
                  <a:pt x="355236" y="51048"/>
                  <a:pt x="357304" y="56127"/>
                  <a:pt x="358606" y="61922"/>
                </a:cubicBezTo>
                <a:cubicBezTo>
                  <a:pt x="359908" y="67717"/>
                  <a:pt x="360559" y="73902"/>
                  <a:pt x="360559" y="80479"/>
                </a:cubicBezTo>
                <a:cubicBezTo>
                  <a:pt x="360559" y="88227"/>
                  <a:pt x="359729" y="95210"/>
                  <a:pt x="358069" y="101428"/>
                </a:cubicBezTo>
                <a:cubicBezTo>
                  <a:pt x="356408" y="107647"/>
                  <a:pt x="353983" y="112937"/>
                  <a:pt x="350792" y="117300"/>
                </a:cubicBezTo>
                <a:cubicBezTo>
                  <a:pt x="347602" y="121662"/>
                  <a:pt x="343630" y="125015"/>
                  <a:pt x="338877" y="127359"/>
                </a:cubicBezTo>
                <a:cubicBezTo>
                  <a:pt x="334124" y="129703"/>
                  <a:pt x="328687" y="130875"/>
                  <a:pt x="322566" y="130875"/>
                </a:cubicBezTo>
                <a:cubicBezTo>
                  <a:pt x="320027" y="130875"/>
                  <a:pt x="317699" y="130631"/>
                  <a:pt x="315583" y="130143"/>
                </a:cubicBezTo>
                <a:cubicBezTo>
                  <a:pt x="313467" y="129655"/>
                  <a:pt x="311416" y="128906"/>
                  <a:pt x="309430" y="127897"/>
                </a:cubicBezTo>
                <a:cubicBezTo>
                  <a:pt x="307444" y="126887"/>
                  <a:pt x="305474" y="125634"/>
                  <a:pt x="303521" y="124136"/>
                </a:cubicBezTo>
                <a:cubicBezTo>
                  <a:pt x="301567" y="122639"/>
                  <a:pt x="299549" y="120881"/>
                  <a:pt x="297465" y="118862"/>
                </a:cubicBezTo>
                <a:lnTo>
                  <a:pt x="297465" y="159883"/>
                </a:lnTo>
                <a:cubicBezTo>
                  <a:pt x="297465" y="160534"/>
                  <a:pt x="297270" y="161120"/>
                  <a:pt x="296879" y="161641"/>
                </a:cubicBezTo>
                <a:cubicBezTo>
                  <a:pt x="296489" y="162162"/>
                  <a:pt x="295821" y="162601"/>
                  <a:pt x="294877" y="162960"/>
                </a:cubicBezTo>
                <a:cubicBezTo>
                  <a:pt x="293933" y="163318"/>
                  <a:pt x="292680" y="163594"/>
                  <a:pt x="291117" y="163790"/>
                </a:cubicBezTo>
                <a:cubicBezTo>
                  <a:pt x="289554" y="163985"/>
                  <a:pt x="287568" y="164083"/>
                  <a:pt x="285159" y="164083"/>
                </a:cubicBezTo>
                <a:cubicBezTo>
                  <a:pt x="282750" y="164083"/>
                  <a:pt x="280764" y="163985"/>
                  <a:pt x="279201" y="163790"/>
                </a:cubicBezTo>
                <a:cubicBezTo>
                  <a:pt x="277639" y="163594"/>
                  <a:pt x="276385" y="163318"/>
                  <a:pt x="275441" y="162960"/>
                </a:cubicBezTo>
                <a:cubicBezTo>
                  <a:pt x="274497" y="162601"/>
                  <a:pt x="273830" y="162162"/>
                  <a:pt x="273439" y="161641"/>
                </a:cubicBezTo>
                <a:cubicBezTo>
                  <a:pt x="273048" y="161120"/>
                  <a:pt x="272853" y="160534"/>
                  <a:pt x="272853" y="159883"/>
                </a:cubicBezTo>
                <a:lnTo>
                  <a:pt x="272853" y="38188"/>
                </a:lnTo>
                <a:cubicBezTo>
                  <a:pt x="272853" y="37537"/>
                  <a:pt x="273016" y="36967"/>
                  <a:pt x="273341" y="36479"/>
                </a:cubicBezTo>
                <a:cubicBezTo>
                  <a:pt x="273667" y="35991"/>
                  <a:pt x="274236" y="35584"/>
                  <a:pt x="275050" y="35258"/>
                </a:cubicBezTo>
                <a:cubicBezTo>
                  <a:pt x="275864" y="34932"/>
                  <a:pt x="276939" y="34688"/>
                  <a:pt x="278273" y="34526"/>
                </a:cubicBezTo>
                <a:cubicBezTo>
                  <a:pt x="279608" y="34363"/>
                  <a:pt x="281285" y="34281"/>
                  <a:pt x="283303" y="34281"/>
                </a:cubicBezTo>
                <a:cubicBezTo>
                  <a:pt x="285257" y="34281"/>
                  <a:pt x="286901" y="34363"/>
                  <a:pt x="288236" y="34526"/>
                </a:cubicBezTo>
                <a:cubicBezTo>
                  <a:pt x="289570" y="34688"/>
                  <a:pt x="290645" y="34932"/>
                  <a:pt x="291459" y="35258"/>
                </a:cubicBezTo>
                <a:cubicBezTo>
                  <a:pt x="292273" y="35584"/>
                  <a:pt x="292842" y="35991"/>
                  <a:pt x="293168" y="36479"/>
                </a:cubicBezTo>
                <a:cubicBezTo>
                  <a:pt x="293493" y="36967"/>
                  <a:pt x="293656" y="37537"/>
                  <a:pt x="293656" y="38188"/>
                </a:cubicBezTo>
                <a:lnTo>
                  <a:pt x="293656" y="48443"/>
                </a:lnTo>
                <a:cubicBezTo>
                  <a:pt x="296196" y="45839"/>
                  <a:pt x="298686" y="43544"/>
                  <a:pt x="301128" y="41558"/>
                </a:cubicBezTo>
                <a:cubicBezTo>
                  <a:pt x="303570" y="39572"/>
                  <a:pt x="306060" y="37911"/>
                  <a:pt x="308600" y="36577"/>
                </a:cubicBezTo>
                <a:cubicBezTo>
                  <a:pt x="311139" y="35242"/>
                  <a:pt x="313760" y="34249"/>
                  <a:pt x="316462" y="33598"/>
                </a:cubicBezTo>
                <a:cubicBezTo>
                  <a:pt x="319164" y="32947"/>
                  <a:pt x="322045" y="32621"/>
                  <a:pt x="325105" y="32621"/>
                </a:cubicBezTo>
                <a:close/>
                <a:moveTo>
                  <a:pt x="207438" y="32621"/>
                </a:moveTo>
                <a:cubicBezTo>
                  <a:pt x="214731" y="32621"/>
                  <a:pt x="220965" y="33695"/>
                  <a:pt x="226142" y="35844"/>
                </a:cubicBezTo>
                <a:cubicBezTo>
                  <a:pt x="231318" y="37993"/>
                  <a:pt x="235567" y="40972"/>
                  <a:pt x="238888" y="44781"/>
                </a:cubicBezTo>
                <a:cubicBezTo>
                  <a:pt x="242208" y="48590"/>
                  <a:pt x="244650" y="53099"/>
                  <a:pt x="246213" y="58308"/>
                </a:cubicBezTo>
                <a:cubicBezTo>
                  <a:pt x="247775" y="63517"/>
                  <a:pt x="248557" y="69182"/>
                  <a:pt x="248557" y="75302"/>
                </a:cubicBezTo>
                <a:lnTo>
                  <a:pt x="248557" y="79209"/>
                </a:lnTo>
                <a:cubicBezTo>
                  <a:pt x="248557" y="82204"/>
                  <a:pt x="247889" y="84418"/>
                  <a:pt x="246554" y="85850"/>
                </a:cubicBezTo>
                <a:cubicBezTo>
                  <a:pt x="245220" y="87283"/>
                  <a:pt x="243380" y="87999"/>
                  <a:pt x="241036" y="87999"/>
                </a:cubicBezTo>
                <a:lnTo>
                  <a:pt x="188002" y="87999"/>
                </a:lnTo>
                <a:cubicBezTo>
                  <a:pt x="188002" y="91710"/>
                  <a:pt x="188442" y="95080"/>
                  <a:pt x="189321" y="98108"/>
                </a:cubicBezTo>
                <a:cubicBezTo>
                  <a:pt x="190200" y="101135"/>
                  <a:pt x="191600" y="103707"/>
                  <a:pt x="193521" y="105823"/>
                </a:cubicBezTo>
                <a:cubicBezTo>
                  <a:pt x="195441" y="107940"/>
                  <a:pt x="197916" y="109551"/>
                  <a:pt x="200943" y="110658"/>
                </a:cubicBezTo>
                <a:cubicBezTo>
                  <a:pt x="203971" y="111765"/>
                  <a:pt x="207601" y="112318"/>
                  <a:pt x="211833" y="112318"/>
                </a:cubicBezTo>
                <a:cubicBezTo>
                  <a:pt x="216131" y="112318"/>
                  <a:pt x="219907" y="112009"/>
                  <a:pt x="223163" y="111391"/>
                </a:cubicBezTo>
                <a:cubicBezTo>
                  <a:pt x="226419" y="110772"/>
                  <a:pt x="229235" y="110088"/>
                  <a:pt x="231611" y="109340"/>
                </a:cubicBezTo>
                <a:cubicBezTo>
                  <a:pt x="233988" y="108591"/>
                  <a:pt x="235957" y="107907"/>
                  <a:pt x="237520" y="107289"/>
                </a:cubicBezTo>
                <a:cubicBezTo>
                  <a:pt x="239083" y="106670"/>
                  <a:pt x="240353" y="106361"/>
                  <a:pt x="241329" y="106361"/>
                </a:cubicBezTo>
                <a:cubicBezTo>
                  <a:pt x="241915" y="106361"/>
                  <a:pt x="242404" y="106475"/>
                  <a:pt x="242794" y="106702"/>
                </a:cubicBezTo>
                <a:cubicBezTo>
                  <a:pt x="243185" y="106930"/>
                  <a:pt x="243510" y="107337"/>
                  <a:pt x="243771" y="107923"/>
                </a:cubicBezTo>
                <a:cubicBezTo>
                  <a:pt x="244031" y="108509"/>
                  <a:pt x="244210" y="109340"/>
                  <a:pt x="244308" y="110414"/>
                </a:cubicBezTo>
                <a:cubicBezTo>
                  <a:pt x="244406" y="111488"/>
                  <a:pt x="244455" y="112839"/>
                  <a:pt x="244455" y="114467"/>
                </a:cubicBezTo>
                <a:cubicBezTo>
                  <a:pt x="244455" y="115900"/>
                  <a:pt x="244422" y="117120"/>
                  <a:pt x="244357" y="118130"/>
                </a:cubicBezTo>
                <a:cubicBezTo>
                  <a:pt x="244292" y="119139"/>
                  <a:pt x="244194" y="120002"/>
                  <a:pt x="244064" y="120718"/>
                </a:cubicBezTo>
                <a:cubicBezTo>
                  <a:pt x="243934" y="121434"/>
                  <a:pt x="243738" y="122036"/>
                  <a:pt x="243478" y="122525"/>
                </a:cubicBezTo>
                <a:cubicBezTo>
                  <a:pt x="243217" y="123013"/>
                  <a:pt x="242876" y="123485"/>
                  <a:pt x="242452" y="123941"/>
                </a:cubicBezTo>
                <a:cubicBezTo>
                  <a:pt x="242029" y="124397"/>
                  <a:pt x="240873" y="125015"/>
                  <a:pt x="238985" y="125797"/>
                </a:cubicBezTo>
                <a:cubicBezTo>
                  <a:pt x="237097" y="126578"/>
                  <a:pt x="234688" y="127343"/>
                  <a:pt x="231758" y="128092"/>
                </a:cubicBezTo>
                <a:cubicBezTo>
                  <a:pt x="228828" y="128841"/>
                  <a:pt x="225474" y="129492"/>
                  <a:pt x="221698" y="130045"/>
                </a:cubicBezTo>
                <a:cubicBezTo>
                  <a:pt x="217921" y="130599"/>
                  <a:pt x="213884" y="130875"/>
                  <a:pt x="209587" y="130875"/>
                </a:cubicBezTo>
                <a:cubicBezTo>
                  <a:pt x="201839" y="130875"/>
                  <a:pt x="195051" y="129899"/>
                  <a:pt x="189223" y="127945"/>
                </a:cubicBezTo>
                <a:cubicBezTo>
                  <a:pt x="183396" y="125992"/>
                  <a:pt x="178528" y="123029"/>
                  <a:pt x="174622" y="119058"/>
                </a:cubicBezTo>
                <a:cubicBezTo>
                  <a:pt x="170715" y="115086"/>
                  <a:pt x="167801" y="110072"/>
                  <a:pt x="165880" y="104017"/>
                </a:cubicBezTo>
                <a:cubicBezTo>
                  <a:pt x="163960" y="97961"/>
                  <a:pt x="162999" y="90864"/>
                  <a:pt x="162999" y="82725"/>
                </a:cubicBezTo>
                <a:cubicBezTo>
                  <a:pt x="162999" y="74977"/>
                  <a:pt x="164008" y="67993"/>
                  <a:pt x="166027" y="61775"/>
                </a:cubicBezTo>
                <a:cubicBezTo>
                  <a:pt x="168045" y="55557"/>
                  <a:pt x="170975" y="50283"/>
                  <a:pt x="174817" y="45953"/>
                </a:cubicBezTo>
                <a:cubicBezTo>
                  <a:pt x="178659" y="41623"/>
                  <a:pt x="183330" y="38318"/>
                  <a:pt x="188832" y="36039"/>
                </a:cubicBezTo>
                <a:cubicBezTo>
                  <a:pt x="194334" y="33760"/>
                  <a:pt x="200536" y="32621"/>
                  <a:pt x="207438" y="32621"/>
                </a:cubicBezTo>
                <a:close/>
                <a:moveTo>
                  <a:pt x="511457" y="20315"/>
                </a:moveTo>
                <a:cubicBezTo>
                  <a:pt x="507615" y="20315"/>
                  <a:pt x="504441" y="21243"/>
                  <a:pt x="501934" y="23098"/>
                </a:cubicBezTo>
                <a:cubicBezTo>
                  <a:pt x="499427" y="24954"/>
                  <a:pt x="497441" y="27738"/>
                  <a:pt x="495976" y="31449"/>
                </a:cubicBezTo>
                <a:cubicBezTo>
                  <a:pt x="494511" y="35160"/>
                  <a:pt x="493486" y="39783"/>
                  <a:pt x="492900" y="45318"/>
                </a:cubicBezTo>
                <a:cubicBezTo>
                  <a:pt x="492314" y="50852"/>
                  <a:pt x="492021" y="57299"/>
                  <a:pt x="492021" y="64656"/>
                </a:cubicBezTo>
                <a:cubicBezTo>
                  <a:pt x="492021" y="73642"/>
                  <a:pt x="492379" y="81081"/>
                  <a:pt x="493095" y="86973"/>
                </a:cubicBezTo>
                <a:cubicBezTo>
                  <a:pt x="493811" y="92866"/>
                  <a:pt x="494935" y="97554"/>
                  <a:pt x="496465" y="101038"/>
                </a:cubicBezTo>
                <a:cubicBezTo>
                  <a:pt x="497995" y="104521"/>
                  <a:pt x="499965" y="106963"/>
                  <a:pt x="502374" y="108363"/>
                </a:cubicBezTo>
                <a:cubicBezTo>
                  <a:pt x="504783" y="109763"/>
                  <a:pt x="507680" y="110463"/>
                  <a:pt x="511066" y="110463"/>
                </a:cubicBezTo>
                <a:cubicBezTo>
                  <a:pt x="513606" y="110463"/>
                  <a:pt x="515852" y="110056"/>
                  <a:pt x="517805" y="109242"/>
                </a:cubicBezTo>
                <a:cubicBezTo>
                  <a:pt x="519759" y="108428"/>
                  <a:pt x="521468" y="107207"/>
                  <a:pt x="522933" y="105579"/>
                </a:cubicBezTo>
                <a:cubicBezTo>
                  <a:pt x="524398" y="103951"/>
                  <a:pt x="525619" y="101900"/>
                  <a:pt x="526596" y="99426"/>
                </a:cubicBezTo>
                <a:cubicBezTo>
                  <a:pt x="527572" y="96952"/>
                  <a:pt x="528370" y="94087"/>
                  <a:pt x="528988" y="90831"/>
                </a:cubicBezTo>
                <a:cubicBezTo>
                  <a:pt x="529607" y="87576"/>
                  <a:pt x="530030" y="83897"/>
                  <a:pt x="530258" y="79795"/>
                </a:cubicBezTo>
                <a:cubicBezTo>
                  <a:pt x="530486" y="75693"/>
                  <a:pt x="530600" y="71167"/>
                  <a:pt x="530600" y="66219"/>
                </a:cubicBezTo>
                <a:cubicBezTo>
                  <a:pt x="530600" y="60229"/>
                  <a:pt x="530437" y="54938"/>
                  <a:pt x="530112" y="50348"/>
                </a:cubicBezTo>
                <a:cubicBezTo>
                  <a:pt x="529786" y="45757"/>
                  <a:pt x="529281" y="41769"/>
                  <a:pt x="528598" y="38383"/>
                </a:cubicBezTo>
                <a:cubicBezTo>
                  <a:pt x="527914" y="34998"/>
                  <a:pt x="527068" y="32133"/>
                  <a:pt x="526058" y="29789"/>
                </a:cubicBezTo>
                <a:cubicBezTo>
                  <a:pt x="525049" y="27445"/>
                  <a:pt x="523828" y="25573"/>
                  <a:pt x="522396" y="24173"/>
                </a:cubicBezTo>
                <a:cubicBezTo>
                  <a:pt x="520963" y="22773"/>
                  <a:pt x="519335" y="21780"/>
                  <a:pt x="517512" y="21194"/>
                </a:cubicBezTo>
                <a:cubicBezTo>
                  <a:pt x="515689" y="20608"/>
                  <a:pt x="513671" y="20315"/>
                  <a:pt x="511457" y="20315"/>
                </a:cubicBezTo>
                <a:close/>
                <a:moveTo>
                  <a:pt x="117811" y="11329"/>
                </a:moveTo>
                <a:cubicBezTo>
                  <a:pt x="120220" y="11329"/>
                  <a:pt x="122223" y="11411"/>
                  <a:pt x="123818" y="11573"/>
                </a:cubicBezTo>
                <a:cubicBezTo>
                  <a:pt x="125413" y="11736"/>
                  <a:pt x="126666" y="11997"/>
                  <a:pt x="127578" y="12355"/>
                </a:cubicBezTo>
                <a:cubicBezTo>
                  <a:pt x="128490" y="12713"/>
                  <a:pt x="129141" y="13152"/>
                  <a:pt x="129531" y="13673"/>
                </a:cubicBezTo>
                <a:cubicBezTo>
                  <a:pt x="129922" y="14194"/>
                  <a:pt x="130117" y="14780"/>
                  <a:pt x="130117" y="15431"/>
                </a:cubicBezTo>
                <a:lnTo>
                  <a:pt x="130117" y="34867"/>
                </a:lnTo>
                <a:lnTo>
                  <a:pt x="149065" y="34867"/>
                </a:lnTo>
                <a:cubicBezTo>
                  <a:pt x="149716" y="34867"/>
                  <a:pt x="150286" y="35030"/>
                  <a:pt x="150774" y="35356"/>
                </a:cubicBezTo>
                <a:cubicBezTo>
                  <a:pt x="151263" y="35681"/>
                  <a:pt x="151670" y="36218"/>
                  <a:pt x="151995" y="36967"/>
                </a:cubicBezTo>
                <a:cubicBezTo>
                  <a:pt x="152321" y="37716"/>
                  <a:pt x="152565" y="38742"/>
                  <a:pt x="152728" y="40044"/>
                </a:cubicBezTo>
                <a:cubicBezTo>
                  <a:pt x="152890" y="41346"/>
                  <a:pt x="152972" y="42941"/>
                  <a:pt x="152972" y="44830"/>
                </a:cubicBezTo>
                <a:cubicBezTo>
                  <a:pt x="152972" y="48411"/>
                  <a:pt x="152646" y="50966"/>
                  <a:pt x="151995" y="52497"/>
                </a:cubicBezTo>
                <a:cubicBezTo>
                  <a:pt x="151344" y="54027"/>
                  <a:pt x="150400" y="54792"/>
                  <a:pt x="149163" y="54792"/>
                </a:cubicBezTo>
                <a:lnTo>
                  <a:pt x="130117" y="54792"/>
                </a:lnTo>
                <a:lnTo>
                  <a:pt x="130117" y="95715"/>
                </a:lnTo>
                <a:cubicBezTo>
                  <a:pt x="130117" y="100468"/>
                  <a:pt x="130866" y="104033"/>
                  <a:pt x="132364" y="106409"/>
                </a:cubicBezTo>
                <a:cubicBezTo>
                  <a:pt x="133861" y="108786"/>
                  <a:pt x="136531" y="109974"/>
                  <a:pt x="140373" y="109974"/>
                </a:cubicBezTo>
                <a:cubicBezTo>
                  <a:pt x="141675" y="109974"/>
                  <a:pt x="142847" y="109860"/>
                  <a:pt x="143889" y="109633"/>
                </a:cubicBezTo>
                <a:cubicBezTo>
                  <a:pt x="144930" y="109405"/>
                  <a:pt x="145858" y="109144"/>
                  <a:pt x="146672" y="108851"/>
                </a:cubicBezTo>
                <a:cubicBezTo>
                  <a:pt x="147486" y="108558"/>
                  <a:pt x="148170" y="108298"/>
                  <a:pt x="148723" y="108070"/>
                </a:cubicBezTo>
                <a:cubicBezTo>
                  <a:pt x="149277" y="107842"/>
                  <a:pt x="149781" y="107728"/>
                  <a:pt x="150237" y="107728"/>
                </a:cubicBezTo>
                <a:cubicBezTo>
                  <a:pt x="150628" y="107728"/>
                  <a:pt x="151002" y="107842"/>
                  <a:pt x="151360" y="108070"/>
                </a:cubicBezTo>
                <a:cubicBezTo>
                  <a:pt x="151718" y="108298"/>
                  <a:pt x="151995" y="108754"/>
                  <a:pt x="152190" y="109437"/>
                </a:cubicBezTo>
                <a:cubicBezTo>
                  <a:pt x="152386" y="110121"/>
                  <a:pt x="152565" y="111049"/>
                  <a:pt x="152728" y="112221"/>
                </a:cubicBezTo>
                <a:cubicBezTo>
                  <a:pt x="152890" y="113393"/>
                  <a:pt x="152972" y="114890"/>
                  <a:pt x="152972" y="116714"/>
                </a:cubicBezTo>
                <a:cubicBezTo>
                  <a:pt x="152972" y="119578"/>
                  <a:pt x="152793" y="121776"/>
                  <a:pt x="152435" y="123306"/>
                </a:cubicBezTo>
                <a:cubicBezTo>
                  <a:pt x="152077" y="124836"/>
                  <a:pt x="151604" y="125911"/>
                  <a:pt x="151018" y="126529"/>
                </a:cubicBezTo>
                <a:cubicBezTo>
                  <a:pt x="150432" y="127148"/>
                  <a:pt x="149570" y="127701"/>
                  <a:pt x="148430" y="128190"/>
                </a:cubicBezTo>
                <a:cubicBezTo>
                  <a:pt x="147291" y="128678"/>
                  <a:pt x="145956" y="129101"/>
                  <a:pt x="144426" y="129459"/>
                </a:cubicBezTo>
                <a:cubicBezTo>
                  <a:pt x="142896" y="129817"/>
                  <a:pt x="141235" y="130094"/>
                  <a:pt x="139445" y="130289"/>
                </a:cubicBezTo>
                <a:cubicBezTo>
                  <a:pt x="137654" y="130485"/>
                  <a:pt x="135847" y="130582"/>
                  <a:pt x="134024" y="130582"/>
                </a:cubicBezTo>
                <a:cubicBezTo>
                  <a:pt x="129141" y="130582"/>
                  <a:pt x="124908" y="129964"/>
                  <a:pt x="121327" y="128727"/>
                </a:cubicBezTo>
                <a:cubicBezTo>
                  <a:pt x="117746" y="127490"/>
                  <a:pt x="114783" y="125585"/>
                  <a:pt x="112439" y="123013"/>
                </a:cubicBezTo>
                <a:cubicBezTo>
                  <a:pt x="110095" y="120441"/>
                  <a:pt x="108370" y="117202"/>
                  <a:pt x="107263" y="113295"/>
                </a:cubicBezTo>
                <a:cubicBezTo>
                  <a:pt x="106156" y="109388"/>
                  <a:pt x="105603" y="104765"/>
                  <a:pt x="105603" y="99426"/>
                </a:cubicBezTo>
                <a:lnTo>
                  <a:pt x="105603" y="54792"/>
                </a:lnTo>
                <a:lnTo>
                  <a:pt x="95152" y="54792"/>
                </a:lnTo>
                <a:cubicBezTo>
                  <a:pt x="93915" y="54792"/>
                  <a:pt x="92971" y="54027"/>
                  <a:pt x="92320" y="52497"/>
                </a:cubicBezTo>
                <a:cubicBezTo>
                  <a:pt x="91669" y="50966"/>
                  <a:pt x="91343" y="48411"/>
                  <a:pt x="91343" y="44830"/>
                </a:cubicBezTo>
                <a:cubicBezTo>
                  <a:pt x="91343" y="42941"/>
                  <a:pt x="91424" y="41346"/>
                  <a:pt x="91587" y="40044"/>
                </a:cubicBezTo>
                <a:cubicBezTo>
                  <a:pt x="91750" y="38742"/>
                  <a:pt x="91994" y="37716"/>
                  <a:pt x="92320" y="36967"/>
                </a:cubicBezTo>
                <a:cubicBezTo>
                  <a:pt x="92645" y="36218"/>
                  <a:pt x="93052" y="35681"/>
                  <a:pt x="93541" y="35356"/>
                </a:cubicBezTo>
                <a:cubicBezTo>
                  <a:pt x="94029" y="35030"/>
                  <a:pt x="94599" y="34867"/>
                  <a:pt x="95250" y="34867"/>
                </a:cubicBezTo>
                <a:lnTo>
                  <a:pt x="105603" y="34867"/>
                </a:lnTo>
                <a:lnTo>
                  <a:pt x="105603" y="15431"/>
                </a:lnTo>
                <a:cubicBezTo>
                  <a:pt x="105603" y="14780"/>
                  <a:pt x="105782" y="14194"/>
                  <a:pt x="106140" y="13673"/>
                </a:cubicBezTo>
                <a:cubicBezTo>
                  <a:pt x="106498" y="13152"/>
                  <a:pt x="107149" y="12713"/>
                  <a:pt x="108093" y="12355"/>
                </a:cubicBezTo>
                <a:cubicBezTo>
                  <a:pt x="109037" y="11997"/>
                  <a:pt x="110307" y="11736"/>
                  <a:pt x="111902" y="11573"/>
                </a:cubicBezTo>
                <a:cubicBezTo>
                  <a:pt x="113498" y="11411"/>
                  <a:pt x="115467" y="11329"/>
                  <a:pt x="117811" y="11329"/>
                </a:cubicBezTo>
                <a:close/>
                <a:moveTo>
                  <a:pt x="586052" y="2246"/>
                </a:moveTo>
                <a:lnTo>
                  <a:pt x="645923" y="2246"/>
                </a:lnTo>
                <a:cubicBezTo>
                  <a:pt x="646509" y="2246"/>
                  <a:pt x="647063" y="2441"/>
                  <a:pt x="647583" y="2832"/>
                </a:cubicBezTo>
                <a:cubicBezTo>
                  <a:pt x="648104" y="3223"/>
                  <a:pt x="648544" y="3841"/>
                  <a:pt x="648902" y="4688"/>
                </a:cubicBezTo>
                <a:cubicBezTo>
                  <a:pt x="649260" y="5534"/>
                  <a:pt x="649521" y="6657"/>
                  <a:pt x="649683" y="8057"/>
                </a:cubicBezTo>
                <a:cubicBezTo>
                  <a:pt x="649846" y="9457"/>
                  <a:pt x="649928" y="11134"/>
                  <a:pt x="649928" y="13087"/>
                </a:cubicBezTo>
                <a:cubicBezTo>
                  <a:pt x="649928" y="16994"/>
                  <a:pt x="649586" y="19826"/>
                  <a:pt x="648902" y="21584"/>
                </a:cubicBezTo>
                <a:cubicBezTo>
                  <a:pt x="648218" y="23342"/>
                  <a:pt x="647225" y="24221"/>
                  <a:pt x="645923" y="24221"/>
                </a:cubicBezTo>
                <a:lnTo>
                  <a:pt x="600996" y="24221"/>
                </a:lnTo>
                <a:lnTo>
                  <a:pt x="600996" y="51276"/>
                </a:lnTo>
                <a:cubicBezTo>
                  <a:pt x="603275" y="51015"/>
                  <a:pt x="605537" y="50852"/>
                  <a:pt x="607784" y="50787"/>
                </a:cubicBezTo>
                <a:cubicBezTo>
                  <a:pt x="610030" y="50722"/>
                  <a:pt x="612390" y="50690"/>
                  <a:pt x="614865" y="50690"/>
                </a:cubicBezTo>
                <a:cubicBezTo>
                  <a:pt x="621701" y="50690"/>
                  <a:pt x="627773" y="51487"/>
                  <a:pt x="633080" y="53083"/>
                </a:cubicBezTo>
                <a:cubicBezTo>
                  <a:pt x="638386" y="54678"/>
                  <a:pt x="642847" y="57022"/>
                  <a:pt x="646460" y="60115"/>
                </a:cubicBezTo>
                <a:cubicBezTo>
                  <a:pt x="650074" y="63207"/>
                  <a:pt x="652825" y="67049"/>
                  <a:pt x="654713" y="71640"/>
                </a:cubicBezTo>
                <a:cubicBezTo>
                  <a:pt x="656602" y="76230"/>
                  <a:pt x="657546" y="81553"/>
                  <a:pt x="657546" y="87608"/>
                </a:cubicBezTo>
                <a:cubicBezTo>
                  <a:pt x="657546" y="94445"/>
                  <a:pt x="656357" y="100549"/>
                  <a:pt x="653981" y="105921"/>
                </a:cubicBezTo>
                <a:cubicBezTo>
                  <a:pt x="651604" y="111293"/>
                  <a:pt x="648251" y="115818"/>
                  <a:pt x="643921" y="119497"/>
                </a:cubicBezTo>
                <a:cubicBezTo>
                  <a:pt x="639591" y="123176"/>
                  <a:pt x="634382" y="125992"/>
                  <a:pt x="628294" y="127945"/>
                </a:cubicBezTo>
                <a:cubicBezTo>
                  <a:pt x="622206" y="129899"/>
                  <a:pt x="615451" y="130875"/>
                  <a:pt x="608028" y="130875"/>
                </a:cubicBezTo>
                <a:cubicBezTo>
                  <a:pt x="604121" y="130875"/>
                  <a:pt x="600410" y="130631"/>
                  <a:pt x="596894" y="130143"/>
                </a:cubicBezTo>
                <a:cubicBezTo>
                  <a:pt x="593377" y="129655"/>
                  <a:pt x="590220" y="129036"/>
                  <a:pt x="587420" y="128287"/>
                </a:cubicBezTo>
                <a:cubicBezTo>
                  <a:pt x="584620" y="127538"/>
                  <a:pt x="582325" y="126790"/>
                  <a:pt x="580534" y="126041"/>
                </a:cubicBezTo>
                <a:cubicBezTo>
                  <a:pt x="578744" y="125292"/>
                  <a:pt x="577571" y="124673"/>
                  <a:pt x="577018" y="124185"/>
                </a:cubicBezTo>
                <a:cubicBezTo>
                  <a:pt x="576465" y="123697"/>
                  <a:pt x="576058" y="123160"/>
                  <a:pt x="575797" y="122574"/>
                </a:cubicBezTo>
                <a:cubicBezTo>
                  <a:pt x="575537" y="121988"/>
                  <a:pt x="575325" y="121288"/>
                  <a:pt x="575162" y="120474"/>
                </a:cubicBezTo>
                <a:cubicBezTo>
                  <a:pt x="575000" y="119660"/>
                  <a:pt x="574886" y="118634"/>
                  <a:pt x="574820" y="117397"/>
                </a:cubicBezTo>
                <a:cubicBezTo>
                  <a:pt x="574755" y="116160"/>
                  <a:pt x="574723" y="114695"/>
                  <a:pt x="574723" y="113002"/>
                </a:cubicBezTo>
                <a:cubicBezTo>
                  <a:pt x="574723" y="111179"/>
                  <a:pt x="574788" y="109633"/>
                  <a:pt x="574918" y="108363"/>
                </a:cubicBezTo>
                <a:cubicBezTo>
                  <a:pt x="575048" y="107093"/>
                  <a:pt x="575260" y="106068"/>
                  <a:pt x="575553" y="105286"/>
                </a:cubicBezTo>
                <a:cubicBezTo>
                  <a:pt x="575846" y="104505"/>
                  <a:pt x="576188" y="103951"/>
                  <a:pt x="576579" y="103626"/>
                </a:cubicBezTo>
                <a:cubicBezTo>
                  <a:pt x="576969" y="103300"/>
                  <a:pt x="577425" y="103138"/>
                  <a:pt x="577946" y="103138"/>
                </a:cubicBezTo>
                <a:cubicBezTo>
                  <a:pt x="578597" y="103138"/>
                  <a:pt x="579590" y="103512"/>
                  <a:pt x="580925" y="104261"/>
                </a:cubicBezTo>
                <a:cubicBezTo>
                  <a:pt x="582260" y="105010"/>
                  <a:pt x="584018" y="105840"/>
                  <a:pt x="586199" y="106751"/>
                </a:cubicBezTo>
                <a:cubicBezTo>
                  <a:pt x="588380" y="107663"/>
                  <a:pt x="591033" y="108493"/>
                  <a:pt x="594159" y="109242"/>
                </a:cubicBezTo>
                <a:cubicBezTo>
                  <a:pt x="597284" y="109991"/>
                  <a:pt x="601028" y="110365"/>
                  <a:pt x="605391" y="110365"/>
                </a:cubicBezTo>
                <a:cubicBezTo>
                  <a:pt x="609167" y="110365"/>
                  <a:pt x="612602" y="109974"/>
                  <a:pt x="615695" y="109193"/>
                </a:cubicBezTo>
                <a:cubicBezTo>
                  <a:pt x="618788" y="108412"/>
                  <a:pt x="621408" y="107158"/>
                  <a:pt x="623557" y="105433"/>
                </a:cubicBezTo>
                <a:cubicBezTo>
                  <a:pt x="625706" y="103707"/>
                  <a:pt x="627366" y="101542"/>
                  <a:pt x="628538" y="98938"/>
                </a:cubicBezTo>
                <a:cubicBezTo>
                  <a:pt x="629710" y="96333"/>
                  <a:pt x="630296" y="93208"/>
                  <a:pt x="630296" y="89562"/>
                </a:cubicBezTo>
                <a:cubicBezTo>
                  <a:pt x="630296" y="86436"/>
                  <a:pt x="629808" y="83653"/>
                  <a:pt x="628831" y="81211"/>
                </a:cubicBezTo>
                <a:cubicBezTo>
                  <a:pt x="627854" y="78769"/>
                  <a:pt x="626324" y="76702"/>
                  <a:pt x="624241" y="75009"/>
                </a:cubicBezTo>
                <a:cubicBezTo>
                  <a:pt x="622157" y="73316"/>
                  <a:pt x="619455" y="72046"/>
                  <a:pt x="616134" y="71200"/>
                </a:cubicBezTo>
                <a:cubicBezTo>
                  <a:pt x="612814" y="70354"/>
                  <a:pt x="608777" y="69930"/>
                  <a:pt x="604023" y="69930"/>
                </a:cubicBezTo>
                <a:cubicBezTo>
                  <a:pt x="600247" y="69930"/>
                  <a:pt x="596812" y="70126"/>
                  <a:pt x="593719" y="70516"/>
                </a:cubicBezTo>
                <a:cubicBezTo>
                  <a:pt x="590626" y="70907"/>
                  <a:pt x="587713" y="71102"/>
                  <a:pt x="584978" y="71102"/>
                </a:cubicBezTo>
                <a:cubicBezTo>
                  <a:pt x="583090" y="71102"/>
                  <a:pt x="581739" y="70630"/>
                  <a:pt x="580925" y="69686"/>
                </a:cubicBezTo>
                <a:cubicBezTo>
                  <a:pt x="580111" y="68742"/>
                  <a:pt x="579704" y="67000"/>
                  <a:pt x="579704" y="64461"/>
                </a:cubicBezTo>
                <a:lnTo>
                  <a:pt x="579704" y="9571"/>
                </a:lnTo>
                <a:cubicBezTo>
                  <a:pt x="579704" y="6967"/>
                  <a:pt x="580209" y="5095"/>
                  <a:pt x="581218" y="3955"/>
                </a:cubicBezTo>
                <a:cubicBezTo>
                  <a:pt x="582227" y="2816"/>
                  <a:pt x="583839" y="2246"/>
                  <a:pt x="586052" y="2246"/>
                </a:cubicBezTo>
                <a:close/>
                <a:moveTo>
                  <a:pt x="512531" y="0"/>
                </a:moveTo>
                <a:cubicBezTo>
                  <a:pt x="521191" y="0"/>
                  <a:pt x="528370" y="1481"/>
                  <a:pt x="534067" y="4444"/>
                </a:cubicBezTo>
                <a:cubicBezTo>
                  <a:pt x="539764" y="7406"/>
                  <a:pt x="544274" y="11671"/>
                  <a:pt x="547594" y="17238"/>
                </a:cubicBezTo>
                <a:cubicBezTo>
                  <a:pt x="550915" y="22805"/>
                  <a:pt x="553226" y="29610"/>
                  <a:pt x="554529" y="37651"/>
                </a:cubicBezTo>
                <a:cubicBezTo>
                  <a:pt x="555831" y="45692"/>
                  <a:pt x="556482" y="54792"/>
                  <a:pt x="556482" y="64949"/>
                </a:cubicBezTo>
                <a:cubicBezTo>
                  <a:pt x="556482" y="75042"/>
                  <a:pt x="555668" y="84157"/>
                  <a:pt x="554040" y="92296"/>
                </a:cubicBezTo>
                <a:cubicBezTo>
                  <a:pt x="552413" y="100435"/>
                  <a:pt x="549759" y="107370"/>
                  <a:pt x="546080" y="113100"/>
                </a:cubicBezTo>
                <a:cubicBezTo>
                  <a:pt x="542402" y="118830"/>
                  <a:pt x="537616" y="123225"/>
                  <a:pt x="531723" y="126285"/>
                </a:cubicBezTo>
                <a:cubicBezTo>
                  <a:pt x="525830" y="129345"/>
                  <a:pt x="518619" y="130875"/>
                  <a:pt x="510090" y="130875"/>
                </a:cubicBezTo>
                <a:cubicBezTo>
                  <a:pt x="501430" y="130875"/>
                  <a:pt x="494267" y="129394"/>
                  <a:pt x="488602" y="126432"/>
                </a:cubicBezTo>
                <a:cubicBezTo>
                  <a:pt x="482938" y="123469"/>
                  <a:pt x="478445" y="119204"/>
                  <a:pt x="475124" y="113637"/>
                </a:cubicBezTo>
                <a:cubicBezTo>
                  <a:pt x="471804" y="108070"/>
                  <a:pt x="469476" y="101266"/>
                  <a:pt x="468141" y="93224"/>
                </a:cubicBezTo>
                <a:cubicBezTo>
                  <a:pt x="466806" y="85183"/>
                  <a:pt x="466139" y="76083"/>
                  <a:pt x="466139" y="65926"/>
                </a:cubicBezTo>
                <a:cubicBezTo>
                  <a:pt x="466139" y="55899"/>
                  <a:pt x="466969" y="46799"/>
                  <a:pt x="468629" y="38628"/>
                </a:cubicBezTo>
                <a:cubicBezTo>
                  <a:pt x="470290" y="30456"/>
                  <a:pt x="472959" y="23505"/>
                  <a:pt x="476638" y="17775"/>
                </a:cubicBezTo>
                <a:cubicBezTo>
                  <a:pt x="480317" y="12045"/>
                  <a:pt x="485103" y="7650"/>
                  <a:pt x="490995" y="4590"/>
                </a:cubicBezTo>
                <a:cubicBezTo>
                  <a:pt x="496888" y="1530"/>
                  <a:pt x="504067" y="0"/>
                  <a:pt x="512531" y="0"/>
                </a:cubicBezTo>
                <a:close/>
                <a:moveTo>
                  <a:pt x="44537" y="0"/>
                </a:moveTo>
                <a:cubicBezTo>
                  <a:pt x="47532" y="0"/>
                  <a:pt x="50527" y="228"/>
                  <a:pt x="53522" y="683"/>
                </a:cubicBezTo>
                <a:cubicBezTo>
                  <a:pt x="56517" y="1139"/>
                  <a:pt x="59317" y="1758"/>
                  <a:pt x="61922" y="2539"/>
                </a:cubicBezTo>
                <a:cubicBezTo>
                  <a:pt x="64526" y="3320"/>
                  <a:pt x="66838" y="4199"/>
                  <a:pt x="68856" y="5176"/>
                </a:cubicBezTo>
                <a:cubicBezTo>
                  <a:pt x="70875" y="6153"/>
                  <a:pt x="72209" y="6967"/>
                  <a:pt x="72860" y="7618"/>
                </a:cubicBezTo>
                <a:cubicBezTo>
                  <a:pt x="73512" y="8269"/>
                  <a:pt x="73951" y="8822"/>
                  <a:pt x="74179" y="9278"/>
                </a:cubicBezTo>
                <a:cubicBezTo>
                  <a:pt x="74407" y="9734"/>
                  <a:pt x="74602" y="10336"/>
                  <a:pt x="74765" y="11085"/>
                </a:cubicBezTo>
                <a:cubicBezTo>
                  <a:pt x="74928" y="11834"/>
                  <a:pt x="75042" y="12778"/>
                  <a:pt x="75107" y="13917"/>
                </a:cubicBezTo>
                <a:cubicBezTo>
                  <a:pt x="75172" y="15057"/>
                  <a:pt x="75204" y="16473"/>
                  <a:pt x="75204" y="18166"/>
                </a:cubicBezTo>
                <a:cubicBezTo>
                  <a:pt x="75204" y="20054"/>
                  <a:pt x="75156" y="21650"/>
                  <a:pt x="75058" y="22952"/>
                </a:cubicBezTo>
                <a:cubicBezTo>
                  <a:pt x="74960" y="24254"/>
                  <a:pt x="74798" y="25328"/>
                  <a:pt x="74570" y="26175"/>
                </a:cubicBezTo>
                <a:cubicBezTo>
                  <a:pt x="74342" y="27021"/>
                  <a:pt x="74016" y="27640"/>
                  <a:pt x="73593" y="28031"/>
                </a:cubicBezTo>
                <a:cubicBezTo>
                  <a:pt x="73170" y="28421"/>
                  <a:pt x="72600" y="28617"/>
                  <a:pt x="71884" y="28617"/>
                </a:cubicBezTo>
                <a:cubicBezTo>
                  <a:pt x="71168" y="28617"/>
                  <a:pt x="70028" y="28161"/>
                  <a:pt x="68465" y="27249"/>
                </a:cubicBezTo>
                <a:cubicBezTo>
                  <a:pt x="66903" y="26338"/>
                  <a:pt x="64982" y="25345"/>
                  <a:pt x="62703" y="24270"/>
                </a:cubicBezTo>
                <a:cubicBezTo>
                  <a:pt x="60424" y="23196"/>
                  <a:pt x="57787" y="22219"/>
                  <a:pt x="54792" y="21340"/>
                </a:cubicBezTo>
                <a:cubicBezTo>
                  <a:pt x="51797" y="20461"/>
                  <a:pt x="48508" y="20022"/>
                  <a:pt x="44927" y="20022"/>
                </a:cubicBezTo>
                <a:cubicBezTo>
                  <a:pt x="42127" y="20022"/>
                  <a:pt x="39686" y="20364"/>
                  <a:pt x="37602" y="21047"/>
                </a:cubicBezTo>
                <a:cubicBezTo>
                  <a:pt x="35519" y="21731"/>
                  <a:pt x="33777" y="22675"/>
                  <a:pt x="32377" y="23880"/>
                </a:cubicBezTo>
                <a:cubicBezTo>
                  <a:pt x="30977" y="25084"/>
                  <a:pt x="29935" y="26533"/>
                  <a:pt x="29251" y="28226"/>
                </a:cubicBezTo>
                <a:cubicBezTo>
                  <a:pt x="28568" y="29919"/>
                  <a:pt x="28226" y="31709"/>
                  <a:pt x="28226" y="33598"/>
                </a:cubicBezTo>
                <a:cubicBezTo>
                  <a:pt x="28226" y="36397"/>
                  <a:pt x="28991" y="38823"/>
                  <a:pt x="30521" y="40874"/>
                </a:cubicBezTo>
                <a:cubicBezTo>
                  <a:pt x="32051" y="42925"/>
                  <a:pt x="34102" y="44748"/>
                  <a:pt x="36674" y="46343"/>
                </a:cubicBezTo>
                <a:cubicBezTo>
                  <a:pt x="39246" y="47939"/>
                  <a:pt x="42160" y="49436"/>
                  <a:pt x="45416" y="50836"/>
                </a:cubicBezTo>
                <a:cubicBezTo>
                  <a:pt x="48671" y="52236"/>
                  <a:pt x="51992" y="53717"/>
                  <a:pt x="55378" y="55280"/>
                </a:cubicBezTo>
                <a:cubicBezTo>
                  <a:pt x="58764" y="56843"/>
                  <a:pt x="62084" y="58617"/>
                  <a:pt x="65340" y="60603"/>
                </a:cubicBezTo>
                <a:cubicBezTo>
                  <a:pt x="68596" y="62589"/>
                  <a:pt x="71493" y="64966"/>
                  <a:pt x="74032" y="67733"/>
                </a:cubicBezTo>
                <a:cubicBezTo>
                  <a:pt x="76572" y="70500"/>
                  <a:pt x="78623" y="73756"/>
                  <a:pt x="80186" y="77500"/>
                </a:cubicBezTo>
                <a:cubicBezTo>
                  <a:pt x="81748" y="81244"/>
                  <a:pt x="82530" y="85655"/>
                  <a:pt x="82530" y="90734"/>
                </a:cubicBezTo>
                <a:cubicBezTo>
                  <a:pt x="82530" y="97375"/>
                  <a:pt x="81292" y="103203"/>
                  <a:pt x="78818" y="108216"/>
                </a:cubicBezTo>
                <a:cubicBezTo>
                  <a:pt x="76344" y="113230"/>
                  <a:pt x="72991" y="117413"/>
                  <a:pt x="68758" y="120767"/>
                </a:cubicBezTo>
                <a:cubicBezTo>
                  <a:pt x="64526" y="124120"/>
                  <a:pt x="59578" y="126643"/>
                  <a:pt x="53913" y="128336"/>
                </a:cubicBezTo>
                <a:cubicBezTo>
                  <a:pt x="48248" y="130029"/>
                  <a:pt x="42193" y="130875"/>
                  <a:pt x="35746" y="130875"/>
                </a:cubicBezTo>
                <a:cubicBezTo>
                  <a:pt x="31384" y="130875"/>
                  <a:pt x="27331" y="130517"/>
                  <a:pt x="23587" y="129801"/>
                </a:cubicBezTo>
                <a:cubicBezTo>
                  <a:pt x="19843" y="129085"/>
                  <a:pt x="16538" y="128222"/>
                  <a:pt x="13673" y="127213"/>
                </a:cubicBezTo>
                <a:cubicBezTo>
                  <a:pt x="10808" y="126204"/>
                  <a:pt x="8416" y="125146"/>
                  <a:pt x="6495" y="124039"/>
                </a:cubicBezTo>
                <a:cubicBezTo>
                  <a:pt x="4574" y="122932"/>
                  <a:pt x="3190" y="121955"/>
                  <a:pt x="2344" y="121109"/>
                </a:cubicBezTo>
                <a:cubicBezTo>
                  <a:pt x="1497" y="120262"/>
                  <a:pt x="895" y="119041"/>
                  <a:pt x="537" y="117446"/>
                </a:cubicBezTo>
                <a:cubicBezTo>
                  <a:pt x="179" y="115851"/>
                  <a:pt x="0" y="113556"/>
                  <a:pt x="0" y="110560"/>
                </a:cubicBezTo>
                <a:cubicBezTo>
                  <a:pt x="0" y="108542"/>
                  <a:pt x="65" y="106849"/>
                  <a:pt x="195" y="105482"/>
                </a:cubicBezTo>
                <a:cubicBezTo>
                  <a:pt x="325" y="104114"/>
                  <a:pt x="537" y="103007"/>
                  <a:pt x="830" y="102161"/>
                </a:cubicBezTo>
                <a:cubicBezTo>
                  <a:pt x="1123" y="101314"/>
                  <a:pt x="1514" y="100712"/>
                  <a:pt x="2002" y="100354"/>
                </a:cubicBezTo>
                <a:cubicBezTo>
                  <a:pt x="2490" y="99996"/>
                  <a:pt x="3060" y="99817"/>
                  <a:pt x="3711" y="99817"/>
                </a:cubicBezTo>
                <a:cubicBezTo>
                  <a:pt x="4623" y="99817"/>
                  <a:pt x="5909" y="100354"/>
                  <a:pt x="7569" y="101428"/>
                </a:cubicBezTo>
                <a:cubicBezTo>
                  <a:pt x="9229" y="102503"/>
                  <a:pt x="11362" y="103691"/>
                  <a:pt x="13966" y="104993"/>
                </a:cubicBezTo>
                <a:cubicBezTo>
                  <a:pt x="16571" y="106296"/>
                  <a:pt x="19680" y="107484"/>
                  <a:pt x="23294" y="108558"/>
                </a:cubicBezTo>
                <a:cubicBezTo>
                  <a:pt x="26907" y="109633"/>
                  <a:pt x="31091" y="110170"/>
                  <a:pt x="35844" y="110170"/>
                </a:cubicBezTo>
                <a:cubicBezTo>
                  <a:pt x="38969" y="110170"/>
                  <a:pt x="41769" y="109795"/>
                  <a:pt x="44244" y="109047"/>
                </a:cubicBezTo>
                <a:cubicBezTo>
                  <a:pt x="46718" y="108298"/>
                  <a:pt x="48818" y="107240"/>
                  <a:pt x="50543" y="105872"/>
                </a:cubicBezTo>
                <a:cubicBezTo>
                  <a:pt x="52269" y="104505"/>
                  <a:pt x="53587" y="102812"/>
                  <a:pt x="54499" y="100794"/>
                </a:cubicBezTo>
                <a:cubicBezTo>
                  <a:pt x="55410" y="98775"/>
                  <a:pt x="55866" y="96529"/>
                  <a:pt x="55866" y="94054"/>
                </a:cubicBezTo>
                <a:cubicBezTo>
                  <a:pt x="55866" y="91189"/>
                  <a:pt x="55085" y="88731"/>
                  <a:pt x="53522" y="86680"/>
                </a:cubicBezTo>
                <a:cubicBezTo>
                  <a:pt x="51959" y="84629"/>
                  <a:pt x="49925" y="82806"/>
                  <a:pt x="47418" y="81211"/>
                </a:cubicBezTo>
                <a:cubicBezTo>
                  <a:pt x="44911" y="79616"/>
                  <a:pt x="42062" y="78118"/>
                  <a:pt x="38872" y="76718"/>
                </a:cubicBezTo>
                <a:cubicBezTo>
                  <a:pt x="35681" y="75318"/>
                  <a:pt x="32393" y="73837"/>
                  <a:pt x="29007" y="72274"/>
                </a:cubicBezTo>
                <a:cubicBezTo>
                  <a:pt x="25621" y="70712"/>
                  <a:pt x="22333" y="68937"/>
                  <a:pt x="19143" y="66951"/>
                </a:cubicBezTo>
                <a:cubicBezTo>
                  <a:pt x="15952" y="64966"/>
                  <a:pt x="13104" y="62589"/>
                  <a:pt x="10597" y="59822"/>
                </a:cubicBezTo>
                <a:cubicBezTo>
                  <a:pt x="8090" y="57054"/>
                  <a:pt x="6055" y="53782"/>
                  <a:pt x="4493" y="50006"/>
                </a:cubicBezTo>
                <a:cubicBezTo>
                  <a:pt x="2930" y="46229"/>
                  <a:pt x="2148" y="41704"/>
                  <a:pt x="2148" y="36430"/>
                </a:cubicBezTo>
                <a:cubicBezTo>
                  <a:pt x="2148" y="30375"/>
                  <a:pt x="3272" y="25052"/>
                  <a:pt x="5518" y="20461"/>
                </a:cubicBezTo>
                <a:cubicBezTo>
                  <a:pt x="7764" y="15871"/>
                  <a:pt x="10792" y="12062"/>
                  <a:pt x="14601" y="9034"/>
                </a:cubicBezTo>
                <a:cubicBezTo>
                  <a:pt x="18410" y="6006"/>
                  <a:pt x="22903" y="3744"/>
                  <a:pt x="28079" y="2246"/>
                </a:cubicBezTo>
                <a:cubicBezTo>
                  <a:pt x="33256" y="749"/>
                  <a:pt x="38742" y="0"/>
                  <a:pt x="445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b="1" lang="zh-CN" sz="1600"/>
          </a:p>
        </p:txBody>
      </p:sp>
      <p:sp>
        <p:nvSpPr>
          <p:cNvPr id="76" name="文本框 75"/>
          <p:cNvSpPr txBox="1"/>
          <p:nvPr/>
        </p:nvSpPr>
        <p:spPr>
          <a:xfrm>
            <a:off x="1107919" y="5098049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00"/>
              <a:t>2017-03-01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026464" y="5567637"/>
            <a:ext cx="271378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78" name="矩形 77"/>
          <p:cNvSpPr/>
          <p:nvPr/>
        </p:nvSpPr>
        <p:spPr>
          <a:xfrm>
            <a:off x="1663355" y="5443564"/>
            <a:ext cx="144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任意多边形 78"/>
          <p:cNvSpPr>
            <a:spLocks noChangeAspect="1"/>
          </p:cNvSpPr>
          <p:nvPr/>
        </p:nvSpPr>
        <p:spPr>
          <a:xfrm flipH="1">
            <a:off x="2195933" y="474876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文本框 79"/>
          <p:cNvSpPr txBox="1"/>
          <p:nvPr/>
        </p:nvSpPr>
        <p:spPr>
          <a:xfrm>
            <a:off x="4818831" y="5098049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00"/>
              <a:t>2017-07-01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4737376" y="5567637"/>
            <a:ext cx="271378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82" name="矩形 81"/>
          <p:cNvSpPr/>
          <p:nvPr/>
        </p:nvSpPr>
        <p:spPr>
          <a:xfrm>
            <a:off x="5374267" y="5443564"/>
            <a:ext cx="144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任意多边形 82"/>
          <p:cNvSpPr>
            <a:spLocks noChangeAspect="1"/>
          </p:cNvSpPr>
          <p:nvPr/>
        </p:nvSpPr>
        <p:spPr>
          <a:xfrm flipH="1">
            <a:off x="5906845" y="474876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文本框 83"/>
          <p:cNvSpPr txBox="1"/>
          <p:nvPr/>
        </p:nvSpPr>
        <p:spPr>
          <a:xfrm>
            <a:off x="8539172" y="5098049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00"/>
              <a:t>2017-11-01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8457718" y="5567637"/>
            <a:ext cx="271378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86" name="矩形 85"/>
          <p:cNvSpPr/>
          <p:nvPr/>
        </p:nvSpPr>
        <p:spPr>
          <a:xfrm>
            <a:off x="9094608" y="5443564"/>
            <a:ext cx="144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任意多边形 86"/>
          <p:cNvSpPr>
            <a:spLocks noChangeAspect="1"/>
          </p:cNvSpPr>
          <p:nvPr/>
        </p:nvSpPr>
        <p:spPr>
          <a:xfrm flipH="1">
            <a:off x="9627186" y="4748765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文本框 87"/>
          <p:cNvSpPr txBox="1"/>
          <p:nvPr/>
        </p:nvSpPr>
        <p:spPr>
          <a:xfrm>
            <a:off x="3053375" y="1537741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00"/>
              <a:t>2017-05-01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2971920" y="2007329"/>
            <a:ext cx="271378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90" name="矩形 89"/>
          <p:cNvSpPr/>
          <p:nvPr/>
        </p:nvSpPr>
        <p:spPr>
          <a:xfrm>
            <a:off x="3608811" y="1883256"/>
            <a:ext cx="144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任意多边形 90"/>
          <p:cNvSpPr>
            <a:spLocks noChangeAspect="1"/>
          </p:cNvSpPr>
          <p:nvPr/>
        </p:nvSpPr>
        <p:spPr>
          <a:xfrm flipH="1">
            <a:off x="4141389" y="1188457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文本框 96"/>
          <p:cNvSpPr txBox="1"/>
          <p:nvPr/>
        </p:nvSpPr>
        <p:spPr>
          <a:xfrm>
            <a:off x="6764287" y="1537741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00"/>
              <a:t>2017-09-01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6682832" y="2007329"/>
            <a:ext cx="271378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此处省略许多字，此处省略许多字，此处省略许多字，此处省略许多字。</a:t>
            </a:r>
          </a:p>
        </p:txBody>
      </p:sp>
      <p:sp>
        <p:nvSpPr>
          <p:cNvPr id="99" name="矩形 98"/>
          <p:cNvSpPr/>
          <p:nvPr/>
        </p:nvSpPr>
        <p:spPr>
          <a:xfrm>
            <a:off x="7319723" y="1883256"/>
            <a:ext cx="144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>
            <a:spLocks noChangeAspect="1"/>
          </p:cNvSpPr>
          <p:nvPr/>
        </p:nvSpPr>
        <p:spPr>
          <a:xfrm flipH="1">
            <a:off x="7852301" y="1188457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45323486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7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0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9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4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64"/>
      <p:bldP grpId="0" spid="67"/>
      <p:bldP grpId="0" spid="70"/>
      <p:bldP grpId="0" spid="73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7"/>
      <p:bldP grpId="0" spid="98"/>
      <p:bldP grpId="0" spid="99"/>
      <p:bldP grpId="0" spid="100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任意多边形 14"/>
          <p:cNvSpPr/>
          <p:nvPr/>
        </p:nvSpPr>
        <p:spPr>
          <a:xfrm rot="20544220">
            <a:off x="8725110" y="4836803"/>
            <a:ext cx="3845385" cy="1891547"/>
          </a:xfrm>
          <a:custGeom>
            <a:gdLst>
              <a:gd fmla="*/ 3845385 w 3845385" name="connsiteX0"/>
              <a:gd fmla="*/ 0 h 1891547" name="connsiteY0"/>
              <a:gd fmla="*/ 3506535 w 3845385" name="connsiteX1"/>
              <a:gd fmla="*/ 1068427 h 1891547" name="connsiteY1"/>
              <a:gd fmla="*/ 3475105 w 3845385" name="connsiteX2"/>
              <a:gd fmla="*/ 1085826 h 1891547" name="connsiteY2"/>
              <a:gd fmla="*/ 1489252 w 3845385" name="connsiteX3"/>
              <a:gd fmla="*/ 1855817 h 1891547" name="connsiteY3"/>
              <a:gd fmla="*/ 1347454 w 3845385" name="connsiteX4"/>
              <a:gd fmla="*/ 1891547 h 1891547" name="connsiteY4"/>
              <a:gd fmla="*/ 0 w 3845385" name="connsiteX5"/>
              <a:gd fmla="*/ 1464204 h 1891547" name="connsiteY5"/>
              <a:gd fmla="*/ 365305 w 3845385" name="connsiteX6"/>
              <a:gd fmla="*/ 1397909 h 1891547" name="connsiteY6"/>
              <a:gd fmla="*/ 3661582 w 3845385" name="connsiteX7"/>
              <a:gd fmla="*/ 123205 h 189154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91547" w="3845385">
                <a:moveTo>
                  <a:pt x="3845385" y="0"/>
                </a:moveTo>
                <a:lnTo>
                  <a:pt x="3506535" y="1068427"/>
                </a:lnTo>
                <a:lnTo>
                  <a:pt x="3475105" y="1085826"/>
                </a:lnTo>
                <a:cubicBezTo>
                  <a:pt x="2879123" y="1400154"/>
                  <a:pt x="2211107" y="1660695"/>
                  <a:pt x="1489252" y="1855817"/>
                </a:cubicBezTo>
                <a:lnTo>
                  <a:pt x="1347454" y="1891547"/>
                </a:lnTo>
                <a:lnTo>
                  <a:pt x="0" y="1464204"/>
                </a:lnTo>
                <a:lnTo>
                  <a:pt x="365305" y="1397909"/>
                </a:lnTo>
                <a:cubicBezTo>
                  <a:pt x="1624846" y="1147546"/>
                  <a:pt x="2751687" y="704698"/>
                  <a:pt x="3661582" y="123205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1" y="1"/>
            <a:ext cx="10075453" cy="6874041"/>
          </a:xfrm>
          <a:custGeom>
            <a:gdLst>
              <a:gd fmla="*/ 6721515 w 10075453" name="connsiteX0"/>
              <a:gd fmla="*/ 0 h 6874041" name="connsiteY0"/>
              <a:gd fmla="*/ 10075453 w 10075453" name="connsiteX1"/>
              <a:gd fmla="*/ 0 h 6874041" name="connsiteY1"/>
              <a:gd fmla="*/ 9942170 w 10075453" name="connsiteX2"/>
              <a:gd fmla="*/ 11549 h 6874041" name="connsiteY2"/>
              <a:gd fmla="*/ 69435 w 10075453" name="connsiteX3"/>
              <a:gd fmla="*/ 6743895 h 6874041" name="connsiteY3"/>
              <a:gd fmla="*/ 45183 w 10075453" name="connsiteX4"/>
              <a:gd fmla="*/ 6874041 h 6874041" name="connsiteY4"/>
              <a:gd fmla="*/ 0 w 10075453" name="connsiteX5"/>
              <a:gd fmla="*/ 6874041 h 6874041" name="connsiteY5"/>
              <a:gd fmla="*/ 0 w 10075453" name="connsiteX6"/>
              <a:gd fmla="*/ 5191138 h 6874041" name="connsiteY6"/>
              <a:gd fmla="*/ 73615 w 10075453" name="connsiteX7"/>
              <a:gd fmla="*/ 5014361 h 6874041" name="connsiteY7"/>
              <a:gd fmla="*/ 6230891 w 10075453" name="connsiteX8"/>
              <a:gd fmla="*/ 151253 h 687404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874041" w="10075453">
                <a:moveTo>
                  <a:pt x="6721515" y="0"/>
                </a:moveTo>
                <a:lnTo>
                  <a:pt x="10075453" y="0"/>
                </a:lnTo>
                <a:lnTo>
                  <a:pt x="9942170" y="11549"/>
                </a:lnTo>
                <a:cubicBezTo>
                  <a:pt x="4861091" y="540968"/>
                  <a:pt x="845808" y="3279042"/>
                  <a:pt x="69435" y="6743895"/>
                </a:cubicBezTo>
                <a:lnTo>
                  <a:pt x="45183" y="6874041"/>
                </a:lnTo>
                <a:lnTo>
                  <a:pt x="0" y="6874041"/>
                </a:lnTo>
                <a:lnTo>
                  <a:pt x="0" y="5191138"/>
                </a:lnTo>
                <a:lnTo>
                  <a:pt x="73615" y="5014361"/>
                </a:lnTo>
                <a:cubicBezTo>
                  <a:pt x="1051038" y="2871441"/>
                  <a:pt x="3305946" y="1112329"/>
                  <a:pt x="6230891" y="151253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菱形 28"/>
          <p:cNvSpPr>
            <a:spLocks noChangeAspect="1"/>
          </p:cNvSpPr>
          <p:nvPr/>
        </p:nvSpPr>
        <p:spPr>
          <a:xfrm>
            <a:off x="7169708" y="1490610"/>
            <a:ext cx="3373597" cy="3240000"/>
          </a:xfrm>
          <a:prstGeom prst="diamond">
            <a:avLst/>
          </a:prstGeom>
          <a:noFill/>
          <a:ln w="571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>
            <a:off x="9012613" y="2390610"/>
            <a:ext cx="1499376" cy="1440000"/>
          </a:xfrm>
          <a:custGeom>
            <a:gdLst>
              <a:gd fmla="*/ 951665 w 1499376" name="connsiteX0"/>
              <a:gd fmla="*/ 624535 h 1440000" name="connsiteY0"/>
              <a:gd fmla="*/ 958163 w 1499376" name="connsiteX1"/>
              <a:gd fmla="*/ 636950 h 1440000" name="connsiteY1"/>
              <a:gd fmla="*/ 953614 w 1499376" name="connsiteX2"/>
              <a:gd fmla="*/ 641680 h 1440000" name="connsiteY2"/>
              <a:gd fmla="*/ 957773 w 1499376" name="connsiteX3"/>
              <a:gd fmla="*/ 670257 h 1440000" name="connsiteY3"/>
              <a:gd fmla="*/ 945297 w 1499376" name="connsiteX4"/>
              <a:gd fmla="*/ 716964 h 1440000" name="connsiteY4"/>
              <a:gd fmla="*/ 932886 w 1499376" name="connsiteX5"/>
              <a:gd fmla="*/ 670257 h 1440000" name="connsiteY5"/>
              <a:gd fmla="*/ 936915 w 1499376" name="connsiteX6"/>
              <a:gd fmla="*/ 641680 h 1440000" name="connsiteY6"/>
              <a:gd fmla="*/ 932431 w 1499376" name="connsiteX7"/>
              <a:gd fmla="*/ 636950 h 1440000" name="connsiteY7"/>
              <a:gd fmla="*/ 938929 w 1499376" name="connsiteX8"/>
              <a:gd fmla="*/ 624535 h 1440000" name="connsiteY8"/>
              <a:gd fmla="*/ 999206 w 1499376" name="connsiteX9"/>
              <a:gd fmla="*/ 621384 h 1440000" name="connsiteY9"/>
              <a:gd fmla="*/ 1006687 w 1499376" name="connsiteX10"/>
              <a:gd fmla="*/ 624929 h 1440000" name="connsiteY10"/>
              <a:gd fmla="*/ 1014496 w 1499376" name="connsiteX11"/>
              <a:gd fmla="*/ 628671 h 1440000" name="connsiteY11"/>
              <a:gd fmla="*/ 1022240 w 1499376" name="connsiteX12"/>
              <a:gd fmla="*/ 632545 h 1440000" name="connsiteY12"/>
              <a:gd fmla="*/ 1025980 w 1499376" name="connsiteX13"/>
              <a:gd fmla="*/ 634449 h 1440000" name="connsiteY13"/>
              <a:gd fmla="*/ 1029655 w 1499376" name="connsiteX14"/>
              <a:gd fmla="*/ 636484 h 1440000" name="connsiteY14"/>
              <a:gd fmla="*/ 1033199 w 1499376" name="connsiteX15"/>
              <a:gd fmla="*/ 638454 h 1440000" name="connsiteY15"/>
              <a:gd fmla="*/ 1036480 w 1499376" name="connsiteX16"/>
              <a:gd fmla="*/ 640358 h 1440000" name="connsiteY16"/>
              <a:gd fmla="*/ 1039564 w 1499376" name="connsiteX17"/>
              <a:gd fmla="*/ 642196 h 1440000" name="connsiteY17"/>
              <a:gd fmla="*/ 1042320 w 1499376" name="connsiteX18"/>
              <a:gd fmla="*/ 644035 h 1440000" name="connsiteY18"/>
              <a:gd fmla="*/ 1044748 w 1499376" name="connsiteX19"/>
              <a:gd fmla="*/ 645676 h 1440000" name="connsiteY19"/>
              <a:gd fmla="*/ 1046914 w 1499376" name="connsiteX20"/>
              <a:gd fmla="*/ 647317 h 1440000" name="connsiteY20"/>
              <a:gd fmla="*/ 1047767 w 1499376" name="connsiteX21"/>
              <a:gd fmla="*/ 648105 h 1440000" name="connsiteY21"/>
              <a:gd fmla="*/ 1048554 w 1499376" name="connsiteX22"/>
              <a:gd fmla="*/ 648893 h 1440000" name="connsiteY22"/>
              <a:gd fmla="*/ 1049211 w 1499376" name="connsiteX23"/>
              <a:gd fmla="*/ 649615 h 1440000" name="connsiteY23"/>
              <a:gd fmla="*/ 1049801 w 1499376" name="connsiteX24"/>
              <a:gd fmla="*/ 650337 h 1440000" name="connsiteY24"/>
              <a:gd fmla="*/ 1050654 w 1499376" name="connsiteX25"/>
              <a:gd fmla="*/ 651519 h 1440000" name="connsiteY25"/>
              <a:gd fmla="*/ 1051508 w 1499376" name="connsiteX26"/>
              <a:gd fmla="*/ 652964 h 1440000" name="connsiteY26"/>
              <a:gd fmla="*/ 1052229 w 1499376" name="connsiteX27"/>
              <a:gd fmla="*/ 654605 h 1440000" name="connsiteY27"/>
              <a:gd fmla="*/ 1053017 w 1499376" name="connsiteX28"/>
              <a:gd fmla="*/ 656443 h 1440000" name="connsiteY28"/>
              <a:gd fmla="*/ 1053804 w 1499376" name="connsiteX29"/>
              <a:gd fmla="*/ 658479 h 1440000" name="connsiteY29"/>
              <a:gd fmla="*/ 1054592 w 1499376" name="connsiteX30"/>
              <a:gd fmla="*/ 660645 h 1440000" name="connsiteY30"/>
              <a:gd fmla="*/ 1055314 w 1499376" name="connsiteX31"/>
              <a:gd fmla="*/ 663009 h 1440000" name="connsiteY31"/>
              <a:gd fmla="*/ 1055970 w 1499376" name="connsiteX32"/>
              <a:gd fmla="*/ 665438 h 1440000" name="connsiteY32"/>
              <a:gd fmla="*/ 1056692 w 1499376" name="connsiteX33"/>
              <a:gd fmla="*/ 668064 h 1440000" name="connsiteY33"/>
              <a:gd fmla="*/ 1057348 w 1499376" name="connsiteX34"/>
              <a:gd fmla="*/ 670822 h 1440000" name="connsiteY34"/>
              <a:gd fmla="*/ 1058595 w 1499376" name="connsiteX35"/>
              <a:gd fmla="*/ 676534 h 1440000" name="connsiteY35"/>
              <a:gd fmla="*/ 1059776 w 1499376" name="connsiteX36"/>
              <a:gd fmla="*/ 682574 h 1440000" name="connsiteY36"/>
              <a:gd fmla="*/ 1060891 w 1499376" name="connsiteX37"/>
              <a:gd fmla="*/ 688680 h 1440000" name="connsiteY37"/>
              <a:gd fmla="*/ 1061876 w 1499376" name="connsiteX38"/>
              <a:gd fmla="*/ 694917 h 1440000" name="connsiteY38"/>
              <a:gd fmla="*/ 1062729 w 1499376" name="connsiteX39"/>
              <a:gd fmla="*/ 701154 h 1440000" name="connsiteY39"/>
              <a:gd fmla="*/ 1063451 w 1499376" name="connsiteX40"/>
              <a:gd fmla="*/ 707194 h 1440000" name="connsiteY40"/>
              <a:gd fmla="*/ 1064107 w 1499376" name="connsiteX41"/>
              <a:gd fmla="*/ 712972 h 1440000" name="connsiteY41"/>
              <a:gd fmla="*/ 1064632 w 1499376" name="connsiteX42"/>
              <a:gd fmla="*/ 718356 h 1440000" name="connsiteY42"/>
              <a:gd fmla="*/ 1065025 w 1499376" name="connsiteX43"/>
              <a:gd fmla="*/ 723280 h 1440000" name="connsiteY43"/>
              <a:gd fmla="*/ 1065223 w 1499376" name="connsiteX44"/>
              <a:gd fmla="*/ 727613 h 1440000" name="connsiteY44"/>
              <a:gd fmla="*/ 1065288 w 1499376" name="connsiteX45"/>
              <a:gd fmla="*/ 731224 h 1440000" name="connsiteY45"/>
              <a:gd fmla="*/ 1065288 w 1499376" name="connsiteX46"/>
              <a:gd fmla="*/ 851175 h 1440000" name="connsiteY46"/>
              <a:gd fmla="*/ 1033592 w 1499376" name="connsiteX47"/>
              <a:gd fmla="*/ 851175 h 1440000" name="connsiteY47"/>
              <a:gd fmla="*/ 1022109 w 1499376" name="connsiteX48"/>
              <a:gd fmla="*/ 1092981 h 1440000" name="connsiteY48"/>
              <a:gd fmla="*/ 949333 w 1499376" name="connsiteX49"/>
              <a:gd fmla="*/ 1092981 h 1440000" name="connsiteY49"/>
              <a:gd fmla="*/ 945527 w 1499376" name="connsiteX50"/>
              <a:gd fmla="*/ 871791 h 1440000" name="connsiteY50"/>
              <a:gd fmla="*/ 941786 w 1499376" name="connsiteX51"/>
              <a:gd fmla="*/ 1092981 h 1440000" name="connsiteY51"/>
              <a:gd fmla="*/ 868945 w 1499376" name="connsiteX52"/>
              <a:gd fmla="*/ 1092981 h 1440000" name="connsiteY52"/>
              <a:gd fmla="*/ 857527 w 1499376" name="connsiteX53"/>
              <a:gd fmla="*/ 851175 h 1440000" name="connsiteY53"/>
              <a:gd fmla="*/ 825831 w 1499376" name="connsiteX54"/>
              <a:gd fmla="*/ 851175 h 1440000" name="connsiteY54"/>
              <a:gd fmla="*/ 825831 w 1499376" name="connsiteX55"/>
              <a:gd fmla="*/ 731224 h 1440000" name="connsiteY55"/>
              <a:gd fmla="*/ 825897 w 1499376" name="connsiteX56"/>
              <a:gd fmla="*/ 727613 h 1440000" name="connsiteY56"/>
              <a:gd fmla="*/ 826094 w 1499376" name="connsiteX57"/>
              <a:gd fmla="*/ 723280 h 1440000" name="connsiteY57"/>
              <a:gd fmla="*/ 826488 w 1499376" name="connsiteX58"/>
              <a:gd fmla="*/ 718356 h 1440000" name="connsiteY58"/>
              <a:gd fmla="*/ 826881 w 1499376" name="connsiteX59"/>
              <a:gd fmla="*/ 712972 h 1440000" name="connsiteY59"/>
              <a:gd fmla="*/ 827603 w 1499376" name="connsiteX60"/>
              <a:gd fmla="*/ 707194 h 1440000" name="connsiteY60"/>
              <a:gd fmla="*/ 828325 w 1499376" name="connsiteX61"/>
              <a:gd fmla="*/ 701154 h 1440000" name="connsiteY61"/>
              <a:gd fmla="*/ 829178 w 1499376" name="connsiteX62"/>
              <a:gd fmla="*/ 694917 h 1440000" name="connsiteY62"/>
              <a:gd fmla="*/ 830162 w 1499376" name="connsiteX63"/>
              <a:gd fmla="*/ 688680 h 1440000" name="connsiteY63"/>
              <a:gd fmla="*/ 831212 w 1499376" name="connsiteX64"/>
              <a:gd fmla="*/ 682574 h 1440000" name="connsiteY64"/>
              <a:gd fmla="*/ 832394 w 1499376" name="connsiteX65"/>
              <a:gd fmla="*/ 676534 h 1440000" name="connsiteY65"/>
              <a:gd fmla="*/ 833706 w 1499376" name="connsiteX66"/>
              <a:gd fmla="*/ 670822 h 1440000" name="connsiteY66"/>
              <a:gd fmla="*/ 834362 w 1499376" name="connsiteX67"/>
              <a:gd fmla="*/ 668064 h 1440000" name="connsiteY67"/>
              <a:gd fmla="*/ 835084 w 1499376" name="connsiteX68"/>
              <a:gd fmla="*/ 665438 h 1440000" name="connsiteY68"/>
              <a:gd fmla="*/ 835806 w 1499376" name="connsiteX69"/>
              <a:gd fmla="*/ 663009 h 1440000" name="connsiteY69"/>
              <a:gd fmla="*/ 836528 w 1499376" name="connsiteX70"/>
              <a:gd fmla="*/ 660645 h 1440000" name="connsiteY70"/>
              <a:gd fmla="*/ 837250 w 1499376" name="connsiteX71"/>
              <a:gd fmla="*/ 658479 h 1440000" name="connsiteY71"/>
              <a:gd fmla="*/ 837972 w 1499376" name="connsiteX72"/>
              <a:gd fmla="*/ 656443 h 1440000" name="connsiteY72"/>
              <a:gd fmla="*/ 838825 w 1499376" name="connsiteX73"/>
              <a:gd fmla="*/ 654605 h 1440000" name="connsiteY73"/>
              <a:gd fmla="*/ 839612 w 1499376" name="connsiteX74"/>
              <a:gd fmla="*/ 652964 h 1440000" name="connsiteY74"/>
              <a:gd fmla="*/ 840400 w 1499376" name="connsiteX75"/>
              <a:gd fmla="*/ 651519 h 1440000" name="connsiteY75"/>
              <a:gd fmla="*/ 841187 w 1499376" name="connsiteX76"/>
              <a:gd fmla="*/ 650337 h 1440000" name="connsiteY76"/>
              <a:gd fmla="*/ 841778 w 1499376" name="connsiteX77"/>
              <a:gd fmla="*/ 649615 h 1440000" name="connsiteY77"/>
              <a:gd fmla="*/ 842434 w 1499376" name="connsiteX78"/>
              <a:gd fmla="*/ 648893 h 1440000" name="connsiteY78"/>
              <a:gd fmla="*/ 843287 w 1499376" name="connsiteX79"/>
              <a:gd fmla="*/ 648105 h 1440000" name="connsiteY79"/>
              <a:gd fmla="*/ 844140 w 1499376" name="connsiteX80"/>
              <a:gd fmla="*/ 647317 h 1440000" name="connsiteY80"/>
              <a:gd fmla="*/ 846306 w 1499376" name="connsiteX81"/>
              <a:gd fmla="*/ 645676 h 1440000" name="connsiteY81"/>
              <a:gd fmla="*/ 848799 w 1499376" name="connsiteX82"/>
              <a:gd fmla="*/ 644035 h 1440000" name="connsiteY82"/>
              <a:gd fmla="*/ 851555 w 1499376" name="connsiteX83"/>
              <a:gd fmla="*/ 642196 h 1440000" name="connsiteY83"/>
              <a:gd fmla="*/ 854574 w 1499376" name="connsiteX84"/>
              <a:gd fmla="*/ 640358 h 1440000" name="connsiteY84"/>
              <a:gd fmla="*/ 857855 w 1499376" name="connsiteX85"/>
              <a:gd fmla="*/ 638454 h 1440000" name="connsiteY85"/>
              <a:gd fmla="*/ 861399 w 1499376" name="connsiteX86"/>
              <a:gd fmla="*/ 636484 h 1440000" name="connsiteY86"/>
              <a:gd fmla="*/ 865074 w 1499376" name="connsiteX87"/>
              <a:gd fmla="*/ 634449 h 1440000" name="connsiteY87"/>
              <a:gd fmla="*/ 868880 w 1499376" name="connsiteX88"/>
              <a:gd fmla="*/ 632545 h 1440000" name="connsiteY88"/>
              <a:gd fmla="*/ 876623 w 1499376" name="connsiteX89"/>
              <a:gd fmla="*/ 628671 h 1440000" name="connsiteY89"/>
              <a:gd fmla="*/ 884432 w 1499376" name="connsiteX90"/>
              <a:gd fmla="*/ 624929 h 1440000" name="connsiteY90"/>
              <a:gd fmla="*/ 891848 w 1499376" name="connsiteX91"/>
              <a:gd fmla="*/ 621384 h 1440000" name="connsiteY91"/>
              <a:gd fmla="*/ 879182 w 1499376" name="connsiteX92"/>
              <a:gd fmla="*/ 643312 h 1440000" name="connsiteY92"/>
              <a:gd fmla="*/ 896310 w 1499376" name="connsiteX93"/>
              <a:gd fmla="*/ 650337 h 1440000" name="connsiteY93"/>
              <a:gd fmla="*/ 875704 w 1499376" name="connsiteX94"/>
              <a:gd fmla="*/ 665569 h 1440000" name="connsiteY94"/>
              <a:gd fmla="*/ 945527 w 1499376" name="connsiteX95"/>
              <a:gd fmla="*/ 736477 h 1440000" name="connsiteY95"/>
              <a:gd fmla="*/ 1015415 w 1499376" name="connsiteX96"/>
              <a:gd fmla="*/ 665569 h 1440000" name="connsiteY96"/>
              <a:gd fmla="*/ 994744 w 1499376" name="connsiteX97"/>
              <a:gd fmla="*/ 650337 h 1440000" name="connsiteY97"/>
              <a:gd fmla="*/ 1011806 w 1499376" name="connsiteX98"/>
              <a:gd fmla="*/ 643312 h 1440000" name="connsiteY98"/>
              <a:gd fmla="*/ 616346 w 1499376" name="connsiteX99"/>
              <a:gd fmla="*/ 620136 h 1440000" name="connsiteY99"/>
              <a:gd fmla="*/ 521333 w 1499376" name="connsiteX100"/>
              <a:gd fmla="*/ 625519 h 1440000" name="connsiteY100"/>
              <a:gd fmla="*/ 521596 w 1499376" name="connsiteX101"/>
              <a:gd fmla="*/ 628933 h 1440000" name="connsiteY101"/>
              <a:gd fmla="*/ 522057 w 1499376" name="connsiteX102"/>
              <a:gd fmla="*/ 632215 h 1440000" name="connsiteY102"/>
              <a:gd fmla="*/ 522584 w 1499376" name="connsiteX103"/>
              <a:gd fmla="*/ 635432 h 1440000" name="connsiteY103"/>
              <a:gd fmla="*/ 523243 w 1499376" name="connsiteX104"/>
              <a:gd fmla="*/ 638780 h 1440000" name="connsiteY104"/>
              <a:gd fmla="*/ 523967 w 1499376" name="connsiteX105"/>
              <a:gd fmla="*/ 641997 h 1440000" name="connsiteY105"/>
              <a:gd fmla="*/ 524757 w 1499376" name="connsiteX106"/>
              <a:gd fmla="*/ 645148 h 1440000" name="connsiteY106"/>
              <a:gd fmla="*/ 525745 w 1499376" name="connsiteX107"/>
              <a:gd fmla="*/ 648364 h 1440000" name="connsiteY107"/>
              <a:gd fmla="*/ 526732 w 1499376" name="connsiteX108"/>
              <a:gd fmla="*/ 651515 h 1440000" name="connsiteY108"/>
              <a:gd fmla="*/ 527918 w 1499376" name="connsiteX109"/>
              <a:gd fmla="*/ 654601 h 1440000" name="connsiteY109"/>
              <a:gd fmla="*/ 529169 w 1499376" name="connsiteX110"/>
              <a:gd fmla="*/ 657686 h 1440000" name="connsiteY110"/>
              <a:gd fmla="*/ 530551 w 1499376" name="connsiteX111"/>
              <a:gd fmla="*/ 660706 h 1440000" name="connsiteY111"/>
              <a:gd fmla="*/ 532000 w 1499376" name="connsiteX112"/>
              <a:gd fmla="*/ 663725 h 1440000" name="connsiteY112"/>
              <a:gd fmla="*/ 533514 w 1499376" name="connsiteX113"/>
              <a:gd fmla="*/ 666614 h 1440000" name="connsiteY113"/>
              <a:gd fmla="*/ 535226 w 1499376" name="connsiteX114"/>
              <a:gd fmla="*/ 669502 h 1440000" name="connsiteY114"/>
              <a:gd fmla="*/ 536872 w 1499376" name="connsiteX115"/>
              <a:gd fmla="*/ 672391 h 1440000" name="connsiteY115"/>
              <a:gd fmla="*/ 538716 w 1499376" name="connsiteX116"/>
              <a:gd fmla="*/ 675148 h 1440000" name="connsiteY116"/>
              <a:gd fmla="*/ 624709 w 1499376" name="connsiteX117"/>
              <a:gd fmla="*/ 617182 h 1440000" name="connsiteY117"/>
              <a:gd fmla="*/ 538123 w 1499376" name="connsiteX118"/>
              <a:gd fmla="*/ 678627 h 1440000" name="connsiteY118"/>
              <a:gd fmla="*/ 536082 w 1499376" name="connsiteX119"/>
              <a:gd fmla="*/ 675607 h 1440000" name="connsiteY119"/>
              <a:gd fmla="*/ 534107 w 1499376" name="connsiteX120"/>
              <a:gd fmla="*/ 672522 h 1440000" name="connsiteY120"/>
              <a:gd fmla="*/ 532263 w 1499376" name="connsiteX121"/>
              <a:gd fmla="*/ 669436 h 1440000" name="connsiteY121"/>
              <a:gd fmla="*/ 530485 w 1499376" name="connsiteX122"/>
              <a:gd fmla="*/ 666220 h 1440000" name="connsiteY122"/>
              <a:gd fmla="*/ 528905 w 1499376" name="connsiteX123"/>
              <a:gd fmla="*/ 662872 h 1440000" name="connsiteY123"/>
              <a:gd fmla="*/ 527325 w 1499376" name="connsiteX124"/>
              <a:gd fmla="*/ 659589 h 1440000" name="connsiteY124"/>
              <a:gd fmla="*/ 525876 w 1499376" name="connsiteX125"/>
              <a:gd fmla="*/ 656176 h 1440000" name="connsiteY125"/>
              <a:gd fmla="*/ 524625 w 1499376" name="connsiteX126"/>
              <a:gd fmla="*/ 652697 h 1440000" name="connsiteY126"/>
              <a:gd fmla="*/ 523440 w 1499376" name="connsiteX127"/>
              <a:gd fmla="*/ 649152 h 1440000" name="connsiteY127"/>
              <a:gd fmla="*/ 522321 w 1499376" name="connsiteX128"/>
              <a:gd fmla="*/ 645673 h 1440000" name="connsiteY128"/>
              <a:gd fmla="*/ 521399 w 1499376" name="connsiteX129"/>
              <a:gd fmla="*/ 642062 h 1440000" name="connsiteY129"/>
              <a:gd fmla="*/ 520543 w 1499376" name="connsiteX130"/>
              <a:gd fmla="*/ 638386 h 1440000" name="connsiteY130"/>
              <a:gd fmla="*/ 519884 w 1499376" name="connsiteX131"/>
              <a:gd fmla="*/ 634644 h 1440000" name="connsiteY131"/>
              <a:gd fmla="*/ 519292 w 1499376" name="connsiteX132"/>
              <a:gd fmla="*/ 630902 h 1440000" name="connsiteY132"/>
              <a:gd fmla="*/ 518963 w 1499376" name="connsiteX133"/>
              <a:gd fmla="*/ 627095 h 1440000" name="connsiteY133"/>
              <a:gd fmla="*/ 518633 w 1499376" name="connsiteX134"/>
              <a:gd fmla="*/ 623287 h 1440000" name="connsiteY134"/>
              <a:gd fmla="*/ 977756 w 1499376" name="connsiteX135"/>
              <a:gd fmla="*/ 611931 h 1440000" name="connsiteY135"/>
              <a:gd fmla="*/ 982150 w 1499376" name="connsiteX136"/>
              <a:gd fmla="*/ 613832 h 1440000" name="connsiteY136"/>
              <a:gd fmla="*/ 987068 w 1499376" name="connsiteX137"/>
              <a:gd fmla="*/ 615996 h 1440000" name="connsiteY137"/>
              <a:gd fmla="*/ 993363 w 1499376" name="connsiteX138"/>
              <a:gd fmla="*/ 618816 h 1440000" name="connsiteY138"/>
              <a:gd fmla="*/ 1006477 w 1499376" name="connsiteX139"/>
              <a:gd fmla="*/ 641504 h 1440000" name="connsiteY139"/>
              <a:gd fmla="*/ 987199 w 1499376" name="connsiteX140"/>
              <a:gd fmla="*/ 649373 h 1440000" name="connsiteY140"/>
              <a:gd fmla="*/ 1009625 w 1499376" name="connsiteX141"/>
              <a:gd fmla="*/ 665963 h 1440000" name="connsiteY141"/>
              <a:gd fmla="*/ 945560 w 1499376" name="connsiteX142"/>
              <a:gd fmla="*/ 731143 h 1440000" name="connsiteY142"/>
              <a:gd fmla="*/ 880969 w 1499376" name="connsiteX143"/>
              <a:gd fmla="*/ 665963 h 1440000" name="connsiteY143"/>
              <a:gd fmla="*/ 903579 w 1499376" name="connsiteX144"/>
              <a:gd fmla="*/ 649373 h 1440000" name="connsiteY144"/>
              <a:gd fmla="*/ 884143 w 1499376" name="connsiteX145"/>
              <a:gd fmla="*/ 641504 h 1440000" name="connsiteY145"/>
              <a:gd fmla="*/ 897431 w 1499376" name="connsiteX146"/>
              <a:gd fmla="*/ 618816 h 1440000" name="connsiteY146"/>
              <a:gd fmla="*/ 903712 w 1499376" name="connsiteX147"/>
              <a:gd fmla="*/ 615996 h 1440000" name="connsiteY147"/>
              <a:gd fmla="*/ 908736 w 1499376" name="connsiteX148"/>
              <a:gd fmla="*/ 613832 h 1440000" name="connsiteY148"/>
              <a:gd fmla="*/ 913165 w 1499376" name="connsiteX149"/>
              <a:gd fmla="*/ 611931 h 1440000" name="connsiteY149"/>
              <a:gd fmla="*/ 945560 w 1499376" name="connsiteX150"/>
              <a:gd fmla="*/ 731143 h 1440000" name="connsiteY150"/>
              <a:gd fmla="*/ 540539 w 1499376" name="connsiteX151"/>
              <a:gd fmla="*/ 541559 h 1440000" name="connsiteY151"/>
              <a:gd fmla="*/ 623658 w 1499376" name="connsiteX152"/>
              <a:gd fmla="*/ 606876 h 1440000" name="connsiteY152"/>
              <a:gd fmla="*/ 518239 w 1499376" name="connsiteX153"/>
              <a:gd fmla="*/ 612981 h 1440000" name="connsiteY153"/>
              <a:gd fmla="*/ 518108 w 1499376" name="connsiteX154"/>
              <a:gd fmla="*/ 609961 h 1440000" name="connsiteY154"/>
              <a:gd fmla="*/ 518108 w 1499376" name="connsiteX155"/>
              <a:gd fmla="*/ 606876 h 1440000" name="connsiteY155"/>
              <a:gd fmla="*/ 518108 w 1499376" name="connsiteX156"/>
              <a:gd fmla="*/ 604644 h 1440000" name="connsiteY156"/>
              <a:gd fmla="*/ 518174 w 1499376" name="connsiteX157"/>
              <a:gd fmla="*/ 602346 h 1440000" name="connsiteY157"/>
              <a:gd fmla="*/ 518304 w 1499376" name="connsiteX158"/>
              <a:gd fmla="*/ 599983 h 1440000" name="connsiteY158"/>
              <a:gd fmla="*/ 518435 w 1499376" name="connsiteX159"/>
              <a:gd fmla="*/ 597817 h 1440000" name="connsiteY159"/>
              <a:gd fmla="*/ 518697 w 1499376" name="connsiteX160"/>
              <a:gd fmla="*/ 595519 h 1440000" name="connsiteY160"/>
              <a:gd fmla="*/ 518958 w 1499376" name="connsiteX161"/>
              <a:gd fmla="*/ 593222 h 1440000" name="connsiteY161"/>
              <a:gd fmla="*/ 519285 w 1499376" name="connsiteX162"/>
              <a:gd fmla="*/ 591055 h 1440000" name="connsiteY162"/>
              <a:gd fmla="*/ 519612 w 1499376" name="connsiteX163"/>
              <a:gd fmla="*/ 588823 h 1440000" name="connsiteY163"/>
              <a:gd fmla="*/ 520004 w 1499376" name="connsiteX164"/>
              <a:gd fmla="*/ 586657 h 1440000" name="connsiteY164"/>
              <a:gd fmla="*/ 520462 w 1499376" name="connsiteX165"/>
              <a:gd fmla="*/ 584425 h 1440000" name="connsiteY165"/>
              <a:gd fmla="*/ 520920 w 1499376" name="connsiteX166"/>
              <a:gd fmla="*/ 582325 h 1440000" name="connsiteY166"/>
              <a:gd fmla="*/ 521443 w 1499376" name="connsiteX167"/>
              <a:gd fmla="*/ 580093 h 1440000" name="connsiteY167"/>
              <a:gd fmla="*/ 522032 w 1499376" name="connsiteX168"/>
              <a:gd fmla="*/ 577992 h 1440000" name="connsiteY168"/>
              <a:gd fmla="*/ 522686 w 1499376" name="connsiteX169"/>
              <a:gd fmla="*/ 575957 h 1440000" name="connsiteY169"/>
              <a:gd fmla="*/ 523340 w 1499376" name="connsiteX170"/>
              <a:gd fmla="*/ 573791 h 1440000" name="connsiteY170"/>
              <a:gd fmla="*/ 523994 w 1499376" name="connsiteX171"/>
              <a:gd fmla="*/ 571756 h 1440000" name="connsiteY171"/>
              <a:gd fmla="*/ 524778 w 1499376" name="connsiteX172"/>
              <a:gd fmla="*/ 569721 h 1440000" name="connsiteY172"/>
              <a:gd fmla="*/ 525563 w 1499376" name="connsiteX173"/>
              <a:gd fmla="*/ 567620 h 1440000" name="connsiteY173"/>
              <a:gd fmla="*/ 526348 w 1499376" name="connsiteX174"/>
              <a:gd fmla="*/ 565650 h 1440000" name="connsiteY174"/>
              <a:gd fmla="*/ 527264 w 1499376" name="connsiteX175"/>
              <a:gd fmla="*/ 563681 h 1440000" name="connsiteY175"/>
              <a:gd fmla="*/ 528179 w 1499376" name="connsiteX176"/>
              <a:gd fmla="*/ 561712 h 1440000" name="connsiteY176"/>
              <a:gd fmla="*/ 529160 w 1499376" name="connsiteX177"/>
              <a:gd fmla="*/ 559677 h 1440000" name="connsiteY177"/>
              <a:gd fmla="*/ 530076 w 1499376" name="connsiteX178"/>
              <a:gd fmla="*/ 557773 h 1440000" name="connsiteY178"/>
              <a:gd fmla="*/ 531122 w 1499376" name="connsiteX179"/>
              <a:gd fmla="*/ 555869 h 1440000" name="connsiteY179"/>
              <a:gd fmla="*/ 532103 w 1499376" name="connsiteX180"/>
              <a:gd fmla="*/ 553966 h 1440000" name="connsiteY180"/>
              <a:gd fmla="*/ 533215 w 1499376" name="connsiteX181"/>
              <a:gd fmla="*/ 552127 h 1440000" name="connsiteY181"/>
              <a:gd fmla="*/ 535569 w 1499376" name="connsiteX182"/>
              <a:gd fmla="*/ 548451 h 1440000" name="connsiteY182"/>
              <a:gd fmla="*/ 537989 w 1499376" name="connsiteX183"/>
              <a:gd fmla="*/ 544972 h 1440000" name="connsiteY183"/>
              <a:gd fmla="*/ 643073 w 1499376" name="connsiteX184"/>
              <a:gd fmla="*/ 512675 h 1440000" name="connsiteY184"/>
              <a:gd fmla="*/ 645770 w 1499376" name="connsiteX185"/>
              <a:gd fmla="*/ 512741 h 1440000" name="connsiteY185"/>
              <a:gd fmla="*/ 648532 w 1499376" name="connsiteX186"/>
              <a:gd fmla="*/ 512938 h 1440000" name="connsiteY186"/>
              <a:gd fmla="*/ 651164 w 1499376" name="connsiteX187"/>
              <a:gd fmla="*/ 513200 h 1440000" name="connsiteY187"/>
              <a:gd fmla="*/ 653860 w 1499376" name="connsiteX188"/>
              <a:gd fmla="*/ 513463 h 1440000" name="connsiteY188"/>
              <a:gd fmla="*/ 656492 w 1499376" name="connsiteX189"/>
              <a:gd fmla="*/ 513858 h 1440000" name="connsiteY189"/>
              <a:gd fmla="*/ 659122 w 1499376" name="connsiteX190"/>
              <a:gd fmla="*/ 514318 h 1440000" name="connsiteY190"/>
              <a:gd fmla="*/ 661753 w 1499376" name="connsiteX191"/>
              <a:gd fmla="*/ 514778 h 1440000" name="connsiteY191"/>
              <a:gd fmla="*/ 664319 w 1499376" name="connsiteX192"/>
              <a:gd fmla="*/ 515370 h 1440000" name="connsiteY192"/>
              <a:gd fmla="*/ 666884 w 1499376" name="connsiteX193"/>
              <a:gd fmla="*/ 515961 h 1440000" name="connsiteY193"/>
              <a:gd fmla="*/ 669383 w 1499376" name="connsiteX194"/>
              <a:gd fmla="*/ 516618 h 1440000" name="connsiteY194"/>
              <a:gd fmla="*/ 671883 w 1499376" name="connsiteX195"/>
              <a:gd fmla="*/ 517473 h 1440000" name="connsiteY195"/>
              <a:gd fmla="*/ 674382 w 1499376" name="connsiteX196"/>
              <a:gd fmla="*/ 518196 h 1440000" name="connsiteY196"/>
              <a:gd fmla="*/ 676816 w 1499376" name="connsiteX197"/>
              <a:gd fmla="*/ 519050 h 1440000" name="connsiteY197"/>
              <a:gd fmla="*/ 679250 w 1499376" name="connsiteX198"/>
              <a:gd fmla="*/ 520036 h 1440000" name="connsiteY198"/>
              <a:gd fmla="*/ 681683 w 1499376" name="connsiteX199"/>
              <a:gd fmla="*/ 520956 h 1440000" name="connsiteY199"/>
              <a:gd fmla="*/ 683985 w 1499376" name="connsiteX200"/>
              <a:gd fmla="*/ 522008 h 1440000" name="connsiteY200"/>
              <a:gd fmla="*/ 686353 w 1499376" name="connsiteX201"/>
              <a:gd fmla="*/ 523126 h 1440000" name="connsiteY201"/>
              <a:gd fmla="*/ 688655 w 1499376" name="connsiteX202"/>
              <a:gd fmla="*/ 524308 h 1440000" name="connsiteY202"/>
              <a:gd fmla="*/ 690958 w 1499376" name="connsiteX203"/>
              <a:gd fmla="*/ 525426 h 1440000" name="connsiteY203"/>
              <a:gd fmla="*/ 693194 w 1499376" name="connsiteX204"/>
              <a:gd fmla="*/ 526674 h 1440000" name="connsiteY204"/>
              <a:gd fmla="*/ 695430 w 1499376" name="connsiteX205"/>
              <a:gd fmla="*/ 528055 h 1440000" name="connsiteY205"/>
              <a:gd fmla="*/ 697535 w 1499376" name="connsiteX206"/>
              <a:gd fmla="*/ 529369 h 1440000" name="connsiteY206"/>
              <a:gd fmla="*/ 699706 w 1499376" name="connsiteX207"/>
              <a:gd fmla="*/ 530750 h 1440000" name="connsiteY207"/>
              <a:gd fmla="*/ 701810 w 1499376" name="connsiteX208"/>
              <a:gd fmla="*/ 532196 h 1440000" name="connsiteY208"/>
              <a:gd fmla="*/ 703849 w 1499376" name="connsiteX209"/>
              <a:gd fmla="*/ 533773 h 1440000" name="connsiteY209"/>
              <a:gd fmla="*/ 705823 w 1499376" name="connsiteX210"/>
              <a:gd fmla="*/ 535285 h 1440000" name="connsiteY210"/>
              <a:gd fmla="*/ 707862 w 1499376" name="connsiteX211"/>
              <a:gd fmla="*/ 536862 h 1440000" name="connsiteY211"/>
              <a:gd fmla="*/ 709835 w 1499376" name="connsiteX212"/>
              <a:gd fmla="*/ 538505 h 1440000" name="connsiteY212"/>
              <a:gd fmla="*/ 711743 w 1499376" name="connsiteX213"/>
              <a:gd fmla="*/ 540214 h 1440000" name="connsiteY213"/>
              <a:gd fmla="*/ 713584 w 1499376" name="connsiteX214"/>
              <a:gd fmla="*/ 541923 h 1440000" name="connsiteY214"/>
              <a:gd fmla="*/ 715426 w 1499376" name="connsiteX215"/>
              <a:gd fmla="*/ 543764 h 1440000" name="connsiteY215"/>
              <a:gd fmla="*/ 717202 w 1499376" name="connsiteX216"/>
              <a:gd fmla="*/ 545538 h 1440000" name="connsiteY216"/>
              <a:gd fmla="*/ 718912 w 1499376" name="connsiteX217"/>
              <a:gd fmla="*/ 547444 h 1440000" name="connsiteY217"/>
              <a:gd fmla="*/ 720622 w 1499376" name="connsiteX218"/>
              <a:gd fmla="*/ 549350 h 1440000" name="connsiteY218"/>
              <a:gd fmla="*/ 722267 w 1499376" name="connsiteX219"/>
              <a:gd fmla="*/ 551256 h 1440000" name="connsiteY219"/>
              <a:gd fmla="*/ 723845 w 1499376" name="connsiteX220"/>
              <a:gd fmla="*/ 553228 h 1440000" name="connsiteY220"/>
              <a:gd fmla="*/ 725424 w 1499376" name="connsiteX221"/>
              <a:gd fmla="*/ 555266 h 1440000" name="connsiteY221"/>
              <a:gd fmla="*/ 726936 w 1499376" name="connsiteX222"/>
              <a:gd fmla="*/ 557369 h 1440000" name="connsiteY222"/>
              <a:gd fmla="*/ 728318 w 1499376" name="connsiteX223"/>
              <a:gd fmla="*/ 559407 h 1440000" name="connsiteY223"/>
              <a:gd fmla="*/ 729831 w 1499376" name="connsiteX224"/>
              <a:gd fmla="*/ 561510 h 1440000" name="connsiteY224"/>
              <a:gd fmla="*/ 731146 w 1499376" name="connsiteX225"/>
              <a:gd fmla="*/ 563745 h 1440000" name="connsiteY225"/>
              <a:gd fmla="*/ 732461 w 1499376" name="connsiteX226"/>
              <a:gd fmla="*/ 565913 h 1440000" name="connsiteY226"/>
              <a:gd fmla="*/ 733711 w 1499376" name="connsiteX227"/>
              <a:gd fmla="*/ 568148 h 1440000" name="connsiteY227"/>
              <a:gd fmla="*/ 734895 w 1499376" name="connsiteX228"/>
              <a:gd fmla="*/ 570449 h 1440000" name="connsiteY228"/>
              <a:gd fmla="*/ 736079 w 1499376" name="connsiteX229"/>
              <a:gd fmla="*/ 572749 h 1440000" name="connsiteY229"/>
              <a:gd fmla="*/ 737066 w 1499376" name="connsiteX230"/>
              <a:gd fmla="*/ 575049 h 1440000" name="connsiteY230"/>
              <a:gd fmla="*/ 738184 w 1499376" name="connsiteX231"/>
              <a:gd fmla="*/ 577482 h 1440000" name="connsiteY231"/>
              <a:gd fmla="*/ 739170 w 1499376" name="connsiteX232"/>
              <a:gd fmla="*/ 579848 h 1440000" name="connsiteY232"/>
              <a:gd fmla="*/ 740026 w 1499376" name="connsiteX233"/>
              <a:gd fmla="*/ 582280 h 1440000" name="connsiteY233"/>
              <a:gd fmla="*/ 740946 w 1499376" name="connsiteX234"/>
              <a:gd fmla="*/ 584777 h 1440000" name="connsiteY234"/>
              <a:gd fmla="*/ 741736 w 1499376" name="connsiteX235"/>
              <a:gd fmla="*/ 587143 h 1440000" name="connsiteY235"/>
              <a:gd fmla="*/ 742459 w 1499376" name="connsiteX236"/>
              <a:gd fmla="*/ 589641 h 1440000" name="connsiteY236"/>
              <a:gd fmla="*/ 743183 w 1499376" name="connsiteX237"/>
              <a:gd fmla="*/ 592270 h 1440000" name="connsiteY237"/>
              <a:gd fmla="*/ 743775 w 1499376" name="connsiteX238"/>
              <a:gd fmla="*/ 594833 h 1440000" name="connsiteY238"/>
              <a:gd fmla="*/ 744367 w 1499376" name="connsiteX239"/>
              <a:gd fmla="*/ 597397 h 1440000" name="connsiteY239"/>
              <a:gd fmla="*/ 744893 w 1499376" name="connsiteX240"/>
              <a:gd fmla="*/ 599960 h 1440000" name="connsiteY240"/>
              <a:gd fmla="*/ 745288 w 1499376" name="connsiteX241"/>
              <a:gd fmla="*/ 602589 h 1440000" name="connsiteY241"/>
              <a:gd fmla="*/ 745616 w 1499376" name="connsiteX242"/>
              <a:gd fmla="*/ 605218 h 1440000" name="connsiteY242"/>
              <a:gd fmla="*/ 746011 w 1499376" name="connsiteX243"/>
              <a:gd fmla="*/ 607913 h 1440000" name="connsiteY243"/>
              <a:gd fmla="*/ 746209 w 1499376" name="connsiteX244"/>
              <a:gd fmla="*/ 610608 h 1440000" name="connsiteY244"/>
              <a:gd fmla="*/ 746340 w 1499376" name="connsiteX245"/>
              <a:gd fmla="*/ 613303 h 1440000" name="connsiteY245"/>
              <a:gd fmla="*/ 746537 w 1499376" name="connsiteX246"/>
              <a:gd fmla="*/ 616063 h 1440000" name="connsiteY246"/>
              <a:gd fmla="*/ 746537 w 1499376" name="connsiteX247"/>
              <a:gd fmla="*/ 618758 h 1440000" name="connsiteY247"/>
              <a:gd fmla="*/ 746537 w 1499376" name="connsiteX248"/>
              <a:gd fmla="*/ 621453 h 1440000" name="connsiteY248"/>
              <a:gd fmla="*/ 746340 w 1499376" name="connsiteX249"/>
              <a:gd fmla="*/ 624213 h 1440000" name="connsiteY249"/>
              <a:gd fmla="*/ 746209 w 1499376" name="connsiteX250"/>
              <a:gd fmla="*/ 626908 h 1440000" name="connsiteY250"/>
              <a:gd fmla="*/ 746011 w 1499376" name="connsiteX251"/>
              <a:gd fmla="*/ 629669 h 1440000" name="connsiteY251"/>
              <a:gd fmla="*/ 745616 w 1499376" name="connsiteX252"/>
              <a:gd fmla="*/ 632298 h 1440000" name="connsiteY252"/>
              <a:gd fmla="*/ 745288 w 1499376" name="connsiteX253"/>
              <a:gd fmla="*/ 634927 h 1440000" name="connsiteY253"/>
              <a:gd fmla="*/ 744893 w 1499376" name="connsiteX254"/>
              <a:gd fmla="*/ 637556 h 1440000" name="connsiteY254"/>
              <a:gd fmla="*/ 744367 w 1499376" name="connsiteX255"/>
              <a:gd fmla="*/ 640119 h 1440000" name="connsiteY255"/>
              <a:gd fmla="*/ 743775 w 1499376" name="connsiteX256"/>
              <a:gd fmla="*/ 642683 h 1440000" name="connsiteY256"/>
              <a:gd fmla="*/ 743183 w 1499376" name="connsiteX257"/>
              <a:gd fmla="*/ 645312 h 1440000" name="connsiteY257"/>
              <a:gd fmla="*/ 742459 w 1499376" name="connsiteX258"/>
              <a:gd fmla="*/ 647809 h 1440000" name="connsiteY258"/>
              <a:gd fmla="*/ 741736 w 1499376" name="connsiteX259"/>
              <a:gd fmla="*/ 650307 h 1440000" name="connsiteY259"/>
              <a:gd fmla="*/ 740946 w 1499376" name="connsiteX260"/>
              <a:gd fmla="*/ 652805 h 1440000" name="connsiteY260"/>
              <a:gd fmla="*/ 740026 w 1499376" name="connsiteX261"/>
              <a:gd fmla="*/ 655236 h 1440000" name="connsiteY261"/>
              <a:gd fmla="*/ 739170 w 1499376" name="connsiteX262"/>
              <a:gd fmla="*/ 657603 h 1440000" name="connsiteY262"/>
              <a:gd fmla="*/ 738184 w 1499376" name="connsiteX263"/>
              <a:gd fmla="*/ 660034 h 1440000" name="connsiteY263"/>
              <a:gd fmla="*/ 737066 w 1499376" name="connsiteX264"/>
              <a:gd fmla="*/ 662401 h 1440000" name="connsiteY264"/>
              <a:gd fmla="*/ 736079 w 1499376" name="connsiteX265"/>
              <a:gd fmla="*/ 664767 h 1440000" name="connsiteY265"/>
              <a:gd fmla="*/ 734895 w 1499376" name="connsiteX266"/>
              <a:gd fmla="*/ 667002 h 1440000" name="connsiteY266"/>
              <a:gd fmla="*/ 733711 w 1499376" name="connsiteX267"/>
              <a:gd fmla="*/ 669302 h 1440000" name="connsiteY267"/>
              <a:gd fmla="*/ 732461 w 1499376" name="connsiteX268"/>
              <a:gd fmla="*/ 671603 h 1440000" name="connsiteY268"/>
              <a:gd fmla="*/ 731146 w 1499376" name="connsiteX269"/>
              <a:gd fmla="*/ 673771 h 1440000" name="connsiteY269"/>
              <a:gd fmla="*/ 729831 w 1499376" name="connsiteX270"/>
              <a:gd fmla="*/ 675941 h 1440000" name="connsiteY270"/>
              <a:gd fmla="*/ 728318 w 1499376" name="connsiteX271"/>
              <a:gd fmla="*/ 678044 h 1440000" name="connsiteY271"/>
              <a:gd fmla="*/ 726936 w 1499376" name="connsiteX272"/>
              <a:gd fmla="*/ 680213 h 1440000" name="connsiteY272"/>
              <a:gd fmla="*/ 725424 w 1499376" name="connsiteX273"/>
              <a:gd fmla="*/ 682250 h 1440000" name="connsiteY273"/>
              <a:gd fmla="*/ 723845 w 1499376" name="connsiteX274"/>
              <a:gd fmla="*/ 684288 h 1440000" name="connsiteY274"/>
              <a:gd fmla="*/ 722267 w 1499376" name="connsiteX275"/>
              <a:gd fmla="*/ 686260 h 1440000" name="connsiteY275"/>
              <a:gd fmla="*/ 720622 w 1499376" name="connsiteX276"/>
              <a:gd fmla="*/ 688166 h 1440000" name="connsiteY276"/>
              <a:gd fmla="*/ 718912 w 1499376" name="connsiteX277"/>
              <a:gd fmla="*/ 690072 h 1440000" name="connsiteY277"/>
              <a:gd fmla="*/ 717202 w 1499376" name="connsiteX278"/>
              <a:gd fmla="*/ 691912 h 1440000" name="connsiteY278"/>
              <a:gd fmla="*/ 715426 w 1499376" name="connsiteX279"/>
              <a:gd fmla="*/ 693752 h 1440000" name="connsiteY279"/>
              <a:gd fmla="*/ 713584 w 1499376" name="connsiteX280"/>
              <a:gd fmla="*/ 695527 h 1440000" name="connsiteY280"/>
              <a:gd fmla="*/ 711743 w 1499376" name="connsiteX281"/>
              <a:gd fmla="*/ 697302 h 1440000" name="connsiteY281"/>
              <a:gd fmla="*/ 709835 w 1499376" name="connsiteX282"/>
              <a:gd fmla="*/ 699011 h 1440000" name="connsiteY282"/>
              <a:gd fmla="*/ 707862 w 1499376" name="connsiteX283"/>
              <a:gd fmla="*/ 700588 h 1440000" name="connsiteY283"/>
              <a:gd fmla="*/ 705823 w 1499376" name="connsiteX284"/>
              <a:gd fmla="*/ 702231 h 1440000" name="connsiteY284"/>
              <a:gd fmla="*/ 703849 w 1499376" name="connsiteX285"/>
              <a:gd fmla="*/ 703743 h 1440000" name="connsiteY285"/>
              <a:gd fmla="*/ 701810 w 1499376" name="connsiteX286"/>
              <a:gd fmla="*/ 705320 h 1440000" name="connsiteY286"/>
              <a:gd fmla="*/ 699706 w 1499376" name="connsiteX287"/>
              <a:gd fmla="*/ 706701 h 1440000" name="connsiteY287"/>
              <a:gd fmla="*/ 697535 w 1499376" name="connsiteX288"/>
              <a:gd fmla="*/ 708147 h 1440000" name="connsiteY288"/>
              <a:gd fmla="*/ 695430 w 1499376" name="connsiteX289"/>
              <a:gd fmla="*/ 709527 h 1440000" name="connsiteY289"/>
              <a:gd fmla="*/ 693194 w 1499376" name="connsiteX290"/>
              <a:gd fmla="*/ 710842 h 1440000" name="connsiteY290"/>
              <a:gd fmla="*/ 690958 w 1499376" name="connsiteX291"/>
              <a:gd fmla="*/ 712090 h 1440000" name="connsiteY291"/>
              <a:gd fmla="*/ 688655 w 1499376" name="connsiteX292"/>
              <a:gd fmla="*/ 713273 h 1440000" name="connsiteY292"/>
              <a:gd fmla="*/ 686353 w 1499376" name="connsiteX293"/>
              <a:gd fmla="*/ 714390 h 1440000" name="connsiteY293"/>
              <a:gd fmla="*/ 683985 w 1499376" name="connsiteX294"/>
              <a:gd fmla="*/ 715508 h 1440000" name="connsiteY294"/>
              <a:gd fmla="*/ 681683 w 1499376" name="connsiteX295"/>
              <a:gd fmla="*/ 716560 h 1440000" name="connsiteY295"/>
              <a:gd fmla="*/ 679250 w 1499376" name="connsiteX296"/>
              <a:gd fmla="*/ 717480 h 1440000" name="connsiteY296"/>
              <a:gd fmla="*/ 676816 w 1499376" name="connsiteX297"/>
              <a:gd fmla="*/ 718400 h 1440000" name="connsiteY297"/>
              <a:gd fmla="*/ 674382 w 1499376" name="connsiteX298"/>
              <a:gd fmla="*/ 719254 h 1440000" name="connsiteY298"/>
              <a:gd fmla="*/ 671883 w 1499376" name="connsiteX299"/>
              <a:gd fmla="*/ 720109 h 1440000" name="connsiteY299"/>
              <a:gd fmla="*/ 669383 w 1499376" name="connsiteX300"/>
              <a:gd fmla="*/ 720832 h 1440000" name="connsiteY300"/>
              <a:gd fmla="*/ 666884 w 1499376" name="connsiteX301"/>
              <a:gd fmla="*/ 721555 h 1440000" name="connsiteY301"/>
              <a:gd fmla="*/ 664319 w 1499376" name="connsiteX302"/>
              <a:gd fmla="*/ 722146 h 1440000" name="connsiteY302"/>
              <a:gd fmla="*/ 661753 w 1499376" name="connsiteX303"/>
              <a:gd fmla="*/ 722738 h 1440000" name="connsiteY303"/>
              <a:gd fmla="*/ 659122 w 1499376" name="connsiteX304"/>
              <a:gd fmla="*/ 723264 h 1440000" name="connsiteY304"/>
              <a:gd fmla="*/ 656492 w 1499376" name="connsiteX305"/>
              <a:gd fmla="*/ 723592 h 1440000" name="connsiteY305"/>
              <a:gd fmla="*/ 653860 w 1499376" name="connsiteX306"/>
              <a:gd fmla="*/ 724053 h 1440000" name="connsiteY306"/>
              <a:gd fmla="*/ 651164 w 1499376" name="connsiteX307"/>
              <a:gd fmla="*/ 724316 h 1440000" name="connsiteY307"/>
              <a:gd fmla="*/ 648532 w 1499376" name="connsiteX308"/>
              <a:gd fmla="*/ 724578 h 1440000" name="connsiteY308"/>
              <a:gd fmla="*/ 645770 w 1499376" name="connsiteX309"/>
              <a:gd fmla="*/ 724710 h 1440000" name="connsiteY309"/>
              <a:gd fmla="*/ 643073 w 1499376" name="connsiteX310"/>
              <a:gd fmla="*/ 724841 h 1440000" name="connsiteY310"/>
              <a:gd fmla="*/ 640377 w 1499376" name="connsiteX311"/>
              <a:gd fmla="*/ 724841 h 1440000" name="connsiteY311"/>
              <a:gd fmla="*/ 636956 w 1499376" name="connsiteX312"/>
              <a:gd fmla="*/ 724775 h 1440000" name="connsiteY312"/>
              <a:gd fmla="*/ 633668 w 1499376" name="connsiteX313"/>
              <a:gd fmla="*/ 724644 h 1440000" name="connsiteY313"/>
              <a:gd fmla="*/ 630444 w 1499376" name="connsiteX314"/>
              <a:gd fmla="*/ 724381 h 1440000" name="connsiteY314"/>
              <a:gd fmla="*/ 627156 w 1499376" name="connsiteX315"/>
              <a:gd fmla="*/ 724053 h 1440000" name="connsiteY315"/>
              <a:gd fmla="*/ 623933 w 1499376" name="connsiteX316"/>
              <a:gd fmla="*/ 723592 h 1440000" name="connsiteY316"/>
              <a:gd fmla="*/ 620710 w 1499376" name="connsiteX317"/>
              <a:gd fmla="*/ 723067 h 1440000" name="connsiteY317"/>
              <a:gd fmla="*/ 617553 w 1499376" name="connsiteX318"/>
              <a:gd fmla="*/ 722409 h 1440000" name="connsiteY318"/>
              <a:gd fmla="*/ 614461 w 1499376" name="connsiteX319"/>
              <a:gd fmla="*/ 721686 h 1440000" name="connsiteY319"/>
              <a:gd fmla="*/ 611370 w 1499376" name="connsiteX320"/>
              <a:gd fmla="*/ 720898 h 1440000" name="connsiteY320"/>
              <a:gd fmla="*/ 608344 w 1499376" name="connsiteX321"/>
              <a:gd fmla="*/ 719912 h 1440000" name="connsiteY321"/>
              <a:gd fmla="*/ 605318 w 1499376" name="connsiteX322"/>
              <a:gd fmla="*/ 718991 h 1440000" name="connsiteY322"/>
              <a:gd fmla="*/ 602359 w 1499376" name="connsiteX323"/>
              <a:gd fmla="*/ 717874 h 1440000" name="connsiteY323"/>
              <a:gd fmla="*/ 599399 w 1499376" name="connsiteX324"/>
              <a:gd fmla="*/ 716691 h 1440000" name="connsiteY324"/>
              <a:gd fmla="*/ 596505 w 1499376" name="connsiteX325"/>
              <a:gd fmla="*/ 715442 h 1440000" name="connsiteY325"/>
              <a:gd fmla="*/ 593742 w 1499376" name="connsiteX326"/>
              <a:gd fmla="*/ 714128 h 1440000" name="connsiteY326"/>
              <a:gd fmla="*/ 590914 w 1499376" name="connsiteX327"/>
              <a:gd fmla="*/ 712682 h 1440000" name="connsiteY327"/>
              <a:gd fmla="*/ 588151 w 1499376" name="connsiteX328"/>
              <a:gd fmla="*/ 711170 h 1440000" name="connsiteY328"/>
              <a:gd fmla="*/ 585520 w 1499376" name="connsiteX329"/>
              <a:gd fmla="*/ 709658 h 1440000" name="connsiteY329"/>
              <a:gd fmla="*/ 582823 w 1499376" name="connsiteX330"/>
              <a:gd fmla="*/ 707950 h 1440000" name="connsiteY330"/>
              <a:gd fmla="*/ 580258 w 1499376" name="connsiteX331"/>
              <a:gd fmla="*/ 706241 h 1440000" name="connsiteY331"/>
              <a:gd fmla="*/ 577693 w 1499376" name="connsiteX332"/>
              <a:gd fmla="*/ 704400 h 1440000" name="connsiteY332"/>
              <a:gd fmla="*/ 575193 w 1499376" name="connsiteX333"/>
              <a:gd fmla="*/ 702560 h 1440000" name="connsiteY333"/>
              <a:gd fmla="*/ 572760 w 1499376" name="connsiteX334"/>
              <a:gd fmla="*/ 700588 h 1440000" name="connsiteY334"/>
              <a:gd fmla="*/ 570458 w 1499376" name="connsiteX335"/>
              <a:gd fmla="*/ 698616 h 1440000" name="connsiteY335"/>
              <a:gd fmla="*/ 568155 w 1499376" name="connsiteX336"/>
              <a:gd fmla="*/ 696579 h 1440000" name="connsiteY336"/>
              <a:gd fmla="*/ 565853 w 1499376" name="connsiteX337"/>
              <a:gd fmla="*/ 694410 h 1440000" name="connsiteY337"/>
              <a:gd fmla="*/ 563748 w 1499376" name="connsiteX338"/>
              <a:gd fmla="*/ 692241 h 1440000" name="connsiteY338"/>
              <a:gd fmla="*/ 561578 w 1499376" name="connsiteX339"/>
              <a:gd fmla="*/ 689940 h 1440000" name="connsiteY339"/>
              <a:gd fmla="*/ 559539 w 1499376" name="connsiteX340"/>
              <a:gd fmla="*/ 687574 h 1440000" name="connsiteY340"/>
              <a:gd fmla="*/ 557566 w 1499376" name="connsiteX341"/>
              <a:gd fmla="*/ 685208 h 1440000" name="connsiteY341"/>
              <a:gd fmla="*/ 555658 w 1499376" name="connsiteX342"/>
              <a:gd fmla="*/ 682776 h 1440000" name="connsiteY342"/>
              <a:gd fmla="*/ 553817 w 1499376" name="connsiteX343"/>
              <a:gd fmla="*/ 680278 h 1440000" name="connsiteY343"/>
              <a:gd fmla="*/ 640377 w 1499376" name="connsiteX344"/>
              <a:gd fmla="*/ 618758 h 1440000" name="connsiteY344"/>
              <a:gd fmla="*/ 640377 w 1499376" name="connsiteX345"/>
              <a:gd fmla="*/ 512675 h 1440000" name="connsiteY345"/>
              <a:gd fmla="*/ 631010 w 1499376" name="connsiteX346"/>
              <a:gd fmla="*/ 493769 h 1440000" name="connsiteY346"/>
              <a:gd fmla="*/ 631010 w 1499376" name="connsiteX347"/>
              <a:gd fmla="*/ 599852 h 1440000" name="connsiteY347"/>
              <a:gd fmla="*/ 547515 w 1499376" name="connsiteX348"/>
              <a:gd fmla="*/ 534454 h 1440000" name="connsiteY348"/>
              <a:gd fmla="*/ 549420 w 1499376" name="connsiteX349"/>
              <a:gd fmla="*/ 532153 h 1440000" name="connsiteY349"/>
              <a:gd fmla="*/ 551325 w 1499376" name="connsiteX350"/>
              <a:gd fmla="*/ 529919 h 1440000" name="connsiteY350"/>
              <a:gd fmla="*/ 553296 w 1499376" name="connsiteX351"/>
              <a:gd fmla="*/ 527750 h 1440000" name="connsiteY351"/>
              <a:gd fmla="*/ 555267 w 1499376" name="connsiteX352"/>
              <a:gd fmla="*/ 525581 h 1440000" name="connsiteY352"/>
              <a:gd fmla="*/ 557435 w 1499376" name="connsiteX353"/>
              <a:gd fmla="*/ 523543 h 1440000" name="connsiteY353"/>
              <a:gd fmla="*/ 559537 w 1499376" name="connsiteX354"/>
              <a:gd fmla="*/ 521506 h 1440000" name="connsiteY354"/>
              <a:gd fmla="*/ 561770 w 1499376" name="connsiteX355"/>
              <a:gd fmla="*/ 519599 h 1440000" name="connsiteY355"/>
              <a:gd fmla="*/ 564004 w 1499376" name="connsiteX356"/>
              <a:gd fmla="*/ 517694 h 1440000" name="connsiteY356"/>
              <a:gd fmla="*/ 566303 w 1499376" name="connsiteX357"/>
              <a:gd fmla="*/ 515853 h 1440000" name="connsiteY357"/>
              <a:gd fmla="*/ 568668 w 1499376" name="connsiteX358"/>
              <a:gd fmla="*/ 514078 h 1440000" name="connsiteY358"/>
              <a:gd fmla="*/ 571099 w 1499376" name="connsiteX359"/>
              <a:gd fmla="*/ 512369 h 1440000" name="connsiteY359"/>
              <a:gd fmla="*/ 573595 w 1499376" name="connsiteX360"/>
              <a:gd fmla="*/ 510661 h 1440000" name="connsiteY360"/>
              <a:gd fmla="*/ 576091 w 1499376" name="connsiteX361"/>
              <a:gd fmla="*/ 509149 h 1440000" name="connsiteY361"/>
              <a:gd fmla="*/ 578653 w 1499376" name="connsiteX362"/>
              <a:gd fmla="*/ 507637 h 1440000" name="connsiteY362"/>
              <a:gd fmla="*/ 581215 w 1499376" name="connsiteX363"/>
              <a:gd fmla="*/ 506191 h 1440000" name="connsiteY363"/>
              <a:gd fmla="*/ 583843 w 1499376" name="connsiteX364"/>
              <a:gd fmla="*/ 504811 h 1440000" name="connsiteY364"/>
              <a:gd fmla="*/ 586471 w 1499376" name="connsiteX365"/>
              <a:gd fmla="*/ 503562 h 1440000" name="connsiteY365"/>
              <a:gd fmla="*/ 589295 w 1499376" name="connsiteX366"/>
              <a:gd fmla="*/ 502313 h 1440000" name="connsiteY366"/>
              <a:gd fmla="*/ 591989 w 1499376" name="connsiteX367"/>
              <a:gd fmla="*/ 501196 h 1440000" name="connsiteY367"/>
              <a:gd fmla="*/ 594814 w 1499376" name="connsiteX368"/>
              <a:gd fmla="*/ 500078 h 1440000" name="connsiteY368"/>
              <a:gd fmla="*/ 597638 w 1499376" name="connsiteX369"/>
              <a:gd fmla="*/ 499158 h 1440000" name="connsiteY369"/>
              <a:gd fmla="*/ 600529 w 1499376" name="connsiteX370"/>
              <a:gd fmla="*/ 498173 h 1440000" name="connsiteY370"/>
              <a:gd fmla="*/ 603485 w 1499376" name="connsiteX371"/>
              <a:gd fmla="*/ 497384 h 1440000" name="connsiteY371"/>
              <a:gd fmla="*/ 606375 w 1499376" name="connsiteX372"/>
              <a:gd fmla="*/ 496661 h 1440000" name="connsiteY372"/>
              <a:gd fmla="*/ 609332 w 1499376" name="connsiteX373"/>
              <a:gd fmla="*/ 496004 h 1440000" name="connsiteY373"/>
              <a:gd fmla="*/ 612353 w 1499376" name="connsiteX374"/>
              <a:gd fmla="*/ 495412 h 1440000" name="connsiteY374"/>
              <a:gd fmla="*/ 615441 w 1499376" name="connsiteX375"/>
              <a:gd fmla="*/ 494886 h 1440000" name="connsiteY375"/>
              <a:gd fmla="*/ 618528 w 1499376" name="connsiteX376"/>
              <a:gd fmla="*/ 494558 h 1440000" name="connsiteY376"/>
              <a:gd fmla="*/ 621616 w 1499376" name="connsiteX377"/>
              <a:gd fmla="*/ 494229 h 1440000" name="connsiteY377"/>
              <a:gd fmla="*/ 624704 w 1499376" name="connsiteX378"/>
              <a:gd fmla="*/ 493966 h 1440000" name="connsiteY378"/>
              <a:gd fmla="*/ 627857 w 1499376" name="connsiteX379"/>
              <a:gd fmla="*/ 493835 h 1440000" name="connsiteY379"/>
              <a:gd fmla="*/ 913213 w 1499376" name="connsiteX380"/>
              <a:gd fmla="*/ 479064 h 1440000" name="connsiteY380"/>
              <a:gd fmla="*/ 916287 w 1499376" name="connsiteX381"/>
              <a:gd fmla="*/ 481230 h 1440000" name="connsiteY381"/>
              <a:gd fmla="*/ 919427 w 1499376" name="connsiteX382"/>
              <a:gd fmla="*/ 483134 h 1440000" name="connsiteY382"/>
              <a:gd fmla="*/ 922501 w 1499376" name="connsiteX383"/>
              <a:gd fmla="*/ 484907 h 1440000" name="connsiteY383"/>
              <a:gd fmla="*/ 925640 w 1499376" name="connsiteX384"/>
              <a:gd fmla="*/ 486548 h 1440000" name="connsiteY384"/>
              <a:gd fmla="*/ 928714 w 1499376" name="connsiteX385"/>
              <a:gd fmla="*/ 487926 h 1440000" name="connsiteY385"/>
              <a:gd fmla="*/ 931788 w 1499376" name="connsiteX386"/>
              <a:gd fmla="*/ 489174 h 1440000" name="connsiteY386"/>
              <a:gd fmla="*/ 934797 w 1499376" name="connsiteX387"/>
              <a:gd fmla="*/ 490290 h 1440000" name="connsiteY387"/>
              <a:gd fmla="*/ 937806 w 1499376" name="connsiteX388"/>
              <a:gd fmla="*/ 491209 h 1440000" name="connsiteY388"/>
              <a:gd fmla="*/ 940815 w 1499376" name="connsiteX389"/>
              <a:gd fmla="*/ 492062 h 1440000" name="connsiteY389"/>
              <a:gd fmla="*/ 943692 w 1499376" name="connsiteX390"/>
              <a:gd fmla="*/ 492784 h 1440000" name="connsiteY390"/>
              <a:gd fmla="*/ 946571 w 1499376" name="connsiteX391"/>
              <a:gd fmla="*/ 493309 h 1440000" name="connsiteY391"/>
              <a:gd fmla="*/ 949383 w 1499376" name="connsiteX392"/>
              <a:gd fmla="*/ 493703 h 1440000" name="connsiteY392"/>
              <a:gd fmla="*/ 952196 w 1499376" name="connsiteX393"/>
              <a:gd fmla="*/ 494097 h 1440000" name="connsiteY393"/>
              <a:gd fmla="*/ 954877 w 1499376" name="connsiteX394"/>
              <a:gd fmla="*/ 494294 h 1440000" name="connsiteY394"/>
              <a:gd fmla="*/ 957559 w 1499376" name="connsiteX395"/>
              <a:gd fmla="*/ 494360 h 1440000" name="connsiteY395"/>
              <a:gd fmla="*/ 960110 w 1499376" name="connsiteX396"/>
              <a:gd fmla="*/ 494491 h 1440000" name="connsiteY396"/>
              <a:gd fmla="*/ 962595 w 1499376" name="connsiteX397"/>
              <a:gd fmla="*/ 494491 h 1440000" name="connsiteY397"/>
              <a:gd fmla="*/ 965015 w 1499376" name="connsiteX398"/>
              <a:gd fmla="*/ 494294 h 1440000" name="connsiteY398"/>
              <a:gd fmla="*/ 967305 w 1499376" name="connsiteX399"/>
              <a:gd fmla="*/ 494163 h 1440000" name="connsiteY399"/>
              <a:gd fmla="*/ 969594 w 1499376" name="connsiteX400"/>
              <a:gd fmla="*/ 493966 h 1440000" name="connsiteY400"/>
              <a:gd fmla="*/ 971687 w 1499376" name="connsiteX401"/>
              <a:gd fmla="*/ 493703 h 1440000" name="connsiteY401"/>
              <a:gd fmla="*/ 973780 w 1499376" name="connsiteX402"/>
              <a:gd fmla="*/ 493375 h 1440000" name="connsiteY402"/>
              <a:gd fmla="*/ 975677 w 1499376" name="connsiteX403"/>
              <a:gd fmla="*/ 493047 h 1440000" name="connsiteY403"/>
              <a:gd fmla="*/ 977508 w 1499376" name="connsiteX404"/>
              <a:gd fmla="*/ 492719 h 1440000" name="connsiteY404"/>
              <a:gd fmla="*/ 980778 w 1499376" name="connsiteX405"/>
              <a:gd fmla="*/ 491996 h 1440000" name="connsiteY405"/>
              <a:gd fmla="*/ 983525 w 1499376" name="connsiteX406"/>
              <a:gd fmla="*/ 491143 h 1440000" name="connsiteY406"/>
              <a:gd fmla="*/ 985749 w 1499376" name="connsiteX407"/>
              <a:gd fmla="*/ 490487 h 1440000" name="connsiteY407"/>
              <a:gd fmla="*/ 987450 w 1499376" name="connsiteX408"/>
              <a:gd fmla="*/ 489896 h 1440000" name="connsiteY408"/>
              <a:gd fmla="*/ 988235 w 1499376" name="connsiteX409"/>
              <a:gd fmla="*/ 491602 h 1440000" name="connsiteY409"/>
              <a:gd fmla="*/ 988954 w 1499376" name="connsiteX410"/>
              <a:gd fmla="*/ 493375 h 1440000" name="connsiteY410"/>
              <a:gd fmla="*/ 989608 w 1499376" name="connsiteX411"/>
              <a:gd fmla="*/ 495213 h 1440000" name="connsiteY411"/>
              <a:gd fmla="*/ 990197 w 1499376" name="connsiteX412"/>
              <a:gd fmla="*/ 497051 h 1440000" name="connsiteY412"/>
              <a:gd fmla="*/ 990786 w 1499376" name="connsiteX413"/>
              <a:gd fmla="*/ 499021 h 1440000" name="connsiteY413"/>
              <a:gd fmla="*/ 991309 w 1499376" name="connsiteX414"/>
              <a:gd fmla="*/ 500990 h 1440000" name="connsiteY414"/>
              <a:gd fmla="*/ 991767 w 1499376" name="connsiteX415"/>
              <a:gd fmla="*/ 503091 h 1440000" name="connsiteY415"/>
              <a:gd fmla="*/ 992159 w 1499376" name="connsiteX416"/>
              <a:gd fmla="*/ 505257 h 1440000" name="connsiteY416"/>
              <a:gd fmla="*/ 993009 w 1499376" name="connsiteX417"/>
              <a:gd fmla="*/ 509721 h 1440000" name="connsiteY417"/>
              <a:gd fmla="*/ 993794 w 1499376" name="connsiteX418"/>
              <a:gd fmla="*/ 514513 h 1440000" name="connsiteY418"/>
              <a:gd fmla="*/ 994645 w 1499376" name="connsiteX419"/>
              <a:gd fmla="*/ 519502 h 1440000" name="connsiteY419"/>
              <a:gd fmla="*/ 995691 w 1499376" name="connsiteX420"/>
              <a:gd fmla="*/ 524688 h 1440000" name="connsiteY420"/>
              <a:gd fmla="*/ 996934 w 1499376" name="connsiteX421"/>
              <a:gd fmla="*/ 524885 h 1440000" name="connsiteY421"/>
              <a:gd fmla="*/ 998177 w 1499376" name="connsiteX422"/>
              <a:gd fmla="*/ 525279 h 1440000" name="connsiteY422"/>
              <a:gd fmla="*/ 999354 w 1499376" name="connsiteX423"/>
              <a:gd fmla="*/ 525738 h 1440000" name="connsiteY423"/>
              <a:gd fmla="*/ 1000531 w 1499376" name="connsiteX424"/>
              <a:gd fmla="*/ 526132 h 1440000" name="connsiteY424"/>
              <a:gd fmla="*/ 1001643 w 1499376" name="connsiteX425"/>
              <a:gd fmla="*/ 526723 h 1440000" name="connsiteY425"/>
              <a:gd fmla="*/ 1002624 w 1499376" name="connsiteX426"/>
              <a:gd fmla="*/ 527379 h 1440000" name="connsiteY426"/>
              <a:gd fmla="*/ 1003671 w 1499376" name="connsiteX427"/>
              <a:gd fmla="*/ 528167 h 1440000" name="connsiteY427"/>
              <a:gd fmla="*/ 1004521 w 1499376" name="connsiteX428"/>
              <a:gd fmla="*/ 528889 h 1440000" name="connsiteY428"/>
              <a:gd fmla="*/ 1005437 w 1499376" name="connsiteX429"/>
              <a:gd fmla="*/ 529677 h 1440000" name="connsiteY429"/>
              <a:gd fmla="*/ 1006156 w 1499376" name="connsiteX430"/>
              <a:gd fmla="*/ 530662 h 1440000" name="connsiteY430"/>
              <a:gd fmla="*/ 1006876 w 1499376" name="connsiteX431"/>
              <a:gd fmla="*/ 531581 h 1440000" name="connsiteY431"/>
              <a:gd fmla="*/ 1007465 w 1499376" name="connsiteX432"/>
              <a:gd fmla="*/ 532566 h 1440000" name="connsiteY432"/>
              <a:gd fmla="*/ 1007988 w 1499376" name="connsiteX433"/>
              <a:gd fmla="*/ 533616 h 1440000" name="connsiteY433"/>
              <a:gd fmla="*/ 1008380 w 1499376" name="connsiteX434"/>
              <a:gd fmla="*/ 534732 h 1440000" name="connsiteY434"/>
              <a:gd fmla="*/ 1008707 w 1499376" name="connsiteX435"/>
              <a:gd fmla="*/ 535848 h 1440000" name="connsiteY435"/>
              <a:gd fmla="*/ 1008903 w 1499376" name="connsiteX436"/>
              <a:gd fmla="*/ 537029 h 1440000" name="connsiteY436"/>
              <a:gd fmla="*/ 1009100 w 1499376" name="connsiteX437"/>
              <a:gd fmla="*/ 538277 h 1440000" name="connsiteY437"/>
              <a:gd fmla="*/ 1009100 w 1499376" name="connsiteX438"/>
              <a:gd fmla="*/ 539524 h 1440000" name="connsiteY438"/>
              <a:gd fmla="*/ 1008969 w 1499376" name="connsiteX439"/>
              <a:gd fmla="*/ 540837 h 1440000" name="connsiteY439"/>
              <a:gd fmla="*/ 1008772 w 1499376" name="connsiteX440"/>
              <a:gd fmla="*/ 542150 h 1440000" name="connsiteY440"/>
              <a:gd fmla="*/ 1008380 w 1499376" name="connsiteX441"/>
              <a:gd fmla="*/ 543463 h 1440000" name="connsiteY441"/>
              <a:gd fmla="*/ 1007988 w 1499376" name="connsiteX442"/>
              <a:gd fmla="*/ 544841 h 1440000" name="connsiteY442"/>
              <a:gd fmla="*/ 1007334 w 1499376" name="connsiteX443"/>
              <a:gd fmla="*/ 546285 h 1440000" name="connsiteY443"/>
              <a:gd fmla="*/ 1006614 w 1499376" name="connsiteX444"/>
              <a:gd fmla="*/ 547664 h 1440000" name="connsiteY444"/>
              <a:gd fmla="*/ 1005698 w 1499376" name="connsiteX445"/>
              <a:gd fmla="*/ 549108 h 1440000" name="connsiteY445"/>
              <a:gd fmla="*/ 1004652 w 1499376" name="connsiteX446"/>
              <a:gd fmla="*/ 550552 h 1440000" name="connsiteY446"/>
              <a:gd fmla="*/ 1003409 w 1499376" name="connsiteX447"/>
              <a:gd fmla="*/ 551996 h 1440000" name="connsiteY447"/>
              <a:gd fmla="*/ 1002101 w 1499376" name="connsiteX448"/>
              <a:gd fmla="*/ 553441 h 1440000" name="connsiteY448"/>
              <a:gd fmla="*/ 1000662 w 1499376" name="connsiteX449"/>
              <a:gd fmla="*/ 554951 h 1440000" name="connsiteY449"/>
              <a:gd fmla="*/ 998962 w 1499376" name="connsiteX450"/>
              <a:gd fmla="*/ 556329 h 1440000" name="connsiteY450"/>
              <a:gd fmla="*/ 997065 w 1499376" name="connsiteX451"/>
              <a:gd fmla="*/ 557773 h 1440000" name="connsiteY451"/>
              <a:gd fmla="*/ 995102 w 1499376" name="connsiteX452"/>
              <a:gd fmla="*/ 559283 h 1440000" name="connsiteY452"/>
              <a:gd fmla="*/ 994514 w 1499376" name="connsiteX453"/>
              <a:gd fmla="*/ 561975 h 1440000" name="connsiteY453"/>
              <a:gd fmla="*/ 993925 w 1499376" name="connsiteX454"/>
              <a:gd fmla="*/ 564600 h 1440000" name="connsiteY454"/>
              <a:gd fmla="*/ 993206 w 1499376" name="connsiteX455"/>
              <a:gd fmla="*/ 567226 h 1440000" name="connsiteY455"/>
              <a:gd fmla="*/ 992486 w 1499376" name="connsiteX456"/>
              <a:gd fmla="*/ 569918 h 1440000" name="connsiteY456"/>
              <a:gd fmla="*/ 991571 w 1499376" name="connsiteX457"/>
              <a:gd fmla="*/ 572478 h 1440000" name="connsiteY457"/>
              <a:gd fmla="*/ 990655 w 1499376" name="connsiteX458"/>
              <a:gd fmla="*/ 575038 h 1440000" name="connsiteY458"/>
              <a:gd fmla="*/ 989674 w 1499376" name="connsiteX459"/>
              <a:gd fmla="*/ 577533 h 1440000" name="connsiteY459"/>
              <a:gd fmla="*/ 988627 w 1499376" name="connsiteX460"/>
              <a:gd fmla="*/ 580027 h 1440000" name="connsiteY460"/>
              <a:gd fmla="*/ 987515 w 1499376" name="connsiteX461"/>
              <a:gd fmla="*/ 582456 h 1440000" name="connsiteY461"/>
              <a:gd fmla="*/ 986273 w 1499376" name="connsiteX462"/>
              <a:gd fmla="*/ 584885 h 1440000" name="connsiteY462"/>
              <a:gd fmla="*/ 985030 w 1499376" name="connsiteX463"/>
              <a:gd fmla="*/ 587117 h 1440000" name="connsiteY463"/>
              <a:gd fmla="*/ 983656 w 1499376" name="connsiteX464"/>
              <a:gd fmla="*/ 589415 h 1440000" name="connsiteY464"/>
              <a:gd fmla="*/ 982217 w 1499376" name="connsiteX465"/>
              <a:gd fmla="*/ 591647 h 1440000" name="connsiteY465"/>
              <a:gd fmla="*/ 980778 w 1499376" name="connsiteX466"/>
              <a:gd fmla="*/ 593747 h 1440000" name="connsiteY466"/>
              <a:gd fmla="*/ 979274 w 1499376" name="connsiteX467"/>
              <a:gd fmla="*/ 595782 h 1440000" name="connsiteY467"/>
              <a:gd fmla="*/ 977639 w 1499376" name="connsiteX468"/>
              <a:gd fmla="*/ 597751 h 1440000" name="connsiteY468"/>
              <a:gd fmla="*/ 975938 w 1499376" name="connsiteX469"/>
              <a:gd fmla="*/ 599590 h 1440000" name="connsiteY469"/>
              <a:gd fmla="*/ 974238 w 1499376" name="connsiteX470"/>
              <a:gd fmla="*/ 601428 h 1440000" name="connsiteY470"/>
              <a:gd fmla="*/ 972537 w 1499376" name="connsiteX471"/>
              <a:gd fmla="*/ 603134 h 1440000" name="connsiteY471"/>
              <a:gd fmla="*/ 970706 w 1499376" name="connsiteX472"/>
              <a:gd fmla="*/ 604776 h 1440000" name="connsiteY472"/>
              <a:gd fmla="*/ 968809 w 1499376" name="connsiteX473"/>
              <a:gd fmla="*/ 606285 h 1440000" name="connsiteY473"/>
              <a:gd fmla="*/ 966781 w 1499376" name="connsiteX474"/>
              <a:gd fmla="*/ 607664 h 1440000" name="connsiteY474"/>
              <a:gd fmla="*/ 964819 w 1499376" name="connsiteX475"/>
              <a:gd fmla="*/ 608977 h 1440000" name="connsiteY475"/>
              <a:gd fmla="*/ 962791 w 1499376" name="connsiteX476"/>
              <a:gd fmla="*/ 610159 h 1440000" name="connsiteY476"/>
              <a:gd fmla="*/ 960764 w 1499376" name="connsiteX477"/>
              <a:gd fmla="*/ 611209 h 1440000" name="connsiteY477"/>
              <a:gd fmla="*/ 958540 w 1499376" name="connsiteX478"/>
              <a:gd fmla="*/ 612128 h 1440000" name="connsiteY478"/>
              <a:gd fmla="*/ 956381 w 1499376" name="connsiteX479"/>
              <a:gd fmla="*/ 612981 h 1440000" name="connsiteY479"/>
              <a:gd fmla="*/ 954158 w 1499376" name="connsiteX480"/>
              <a:gd fmla="*/ 613704 h 1440000" name="connsiteY480"/>
              <a:gd fmla="*/ 951869 w 1499376" name="connsiteX481"/>
              <a:gd fmla="*/ 614294 h 1440000" name="connsiteY481"/>
              <a:gd fmla="*/ 949579 w 1499376" name="connsiteX482"/>
              <a:gd fmla="*/ 614623 h 1440000" name="connsiteY482"/>
              <a:gd fmla="*/ 947159 w 1499376" name="connsiteX483"/>
              <a:gd fmla="*/ 614951 h 1440000" name="connsiteY483"/>
              <a:gd fmla="*/ 944739 w 1499376" name="connsiteX484"/>
              <a:gd fmla="*/ 615082 h 1440000" name="connsiteY484"/>
              <a:gd fmla="*/ 942319 w 1499376" name="connsiteX485"/>
              <a:gd fmla="*/ 614951 h 1440000" name="connsiteY485"/>
              <a:gd fmla="*/ 939964 w 1499376" name="connsiteX486"/>
              <a:gd fmla="*/ 614623 h 1440000" name="connsiteY486"/>
              <a:gd fmla="*/ 937675 w 1499376" name="connsiteX487"/>
              <a:gd fmla="*/ 614294 h 1440000" name="connsiteY487"/>
              <a:gd fmla="*/ 935386 w 1499376" name="connsiteX488"/>
              <a:gd fmla="*/ 613704 h 1440000" name="connsiteY488"/>
              <a:gd fmla="*/ 933097 w 1499376" name="connsiteX489"/>
              <a:gd fmla="*/ 612981 h 1440000" name="connsiteY489"/>
              <a:gd fmla="*/ 930938 w 1499376" name="connsiteX490"/>
              <a:gd fmla="*/ 612128 h 1440000" name="connsiteY490"/>
              <a:gd fmla="*/ 928780 w 1499376" name="connsiteX491"/>
              <a:gd fmla="*/ 611209 h 1440000" name="connsiteY491"/>
              <a:gd fmla="*/ 926752 w 1499376" name="connsiteX492"/>
              <a:gd fmla="*/ 610159 h 1440000" name="connsiteY492"/>
              <a:gd fmla="*/ 924724 w 1499376" name="connsiteX493"/>
              <a:gd fmla="*/ 608977 h 1440000" name="connsiteY493"/>
              <a:gd fmla="*/ 922632 w 1499376" name="connsiteX494"/>
              <a:gd fmla="*/ 607664 h 1440000" name="connsiteY494"/>
              <a:gd fmla="*/ 920735 w 1499376" name="connsiteX495"/>
              <a:gd fmla="*/ 606285 h 1440000" name="connsiteY495"/>
              <a:gd fmla="*/ 918838 w 1499376" name="connsiteX496"/>
              <a:gd fmla="*/ 604776 h 1440000" name="connsiteY496"/>
              <a:gd fmla="*/ 917007 w 1499376" name="connsiteX497"/>
              <a:gd fmla="*/ 603134 h 1440000" name="connsiteY497"/>
              <a:gd fmla="*/ 915240 w 1499376" name="connsiteX498"/>
              <a:gd fmla="*/ 601428 h 1440000" name="connsiteY498"/>
              <a:gd fmla="*/ 913605 w 1499376" name="connsiteX499"/>
              <a:gd fmla="*/ 599590 h 1440000" name="connsiteY499"/>
              <a:gd fmla="*/ 911905 w 1499376" name="connsiteX500"/>
              <a:gd fmla="*/ 597751 h 1440000" name="connsiteY500"/>
              <a:gd fmla="*/ 910270 w 1499376" name="connsiteX501"/>
              <a:gd fmla="*/ 595782 h 1440000" name="connsiteY501"/>
              <a:gd fmla="*/ 908765 w 1499376" name="connsiteX502"/>
              <a:gd fmla="*/ 593747 h 1440000" name="connsiteY502"/>
              <a:gd fmla="*/ 907326 w 1499376" name="connsiteX503"/>
              <a:gd fmla="*/ 591647 h 1440000" name="connsiteY503"/>
              <a:gd fmla="*/ 905887 w 1499376" name="connsiteX504"/>
              <a:gd fmla="*/ 589415 h 1440000" name="connsiteY504"/>
              <a:gd fmla="*/ 904579 w 1499376" name="connsiteX505"/>
              <a:gd fmla="*/ 587117 h 1440000" name="connsiteY505"/>
              <a:gd fmla="*/ 903271 w 1499376" name="connsiteX506"/>
              <a:gd fmla="*/ 584885 h 1440000" name="connsiteY506"/>
              <a:gd fmla="*/ 902094 w 1499376" name="connsiteX507"/>
              <a:gd fmla="*/ 582456 h 1440000" name="connsiteY507"/>
              <a:gd fmla="*/ 900916 w 1499376" name="connsiteX508"/>
              <a:gd fmla="*/ 580027 h 1440000" name="connsiteY508"/>
              <a:gd fmla="*/ 899870 w 1499376" name="connsiteX509"/>
              <a:gd fmla="*/ 577533 h 1440000" name="connsiteY509"/>
              <a:gd fmla="*/ 898889 w 1499376" name="connsiteX510"/>
              <a:gd fmla="*/ 575038 h 1440000" name="connsiteY510"/>
              <a:gd fmla="*/ 897973 w 1499376" name="connsiteX511"/>
              <a:gd fmla="*/ 572478 h 1440000" name="connsiteY511"/>
              <a:gd fmla="*/ 897057 w 1499376" name="connsiteX512"/>
              <a:gd fmla="*/ 569918 h 1440000" name="connsiteY512"/>
              <a:gd fmla="*/ 896338 w 1499376" name="connsiteX513"/>
              <a:gd fmla="*/ 567226 h 1440000" name="connsiteY513"/>
              <a:gd fmla="*/ 895618 w 1499376" name="connsiteX514"/>
              <a:gd fmla="*/ 564600 h 1440000" name="connsiteY514"/>
              <a:gd fmla="*/ 895030 w 1499376" name="connsiteX515"/>
              <a:gd fmla="*/ 561975 h 1440000" name="connsiteY515"/>
              <a:gd fmla="*/ 894441 w 1499376" name="connsiteX516"/>
              <a:gd fmla="*/ 559283 h 1440000" name="connsiteY516"/>
              <a:gd fmla="*/ 892479 w 1499376" name="connsiteX517"/>
              <a:gd fmla="*/ 557773 h 1440000" name="connsiteY517"/>
              <a:gd fmla="*/ 890582 w 1499376" name="connsiteX518"/>
              <a:gd fmla="*/ 556329 h 1440000" name="connsiteY518"/>
              <a:gd fmla="*/ 888881 w 1499376" name="connsiteX519"/>
              <a:gd fmla="*/ 554951 h 1440000" name="connsiteY519"/>
              <a:gd fmla="*/ 887442 w 1499376" name="connsiteX520"/>
              <a:gd fmla="*/ 553441 h 1440000" name="connsiteY520"/>
              <a:gd fmla="*/ 886004 w 1499376" name="connsiteX521"/>
              <a:gd fmla="*/ 551996 h 1440000" name="connsiteY521"/>
              <a:gd fmla="*/ 884826 w 1499376" name="connsiteX522"/>
              <a:gd fmla="*/ 550552 h 1440000" name="connsiteY522"/>
              <a:gd fmla="*/ 883845 w 1499376" name="connsiteX523"/>
              <a:gd fmla="*/ 549108 h 1440000" name="connsiteY523"/>
              <a:gd fmla="*/ 882930 w 1499376" name="connsiteX524"/>
              <a:gd fmla="*/ 547664 h 1440000" name="connsiteY524"/>
              <a:gd fmla="*/ 882210 w 1499376" name="connsiteX525"/>
              <a:gd fmla="*/ 546285 h 1440000" name="connsiteY525"/>
              <a:gd fmla="*/ 881556 w 1499376" name="connsiteX526"/>
              <a:gd fmla="*/ 544841 h 1440000" name="connsiteY526"/>
              <a:gd fmla="*/ 881098 w 1499376" name="connsiteX527"/>
              <a:gd fmla="*/ 543463 h 1440000" name="connsiteY527"/>
              <a:gd fmla="*/ 880771 w 1499376" name="connsiteX528"/>
              <a:gd fmla="*/ 542150 h 1440000" name="connsiteY528"/>
              <a:gd fmla="*/ 880575 w 1499376" name="connsiteX529"/>
              <a:gd fmla="*/ 540837 h 1440000" name="connsiteY529"/>
              <a:gd fmla="*/ 880444 w 1499376" name="connsiteX530"/>
              <a:gd fmla="*/ 539524 h 1440000" name="connsiteY530"/>
              <a:gd fmla="*/ 880444 w 1499376" name="connsiteX531"/>
              <a:gd fmla="*/ 538277 h 1440000" name="connsiteY531"/>
              <a:gd fmla="*/ 880575 w 1499376" name="connsiteX532"/>
              <a:gd fmla="*/ 537029 h 1440000" name="connsiteY532"/>
              <a:gd fmla="*/ 880836 w 1499376" name="connsiteX533"/>
              <a:gd fmla="*/ 535848 h 1440000" name="connsiteY533"/>
              <a:gd fmla="*/ 881098 w 1499376" name="connsiteX534"/>
              <a:gd fmla="*/ 534732 h 1440000" name="connsiteY534"/>
              <a:gd fmla="*/ 881556 w 1499376" name="connsiteX535"/>
              <a:gd fmla="*/ 533616 h 1440000" name="connsiteY535"/>
              <a:gd fmla="*/ 882079 w 1499376" name="connsiteX536"/>
              <a:gd fmla="*/ 532566 h 1440000" name="connsiteY536"/>
              <a:gd fmla="*/ 882668 w 1499376" name="connsiteX537"/>
              <a:gd fmla="*/ 531581 h 1440000" name="connsiteY537"/>
              <a:gd fmla="*/ 883387 w 1499376" name="connsiteX538"/>
              <a:gd fmla="*/ 530662 h 1440000" name="connsiteY538"/>
              <a:gd fmla="*/ 884107 w 1499376" name="connsiteX539"/>
              <a:gd fmla="*/ 529677 h 1440000" name="connsiteY539"/>
              <a:gd fmla="*/ 885022 w 1499376" name="connsiteX540"/>
              <a:gd fmla="*/ 528889 h 1440000" name="connsiteY540"/>
              <a:gd fmla="*/ 885938 w 1499376" name="connsiteX541"/>
              <a:gd fmla="*/ 528167 h 1440000" name="connsiteY541"/>
              <a:gd fmla="*/ 886919 w 1499376" name="connsiteX542"/>
              <a:gd fmla="*/ 527379 h 1440000" name="connsiteY542"/>
              <a:gd fmla="*/ 887900 w 1499376" name="connsiteX543"/>
              <a:gd fmla="*/ 526723 h 1440000" name="connsiteY543"/>
              <a:gd fmla="*/ 889012 w 1499376" name="connsiteX544"/>
              <a:gd fmla="*/ 526132 h 1440000" name="connsiteY544"/>
              <a:gd fmla="*/ 890190 w 1499376" name="connsiteX545"/>
              <a:gd fmla="*/ 525738 h 1440000" name="connsiteY545"/>
              <a:gd fmla="*/ 891367 w 1499376" name="connsiteX546"/>
              <a:gd fmla="*/ 525279 h 1440000" name="connsiteY546"/>
              <a:gd fmla="*/ 892610 w 1499376" name="connsiteX547"/>
              <a:gd fmla="*/ 524885 h 1440000" name="connsiteY547"/>
              <a:gd fmla="*/ 893918 w 1499376" name="connsiteX548"/>
              <a:gd fmla="*/ 524688 h 1440000" name="connsiteY548"/>
              <a:gd fmla="*/ 894637 w 1499376" name="connsiteX549"/>
              <a:gd fmla="*/ 520749 h 1440000" name="connsiteY549"/>
              <a:gd fmla="*/ 895291 w 1499376" name="connsiteX550"/>
              <a:gd fmla="*/ 516942 h 1440000" name="connsiteY550"/>
              <a:gd fmla="*/ 896534 w 1499376" name="connsiteX551"/>
              <a:gd fmla="*/ 509655 h 1440000" name="connsiteY551"/>
              <a:gd fmla="*/ 897188 w 1499376" name="connsiteX552"/>
              <a:gd fmla="*/ 506176 h 1440000" name="connsiteY552"/>
              <a:gd fmla="*/ 897842 w 1499376" name="connsiteX553"/>
              <a:gd fmla="*/ 502894 h 1440000" name="connsiteY553"/>
              <a:gd fmla="*/ 898562 w 1499376" name="connsiteX554"/>
              <a:gd fmla="*/ 499808 h 1440000" name="connsiteY554"/>
              <a:gd fmla="*/ 899412 w 1499376" name="connsiteX555"/>
              <a:gd fmla="*/ 496789 h 1440000" name="connsiteY555"/>
              <a:gd fmla="*/ 899870 w 1499376" name="connsiteX556"/>
              <a:gd fmla="*/ 495410 h 1440000" name="connsiteY556"/>
              <a:gd fmla="*/ 900328 w 1499376" name="connsiteX557"/>
              <a:gd fmla="*/ 494032 h 1440000" name="connsiteY557"/>
              <a:gd fmla="*/ 900851 w 1499376" name="connsiteX558"/>
              <a:gd fmla="*/ 492719 h 1440000" name="connsiteY558"/>
              <a:gd fmla="*/ 901440 w 1499376" name="connsiteX559"/>
              <a:gd fmla="*/ 491406 h 1440000" name="connsiteY559"/>
              <a:gd fmla="*/ 902028 w 1499376" name="connsiteX560"/>
              <a:gd fmla="*/ 490158 h 1440000" name="connsiteY560"/>
              <a:gd fmla="*/ 902682 w 1499376" name="connsiteX561"/>
              <a:gd fmla="*/ 488911 h 1440000" name="connsiteY561"/>
              <a:gd fmla="*/ 903402 w 1499376" name="connsiteX562"/>
              <a:gd fmla="*/ 487730 h 1440000" name="connsiteY562"/>
              <a:gd fmla="*/ 904252 w 1499376" name="connsiteX563"/>
              <a:gd fmla="*/ 486548 h 1440000" name="connsiteY563"/>
              <a:gd fmla="*/ 905102 w 1499376" name="connsiteX564"/>
              <a:gd fmla="*/ 485432 h 1440000" name="connsiteY564"/>
              <a:gd fmla="*/ 906084 w 1499376" name="connsiteX565"/>
              <a:gd fmla="*/ 484381 h 1440000" name="connsiteY565"/>
              <a:gd fmla="*/ 906999 w 1499376" name="connsiteX566"/>
              <a:gd fmla="*/ 483397 h 1440000" name="connsiteY566"/>
              <a:gd fmla="*/ 908111 w 1499376" name="connsiteX567"/>
              <a:gd fmla="*/ 482412 h 1440000" name="connsiteY567"/>
              <a:gd fmla="*/ 909289 w 1499376" name="connsiteX568"/>
              <a:gd fmla="*/ 481559 h 1440000" name="connsiteY568"/>
              <a:gd fmla="*/ 910466 w 1499376" name="connsiteX569"/>
              <a:gd fmla="*/ 480640 h 1440000" name="connsiteY569"/>
              <a:gd fmla="*/ 911774 w 1499376" name="connsiteX570"/>
              <a:gd fmla="*/ 479852 h 1440000" name="connsiteY570"/>
              <a:gd fmla="*/ 944805 w 1499376" name="connsiteX571"/>
              <a:gd fmla="*/ 444403 h 1440000" name="connsiteY571"/>
              <a:gd fmla="*/ 948016 w 1499376" name="connsiteX572"/>
              <a:gd fmla="*/ 444469 h 1440000" name="connsiteY572"/>
              <a:gd fmla="*/ 951162 w 1499376" name="connsiteX573"/>
              <a:gd fmla="*/ 444601 h 1440000" name="connsiteY573"/>
              <a:gd fmla="*/ 954176 w 1499376" name="connsiteX574"/>
              <a:gd fmla="*/ 444798 h 1440000" name="connsiteY574"/>
              <a:gd fmla="*/ 957060 w 1499376" name="connsiteX575"/>
              <a:gd fmla="*/ 445192 h 1440000" name="connsiteY575"/>
              <a:gd fmla="*/ 959812 w 1499376" name="connsiteX576"/>
              <a:gd fmla="*/ 445521 h 1440000" name="connsiteY576"/>
              <a:gd fmla="*/ 962499 w 1499376" name="connsiteX577"/>
              <a:gd fmla="*/ 446047 h 1440000" name="connsiteY577"/>
              <a:gd fmla="*/ 965121 w 1499376" name="connsiteX578"/>
              <a:gd fmla="*/ 446639 h 1440000" name="connsiteY578"/>
              <a:gd fmla="*/ 967611 w 1499376" name="connsiteX579"/>
              <a:gd fmla="*/ 447296 h 1440000" name="connsiteY579"/>
              <a:gd fmla="*/ 969905 w 1499376" name="connsiteX580"/>
              <a:gd fmla="*/ 448020 h 1440000" name="connsiteY580"/>
              <a:gd fmla="*/ 972199 w 1499376" name="connsiteX581"/>
              <a:gd fmla="*/ 448874 h 1440000" name="connsiteY581"/>
              <a:gd fmla="*/ 974361 w 1499376" name="connsiteX582"/>
              <a:gd fmla="*/ 449795 h 1440000" name="connsiteY582"/>
              <a:gd fmla="*/ 976524 w 1499376" name="connsiteX583"/>
              <a:gd fmla="*/ 450781 h 1440000" name="connsiteY583"/>
              <a:gd fmla="*/ 978490 w 1499376" name="connsiteX584"/>
              <a:gd fmla="*/ 451768 h 1440000" name="connsiteY584"/>
              <a:gd fmla="*/ 980390 w 1499376" name="connsiteX585"/>
              <a:gd fmla="*/ 452820 h 1440000" name="connsiteY585"/>
              <a:gd fmla="*/ 982226 w 1499376" name="connsiteX586"/>
              <a:gd fmla="*/ 454003 h 1440000" name="connsiteY586"/>
              <a:gd fmla="*/ 983995 w 1499376" name="connsiteX587"/>
              <a:gd fmla="*/ 455187 h 1440000" name="connsiteY587"/>
              <a:gd fmla="*/ 985699 w 1499376" name="connsiteX588"/>
              <a:gd fmla="*/ 456436 h 1440000" name="connsiteY588"/>
              <a:gd fmla="*/ 987206 w 1499376" name="connsiteX589"/>
              <a:gd fmla="*/ 457751 h 1440000" name="connsiteY589"/>
              <a:gd fmla="*/ 988648 w 1499376" name="connsiteX590"/>
              <a:gd fmla="*/ 459132 h 1440000" name="connsiteY590"/>
              <a:gd fmla="*/ 990155 w 1499376" name="connsiteX591"/>
              <a:gd fmla="*/ 460513 h 1440000" name="connsiteY591"/>
              <a:gd fmla="*/ 991466 w 1499376" name="connsiteX592"/>
              <a:gd fmla="*/ 462025 h 1440000" name="connsiteY592"/>
              <a:gd fmla="*/ 992711 w 1499376" name="connsiteX593"/>
              <a:gd fmla="*/ 463471 h 1440000" name="connsiteY593"/>
              <a:gd fmla="*/ 993956 w 1499376" name="connsiteX594"/>
              <a:gd fmla="*/ 465049 h 1440000" name="connsiteY594"/>
              <a:gd fmla="*/ 995070 w 1499376" name="connsiteX595"/>
              <a:gd fmla="*/ 466562 h 1440000" name="connsiteY595"/>
              <a:gd fmla="*/ 996053 w 1499376" name="connsiteX596"/>
              <a:gd fmla="*/ 468205 h 1440000" name="connsiteY596"/>
              <a:gd fmla="*/ 997102 w 1499376" name="connsiteX597"/>
              <a:gd fmla="*/ 469784 h 1440000" name="connsiteY597"/>
              <a:gd fmla="*/ 998085 w 1499376" name="connsiteX598"/>
              <a:gd fmla="*/ 471428 h 1440000" name="connsiteY598"/>
              <a:gd fmla="*/ 998871 w 1499376" name="connsiteX599"/>
              <a:gd fmla="*/ 473137 h 1440000" name="connsiteY599"/>
              <a:gd fmla="*/ 999658 w 1499376" name="connsiteX600"/>
              <a:gd fmla="*/ 474781 h 1440000" name="connsiteY600"/>
              <a:gd fmla="*/ 1000378 w 1499376" name="connsiteX601"/>
              <a:gd fmla="*/ 476490 h 1440000" name="connsiteY601"/>
              <a:gd fmla="*/ 1001099 w 1499376" name="connsiteX602"/>
              <a:gd fmla="*/ 478265 h 1440000" name="connsiteY602"/>
              <a:gd fmla="*/ 1001689 w 1499376" name="connsiteX603"/>
              <a:gd fmla="*/ 480041 h 1440000" name="connsiteY603"/>
              <a:gd fmla="*/ 1002279 w 1499376" name="connsiteX604"/>
              <a:gd fmla="*/ 481816 h 1440000" name="connsiteY604"/>
              <a:gd fmla="*/ 1002869 w 1499376" name="connsiteX605"/>
              <a:gd fmla="*/ 483526 h 1440000" name="connsiteY605"/>
              <a:gd fmla="*/ 1003327 w 1499376" name="connsiteX606"/>
              <a:gd fmla="*/ 485301 h 1440000" name="connsiteY606"/>
              <a:gd fmla="*/ 1003786 w 1499376" name="connsiteX607"/>
              <a:gd fmla="*/ 487076 h 1440000" name="connsiteY607"/>
              <a:gd fmla="*/ 1004507 w 1499376" name="connsiteX608"/>
              <a:gd fmla="*/ 490627 h 1440000" name="connsiteY608"/>
              <a:gd fmla="*/ 1005097 w 1499376" name="connsiteX609"/>
              <a:gd fmla="*/ 494046 h 1440000" name="connsiteY609"/>
              <a:gd fmla="*/ 1005425 w 1499376" name="connsiteX610"/>
              <a:gd fmla="*/ 497531 h 1440000" name="connsiteY610"/>
              <a:gd fmla="*/ 1005752 w 1499376" name="connsiteX611"/>
              <a:gd fmla="*/ 500884 h 1440000" name="connsiteY611"/>
              <a:gd fmla="*/ 1005883 w 1499376" name="connsiteX612"/>
              <a:gd fmla="*/ 504172 h 1440000" name="connsiteY612"/>
              <a:gd fmla="*/ 1005949 w 1499376" name="connsiteX613"/>
              <a:gd fmla="*/ 507393 h 1440000" name="connsiteY613"/>
              <a:gd fmla="*/ 1005883 w 1499376" name="connsiteX614"/>
              <a:gd fmla="*/ 510353 h 1440000" name="connsiteY614"/>
              <a:gd fmla="*/ 1005818 w 1499376" name="connsiteX615"/>
              <a:gd fmla="*/ 513245 h 1440000" name="connsiteY615"/>
              <a:gd fmla="*/ 1005687 w 1499376" name="connsiteX616"/>
              <a:gd fmla="*/ 515941 h 1440000" name="connsiteY616"/>
              <a:gd fmla="*/ 1005425 w 1499376" name="connsiteX617"/>
              <a:gd fmla="*/ 518374 h 1440000" name="connsiteY617"/>
              <a:gd fmla="*/ 1005228 w 1499376" name="connsiteX618"/>
              <a:gd fmla="*/ 520676 h 1440000" name="connsiteY618"/>
              <a:gd fmla="*/ 1004966 w 1499376" name="connsiteX619"/>
              <a:gd fmla="*/ 522648 h 1440000" name="connsiteY619"/>
              <a:gd fmla="*/ 1004507 w 1499376" name="connsiteX620"/>
              <a:gd fmla="*/ 525804 h 1440000" name="connsiteY620"/>
              <a:gd fmla="*/ 1002934 w 1499376" name="connsiteX621"/>
              <a:gd fmla="*/ 525015 h 1440000" name="connsiteY621"/>
              <a:gd fmla="*/ 1001427 w 1499376" name="connsiteX622"/>
              <a:gd fmla="*/ 524357 h 1440000" name="connsiteY622"/>
              <a:gd fmla="*/ 999723 w 1499376" name="connsiteX623"/>
              <a:gd fmla="*/ 523831 h 1440000" name="connsiteY623"/>
              <a:gd fmla="*/ 998085 w 1499376" name="connsiteX624"/>
              <a:gd fmla="*/ 523437 h 1440000" name="connsiteY624"/>
              <a:gd fmla="*/ 997036 w 1499376" name="connsiteX625"/>
              <a:gd fmla="*/ 518045 h 1440000" name="connsiteY625"/>
              <a:gd fmla="*/ 996119 w 1499376" name="connsiteX626"/>
              <a:gd fmla="*/ 512785 h 1440000" name="connsiteY626"/>
              <a:gd fmla="*/ 995267 w 1499376" name="connsiteX627"/>
              <a:gd fmla="*/ 507854 h 1440000" name="connsiteY627"/>
              <a:gd fmla="*/ 994415 w 1499376" name="connsiteX628"/>
              <a:gd fmla="*/ 503185 h 1440000" name="connsiteY628"/>
              <a:gd fmla="*/ 993956 w 1499376" name="connsiteX629"/>
              <a:gd fmla="*/ 500950 h 1440000" name="connsiteY629"/>
              <a:gd fmla="*/ 993497 w 1499376" name="connsiteX630"/>
              <a:gd fmla="*/ 498780 h 1440000" name="connsiteY630"/>
              <a:gd fmla="*/ 992908 w 1499376" name="connsiteX631"/>
              <a:gd fmla="*/ 496610 h 1440000" name="connsiteY631"/>
              <a:gd fmla="*/ 992383 w 1499376" name="connsiteX632"/>
              <a:gd fmla="*/ 494572 h 1440000" name="connsiteY632"/>
              <a:gd fmla="*/ 991728 w 1499376" name="connsiteX633"/>
              <a:gd fmla="*/ 492665 h 1440000" name="connsiteY633"/>
              <a:gd fmla="*/ 991072 w 1499376" name="connsiteX634"/>
              <a:gd fmla="*/ 490759 h 1440000" name="connsiteY634"/>
              <a:gd fmla="*/ 990286 w 1499376" name="connsiteX635"/>
              <a:gd fmla="*/ 488917 h 1440000" name="connsiteY635"/>
              <a:gd fmla="*/ 989434 w 1499376" name="connsiteX636"/>
              <a:gd fmla="*/ 487142 h 1440000" name="connsiteY636"/>
              <a:gd fmla="*/ 987730 w 1499376" name="connsiteX637"/>
              <a:gd fmla="*/ 487734 h 1440000" name="connsiteY637"/>
              <a:gd fmla="*/ 985436 w 1499376" name="connsiteX638"/>
              <a:gd fmla="*/ 488457 h 1440000" name="connsiteY638"/>
              <a:gd fmla="*/ 982618 w 1499376" name="connsiteX639"/>
              <a:gd fmla="*/ 489312 h 1440000" name="connsiteY639"/>
              <a:gd fmla="*/ 979211 w 1499376" name="connsiteX640"/>
              <a:gd fmla="*/ 490101 h 1440000" name="connsiteY640"/>
              <a:gd fmla="*/ 977310 w 1499376" name="connsiteX641"/>
              <a:gd fmla="*/ 490430 h 1440000" name="connsiteY641"/>
              <a:gd fmla="*/ 975344 w 1499376" name="connsiteX642"/>
              <a:gd fmla="*/ 490759 h 1440000" name="connsiteY642"/>
              <a:gd fmla="*/ 973247 w 1499376" name="connsiteX643"/>
              <a:gd fmla="*/ 491087 h 1440000" name="connsiteY643"/>
              <a:gd fmla="*/ 971019 w 1499376" name="connsiteX644"/>
              <a:gd fmla="*/ 491350 h 1440000" name="connsiteY644"/>
              <a:gd fmla="*/ 968725 w 1499376" name="connsiteX645"/>
              <a:gd fmla="*/ 491547 h 1440000" name="connsiteY645"/>
              <a:gd fmla="*/ 966366 w 1499376" name="connsiteX646"/>
              <a:gd fmla="*/ 491810 h 1440000" name="connsiteY646"/>
              <a:gd fmla="*/ 963876 w 1499376" name="connsiteX647"/>
              <a:gd fmla="*/ 491876 h 1440000" name="connsiteY647"/>
              <a:gd fmla="*/ 961254 w 1499376" name="connsiteX648"/>
              <a:gd fmla="*/ 491942 h 1440000" name="connsiteY648"/>
              <a:gd fmla="*/ 958633 w 1499376" name="connsiteX649"/>
              <a:gd fmla="*/ 491876 h 1440000" name="connsiteY649"/>
              <a:gd fmla="*/ 955946 w 1499376" name="connsiteX650"/>
              <a:gd fmla="*/ 491679 h 1440000" name="connsiteY650"/>
              <a:gd fmla="*/ 953128 w 1499376" name="connsiteX651"/>
              <a:gd fmla="*/ 491482 h 1440000" name="connsiteY651"/>
              <a:gd fmla="*/ 950310 w 1499376" name="connsiteX652"/>
              <a:gd fmla="*/ 491087 h 1440000" name="connsiteY652"/>
              <a:gd fmla="*/ 947361 w 1499376" name="connsiteX653"/>
              <a:gd fmla="*/ 490693 h 1440000" name="connsiteY653"/>
              <a:gd fmla="*/ 944346 w 1499376" name="connsiteX654"/>
              <a:gd fmla="*/ 490101 h 1440000" name="connsiteY654"/>
              <a:gd fmla="*/ 941332 w 1499376" name="connsiteX655"/>
              <a:gd fmla="*/ 489378 h 1440000" name="connsiteY655"/>
              <a:gd fmla="*/ 938252 w 1499376" name="connsiteX656"/>
              <a:gd fmla="*/ 488523 h 1440000" name="connsiteY656"/>
              <a:gd fmla="*/ 935237 w 1499376" name="connsiteX657"/>
              <a:gd fmla="*/ 487536 h 1440000" name="connsiteY657"/>
              <a:gd fmla="*/ 932026 w 1499376" name="connsiteX658"/>
              <a:gd fmla="*/ 486419 h 1440000" name="connsiteY658"/>
              <a:gd fmla="*/ 928815 w 1499376" name="connsiteX659"/>
              <a:gd fmla="*/ 485104 h 1440000" name="connsiteY659"/>
              <a:gd fmla="*/ 925669 w 1499376" name="connsiteX660"/>
              <a:gd fmla="*/ 483591 h 1440000" name="connsiteY660"/>
              <a:gd fmla="*/ 922458 w 1499376" name="connsiteX661"/>
              <a:gd fmla="*/ 481948 h 1440000" name="connsiteY661"/>
              <a:gd fmla="*/ 919181 w 1499376" name="connsiteX662"/>
              <a:gd fmla="*/ 480107 h 1440000" name="connsiteY662"/>
              <a:gd fmla="*/ 915970 w 1499376" name="connsiteX663"/>
              <a:gd fmla="*/ 478068 h 1440000" name="connsiteY663"/>
              <a:gd fmla="*/ 912693 w 1499376" name="connsiteX664"/>
              <a:gd fmla="*/ 475833 h 1440000" name="connsiteY664"/>
              <a:gd fmla="*/ 911251 w 1499376" name="connsiteX665"/>
              <a:gd fmla="*/ 476622 h 1440000" name="connsiteY665"/>
              <a:gd fmla="*/ 909810 w 1499376" name="connsiteX666"/>
              <a:gd fmla="*/ 477476 h 1440000" name="connsiteY666"/>
              <a:gd fmla="*/ 908499 w 1499376" name="connsiteX667"/>
              <a:gd fmla="*/ 478397 h 1440000" name="connsiteY667"/>
              <a:gd fmla="*/ 907319 w 1499376" name="connsiteX668"/>
              <a:gd fmla="*/ 479383 h 1440000" name="connsiteY668"/>
              <a:gd fmla="*/ 906140 w 1499376" name="connsiteX669"/>
              <a:gd fmla="*/ 480304 h 1440000" name="connsiteY669"/>
              <a:gd fmla="*/ 905025 w 1499376" name="connsiteX670"/>
              <a:gd fmla="*/ 481422 h 1440000" name="connsiteY670"/>
              <a:gd fmla="*/ 903977 w 1499376" name="connsiteX671"/>
              <a:gd fmla="*/ 482539 h 1440000" name="connsiteY671"/>
              <a:gd fmla="*/ 903060 w 1499376" name="connsiteX672"/>
              <a:gd fmla="*/ 483591 h 1440000" name="connsiteY672"/>
              <a:gd fmla="*/ 902076 w 1499376" name="connsiteX673"/>
              <a:gd fmla="*/ 484775 h 1440000" name="connsiteY673"/>
              <a:gd fmla="*/ 901290 w 1499376" name="connsiteX674"/>
              <a:gd fmla="*/ 486024 h 1440000" name="connsiteY674"/>
              <a:gd fmla="*/ 900504 w 1499376" name="connsiteX675"/>
              <a:gd fmla="*/ 487273 h 1440000" name="connsiteY675"/>
              <a:gd fmla="*/ 899783 w 1499376" name="connsiteX676"/>
              <a:gd fmla="*/ 488589 h 1440000" name="connsiteY676"/>
              <a:gd fmla="*/ 899062 w 1499376" name="connsiteX677"/>
              <a:gd fmla="*/ 490035 h 1440000" name="connsiteY677"/>
              <a:gd fmla="*/ 898407 w 1499376" name="connsiteX678"/>
              <a:gd fmla="*/ 491416 h 1440000" name="connsiteY678"/>
              <a:gd fmla="*/ 897817 w 1499376" name="connsiteX679"/>
              <a:gd fmla="*/ 492862 h 1440000" name="connsiteY679"/>
              <a:gd fmla="*/ 897293 w 1499376" name="connsiteX680"/>
              <a:gd fmla="*/ 494375 h 1440000" name="connsiteY680"/>
              <a:gd fmla="*/ 896768 w 1499376" name="connsiteX681"/>
              <a:gd fmla="*/ 495887 h 1440000" name="connsiteY681"/>
              <a:gd fmla="*/ 896310 w 1499376" name="connsiteX682"/>
              <a:gd fmla="*/ 497465 h 1440000" name="connsiteY682"/>
              <a:gd fmla="*/ 895457 w 1499376" name="connsiteX683"/>
              <a:gd fmla="*/ 500753 h 1440000" name="connsiteY683"/>
              <a:gd fmla="*/ 894671 w 1499376" name="connsiteX684"/>
              <a:gd fmla="*/ 504106 h 1440000" name="connsiteY684"/>
              <a:gd fmla="*/ 894016 w 1499376" name="connsiteX685"/>
              <a:gd fmla="*/ 507722 h 1440000" name="connsiteY685"/>
              <a:gd fmla="*/ 893361 w 1499376" name="connsiteX686"/>
              <a:gd fmla="*/ 511470 h 1440000" name="connsiteY686"/>
              <a:gd fmla="*/ 892770 w 1499376" name="connsiteX687"/>
              <a:gd fmla="*/ 515284 h 1440000" name="connsiteY687"/>
              <a:gd fmla="*/ 891591 w 1499376" name="connsiteX688"/>
              <a:gd fmla="*/ 523437 h 1440000" name="connsiteY688"/>
              <a:gd fmla="*/ 889952 w 1499376" name="connsiteX689"/>
              <a:gd fmla="*/ 523831 h 1440000" name="connsiteY689"/>
              <a:gd fmla="*/ 888314 w 1499376" name="connsiteX690"/>
              <a:gd fmla="*/ 524357 h 1440000" name="connsiteY690"/>
              <a:gd fmla="*/ 886807 w 1499376" name="connsiteX691"/>
              <a:gd fmla="*/ 525015 h 1440000" name="connsiteY691"/>
              <a:gd fmla="*/ 885300 w 1499376" name="connsiteX692"/>
              <a:gd fmla="*/ 525738 h 1440000" name="connsiteY692"/>
              <a:gd fmla="*/ 885038 w 1499376" name="connsiteX693"/>
              <a:gd fmla="*/ 522911 h 1440000" name="connsiteY693"/>
              <a:gd fmla="*/ 884710 w 1499376" name="connsiteX694"/>
              <a:gd fmla="*/ 519295 h 1440000" name="connsiteY694"/>
              <a:gd fmla="*/ 884448 w 1499376" name="connsiteX695"/>
              <a:gd fmla="*/ 514955 h 1440000" name="connsiteY695"/>
              <a:gd fmla="*/ 884251 w 1499376" name="connsiteX696"/>
              <a:gd fmla="*/ 509958 h 1440000" name="connsiteY696"/>
              <a:gd fmla="*/ 884120 w 1499376" name="connsiteX697"/>
              <a:gd fmla="*/ 504566 h 1440000" name="connsiteY697"/>
              <a:gd fmla="*/ 884120 w 1499376" name="connsiteX698"/>
              <a:gd fmla="*/ 501805 h 1440000" name="connsiteY698"/>
              <a:gd fmla="*/ 884251 w 1499376" name="connsiteX699"/>
              <a:gd fmla="*/ 498912 h 1440000" name="connsiteY699"/>
              <a:gd fmla="*/ 884382 w 1499376" name="connsiteX700"/>
              <a:gd fmla="*/ 496018 h 1440000" name="connsiteY700"/>
              <a:gd fmla="*/ 884513 w 1499376" name="connsiteX701"/>
              <a:gd fmla="*/ 493125 h 1440000" name="connsiteY701"/>
              <a:gd fmla="*/ 884775 w 1499376" name="connsiteX702"/>
              <a:gd fmla="*/ 490167 h 1440000" name="connsiteY702"/>
              <a:gd fmla="*/ 885169 w 1499376" name="connsiteX703"/>
              <a:gd fmla="*/ 487273 h 1440000" name="connsiteY703"/>
              <a:gd fmla="*/ 885627 w 1499376" name="connsiteX704"/>
              <a:gd fmla="*/ 484446 h 1440000" name="connsiteY704"/>
              <a:gd fmla="*/ 886152 w 1499376" name="connsiteX705"/>
              <a:gd fmla="*/ 481619 h 1440000" name="connsiteY705"/>
              <a:gd fmla="*/ 886741 w 1499376" name="connsiteX706"/>
              <a:gd fmla="*/ 478857 h 1440000" name="connsiteY706"/>
              <a:gd fmla="*/ 887462 w 1499376" name="connsiteX707"/>
              <a:gd fmla="*/ 476227 h 1440000" name="connsiteY707"/>
              <a:gd fmla="*/ 888249 w 1499376" name="connsiteX708"/>
              <a:gd fmla="*/ 473597 h 1440000" name="connsiteY708"/>
              <a:gd fmla="*/ 889232 w 1499376" name="connsiteX709"/>
              <a:gd fmla="*/ 471230 h 1440000" name="connsiteY709"/>
              <a:gd fmla="*/ 889690 w 1499376" name="connsiteX710"/>
              <a:gd fmla="*/ 470112 h 1440000" name="connsiteY710"/>
              <a:gd fmla="*/ 890280 w 1499376" name="connsiteX711"/>
              <a:gd fmla="*/ 468929 h 1440000" name="connsiteY711"/>
              <a:gd fmla="*/ 890870 w 1499376" name="connsiteX712"/>
              <a:gd fmla="*/ 467877 h 1440000" name="connsiteY712"/>
              <a:gd fmla="*/ 891460 w 1499376" name="connsiteX713"/>
              <a:gd fmla="*/ 466759 h 1440000" name="connsiteY713"/>
              <a:gd fmla="*/ 892115 w 1499376" name="connsiteX714"/>
              <a:gd fmla="*/ 465838 h 1440000" name="connsiteY714"/>
              <a:gd fmla="*/ 892770 w 1499376" name="connsiteX715"/>
              <a:gd fmla="*/ 464852 h 1440000" name="connsiteY715"/>
              <a:gd fmla="*/ 893557 w 1499376" name="connsiteX716"/>
              <a:gd fmla="*/ 463997 h 1440000" name="connsiteY716"/>
              <a:gd fmla="*/ 894343 w 1499376" name="connsiteX717"/>
              <a:gd fmla="*/ 463143 h 1440000" name="connsiteY717"/>
              <a:gd fmla="*/ 895130 w 1499376" name="connsiteX718"/>
              <a:gd fmla="*/ 462288 h 1440000" name="connsiteY718"/>
              <a:gd fmla="*/ 895916 w 1499376" name="connsiteX719"/>
              <a:gd fmla="*/ 461565 h 1440000" name="connsiteY719"/>
              <a:gd fmla="*/ 896834 w 1499376" name="connsiteX720"/>
              <a:gd fmla="*/ 460907 h 1440000" name="connsiteY720"/>
              <a:gd fmla="*/ 897686 w 1499376" name="connsiteX721"/>
              <a:gd fmla="*/ 460250 h 1440000" name="connsiteY721"/>
              <a:gd fmla="*/ 898669 w 1499376" name="connsiteX722"/>
              <a:gd fmla="*/ 459658 h 1440000" name="connsiteY722"/>
              <a:gd fmla="*/ 899652 w 1499376" name="connsiteX723"/>
              <a:gd fmla="*/ 459198 h 1440000" name="connsiteY723"/>
              <a:gd fmla="*/ 900700 w 1499376" name="connsiteX724"/>
              <a:gd fmla="*/ 458803 h 1440000" name="connsiteY724"/>
              <a:gd fmla="*/ 901814 w 1499376" name="connsiteX725"/>
              <a:gd fmla="*/ 458408 h 1440000" name="connsiteY725"/>
              <a:gd fmla="*/ 902929 w 1499376" name="connsiteX726"/>
              <a:gd fmla="*/ 458145 h 1440000" name="connsiteY726"/>
              <a:gd fmla="*/ 904043 w 1499376" name="connsiteX727"/>
              <a:gd fmla="*/ 457882 h 1440000" name="connsiteY727"/>
              <a:gd fmla="*/ 905288 w 1499376" name="connsiteX728"/>
              <a:gd fmla="*/ 457751 h 1440000" name="connsiteY728"/>
              <a:gd fmla="*/ 906533 w 1499376" name="connsiteX729"/>
              <a:gd fmla="*/ 457685 h 1440000" name="connsiteY729"/>
              <a:gd fmla="*/ 907123 w 1499376" name="connsiteX730"/>
              <a:gd fmla="*/ 456962 h 1440000" name="connsiteY730"/>
              <a:gd fmla="*/ 907778 w 1499376" name="connsiteX731"/>
              <a:gd fmla="*/ 456304 h 1440000" name="connsiteY731"/>
              <a:gd fmla="*/ 908499 w 1499376" name="connsiteX732"/>
              <a:gd fmla="*/ 455515 h 1440000" name="connsiteY732"/>
              <a:gd fmla="*/ 909220 w 1499376" name="connsiteX733"/>
              <a:gd fmla="*/ 454858 h 1440000" name="connsiteY733"/>
              <a:gd fmla="*/ 910793 w 1499376" name="connsiteX734"/>
              <a:gd fmla="*/ 453543 h 1440000" name="connsiteY734"/>
              <a:gd fmla="*/ 912628 w 1499376" name="connsiteX735"/>
              <a:gd fmla="*/ 452294 h 1440000" name="connsiteY735"/>
              <a:gd fmla="*/ 914594 w 1499376" name="connsiteX736"/>
              <a:gd fmla="*/ 451110 h 1440000" name="connsiteY736"/>
              <a:gd fmla="*/ 916756 w 1499376" name="connsiteX737"/>
              <a:gd fmla="*/ 450058 h 1440000" name="connsiteY737"/>
              <a:gd fmla="*/ 918984 w 1499376" name="connsiteX738"/>
              <a:gd fmla="*/ 449006 h 1440000" name="connsiteY738"/>
              <a:gd fmla="*/ 921409 w 1499376" name="connsiteX739"/>
              <a:gd fmla="*/ 448151 h 1440000" name="connsiteY739"/>
              <a:gd fmla="*/ 923965 w 1499376" name="connsiteX740"/>
              <a:gd fmla="*/ 447231 h 1440000" name="connsiteY740"/>
              <a:gd fmla="*/ 926717 w 1499376" name="connsiteX741"/>
              <a:gd fmla="*/ 446507 h 1440000" name="connsiteY741"/>
              <a:gd fmla="*/ 929470 w 1499376" name="connsiteX742"/>
              <a:gd fmla="*/ 445916 h 1440000" name="connsiteY742"/>
              <a:gd fmla="*/ 932419 w 1499376" name="connsiteX743"/>
              <a:gd fmla="*/ 445390 h 1440000" name="connsiteY743"/>
              <a:gd fmla="*/ 935434 w 1499376" name="connsiteX744"/>
              <a:gd fmla="*/ 444995 h 1440000" name="connsiteY744"/>
              <a:gd fmla="*/ 938514 w 1499376" name="connsiteX745"/>
              <a:gd fmla="*/ 444666 h 1440000" name="connsiteY745"/>
              <a:gd fmla="*/ 941594 w 1499376" name="connsiteX746"/>
              <a:gd fmla="*/ 444469 h 1440000" name="connsiteY746"/>
              <a:gd fmla="*/ 801478 w 1499376" name="connsiteX747"/>
              <a:gd fmla="*/ 419866 h 1440000" name="connsiteY747"/>
              <a:gd fmla="*/ 463232 w 1499376" name="connsiteX748"/>
              <a:gd fmla="*/ 419866 h 1440000" name="connsiteY748"/>
              <a:gd fmla="*/ 463232 w 1499376" name="connsiteX749"/>
              <a:gd fmla="*/ 796847 h 1440000" name="connsiteY749"/>
              <a:gd fmla="*/ 801478 w 1499376" name="connsiteX750"/>
              <a:gd fmla="*/ 796847 h 1440000" name="connsiteY750"/>
              <a:gd fmla="*/ 811850 w 1499376" name="connsiteX751"/>
              <a:gd fmla="*/ 372981 h 1440000" name="connsiteY751"/>
              <a:gd fmla="*/ 812900 w 1499376" name="connsiteX752"/>
              <a:gd fmla="*/ 373178 h 1440000" name="connsiteY752"/>
              <a:gd fmla="*/ 813885 w 1499376" name="connsiteX753"/>
              <a:gd fmla="*/ 373244 h 1440000" name="connsiteY753"/>
              <a:gd fmla="*/ 814869 w 1499376" name="connsiteX754"/>
              <a:gd fmla="*/ 373441 h 1440000" name="connsiteY754"/>
              <a:gd fmla="*/ 815854 w 1499376" name="connsiteX755"/>
              <a:gd fmla="*/ 373703 h 1440000" name="connsiteY755"/>
              <a:gd fmla="*/ 816707 w 1499376" name="connsiteX756"/>
              <a:gd fmla="*/ 373900 h 1440000" name="connsiteY756"/>
              <a:gd fmla="*/ 817692 w 1499376" name="connsiteX757"/>
              <a:gd fmla="*/ 374229 h 1440000" name="connsiteY757"/>
              <a:gd fmla="*/ 818545 w 1499376" name="connsiteX758"/>
              <a:gd fmla="*/ 374557 h 1440000" name="connsiteY758"/>
              <a:gd fmla="*/ 819399 w 1499376" name="connsiteX759"/>
              <a:gd fmla="*/ 375017 h 1440000" name="connsiteY759"/>
              <a:gd fmla="*/ 820317 w 1499376" name="connsiteX760"/>
              <a:gd fmla="*/ 375411 h 1440000" name="connsiteY760"/>
              <a:gd fmla="*/ 821105 w 1499376" name="connsiteX761"/>
              <a:gd fmla="*/ 375870 h 1440000" name="connsiteY761"/>
              <a:gd fmla="*/ 821893 w 1499376" name="connsiteX762"/>
              <a:gd fmla="*/ 376396 h 1440000" name="connsiteY762"/>
              <a:gd fmla="*/ 822680 w 1499376" name="connsiteX763"/>
              <a:gd fmla="*/ 376987 h 1440000" name="connsiteY763"/>
              <a:gd fmla="*/ 823402 w 1499376" name="connsiteX764"/>
              <a:gd fmla="*/ 377578 h 1440000" name="connsiteY764"/>
              <a:gd fmla="*/ 824124 w 1499376" name="connsiteX765"/>
              <a:gd fmla="*/ 378169 h 1440000" name="connsiteY765"/>
              <a:gd fmla="*/ 824781 w 1499376" name="connsiteX766"/>
              <a:gd fmla="*/ 378825 h 1440000" name="connsiteY766"/>
              <a:gd fmla="*/ 825437 w 1499376" name="connsiteX767"/>
              <a:gd fmla="*/ 379482 h 1440000" name="connsiteY767"/>
              <a:gd fmla="*/ 826094 w 1499376" name="connsiteX768"/>
              <a:gd fmla="*/ 380204 h 1440000" name="connsiteY768"/>
              <a:gd fmla="*/ 826684 w 1499376" name="connsiteX769"/>
              <a:gd fmla="*/ 380927 h 1440000" name="connsiteY769"/>
              <a:gd fmla="*/ 827210 w 1499376" name="connsiteX770"/>
              <a:gd fmla="*/ 381715 h 1440000" name="connsiteY770"/>
              <a:gd fmla="*/ 827735 w 1499376" name="connsiteX771"/>
              <a:gd fmla="*/ 382568 h 1440000" name="connsiteY771"/>
              <a:gd fmla="*/ 828260 w 1499376" name="connsiteX772"/>
              <a:gd fmla="*/ 383356 h 1440000" name="connsiteY772"/>
              <a:gd fmla="*/ 828654 w 1499376" name="connsiteX773"/>
              <a:gd fmla="*/ 384210 h 1440000" name="connsiteY773"/>
              <a:gd fmla="*/ 829048 w 1499376" name="connsiteX774"/>
              <a:gd fmla="*/ 385063 h 1440000" name="connsiteY774"/>
              <a:gd fmla="*/ 829376 w 1499376" name="connsiteX775"/>
              <a:gd fmla="*/ 385983 h 1440000" name="connsiteY775"/>
              <a:gd fmla="*/ 829704 w 1499376" name="connsiteX776"/>
              <a:gd fmla="*/ 386902 h 1440000" name="connsiteY776"/>
              <a:gd fmla="*/ 829967 w 1499376" name="connsiteX777"/>
              <a:gd fmla="*/ 387821 h 1440000" name="connsiteY777"/>
              <a:gd fmla="*/ 830229 w 1499376" name="connsiteX778"/>
              <a:gd fmla="*/ 388806 h 1440000" name="connsiteY778"/>
              <a:gd fmla="*/ 830360 w 1499376" name="connsiteX779"/>
              <a:gd fmla="*/ 389726 h 1440000" name="connsiteY779"/>
              <a:gd fmla="*/ 830492 w 1499376" name="connsiteX780"/>
              <a:gd fmla="*/ 390711 h 1440000" name="connsiteY780"/>
              <a:gd fmla="*/ 830557 w 1499376" name="connsiteX781"/>
              <a:gd fmla="*/ 391761 h 1440000" name="connsiteY781"/>
              <a:gd fmla="*/ 830557 w 1499376" name="connsiteX782"/>
              <a:gd fmla="*/ 392746 h 1440000" name="connsiteY782"/>
              <a:gd fmla="*/ 830557 w 1499376" name="connsiteX783"/>
              <a:gd fmla="*/ 419866 h 1440000" name="connsiteY783"/>
              <a:gd fmla="*/ 806402 w 1499376" name="connsiteX784"/>
              <a:gd fmla="*/ 419866 h 1440000" name="connsiteY784"/>
              <a:gd fmla="*/ 806402 w 1499376" name="connsiteX785"/>
              <a:gd fmla="*/ 796847 h 1440000" name="connsiteY785"/>
              <a:gd fmla="*/ 819136 w 1499376" name="connsiteX786"/>
              <a:gd fmla="*/ 796847 h 1440000" name="connsiteY786"/>
              <a:gd fmla="*/ 819136 w 1499376" name="connsiteX787"/>
              <a:gd fmla="*/ 810374 h 1440000" name="connsiteY787"/>
              <a:gd fmla="*/ 719559 w 1499376" name="connsiteX788"/>
              <a:gd fmla="*/ 810374 h 1440000" name="connsiteY788"/>
              <a:gd fmla="*/ 776732 w 1499376" name="connsiteX789"/>
              <a:gd fmla="*/ 1045717 h 1440000" name="connsiteY789"/>
              <a:gd fmla="*/ 761438 w 1499376" name="connsiteX790"/>
              <a:gd fmla="*/ 1045717 h 1440000" name="connsiteY790"/>
              <a:gd fmla="*/ 704396 w 1499376" name="connsiteX791"/>
              <a:gd fmla="*/ 810374 h 1440000" name="connsiteY791"/>
              <a:gd fmla="*/ 639740 w 1499376" name="connsiteX792"/>
              <a:gd fmla="*/ 810374 h 1440000" name="connsiteY792"/>
              <a:gd fmla="*/ 639740 w 1499376" name="connsiteX793"/>
              <a:gd fmla="*/ 1038165 h 1440000" name="connsiteY793"/>
              <a:gd fmla="*/ 624905 w 1499376" name="connsiteX794"/>
              <a:gd fmla="*/ 1038165 h 1440000" name="connsiteY794"/>
              <a:gd fmla="*/ 624905 w 1499376" name="connsiteX795"/>
              <a:gd fmla="*/ 810374 h 1440000" name="connsiteY795"/>
              <a:gd fmla="*/ 560315 w 1499376" name="connsiteX796"/>
              <a:gd fmla="*/ 810374 h 1440000" name="connsiteY796"/>
              <a:gd fmla="*/ 503142 w 1499376" name="connsiteX797"/>
              <a:gd fmla="*/ 1045717 h 1440000" name="connsiteY797"/>
              <a:gd fmla="*/ 487914 w 1499376" name="connsiteX798"/>
              <a:gd fmla="*/ 1045717 h 1440000" name="connsiteY798"/>
              <a:gd fmla="*/ 545086 w 1499376" name="connsiteX799"/>
              <a:gd fmla="*/ 810374 h 1440000" name="connsiteY799"/>
              <a:gd fmla="*/ 445510 w 1499376" name="connsiteX800"/>
              <a:gd fmla="*/ 810374 h 1440000" name="connsiteY800"/>
              <a:gd fmla="*/ 445510 w 1499376" name="connsiteX801"/>
              <a:gd fmla="*/ 796847 h 1440000" name="connsiteY801"/>
              <a:gd fmla="*/ 458309 w 1499376" name="connsiteX802"/>
              <a:gd fmla="*/ 796847 h 1440000" name="connsiteY802"/>
              <a:gd fmla="*/ 458309 w 1499376" name="connsiteX803"/>
              <a:gd fmla="*/ 419866 h 1440000" name="connsiteY803"/>
              <a:gd fmla="*/ 434088 w 1499376" name="connsiteX804"/>
              <a:gd fmla="*/ 419866 h 1440000" name="connsiteY804"/>
              <a:gd fmla="*/ 434088 w 1499376" name="connsiteX805"/>
              <a:gd fmla="*/ 392746 h 1440000" name="connsiteY805"/>
              <a:gd fmla="*/ 434088 w 1499376" name="connsiteX806"/>
              <a:gd fmla="*/ 391761 h 1440000" name="connsiteY806"/>
              <a:gd fmla="*/ 434154 w 1499376" name="connsiteX807"/>
              <a:gd fmla="*/ 390711 h 1440000" name="connsiteY807"/>
              <a:gd fmla="*/ 434285 w 1499376" name="connsiteX808"/>
              <a:gd fmla="*/ 389726 h 1440000" name="connsiteY808"/>
              <a:gd fmla="*/ 434482 w 1499376" name="connsiteX809"/>
              <a:gd fmla="*/ 388806 h 1440000" name="connsiteY809"/>
              <a:gd fmla="*/ 434679 w 1499376" name="connsiteX810"/>
              <a:gd fmla="*/ 387821 h 1440000" name="connsiteY810"/>
              <a:gd fmla="*/ 434942 w 1499376" name="connsiteX811"/>
              <a:gd fmla="*/ 386902 h 1440000" name="connsiteY811"/>
              <a:gd fmla="*/ 435270 w 1499376" name="connsiteX812"/>
              <a:gd fmla="*/ 385983 h 1440000" name="connsiteY812"/>
              <a:gd fmla="*/ 435664 w 1499376" name="connsiteX813"/>
              <a:gd fmla="*/ 385063 h 1440000" name="connsiteY813"/>
              <a:gd fmla="*/ 435992 w 1499376" name="connsiteX814"/>
              <a:gd fmla="*/ 384210 h 1440000" name="connsiteY814"/>
              <a:gd fmla="*/ 436451 w 1499376" name="connsiteX815"/>
              <a:gd fmla="*/ 383356 h 1440000" name="connsiteY815"/>
              <a:gd fmla="*/ 436976 w 1499376" name="connsiteX816"/>
              <a:gd fmla="*/ 382568 h 1440000" name="connsiteY816"/>
              <a:gd fmla="*/ 437436 w 1499376" name="connsiteX817"/>
              <a:gd fmla="*/ 381715 h 1440000" name="connsiteY817"/>
              <a:gd fmla="*/ 437961 w 1499376" name="connsiteX818"/>
              <a:gd fmla="*/ 380927 h 1440000" name="connsiteY818"/>
              <a:gd fmla="*/ 438552 w 1499376" name="connsiteX819"/>
              <a:gd fmla="*/ 380204 h 1440000" name="connsiteY819"/>
              <a:gd fmla="*/ 439143 w 1499376" name="connsiteX820"/>
              <a:gd fmla="*/ 379482 h 1440000" name="connsiteY820"/>
              <a:gd fmla="*/ 439799 w 1499376" name="connsiteX821"/>
              <a:gd fmla="*/ 378825 h 1440000" name="connsiteY821"/>
              <a:gd fmla="*/ 440521 w 1499376" name="connsiteX822"/>
              <a:gd fmla="*/ 378169 h 1440000" name="connsiteY822"/>
              <a:gd fmla="*/ 441177 w 1499376" name="connsiteX823"/>
              <a:gd fmla="*/ 377578 h 1440000" name="connsiteY823"/>
              <a:gd fmla="*/ 442031 w 1499376" name="connsiteX824"/>
              <a:gd fmla="*/ 376987 h 1440000" name="connsiteY824"/>
              <a:gd fmla="*/ 442753 w 1499376" name="connsiteX825"/>
              <a:gd fmla="*/ 376396 h 1440000" name="connsiteY825"/>
              <a:gd fmla="*/ 443540 w 1499376" name="connsiteX826"/>
              <a:gd fmla="*/ 375870 h 1440000" name="connsiteY826"/>
              <a:gd fmla="*/ 444394 w 1499376" name="connsiteX827"/>
              <a:gd fmla="*/ 375411 h 1440000" name="connsiteY827"/>
              <a:gd fmla="*/ 445247 w 1499376" name="connsiteX828"/>
              <a:gd fmla="*/ 375017 h 1440000" name="connsiteY828"/>
              <a:gd fmla="*/ 446100 w 1499376" name="connsiteX829"/>
              <a:gd fmla="*/ 374557 h 1440000" name="connsiteY829"/>
              <a:gd fmla="*/ 447019 w 1499376" name="connsiteX830"/>
              <a:gd fmla="*/ 374229 h 1440000" name="connsiteY830"/>
              <a:gd fmla="*/ 447873 w 1499376" name="connsiteX831"/>
              <a:gd fmla="*/ 373900 h 1440000" name="connsiteY831"/>
              <a:gd fmla="*/ 448857 w 1499376" name="connsiteX832"/>
              <a:gd fmla="*/ 373703 h 1440000" name="connsiteY832"/>
              <a:gd fmla="*/ 449776 w 1499376" name="connsiteX833"/>
              <a:gd fmla="*/ 373441 h 1440000" name="connsiteY833"/>
              <a:gd fmla="*/ 450761 w 1499376" name="connsiteX834"/>
              <a:gd fmla="*/ 373244 h 1440000" name="connsiteY834"/>
              <a:gd fmla="*/ 451746 w 1499376" name="connsiteX835"/>
              <a:gd fmla="*/ 373178 h 1440000" name="connsiteY835"/>
              <a:gd fmla="*/ 452730 w 1499376" name="connsiteX836"/>
              <a:gd fmla="*/ 372981 h 1440000" name="connsiteY836"/>
              <a:gd fmla="*/ 453780 w 1499376" name="connsiteX837"/>
              <a:gd fmla="*/ 372981 h 1440000" name="connsiteY837"/>
              <a:gd fmla="*/ 810931 w 1499376" name="connsiteX838"/>
              <a:gd fmla="*/ 372981 h 1440000" name="connsiteY838"/>
              <a:gd fmla="*/ 749688 w 1499376" name="connsiteX839"/>
              <a:gd fmla="*/ 0 h 1440000" name="connsiteY839"/>
              <a:gd fmla="*/ 0 w 1499376" name="connsiteX840"/>
              <a:gd fmla="*/ 720000 h 1440000" name="connsiteY840"/>
              <a:gd fmla="*/ 749688 w 1499376" name="connsiteX841"/>
              <a:gd fmla="*/ 1440000 h 1440000" name="connsiteY841"/>
              <a:gd fmla="*/ 1499376 w 1499376" name="connsiteX842"/>
              <a:gd fmla="*/ 720000 h 1440000" name="connsiteY8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</a:cxnLst>
            <a:rect b="b" l="l" r="r" t="t"/>
            <a:pathLst>
              <a:path h="1440000" w="1499376">
                <a:moveTo>
                  <a:pt x="951665" y="624535"/>
                </a:moveTo>
                <a:lnTo>
                  <a:pt x="958163" y="636950"/>
                </a:lnTo>
                <a:lnTo>
                  <a:pt x="953614" y="641680"/>
                </a:lnTo>
                <a:lnTo>
                  <a:pt x="957773" y="670257"/>
                </a:lnTo>
                <a:lnTo>
                  <a:pt x="945297" y="716964"/>
                </a:lnTo>
                <a:lnTo>
                  <a:pt x="932886" y="670257"/>
                </a:lnTo>
                <a:lnTo>
                  <a:pt x="936915" y="641680"/>
                </a:lnTo>
                <a:lnTo>
                  <a:pt x="932431" y="636950"/>
                </a:lnTo>
                <a:lnTo>
                  <a:pt x="938929" y="624535"/>
                </a:lnTo>
                <a:close/>
                <a:moveTo>
                  <a:pt x="999206" y="621384"/>
                </a:moveTo>
                <a:lnTo>
                  <a:pt x="1006687" y="624929"/>
                </a:lnTo>
                <a:lnTo>
                  <a:pt x="1014496" y="628671"/>
                </a:lnTo>
                <a:lnTo>
                  <a:pt x="1022240" y="632545"/>
                </a:lnTo>
                <a:lnTo>
                  <a:pt x="1025980" y="634449"/>
                </a:lnTo>
                <a:lnTo>
                  <a:pt x="1029655" y="636484"/>
                </a:lnTo>
                <a:lnTo>
                  <a:pt x="1033199" y="638454"/>
                </a:lnTo>
                <a:lnTo>
                  <a:pt x="1036480" y="640358"/>
                </a:lnTo>
                <a:lnTo>
                  <a:pt x="1039564" y="642196"/>
                </a:lnTo>
                <a:lnTo>
                  <a:pt x="1042320" y="644035"/>
                </a:lnTo>
                <a:lnTo>
                  <a:pt x="1044748" y="645676"/>
                </a:lnTo>
                <a:lnTo>
                  <a:pt x="1046914" y="647317"/>
                </a:lnTo>
                <a:lnTo>
                  <a:pt x="1047767" y="648105"/>
                </a:lnTo>
                <a:lnTo>
                  <a:pt x="1048554" y="648893"/>
                </a:lnTo>
                <a:lnTo>
                  <a:pt x="1049211" y="649615"/>
                </a:lnTo>
                <a:lnTo>
                  <a:pt x="1049801" y="650337"/>
                </a:lnTo>
                <a:lnTo>
                  <a:pt x="1050654" y="651519"/>
                </a:lnTo>
                <a:lnTo>
                  <a:pt x="1051508" y="652964"/>
                </a:lnTo>
                <a:lnTo>
                  <a:pt x="1052229" y="654605"/>
                </a:lnTo>
                <a:lnTo>
                  <a:pt x="1053017" y="656443"/>
                </a:lnTo>
                <a:lnTo>
                  <a:pt x="1053804" y="658479"/>
                </a:lnTo>
                <a:lnTo>
                  <a:pt x="1054592" y="660645"/>
                </a:lnTo>
                <a:lnTo>
                  <a:pt x="1055314" y="663009"/>
                </a:lnTo>
                <a:lnTo>
                  <a:pt x="1055970" y="665438"/>
                </a:lnTo>
                <a:lnTo>
                  <a:pt x="1056692" y="668064"/>
                </a:lnTo>
                <a:lnTo>
                  <a:pt x="1057348" y="670822"/>
                </a:lnTo>
                <a:lnTo>
                  <a:pt x="1058595" y="676534"/>
                </a:lnTo>
                <a:lnTo>
                  <a:pt x="1059776" y="682574"/>
                </a:lnTo>
                <a:lnTo>
                  <a:pt x="1060891" y="688680"/>
                </a:lnTo>
                <a:lnTo>
                  <a:pt x="1061876" y="694917"/>
                </a:lnTo>
                <a:lnTo>
                  <a:pt x="1062729" y="701154"/>
                </a:lnTo>
                <a:lnTo>
                  <a:pt x="1063451" y="707194"/>
                </a:lnTo>
                <a:lnTo>
                  <a:pt x="1064107" y="712972"/>
                </a:lnTo>
                <a:lnTo>
                  <a:pt x="1064632" y="718356"/>
                </a:lnTo>
                <a:lnTo>
                  <a:pt x="1065025" y="723280"/>
                </a:lnTo>
                <a:lnTo>
                  <a:pt x="1065223" y="727613"/>
                </a:lnTo>
                <a:lnTo>
                  <a:pt x="1065288" y="731224"/>
                </a:lnTo>
                <a:lnTo>
                  <a:pt x="1065288" y="851175"/>
                </a:lnTo>
                <a:lnTo>
                  <a:pt x="1033592" y="851175"/>
                </a:lnTo>
                <a:lnTo>
                  <a:pt x="1022109" y="1092981"/>
                </a:lnTo>
                <a:lnTo>
                  <a:pt x="949333" y="1092981"/>
                </a:lnTo>
                <a:lnTo>
                  <a:pt x="945527" y="871791"/>
                </a:lnTo>
                <a:lnTo>
                  <a:pt x="941786" y="1092981"/>
                </a:lnTo>
                <a:lnTo>
                  <a:pt x="868945" y="1092981"/>
                </a:lnTo>
                <a:lnTo>
                  <a:pt x="857527" y="851175"/>
                </a:lnTo>
                <a:lnTo>
                  <a:pt x="825831" y="851175"/>
                </a:lnTo>
                <a:lnTo>
                  <a:pt x="825831" y="731224"/>
                </a:lnTo>
                <a:lnTo>
                  <a:pt x="825897" y="727613"/>
                </a:lnTo>
                <a:lnTo>
                  <a:pt x="826094" y="723280"/>
                </a:lnTo>
                <a:lnTo>
                  <a:pt x="826488" y="718356"/>
                </a:lnTo>
                <a:lnTo>
                  <a:pt x="826881" y="712972"/>
                </a:lnTo>
                <a:lnTo>
                  <a:pt x="827603" y="707194"/>
                </a:lnTo>
                <a:lnTo>
                  <a:pt x="828325" y="701154"/>
                </a:lnTo>
                <a:lnTo>
                  <a:pt x="829178" y="694917"/>
                </a:lnTo>
                <a:lnTo>
                  <a:pt x="830162" y="688680"/>
                </a:lnTo>
                <a:lnTo>
                  <a:pt x="831212" y="682574"/>
                </a:lnTo>
                <a:lnTo>
                  <a:pt x="832394" y="676534"/>
                </a:lnTo>
                <a:lnTo>
                  <a:pt x="833706" y="670822"/>
                </a:lnTo>
                <a:lnTo>
                  <a:pt x="834362" y="668064"/>
                </a:lnTo>
                <a:lnTo>
                  <a:pt x="835084" y="665438"/>
                </a:lnTo>
                <a:lnTo>
                  <a:pt x="835806" y="663009"/>
                </a:lnTo>
                <a:lnTo>
                  <a:pt x="836528" y="660645"/>
                </a:lnTo>
                <a:lnTo>
                  <a:pt x="837250" y="658479"/>
                </a:lnTo>
                <a:lnTo>
                  <a:pt x="837972" y="656443"/>
                </a:lnTo>
                <a:lnTo>
                  <a:pt x="838825" y="654605"/>
                </a:lnTo>
                <a:lnTo>
                  <a:pt x="839612" y="652964"/>
                </a:lnTo>
                <a:lnTo>
                  <a:pt x="840400" y="651519"/>
                </a:lnTo>
                <a:lnTo>
                  <a:pt x="841187" y="650337"/>
                </a:lnTo>
                <a:lnTo>
                  <a:pt x="841778" y="649615"/>
                </a:lnTo>
                <a:lnTo>
                  <a:pt x="842434" y="648893"/>
                </a:lnTo>
                <a:lnTo>
                  <a:pt x="843287" y="648105"/>
                </a:lnTo>
                <a:lnTo>
                  <a:pt x="844140" y="647317"/>
                </a:lnTo>
                <a:lnTo>
                  <a:pt x="846306" y="645676"/>
                </a:lnTo>
                <a:lnTo>
                  <a:pt x="848799" y="644035"/>
                </a:lnTo>
                <a:lnTo>
                  <a:pt x="851555" y="642196"/>
                </a:lnTo>
                <a:lnTo>
                  <a:pt x="854574" y="640358"/>
                </a:lnTo>
                <a:lnTo>
                  <a:pt x="857855" y="638454"/>
                </a:lnTo>
                <a:lnTo>
                  <a:pt x="861399" y="636484"/>
                </a:lnTo>
                <a:lnTo>
                  <a:pt x="865074" y="634449"/>
                </a:lnTo>
                <a:lnTo>
                  <a:pt x="868880" y="632545"/>
                </a:lnTo>
                <a:lnTo>
                  <a:pt x="876623" y="628671"/>
                </a:lnTo>
                <a:lnTo>
                  <a:pt x="884432" y="624929"/>
                </a:lnTo>
                <a:lnTo>
                  <a:pt x="891848" y="621384"/>
                </a:lnTo>
                <a:lnTo>
                  <a:pt x="879182" y="643312"/>
                </a:lnTo>
                <a:lnTo>
                  <a:pt x="896310" y="650337"/>
                </a:lnTo>
                <a:lnTo>
                  <a:pt x="875704" y="665569"/>
                </a:lnTo>
                <a:lnTo>
                  <a:pt x="945527" y="736477"/>
                </a:lnTo>
                <a:lnTo>
                  <a:pt x="1015415" y="665569"/>
                </a:lnTo>
                <a:lnTo>
                  <a:pt x="994744" y="650337"/>
                </a:lnTo>
                <a:lnTo>
                  <a:pt x="1011806" y="643312"/>
                </a:lnTo>
                <a:close/>
                <a:moveTo>
                  <a:pt x="616346" y="620136"/>
                </a:moveTo>
                <a:lnTo>
                  <a:pt x="521333" y="625519"/>
                </a:lnTo>
                <a:lnTo>
                  <a:pt x="521596" y="628933"/>
                </a:lnTo>
                <a:lnTo>
                  <a:pt x="522057" y="632215"/>
                </a:lnTo>
                <a:lnTo>
                  <a:pt x="522584" y="635432"/>
                </a:lnTo>
                <a:lnTo>
                  <a:pt x="523243" y="638780"/>
                </a:lnTo>
                <a:lnTo>
                  <a:pt x="523967" y="641997"/>
                </a:lnTo>
                <a:lnTo>
                  <a:pt x="524757" y="645148"/>
                </a:lnTo>
                <a:lnTo>
                  <a:pt x="525745" y="648364"/>
                </a:lnTo>
                <a:lnTo>
                  <a:pt x="526732" y="651515"/>
                </a:lnTo>
                <a:lnTo>
                  <a:pt x="527918" y="654601"/>
                </a:lnTo>
                <a:lnTo>
                  <a:pt x="529169" y="657686"/>
                </a:lnTo>
                <a:lnTo>
                  <a:pt x="530551" y="660706"/>
                </a:lnTo>
                <a:lnTo>
                  <a:pt x="532000" y="663725"/>
                </a:lnTo>
                <a:lnTo>
                  <a:pt x="533514" y="666614"/>
                </a:lnTo>
                <a:lnTo>
                  <a:pt x="535226" y="669502"/>
                </a:lnTo>
                <a:lnTo>
                  <a:pt x="536872" y="672391"/>
                </a:lnTo>
                <a:lnTo>
                  <a:pt x="538716" y="675148"/>
                </a:lnTo>
                <a:close/>
                <a:moveTo>
                  <a:pt x="624709" y="617182"/>
                </a:moveTo>
                <a:lnTo>
                  <a:pt x="538123" y="678627"/>
                </a:lnTo>
                <a:lnTo>
                  <a:pt x="536082" y="675607"/>
                </a:lnTo>
                <a:lnTo>
                  <a:pt x="534107" y="672522"/>
                </a:lnTo>
                <a:lnTo>
                  <a:pt x="532263" y="669436"/>
                </a:lnTo>
                <a:lnTo>
                  <a:pt x="530485" y="666220"/>
                </a:lnTo>
                <a:lnTo>
                  <a:pt x="528905" y="662872"/>
                </a:lnTo>
                <a:lnTo>
                  <a:pt x="527325" y="659589"/>
                </a:lnTo>
                <a:lnTo>
                  <a:pt x="525876" y="656176"/>
                </a:lnTo>
                <a:lnTo>
                  <a:pt x="524625" y="652697"/>
                </a:lnTo>
                <a:lnTo>
                  <a:pt x="523440" y="649152"/>
                </a:lnTo>
                <a:lnTo>
                  <a:pt x="522321" y="645673"/>
                </a:lnTo>
                <a:lnTo>
                  <a:pt x="521399" y="642062"/>
                </a:lnTo>
                <a:lnTo>
                  <a:pt x="520543" y="638386"/>
                </a:lnTo>
                <a:lnTo>
                  <a:pt x="519884" y="634644"/>
                </a:lnTo>
                <a:lnTo>
                  <a:pt x="519292" y="630902"/>
                </a:lnTo>
                <a:lnTo>
                  <a:pt x="518963" y="627095"/>
                </a:lnTo>
                <a:lnTo>
                  <a:pt x="518633" y="623287"/>
                </a:lnTo>
                <a:close/>
                <a:moveTo>
                  <a:pt x="977756" y="611931"/>
                </a:moveTo>
                <a:lnTo>
                  <a:pt x="982150" y="613832"/>
                </a:lnTo>
                <a:lnTo>
                  <a:pt x="987068" y="615996"/>
                </a:lnTo>
                <a:lnTo>
                  <a:pt x="993363" y="618816"/>
                </a:lnTo>
                <a:lnTo>
                  <a:pt x="1006477" y="641504"/>
                </a:lnTo>
                <a:lnTo>
                  <a:pt x="987199" y="649373"/>
                </a:lnTo>
                <a:lnTo>
                  <a:pt x="1009625" y="665963"/>
                </a:lnTo>
                <a:lnTo>
                  <a:pt x="945560" y="731143"/>
                </a:lnTo>
                <a:lnTo>
                  <a:pt x="880969" y="665963"/>
                </a:lnTo>
                <a:lnTo>
                  <a:pt x="903579" y="649373"/>
                </a:lnTo>
                <a:lnTo>
                  <a:pt x="884143" y="641504"/>
                </a:lnTo>
                <a:lnTo>
                  <a:pt x="897431" y="618816"/>
                </a:lnTo>
                <a:lnTo>
                  <a:pt x="903712" y="615996"/>
                </a:lnTo>
                <a:lnTo>
                  <a:pt x="908736" y="613832"/>
                </a:lnTo>
                <a:lnTo>
                  <a:pt x="913165" y="611931"/>
                </a:lnTo>
                <a:lnTo>
                  <a:pt x="945560" y="731143"/>
                </a:lnTo>
                <a:close/>
                <a:moveTo>
                  <a:pt x="540539" y="541559"/>
                </a:moveTo>
                <a:lnTo>
                  <a:pt x="623658" y="606876"/>
                </a:lnTo>
                <a:lnTo>
                  <a:pt x="518239" y="612981"/>
                </a:lnTo>
                <a:lnTo>
                  <a:pt x="518108" y="609961"/>
                </a:lnTo>
                <a:lnTo>
                  <a:pt x="518108" y="606876"/>
                </a:lnTo>
                <a:lnTo>
                  <a:pt x="518108" y="604644"/>
                </a:lnTo>
                <a:lnTo>
                  <a:pt x="518174" y="602346"/>
                </a:lnTo>
                <a:lnTo>
                  <a:pt x="518304" y="599983"/>
                </a:lnTo>
                <a:lnTo>
                  <a:pt x="518435" y="597817"/>
                </a:lnTo>
                <a:lnTo>
                  <a:pt x="518697" y="595519"/>
                </a:lnTo>
                <a:lnTo>
                  <a:pt x="518958" y="593222"/>
                </a:lnTo>
                <a:lnTo>
                  <a:pt x="519285" y="591055"/>
                </a:lnTo>
                <a:lnTo>
                  <a:pt x="519612" y="588823"/>
                </a:lnTo>
                <a:lnTo>
                  <a:pt x="520004" y="586657"/>
                </a:lnTo>
                <a:lnTo>
                  <a:pt x="520462" y="584425"/>
                </a:lnTo>
                <a:lnTo>
                  <a:pt x="520920" y="582325"/>
                </a:lnTo>
                <a:lnTo>
                  <a:pt x="521443" y="580093"/>
                </a:lnTo>
                <a:lnTo>
                  <a:pt x="522032" y="577992"/>
                </a:lnTo>
                <a:lnTo>
                  <a:pt x="522686" y="575957"/>
                </a:lnTo>
                <a:lnTo>
                  <a:pt x="523340" y="573791"/>
                </a:lnTo>
                <a:lnTo>
                  <a:pt x="523994" y="571756"/>
                </a:lnTo>
                <a:lnTo>
                  <a:pt x="524778" y="569721"/>
                </a:lnTo>
                <a:lnTo>
                  <a:pt x="525563" y="567620"/>
                </a:lnTo>
                <a:lnTo>
                  <a:pt x="526348" y="565650"/>
                </a:lnTo>
                <a:lnTo>
                  <a:pt x="527264" y="563681"/>
                </a:lnTo>
                <a:lnTo>
                  <a:pt x="528179" y="561712"/>
                </a:lnTo>
                <a:lnTo>
                  <a:pt x="529160" y="559677"/>
                </a:lnTo>
                <a:lnTo>
                  <a:pt x="530076" y="557773"/>
                </a:lnTo>
                <a:lnTo>
                  <a:pt x="531122" y="555869"/>
                </a:lnTo>
                <a:lnTo>
                  <a:pt x="532103" y="553966"/>
                </a:lnTo>
                <a:lnTo>
                  <a:pt x="533215" y="552127"/>
                </a:lnTo>
                <a:lnTo>
                  <a:pt x="535569" y="548451"/>
                </a:lnTo>
                <a:lnTo>
                  <a:pt x="537989" y="544972"/>
                </a:lnTo>
                <a:close/>
                <a:moveTo>
                  <a:pt x="643073" y="512675"/>
                </a:moveTo>
                <a:lnTo>
                  <a:pt x="645770" y="512741"/>
                </a:lnTo>
                <a:lnTo>
                  <a:pt x="648532" y="512938"/>
                </a:lnTo>
                <a:lnTo>
                  <a:pt x="651164" y="513200"/>
                </a:lnTo>
                <a:lnTo>
                  <a:pt x="653860" y="513463"/>
                </a:lnTo>
                <a:lnTo>
                  <a:pt x="656492" y="513858"/>
                </a:lnTo>
                <a:lnTo>
                  <a:pt x="659122" y="514318"/>
                </a:lnTo>
                <a:lnTo>
                  <a:pt x="661753" y="514778"/>
                </a:lnTo>
                <a:lnTo>
                  <a:pt x="664319" y="515370"/>
                </a:lnTo>
                <a:lnTo>
                  <a:pt x="666884" y="515961"/>
                </a:lnTo>
                <a:lnTo>
                  <a:pt x="669383" y="516618"/>
                </a:lnTo>
                <a:lnTo>
                  <a:pt x="671883" y="517473"/>
                </a:lnTo>
                <a:lnTo>
                  <a:pt x="674382" y="518196"/>
                </a:lnTo>
                <a:lnTo>
                  <a:pt x="676816" y="519050"/>
                </a:lnTo>
                <a:lnTo>
                  <a:pt x="679250" y="520036"/>
                </a:lnTo>
                <a:lnTo>
                  <a:pt x="681683" y="520956"/>
                </a:lnTo>
                <a:lnTo>
                  <a:pt x="683985" y="522008"/>
                </a:lnTo>
                <a:lnTo>
                  <a:pt x="686353" y="523126"/>
                </a:lnTo>
                <a:lnTo>
                  <a:pt x="688655" y="524308"/>
                </a:lnTo>
                <a:lnTo>
                  <a:pt x="690958" y="525426"/>
                </a:lnTo>
                <a:lnTo>
                  <a:pt x="693194" y="526674"/>
                </a:lnTo>
                <a:lnTo>
                  <a:pt x="695430" y="528055"/>
                </a:lnTo>
                <a:lnTo>
                  <a:pt x="697535" y="529369"/>
                </a:lnTo>
                <a:lnTo>
                  <a:pt x="699706" y="530750"/>
                </a:lnTo>
                <a:lnTo>
                  <a:pt x="701810" y="532196"/>
                </a:lnTo>
                <a:lnTo>
                  <a:pt x="703849" y="533773"/>
                </a:lnTo>
                <a:lnTo>
                  <a:pt x="705823" y="535285"/>
                </a:lnTo>
                <a:lnTo>
                  <a:pt x="707862" y="536862"/>
                </a:lnTo>
                <a:lnTo>
                  <a:pt x="709835" y="538505"/>
                </a:lnTo>
                <a:lnTo>
                  <a:pt x="711743" y="540214"/>
                </a:lnTo>
                <a:lnTo>
                  <a:pt x="713584" y="541923"/>
                </a:lnTo>
                <a:lnTo>
                  <a:pt x="715426" y="543764"/>
                </a:lnTo>
                <a:lnTo>
                  <a:pt x="717202" y="545538"/>
                </a:lnTo>
                <a:lnTo>
                  <a:pt x="718912" y="547444"/>
                </a:lnTo>
                <a:lnTo>
                  <a:pt x="720622" y="549350"/>
                </a:lnTo>
                <a:lnTo>
                  <a:pt x="722267" y="551256"/>
                </a:lnTo>
                <a:lnTo>
                  <a:pt x="723845" y="553228"/>
                </a:lnTo>
                <a:lnTo>
                  <a:pt x="725424" y="555266"/>
                </a:lnTo>
                <a:lnTo>
                  <a:pt x="726936" y="557369"/>
                </a:lnTo>
                <a:lnTo>
                  <a:pt x="728318" y="559407"/>
                </a:lnTo>
                <a:lnTo>
                  <a:pt x="729831" y="561510"/>
                </a:lnTo>
                <a:lnTo>
                  <a:pt x="731146" y="563745"/>
                </a:lnTo>
                <a:lnTo>
                  <a:pt x="732461" y="565913"/>
                </a:lnTo>
                <a:lnTo>
                  <a:pt x="733711" y="568148"/>
                </a:lnTo>
                <a:lnTo>
                  <a:pt x="734895" y="570449"/>
                </a:lnTo>
                <a:lnTo>
                  <a:pt x="736079" y="572749"/>
                </a:lnTo>
                <a:lnTo>
                  <a:pt x="737066" y="575049"/>
                </a:lnTo>
                <a:lnTo>
                  <a:pt x="738184" y="577482"/>
                </a:lnTo>
                <a:lnTo>
                  <a:pt x="739170" y="579848"/>
                </a:lnTo>
                <a:lnTo>
                  <a:pt x="740026" y="582280"/>
                </a:lnTo>
                <a:lnTo>
                  <a:pt x="740946" y="584777"/>
                </a:lnTo>
                <a:lnTo>
                  <a:pt x="741736" y="587143"/>
                </a:lnTo>
                <a:lnTo>
                  <a:pt x="742459" y="589641"/>
                </a:lnTo>
                <a:lnTo>
                  <a:pt x="743183" y="592270"/>
                </a:lnTo>
                <a:lnTo>
                  <a:pt x="743775" y="594833"/>
                </a:lnTo>
                <a:lnTo>
                  <a:pt x="744367" y="597397"/>
                </a:lnTo>
                <a:lnTo>
                  <a:pt x="744893" y="599960"/>
                </a:lnTo>
                <a:lnTo>
                  <a:pt x="745288" y="602589"/>
                </a:lnTo>
                <a:lnTo>
                  <a:pt x="745616" y="605218"/>
                </a:lnTo>
                <a:lnTo>
                  <a:pt x="746011" y="607913"/>
                </a:lnTo>
                <a:lnTo>
                  <a:pt x="746209" y="610608"/>
                </a:lnTo>
                <a:lnTo>
                  <a:pt x="746340" y="613303"/>
                </a:lnTo>
                <a:lnTo>
                  <a:pt x="746537" y="616063"/>
                </a:lnTo>
                <a:lnTo>
                  <a:pt x="746537" y="618758"/>
                </a:lnTo>
                <a:lnTo>
                  <a:pt x="746537" y="621453"/>
                </a:lnTo>
                <a:lnTo>
                  <a:pt x="746340" y="624213"/>
                </a:lnTo>
                <a:lnTo>
                  <a:pt x="746209" y="626908"/>
                </a:lnTo>
                <a:lnTo>
                  <a:pt x="746011" y="629669"/>
                </a:lnTo>
                <a:lnTo>
                  <a:pt x="745616" y="632298"/>
                </a:lnTo>
                <a:lnTo>
                  <a:pt x="745288" y="634927"/>
                </a:lnTo>
                <a:lnTo>
                  <a:pt x="744893" y="637556"/>
                </a:lnTo>
                <a:lnTo>
                  <a:pt x="744367" y="640119"/>
                </a:lnTo>
                <a:lnTo>
                  <a:pt x="743775" y="642683"/>
                </a:lnTo>
                <a:lnTo>
                  <a:pt x="743183" y="645312"/>
                </a:lnTo>
                <a:lnTo>
                  <a:pt x="742459" y="647809"/>
                </a:lnTo>
                <a:lnTo>
                  <a:pt x="741736" y="650307"/>
                </a:lnTo>
                <a:lnTo>
                  <a:pt x="740946" y="652805"/>
                </a:lnTo>
                <a:lnTo>
                  <a:pt x="740026" y="655236"/>
                </a:lnTo>
                <a:lnTo>
                  <a:pt x="739170" y="657603"/>
                </a:lnTo>
                <a:lnTo>
                  <a:pt x="738184" y="660034"/>
                </a:lnTo>
                <a:lnTo>
                  <a:pt x="737066" y="662401"/>
                </a:lnTo>
                <a:lnTo>
                  <a:pt x="736079" y="664767"/>
                </a:lnTo>
                <a:lnTo>
                  <a:pt x="734895" y="667002"/>
                </a:lnTo>
                <a:lnTo>
                  <a:pt x="733711" y="669302"/>
                </a:lnTo>
                <a:lnTo>
                  <a:pt x="732461" y="671603"/>
                </a:lnTo>
                <a:lnTo>
                  <a:pt x="731146" y="673771"/>
                </a:lnTo>
                <a:lnTo>
                  <a:pt x="729831" y="675941"/>
                </a:lnTo>
                <a:lnTo>
                  <a:pt x="728318" y="678044"/>
                </a:lnTo>
                <a:lnTo>
                  <a:pt x="726936" y="680213"/>
                </a:lnTo>
                <a:lnTo>
                  <a:pt x="725424" y="682250"/>
                </a:lnTo>
                <a:lnTo>
                  <a:pt x="723845" y="684288"/>
                </a:lnTo>
                <a:lnTo>
                  <a:pt x="722267" y="686260"/>
                </a:lnTo>
                <a:lnTo>
                  <a:pt x="720622" y="688166"/>
                </a:lnTo>
                <a:lnTo>
                  <a:pt x="718912" y="690072"/>
                </a:lnTo>
                <a:lnTo>
                  <a:pt x="717202" y="691912"/>
                </a:lnTo>
                <a:lnTo>
                  <a:pt x="715426" y="693752"/>
                </a:lnTo>
                <a:lnTo>
                  <a:pt x="713584" y="695527"/>
                </a:lnTo>
                <a:lnTo>
                  <a:pt x="711743" y="697302"/>
                </a:lnTo>
                <a:lnTo>
                  <a:pt x="709835" y="699011"/>
                </a:lnTo>
                <a:lnTo>
                  <a:pt x="707862" y="700588"/>
                </a:lnTo>
                <a:lnTo>
                  <a:pt x="705823" y="702231"/>
                </a:lnTo>
                <a:lnTo>
                  <a:pt x="703849" y="703743"/>
                </a:lnTo>
                <a:lnTo>
                  <a:pt x="701810" y="705320"/>
                </a:lnTo>
                <a:lnTo>
                  <a:pt x="699706" y="706701"/>
                </a:lnTo>
                <a:lnTo>
                  <a:pt x="697535" y="708147"/>
                </a:lnTo>
                <a:lnTo>
                  <a:pt x="695430" y="709527"/>
                </a:lnTo>
                <a:lnTo>
                  <a:pt x="693194" y="710842"/>
                </a:lnTo>
                <a:lnTo>
                  <a:pt x="690958" y="712090"/>
                </a:lnTo>
                <a:lnTo>
                  <a:pt x="688655" y="713273"/>
                </a:lnTo>
                <a:lnTo>
                  <a:pt x="686353" y="714390"/>
                </a:lnTo>
                <a:lnTo>
                  <a:pt x="683985" y="715508"/>
                </a:lnTo>
                <a:lnTo>
                  <a:pt x="681683" y="716560"/>
                </a:lnTo>
                <a:lnTo>
                  <a:pt x="679250" y="717480"/>
                </a:lnTo>
                <a:lnTo>
                  <a:pt x="676816" y="718400"/>
                </a:lnTo>
                <a:lnTo>
                  <a:pt x="674382" y="719254"/>
                </a:lnTo>
                <a:lnTo>
                  <a:pt x="671883" y="720109"/>
                </a:lnTo>
                <a:lnTo>
                  <a:pt x="669383" y="720832"/>
                </a:lnTo>
                <a:lnTo>
                  <a:pt x="666884" y="721555"/>
                </a:lnTo>
                <a:lnTo>
                  <a:pt x="664319" y="722146"/>
                </a:lnTo>
                <a:lnTo>
                  <a:pt x="661753" y="722738"/>
                </a:lnTo>
                <a:lnTo>
                  <a:pt x="659122" y="723264"/>
                </a:lnTo>
                <a:lnTo>
                  <a:pt x="656492" y="723592"/>
                </a:lnTo>
                <a:lnTo>
                  <a:pt x="653860" y="724053"/>
                </a:lnTo>
                <a:lnTo>
                  <a:pt x="651164" y="724316"/>
                </a:lnTo>
                <a:lnTo>
                  <a:pt x="648532" y="724578"/>
                </a:lnTo>
                <a:lnTo>
                  <a:pt x="645770" y="724710"/>
                </a:lnTo>
                <a:lnTo>
                  <a:pt x="643073" y="724841"/>
                </a:lnTo>
                <a:lnTo>
                  <a:pt x="640377" y="724841"/>
                </a:lnTo>
                <a:lnTo>
                  <a:pt x="636956" y="724775"/>
                </a:lnTo>
                <a:lnTo>
                  <a:pt x="633668" y="724644"/>
                </a:lnTo>
                <a:lnTo>
                  <a:pt x="630444" y="724381"/>
                </a:lnTo>
                <a:lnTo>
                  <a:pt x="627156" y="724053"/>
                </a:lnTo>
                <a:lnTo>
                  <a:pt x="623933" y="723592"/>
                </a:lnTo>
                <a:lnTo>
                  <a:pt x="620710" y="723067"/>
                </a:lnTo>
                <a:lnTo>
                  <a:pt x="617553" y="722409"/>
                </a:lnTo>
                <a:lnTo>
                  <a:pt x="614461" y="721686"/>
                </a:lnTo>
                <a:lnTo>
                  <a:pt x="611370" y="720898"/>
                </a:lnTo>
                <a:lnTo>
                  <a:pt x="608344" y="719912"/>
                </a:lnTo>
                <a:lnTo>
                  <a:pt x="605318" y="718991"/>
                </a:lnTo>
                <a:lnTo>
                  <a:pt x="602359" y="717874"/>
                </a:lnTo>
                <a:lnTo>
                  <a:pt x="599399" y="716691"/>
                </a:lnTo>
                <a:lnTo>
                  <a:pt x="596505" y="715442"/>
                </a:lnTo>
                <a:lnTo>
                  <a:pt x="593742" y="714128"/>
                </a:lnTo>
                <a:lnTo>
                  <a:pt x="590914" y="712682"/>
                </a:lnTo>
                <a:lnTo>
                  <a:pt x="588151" y="711170"/>
                </a:lnTo>
                <a:lnTo>
                  <a:pt x="585520" y="709658"/>
                </a:lnTo>
                <a:lnTo>
                  <a:pt x="582823" y="707950"/>
                </a:lnTo>
                <a:lnTo>
                  <a:pt x="580258" y="706241"/>
                </a:lnTo>
                <a:lnTo>
                  <a:pt x="577693" y="704400"/>
                </a:lnTo>
                <a:lnTo>
                  <a:pt x="575193" y="702560"/>
                </a:lnTo>
                <a:lnTo>
                  <a:pt x="572760" y="700588"/>
                </a:lnTo>
                <a:lnTo>
                  <a:pt x="570458" y="698616"/>
                </a:lnTo>
                <a:lnTo>
                  <a:pt x="568155" y="696579"/>
                </a:lnTo>
                <a:lnTo>
                  <a:pt x="565853" y="694410"/>
                </a:lnTo>
                <a:lnTo>
                  <a:pt x="563748" y="692241"/>
                </a:lnTo>
                <a:lnTo>
                  <a:pt x="561578" y="689940"/>
                </a:lnTo>
                <a:lnTo>
                  <a:pt x="559539" y="687574"/>
                </a:lnTo>
                <a:lnTo>
                  <a:pt x="557566" y="685208"/>
                </a:lnTo>
                <a:lnTo>
                  <a:pt x="555658" y="682776"/>
                </a:lnTo>
                <a:lnTo>
                  <a:pt x="553817" y="680278"/>
                </a:lnTo>
                <a:lnTo>
                  <a:pt x="640377" y="618758"/>
                </a:lnTo>
                <a:lnTo>
                  <a:pt x="640377" y="512675"/>
                </a:lnTo>
                <a:close/>
                <a:moveTo>
                  <a:pt x="631010" y="493769"/>
                </a:moveTo>
                <a:lnTo>
                  <a:pt x="631010" y="599852"/>
                </a:lnTo>
                <a:lnTo>
                  <a:pt x="547515" y="534454"/>
                </a:lnTo>
                <a:lnTo>
                  <a:pt x="549420" y="532153"/>
                </a:lnTo>
                <a:lnTo>
                  <a:pt x="551325" y="529919"/>
                </a:lnTo>
                <a:lnTo>
                  <a:pt x="553296" y="527750"/>
                </a:lnTo>
                <a:lnTo>
                  <a:pt x="555267" y="525581"/>
                </a:lnTo>
                <a:lnTo>
                  <a:pt x="557435" y="523543"/>
                </a:lnTo>
                <a:lnTo>
                  <a:pt x="559537" y="521506"/>
                </a:lnTo>
                <a:lnTo>
                  <a:pt x="561770" y="519599"/>
                </a:lnTo>
                <a:lnTo>
                  <a:pt x="564004" y="517694"/>
                </a:lnTo>
                <a:lnTo>
                  <a:pt x="566303" y="515853"/>
                </a:lnTo>
                <a:lnTo>
                  <a:pt x="568668" y="514078"/>
                </a:lnTo>
                <a:lnTo>
                  <a:pt x="571099" y="512369"/>
                </a:lnTo>
                <a:lnTo>
                  <a:pt x="573595" y="510661"/>
                </a:lnTo>
                <a:lnTo>
                  <a:pt x="576091" y="509149"/>
                </a:lnTo>
                <a:lnTo>
                  <a:pt x="578653" y="507637"/>
                </a:lnTo>
                <a:lnTo>
                  <a:pt x="581215" y="506191"/>
                </a:lnTo>
                <a:lnTo>
                  <a:pt x="583843" y="504811"/>
                </a:lnTo>
                <a:lnTo>
                  <a:pt x="586471" y="503562"/>
                </a:lnTo>
                <a:lnTo>
                  <a:pt x="589295" y="502313"/>
                </a:lnTo>
                <a:lnTo>
                  <a:pt x="591989" y="501196"/>
                </a:lnTo>
                <a:lnTo>
                  <a:pt x="594814" y="500078"/>
                </a:lnTo>
                <a:lnTo>
                  <a:pt x="597638" y="499158"/>
                </a:lnTo>
                <a:lnTo>
                  <a:pt x="600529" y="498173"/>
                </a:lnTo>
                <a:lnTo>
                  <a:pt x="603485" y="497384"/>
                </a:lnTo>
                <a:lnTo>
                  <a:pt x="606375" y="496661"/>
                </a:lnTo>
                <a:lnTo>
                  <a:pt x="609332" y="496004"/>
                </a:lnTo>
                <a:lnTo>
                  <a:pt x="612353" y="495412"/>
                </a:lnTo>
                <a:lnTo>
                  <a:pt x="615441" y="494886"/>
                </a:lnTo>
                <a:lnTo>
                  <a:pt x="618528" y="494558"/>
                </a:lnTo>
                <a:lnTo>
                  <a:pt x="621616" y="494229"/>
                </a:lnTo>
                <a:lnTo>
                  <a:pt x="624704" y="493966"/>
                </a:lnTo>
                <a:lnTo>
                  <a:pt x="627857" y="493835"/>
                </a:lnTo>
                <a:close/>
                <a:moveTo>
                  <a:pt x="913213" y="479064"/>
                </a:moveTo>
                <a:lnTo>
                  <a:pt x="916287" y="481230"/>
                </a:lnTo>
                <a:lnTo>
                  <a:pt x="919427" y="483134"/>
                </a:lnTo>
                <a:lnTo>
                  <a:pt x="922501" y="484907"/>
                </a:lnTo>
                <a:lnTo>
                  <a:pt x="925640" y="486548"/>
                </a:lnTo>
                <a:lnTo>
                  <a:pt x="928714" y="487926"/>
                </a:lnTo>
                <a:lnTo>
                  <a:pt x="931788" y="489174"/>
                </a:lnTo>
                <a:lnTo>
                  <a:pt x="934797" y="490290"/>
                </a:lnTo>
                <a:lnTo>
                  <a:pt x="937806" y="491209"/>
                </a:lnTo>
                <a:lnTo>
                  <a:pt x="940815" y="492062"/>
                </a:lnTo>
                <a:lnTo>
                  <a:pt x="943692" y="492784"/>
                </a:lnTo>
                <a:lnTo>
                  <a:pt x="946571" y="493309"/>
                </a:lnTo>
                <a:lnTo>
                  <a:pt x="949383" y="493703"/>
                </a:lnTo>
                <a:lnTo>
                  <a:pt x="952196" y="494097"/>
                </a:lnTo>
                <a:lnTo>
                  <a:pt x="954877" y="494294"/>
                </a:lnTo>
                <a:lnTo>
                  <a:pt x="957559" y="494360"/>
                </a:lnTo>
                <a:lnTo>
                  <a:pt x="960110" y="494491"/>
                </a:lnTo>
                <a:lnTo>
                  <a:pt x="962595" y="494491"/>
                </a:lnTo>
                <a:lnTo>
                  <a:pt x="965015" y="494294"/>
                </a:lnTo>
                <a:lnTo>
                  <a:pt x="967305" y="494163"/>
                </a:lnTo>
                <a:lnTo>
                  <a:pt x="969594" y="493966"/>
                </a:lnTo>
                <a:lnTo>
                  <a:pt x="971687" y="493703"/>
                </a:lnTo>
                <a:lnTo>
                  <a:pt x="973780" y="493375"/>
                </a:lnTo>
                <a:lnTo>
                  <a:pt x="975677" y="493047"/>
                </a:lnTo>
                <a:lnTo>
                  <a:pt x="977508" y="492719"/>
                </a:lnTo>
                <a:lnTo>
                  <a:pt x="980778" y="491996"/>
                </a:lnTo>
                <a:lnTo>
                  <a:pt x="983525" y="491143"/>
                </a:lnTo>
                <a:lnTo>
                  <a:pt x="985749" y="490487"/>
                </a:lnTo>
                <a:lnTo>
                  <a:pt x="987450" y="489896"/>
                </a:lnTo>
                <a:lnTo>
                  <a:pt x="988235" y="491602"/>
                </a:lnTo>
                <a:lnTo>
                  <a:pt x="988954" y="493375"/>
                </a:lnTo>
                <a:lnTo>
                  <a:pt x="989608" y="495213"/>
                </a:lnTo>
                <a:lnTo>
                  <a:pt x="990197" y="497051"/>
                </a:lnTo>
                <a:lnTo>
                  <a:pt x="990786" y="499021"/>
                </a:lnTo>
                <a:lnTo>
                  <a:pt x="991309" y="500990"/>
                </a:lnTo>
                <a:lnTo>
                  <a:pt x="991767" y="503091"/>
                </a:lnTo>
                <a:lnTo>
                  <a:pt x="992159" y="505257"/>
                </a:lnTo>
                <a:lnTo>
                  <a:pt x="993009" y="509721"/>
                </a:lnTo>
                <a:lnTo>
                  <a:pt x="993794" y="514513"/>
                </a:lnTo>
                <a:lnTo>
                  <a:pt x="994645" y="519502"/>
                </a:lnTo>
                <a:lnTo>
                  <a:pt x="995691" y="524688"/>
                </a:lnTo>
                <a:lnTo>
                  <a:pt x="996934" y="524885"/>
                </a:lnTo>
                <a:lnTo>
                  <a:pt x="998177" y="525279"/>
                </a:lnTo>
                <a:lnTo>
                  <a:pt x="999354" y="525738"/>
                </a:lnTo>
                <a:lnTo>
                  <a:pt x="1000531" y="526132"/>
                </a:lnTo>
                <a:lnTo>
                  <a:pt x="1001643" y="526723"/>
                </a:lnTo>
                <a:lnTo>
                  <a:pt x="1002624" y="527379"/>
                </a:lnTo>
                <a:lnTo>
                  <a:pt x="1003671" y="528167"/>
                </a:lnTo>
                <a:lnTo>
                  <a:pt x="1004521" y="528889"/>
                </a:lnTo>
                <a:lnTo>
                  <a:pt x="1005437" y="529677"/>
                </a:lnTo>
                <a:lnTo>
                  <a:pt x="1006156" y="530662"/>
                </a:lnTo>
                <a:lnTo>
                  <a:pt x="1006876" y="531581"/>
                </a:lnTo>
                <a:lnTo>
                  <a:pt x="1007465" y="532566"/>
                </a:lnTo>
                <a:lnTo>
                  <a:pt x="1007988" y="533616"/>
                </a:lnTo>
                <a:lnTo>
                  <a:pt x="1008380" y="534732"/>
                </a:lnTo>
                <a:lnTo>
                  <a:pt x="1008707" y="535848"/>
                </a:lnTo>
                <a:lnTo>
                  <a:pt x="1008903" y="537029"/>
                </a:lnTo>
                <a:lnTo>
                  <a:pt x="1009100" y="538277"/>
                </a:lnTo>
                <a:lnTo>
                  <a:pt x="1009100" y="539524"/>
                </a:lnTo>
                <a:lnTo>
                  <a:pt x="1008969" y="540837"/>
                </a:lnTo>
                <a:lnTo>
                  <a:pt x="1008772" y="542150"/>
                </a:lnTo>
                <a:lnTo>
                  <a:pt x="1008380" y="543463"/>
                </a:lnTo>
                <a:lnTo>
                  <a:pt x="1007988" y="544841"/>
                </a:lnTo>
                <a:lnTo>
                  <a:pt x="1007334" y="546285"/>
                </a:lnTo>
                <a:lnTo>
                  <a:pt x="1006614" y="547664"/>
                </a:lnTo>
                <a:lnTo>
                  <a:pt x="1005698" y="549108"/>
                </a:lnTo>
                <a:lnTo>
                  <a:pt x="1004652" y="550552"/>
                </a:lnTo>
                <a:lnTo>
                  <a:pt x="1003409" y="551996"/>
                </a:lnTo>
                <a:lnTo>
                  <a:pt x="1002101" y="553441"/>
                </a:lnTo>
                <a:lnTo>
                  <a:pt x="1000662" y="554951"/>
                </a:lnTo>
                <a:lnTo>
                  <a:pt x="998962" y="556329"/>
                </a:lnTo>
                <a:lnTo>
                  <a:pt x="997065" y="557773"/>
                </a:lnTo>
                <a:lnTo>
                  <a:pt x="995102" y="559283"/>
                </a:lnTo>
                <a:lnTo>
                  <a:pt x="994514" y="561975"/>
                </a:lnTo>
                <a:lnTo>
                  <a:pt x="993925" y="564600"/>
                </a:lnTo>
                <a:lnTo>
                  <a:pt x="993206" y="567226"/>
                </a:lnTo>
                <a:lnTo>
                  <a:pt x="992486" y="569918"/>
                </a:lnTo>
                <a:lnTo>
                  <a:pt x="991571" y="572478"/>
                </a:lnTo>
                <a:lnTo>
                  <a:pt x="990655" y="575038"/>
                </a:lnTo>
                <a:lnTo>
                  <a:pt x="989674" y="577533"/>
                </a:lnTo>
                <a:lnTo>
                  <a:pt x="988627" y="580027"/>
                </a:lnTo>
                <a:lnTo>
                  <a:pt x="987515" y="582456"/>
                </a:lnTo>
                <a:lnTo>
                  <a:pt x="986273" y="584885"/>
                </a:lnTo>
                <a:lnTo>
                  <a:pt x="985030" y="587117"/>
                </a:lnTo>
                <a:lnTo>
                  <a:pt x="983656" y="589415"/>
                </a:lnTo>
                <a:lnTo>
                  <a:pt x="982217" y="591647"/>
                </a:lnTo>
                <a:lnTo>
                  <a:pt x="980778" y="593747"/>
                </a:lnTo>
                <a:lnTo>
                  <a:pt x="979274" y="595782"/>
                </a:lnTo>
                <a:lnTo>
                  <a:pt x="977639" y="597751"/>
                </a:lnTo>
                <a:lnTo>
                  <a:pt x="975938" y="599590"/>
                </a:lnTo>
                <a:lnTo>
                  <a:pt x="974238" y="601428"/>
                </a:lnTo>
                <a:lnTo>
                  <a:pt x="972537" y="603134"/>
                </a:lnTo>
                <a:lnTo>
                  <a:pt x="970706" y="604776"/>
                </a:lnTo>
                <a:lnTo>
                  <a:pt x="968809" y="606285"/>
                </a:lnTo>
                <a:lnTo>
                  <a:pt x="966781" y="607664"/>
                </a:lnTo>
                <a:lnTo>
                  <a:pt x="964819" y="608977"/>
                </a:lnTo>
                <a:lnTo>
                  <a:pt x="962791" y="610159"/>
                </a:lnTo>
                <a:lnTo>
                  <a:pt x="960764" y="611209"/>
                </a:lnTo>
                <a:lnTo>
                  <a:pt x="958540" y="612128"/>
                </a:lnTo>
                <a:lnTo>
                  <a:pt x="956381" y="612981"/>
                </a:lnTo>
                <a:lnTo>
                  <a:pt x="954158" y="613704"/>
                </a:lnTo>
                <a:lnTo>
                  <a:pt x="951869" y="614294"/>
                </a:lnTo>
                <a:lnTo>
                  <a:pt x="949579" y="614623"/>
                </a:lnTo>
                <a:lnTo>
                  <a:pt x="947159" y="614951"/>
                </a:lnTo>
                <a:lnTo>
                  <a:pt x="944739" y="615082"/>
                </a:lnTo>
                <a:lnTo>
                  <a:pt x="942319" y="614951"/>
                </a:lnTo>
                <a:lnTo>
                  <a:pt x="939964" y="614623"/>
                </a:lnTo>
                <a:lnTo>
                  <a:pt x="937675" y="614294"/>
                </a:lnTo>
                <a:lnTo>
                  <a:pt x="935386" y="613704"/>
                </a:lnTo>
                <a:lnTo>
                  <a:pt x="933097" y="612981"/>
                </a:lnTo>
                <a:lnTo>
                  <a:pt x="930938" y="612128"/>
                </a:lnTo>
                <a:lnTo>
                  <a:pt x="928780" y="611209"/>
                </a:lnTo>
                <a:lnTo>
                  <a:pt x="926752" y="610159"/>
                </a:lnTo>
                <a:lnTo>
                  <a:pt x="924724" y="608977"/>
                </a:lnTo>
                <a:lnTo>
                  <a:pt x="922632" y="607664"/>
                </a:lnTo>
                <a:lnTo>
                  <a:pt x="920735" y="606285"/>
                </a:lnTo>
                <a:lnTo>
                  <a:pt x="918838" y="604776"/>
                </a:lnTo>
                <a:lnTo>
                  <a:pt x="917007" y="603134"/>
                </a:lnTo>
                <a:lnTo>
                  <a:pt x="915240" y="601428"/>
                </a:lnTo>
                <a:lnTo>
                  <a:pt x="913605" y="599590"/>
                </a:lnTo>
                <a:lnTo>
                  <a:pt x="911905" y="597751"/>
                </a:lnTo>
                <a:lnTo>
                  <a:pt x="910270" y="595782"/>
                </a:lnTo>
                <a:lnTo>
                  <a:pt x="908765" y="593747"/>
                </a:lnTo>
                <a:lnTo>
                  <a:pt x="907326" y="591647"/>
                </a:lnTo>
                <a:lnTo>
                  <a:pt x="905887" y="589415"/>
                </a:lnTo>
                <a:lnTo>
                  <a:pt x="904579" y="587117"/>
                </a:lnTo>
                <a:lnTo>
                  <a:pt x="903271" y="584885"/>
                </a:lnTo>
                <a:lnTo>
                  <a:pt x="902094" y="582456"/>
                </a:lnTo>
                <a:lnTo>
                  <a:pt x="900916" y="580027"/>
                </a:lnTo>
                <a:lnTo>
                  <a:pt x="899870" y="577533"/>
                </a:lnTo>
                <a:lnTo>
                  <a:pt x="898889" y="575038"/>
                </a:lnTo>
                <a:lnTo>
                  <a:pt x="897973" y="572478"/>
                </a:lnTo>
                <a:lnTo>
                  <a:pt x="897057" y="569918"/>
                </a:lnTo>
                <a:lnTo>
                  <a:pt x="896338" y="567226"/>
                </a:lnTo>
                <a:lnTo>
                  <a:pt x="895618" y="564600"/>
                </a:lnTo>
                <a:lnTo>
                  <a:pt x="895030" y="561975"/>
                </a:lnTo>
                <a:lnTo>
                  <a:pt x="894441" y="559283"/>
                </a:lnTo>
                <a:lnTo>
                  <a:pt x="892479" y="557773"/>
                </a:lnTo>
                <a:lnTo>
                  <a:pt x="890582" y="556329"/>
                </a:lnTo>
                <a:lnTo>
                  <a:pt x="888881" y="554951"/>
                </a:lnTo>
                <a:lnTo>
                  <a:pt x="887442" y="553441"/>
                </a:lnTo>
                <a:lnTo>
                  <a:pt x="886004" y="551996"/>
                </a:lnTo>
                <a:lnTo>
                  <a:pt x="884826" y="550552"/>
                </a:lnTo>
                <a:lnTo>
                  <a:pt x="883845" y="549108"/>
                </a:lnTo>
                <a:lnTo>
                  <a:pt x="882930" y="547664"/>
                </a:lnTo>
                <a:lnTo>
                  <a:pt x="882210" y="546285"/>
                </a:lnTo>
                <a:lnTo>
                  <a:pt x="881556" y="544841"/>
                </a:lnTo>
                <a:lnTo>
                  <a:pt x="881098" y="543463"/>
                </a:lnTo>
                <a:lnTo>
                  <a:pt x="880771" y="542150"/>
                </a:lnTo>
                <a:lnTo>
                  <a:pt x="880575" y="540837"/>
                </a:lnTo>
                <a:lnTo>
                  <a:pt x="880444" y="539524"/>
                </a:lnTo>
                <a:lnTo>
                  <a:pt x="880444" y="538277"/>
                </a:lnTo>
                <a:lnTo>
                  <a:pt x="880575" y="537029"/>
                </a:lnTo>
                <a:lnTo>
                  <a:pt x="880836" y="535848"/>
                </a:lnTo>
                <a:lnTo>
                  <a:pt x="881098" y="534732"/>
                </a:lnTo>
                <a:lnTo>
                  <a:pt x="881556" y="533616"/>
                </a:lnTo>
                <a:lnTo>
                  <a:pt x="882079" y="532566"/>
                </a:lnTo>
                <a:lnTo>
                  <a:pt x="882668" y="531581"/>
                </a:lnTo>
                <a:lnTo>
                  <a:pt x="883387" y="530662"/>
                </a:lnTo>
                <a:lnTo>
                  <a:pt x="884107" y="529677"/>
                </a:lnTo>
                <a:lnTo>
                  <a:pt x="885022" y="528889"/>
                </a:lnTo>
                <a:lnTo>
                  <a:pt x="885938" y="528167"/>
                </a:lnTo>
                <a:lnTo>
                  <a:pt x="886919" y="527379"/>
                </a:lnTo>
                <a:lnTo>
                  <a:pt x="887900" y="526723"/>
                </a:lnTo>
                <a:lnTo>
                  <a:pt x="889012" y="526132"/>
                </a:lnTo>
                <a:lnTo>
                  <a:pt x="890190" y="525738"/>
                </a:lnTo>
                <a:lnTo>
                  <a:pt x="891367" y="525279"/>
                </a:lnTo>
                <a:lnTo>
                  <a:pt x="892610" y="524885"/>
                </a:lnTo>
                <a:lnTo>
                  <a:pt x="893918" y="524688"/>
                </a:lnTo>
                <a:lnTo>
                  <a:pt x="894637" y="520749"/>
                </a:lnTo>
                <a:lnTo>
                  <a:pt x="895291" y="516942"/>
                </a:lnTo>
                <a:lnTo>
                  <a:pt x="896534" y="509655"/>
                </a:lnTo>
                <a:lnTo>
                  <a:pt x="897188" y="506176"/>
                </a:lnTo>
                <a:lnTo>
                  <a:pt x="897842" y="502894"/>
                </a:lnTo>
                <a:lnTo>
                  <a:pt x="898562" y="499808"/>
                </a:lnTo>
                <a:lnTo>
                  <a:pt x="899412" y="496789"/>
                </a:lnTo>
                <a:lnTo>
                  <a:pt x="899870" y="495410"/>
                </a:lnTo>
                <a:lnTo>
                  <a:pt x="900328" y="494032"/>
                </a:lnTo>
                <a:lnTo>
                  <a:pt x="900851" y="492719"/>
                </a:lnTo>
                <a:lnTo>
                  <a:pt x="901440" y="491406"/>
                </a:lnTo>
                <a:lnTo>
                  <a:pt x="902028" y="490158"/>
                </a:lnTo>
                <a:lnTo>
                  <a:pt x="902682" y="488911"/>
                </a:lnTo>
                <a:lnTo>
                  <a:pt x="903402" y="487730"/>
                </a:lnTo>
                <a:lnTo>
                  <a:pt x="904252" y="486548"/>
                </a:lnTo>
                <a:lnTo>
                  <a:pt x="905102" y="485432"/>
                </a:lnTo>
                <a:lnTo>
                  <a:pt x="906084" y="484381"/>
                </a:lnTo>
                <a:lnTo>
                  <a:pt x="906999" y="483397"/>
                </a:lnTo>
                <a:lnTo>
                  <a:pt x="908111" y="482412"/>
                </a:lnTo>
                <a:lnTo>
                  <a:pt x="909289" y="481559"/>
                </a:lnTo>
                <a:lnTo>
                  <a:pt x="910466" y="480640"/>
                </a:lnTo>
                <a:lnTo>
                  <a:pt x="911774" y="479852"/>
                </a:lnTo>
                <a:close/>
                <a:moveTo>
                  <a:pt x="944805" y="444403"/>
                </a:moveTo>
                <a:lnTo>
                  <a:pt x="948016" y="444469"/>
                </a:lnTo>
                <a:lnTo>
                  <a:pt x="951162" y="444601"/>
                </a:lnTo>
                <a:lnTo>
                  <a:pt x="954176" y="444798"/>
                </a:lnTo>
                <a:lnTo>
                  <a:pt x="957060" y="445192"/>
                </a:lnTo>
                <a:lnTo>
                  <a:pt x="959812" y="445521"/>
                </a:lnTo>
                <a:lnTo>
                  <a:pt x="962499" y="446047"/>
                </a:lnTo>
                <a:lnTo>
                  <a:pt x="965121" y="446639"/>
                </a:lnTo>
                <a:lnTo>
                  <a:pt x="967611" y="447296"/>
                </a:lnTo>
                <a:lnTo>
                  <a:pt x="969905" y="448020"/>
                </a:lnTo>
                <a:lnTo>
                  <a:pt x="972199" y="448874"/>
                </a:lnTo>
                <a:lnTo>
                  <a:pt x="974361" y="449795"/>
                </a:lnTo>
                <a:lnTo>
                  <a:pt x="976524" y="450781"/>
                </a:lnTo>
                <a:lnTo>
                  <a:pt x="978490" y="451768"/>
                </a:lnTo>
                <a:lnTo>
                  <a:pt x="980390" y="452820"/>
                </a:lnTo>
                <a:lnTo>
                  <a:pt x="982226" y="454003"/>
                </a:lnTo>
                <a:lnTo>
                  <a:pt x="983995" y="455187"/>
                </a:lnTo>
                <a:lnTo>
                  <a:pt x="985699" y="456436"/>
                </a:lnTo>
                <a:lnTo>
                  <a:pt x="987206" y="457751"/>
                </a:lnTo>
                <a:lnTo>
                  <a:pt x="988648" y="459132"/>
                </a:lnTo>
                <a:lnTo>
                  <a:pt x="990155" y="460513"/>
                </a:lnTo>
                <a:lnTo>
                  <a:pt x="991466" y="462025"/>
                </a:lnTo>
                <a:lnTo>
                  <a:pt x="992711" y="463471"/>
                </a:lnTo>
                <a:lnTo>
                  <a:pt x="993956" y="465049"/>
                </a:lnTo>
                <a:lnTo>
                  <a:pt x="995070" y="466562"/>
                </a:lnTo>
                <a:lnTo>
                  <a:pt x="996053" y="468205"/>
                </a:lnTo>
                <a:lnTo>
                  <a:pt x="997102" y="469784"/>
                </a:lnTo>
                <a:lnTo>
                  <a:pt x="998085" y="471428"/>
                </a:lnTo>
                <a:lnTo>
                  <a:pt x="998871" y="473137"/>
                </a:lnTo>
                <a:lnTo>
                  <a:pt x="999658" y="474781"/>
                </a:lnTo>
                <a:lnTo>
                  <a:pt x="1000378" y="476490"/>
                </a:lnTo>
                <a:lnTo>
                  <a:pt x="1001099" y="478265"/>
                </a:lnTo>
                <a:lnTo>
                  <a:pt x="1001689" y="480041"/>
                </a:lnTo>
                <a:lnTo>
                  <a:pt x="1002279" y="481816"/>
                </a:lnTo>
                <a:lnTo>
                  <a:pt x="1002869" y="483526"/>
                </a:lnTo>
                <a:lnTo>
                  <a:pt x="1003327" y="485301"/>
                </a:lnTo>
                <a:lnTo>
                  <a:pt x="1003786" y="487076"/>
                </a:lnTo>
                <a:lnTo>
                  <a:pt x="1004507" y="490627"/>
                </a:lnTo>
                <a:lnTo>
                  <a:pt x="1005097" y="494046"/>
                </a:lnTo>
                <a:lnTo>
                  <a:pt x="1005425" y="497531"/>
                </a:lnTo>
                <a:lnTo>
                  <a:pt x="1005752" y="500884"/>
                </a:lnTo>
                <a:lnTo>
                  <a:pt x="1005883" y="504172"/>
                </a:lnTo>
                <a:lnTo>
                  <a:pt x="1005949" y="507393"/>
                </a:lnTo>
                <a:lnTo>
                  <a:pt x="1005883" y="510353"/>
                </a:lnTo>
                <a:lnTo>
                  <a:pt x="1005818" y="513245"/>
                </a:lnTo>
                <a:lnTo>
                  <a:pt x="1005687" y="515941"/>
                </a:lnTo>
                <a:lnTo>
                  <a:pt x="1005425" y="518374"/>
                </a:lnTo>
                <a:lnTo>
                  <a:pt x="1005228" y="520676"/>
                </a:lnTo>
                <a:lnTo>
                  <a:pt x="1004966" y="522648"/>
                </a:lnTo>
                <a:lnTo>
                  <a:pt x="1004507" y="525804"/>
                </a:lnTo>
                <a:lnTo>
                  <a:pt x="1002934" y="525015"/>
                </a:lnTo>
                <a:lnTo>
                  <a:pt x="1001427" y="524357"/>
                </a:lnTo>
                <a:lnTo>
                  <a:pt x="999723" y="523831"/>
                </a:lnTo>
                <a:lnTo>
                  <a:pt x="998085" y="523437"/>
                </a:lnTo>
                <a:lnTo>
                  <a:pt x="997036" y="518045"/>
                </a:lnTo>
                <a:lnTo>
                  <a:pt x="996119" y="512785"/>
                </a:lnTo>
                <a:lnTo>
                  <a:pt x="995267" y="507854"/>
                </a:lnTo>
                <a:lnTo>
                  <a:pt x="994415" y="503185"/>
                </a:lnTo>
                <a:lnTo>
                  <a:pt x="993956" y="500950"/>
                </a:lnTo>
                <a:lnTo>
                  <a:pt x="993497" y="498780"/>
                </a:lnTo>
                <a:lnTo>
                  <a:pt x="992908" y="496610"/>
                </a:lnTo>
                <a:lnTo>
                  <a:pt x="992383" y="494572"/>
                </a:lnTo>
                <a:lnTo>
                  <a:pt x="991728" y="492665"/>
                </a:lnTo>
                <a:lnTo>
                  <a:pt x="991072" y="490759"/>
                </a:lnTo>
                <a:lnTo>
                  <a:pt x="990286" y="488917"/>
                </a:lnTo>
                <a:lnTo>
                  <a:pt x="989434" y="487142"/>
                </a:lnTo>
                <a:lnTo>
                  <a:pt x="987730" y="487734"/>
                </a:lnTo>
                <a:lnTo>
                  <a:pt x="985436" y="488457"/>
                </a:lnTo>
                <a:lnTo>
                  <a:pt x="982618" y="489312"/>
                </a:lnTo>
                <a:lnTo>
                  <a:pt x="979211" y="490101"/>
                </a:lnTo>
                <a:lnTo>
                  <a:pt x="977310" y="490430"/>
                </a:lnTo>
                <a:lnTo>
                  <a:pt x="975344" y="490759"/>
                </a:lnTo>
                <a:lnTo>
                  <a:pt x="973247" y="491087"/>
                </a:lnTo>
                <a:lnTo>
                  <a:pt x="971019" y="491350"/>
                </a:lnTo>
                <a:lnTo>
                  <a:pt x="968725" y="491547"/>
                </a:lnTo>
                <a:lnTo>
                  <a:pt x="966366" y="491810"/>
                </a:lnTo>
                <a:lnTo>
                  <a:pt x="963876" y="491876"/>
                </a:lnTo>
                <a:lnTo>
                  <a:pt x="961254" y="491942"/>
                </a:lnTo>
                <a:lnTo>
                  <a:pt x="958633" y="491876"/>
                </a:lnTo>
                <a:lnTo>
                  <a:pt x="955946" y="491679"/>
                </a:lnTo>
                <a:lnTo>
                  <a:pt x="953128" y="491482"/>
                </a:lnTo>
                <a:lnTo>
                  <a:pt x="950310" y="491087"/>
                </a:lnTo>
                <a:lnTo>
                  <a:pt x="947361" y="490693"/>
                </a:lnTo>
                <a:lnTo>
                  <a:pt x="944346" y="490101"/>
                </a:lnTo>
                <a:lnTo>
                  <a:pt x="941332" y="489378"/>
                </a:lnTo>
                <a:lnTo>
                  <a:pt x="938252" y="488523"/>
                </a:lnTo>
                <a:lnTo>
                  <a:pt x="935237" y="487536"/>
                </a:lnTo>
                <a:lnTo>
                  <a:pt x="932026" y="486419"/>
                </a:lnTo>
                <a:lnTo>
                  <a:pt x="928815" y="485104"/>
                </a:lnTo>
                <a:lnTo>
                  <a:pt x="925669" y="483591"/>
                </a:lnTo>
                <a:lnTo>
                  <a:pt x="922458" y="481948"/>
                </a:lnTo>
                <a:lnTo>
                  <a:pt x="919181" y="480107"/>
                </a:lnTo>
                <a:lnTo>
                  <a:pt x="915970" y="478068"/>
                </a:lnTo>
                <a:lnTo>
                  <a:pt x="912693" y="475833"/>
                </a:lnTo>
                <a:lnTo>
                  <a:pt x="911251" y="476622"/>
                </a:lnTo>
                <a:lnTo>
                  <a:pt x="909810" y="477476"/>
                </a:lnTo>
                <a:lnTo>
                  <a:pt x="908499" y="478397"/>
                </a:lnTo>
                <a:lnTo>
                  <a:pt x="907319" y="479383"/>
                </a:lnTo>
                <a:lnTo>
                  <a:pt x="906140" y="480304"/>
                </a:lnTo>
                <a:lnTo>
                  <a:pt x="905025" y="481422"/>
                </a:lnTo>
                <a:lnTo>
                  <a:pt x="903977" y="482539"/>
                </a:lnTo>
                <a:lnTo>
                  <a:pt x="903060" y="483591"/>
                </a:lnTo>
                <a:lnTo>
                  <a:pt x="902076" y="484775"/>
                </a:lnTo>
                <a:lnTo>
                  <a:pt x="901290" y="486024"/>
                </a:lnTo>
                <a:lnTo>
                  <a:pt x="900504" y="487273"/>
                </a:lnTo>
                <a:lnTo>
                  <a:pt x="899783" y="488589"/>
                </a:lnTo>
                <a:lnTo>
                  <a:pt x="899062" y="490035"/>
                </a:lnTo>
                <a:lnTo>
                  <a:pt x="898407" y="491416"/>
                </a:lnTo>
                <a:lnTo>
                  <a:pt x="897817" y="492862"/>
                </a:lnTo>
                <a:lnTo>
                  <a:pt x="897293" y="494375"/>
                </a:lnTo>
                <a:lnTo>
                  <a:pt x="896768" y="495887"/>
                </a:lnTo>
                <a:lnTo>
                  <a:pt x="896310" y="497465"/>
                </a:lnTo>
                <a:lnTo>
                  <a:pt x="895457" y="500753"/>
                </a:lnTo>
                <a:lnTo>
                  <a:pt x="894671" y="504106"/>
                </a:lnTo>
                <a:lnTo>
                  <a:pt x="894016" y="507722"/>
                </a:lnTo>
                <a:lnTo>
                  <a:pt x="893361" y="511470"/>
                </a:lnTo>
                <a:lnTo>
                  <a:pt x="892770" y="515284"/>
                </a:lnTo>
                <a:lnTo>
                  <a:pt x="891591" y="523437"/>
                </a:lnTo>
                <a:lnTo>
                  <a:pt x="889952" y="523831"/>
                </a:lnTo>
                <a:lnTo>
                  <a:pt x="888314" y="524357"/>
                </a:lnTo>
                <a:lnTo>
                  <a:pt x="886807" y="525015"/>
                </a:lnTo>
                <a:lnTo>
                  <a:pt x="885300" y="525738"/>
                </a:lnTo>
                <a:lnTo>
                  <a:pt x="885038" y="522911"/>
                </a:lnTo>
                <a:lnTo>
                  <a:pt x="884710" y="519295"/>
                </a:lnTo>
                <a:lnTo>
                  <a:pt x="884448" y="514955"/>
                </a:lnTo>
                <a:lnTo>
                  <a:pt x="884251" y="509958"/>
                </a:lnTo>
                <a:lnTo>
                  <a:pt x="884120" y="504566"/>
                </a:lnTo>
                <a:lnTo>
                  <a:pt x="884120" y="501805"/>
                </a:lnTo>
                <a:lnTo>
                  <a:pt x="884251" y="498912"/>
                </a:lnTo>
                <a:lnTo>
                  <a:pt x="884382" y="496018"/>
                </a:lnTo>
                <a:lnTo>
                  <a:pt x="884513" y="493125"/>
                </a:lnTo>
                <a:lnTo>
                  <a:pt x="884775" y="490167"/>
                </a:lnTo>
                <a:lnTo>
                  <a:pt x="885169" y="487273"/>
                </a:lnTo>
                <a:lnTo>
                  <a:pt x="885627" y="484446"/>
                </a:lnTo>
                <a:lnTo>
                  <a:pt x="886152" y="481619"/>
                </a:lnTo>
                <a:lnTo>
                  <a:pt x="886741" y="478857"/>
                </a:lnTo>
                <a:lnTo>
                  <a:pt x="887462" y="476227"/>
                </a:lnTo>
                <a:lnTo>
                  <a:pt x="888249" y="473597"/>
                </a:lnTo>
                <a:lnTo>
                  <a:pt x="889232" y="471230"/>
                </a:lnTo>
                <a:lnTo>
                  <a:pt x="889690" y="470112"/>
                </a:lnTo>
                <a:lnTo>
                  <a:pt x="890280" y="468929"/>
                </a:lnTo>
                <a:lnTo>
                  <a:pt x="890870" y="467877"/>
                </a:lnTo>
                <a:lnTo>
                  <a:pt x="891460" y="466759"/>
                </a:lnTo>
                <a:lnTo>
                  <a:pt x="892115" y="465838"/>
                </a:lnTo>
                <a:lnTo>
                  <a:pt x="892770" y="464852"/>
                </a:lnTo>
                <a:lnTo>
                  <a:pt x="893557" y="463997"/>
                </a:lnTo>
                <a:lnTo>
                  <a:pt x="894343" y="463143"/>
                </a:lnTo>
                <a:lnTo>
                  <a:pt x="895130" y="462288"/>
                </a:lnTo>
                <a:lnTo>
                  <a:pt x="895916" y="461565"/>
                </a:lnTo>
                <a:lnTo>
                  <a:pt x="896834" y="460907"/>
                </a:lnTo>
                <a:lnTo>
                  <a:pt x="897686" y="460250"/>
                </a:lnTo>
                <a:lnTo>
                  <a:pt x="898669" y="459658"/>
                </a:lnTo>
                <a:lnTo>
                  <a:pt x="899652" y="459198"/>
                </a:lnTo>
                <a:lnTo>
                  <a:pt x="900700" y="458803"/>
                </a:lnTo>
                <a:lnTo>
                  <a:pt x="901814" y="458408"/>
                </a:lnTo>
                <a:lnTo>
                  <a:pt x="902929" y="458145"/>
                </a:lnTo>
                <a:lnTo>
                  <a:pt x="904043" y="457882"/>
                </a:lnTo>
                <a:lnTo>
                  <a:pt x="905288" y="457751"/>
                </a:lnTo>
                <a:lnTo>
                  <a:pt x="906533" y="457685"/>
                </a:lnTo>
                <a:lnTo>
                  <a:pt x="907123" y="456962"/>
                </a:lnTo>
                <a:lnTo>
                  <a:pt x="907778" y="456304"/>
                </a:lnTo>
                <a:lnTo>
                  <a:pt x="908499" y="455515"/>
                </a:lnTo>
                <a:lnTo>
                  <a:pt x="909220" y="454858"/>
                </a:lnTo>
                <a:lnTo>
                  <a:pt x="910793" y="453543"/>
                </a:lnTo>
                <a:lnTo>
                  <a:pt x="912628" y="452294"/>
                </a:lnTo>
                <a:lnTo>
                  <a:pt x="914594" y="451110"/>
                </a:lnTo>
                <a:lnTo>
                  <a:pt x="916756" y="450058"/>
                </a:lnTo>
                <a:lnTo>
                  <a:pt x="918984" y="449006"/>
                </a:lnTo>
                <a:lnTo>
                  <a:pt x="921409" y="448151"/>
                </a:lnTo>
                <a:lnTo>
                  <a:pt x="923965" y="447231"/>
                </a:lnTo>
                <a:lnTo>
                  <a:pt x="926717" y="446507"/>
                </a:lnTo>
                <a:lnTo>
                  <a:pt x="929470" y="445916"/>
                </a:lnTo>
                <a:lnTo>
                  <a:pt x="932419" y="445390"/>
                </a:lnTo>
                <a:lnTo>
                  <a:pt x="935434" y="444995"/>
                </a:lnTo>
                <a:lnTo>
                  <a:pt x="938514" y="444666"/>
                </a:lnTo>
                <a:lnTo>
                  <a:pt x="941594" y="444469"/>
                </a:lnTo>
                <a:close/>
                <a:moveTo>
                  <a:pt x="801478" y="419866"/>
                </a:moveTo>
                <a:lnTo>
                  <a:pt x="463232" y="419866"/>
                </a:lnTo>
                <a:lnTo>
                  <a:pt x="463232" y="796847"/>
                </a:lnTo>
                <a:lnTo>
                  <a:pt x="801478" y="796847"/>
                </a:lnTo>
                <a:close/>
                <a:moveTo>
                  <a:pt x="811850" y="372981"/>
                </a:moveTo>
                <a:lnTo>
                  <a:pt x="812900" y="373178"/>
                </a:lnTo>
                <a:lnTo>
                  <a:pt x="813885" y="373244"/>
                </a:lnTo>
                <a:lnTo>
                  <a:pt x="814869" y="373441"/>
                </a:lnTo>
                <a:lnTo>
                  <a:pt x="815854" y="373703"/>
                </a:lnTo>
                <a:lnTo>
                  <a:pt x="816707" y="373900"/>
                </a:lnTo>
                <a:lnTo>
                  <a:pt x="817692" y="374229"/>
                </a:lnTo>
                <a:lnTo>
                  <a:pt x="818545" y="374557"/>
                </a:lnTo>
                <a:lnTo>
                  <a:pt x="819399" y="375017"/>
                </a:lnTo>
                <a:lnTo>
                  <a:pt x="820317" y="375411"/>
                </a:lnTo>
                <a:lnTo>
                  <a:pt x="821105" y="375870"/>
                </a:lnTo>
                <a:lnTo>
                  <a:pt x="821893" y="376396"/>
                </a:lnTo>
                <a:lnTo>
                  <a:pt x="822680" y="376987"/>
                </a:lnTo>
                <a:lnTo>
                  <a:pt x="823402" y="377578"/>
                </a:lnTo>
                <a:lnTo>
                  <a:pt x="824124" y="378169"/>
                </a:lnTo>
                <a:lnTo>
                  <a:pt x="824781" y="378825"/>
                </a:lnTo>
                <a:lnTo>
                  <a:pt x="825437" y="379482"/>
                </a:lnTo>
                <a:lnTo>
                  <a:pt x="826094" y="380204"/>
                </a:lnTo>
                <a:lnTo>
                  <a:pt x="826684" y="380927"/>
                </a:lnTo>
                <a:lnTo>
                  <a:pt x="827210" y="381715"/>
                </a:lnTo>
                <a:lnTo>
                  <a:pt x="827735" y="382568"/>
                </a:lnTo>
                <a:lnTo>
                  <a:pt x="828260" y="383356"/>
                </a:lnTo>
                <a:lnTo>
                  <a:pt x="828654" y="384210"/>
                </a:lnTo>
                <a:lnTo>
                  <a:pt x="829048" y="385063"/>
                </a:lnTo>
                <a:lnTo>
                  <a:pt x="829376" y="385983"/>
                </a:lnTo>
                <a:lnTo>
                  <a:pt x="829704" y="386902"/>
                </a:lnTo>
                <a:lnTo>
                  <a:pt x="829967" y="387821"/>
                </a:lnTo>
                <a:lnTo>
                  <a:pt x="830229" y="388806"/>
                </a:lnTo>
                <a:lnTo>
                  <a:pt x="830360" y="389726"/>
                </a:lnTo>
                <a:lnTo>
                  <a:pt x="830492" y="390711"/>
                </a:lnTo>
                <a:lnTo>
                  <a:pt x="830557" y="391761"/>
                </a:lnTo>
                <a:lnTo>
                  <a:pt x="830557" y="392746"/>
                </a:lnTo>
                <a:lnTo>
                  <a:pt x="830557" y="419866"/>
                </a:lnTo>
                <a:lnTo>
                  <a:pt x="806402" y="419866"/>
                </a:lnTo>
                <a:lnTo>
                  <a:pt x="806402" y="796847"/>
                </a:lnTo>
                <a:lnTo>
                  <a:pt x="819136" y="796847"/>
                </a:lnTo>
                <a:lnTo>
                  <a:pt x="819136" y="810374"/>
                </a:lnTo>
                <a:lnTo>
                  <a:pt x="719559" y="810374"/>
                </a:lnTo>
                <a:lnTo>
                  <a:pt x="776732" y="1045717"/>
                </a:lnTo>
                <a:lnTo>
                  <a:pt x="761438" y="1045717"/>
                </a:lnTo>
                <a:lnTo>
                  <a:pt x="704396" y="810374"/>
                </a:lnTo>
                <a:lnTo>
                  <a:pt x="639740" y="810374"/>
                </a:lnTo>
                <a:lnTo>
                  <a:pt x="639740" y="1038165"/>
                </a:lnTo>
                <a:lnTo>
                  <a:pt x="624905" y="1038165"/>
                </a:lnTo>
                <a:lnTo>
                  <a:pt x="624905" y="810374"/>
                </a:lnTo>
                <a:lnTo>
                  <a:pt x="560315" y="810374"/>
                </a:lnTo>
                <a:lnTo>
                  <a:pt x="503142" y="1045717"/>
                </a:lnTo>
                <a:lnTo>
                  <a:pt x="487914" y="1045717"/>
                </a:lnTo>
                <a:lnTo>
                  <a:pt x="545086" y="810374"/>
                </a:lnTo>
                <a:lnTo>
                  <a:pt x="445510" y="810374"/>
                </a:lnTo>
                <a:lnTo>
                  <a:pt x="445510" y="796847"/>
                </a:lnTo>
                <a:lnTo>
                  <a:pt x="458309" y="796847"/>
                </a:lnTo>
                <a:lnTo>
                  <a:pt x="458309" y="419866"/>
                </a:lnTo>
                <a:lnTo>
                  <a:pt x="434088" y="419866"/>
                </a:lnTo>
                <a:lnTo>
                  <a:pt x="434088" y="392746"/>
                </a:lnTo>
                <a:lnTo>
                  <a:pt x="434088" y="391761"/>
                </a:lnTo>
                <a:lnTo>
                  <a:pt x="434154" y="390711"/>
                </a:lnTo>
                <a:lnTo>
                  <a:pt x="434285" y="389726"/>
                </a:lnTo>
                <a:lnTo>
                  <a:pt x="434482" y="388806"/>
                </a:lnTo>
                <a:lnTo>
                  <a:pt x="434679" y="387821"/>
                </a:lnTo>
                <a:lnTo>
                  <a:pt x="434942" y="386902"/>
                </a:lnTo>
                <a:lnTo>
                  <a:pt x="435270" y="385983"/>
                </a:lnTo>
                <a:lnTo>
                  <a:pt x="435664" y="385063"/>
                </a:lnTo>
                <a:lnTo>
                  <a:pt x="435992" y="384210"/>
                </a:lnTo>
                <a:lnTo>
                  <a:pt x="436451" y="383356"/>
                </a:lnTo>
                <a:lnTo>
                  <a:pt x="436976" y="382568"/>
                </a:lnTo>
                <a:lnTo>
                  <a:pt x="437436" y="381715"/>
                </a:lnTo>
                <a:lnTo>
                  <a:pt x="437961" y="380927"/>
                </a:lnTo>
                <a:lnTo>
                  <a:pt x="438552" y="380204"/>
                </a:lnTo>
                <a:lnTo>
                  <a:pt x="439143" y="379482"/>
                </a:lnTo>
                <a:lnTo>
                  <a:pt x="439799" y="378825"/>
                </a:lnTo>
                <a:lnTo>
                  <a:pt x="440521" y="378169"/>
                </a:lnTo>
                <a:lnTo>
                  <a:pt x="441177" y="377578"/>
                </a:lnTo>
                <a:lnTo>
                  <a:pt x="442031" y="376987"/>
                </a:lnTo>
                <a:lnTo>
                  <a:pt x="442753" y="376396"/>
                </a:lnTo>
                <a:lnTo>
                  <a:pt x="443540" y="375870"/>
                </a:lnTo>
                <a:lnTo>
                  <a:pt x="444394" y="375411"/>
                </a:lnTo>
                <a:lnTo>
                  <a:pt x="445247" y="375017"/>
                </a:lnTo>
                <a:lnTo>
                  <a:pt x="446100" y="374557"/>
                </a:lnTo>
                <a:lnTo>
                  <a:pt x="447019" y="374229"/>
                </a:lnTo>
                <a:lnTo>
                  <a:pt x="447873" y="373900"/>
                </a:lnTo>
                <a:lnTo>
                  <a:pt x="448857" y="373703"/>
                </a:lnTo>
                <a:lnTo>
                  <a:pt x="449776" y="373441"/>
                </a:lnTo>
                <a:lnTo>
                  <a:pt x="450761" y="373244"/>
                </a:lnTo>
                <a:lnTo>
                  <a:pt x="451746" y="373178"/>
                </a:lnTo>
                <a:lnTo>
                  <a:pt x="452730" y="372981"/>
                </a:lnTo>
                <a:lnTo>
                  <a:pt x="453780" y="372981"/>
                </a:lnTo>
                <a:lnTo>
                  <a:pt x="810931" y="372981"/>
                </a:lnTo>
                <a:close/>
                <a:moveTo>
                  <a:pt x="749688" y="0"/>
                </a:moveTo>
                <a:lnTo>
                  <a:pt x="0" y="720000"/>
                </a:lnTo>
                <a:lnTo>
                  <a:pt x="749688" y="1440000"/>
                </a:lnTo>
                <a:lnTo>
                  <a:pt x="1499376" y="7200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10408296" y="2339710"/>
            <a:ext cx="749688" cy="72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rgbClr val="FFFFFF">
              <a:alpha val="54902"/>
            </a:srgb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10505718" y="3200610"/>
            <a:ext cx="562266" cy="540000"/>
          </a:xfrm>
          <a:custGeom>
            <a:gdLst>
              <a:gd fmla="*/ 270983 w 562266" name="connsiteX0"/>
              <a:gd fmla="*/ 305551 h 540000" name="connsiteY0"/>
              <a:gd fmla="*/ 270983 w 562266" name="connsiteX1"/>
              <a:gd fmla="*/ 330061 h 540000" name="connsiteY1"/>
              <a:gd fmla="*/ 269590 w 562266" name="connsiteX2"/>
              <a:gd fmla="*/ 329774 h 540000" name="connsiteY2"/>
              <a:gd fmla="*/ 268246 w 562266" name="connsiteX3"/>
              <a:gd fmla="*/ 329439 h 540000" name="connsiteY3"/>
              <a:gd fmla="*/ 266950 w 562266" name="connsiteX4"/>
              <a:gd fmla="*/ 329056 h 540000" name="connsiteY4"/>
              <a:gd fmla="*/ 265701 w 562266" name="connsiteX5"/>
              <a:gd fmla="*/ 328577 h 540000" name="connsiteY5"/>
              <a:gd fmla="*/ 264597 w 562266" name="connsiteX6"/>
              <a:gd fmla="*/ 328146 h 540000" name="connsiteY6"/>
              <a:gd fmla="*/ 263445 w 562266" name="connsiteX7"/>
              <a:gd fmla="*/ 327620 h 540000" name="connsiteY7"/>
              <a:gd fmla="*/ 262389 w 562266" name="connsiteX8"/>
              <a:gd fmla="*/ 327045 h 540000" name="connsiteY8"/>
              <a:gd fmla="*/ 261428 w 562266" name="connsiteX9"/>
              <a:gd fmla="*/ 326471 h 540000" name="connsiteY9"/>
              <a:gd fmla="*/ 260949 w 562266" name="connsiteX10"/>
              <a:gd fmla="*/ 326184 h 540000" name="connsiteY10"/>
              <a:gd fmla="*/ 260516 w 562266" name="connsiteX11"/>
              <a:gd fmla="*/ 325849 h 540000" name="connsiteY11"/>
              <a:gd fmla="*/ 260084 w 562266" name="connsiteX12"/>
              <a:gd fmla="*/ 325466 h 540000" name="connsiteY12"/>
              <a:gd fmla="*/ 259748 w 562266" name="connsiteX13"/>
              <a:gd fmla="*/ 325083 h 540000" name="connsiteY13"/>
              <a:gd fmla="*/ 259364 w 562266" name="connsiteX14"/>
              <a:gd fmla="*/ 324652 h 540000" name="connsiteY14"/>
              <a:gd fmla="*/ 259028 w 562266" name="connsiteX15"/>
              <a:gd fmla="*/ 324221 h 540000" name="connsiteY15"/>
              <a:gd fmla="*/ 258788 w 562266" name="connsiteX16"/>
              <a:gd fmla="*/ 323742 h 540000" name="connsiteY16"/>
              <a:gd fmla="*/ 258500 w 562266" name="connsiteX17"/>
              <a:gd fmla="*/ 323264 h 540000" name="connsiteY17"/>
              <a:gd fmla="*/ 258308 w 562266" name="connsiteX18"/>
              <a:gd fmla="*/ 322737 h 540000" name="connsiteY18"/>
              <a:gd fmla="*/ 258116 w 562266" name="connsiteX19"/>
              <a:gd fmla="*/ 322163 h 540000" name="connsiteY19"/>
              <a:gd fmla="*/ 257924 w 562266" name="connsiteX20"/>
              <a:gd fmla="*/ 321636 h 540000" name="connsiteY20"/>
              <a:gd fmla="*/ 257780 w 562266" name="connsiteX21"/>
              <a:gd fmla="*/ 321062 h 540000" name="connsiteY21"/>
              <a:gd fmla="*/ 257684 w 562266" name="connsiteX22"/>
              <a:gd fmla="*/ 320439 h 540000" name="connsiteY22"/>
              <a:gd fmla="*/ 257588 w 562266" name="connsiteX23"/>
              <a:gd fmla="*/ 319817 h 540000" name="connsiteY23"/>
              <a:gd fmla="*/ 257540 w 562266" name="connsiteX24"/>
              <a:gd fmla="*/ 319099 h 540000" name="connsiteY24"/>
              <a:gd fmla="*/ 257540 w 562266" name="connsiteX25"/>
              <a:gd fmla="*/ 318429 h 540000" name="connsiteY25"/>
              <a:gd fmla="*/ 257588 w 562266" name="connsiteX26"/>
              <a:gd fmla="*/ 317328 h 540000" name="connsiteY26"/>
              <a:gd fmla="*/ 257732 w 562266" name="connsiteX27"/>
              <a:gd fmla="*/ 316370 h 540000" name="connsiteY27"/>
              <a:gd fmla="*/ 257972 w 562266" name="connsiteX28"/>
              <a:gd fmla="*/ 315365 h 540000" name="connsiteY28"/>
              <a:gd fmla="*/ 258356 w 562266" name="connsiteX29"/>
              <a:gd fmla="*/ 314408 h 540000" name="connsiteY29"/>
              <a:gd fmla="*/ 258740 w 562266" name="connsiteX30"/>
              <a:gd fmla="*/ 313546 h 540000" name="connsiteY30"/>
              <a:gd fmla="*/ 259268 w 562266" name="connsiteX31"/>
              <a:gd fmla="*/ 312732 h 540000" name="connsiteY31"/>
              <a:gd fmla="*/ 259940 w 562266" name="connsiteX32"/>
              <a:gd fmla="*/ 311966 h 540000" name="connsiteY32"/>
              <a:gd fmla="*/ 260612 w 562266" name="connsiteX33"/>
              <a:gd fmla="*/ 311200 h 540000" name="connsiteY33"/>
              <a:gd fmla="*/ 261477 w 562266" name="connsiteX34"/>
              <a:gd fmla="*/ 310482 h 540000" name="connsiteY34"/>
              <a:gd fmla="*/ 262437 w 562266" name="connsiteX35"/>
              <a:gd fmla="*/ 309764 h 540000" name="connsiteY35"/>
              <a:gd fmla="*/ 263541 w 562266" name="connsiteX36"/>
              <a:gd fmla="*/ 309094 h 540000" name="connsiteY36"/>
              <a:gd fmla="*/ 264789 w 562266" name="connsiteX37"/>
              <a:gd fmla="*/ 308328 h 540000" name="connsiteY37"/>
              <a:gd fmla="*/ 266133 w 562266" name="connsiteX38"/>
              <a:gd fmla="*/ 307658 h 540000" name="connsiteY38"/>
              <a:gd fmla="*/ 267622 w 562266" name="connsiteX39"/>
              <a:gd fmla="*/ 306987 h 540000" name="connsiteY39"/>
              <a:gd fmla="*/ 269254 w 562266" name="connsiteX40"/>
              <a:gd fmla="*/ 306222 h 540000" name="connsiteY40"/>
              <a:gd fmla="*/ 284089 w 562266" name="connsiteX41"/>
              <a:gd fmla="*/ 254853 h 540000" name="connsiteY41"/>
              <a:gd fmla="*/ 285390 w 562266" name="connsiteX42"/>
              <a:gd fmla="*/ 254950 h 540000" name="connsiteY42"/>
              <a:gd fmla="*/ 286643 w 562266" name="connsiteX43"/>
              <a:gd fmla="*/ 255143 h 540000" name="connsiteY43"/>
              <a:gd fmla="*/ 287800 w 562266" name="connsiteX44"/>
              <a:gd fmla="*/ 255385 h 540000" name="connsiteY44"/>
              <a:gd fmla="*/ 288957 w 562266" name="connsiteX45"/>
              <a:gd fmla="*/ 255724 h 540000" name="connsiteY45"/>
              <a:gd fmla="*/ 290065 w 562266" name="connsiteX46"/>
              <a:gd fmla="*/ 256063 h 540000" name="connsiteY46"/>
              <a:gd fmla="*/ 291173 w 562266" name="connsiteX47"/>
              <a:gd fmla="*/ 256499 h 540000" name="connsiteY47"/>
              <a:gd fmla="*/ 292137 w 562266" name="connsiteX48"/>
              <a:gd fmla="*/ 257080 h 540000" name="connsiteY48"/>
              <a:gd fmla="*/ 293101 w 562266" name="connsiteX49"/>
              <a:gd fmla="*/ 257661 h 540000" name="connsiteY49"/>
              <a:gd fmla="*/ 293968 w 562266" name="connsiteX50"/>
              <a:gd fmla="*/ 258290 h 540000" name="connsiteY50"/>
              <a:gd fmla="*/ 294402 w 562266" name="connsiteX51"/>
              <a:gd fmla="*/ 258677 h 540000" name="connsiteY51"/>
              <a:gd fmla="*/ 294739 w 562266" name="connsiteX52"/>
              <a:gd fmla="*/ 259016 h 540000" name="connsiteY52"/>
              <a:gd fmla="*/ 295077 w 562266" name="connsiteX53"/>
              <a:gd fmla="*/ 259403 h 540000" name="connsiteY53"/>
              <a:gd fmla="*/ 295366 w 562266" name="connsiteX54"/>
              <a:gd fmla="*/ 259791 h 540000" name="connsiteY54"/>
              <a:gd fmla="*/ 295655 w 562266" name="connsiteX55"/>
              <a:gd fmla="*/ 260226 h 540000" name="connsiteY55"/>
              <a:gd fmla="*/ 295944 w 562266" name="connsiteX56"/>
              <a:gd fmla="*/ 260614 h 540000" name="connsiteY56"/>
              <a:gd fmla="*/ 296137 w 562266" name="connsiteX57"/>
              <a:gd fmla="*/ 261050 h 540000" name="connsiteY57"/>
              <a:gd fmla="*/ 296330 w 562266" name="connsiteX58"/>
              <a:gd fmla="*/ 261485 h 540000" name="connsiteY58"/>
              <a:gd fmla="*/ 296522 w 562266" name="connsiteX59"/>
              <a:gd fmla="*/ 262018 h 540000" name="connsiteY59"/>
              <a:gd fmla="*/ 296619 w 562266" name="connsiteX60"/>
              <a:gd fmla="*/ 262502 h 540000" name="connsiteY60"/>
              <a:gd fmla="*/ 296715 w 562266" name="connsiteX61"/>
              <a:gd fmla="*/ 262986 h 540000" name="connsiteY61"/>
              <a:gd fmla="*/ 296812 w 562266" name="connsiteX62"/>
              <a:gd fmla="*/ 263518 h 540000" name="connsiteY62"/>
              <a:gd fmla="*/ 296860 w 562266" name="connsiteX63"/>
              <a:gd fmla="*/ 264051 h 540000" name="connsiteY63"/>
              <a:gd fmla="*/ 296860 w 562266" name="connsiteX64"/>
              <a:gd fmla="*/ 264535 h 540000" name="connsiteY64"/>
              <a:gd fmla="*/ 296812 w 562266" name="connsiteX65"/>
              <a:gd fmla="*/ 265309 h 540000" name="connsiteY65"/>
              <a:gd fmla="*/ 296715 w 562266" name="connsiteX66"/>
              <a:gd fmla="*/ 266036 h 540000" name="connsiteY66"/>
              <a:gd fmla="*/ 296474 w 562266" name="connsiteX67"/>
              <a:gd fmla="*/ 266810 h 540000" name="connsiteY67"/>
              <a:gd fmla="*/ 296185 w 562266" name="connsiteX68"/>
              <a:gd fmla="*/ 267585 h 540000" name="connsiteY68"/>
              <a:gd fmla="*/ 295848 w 562266" name="connsiteX69"/>
              <a:gd fmla="*/ 268359 h 540000" name="connsiteY69"/>
              <a:gd fmla="*/ 295318 w 562266" name="connsiteX70"/>
              <a:gd fmla="*/ 269134 h 540000" name="connsiteY70"/>
              <a:gd fmla="*/ 294788 w 562266" name="connsiteX71"/>
              <a:gd fmla="*/ 269957 h 540000" name="connsiteY71"/>
              <a:gd fmla="*/ 294113 w 562266" name="connsiteX72"/>
              <a:gd fmla="*/ 270732 h 540000" name="connsiteY72"/>
              <a:gd fmla="*/ 293776 w 562266" name="connsiteX73"/>
              <a:gd fmla="*/ 271167 h 540000" name="connsiteY73"/>
              <a:gd fmla="*/ 293390 w 562266" name="connsiteX74"/>
              <a:gd fmla="*/ 271555 h 540000" name="connsiteY74"/>
              <a:gd fmla="*/ 292956 w 562266" name="connsiteX75"/>
              <a:gd fmla="*/ 271942 h 540000" name="connsiteY75"/>
              <a:gd fmla="*/ 292474 w 562266" name="connsiteX76"/>
              <a:gd fmla="*/ 272281 h 540000" name="connsiteY76"/>
              <a:gd fmla="*/ 291993 w 562266" name="connsiteX77"/>
              <a:gd fmla="*/ 272620 h 540000" name="connsiteY77"/>
              <a:gd fmla="*/ 291462 w 562266" name="connsiteX78"/>
              <a:gd fmla="*/ 273007 h 540000" name="connsiteY78"/>
              <a:gd fmla="*/ 290258 w 562266" name="connsiteX79"/>
              <a:gd fmla="*/ 273636 h 540000" name="connsiteY79"/>
              <a:gd fmla="*/ 288908 w 562266" name="connsiteX80"/>
              <a:gd fmla="*/ 274169 h 540000" name="connsiteY80"/>
              <a:gd fmla="*/ 287463 w 562266" name="connsiteX81"/>
              <a:gd fmla="*/ 274750 h 540000" name="connsiteY81"/>
              <a:gd fmla="*/ 285824 w 562266" name="connsiteX82"/>
              <a:gd fmla="*/ 275234 h 540000" name="connsiteY82"/>
              <a:gd fmla="*/ 284089 w 562266" name="connsiteX83"/>
              <a:gd fmla="*/ 275669 h 540000" name="connsiteY83"/>
              <a:gd fmla="*/ 283991 w 562266" name="connsiteX84"/>
              <a:gd fmla="*/ 228388 h 540000" name="connsiteY84"/>
              <a:gd fmla="*/ 270842 w 562266" name="connsiteX85"/>
              <a:gd fmla="*/ 228388 h 540000" name="connsiteY85"/>
              <a:gd fmla="*/ 270842 w 562266" name="connsiteX86"/>
              <a:gd fmla="*/ 235680 h 540000" name="connsiteY86"/>
              <a:gd fmla="*/ 268490 w 562266" name="connsiteX87"/>
              <a:gd fmla="*/ 235968 h 540000" name="connsiteY87"/>
              <a:gd fmla="*/ 266283 w 562266" name="connsiteX88"/>
              <a:gd fmla="*/ 236352 h 540000" name="connsiteY88"/>
              <a:gd fmla="*/ 264027 w 562266" name="connsiteX89"/>
              <a:gd fmla="*/ 236832 h 540000" name="connsiteY89"/>
              <a:gd fmla="*/ 261868 w 562266" name="connsiteX90"/>
              <a:gd fmla="*/ 237264 h 540000" name="connsiteY90"/>
              <a:gd fmla="*/ 259756 w 562266" name="connsiteX91"/>
              <a:gd fmla="*/ 237791 h 540000" name="connsiteY91"/>
              <a:gd fmla="*/ 257644 w 562266" name="connsiteX92"/>
              <a:gd fmla="*/ 238415 h 540000" name="connsiteY92"/>
              <a:gd fmla="*/ 255629 w 562266" name="connsiteX93"/>
              <a:gd fmla="*/ 239039 h 540000" name="connsiteY93"/>
              <a:gd fmla="*/ 253613 w 562266" name="connsiteX94"/>
              <a:gd fmla="*/ 239806 h 540000" name="connsiteY94"/>
              <a:gd fmla="*/ 251598 w 562266" name="connsiteX95"/>
              <a:gd fmla="*/ 240526 h 540000" name="connsiteY95"/>
              <a:gd fmla="*/ 249582 w 562266" name="connsiteX96"/>
              <a:gd fmla="*/ 241437 h 540000" name="connsiteY96"/>
              <a:gd fmla="*/ 247519 w 562266" name="connsiteX97"/>
              <a:gd fmla="*/ 242349 h 540000" name="connsiteY97"/>
              <a:gd fmla="*/ 245407 w 562266" name="connsiteX98"/>
              <a:gd fmla="*/ 243356 h 540000" name="connsiteY98"/>
              <a:gd fmla="*/ 243199 w 562266" name="connsiteX99"/>
              <a:gd fmla="*/ 244507 h 540000" name="connsiteY99"/>
              <a:gd fmla="*/ 240992 w 562266" name="connsiteX100"/>
              <a:gd fmla="*/ 245611 h 540000" name="connsiteY100"/>
              <a:gd fmla="*/ 238688 w 562266" name="connsiteX101"/>
              <a:gd fmla="*/ 246906 h 540000" name="connsiteY101"/>
              <a:gd fmla="*/ 236433 w 562266" name="connsiteX102"/>
              <a:gd fmla="*/ 248250 h 540000" name="connsiteY102"/>
              <a:gd fmla="*/ 236433 w 562266" name="connsiteX103"/>
              <a:gd fmla="*/ 272860 h 540000" name="connsiteY103"/>
              <a:gd fmla="*/ 237969 w 562266" name="connsiteX104"/>
              <a:gd fmla="*/ 271661 h 540000" name="connsiteY104"/>
              <a:gd fmla="*/ 239600 w 562266" name="connsiteX105"/>
              <a:gd fmla="*/ 270461 h 540000" name="connsiteY105"/>
              <a:gd fmla="*/ 241328 w 562266" name="connsiteX106"/>
              <a:gd fmla="*/ 269262 h 540000" name="connsiteY106"/>
              <a:gd fmla="*/ 243151 w 562266" name="connsiteX107"/>
              <a:gd fmla="*/ 268111 h 540000" name="connsiteY107"/>
              <a:gd fmla="*/ 245071 w 562266" name="connsiteX108"/>
              <a:gd fmla="*/ 266911 h 540000" name="connsiteY108"/>
              <a:gd fmla="*/ 247135 w 562266" name="connsiteX109"/>
              <a:gd fmla="*/ 265712 h 540000" name="connsiteY109"/>
              <a:gd fmla="*/ 249246 w 562266" name="connsiteX110"/>
              <a:gd fmla="*/ 264465 h 540000" name="connsiteY110"/>
              <a:gd fmla="*/ 251454 w 562266" name="connsiteX111"/>
              <a:gd fmla="*/ 263313 h 540000" name="connsiteY111"/>
              <a:gd fmla="*/ 253757 w 562266" name="connsiteX112"/>
              <a:gd fmla="*/ 262114 h 540000" name="connsiteY112"/>
              <a:gd fmla="*/ 256061 w 562266" name="connsiteX113"/>
              <a:gd fmla="*/ 261011 h 540000" name="connsiteY113"/>
              <a:gd fmla="*/ 258460 w 562266" name="connsiteX114"/>
              <a:gd fmla="*/ 260003 h 540000" name="connsiteY114"/>
              <a:gd fmla="*/ 260860 w 562266" name="connsiteX115"/>
              <a:gd fmla="*/ 259092 h 540000" name="connsiteY115"/>
              <a:gd fmla="*/ 263307 w 562266" name="connsiteX116"/>
              <a:gd fmla="*/ 258228 h 540000" name="connsiteY116"/>
              <a:gd fmla="*/ 265803 w 562266" name="connsiteX117"/>
              <a:gd fmla="*/ 257508 h 540000" name="connsiteY117"/>
              <a:gd fmla="*/ 268298 w 562266" name="connsiteX118"/>
              <a:gd fmla="*/ 256789 h 540000" name="connsiteY118"/>
              <a:gd fmla="*/ 270842 w 562266" name="connsiteX119"/>
              <a:gd fmla="*/ 256213 h 540000" name="connsiteY119"/>
              <a:gd fmla="*/ 270842 w 562266" name="connsiteX120"/>
              <a:gd fmla="*/ 278857 h 540000" name="connsiteY120"/>
              <a:gd fmla="*/ 268586 w 562266" name="connsiteX121"/>
              <a:gd fmla="*/ 279624 h 540000" name="connsiteY121"/>
              <a:gd fmla="*/ 266475 w 562266" name="connsiteX122"/>
              <a:gd fmla="*/ 280344 h 540000" name="connsiteY122"/>
              <a:gd fmla="*/ 264411 w 562266" name="connsiteX123"/>
              <a:gd fmla="*/ 281159 h 540000" name="connsiteY123"/>
              <a:gd fmla="*/ 262300 w 562266" name="connsiteX124"/>
              <a:gd fmla="*/ 281927 h 540000" name="connsiteY124"/>
              <a:gd fmla="*/ 260380 w 562266" name="connsiteX125"/>
              <a:gd fmla="*/ 282791 h 540000" name="connsiteY125"/>
              <a:gd fmla="*/ 258460 w 562266" name="connsiteX126"/>
              <a:gd fmla="*/ 283654 h 540000" name="connsiteY126"/>
              <a:gd fmla="*/ 256589 w 562266" name="connsiteX127"/>
              <a:gd fmla="*/ 284470 h 540000" name="connsiteY127"/>
              <a:gd fmla="*/ 254813 w 562266" name="connsiteX128"/>
              <a:gd fmla="*/ 285381 h 540000" name="connsiteY128"/>
              <a:gd fmla="*/ 252989 w 562266" name="connsiteX129"/>
              <a:gd fmla="*/ 286245 h 540000" name="connsiteY129"/>
              <a:gd fmla="*/ 251310 w 562266" name="connsiteX130"/>
              <a:gd fmla="*/ 287156 h 540000" name="connsiteY130"/>
              <a:gd fmla="*/ 249678 w 562266" name="connsiteX131"/>
              <a:gd fmla="*/ 288068 h 540000" name="connsiteY131"/>
              <a:gd fmla="*/ 248094 w 562266" name="connsiteX132"/>
              <a:gd fmla="*/ 289075 h 540000" name="connsiteY132"/>
              <a:gd fmla="*/ 246607 w 562266" name="connsiteX133"/>
              <a:gd fmla="*/ 290083 h 540000" name="connsiteY133"/>
              <a:gd fmla="*/ 245119 w 562266" name="connsiteX134"/>
              <a:gd fmla="*/ 291042 h 540000" name="connsiteY134"/>
              <a:gd fmla="*/ 243727 w 562266" name="connsiteX135"/>
              <a:gd fmla="*/ 292098 h 540000" name="connsiteY135"/>
              <a:gd fmla="*/ 242431 w 562266" name="connsiteX136"/>
              <a:gd fmla="*/ 293153 h 540000" name="connsiteY136"/>
              <a:gd fmla="*/ 241136 w 562266" name="connsiteX137"/>
              <a:gd fmla="*/ 294208 h 540000" name="connsiteY137"/>
              <a:gd fmla="*/ 239936 w 562266" name="connsiteX138"/>
              <a:gd fmla="*/ 295360 h 540000" name="connsiteY138"/>
              <a:gd fmla="*/ 238784 w 562266" name="connsiteX139"/>
              <a:gd fmla="*/ 296511 h 540000" name="connsiteY139"/>
              <a:gd fmla="*/ 237825 w 562266" name="connsiteX140"/>
              <a:gd fmla="*/ 297759 h 540000" name="connsiteY140"/>
              <a:gd fmla="*/ 236817 w 562266" name="connsiteX141"/>
              <a:gd fmla="*/ 299006 h 540000" name="connsiteY141"/>
              <a:gd fmla="*/ 236001 w 562266" name="connsiteX142"/>
              <a:gd fmla="*/ 300349 h 540000" name="connsiteY142"/>
              <a:gd fmla="*/ 235185 w 562266" name="connsiteX143"/>
              <a:gd fmla="*/ 301740 h 540000" name="connsiteY143"/>
              <a:gd fmla="*/ 234513 w 562266" name="connsiteX144"/>
              <a:gd fmla="*/ 303179 h 540000" name="connsiteY144"/>
              <a:gd fmla="*/ 233889 w 562266" name="connsiteX145"/>
              <a:gd fmla="*/ 304667 h 540000" name="connsiteY145"/>
              <a:gd fmla="*/ 233361 w 562266" name="connsiteX146"/>
              <a:gd fmla="*/ 306202 h 540000" name="connsiteY146"/>
              <a:gd fmla="*/ 232929 w 562266" name="connsiteX147"/>
              <a:gd fmla="*/ 307737 h 540000" name="connsiteY147"/>
              <a:gd fmla="*/ 232497 w 562266" name="connsiteX148"/>
              <a:gd fmla="*/ 309368 h 540000" name="connsiteY148"/>
              <a:gd fmla="*/ 232210 w 562266" name="connsiteX149"/>
              <a:gd fmla="*/ 311047 h 540000" name="connsiteY149"/>
              <a:gd fmla="*/ 232018 w 562266" name="connsiteX150"/>
              <a:gd fmla="*/ 312774 h 540000" name="connsiteY150"/>
              <a:gd fmla="*/ 231922 w 562266" name="connsiteX151"/>
              <a:gd fmla="*/ 314549 h 540000" name="connsiteY151"/>
              <a:gd fmla="*/ 231874 w 562266" name="connsiteX152"/>
              <a:gd fmla="*/ 316372 h 540000" name="connsiteY152"/>
              <a:gd fmla="*/ 231874 w 562266" name="connsiteX153"/>
              <a:gd fmla="*/ 317332 h 540000" name="connsiteY153"/>
              <a:gd fmla="*/ 231922 w 562266" name="connsiteX154"/>
              <a:gd fmla="*/ 318243 h 540000" name="connsiteY154"/>
              <a:gd fmla="*/ 232018 w 562266" name="connsiteX155"/>
              <a:gd fmla="*/ 319155 h 540000" name="connsiteY155"/>
              <a:gd fmla="*/ 232114 w 562266" name="connsiteX156"/>
              <a:gd fmla="*/ 320066 h 540000" name="connsiteY156"/>
              <a:gd fmla="*/ 232258 w 562266" name="connsiteX157"/>
              <a:gd fmla="*/ 320978 h 540000" name="connsiteY157"/>
              <a:gd fmla="*/ 232402 w 562266" name="connsiteX158"/>
              <a:gd fmla="*/ 321889 h 540000" name="connsiteY158"/>
              <a:gd fmla="*/ 232594 w 562266" name="connsiteX159"/>
              <a:gd fmla="*/ 322753 h 540000" name="connsiteY159"/>
              <a:gd fmla="*/ 232881 w 562266" name="connsiteX160"/>
              <a:gd fmla="*/ 323712 h 540000" name="connsiteY160"/>
              <a:gd fmla="*/ 233122 w 562266" name="connsiteX161"/>
              <a:gd fmla="*/ 324624 h 540000" name="connsiteY161"/>
              <a:gd fmla="*/ 233409 w 562266" name="connsiteX162"/>
              <a:gd fmla="*/ 325487 h 540000" name="connsiteY162"/>
              <a:gd fmla="*/ 234033 w 562266" name="connsiteX163"/>
              <a:gd fmla="*/ 327310 h 540000" name="connsiteY163"/>
              <a:gd fmla="*/ 234849 w 562266" name="connsiteX164"/>
              <a:gd fmla="*/ 329133 h 540000" name="connsiteY164"/>
              <a:gd fmla="*/ 235761 w 562266" name="connsiteX165"/>
              <a:gd fmla="*/ 330956 h 540000" name="connsiteY165"/>
              <a:gd fmla="*/ 236289 w 562266" name="connsiteX166"/>
              <a:gd fmla="*/ 331820 h 540000" name="connsiteY166"/>
              <a:gd fmla="*/ 236817 w 562266" name="connsiteX167"/>
              <a:gd fmla="*/ 332683 h 540000" name="connsiteY167"/>
              <a:gd fmla="*/ 237392 w 562266" name="connsiteX168"/>
              <a:gd fmla="*/ 333547 h 540000" name="connsiteY168"/>
              <a:gd fmla="*/ 238016 w 562266" name="connsiteX169"/>
              <a:gd fmla="*/ 334411 h 540000" name="connsiteY169"/>
              <a:gd fmla="*/ 238688 w 562266" name="connsiteX170"/>
              <a:gd fmla="*/ 335178 h 540000" name="connsiteY170"/>
              <a:gd fmla="*/ 239408 w 562266" name="connsiteX171"/>
              <a:gd fmla="*/ 336042 h 540000" name="connsiteY171"/>
              <a:gd fmla="*/ 240128 w 562266" name="connsiteX172"/>
              <a:gd fmla="*/ 336809 h 540000" name="connsiteY172"/>
              <a:gd fmla="*/ 240896 w 562266" name="connsiteX173"/>
              <a:gd fmla="*/ 337625 h 540000" name="connsiteY173"/>
              <a:gd fmla="*/ 241712 w 562266" name="connsiteX174"/>
              <a:gd fmla="*/ 338344 h 540000" name="connsiteY174"/>
              <a:gd fmla="*/ 242575 w 562266" name="connsiteX175"/>
              <a:gd fmla="*/ 339160 h 540000" name="connsiteY175"/>
              <a:gd fmla="*/ 243439 w 562266" name="connsiteX176"/>
              <a:gd fmla="*/ 339880 h 540000" name="connsiteY176"/>
              <a:gd fmla="*/ 244351 w 562266" name="connsiteX177"/>
              <a:gd fmla="*/ 340599 h 540000" name="connsiteY177"/>
              <a:gd fmla="*/ 245311 w 562266" name="connsiteX178"/>
              <a:gd fmla="*/ 341319 h 540000" name="connsiteY178"/>
              <a:gd fmla="*/ 246319 w 562266" name="connsiteX179"/>
              <a:gd fmla="*/ 342038 h 540000" name="connsiteY179"/>
              <a:gd fmla="*/ 247375 w 562266" name="connsiteX180"/>
              <a:gd fmla="*/ 342710 h 540000" name="connsiteY180"/>
              <a:gd fmla="*/ 248382 w 562266" name="connsiteX181"/>
              <a:gd fmla="*/ 343382 h 540000" name="connsiteY181"/>
              <a:gd fmla="*/ 249534 w 562266" name="connsiteX182"/>
              <a:gd fmla="*/ 344005 h 540000" name="connsiteY182"/>
              <a:gd fmla="*/ 250686 w 562266" name="connsiteX183"/>
              <a:gd fmla="*/ 344629 h 540000" name="connsiteY183"/>
              <a:gd fmla="*/ 251886 w 562266" name="connsiteX184"/>
              <a:gd fmla="*/ 345253 h 540000" name="connsiteY184"/>
              <a:gd fmla="*/ 253085 w 562266" name="connsiteX185"/>
              <a:gd fmla="*/ 345780 h 540000" name="connsiteY185"/>
              <a:gd fmla="*/ 254333 w 562266" name="connsiteX186"/>
              <a:gd fmla="*/ 346308 h 540000" name="connsiteY186"/>
              <a:gd fmla="*/ 255677 w 562266" name="connsiteX187"/>
              <a:gd fmla="*/ 346788 h 540000" name="connsiteY187"/>
              <a:gd fmla="*/ 257021 w 562266" name="connsiteX188"/>
              <a:gd fmla="*/ 347220 h 540000" name="connsiteY188"/>
              <a:gd fmla="*/ 258412 w 562266" name="connsiteX189"/>
              <a:gd fmla="*/ 347651 h 540000" name="connsiteY189"/>
              <a:gd fmla="*/ 259804 w 562266" name="connsiteX190"/>
              <a:gd fmla="*/ 348083 h 540000" name="connsiteY190"/>
              <a:gd fmla="*/ 261292 w 562266" name="connsiteX191"/>
              <a:gd fmla="*/ 348419 h 540000" name="connsiteY191"/>
              <a:gd fmla="*/ 262780 w 562266" name="connsiteX192"/>
              <a:gd fmla="*/ 348755 h 540000" name="connsiteY192"/>
              <a:gd fmla="*/ 264315 w 562266" name="connsiteX193"/>
              <a:gd fmla="*/ 349043 h 540000" name="connsiteY193"/>
              <a:gd fmla="*/ 265899 w 562266" name="connsiteX194"/>
              <a:gd fmla="*/ 349282 h 540000" name="connsiteY194"/>
              <a:gd fmla="*/ 267483 w 562266" name="connsiteX195"/>
              <a:gd fmla="*/ 349570 h 540000" name="connsiteY195"/>
              <a:gd fmla="*/ 269162 w 562266" name="connsiteX196"/>
              <a:gd fmla="*/ 349762 h 540000" name="connsiteY196"/>
              <a:gd fmla="*/ 270842 w 562266" name="connsiteX197"/>
              <a:gd fmla="*/ 349954 h 540000" name="connsiteY197"/>
              <a:gd fmla="*/ 270842 w 562266" name="connsiteX198"/>
              <a:gd fmla="*/ 364394 h 540000" name="connsiteY198"/>
              <a:gd fmla="*/ 283991 w 562266" name="connsiteX199"/>
              <a:gd fmla="*/ 364394 h 540000" name="connsiteY199"/>
              <a:gd fmla="*/ 283991 w 562266" name="connsiteX200"/>
              <a:gd fmla="*/ 349954 h 540000" name="connsiteY200"/>
              <a:gd fmla="*/ 286055 w 562266" name="connsiteX201"/>
              <a:gd fmla="*/ 349666 h 540000" name="connsiteY201"/>
              <a:gd fmla="*/ 288262 w 562266" name="connsiteX202"/>
              <a:gd fmla="*/ 349282 h 540000" name="connsiteY202"/>
              <a:gd fmla="*/ 290470 w 562266" name="connsiteX203"/>
              <a:gd fmla="*/ 348851 h 540000" name="connsiteY203"/>
              <a:gd fmla="*/ 292725 w 562266" name="connsiteX204"/>
              <a:gd fmla="*/ 348371 h 540000" name="connsiteY204"/>
              <a:gd fmla="*/ 295029 w 562266" name="connsiteX205"/>
              <a:gd fmla="*/ 347747 h 540000" name="connsiteY205"/>
              <a:gd fmla="*/ 297428 w 562266" name="connsiteX206"/>
              <a:gd fmla="*/ 347172 h 540000" name="connsiteY206"/>
              <a:gd fmla="*/ 299780 w 562266" name="connsiteX207"/>
              <a:gd fmla="*/ 346452 h 540000" name="connsiteY207"/>
              <a:gd fmla="*/ 302275 w 562266" name="connsiteX208"/>
              <a:gd fmla="*/ 345636 h 540000" name="connsiteY208"/>
              <a:gd fmla="*/ 304723 w 562266" name="connsiteX209"/>
              <a:gd fmla="*/ 344821 h 540000" name="connsiteY209"/>
              <a:gd fmla="*/ 307122 w 562266" name="connsiteX210"/>
              <a:gd fmla="*/ 343909 h 540000" name="connsiteY210"/>
              <a:gd fmla="*/ 309474 w 562266" name="connsiteX211"/>
              <a:gd fmla="*/ 342950 h 540000" name="connsiteY211"/>
              <a:gd fmla="*/ 311777 w 562266" name="connsiteX212"/>
              <a:gd fmla="*/ 341990 h 540000" name="connsiteY212"/>
              <a:gd fmla="*/ 314033 w 562266" name="connsiteX213"/>
              <a:gd fmla="*/ 340887 h 540000" name="connsiteY213"/>
              <a:gd fmla="*/ 316241 w 562266" name="connsiteX214"/>
              <a:gd fmla="*/ 339784 h 540000" name="connsiteY214"/>
              <a:gd fmla="*/ 318352 w 562266" name="connsiteX215"/>
              <a:gd fmla="*/ 338632 h 540000" name="connsiteY215"/>
              <a:gd fmla="*/ 320464 w 562266" name="connsiteX216"/>
              <a:gd fmla="*/ 337433 h 540000" name="connsiteY216"/>
              <a:gd fmla="*/ 320464 w 562266" name="connsiteX217"/>
              <a:gd fmla="*/ 313830 h 540000" name="connsiteY217"/>
              <a:gd fmla="*/ 317776 w 562266" name="connsiteX218"/>
              <a:gd fmla="*/ 315797 h 540000" name="connsiteY218"/>
              <a:gd fmla="*/ 314993 w 562266" name="connsiteX219"/>
              <a:gd fmla="*/ 317716 h 540000" name="connsiteY219"/>
              <a:gd fmla="*/ 312113 w 562266" name="connsiteX220"/>
              <a:gd fmla="*/ 319539 h 540000" name="connsiteY220"/>
              <a:gd fmla="*/ 309186 w 562266" name="connsiteX221"/>
              <a:gd fmla="*/ 321362 h 540000" name="connsiteY221"/>
              <a:gd fmla="*/ 307698 w 562266" name="connsiteX222"/>
              <a:gd fmla="*/ 322177 h 540000" name="connsiteY222"/>
              <a:gd fmla="*/ 306163 w 562266" name="connsiteX223"/>
              <a:gd fmla="*/ 322993 h 540000" name="connsiteY223"/>
              <a:gd fmla="*/ 304675 w 562266" name="connsiteX224"/>
              <a:gd fmla="*/ 323712 h 540000" name="connsiteY224"/>
              <a:gd fmla="*/ 303139 w 562266" name="connsiteX225"/>
              <a:gd fmla="*/ 324480 h 540000" name="connsiteY225"/>
              <a:gd fmla="*/ 301604 w 562266" name="connsiteX226"/>
              <a:gd fmla="*/ 325152 h 540000" name="connsiteY226"/>
              <a:gd fmla="*/ 300068 w 562266" name="connsiteX227"/>
              <a:gd fmla="*/ 325823 h 540000" name="connsiteY227"/>
              <a:gd fmla="*/ 298484 w 562266" name="connsiteX228"/>
              <a:gd fmla="*/ 326447 h 540000" name="connsiteY228"/>
              <a:gd fmla="*/ 296900 w 562266" name="connsiteX229"/>
              <a:gd fmla="*/ 327023 h 540000" name="connsiteY229"/>
              <a:gd fmla="*/ 295317 w 562266" name="connsiteX230"/>
              <a:gd fmla="*/ 327598 h 540000" name="connsiteY230"/>
              <a:gd fmla="*/ 293733 w 562266" name="connsiteX231"/>
              <a:gd fmla="*/ 328078 h 540000" name="connsiteY231"/>
              <a:gd fmla="*/ 292149 w 562266" name="connsiteX232"/>
              <a:gd fmla="*/ 328510 h 540000" name="connsiteY232"/>
              <a:gd fmla="*/ 290518 w 562266" name="connsiteX233"/>
              <a:gd fmla="*/ 328941 h 540000" name="connsiteY233"/>
              <a:gd fmla="*/ 288886 w 562266" name="connsiteX234"/>
              <a:gd fmla="*/ 329325 h 540000" name="connsiteY234"/>
              <a:gd fmla="*/ 287255 w 562266" name="connsiteX235"/>
              <a:gd fmla="*/ 329661 h 540000" name="connsiteY235"/>
              <a:gd fmla="*/ 285623 w 562266" name="connsiteX236"/>
              <a:gd fmla="*/ 329901 h 540000" name="connsiteY236"/>
              <a:gd fmla="*/ 283991 w 562266" name="connsiteX237"/>
              <a:gd fmla="*/ 330141 h 540000" name="connsiteY237"/>
              <a:gd fmla="*/ 283991 w 562266" name="connsiteX238"/>
              <a:gd fmla="*/ 302508 h 540000" name="connsiteY238"/>
              <a:gd fmla="*/ 287830 w 562266" name="connsiteX239"/>
              <a:gd fmla="*/ 301500 h 540000" name="connsiteY239"/>
              <a:gd fmla="*/ 291430 w 562266" name="connsiteX240"/>
              <a:gd fmla="*/ 300397 h 540000" name="connsiteY240"/>
              <a:gd fmla="*/ 293157 w 562266" name="connsiteX241"/>
              <a:gd fmla="*/ 299869 h 540000" name="connsiteY241"/>
              <a:gd fmla="*/ 294789 w 562266" name="connsiteX242"/>
              <a:gd fmla="*/ 299342 h 540000" name="connsiteY242"/>
              <a:gd fmla="*/ 296421 w 562266" name="connsiteX243"/>
              <a:gd fmla="*/ 298766 h 540000" name="connsiteY243"/>
              <a:gd fmla="*/ 297956 w 562266" name="connsiteX244"/>
              <a:gd fmla="*/ 298190 h 540000" name="connsiteY244"/>
              <a:gd fmla="*/ 299444 w 562266" name="connsiteX245"/>
              <a:gd fmla="*/ 297567 h 540000" name="connsiteY245"/>
              <a:gd fmla="*/ 300836 w 562266" name="connsiteX246"/>
              <a:gd fmla="*/ 296943 h 540000" name="connsiteY246"/>
              <a:gd fmla="*/ 302227 w 562266" name="connsiteX247"/>
              <a:gd fmla="*/ 296367 h 540000" name="connsiteY247"/>
              <a:gd fmla="*/ 303523 w 562266" name="connsiteX248"/>
              <a:gd fmla="*/ 295696 h 540000" name="connsiteY248"/>
              <a:gd fmla="*/ 304771 w 562266" name="connsiteX249"/>
              <a:gd fmla="*/ 295072 h 540000" name="connsiteY249"/>
              <a:gd fmla="*/ 305971 w 562266" name="connsiteX250"/>
              <a:gd fmla="*/ 294352 h 540000" name="connsiteY250"/>
              <a:gd fmla="*/ 307074 w 562266" name="connsiteX251"/>
              <a:gd fmla="*/ 293681 h 540000" name="connsiteY251"/>
              <a:gd fmla="*/ 308178 w 562266" name="connsiteX252"/>
              <a:gd fmla="*/ 292961 h 540000" name="connsiteY252"/>
              <a:gd fmla="*/ 310146 w 562266" name="connsiteX253"/>
              <a:gd fmla="*/ 291618 h 540000" name="connsiteY253"/>
              <a:gd fmla="*/ 311058 w 562266" name="connsiteX254"/>
              <a:gd fmla="*/ 290898 h 540000" name="connsiteY254"/>
              <a:gd fmla="*/ 311969 w 562266" name="connsiteX255"/>
              <a:gd fmla="*/ 290179 h 540000" name="connsiteY255"/>
              <a:gd fmla="*/ 312785 w 562266" name="connsiteX256"/>
              <a:gd fmla="*/ 289459 h 540000" name="connsiteY256"/>
              <a:gd fmla="*/ 313649 w 562266" name="connsiteX257"/>
              <a:gd fmla="*/ 288740 h 540000" name="connsiteY257"/>
              <a:gd fmla="*/ 314369 w 562266" name="connsiteX258"/>
              <a:gd fmla="*/ 288020 h 540000" name="connsiteY258"/>
              <a:gd fmla="*/ 315137 w 562266" name="connsiteX259"/>
              <a:gd fmla="*/ 287300 h 540000" name="connsiteY259"/>
              <a:gd fmla="*/ 315761 w 562266" name="connsiteX260"/>
              <a:gd fmla="*/ 286533 h 540000" name="connsiteY260"/>
              <a:gd fmla="*/ 316433 w 562266" name="connsiteX261"/>
              <a:gd fmla="*/ 285813 h 540000" name="connsiteY261"/>
              <a:gd fmla="*/ 317008 w 562266" name="connsiteX262"/>
              <a:gd fmla="*/ 285046 h 540000" name="connsiteY262"/>
              <a:gd fmla="*/ 317584 w 562266" name="connsiteX263"/>
              <a:gd fmla="*/ 284326 h 540000" name="connsiteY263"/>
              <a:gd fmla="*/ 318064 w 562266" name="connsiteX264"/>
              <a:gd fmla="*/ 283558 h 540000" name="connsiteY264"/>
              <a:gd fmla="*/ 318496 w 562266" name="connsiteX265"/>
              <a:gd fmla="*/ 282791 h 540000" name="connsiteY265"/>
              <a:gd fmla="*/ 318928 w 562266" name="connsiteX266"/>
              <a:gd fmla="*/ 282023 h 540000" name="connsiteY266"/>
              <a:gd fmla="*/ 319312 w 562266" name="connsiteX267"/>
              <a:gd fmla="*/ 281303 h 540000" name="connsiteY267"/>
              <a:gd fmla="*/ 319936 w 562266" name="connsiteX268"/>
              <a:gd fmla="*/ 279768 h 540000" name="connsiteY268"/>
              <a:gd fmla="*/ 320512 w 562266" name="connsiteX269"/>
              <a:gd fmla="*/ 278185 h 540000" name="connsiteY269"/>
              <a:gd fmla="*/ 320992 w 562266" name="connsiteX270"/>
              <a:gd fmla="*/ 276602 h 540000" name="connsiteY270"/>
              <a:gd fmla="*/ 321376 w 562266" name="connsiteX271"/>
              <a:gd fmla="*/ 275019 h 540000" name="connsiteY271"/>
              <a:gd fmla="*/ 321711 w 562266" name="connsiteX272"/>
              <a:gd fmla="*/ 273436 h 540000" name="connsiteY272"/>
              <a:gd fmla="*/ 321904 w 562266" name="connsiteX273"/>
              <a:gd fmla="*/ 271805 h 540000" name="connsiteY273"/>
              <a:gd fmla="*/ 322047 w 562266" name="connsiteX274"/>
              <a:gd fmla="*/ 270173 h 540000" name="connsiteY274"/>
              <a:gd fmla="*/ 322096 w 562266" name="connsiteX275"/>
              <a:gd fmla="*/ 268542 h 540000" name="connsiteY275"/>
              <a:gd fmla="*/ 322047 w 562266" name="connsiteX276"/>
              <a:gd fmla="*/ 267007 h 540000" name="connsiteY276"/>
              <a:gd fmla="*/ 321904 w 562266" name="connsiteX277"/>
              <a:gd fmla="*/ 265472 h 540000" name="connsiteY277"/>
              <a:gd fmla="*/ 321663 w 562266" name="connsiteX278"/>
              <a:gd fmla="*/ 263889 h 540000" name="connsiteY278"/>
              <a:gd fmla="*/ 321327 w 562266" name="connsiteX279"/>
              <a:gd fmla="*/ 262306 h 540000" name="connsiteY279"/>
              <a:gd fmla="*/ 320896 w 562266" name="connsiteX280"/>
              <a:gd fmla="*/ 260675 h 540000" name="connsiteY280"/>
              <a:gd fmla="*/ 320320 w 562266" name="connsiteX281"/>
              <a:gd fmla="*/ 259044 h 540000" name="connsiteY281"/>
              <a:gd fmla="*/ 319744 w 562266" name="connsiteX282"/>
              <a:gd fmla="*/ 257365 h 540000" name="connsiteY282"/>
              <a:gd fmla="*/ 318976 w 562266" name="connsiteX283"/>
              <a:gd fmla="*/ 255686 h 540000" name="connsiteY283"/>
              <a:gd fmla="*/ 318592 w 562266" name="connsiteX284"/>
              <a:gd fmla="*/ 254822 h 540000" name="connsiteY284"/>
              <a:gd fmla="*/ 318160 w 562266" name="connsiteX285"/>
              <a:gd fmla="*/ 254006 h 540000" name="connsiteY285"/>
              <a:gd fmla="*/ 317680 w 562266" name="connsiteX286"/>
              <a:gd fmla="*/ 253143 h 540000" name="connsiteY286"/>
              <a:gd fmla="*/ 317104 w 562266" name="connsiteX287"/>
              <a:gd fmla="*/ 252327 h 540000" name="connsiteY287"/>
              <a:gd fmla="*/ 316529 w 562266" name="connsiteX288"/>
              <a:gd fmla="*/ 251512 h 540000" name="connsiteY288"/>
              <a:gd fmla="*/ 315905 w 562266" name="connsiteX289"/>
              <a:gd fmla="*/ 250744 h 540000" name="connsiteY289"/>
              <a:gd fmla="*/ 315233 w 562266" name="connsiteX290"/>
              <a:gd fmla="*/ 249881 h 540000" name="connsiteY290"/>
              <a:gd fmla="*/ 314561 w 562266" name="connsiteX291"/>
              <a:gd fmla="*/ 249113 h 540000" name="connsiteY291"/>
              <a:gd fmla="*/ 313793 w 562266" name="connsiteX292"/>
              <a:gd fmla="*/ 248346 h 540000" name="connsiteY292"/>
              <a:gd fmla="*/ 313025 w 562266" name="connsiteX293"/>
              <a:gd fmla="*/ 247530 h 540000" name="connsiteY293"/>
              <a:gd fmla="*/ 312161 w 562266" name="connsiteX294"/>
              <a:gd fmla="*/ 246810 h 540000" name="connsiteY294"/>
              <a:gd fmla="*/ 311346 w 562266" name="connsiteX295"/>
              <a:gd fmla="*/ 246091 h 540000" name="connsiteY295"/>
              <a:gd fmla="*/ 310386 w 562266" name="connsiteX296"/>
              <a:gd fmla="*/ 245323 h 540000" name="connsiteY296"/>
              <a:gd fmla="*/ 309426 w 562266" name="connsiteX297"/>
              <a:gd fmla="*/ 244604 h 540000" name="connsiteY297"/>
              <a:gd fmla="*/ 308418 w 562266" name="connsiteX298"/>
              <a:gd fmla="*/ 243836 h 540000" name="connsiteY298"/>
              <a:gd fmla="*/ 307362 w 562266" name="connsiteX299"/>
              <a:gd fmla="*/ 243116 h 540000" name="connsiteY299"/>
              <a:gd fmla="*/ 306259 w 562266" name="connsiteX300"/>
              <a:gd fmla="*/ 242397 h 540000" name="connsiteY300"/>
              <a:gd fmla="*/ 305155 w 562266" name="connsiteX301"/>
              <a:gd fmla="*/ 241773 h 540000" name="connsiteY301"/>
              <a:gd fmla="*/ 303955 w 562266" name="connsiteX302"/>
              <a:gd fmla="*/ 241101 h 540000" name="connsiteY302"/>
              <a:gd fmla="*/ 302707 w 562266" name="connsiteX303"/>
              <a:gd fmla="*/ 240526 h 540000" name="connsiteY303"/>
              <a:gd fmla="*/ 301412 w 562266" name="connsiteX304"/>
              <a:gd fmla="*/ 239950 h 540000" name="connsiteY304"/>
              <a:gd fmla="*/ 300068 w 562266" name="connsiteX305"/>
              <a:gd fmla="*/ 239374 h 540000" name="connsiteY305"/>
              <a:gd fmla="*/ 298676 w 562266" name="connsiteX306"/>
              <a:gd fmla="*/ 238895 h 540000" name="connsiteY306"/>
              <a:gd fmla="*/ 297285 w 562266" name="connsiteX307"/>
              <a:gd fmla="*/ 238415 h 540000" name="connsiteY307"/>
              <a:gd fmla="*/ 295797 w 562266" name="connsiteX308"/>
              <a:gd fmla="*/ 237935 h 540000" name="connsiteY308"/>
              <a:gd fmla="*/ 294261 w 562266" name="connsiteX309"/>
              <a:gd fmla="*/ 237551 h 540000" name="connsiteY309"/>
              <a:gd fmla="*/ 292677 w 562266" name="connsiteX310"/>
              <a:gd fmla="*/ 237167 h 540000" name="connsiteY310"/>
              <a:gd fmla="*/ 291046 w 562266" name="connsiteX311"/>
              <a:gd fmla="*/ 236784 h 540000" name="connsiteY311"/>
              <a:gd fmla="*/ 289366 w 562266" name="connsiteX312"/>
              <a:gd fmla="*/ 236448 h 540000" name="connsiteY312"/>
              <a:gd fmla="*/ 287590 w 562266" name="connsiteX313"/>
              <a:gd fmla="*/ 236160 h 540000" name="connsiteY313"/>
              <a:gd fmla="*/ 285815 w 562266" name="connsiteX314"/>
              <a:gd fmla="*/ 235920 h 540000" name="connsiteY314"/>
              <a:gd fmla="*/ 283991 w 562266" name="connsiteX315"/>
              <a:gd fmla="*/ 235680 h 540000" name="connsiteY315"/>
              <a:gd fmla="*/ 281736 w 562266" name="connsiteX316"/>
              <a:gd fmla="*/ 168565 h 540000" name="connsiteY316"/>
              <a:gd fmla="*/ 284807 w 562266" name="connsiteX317"/>
              <a:gd fmla="*/ 168709 h 540000" name="connsiteY317"/>
              <a:gd fmla="*/ 287782 w 562266" name="connsiteX318"/>
              <a:gd fmla="*/ 168901 h 540000" name="connsiteY318"/>
              <a:gd fmla="*/ 290710 w 562266" name="connsiteX319"/>
              <a:gd fmla="*/ 169189 h 540000" name="connsiteY319"/>
              <a:gd fmla="*/ 293589 w 562266" name="connsiteX320"/>
              <a:gd fmla="*/ 169572 h 540000" name="connsiteY320"/>
              <a:gd fmla="*/ 296421 w 562266" name="connsiteX321"/>
              <a:gd fmla="*/ 170004 h 540000" name="connsiteY321"/>
              <a:gd fmla="*/ 299204 w 562266" name="connsiteX322"/>
              <a:gd fmla="*/ 170532 h 540000" name="connsiteY322"/>
              <a:gd fmla="*/ 301891 w 562266" name="connsiteX323"/>
              <a:gd fmla="*/ 171156 h 540000" name="connsiteY323"/>
              <a:gd fmla="*/ 304531 w 562266" name="connsiteX324"/>
              <a:gd fmla="*/ 171827 h 540000" name="connsiteY324"/>
              <a:gd fmla="*/ 307122 w 562266" name="connsiteX325"/>
              <a:gd fmla="*/ 172595 h 540000" name="connsiteY325"/>
              <a:gd fmla="*/ 309666 w 562266" name="connsiteX326"/>
              <a:gd fmla="*/ 173410 h 540000" name="connsiteY326"/>
              <a:gd fmla="*/ 312161 w 562266" name="connsiteX327"/>
              <a:gd fmla="*/ 174322 h 540000" name="connsiteY327"/>
              <a:gd fmla="*/ 314609 w 562266" name="connsiteX328"/>
              <a:gd fmla="*/ 175281 h 540000" name="connsiteY328"/>
              <a:gd fmla="*/ 317008 w 562266" name="connsiteX329"/>
              <a:gd fmla="*/ 176337 h 540000" name="connsiteY329"/>
              <a:gd fmla="*/ 319360 w 562266" name="connsiteX330"/>
              <a:gd fmla="*/ 177488 h 540000" name="connsiteY330"/>
              <a:gd fmla="*/ 321616 w 562266" name="connsiteX331"/>
              <a:gd fmla="*/ 178687 h 540000" name="connsiteY331"/>
              <a:gd fmla="*/ 323871 w 562266" name="connsiteX332"/>
              <a:gd fmla="*/ 179935 h 540000" name="connsiteY332"/>
              <a:gd fmla="*/ 326079 w 562266" name="connsiteX333"/>
              <a:gd fmla="*/ 181278 h 540000" name="connsiteY333"/>
              <a:gd fmla="*/ 328190 w 562266" name="connsiteX334"/>
              <a:gd fmla="*/ 182669 h 540000" name="connsiteY334"/>
              <a:gd fmla="*/ 330350 w 562266" name="connsiteX335"/>
              <a:gd fmla="*/ 184156 h 540000" name="connsiteY335"/>
              <a:gd fmla="*/ 332365 w 562266" name="connsiteX336"/>
              <a:gd fmla="*/ 185691 h 540000" name="connsiteY336"/>
              <a:gd fmla="*/ 334381 w 562266" name="connsiteX337"/>
              <a:gd fmla="*/ 187323 h 540000" name="connsiteY337"/>
              <a:gd fmla="*/ 336396 w 562266" name="connsiteX338"/>
              <a:gd fmla="*/ 189002 h 540000" name="connsiteY338"/>
              <a:gd fmla="*/ 338316 w 562266" name="connsiteX339"/>
              <a:gd fmla="*/ 190729 h 540000" name="connsiteY339"/>
              <a:gd fmla="*/ 340236 w 562266" name="connsiteX340"/>
              <a:gd fmla="*/ 192504 h 540000" name="connsiteY340"/>
              <a:gd fmla="*/ 342059 w 562266" name="connsiteX341"/>
              <a:gd fmla="*/ 194423 h 540000" name="connsiteY341"/>
              <a:gd fmla="*/ 343883 w 562266" name="connsiteX342"/>
              <a:gd fmla="*/ 196342 h 540000" name="connsiteY342"/>
              <a:gd fmla="*/ 345659 w 562266" name="connsiteX343"/>
              <a:gd fmla="*/ 198309 h 540000" name="connsiteY343"/>
              <a:gd fmla="*/ 347434 w 562266" name="connsiteX344"/>
              <a:gd fmla="*/ 200371 h 540000" name="connsiteY344"/>
              <a:gd fmla="*/ 349162 w 562266" name="connsiteX345"/>
              <a:gd fmla="*/ 202482 h 540000" name="connsiteY345"/>
              <a:gd fmla="*/ 350842 w 562266" name="connsiteX346"/>
              <a:gd fmla="*/ 204641 h 540000" name="connsiteY346"/>
              <a:gd fmla="*/ 352473 w 562266" name="connsiteX347"/>
              <a:gd fmla="*/ 206896 h 540000" name="connsiteY347"/>
              <a:gd fmla="*/ 354105 w 562266" name="connsiteX348"/>
              <a:gd fmla="*/ 209199 h 540000" name="connsiteY348"/>
              <a:gd fmla="*/ 355689 w 562266" name="connsiteX349"/>
              <a:gd fmla="*/ 211502 h 540000" name="connsiteY349"/>
              <a:gd fmla="*/ 357272 w 562266" name="connsiteX350"/>
              <a:gd fmla="*/ 213900 h 540000" name="connsiteY350"/>
              <a:gd fmla="*/ 358760 w 562266" name="connsiteX351"/>
              <a:gd fmla="*/ 216395 h 540000" name="connsiteY351"/>
              <a:gd fmla="*/ 360296 w 562266" name="connsiteX352"/>
              <a:gd fmla="*/ 218890 h 540000" name="connsiteY352"/>
              <a:gd fmla="*/ 361735 w 562266" name="connsiteX353"/>
              <a:gd fmla="*/ 221480 h 540000" name="connsiteY353"/>
              <a:gd fmla="*/ 363223 w 562266" name="connsiteX354"/>
              <a:gd fmla="*/ 224023 h 540000" name="connsiteY354"/>
              <a:gd fmla="*/ 364663 w 562266" name="connsiteX355"/>
              <a:gd fmla="*/ 226709 h 540000" name="connsiteY355"/>
              <a:gd fmla="*/ 366007 w 562266" name="connsiteX356"/>
              <a:gd fmla="*/ 229444 h 540000" name="connsiteY356"/>
              <a:gd fmla="*/ 367398 w 562266" name="connsiteX357"/>
              <a:gd fmla="*/ 232226 h 540000" name="connsiteY357"/>
              <a:gd fmla="*/ 368742 w 562266" name="connsiteX358"/>
              <a:gd fmla="*/ 235009 h 540000" name="connsiteY358"/>
              <a:gd fmla="*/ 370086 w 562266" name="connsiteX359"/>
              <a:gd fmla="*/ 237887 h 540000" name="connsiteY359"/>
              <a:gd fmla="*/ 371430 w 562266" name="connsiteX360"/>
              <a:gd fmla="*/ 240813 h 540000" name="connsiteY360"/>
              <a:gd fmla="*/ 372725 w 562266" name="connsiteX361"/>
              <a:gd fmla="*/ 243788 h 540000" name="connsiteY361"/>
              <a:gd fmla="*/ 373973 w 562266" name="connsiteX362"/>
              <a:gd fmla="*/ 246810 h 540000" name="connsiteY362"/>
              <a:gd fmla="*/ 375221 w 562266" name="connsiteX363"/>
              <a:gd fmla="*/ 249833 h 540000" name="connsiteY363"/>
              <a:gd fmla="*/ 376469 w 562266" name="connsiteX364"/>
              <a:gd fmla="*/ 252951 h 540000" name="connsiteY364"/>
              <a:gd fmla="*/ 377716 w 562266" name="connsiteX365"/>
              <a:gd fmla="*/ 256069 h 540000" name="connsiteY365"/>
              <a:gd fmla="*/ 380116 w 562266" name="connsiteX366"/>
              <a:gd fmla="*/ 262498 h 540000" name="connsiteY366"/>
              <a:gd fmla="*/ 382515 w 562266" name="connsiteX367"/>
              <a:gd fmla="*/ 269070 h 540000" name="connsiteY367"/>
              <a:gd fmla="*/ 384867 w 562266" name="connsiteX368"/>
              <a:gd fmla="*/ 275834 h 540000" name="connsiteY368"/>
              <a:gd fmla="*/ 387170 w 562266" name="connsiteX369"/>
              <a:gd fmla="*/ 282695 h 540000" name="connsiteY369"/>
              <a:gd fmla="*/ 389426 w 562266" name="connsiteX370"/>
              <a:gd fmla="*/ 289747 h 540000" name="connsiteY370"/>
              <a:gd fmla="*/ 391729 w 562266" name="connsiteX371"/>
              <a:gd fmla="*/ 296943 h 540000" name="connsiteY371"/>
              <a:gd fmla="*/ 393985 w 562266" name="connsiteX372"/>
              <a:gd fmla="*/ 304235 h 540000" name="connsiteY372"/>
              <a:gd fmla="*/ 394945 w 562266" name="connsiteX373"/>
              <a:gd fmla="*/ 307497 h 540000" name="connsiteY373"/>
              <a:gd fmla="*/ 395761 w 562266" name="connsiteX374"/>
              <a:gd fmla="*/ 310711 h 540000" name="connsiteY374"/>
              <a:gd fmla="*/ 396432 w 562266" name="connsiteX375"/>
              <a:gd fmla="*/ 313878 h 540000" name="connsiteY375"/>
              <a:gd fmla="*/ 397008 w 562266" name="connsiteX376"/>
              <a:gd fmla="*/ 316996 h 540000" name="connsiteY376"/>
              <a:gd fmla="*/ 397392 w 562266" name="connsiteX377"/>
              <a:gd fmla="*/ 320066 h 540000" name="connsiteY377"/>
              <a:gd fmla="*/ 397776 w 562266" name="connsiteX378"/>
              <a:gd fmla="*/ 323089 h 540000" name="connsiteY378"/>
              <a:gd fmla="*/ 397920 w 562266" name="connsiteX379"/>
              <a:gd fmla="*/ 326063 h 540000" name="connsiteY379"/>
              <a:gd fmla="*/ 398016 w 562266" name="connsiteX380"/>
              <a:gd fmla="*/ 328989 h 540000" name="connsiteY380"/>
              <a:gd fmla="*/ 397968 w 562266" name="connsiteX381"/>
              <a:gd fmla="*/ 331868 h 540000" name="connsiteY381"/>
              <a:gd fmla="*/ 397824 w 562266" name="connsiteX382"/>
              <a:gd fmla="*/ 334746 h 540000" name="connsiteY382"/>
              <a:gd fmla="*/ 397488 w 562266" name="connsiteX383"/>
              <a:gd fmla="*/ 337529 h 540000" name="connsiteY383"/>
              <a:gd fmla="*/ 397152 w 562266" name="connsiteX384"/>
              <a:gd fmla="*/ 340311 h 540000" name="connsiteY384"/>
              <a:gd fmla="*/ 396672 w 562266" name="connsiteX385"/>
              <a:gd fmla="*/ 342998 h 540000" name="connsiteY385"/>
              <a:gd fmla="*/ 396096 w 562266" name="connsiteX386"/>
              <a:gd fmla="*/ 345684 h 540000" name="connsiteY386"/>
              <a:gd fmla="*/ 395377 w 562266" name="connsiteX387"/>
              <a:gd fmla="*/ 348275 h 540000" name="connsiteY387"/>
              <a:gd fmla="*/ 394609 w 562266" name="connsiteX388"/>
              <a:gd fmla="*/ 350818 h 540000" name="connsiteY388"/>
              <a:gd fmla="*/ 393697 w 562266" name="connsiteX389"/>
              <a:gd fmla="*/ 353360 h 540000" name="connsiteY389"/>
              <a:gd fmla="*/ 392689 w 562266" name="connsiteX390"/>
              <a:gd fmla="*/ 355855 h 540000" name="connsiteY390"/>
              <a:gd fmla="*/ 391633 w 562266" name="connsiteX391"/>
              <a:gd fmla="*/ 358253 h 540000" name="connsiteY391"/>
              <a:gd fmla="*/ 390434 w 562266" name="connsiteX392"/>
              <a:gd fmla="*/ 360652 h 540000" name="connsiteY392"/>
              <a:gd fmla="*/ 389186 w 562266" name="connsiteX393"/>
              <a:gd fmla="*/ 362955 h 540000" name="connsiteY393"/>
              <a:gd fmla="*/ 387794 w 562266" name="connsiteX394"/>
              <a:gd fmla="*/ 365258 h 540000" name="connsiteY394"/>
              <a:gd fmla="*/ 386355 w 562266" name="connsiteX395"/>
              <a:gd fmla="*/ 367465 h 540000" name="connsiteY395"/>
              <a:gd fmla="*/ 384819 w 562266" name="connsiteX396"/>
              <a:gd fmla="*/ 369623 h 540000" name="connsiteY396"/>
              <a:gd fmla="*/ 383235 w 562266" name="connsiteX397"/>
              <a:gd fmla="*/ 371782 h 540000" name="connsiteY397"/>
              <a:gd fmla="*/ 381555 w 562266" name="connsiteX398"/>
              <a:gd fmla="*/ 373845 h 540000" name="connsiteY398"/>
              <a:gd fmla="*/ 379780 w 562266" name="connsiteX399"/>
              <a:gd fmla="*/ 375860 h 540000" name="connsiteY399"/>
              <a:gd fmla="*/ 377956 w 562266" name="connsiteX400"/>
              <a:gd fmla="*/ 377875 h 540000" name="connsiteY400"/>
              <a:gd fmla="*/ 376037 w 562266" name="connsiteX401"/>
              <a:gd fmla="*/ 379794 h 540000" name="connsiteY401"/>
              <a:gd fmla="*/ 374069 w 562266" name="connsiteX402"/>
              <a:gd fmla="*/ 381665 h 540000" name="connsiteY402"/>
              <a:gd fmla="*/ 372005 w 562266" name="connsiteX403"/>
              <a:gd fmla="*/ 383488 h 540000" name="connsiteY403"/>
              <a:gd fmla="*/ 369894 w 562266" name="connsiteX404"/>
              <a:gd fmla="*/ 385263 h 540000" name="connsiteY404"/>
              <a:gd fmla="*/ 367638 w 562266" name="connsiteX405"/>
              <a:gd fmla="*/ 386990 h 540000" name="connsiteY405"/>
              <a:gd fmla="*/ 365431 w 562266" name="connsiteX406"/>
              <a:gd fmla="*/ 388717 h 540000" name="connsiteY406"/>
              <a:gd fmla="*/ 363127 w 562266" name="connsiteX407"/>
              <a:gd fmla="*/ 390348 h 540000" name="connsiteY407"/>
              <a:gd fmla="*/ 360728 w 562266" name="connsiteX408"/>
              <a:gd fmla="*/ 391931 h 540000" name="connsiteY408"/>
              <a:gd fmla="*/ 358280 w 562266" name="connsiteX409"/>
              <a:gd fmla="*/ 393466 h 540000" name="connsiteY409"/>
              <a:gd fmla="*/ 355833 w 562266" name="connsiteX410"/>
              <a:gd fmla="*/ 394906 h 540000" name="connsiteY410"/>
              <a:gd fmla="*/ 353241 w 562266" name="connsiteX411"/>
              <a:gd fmla="*/ 396297 h 540000" name="connsiteY411"/>
              <a:gd fmla="*/ 350698 w 562266" name="connsiteX412"/>
              <a:gd fmla="*/ 397688 h 540000" name="connsiteY412"/>
              <a:gd fmla="*/ 348058 w 562266" name="connsiteX413"/>
              <a:gd fmla="*/ 398983 h 540000" name="connsiteY413"/>
              <a:gd fmla="*/ 345323 w 562266" name="connsiteX414"/>
              <a:gd fmla="*/ 400231 h 540000" name="connsiteY414"/>
              <a:gd fmla="*/ 342587 w 562266" name="connsiteX415"/>
              <a:gd fmla="*/ 401478 h 540000" name="connsiteY415"/>
              <a:gd fmla="*/ 339852 w 562266" name="connsiteX416"/>
              <a:gd fmla="*/ 402581 h 540000" name="connsiteY416"/>
              <a:gd fmla="*/ 337020 w 562266" name="connsiteX417"/>
              <a:gd fmla="*/ 403685 h 540000" name="connsiteY417"/>
              <a:gd fmla="*/ 334141 w 562266" name="connsiteX418"/>
              <a:gd fmla="*/ 404740 h 540000" name="connsiteY418"/>
              <a:gd fmla="*/ 331262 w 562266" name="connsiteX419"/>
              <a:gd fmla="*/ 405700 h 540000" name="connsiteY419"/>
              <a:gd fmla="*/ 328334 w 562266" name="connsiteX420"/>
              <a:gd fmla="*/ 406659 h 540000" name="connsiteY420"/>
              <a:gd fmla="*/ 325407 w 562266" name="connsiteX421"/>
              <a:gd fmla="*/ 407571 h 540000" name="connsiteY421"/>
              <a:gd fmla="*/ 322431 w 562266" name="connsiteX422"/>
              <a:gd fmla="*/ 408338 h 540000" name="connsiteY422"/>
              <a:gd fmla="*/ 319408 w 562266" name="connsiteX423"/>
              <a:gd fmla="*/ 409154 h 540000" name="connsiteY423"/>
              <a:gd fmla="*/ 316385 w 562266" name="connsiteX424"/>
              <a:gd fmla="*/ 409825 h 540000" name="connsiteY424"/>
              <a:gd fmla="*/ 313313 w 562266" name="connsiteX425"/>
              <a:gd fmla="*/ 410545 h 540000" name="connsiteY425"/>
              <a:gd fmla="*/ 310194 w 562266" name="connsiteX426"/>
              <a:gd fmla="*/ 411121 h 540000" name="connsiteY426"/>
              <a:gd fmla="*/ 307122 w 562266" name="connsiteX427"/>
              <a:gd fmla="*/ 411648 h 540000" name="connsiteY427"/>
              <a:gd fmla="*/ 303955 w 562266" name="connsiteX428"/>
              <a:gd fmla="*/ 412176 h 540000" name="connsiteY428"/>
              <a:gd fmla="*/ 300836 w 562266" name="connsiteX429"/>
              <a:gd fmla="*/ 412560 h 540000" name="connsiteY429"/>
              <a:gd fmla="*/ 297668 w 562266" name="connsiteX430"/>
              <a:gd fmla="*/ 412944 h 540000" name="connsiteY430"/>
              <a:gd fmla="*/ 294501 w 562266" name="connsiteX431"/>
              <a:gd fmla="*/ 413232 h 540000" name="connsiteY431"/>
              <a:gd fmla="*/ 291334 w 562266" name="connsiteX432"/>
              <a:gd fmla="*/ 413519 h 540000" name="connsiteY432"/>
              <a:gd fmla="*/ 288166 w 562266" name="connsiteX433"/>
              <a:gd fmla="*/ 413759 h 540000" name="connsiteY433"/>
              <a:gd fmla="*/ 284999 w 562266" name="connsiteX434"/>
              <a:gd fmla="*/ 413903 h 540000" name="connsiteY434"/>
              <a:gd fmla="*/ 281783 w 562266" name="connsiteX435"/>
              <a:gd fmla="*/ 413999 h 540000" name="connsiteY435"/>
              <a:gd fmla="*/ 278616 w 562266" name="connsiteX436"/>
              <a:gd fmla="*/ 413999 h 540000" name="connsiteY436"/>
              <a:gd fmla="*/ 275401 w 562266" name="connsiteX437"/>
              <a:gd fmla="*/ 413999 h 540000" name="connsiteY437"/>
              <a:gd fmla="*/ 272233 w 562266" name="connsiteX438"/>
              <a:gd fmla="*/ 413903 h 540000" name="connsiteY438"/>
              <a:gd fmla="*/ 269066 w 562266" name="connsiteX439"/>
              <a:gd fmla="*/ 413759 h 540000" name="connsiteY439"/>
              <a:gd fmla="*/ 265899 w 562266" name="connsiteX440"/>
              <a:gd fmla="*/ 413567 h 540000" name="connsiteY440"/>
              <a:gd fmla="*/ 262780 w 562266" name="connsiteX441"/>
              <a:gd fmla="*/ 413327 h 540000" name="connsiteY441"/>
              <a:gd fmla="*/ 259612 w 562266" name="connsiteX442"/>
              <a:gd fmla="*/ 413040 h 540000" name="connsiteY442"/>
              <a:gd fmla="*/ 256493 w 562266" name="connsiteX443"/>
              <a:gd fmla="*/ 412752 h 540000" name="connsiteY443"/>
              <a:gd fmla="*/ 253421 w 562266" name="connsiteX444"/>
              <a:gd fmla="*/ 412368 h 540000" name="connsiteY444"/>
              <a:gd fmla="*/ 250350 w 562266" name="connsiteX445"/>
              <a:gd fmla="*/ 411888 h 540000" name="connsiteY445"/>
              <a:gd fmla="*/ 247278 w 562266" name="connsiteX446"/>
              <a:gd fmla="*/ 411409 h 540000" name="connsiteY446"/>
              <a:gd fmla="*/ 244207 w 562266" name="connsiteX447"/>
              <a:gd fmla="*/ 410881 h 540000" name="connsiteY447"/>
              <a:gd fmla="*/ 241232 w 562266" name="connsiteX448"/>
              <a:gd fmla="*/ 410305 h 540000" name="connsiteY448"/>
              <a:gd fmla="*/ 238208 w 562266" name="connsiteX449"/>
              <a:gd fmla="*/ 409681 h 540000" name="connsiteY449"/>
              <a:gd fmla="*/ 235281 w 562266" name="connsiteX450"/>
              <a:gd fmla="*/ 409010 h 540000" name="connsiteY450"/>
              <a:gd fmla="*/ 232353 w 562266" name="connsiteX451"/>
              <a:gd fmla="*/ 408194 h 540000" name="connsiteY451"/>
              <a:gd fmla="*/ 229426 w 562266" name="connsiteX452"/>
              <a:gd fmla="*/ 407427 h 540000" name="connsiteY452"/>
              <a:gd fmla="*/ 226595 w 562266" name="connsiteX453"/>
              <a:gd fmla="*/ 406563 h 540000" name="connsiteY453"/>
              <a:gd fmla="*/ 223763 w 562266" name="connsiteX454"/>
              <a:gd fmla="*/ 405652 h 540000" name="connsiteY454"/>
              <a:gd fmla="*/ 220980 w 562266" name="connsiteX455"/>
              <a:gd fmla="*/ 404740 h 540000" name="connsiteY455"/>
              <a:gd fmla="*/ 218244 w 562266" name="connsiteX456"/>
              <a:gd fmla="*/ 403733 h 540000" name="connsiteY456"/>
              <a:gd fmla="*/ 215509 w 562266" name="connsiteX457"/>
              <a:gd fmla="*/ 402629 h 540000" name="connsiteY457"/>
              <a:gd fmla="*/ 212870 w 562266" name="connsiteX458"/>
              <a:gd fmla="*/ 401574 h 540000" name="connsiteY458"/>
              <a:gd fmla="*/ 210230 w 562266" name="connsiteX459"/>
              <a:gd fmla="*/ 400423 h 540000" name="connsiteY459"/>
              <a:gd fmla="*/ 207639 w 562266" name="connsiteX460"/>
              <a:gd fmla="*/ 399175 h 540000" name="connsiteY460"/>
              <a:gd fmla="*/ 205143 w 562266" name="connsiteX461"/>
              <a:gd fmla="*/ 397928 h 540000" name="connsiteY461"/>
              <a:gd fmla="*/ 202648 w 562266" name="connsiteX462"/>
              <a:gd fmla="*/ 396633 h 540000" name="connsiteY462"/>
              <a:gd fmla="*/ 200248 w 562266" name="connsiteX463"/>
              <a:gd fmla="*/ 395289 h 540000" name="connsiteY463"/>
              <a:gd fmla="*/ 197897 w 562266" name="connsiteX464"/>
              <a:gd fmla="*/ 393850 h 540000" name="connsiteY464"/>
              <a:gd fmla="*/ 195593 w 562266" name="connsiteX465"/>
              <a:gd fmla="*/ 392363 h 540000" name="connsiteY465"/>
              <a:gd fmla="*/ 193289 w 562266" name="connsiteX466"/>
              <a:gd fmla="*/ 390876 h 540000" name="connsiteY466"/>
              <a:gd fmla="*/ 191130 w 562266" name="connsiteX467"/>
              <a:gd fmla="*/ 389293 h 540000" name="connsiteY467"/>
              <a:gd fmla="*/ 189018 w 562266" name="connsiteX468"/>
              <a:gd fmla="*/ 387661 h 540000" name="connsiteY468"/>
              <a:gd fmla="*/ 186907 w 562266" name="connsiteX469"/>
              <a:gd fmla="*/ 385982 h 540000" name="connsiteY469"/>
              <a:gd fmla="*/ 184891 w 562266" name="connsiteX470"/>
              <a:gd fmla="*/ 384255 h 540000" name="connsiteY470"/>
              <a:gd fmla="*/ 182972 w 562266" name="connsiteX471"/>
              <a:gd fmla="*/ 382480 h 540000" name="connsiteY471"/>
              <a:gd fmla="*/ 181100 w 562266" name="connsiteX472"/>
              <a:gd fmla="*/ 380609 h 540000" name="connsiteY472"/>
              <a:gd fmla="*/ 179228 w 562266" name="connsiteX473"/>
              <a:gd fmla="*/ 378738 h 540000" name="connsiteY473"/>
              <a:gd fmla="*/ 177501 w 562266" name="connsiteX474"/>
              <a:gd fmla="*/ 376819 h 540000" name="connsiteY474"/>
              <a:gd fmla="*/ 175869 w 562266" name="connsiteX475"/>
              <a:gd fmla="*/ 374853 h 540000" name="connsiteY475"/>
              <a:gd fmla="*/ 174285 w 562266" name="connsiteX476"/>
              <a:gd fmla="*/ 372742 h 540000" name="connsiteY476"/>
              <a:gd fmla="*/ 172750 w 562266" name="connsiteX477"/>
              <a:gd fmla="*/ 370679 h 540000" name="connsiteY477"/>
              <a:gd fmla="*/ 171310 w 562266" name="connsiteX478"/>
              <a:gd fmla="*/ 368568 h 540000" name="connsiteY478"/>
              <a:gd fmla="*/ 169966 w 562266" name="connsiteX479"/>
              <a:gd fmla="*/ 366313 h 540000" name="connsiteY479"/>
              <a:gd fmla="*/ 168718 w 562266" name="connsiteX480"/>
              <a:gd fmla="*/ 364106 h 540000" name="connsiteY480"/>
              <a:gd fmla="*/ 167519 w 562266" name="connsiteX481"/>
              <a:gd fmla="*/ 361756 h 540000" name="connsiteY481"/>
              <a:gd fmla="*/ 166415 w 562266" name="connsiteX482"/>
              <a:gd fmla="*/ 359453 h 540000" name="connsiteY482"/>
              <a:gd fmla="*/ 165407 w 562266" name="connsiteX483"/>
              <a:gd fmla="*/ 357006 h 540000" name="connsiteY483"/>
              <a:gd fmla="*/ 164447 w 562266" name="connsiteX484"/>
              <a:gd fmla="*/ 354560 h 540000" name="connsiteY484"/>
              <a:gd fmla="*/ 163631 w 562266" name="connsiteX485"/>
              <a:gd fmla="*/ 352065 h 540000" name="connsiteY485"/>
              <a:gd fmla="*/ 162912 w 562266" name="connsiteX486"/>
              <a:gd fmla="*/ 349522 h 540000" name="connsiteY486"/>
              <a:gd fmla="*/ 162240 w 562266" name="connsiteX487"/>
              <a:gd fmla="*/ 346884 h 540000" name="connsiteY487"/>
              <a:gd fmla="*/ 161664 w 562266" name="connsiteX488"/>
              <a:gd fmla="*/ 344197 h 540000" name="connsiteY488"/>
              <a:gd fmla="*/ 161232 w 562266" name="connsiteX489"/>
              <a:gd fmla="*/ 341463 h 540000" name="connsiteY489"/>
              <a:gd fmla="*/ 160896 w 562266" name="connsiteX490"/>
              <a:gd fmla="*/ 338728 h 540000" name="connsiteY490"/>
              <a:gd fmla="*/ 160608 w 562266" name="connsiteX491"/>
              <a:gd fmla="*/ 335898 h 540000" name="connsiteY491"/>
              <a:gd fmla="*/ 160464 w 562266" name="connsiteX492"/>
              <a:gd fmla="*/ 332971 h 540000" name="connsiteY492"/>
              <a:gd fmla="*/ 160416 w 562266" name="connsiteX493"/>
              <a:gd fmla="*/ 330045 h 540000" name="connsiteY493"/>
              <a:gd fmla="*/ 160464 w 562266" name="connsiteX494"/>
              <a:gd fmla="*/ 327071 h 540000" name="connsiteY494"/>
              <a:gd fmla="*/ 160608 w 562266" name="connsiteX495"/>
              <a:gd fmla="*/ 324000 h 540000" name="connsiteY495"/>
              <a:gd fmla="*/ 160944 w 562266" name="connsiteX496"/>
              <a:gd fmla="*/ 320930 h 540000" name="connsiteY496"/>
              <a:gd fmla="*/ 161328 w 562266" name="connsiteX497"/>
              <a:gd fmla="*/ 317764 h 540000" name="connsiteY497"/>
              <a:gd fmla="*/ 161808 w 562266" name="connsiteX498"/>
              <a:gd fmla="*/ 314597 h 540000" name="connsiteY498"/>
              <a:gd fmla="*/ 162480 w 562266" name="connsiteX499"/>
              <a:gd fmla="*/ 311335 h 540000" name="connsiteY499"/>
              <a:gd fmla="*/ 163200 w 562266" name="connsiteX500"/>
              <a:gd fmla="*/ 308025 h 540000" name="connsiteY500"/>
              <a:gd fmla="*/ 165407 w 562266" name="connsiteX501"/>
              <a:gd fmla="*/ 299054 h 540000" name="connsiteY501"/>
              <a:gd fmla="*/ 166511 w 562266" name="connsiteX502"/>
              <a:gd fmla="*/ 294688 h 540000" name="connsiteY502"/>
              <a:gd fmla="*/ 167663 w 562266" name="connsiteX503"/>
              <a:gd fmla="*/ 290419 h 540000" name="connsiteY503"/>
              <a:gd fmla="*/ 168814 w 562266" name="connsiteX504"/>
              <a:gd fmla="*/ 286149 h 540000" name="connsiteY504"/>
              <a:gd fmla="*/ 169918 w 562266" name="connsiteX505"/>
              <a:gd fmla="*/ 282023 h 540000" name="connsiteY505"/>
              <a:gd fmla="*/ 171118 w 562266" name="connsiteX506"/>
              <a:gd fmla="*/ 277993 h 540000" name="connsiteY506"/>
              <a:gd fmla="*/ 172318 w 562266" name="connsiteX507"/>
              <a:gd fmla="*/ 274012 h 540000" name="connsiteY507"/>
              <a:gd fmla="*/ 173517 w 562266" name="connsiteX508"/>
              <a:gd fmla="*/ 270125 h 540000" name="connsiteY508"/>
              <a:gd fmla="*/ 174717 w 562266" name="connsiteX509"/>
              <a:gd fmla="*/ 266288 h 540000" name="connsiteY509"/>
              <a:gd fmla="*/ 175917 w 562266" name="connsiteX510"/>
              <a:gd fmla="*/ 262594 h 540000" name="connsiteY510"/>
              <a:gd fmla="*/ 177165 w 562266" name="connsiteX511"/>
              <a:gd fmla="*/ 258948 h 540000" name="connsiteY511"/>
              <a:gd fmla="*/ 178460 w 562266" name="connsiteX512"/>
              <a:gd fmla="*/ 255302 h 540000" name="connsiteY512"/>
              <a:gd fmla="*/ 179756 w 562266" name="connsiteX513"/>
              <a:gd fmla="*/ 251847 h 540000" name="connsiteY513"/>
              <a:gd fmla="*/ 181004 w 562266" name="connsiteX514"/>
              <a:gd fmla="*/ 248393 h 540000" name="connsiteY514"/>
              <a:gd fmla="*/ 182300 w 562266" name="connsiteX515"/>
              <a:gd fmla="*/ 245083 h 540000" name="connsiteY515"/>
              <a:gd fmla="*/ 183643 w 562266" name="connsiteX516"/>
              <a:gd fmla="*/ 241821 h 540000" name="connsiteY516"/>
              <a:gd fmla="*/ 185035 w 562266" name="connsiteX517"/>
              <a:gd fmla="*/ 238607 h 540000" name="connsiteY517"/>
              <a:gd fmla="*/ 186379 w 562266" name="connsiteX518"/>
              <a:gd fmla="*/ 235488 h 540000" name="connsiteY518"/>
              <a:gd fmla="*/ 187770 w 562266" name="connsiteX519"/>
              <a:gd fmla="*/ 232466 h 540000" name="connsiteY519"/>
              <a:gd fmla="*/ 189210 w 562266" name="connsiteX520"/>
              <a:gd fmla="*/ 229492 h 540000" name="connsiteY520"/>
              <a:gd fmla="*/ 190650 w 562266" name="connsiteX521"/>
              <a:gd fmla="*/ 226565 h 540000" name="connsiteY521"/>
              <a:gd fmla="*/ 192090 w 562266" name="connsiteX522"/>
              <a:gd fmla="*/ 223735 h 540000" name="connsiteY522"/>
              <a:gd fmla="*/ 193529 w 562266" name="connsiteX523"/>
              <a:gd fmla="*/ 221048 h 540000" name="connsiteY523"/>
              <a:gd fmla="*/ 195065 w 562266" name="connsiteX524"/>
              <a:gd fmla="*/ 218362 h 540000" name="connsiteY524"/>
              <a:gd fmla="*/ 196601 w 562266" name="connsiteX525"/>
              <a:gd fmla="*/ 215723 h 540000" name="connsiteY525"/>
              <a:gd fmla="*/ 198136 w 562266" name="connsiteX526"/>
              <a:gd fmla="*/ 213229 h 540000" name="connsiteY526"/>
              <a:gd fmla="*/ 199720 w 562266" name="connsiteX527"/>
              <a:gd fmla="*/ 210782 h 540000" name="connsiteY527"/>
              <a:gd fmla="*/ 201304 w 562266" name="connsiteX528"/>
              <a:gd fmla="*/ 208383 h 540000" name="connsiteY528"/>
              <a:gd fmla="*/ 202936 w 562266" name="connsiteX529"/>
              <a:gd fmla="*/ 206080 h 540000" name="connsiteY529"/>
              <a:gd fmla="*/ 204663 w 562266" name="connsiteX530"/>
              <a:gd fmla="*/ 203874 h 540000" name="connsiteY530"/>
              <a:gd fmla="*/ 206343 w 562266" name="connsiteX531"/>
              <a:gd fmla="*/ 201667 h 540000" name="connsiteY531"/>
              <a:gd fmla="*/ 208022 w 562266" name="connsiteX532"/>
              <a:gd fmla="*/ 199604 h 540000" name="connsiteY532"/>
              <a:gd fmla="*/ 209798 w 562266" name="connsiteX533"/>
              <a:gd fmla="*/ 197589 h 540000" name="connsiteY533"/>
              <a:gd fmla="*/ 211526 w 562266" name="connsiteX534"/>
              <a:gd fmla="*/ 195622 h 540000" name="connsiteY534"/>
              <a:gd fmla="*/ 213350 w 562266" name="connsiteX535"/>
              <a:gd fmla="*/ 193751 h 540000" name="connsiteY535"/>
              <a:gd fmla="*/ 215173 w 562266" name="connsiteX536"/>
              <a:gd fmla="*/ 191928 h 540000" name="connsiteY536"/>
              <a:gd fmla="*/ 217045 w 562266" name="connsiteX537"/>
              <a:gd fmla="*/ 190201 h 540000" name="connsiteY537"/>
              <a:gd fmla="*/ 218964 w 562266" name="connsiteX538"/>
              <a:gd fmla="*/ 188570 h 540000" name="connsiteY538"/>
              <a:gd fmla="*/ 220884 w 562266" name="connsiteX539"/>
              <a:gd fmla="*/ 186939 h 540000" name="connsiteY539"/>
              <a:gd fmla="*/ 222851 w 562266" name="connsiteX540"/>
              <a:gd fmla="*/ 185404 h 540000" name="connsiteY540"/>
              <a:gd fmla="*/ 224819 w 562266" name="connsiteX541"/>
              <a:gd fmla="*/ 183965 h 540000" name="connsiteY541"/>
              <a:gd fmla="*/ 226883 w 562266" name="connsiteX542"/>
              <a:gd fmla="*/ 182573 h 540000" name="connsiteY542"/>
              <a:gd fmla="*/ 228946 w 562266" name="connsiteX543"/>
              <a:gd fmla="*/ 181230 h 540000" name="connsiteY543"/>
              <a:gd fmla="*/ 231058 w 562266" name="connsiteX544"/>
              <a:gd fmla="*/ 179983 h 540000" name="connsiteY544"/>
              <a:gd fmla="*/ 233217 w 562266" name="connsiteX545"/>
              <a:gd fmla="*/ 178831 h 540000" name="connsiteY545"/>
              <a:gd fmla="*/ 235377 w 562266" name="connsiteX546"/>
              <a:gd fmla="*/ 177680 h 540000" name="connsiteY546"/>
              <a:gd fmla="*/ 237584 w 562266" name="connsiteX547"/>
              <a:gd fmla="*/ 176624 h 540000" name="connsiteY547"/>
              <a:gd fmla="*/ 239840 w 562266" name="connsiteX548"/>
              <a:gd fmla="*/ 175665 h 540000" name="connsiteY548"/>
              <a:gd fmla="*/ 242096 w 562266" name="connsiteX549"/>
              <a:gd fmla="*/ 174706 h 540000" name="connsiteY549"/>
              <a:gd fmla="*/ 244447 w 562266" name="connsiteX550"/>
              <a:gd fmla="*/ 173842 h 540000" name="connsiteY550"/>
              <a:gd fmla="*/ 246799 w 562266" name="connsiteX551"/>
              <a:gd fmla="*/ 173074 h 540000" name="connsiteY551"/>
              <a:gd fmla="*/ 249246 w 562266" name="connsiteX552"/>
              <a:gd fmla="*/ 172307 h 540000" name="connsiteY552"/>
              <a:gd fmla="*/ 251694 w 562266" name="connsiteX553"/>
              <a:gd fmla="*/ 171683 h 540000" name="connsiteY553"/>
              <a:gd fmla="*/ 254189 w 562266" name="connsiteX554"/>
              <a:gd fmla="*/ 171108 h 540000" name="connsiteY554"/>
              <a:gd fmla="*/ 256733 w 562266" name="connsiteX555"/>
              <a:gd fmla="*/ 170532 h 540000" name="connsiteY555"/>
              <a:gd fmla="*/ 259276 w 562266" name="connsiteX556"/>
              <a:gd fmla="*/ 170052 h 540000" name="connsiteY556"/>
              <a:gd fmla="*/ 261916 w 562266" name="connsiteX557"/>
              <a:gd fmla="*/ 169668 h 540000" name="connsiteY557"/>
              <a:gd fmla="*/ 264603 w 562266" name="connsiteX558"/>
              <a:gd fmla="*/ 169332 h 540000" name="connsiteY558"/>
              <a:gd fmla="*/ 267291 w 562266" name="connsiteX559"/>
              <a:gd fmla="*/ 169045 h 540000" name="connsiteY559"/>
              <a:gd fmla="*/ 270026 w 562266" name="connsiteX560"/>
              <a:gd fmla="*/ 168805 h 540000" name="connsiteY560"/>
              <a:gd fmla="*/ 272857 w 562266" name="connsiteX561"/>
              <a:gd fmla="*/ 168661 h 540000" name="connsiteY561"/>
              <a:gd fmla="*/ 275689 w 562266" name="connsiteX562"/>
              <a:gd fmla="*/ 168565 h 540000" name="connsiteY562"/>
              <a:gd fmla="*/ 278616 w 562266" name="connsiteX563"/>
              <a:gd fmla="*/ 168565 h 540000" name="connsiteY563"/>
              <a:gd fmla="*/ 301612 w 562266" name="connsiteX564"/>
              <a:gd fmla="*/ 89999 h 540000" name="connsiteY564"/>
              <a:gd fmla="*/ 302284 w 562266" name="connsiteX565"/>
              <a:gd fmla="*/ 90528 h 540000" name="connsiteY565"/>
              <a:gd fmla="*/ 303003 w 562266" name="connsiteX566"/>
              <a:gd fmla="*/ 91249 h 540000" name="connsiteY566"/>
              <a:gd fmla="*/ 304010 w 562266" name="connsiteX567"/>
              <a:gd fmla="*/ 92162 h 540000" name="connsiteY567"/>
              <a:gd fmla="*/ 305113 w 562266" name="connsiteX568"/>
              <a:gd fmla="*/ 93315 h 540000" name="connsiteY568"/>
              <a:gd fmla="*/ 306360 w 562266" name="connsiteX569"/>
              <a:gd fmla="*/ 94757 h 540000" name="connsiteY569"/>
              <a:gd fmla="*/ 307703 w 562266" name="connsiteX570"/>
              <a:gd fmla="*/ 96391 h 540000" name="connsiteY570"/>
              <a:gd fmla="*/ 308375 w 562266" name="connsiteX571"/>
              <a:gd fmla="*/ 97304 h 540000" name="connsiteY571"/>
              <a:gd fmla="*/ 309046 w 562266" name="connsiteX572"/>
              <a:gd fmla="*/ 98265 h 540000" name="connsiteY572"/>
              <a:gd fmla="*/ 309717 w 562266" name="connsiteX573"/>
              <a:gd fmla="*/ 99275 h 540000" name="connsiteY573"/>
              <a:gd fmla="*/ 310389 w 562266" name="connsiteX574"/>
              <a:gd fmla="*/ 100380 h 540000" name="connsiteY574"/>
              <a:gd fmla="*/ 311012 w 562266" name="connsiteX575"/>
              <a:gd fmla="*/ 101486 h 540000" name="connsiteY575"/>
              <a:gd fmla="*/ 311684 w 562266" name="connsiteX576"/>
              <a:gd fmla="*/ 102639 h 540000" name="connsiteY576"/>
              <a:gd fmla="*/ 312259 w 562266" name="connsiteX577"/>
              <a:gd fmla="*/ 103888 h 540000" name="connsiteY577"/>
              <a:gd fmla="*/ 312835 w 562266" name="connsiteX578"/>
              <a:gd fmla="*/ 105186 h 540000" name="connsiteY578"/>
              <a:gd fmla="*/ 313362 w 562266" name="connsiteX579"/>
              <a:gd fmla="*/ 106484 h 540000" name="connsiteY579"/>
              <a:gd fmla="*/ 313842 w 562266" name="connsiteX580"/>
              <a:gd fmla="*/ 107829 h 540000" name="connsiteY580"/>
              <a:gd fmla="*/ 314273 w 562266" name="connsiteX581"/>
              <a:gd fmla="*/ 109271 h 540000" name="connsiteY581"/>
              <a:gd fmla="*/ 314657 w 562266" name="connsiteX582"/>
              <a:gd fmla="*/ 110761 h 540000" name="connsiteY582"/>
              <a:gd fmla="*/ 314993 w 562266" name="connsiteX583"/>
              <a:gd fmla="*/ 112251 h 540000" name="connsiteY583"/>
              <a:gd fmla="*/ 315233 w 562266" name="connsiteX584"/>
              <a:gd fmla="*/ 113789 h 540000" name="connsiteY584"/>
              <a:gd fmla="*/ 315376 w 562266" name="connsiteX585"/>
              <a:gd fmla="*/ 115423 h 540000" name="connsiteY585"/>
              <a:gd fmla="*/ 315472 w 562266" name="connsiteX586"/>
              <a:gd fmla="*/ 117057 h 540000" name="connsiteY586"/>
              <a:gd fmla="*/ 315472 w 562266" name="connsiteX587"/>
              <a:gd fmla="*/ 118739 h 540000" name="connsiteY587"/>
              <a:gd fmla="*/ 315376 w 562266" name="connsiteX588"/>
              <a:gd fmla="*/ 120421 h 540000" name="connsiteY588"/>
              <a:gd fmla="*/ 316192 w 562266" name="connsiteX589"/>
              <a:gd fmla="*/ 120181 h 540000" name="connsiteY589"/>
              <a:gd fmla="*/ 317103 w 562266" name="connsiteX590"/>
              <a:gd fmla="*/ 119892 h 540000" name="connsiteY590"/>
              <a:gd fmla="*/ 318398 w 562266" name="connsiteX591"/>
              <a:gd fmla="*/ 119604 h 540000" name="connsiteY591"/>
              <a:gd fmla="*/ 319932 w 562266" name="connsiteX592"/>
              <a:gd fmla="*/ 119316 h 540000" name="connsiteY592"/>
              <a:gd fmla="*/ 321707 w 562266" name="connsiteX593"/>
              <a:gd fmla="*/ 119027 h 540000" name="connsiteY593"/>
              <a:gd fmla="*/ 322714 w 562266" name="connsiteX594"/>
              <a:gd fmla="*/ 118931 h 540000" name="connsiteY594"/>
              <a:gd fmla="*/ 323721 w 562266" name="connsiteX595"/>
              <a:gd fmla="*/ 118883 h 540000" name="connsiteY595"/>
              <a:gd fmla="*/ 324776 w 562266" name="connsiteX596"/>
              <a:gd fmla="*/ 118835 h 540000" name="connsiteY596"/>
              <a:gd fmla="*/ 325927 w 562266" name="connsiteX597"/>
              <a:gd fmla="*/ 118835 h 540000" name="connsiteY597"/>
              <a:gd fmla="*/ 327078 w 562266" name="connsiteX598"/>
              <a:gd fmla="*/ 118883 h 540000" name="connsiteY598"/>
              <a:gd fmla="*/ 328229 w 562266" name="connsiteX599"/>
              <a:gd fmla="*/ 118979 h 540000" name="connsiteY599"/>
              <a:gd fmla="*/ 329476 w 562266" name="connsiteX600"/>
              <a:gd fmla="*/ 119220 h 540000" name="connsiteY600"/>
              <a:gd fmla="*/ 330723 w 562266" name="connsiteX601"/>
              <a:gd fmla="*/ 119412 h 540000" name="connsiteY601"/>
              <a:gd fmla="*/ 331970 w 562266" name="connsiteX602"/>
              <a:gd fmla="*/ 119700 h 540000" name="connsiteY602"/>
              <a:gd fmla="*/ 333217 w 562266" name="connsiteX603"/>
              <a:gd fmla="*/ 120037 h 540000" name="connsiteY603"/>
              <a:gd fmla="*/ 334512 w 562266" name="connsiteX604"/>
              <a:gd fmla="*/ 120469 h 540000" name="connsiteY604"/>
              <a:gd fmla="*/ 335806 w 562266" name="connsiteX605"/>
              <a:gd fmla="*/ 120998 h 540000" name="connsiteY605"/>
              <a:gd fmla="*/ 337101 w 562266" name="connsiteX606"/>
              <a:gd fmla="*/ 121574 h 540000" name="connsiteY606"/>
              <a:gd fmla="*/ 338396 w 562266" name="connsiteX607"/>
              <a:gd fmla="*/ 122247 h 540000" name="connsiteY607"/>
              <a:gd fmla="*/ 339739 w 562266" name="connsiteX608"/>
              <a:gd fmla="*/ 123064 h 540000" name="connsiteY608"/>
              <a:gd fmla="*/ 340938 w 562266" name="connsiteX609"/>
              <a:gd fmla="*/ 123977 h 540000" name="connsiteY609"/>
              <a:gd fmla="*/ 342233 w 562266" name="connsiteX610"/>
              <a:gd fmla="*/ 124987 h 540000" name="connsiteY610"/>
              <a:gd fmla="*/ 343480 w 562266" name="connsiteX611"/>
              <a:gd fmla="*/ 126092 h 540000" name="connsiteY611"/>
              <a:gd fmla="*/ 344727 w 562266" name="connsiteX612"/>
              <a:gd fmla="*/ 127342 h 540000" name="connsiteY612"/>
              <a:gd fmla="*/ 345926 w 562266" name="connsiteX613"/>
              <a:gd fmla="*/ 128735 h 540000" name="connsiteY613"/>
              <a:gd fmla="*/ 344583 w 562266" name="connsiteX614"/>
              <a:gd fmla="*/ 129600 h 540000" name="connsiteY614"/>
              <a:gd fmla="*/ 340890 w 562266" name="connsiteX615"/>
              <a:gd fmla="*/ 132196 h 540000" name="connsiteY615"/>
              <a:gd fmla="*/ 335519 w 562266" name="connsiteX616"/>
              <a:gd fmla="*/ 136041 h 540000" name="connsiteY616"/>
              <a:gd fmla="*/ 328949 w 562266" name="connsiteX617"/>
              <a:gd fmla="*/ 140846 h 540000" name="connsiteY617"/>
              <a:gd fmla="*/ 325352 w 562266" name="connsiteX618"/>
              <a:gd fmla="*/ 143490 h 540000" name="connsiteY618"/>
              <a:gd fmla="*/ 321755 w 562266" name="connsiteX619"/>
              <a:gd fmla="*/ 146277 h 540000" name="connsiteY619"/>
              <a:gd fmla="*/ 318110 w 562266" name="connsiteX620"/>
              <a:gd fmla="*/ 149065 h 540000" name="connsiteY620"/>
              <a:gd fmla="*/ 314561 w 562266" name="connsiteX621"/>
              <a:gd fmla="*/ 151852 h 540000" name="connsiteY621"/>
              <a:gd fmla="*/ 311108 w 562266" name="connsiteX622"/>
              <a:gd fmla="*/ 154688 h 540000" name="connsiteY622"/>
              <a:gd fmla="*/ 307895 w 562266" name="connsiteX623"/>
              <a:gd fmla="*/ 157427 h 540000" name="connsiteY623"/>
              <a:gd fmla="*/ 304970 w 562266" name="connsiteX624"/>
              <a:gd fmla="*/ 160070 h 540000" name="connsiteY624"/>
              <a:gd fmla="*/ 303675 w 562266" name="connsiteX625"/>
              <a:gd fmla="*/ 161320 h 540000" name="connsiteY625"/>
              <a:gd fmla="*/ 302428 w 562266" name="connsiteX626"/>
              <a:gd fmla="*/ 162521 h 540000" name="connsiteY626"/>
              <a:gd fmla="*/ 301708 w 562266" name="connsiteX627"/>
              <a:gd fmla="*/ 162185 h 540000" name="connsiteY627"/>
              <a:gd fmla="*/ 300845 w 562266" name="connsiteX628"/>
              <a:gd fmla="*/ 161849 h 540000" name="connsiteY628"/>
              <a:gd fmla="*/ 299550 w 562266" name="connsiteX629"/>
              <a:gd fmla="*/ 161320 h 540000" name="connsiteY629"/>
              <a:gd fmla="*/ 297968 w 562266" name="connsiteX630"/>
              <a:gd fmla="*/ 160839 h 540000" name="connsiteY630"/>
              <a:gd fmla="*/ 296001 w 562266" name="connsiteX631"/>
              <a:gd fmla="*/ 160311 h 540000" name="connsiteY631"/>
              <a:gd fmla="*/ 294850 w 562266" name="connsiteX632"/>
              <a:gd fmla="*/ 160070 h 540000" name="connsiteY632"/>
              <a:gd fmla="*/ 293651 w 562266" name="connsiteX633"/>
              <a:gd fmla="*/ 159782 h 540000" name="connsiteY633"/>
              <a:gd fmla="*/ 292357 w 562266" name="connsiteX634"/>
              <a:gd fmla="*/ 159542 h 540000" name="connsiteY634"/>
              <a:gd fmla="*/ 290966 w 562266" name="connsiteX635"/>
              <a:gd fmla="*/ 159301 h 540000" name="connsiteY635"/>
              <a:gd fmla="*/ 289479 w 562266" name="connsiteX636"/>
              <a:gd fmla="*/ 159109 h 540000" name="connsiteY636"/>
              <a:gd fmla="*/ 287896 w 562266" name="connsiteX637"/>
              <a:gd fmla="*/ 158965 h 540000" name="connsiteY637"/>
              <a:gd fmla="*/ 286170 w 562266" name="connsiteX638"/>
              <a:gd fmla="*/ 158821 h 540000" name="connsiteY638"/>
              <a:gd fmla="*/ 284396 w 562266" name="connsiteX639"/>
              <a:gd fmla="*/ 158725 h 540000" name="connsiteY639"/>
              <a:gd fmla="*/ 282573 w 562266" name="connsiteX640"/>
              <a:gd fmla="*/ 158629 h 540000" name="connsiteY640"/>
              <a:gd fmla="*/ 280607 w 562266" name="connsiteX641"/>
              <a:gd fmla="*/ 158629 h 540000" name="connsiteY641"/>
              <a:gd fmla="*/ 278593 w 562266" name="connsiteX642"/>
              <a:gd fmla="*/ 158629 h 540000" name="connsiteY642"/>
              <a:gd fmla="*/ 276386 w 562266" name="connsiteX643"/>
              <a:gd fmla="*/ 158725 h 540000" name="connsiteY643"/>
              <a:gd fmla="*/ 274180 w 562266" name="connsiteX644"/>
              <a:gd fmla="*/ 158869 h 540000" name="connsiteY644"/>
              <a:gd fmla="*/ 271831 w 562266" name="connsiteX645"/>
              <a:gd fmla="*/ 159061 h 540000" name="connsiteY645"/>
              <a:gd fmla="*/ 269385 w 562266" name="connsiteX646"/>
              <a:gd fmla="*/ 159301 h 540000" name="connsiteY646"/>
              <a:gd fmla="*/ 266843 w 562266" name="connsiteX647"/>
              <a:gd fmla="*/ 159638 h 540000" name="connsiteY647"/>
              <a:gd fmla="*/ 264205 w 562266" name="connsiteX648"/>
              <a:gd fmla="*/ 160070 h 540000" name="connsiteY648"/>
              <a:gd fmla="*/ 261519 w 562266" name="connsiteX649"/>
              <a:gd fmla="*/ 160551 h 540000" name="connsiteY649"/>
              <a:gd fmla="*/ 258690 w 562266" name="connsiteX650"/>
              <a:gd fmla="*/ 161080 h 540000" name="connsiteY650"/>
              <a:gd fmla="*/ 255765 w 562266" name="connsiteX651"/>
              <a:gd fmla="*/ 161801 h 540000" name="connsiteY651"/>
              <a:gd fmla="*/ 255237 w 562266" name="connsiteX652"/>
              <a:gd fmla="*/ 161608 h 540000" name="connsiteY652"/>
              <a:gd fmla="*/ 253654 w 562266" name="connsiteX653"/>
              <a:gd fmla="*/ 160983 h 540000" name="connsiteY653"/>
              <a:gd fmla="*/ 251161 w 562266" name="connsiteX654"/>
              <a:gd fmla="*/ 160022 h 540000" name="connsiteY654"/>
              <a:gd fmla="*/ 249674 w 562266" name="connsiteX655"/>
              <a:gd fmla="*/ 159349 h 540000" name="connsiteY655"/>
              <a:gd fmla="*/ 247995 w 562266" name="connsiteX656"/>
              <a:gd fmla="*/ 158677 h 540000" name="connsiteY656"/>
              <a:gd fmla="*/ 246221 w 562266" name="connsiteX657"/>
              <a:gd fmla="*/ 157812 h 540000" name="connsiteY657"/>
              <a:gd fmla="*/ 244351 w 562266" name="connsiteX658"/>
              <a:gd fmla="*/ 156898 h 540000" name="connsiteY658"/>
              <a:gd fmla="*/ 242288 w 562266" name="connsiteX659"/>
              <a:gd fmla="*/ 155841 h 540000" name="connsiteY659"/>
              <a:gd fmla="*/ 240226 w 562266" name="connsiteX660"/>
              <a:gd fmla="*/ 154688 h 540000" name="connsiteY660"/>
              <a:gd fmla="*/ 238116 w 562266" name="connsiteX661"/>
              <a:gd fmla="*/ 153486 h 540000" name="connsiteY661"/>
              <a:gd fmla="*/ 235910 w 562266" name="connsiteX662"/>
              <a:gd fmla="*/ 152188 h 540000" name="connsiteY662"/>
              <a:gd fmla="*/ 233704 w 562266" name="connsiteX663"/>
              <a:gd fmla="*/ 150747 h 540000" name="connsiteY663"/>
              <a:gd fmla="*/ 231546 w 562266" name="connsiteX664"/>
              <a:gd fmla="*/ 149209 h 540000" name="connsiteY664"/>
              <a:gd fmla="*/ 229340 w 562266" name="connsiteX665"/>
              <a:gd fmla="*/ 147575 h 540000" name="connsiteY665"/>
              <a:gd fmla="*/ 227230 w 562266" name="connsiteX666"/>
              <a:gd fmla="*/ 145845 h 540000" name="connsiteY666"/>
              <a:gd fmla="*/ 226174 w 562266" name="connsiteX667"/>
              <a:gd fmla="*/ 144931 h 540000" name="connsiteY667"/>
              <a:gd fmla="*/ 225167 w 562266" name="connsiteX668"/>
              <a:gd fmla="*/ 143970 h 540000" name="connsiteY668"/>
              <a:gd fmla="*/ 224160 w 562266" name="connsiteX669"/>
              <a:gd fmla="*/ 143057 h 540000" name="connsiteY669"/>
              <a:gd fmla="*/ 223153 w 562266" name="connsiteX670"/>
              <a:gd fmla="*/ 142048 h 540000" name="connsiteY670"/>
              <a:gd fmla="*/ 222242 w 562266" name="connsiteX671"/>
              <a:gd fmla="*/ 141039 h 540000" name="connsiteY671"/>
              <a:gd fmla="*/ 221283 w 562266" name="connsiteX672"/>
              <a:gd fmla="*/ 140029 h 540000" name="connsiteY672"/>
              <a:gd fmla="*/ 220420 w 562266" name="connsiteX673"/>
              <a:gd fmla="*/ 138972 h 540000" name="connsiteY673"/>
              <a:gd fmla="*/ 219556 w 562266" name="connsiteX674"/>
              <a:gd fmla="*/ 137867 h 540000" name="connsiteY674"/>
              <a:gd fmla="*/ 218693 w 562266" name="connsiteX675"/>
              <a:gd fmla="*/ 136809 h 540000" name="connsiteY675"/>
              <a:gd fmla="*/ 217926 w 562266" name="connsiteX676"/>
              <a:gd fmla="*/ 135656 h 540000" name="connsiteY676"/>
              <a:gd fmla="*/ 217158 w 562266" name="connsiteX677"/>
              <a:gd fmla="*/ 134502 h 540000" name="connsiteY677"/>
              <a:gd fmla="*/ 216439 w 562266" name="connsiteX678"/>
              <a:gd fmla="*/ 133349 h 540000" name="connsiteY678"/>
              <a:gd fmla="*/ 215816 w 562266" name="connsiteX679"/>
              <a:gd fmla="*/ 132148 h 540000" name="connsiteY679"/>
              <a:gd fmla="*/ 215192 w 562266" name="connsiteX680"/>
              <a:gd fmla="*/ 130898 h 540000" name="connsiteY680"/>
              <a:gd fmla="*/ 214617 w 562266" name="connsiteX681"/>
              <a:gd fmla="*/ 129600 h 540000" name="connsiteY681"/>
              <a:gd fmla="*/ 214137 w 562266" name="connsiteX682"/>
              <a:gd fmla="*/ 128351 h 540000" name="connsiteY682"/>
              <a:gd fmla="*/ 213658 w 562266" name="connsiteX683"/>
              <a:gd fmla="*/ 127053 h 540000" name="connsiteY683"/>
              <a:gd fmla="*/ 213226 w 562266" name="connsiteX684"/>
              <a:gd fmla="*/ 125708 h 540000" name="connsiteY684"/>
              <a:gd fmla="*/ 212938 w 562266" name="connsiteX685"/>
              <a:gd fmla="*/ 124362 h 540000" name="connsiteY685"/>
              <a:gd fmla="*/ 212650 w 562266" name="connsiteX686"/>
              <a:gd fmla="*/ 122968 h 540000" name="connsiteY686"/>
              <a:gd fmla="*/ 212410 w 562266" name="connsiteX687"/>
              <a:gd fmla="*/ 121526 h 540000" name="connsiteY687"/>
              <a:gd fmla="*/ 212267 w 562266" name="connsiteX688"/>
              <a:gd fmla="*/ 120085 h 540000" name="connsiteY688"/>
              <a:gd fmla="*/ 212171 w 562266" name="connsiteX689"/>
              <a:gd fmla="*/ 118643 h 540000" name="connsiteY689"/>
              <a:gd fmla="*/ 212171 w 562266" name="connsiteX690"/>
              <a:gd fmla="*/ 117153 h 540000" name="connsiteY690"/>
              <a:gd fmla="*/ 212267 w 562266" name="connsiteX691"/>
              <a:gd fmla="*/ 115615 h 540000" name="connsiteY691"/>
              <a:gd fmla="*/ 212410 w 562266" name="connsiteX692"/>
              <a:gd fmla="*/ 114077 h 540000" name="connsiteY692"/>
              <a:gd fmla="*/ 212698 w 562266" name="connsiteX693"/>
              <a:gd fmla="*/ 112491 h 540000" name="connsiteY693"/>
              <a:gd fmla="*/ 212986 w 562266" name="connsiteX694"/>
              <a:gd fmla="*/ 110905 h 540000" name="connsiteY694"/>
              <a:gd fmla="*/ 213178 w 562266" name="connsiteX695"/>
              <a:gd fmla="*/ 111242 h 540000" name="connsiteY695"/>
              <a:gd fmla="*/ 213705 w 562266" name="connsiteX696"/>
              <a:gd fmla="*/ 112251 h 540000" name="connsiteY696"/>
              <a:gd fmla="*/ 214185 w 562266" name="connsiteX697"/>
              <a:gd fmla="*/ 112924 h 540000" name="connsiteY697"/>
              <a:gd fmla="*/ 214760 w 562266" name="connsiteX698"/>
              <a:gd fmla="*/ 113644 h 540000" name="connsiteY698"/>
              <a:gd fmla="*/ 215432 w 562266" name="connsiteX699"/>
              <a:gd fmla="*/ 114461 h 540000" name="connsiteY699"/>
              <a:gd fmla="*/ 216295 w 562266" name="connsiteX700"/>
              <a:gd fmla="*/ 115327 h 540000" name="connsiteY700"/>
              <a:gd fmla="*/ 217302 w 562266" name="connsiteX701"/>
              <a:gd fmla="*/ 116240 h 540000" name="connsiteY701"/>
              <a:gd fmla="*/ 218357 w 562266" name="connsiteX702"/>
              <a:gd fmla="*/ 117153 h 540000" name="connsiteY702"/>
              <a:gd fmla="*/ 219652 w 562266" name="connsiteX703"/>
              <a:gd fmla="*/ 118066 h 540000" name="connsiteY703"/>
              <a:gd fmla="*/ 220324 w 562266" name="connsiteX704"/>
              <a:gd fmla="*/ 118499 h 540000" name="connsiteY704"/>
              <a:gd fmla="*/ 221091 w 562266" name="connsiteX705"/>
              <a:gd fmla="*/ 118931 h 540000" name="connsiteY705"/>
              <a:gd fmla="*/ 221810 w 562266" name="connsiteX706"/>
              <a:gd fmla="*/ 119412 h 540000" name="connsiteY706"/>
              <a:gd fmla="*/ 222673 w 562266" name="connsiteX707"/>
              <a:gd fmla="*/ 119796 h 540000" name="connsiteY707"/>
              <a:gd fmla="*/ 223537 w 562266" name="connsiteX708"/>
              <a:gd fmla="*/ 120181 h 540000" name="connsiteY708"/>
              <a:gd fmla="*/ 224400 w 562266" name="connsiteX709"/>
              <a:gd fmla="*/ 120565 h 540000" name="connsiteY709"/>
              <a:gd fmla="*/ 225407 w 562266" name="connsiteX710"/>
              <a:gd fmla="*/ 120950 h 540000" name="connsiteY710"/>
              <a:gd fmla="*/ 226366 w 562266" name="connsiteX711"/>
              <a:gd fmla="*/ 121286 h 540000" name="connsiteY711"/>
              <a:gd fmla="*/ 227421 w 562266" name="connsiteX712"/>
              <a:gd fmla="*/ 121574 h 540000" name="connsiteY712"/>
              <a:gd fmla="*/ 228525 w 562266" name="connsiteX713"/>
              <a:gd fmla="*/ 121863 h 540000" name="connsiteY713"/>
              <a:gd fmla="*/ 228620 w 562266" name="connsiteX714"/>
              <a:gd fmla="*/ 120998 h 540000" name="connsiteY714"/>
              <a:gd fmla="*/ 229004 w 562266" name="connsiteX715"/>
              <a:gd fmla="*/ 118451 h 540000" name="connsiteY715"/>
              <a:gd fmla="*/ 229340 w 562266" name="connsiteX716"/>
              <a:gd fmla="*/ 116768 h 540000" name="connsiteY716"/>
              <a:gd fmla="*/ 229723 w 562266" name="connsiteX717"/>
              <a:gd fmla="*/ 114798 h 540000" name="connsiteY717"/>
              <a:gd fmla="*/ 230251 w 562266" name="connsiteX718"/>
              <a:gd fmla="*/ 112587 h 540000" name="connsiteY718"/>
              <a:gd fmla="*/ 230874 w 562266" name="connsiteX719"/>
              <a:gd fmla="*/ 110280 h 540000" name="connsiteY719"/>
              <a:gd fmla="*/ 231642 w 562266" name="connsiteX720"/>
              <a:gd fmla="*/ 107829 h 540000" name="connsiteY720"/>
              <a:gd fmla="*/ 232505 w 562266" name="connsiteX721"/>
              <a:gd fmla="*/ 105378 h 540000" name="connsiteY721"/>
              <a:gd fmla="*/ 233032 w 562266" name="connsiteX722"/>
              <a:gd fmla="*/ 104129 h 540000" name="connsiteY722"/>
              <a:gd fmla="*/ 233512 w 562266" name="connsiteX723"/>
              <a:gd fmla="*/ 102831 h 540000" name="connsiteY723"/>
              <a:gd fmla="*/ 234040 w 562266" name="connsiteX724"/>
              <a:gd fmla="*/ 101582 h 540000" name="connsiteY724"/>
              <a:gd fmla="*/ 234663 w 562266" name="connsiteX725"/>
              <a:gd fmla="*/ 100428 h 540000" name="connsiteY725"/>
              <a:gd fmla="*/ 235287 w 562266" name="connsiteX726"/>
              <a:gd fmla="*/ 99227 h 540000" name="connsiteY726"/>
              <a:gd fmla="*/ 235958 w 562266" name="connsiteX727"/>
              <a:gd fmla="*/ 98025 h 540000" name="connsiteY727"/>
              <a:gd fmla="*/ 236677 w 562266" name="connsiteX728"/>
              <a:gd fmla="*/ 96872 h 540000" name="connsiteY728"/>
              <a:gd fmla="*/ 237397 w 562266" name="connsiteX729"/>
              <a:gd fmla="*/ 95814 h 540000" name="connsiteY729"/>
              <a:gd fmla="*/ 238212 w 562266" name="connsiteX730"/>
              <a:gd fmla="*/ 94709 h 540000" name="connsiteY730"/>
              <a:gd fmla="*/ 239027 w 562266" name="connsiteX731"/>
              <a:gd fmla="*/ 93700 h 540000" name="connsiteY731"/>
              <a:gd fmla="*/ 239938 w 562266" name="connsiteX732"/>
              <a:gd fmla="*/ 92787 h 540000" name="connsiteY732"/>
              <a:gd fmla="*/ 240850 w 562266" name="connsiteX733"/>
              <a:gd fmla="*/ 91873 h 540000" name="connsiteY733"/>
              <a:gd fmla="*/ 241425 w 562266" name="connsiteX734"/>
              <a:gd fmla="*/ 91585 h 540000" name="connsiteY734"/>
              <a:gd fmla="*/ 242144 w 562266" name="connsiteX735"/>
              <a:gd fmla="*/ 91249 h 540000" name="connsiteY735"/>
              <a:gd fmla="*/ 243200 w 562266" name="connsiteX736"/>
              <a:gd fmla="*/ 90816 h 540000" name="connsiteY736"/>
              <a:gd fmla="*/ 243775 w 562266" name="connsiteX737"/>
              <a:gd fmla="*/ 90672 h 540000" name="connsiteY737"/>
              <a:gd fmla="*/ 244494 w 562266" name="connsiteX738"/>
              <a:gd fmla="*/ 90480 h 540000" name="connsiteY738"/>
              <a:gd fmla="*/ 245214 w 562266" name="connsiteX739"/>
              <a:gd fmla="*/ 90336 h 540000" name="connsiteY739"/>
              <a:gd fmla="*/ 246029 w 562266" name="connsiteX740"/>
              <a:gd fmla="*/ 90191 h 540000" name="connsiteY740"/>
              <a:gd fmla="*/ 246892 w 562266" name="connsiteX741"/>
              <a:gd fmla="*/ 90095 h 540000" name="connsiteY741"/>
              <a:gd fmla="*/ 247852 w 562266" name="connsiteX742"/>
              <a:gd fmla="*/ 90047 h 540000" name="connsiteY742"/>
              <a:gd fmla="*/ 248859 w 562266" name="connsiteX743"/>
              <a:gd fmla="*/ 89999 h 540000" name="connsiteY743"/>
              <a:gd fmla="*/ 249914 w 562266" name="connsiteX744"/>
              <a:gd fmla="*/ 90047 h 540000" name="connsiteY744"/>
              <a:gd fmla="*/ 251065 w 562266" name="connsiteX745"/>
              <a:gd fmla="*/ 90095 h 540000" name="connsiteY745"/>
              <a:gd fmla="*/ 252264 w 562266" name="connsiteX746"/>
              <a:gd fmla="*/ 90239 h 540000" name="connsiteY746"/>
              <a:gd fmla="*/ 253511 w 562266" name="connsiteX747"/>
              <a:gd fmla="*/ 90480 h 540000" name="connsiteY747"/>
              <a:gd fmla="*/ 254805 w 562266" name="connsiteX748"/>
              <a:gd fmla="*/ 90720 h 540000" name="connsiteY748"/>
              <a:gd fmla="*/ 256196 w 562266" name="connsiteX749"/>
              <a:gd fmla="*/ 91153 h 540000" name="connsiteY749"/>
              <a:gd fmla="*/ 257635 w 562266" name="connsiteX750"/>
              <a:gd fmla="*/ 91585 h 540000" name="connsiteY750"/>
              <a:gd fmla="*/ 259122 w 562266" name="connsiteX751"/>
              <a:gd fmla="*/ 92162 h 540000" name="connsiteY751"/>
              <a:gd fmla="*/ 260656 w 562266" name="connsiteX752"/>
              <a:gd fmla="*/ 92835 h 540000" name="connsiteY752"/>
              <a:gd fmla="*/ 262287 w 562266" name="connsiteX753"/>
              <a:gd fmla="*/ 93604 h 540000" name="connsiteY753"/>
              <a:gd fmla="*/ 263917 w 562266" name="connsiteX754"/>
              <a:gd fmla="*/ 94517 h 540000" name="connsiteY754"/>
              <a:gd fmla="*/ 265644 w 562266" name="connsiteX755"/>
              <a:gd fmla="*/ 95478 h 540000" name="connsiteY755"/>
              <a:gd fmla="*/ 267466 w 562266" name="connsiteX756"/>
              <a:gd fmla="*/ 96631 h 540000" name="connsiteY756"/>
              <a:gd fmla="*/ 269289 w 562266" name="connsiteX757"/>
              <a:gd fmla="*/ 97929 h 540000" name="connsiteY757"/>
              <a:gd fmla="*/ 271111 w 562266" name="connsiteX758"/>
              <a:gd fmla="*/ 99371 h 540000" name="connsiteY758"/>
              <a:gd fmla="*/ 273029 w 562266" name="connsiteX759"/>
              <a:gd fmla="*/ 100957 h 540000" name="connsiteY759"/>
              <a:gd fmla="*/ 274996 w 562266" name="connsiteX760"/>
              <a:gd fmla="*/ 102687 h 540000" name="connsiteY760"/>
              <a:gd fmla="*/ 275427 w 562266" name="connsiteX761"/>
              <a:gd fmla="*/ 102158 h 540000" name="connsiteY761"/>
              <a:gd fmla="*/ 275859 w 562266" name="connsiteX762"/>
              <a:gd fmla="*/ 101486 h 540000" name="connsiteY762"/>
              <a:gd fmla="*/ 276482 w 562266" name="connsiteX763"/>
              <a:gd fmla="*/ 100717 h 540000" name="connsiteY763"/>
              <a:gd fmla="*/ 277394 w 562266" name="connsiteX764"/>
              <a:gd fmla="*/ 99707 h 540000" name="connsiteY764"/>
              <a:gd fmla="*/ 278449 w 562266" name="connsiteX765"/>
              <a:gd fmla="*/ 98650 h 540000" name="connsiteY765"/>
              <a:gd fmla="*/ 279696 w 562266" name="connsiteX766"/>
              <a:gd fmla="*/ 97544 h 540000" name="connsiteY766"/>
              <a:gd fmla="*/ 280463 w 562266" name="connsiteX767"/>
              <a:gd fmla="*/ 96920 h 540000" name="connsiteY767"/>
              <a:gd fmla="*/ 281182 w 562266" name="connsiteX768"/>
              <a:gd fmla="*/ 96343 h 540000" name="connsiteY768"/>
              <a:gd fmla="*/ 282046 w 562266" name="connsiteX769"/>
              <a:gd fmla="*/ 95766 h 540000" name="connsiteY769"/>
              <a:gd fmla="*/ 282909 w 562266" name="connsiteX770"/>
              <a:gd fmla="*/ 95141 h 540000" name="connsiteY770"/>
              <a:gd fmla="*/ 283868 w 562266" name="connsiteX771"/>
              <a:gd fmla="*/ 94565 h 540000" name="connsiteY771"/>
              <a:gd fmla="*/ 284875 w 562266" name="connsiteX772"/>
              <a:gd fmla="*/ 93988 h 540000" name="connsiteY772"/>
              <a:gd fmla="*/ 285930 w 562266" name="connsiteX773"/>
              <a:gd fmla="*/ 93459 h 540000" name="connsiteY773"/>
              <a:gd fmla="*/ 287033 w 562266" name="connsiteX774"/>
              <a:gd fmla="*/ 92931 h 540000" name="connsiteY774"/>
              <a:gd fmla="*/ 288232 w 562266" name="connsiteX775"/>
              <a:gd fmla="*/ 92402 h 540000" name="connsiteY775"/>
              <a:gd fmla="*/ 289479 w 562266" name="connsiteX776"/>
              <a:gd fmla="*/ 91970 h 540000" name="connsiteY776"/>
              <a:gd fmla="*/ 290726 w 562266" name="connsiteX777"/>
              <a:gd fmla="*/ 91585 h 540000" name="connsiteY777"/>
              <a:gd fmla="*/ 292117 w 562266" name="connsiteX778"/>
              <a:gd fmla="*/ 91201 h 540000" name="connsiteY778"/>
              <a:gd fmla="*/ 293555 w 562266" name="connsiteX779"/>
              <a:gd fmla="*/ 90816 h 540000" name="connsiteY779"/>
              <a:gd fmla="*/ 295042 w 562266" name="connsiteX780"/>
              <a:gd fmla="*/ 90528 h 540000" name="connsiteY780"/>
              <a:gd fmla="*/ 296577 w 562266" name="connsiteX781"/>
              <a:gd fmla="*/ 90336 h 540000" name="connsiteY781"/>
              <a:gd fmla="*/ 298208 w 562266" name="connsiteX782"/>
              <a:gd fmla="*/ 90143 h 540000" name="connsiteY782"/>
              <a:gd fmla="*/ 299886 w 562266" name="connsiteX783"/>
              <a:gd fmla="*/ 90047 h 540000" name="connsiteY783"/>
              <a:gd fmla="*/ 281133 w 562266" name="connsiteX784"/>
              <a:gd fmla="*/ 0 h 540000" name="connsiteY784"/>
              <a:gd fmla="*/ 0 w 562266" name="connsiteX785"/>
              <a:gd fmla="*/ 270000 h 540000" name="connsiteY785"/>
              <a:gd fmla="*/ 281133 w 562266" name="connsiteX786"/>
              <a:gd fmla="*/ 540000 h 540000" name="connsiteY786"/>
              <a:gd fmla="*/ 562266 w 562266" name="connsiteX787"/>
              <a:gd fmla="*/ 270000 h 540000" name="connsiteY7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</a:cxnLst>
            <a:rect b="b" l="l" r="r" t="t"/>
            <a:pathLst>
              <a:path h="540000" w="562266">
                <a:moveTo>
                  <a:pt x="270983" y="305551"/>
                </a:moveTo>
                <a:lnTo>
                  <a:pt x="270983" y="330061"/>
                </a:lnTo>
                <a:lnTo>
                  <a:pt x="269590" y="329774"/>
                </a:lnTo>
                <a:lnTo>
                  <a:pt x="268246" y="329439"/>
                </a:lnTo>
                <a:lnTo>
                  <a:pt x="266950" y="329056"/>
                </a:lnTo>
                <a:lnTo>
                  <a:pt x="265701" y="328577"/>
                </a:lnTo>
                <a:lnTo>
                  <a:pt x="264597" y="328146"/>
                </a:lnTo>
                <a:lnTo>
                  <a:pt x="263445" y="327620"/>
                </a:lnTo>
                <a:lnTo>
                  <a:pt x="262389" y="327045"/>
                </a:lnTo>
                <a:lnTo>
                  <a:pt x="261428" y="326471"/>
                </a:lnTo>
                <a:lnTo>
                  <a:pt x="260949" y="326184"/>
                </a:lnTo>
                <a:lnTo>
                  <a:pt x="260516" y="325849"/>
                </a:lnTo>
                <a:lnTo>
                  <a:pt x="260084" y="325466"/>
                </a:lnTo>
                <a:lnTo>
                  <a:pt x="259748" y="325083"/>
                </a:lnTo>
                <a:lnTo>
                  <a:pt x="259364" y="324652"/>
                </a:lnTo>
                <a:lnTo>
                  <a:pt x="259028" y="324221"/>
                </a:lnTo>
                <a:lnTo>
                  <a:pt x="258788" y="323742"/>
                </a:lnTo>
                <a:lnTo>
                  <a:pt x="258500" y="323264"/>
                </a:lnTo>
                <a:lnTo>
                  <a:pt x="258308" y="322737"/>
                </a:lnTo>
                <a:lnTo>
                  <a:pt x="258116" y="322163"/>
                </a:lnTo>
                <a:lnTo>
                  <a:pt x="257924" y="321636"/>
                </a:lnTo>
                <a:lnTo>
                  <a:pt x="257780" y="321062"/>
                </a:lnTo>
                <a:lnTo>
                  <a:pt x="257684" y="320439"/>
                </a:lnTo>
                <a:lnTo>
                  <a:pt x="257588" y="319817"/>
                </a:lnTo>
                <a:lnTo>
                  <a:pt x="257540" y="319099"/>
                </a:lnTo>
                <a:lnTo>
                  <a:pt x="257540" y="318429"/>
                </a:lnTo>
                <a:lnTo>
                  <a:pt x="257588" y="317328"/>
                </a:lnTo>
                <a:lnTo>
                  <a:pt x="257732" y="316370"/>
                </a:lnTo>
                <a:lnTo>
                  <a:pt x="257972" y="315365"/>
                </a:lnTo>
                <a:lnTo>
                  <a:pt x="258356" y="314408"/>
                </a:lnTo>
                <a:lnTo>
                  <a:pt x="258740" y="313546"/>
                </a:lnTo>
                <a:lnTo>
                  <a:pt x="259268" y="312732"/>
                </a:lnTo>
                <a:lnTo>
                  <a:pt x="259940" y="311966"/>
                </a:lnTo>
                <a:lnTo>
                  <a:pt x="260612" y="311200"/>
                </a:lnTo>
                <a:lnTo>
                  <a:pt x="261477" y="310482"/>
                </a:lnTo>
                <a:lnTo>
                  <a:pt x="262437" y="309764"/>
                </a:lnTo>
                <a:lnTo>
                  <a:pt x="263541" y="309094"/>
                </a:lnTo>
                <a:lnTo>
                  <a:pt x="264789" y="308328"/>
                </a:lnTo>
                <a:lnTo>
                  <a:pt x="266133" y="307658"/>
                </a:lnTo>
                <a:lnTo>
                  <a:pt x="267622" y="306987"/>
                </a:lnTo>
                <a:lnTo>
                  <a:pt x="269254" y="306222"/>
                </a:lnTo>
                <a:close/>
                <a:moveTo>
                  <a:pt x="284089" y="254853"/>
                </a:moveTo>
                <a:lnTo>
                  <a:pt x="285390" y="254950"/>
                </a:lnTo>
                <a:lnTo>
                  <a:pt x="286643" y="255143"/>
                </a:lnTo>
                <a:lnTo>
                  <a:pt x="287800" y="255385"/>
                </a:lnTo>
                <a:lnTo>
                  <a:pt x="288957" y="255724"/>
                </a:lnTo>
                <a:lnTo>
                  <a:pt x="290065" y="256063"/>
                </a:lnTo>
                <a:lnTo>
                  <a:pt x="291173" y="256499"/>
                </a:lnTo>
                <a:lnTo>
                  <a:pt x="292137" y="257080"/>
                </a:lnTo>
                <a:lnTo>
                  <a:pt x="293101" y="257661"/>
                </a:lnTo>
                <a:lnTo>
                  <a:pt x="293968" y="258290"/>
                </a:lnTo>
                <a:lnTo>
                  <a:pt x="294402" y="258677"/>
                </a:lnTo>
                <a:lnTo>
                  <a:pt x="294739" y="259016"/>
                </a:lnTo>
                <a:lnTo>
                  <a:pt x="295077" y="259403"/>
                </a:lnTo>
                <a:lnTo>
                  <a:pt x="295366" y="259791"/>
                </a:lnTo>
                <a:lnTo>
                  <a:pt x="295655" y="260226"/>
                </a:lnTo>
                <a:lnTo>
                  <a:pt x="295944" y="260614"/>
                </a:lnTo>
                <a:lnTo>
                  <a:pt x="296137" y="261050"/>
                </a:lnTo>
                <a:lnTo>
                  <a:pt x="296330" y="261485"/>
                </a:lnTo>
                <a:lnTo>
                  <a:pt x="296522" y="262018"/>
                </a:lnTo>
                <a:lnTo>
                  <a:pt x="296619" y="262502"/>
                </a:lnTo>
                <a:lnTo>
                  <a:pt x="296715" y="262986"/>
                </a:lnTo>
                <a:lnTo>
                  <a:pt x="296812" y="263518"/>
                </a:lnTo>
                <a:lnTo>
                  <a:pt x="296860" y="264051"/>
                </a:lnTo>
                <a:lnTo>
                  <a:pt x="296860" y="264535"/>
                </a:lnTo>
                <a:lnTo>
                  <a:pt x="296812" y="265309"/>
                </a:lnTo>
                <a:lnTo>
                  <a:pt x="296715" y="266036"/>
                </a:lnTo>
                <a:lnTo>
                  <a:pt x="296474" y="266810"/>
                </a:lnTo>
                <a:lnTo>
                  <a:pt x="296185" y="267585"/>
                </a:lnTo>
                <a:lnTo>
                  <a:pt x="295848" y="268359"/>
                </a:lnTo>
                <a:lnTo>
                  <a:pt x="295318" y="269134"/>
                </a:lnTo>
                <a:lnTo>
                  <a:pt x="294788" y="269957"/>
                </a:lnTo>
                <a:lnTo>
                  <a:pt x="294113" y="270732"/>
                </a:lnTo>
                <a:lnTo>
                  <a:pt x="293776" y="271167"/>
                </a:lnTo>
                <a:lnTo>
                  <a:pt x="293390" y="271555"/>
                </a:lnTo>
                <a:lnTo>
                  <a:pt x="292956" y="271942"/>
                </a:lnTo>
                <a:lnTo>
                  <a:pt x="292474" y="272281"/>
                </a:lnTo>
                <a:lnTo>
                  <a:pt x="291993" y="272620"/>
                </a:lnTo>
                <a:lnTo>
                  <a:pt x="291462" y="273007"/>
                </a:lnTo>
                <a:lnTo>
                  <a:pt x="290258" y="273636"/>
                </a:lnTo>
                <a:lnTo>
                  <a:pt x="288908" y="274169"/>
                </a:lnTo>
                <a:lnTo>
                  <a:pt x="287463" y="274750"/>
                </a:lnTo>
                <a:lnTo>
                  <a:pt x="285824" y="275234"/>
                </a:lnTo>
                <a:lnTo>
                  <a:pt x="284089" y="275669"/>
                </a:lnTo>
                <a:close/>
                <a:moveTo>
                  <a:pt x="283991" y="228388"/>
                </a:moveTo>
                <a:lnTo>
                  <a:pt x="270842" y="228388"/>
                </a:lnTo>
                <a:lnTo>
                  <a:pt x="270842" y="235680"/>
                </a:lnTo>
                <a:lnTo>
                  <a:pt x="268490" y="235968"/>
                </a:lnTo>
                <a:lnTo>
                  <a:pt x="266283" y="236352"/>
                </a:lnTo>
                <a:lnTo>
                  <a:pt x="264027" y="236832"/>
                </a:lnTo>
                <a:lnTo>
                  <a:pt x="261868" y="237264"/>
                </a:lnTo>
                <a:lnTo>
                  <a:pt x="259756" y="237791"/>
                </a:lnTo>
                <a:lnTo>
                  <a:pt x="257644" y="238415"/>
                </a:lnTo>
                <a:lnTo>
                  <a:pt x="255629" y="239039"/>
                </a:lnTo>
                <a:lnTo>
                  <a:pt x="253613" y="239806"/>
                </a:lnTo>
                <a:lnTo>
                  <a:pt x="251598" y="240526"/>
                </a:lnTo>
                <a:lnTo>
                  <a:pt x="249582" y="241437"/>
                </a:lnTo>
                <a:lnTo>
                  <a:pt x="247519" y="242349"/>
                </a:lnTo>
                <a:lnTo>
                  <a:pt x="245407" y="243356"/>
                </a:lnTo>
                <a:lnTo>
                  <a:pt x="243199" y="244507"/>
                </a:lnTo>
                <a:lnTo>
                  <a:pt x="240992" y="245611"/>
                </a:lnTo>
                <a:lnTo>
                  <a:pt x="238688" y="246906"/>
                </a:lnTo>
                <a:lnTo>
                  <a:pt x="236433" y="248250"/>
                </a:lnTo>
                <a:lnTo>
                  <a:pt x="236433" y="272860"/>
                </a:lnTo>
                <a:lnTo>
                  <a:pt x="237969" y="271661"/>
                </a:lnTo>
                <a:lnTo>
                  <a:pt x="239600" y="270461"/>
                </a:lnTo>
                <a:lnTo>
                  <a:pt x="241328" y="269262"/>
                </a:lnTo>
                <a:lnTo>
                  <a:pt x="243151" y="268111"/>
                </a:lnTo>
                <a:lnTo>
                  <a:pt x="245071" y="266911"/>
                </a:lnTo>
                <a:lnTo>
                  <a:pt x="247135" y="265712"/>
                </a:lnTo>
                <a:lnTo>
                  <a:pt x="249246" y="264465"/>
                </a:lnTo>
                <a:lnTo>
                  <a:pt x="251454" y="263313"/>
                </a:lnTo>
                <a:lnTo>
                  <a:pt x="253757" y="262114"/>
                </a:lnTo>
                <a:lnTo>
                  <a:pt x="256061" y="261011"/>
                </a:lnTo>
                <a:lnTo>
                  <a:pt x="258460" y="260003"/>
                </a:lnTo>
                <a:lnTo>
                  <a:pt x="260860" y="259092"/>
                </a:lnTo>
                <a:lnTo>
                  <a:pt x="263307" y="258228"/>
                </a:lnTo>
                <a:lnTo>
                  <a:pt x="265803" y="257508"/>
                </a:lnTo>
                <a:lnTo>
                  <a:pt x="268298" y="256789"/>
                </a:lnTo>
                <a:lnTo>
                  <a:pt x="270842" y="256213"/>
                </a:lnTo>
                <a:lnTo>
                  <a:pt x="270842" y="278857"/>
                </a:lnTo>
                <a:lnTo>
                  <a:pt x="268586" y="279624"/>
                </a:lnTo>
                <a:lnTo>
                  <a:pt x="266475" y="280344"/>
                </a:lnTo>
                <a:lnTo>
                  <a:pt x="264411" y="281159"/>
                </a:lnTo>
                <a:lnTo>
                  <a:pt x="262300" y="281927"/>
                </a:lnTo>
                <a:lnTo>
                  <a:pt x="260380" y="282791"/>
                </a:lnTo>
                <a:lnTo>
                  <a:pt x="258460" y="283654"/>
                </a:lnTo>
                <a:lnTo>
                  <a:pt x="256589" y="284470"/>
                </a:lnTo>
                <a:lnTo>
                  <a:pt x="254813" y="285381"/>
                </a:lnTo>
                <a:lnTo>
                  <a:pt x="252989" y="286245"/>
                </a:lnTo>
                <a:lnTo>
                  <a:pt x="251310" y="287156"/>
                </a:lnTo>
                <a:lnTo>
                  <a:pt x="249678" y="288068"/>
                </a:lnTo>
                <a:lnTo>
                  <a:pt x="248094" y="289075"/>
                </a:lnTo>
                <a:lnTo>
                  <a:pt x="246607" y="290083"/>
                </a:lnTo>
                <a:lnTo>
                  <a:pt x="245119" y="291042"/>
                </a:lnTo>
                <a:lnTo>
                  <a:pt x="243727" y="292098"/>
                </a:lnTo>
                <a:lnTo>
                  <a:pt x="242431" y="293153"/>
                </a:lnTo>
                <a:lnTo>
                  <a:pt x="241136" y="294208"/>
                </a:lnTo>
                <a:lnTo>
                  <a:pt x="239936" y="295360"/>
                </a:lnTo>
                <a:lnTo>
                  <a:pt x="238784" y="296511"/>
                </a:lnTo>
                <a:lnTo>
                  <a:pt x="237825" y="297759"/>
                </a:lnTo>
                <a:lnTo>
                  <a:pt x="236817" y="299006"/>
                </a:lnTo>
                <a:lnTo>
                  <a:pt x="236001" y="300349"/>
                </a:lnTo>
                <a:lnTo>
                  <a:pt x="235185" y="301740"/>
                </a:lnTo>
                <a:lnTo>
                  <a:pt x="234513" y="303179"/>
                </a:lnTo>
                <a:lnTo>
                  <a:pt x="233889" y="304667"/>
                </a:lnTo>
                <a:lnTo>
                  <a:pt x="233361" y="306202"/>
                </a:lnTo>
                <a:lnTo>
                  <a:pt x="232929" y="307737"/>
                </a:lnTo>
                <a:lnTo>
                  <a:pt x="232497" y="309368"/>
                </a:lnTo>
                <a:lnTo>
                  <a:pt x="232210" y="311047"/>
                </a:lnTo>
                <a:lnTo>
                  <a:pt x="232018" y="312774"/>
                </a:lnTo>
                <a:lnTo>
                  <a:pt x="231922" y="314549"/>
                </a:lnTo>
                <a:lnTo>
                  <a:pt x="231874" y="316372"/>
                </a:lnTo>
                <a:lnTo>
                  <a:pt x="231874" y="317332"/>
                </a:lnTo>
                <a:lnTo>
                  <a:pt x="231922" y="318243"/>
                </a:lnTo>
                <a:lnTo>
                  <a:pt x="232018" y="319155"/>
                </a:lnTo>
                <a:lnTo>
                  <a:pt x="232114" y="320066"/>
                </a:lnTo>
                <a:lnTo>
                  <a:pt x="232258" y="320978"/>
                </a:lnTo>
                <a:lnTo>
                  <a:pt x="232402" y="321889"/>
                </a:lnTo>
                <a:lnTo>
                  <a:pt x="232594" y="322753"/>
                </a:lnTo>
                <a:lnTo>
                  <a:pt x="232881" y="323712"/>
                </a:lnTo>
                <a:lnTo>
                  <a:pt x="233122" y="324624"/>
                </a:lnTo>
                <a:lnTo>
                  <a:pt x="233409" y="325487"/>
                </a:lnTo>
                <a:lnTo>
                  <a:pt x="234033" y="327310"/>
                </a:lnTo>
                <a:lnTo>
                  <a:pt x="234849" y="329133"/>
                </a:lnTo>
                <a:lnTo>
                  <a:pt x="235761" y="330956"/>
                </a:lnTo>
                <a:lnTo>
                  <a:pt x="236289" y="331820"/>
                </a:lnTo>
                <a:lnTo>
                  <a:pt x="236817" y="332683"/>
                </a:lnTo>
                <a:lnTo>
                  <a:pt x="237392" y="333547"/>
                </a:lnTo>
                <a:lnTo>
                  <a:pt x="238016" y="334411"/>
                </a:lnTo>
                <a:lnTo>
                  <a:pt x="238688" y="335178"/>
                </a:lnTo>
                <a:lnTo>
                  <a:pt x="239408" y="336042"/>
                </a:lnTo>
                <a:lnTo>
                  <a:pt x="240128" y="336809"/>
                </a:lnTo>
                <a:lnTo>
                  <a:pt x="240896" y="337625"/>
                </a:lnTo>
                <a:lnTo>
                  <a:pt x="241712" y="338344"/>
                </a:lnTo>
                <a:lnTo>
                  <a:pt x="242575" y="339160"/>
                </a:lnTo>
                <a:lnTo>
                  <a:pt x="243439" y="339880"/>
                </a:lnTo>
                <a:lnTo>
                  <a:pt x="244351" y="340599"/>
                </a:lnTo>
                <a:lnTo>
                  <a:pt x="245311" y="341319"/>
                </a:lnTo>
                <a:lnTo>
                  <a:pt x="246319" y="342038"/>
                </a:lnTo>
                <a:lnTo>
                  <a:pt x="247375" y="342710"/>
                </a:lnTo>
                <a:lnTo>
                  <a:pt x="248382" y="343382"/>
                </a:lnTo>
                <a:lnTo>
                  <a:pt x="249534" y="344005"/>
                </a:lnTo>
                <a:lnTo>
                  <a:pt x="250686" y="344629"/>
                </a:lnTo>
                <a:lnTo>
                  <a:pt x="251886" y="345253"/>
                </a:lnTo>
                <a:lnTo>
                  <a:pt x="253085" y="345780"/>
                </a:lnTo>
                <a:lnTo>
                  <a:pt x="254333" y="346308"/>
                </a:lnTo>
                <a:lnTo>
                  <a:pt x="255677" y="346788"/>
                </a:lnTo>
                <a:lnTo>
                  <a:pt x="257021" y="347220"/>
                </a:lnTo>
                <a:lnTo>
                  <a:pt x="258412" y="347651"/>
                </a:lnTo>
                <a:lnTo>
                  <a:pt x="259804" y="348083"/>
                </a:lnTo>
                <a:lnTo>
                  <a:pt x="261292" y="348419"/>
                </a:lnTo>
                <a:lnTo>
                  <a:pt x="262780" y="348755"/>
                </a:lnTo>
                <a:lnTo>
                  <a:pt x="264315" y="349043"/>
                </a:lnTo>
                <a:lnTo>
                  <a:pt x="265899" y="349282"/>
                </a:lnTo>
                <a:lnTo>
                  <a:pt x="267483" y="349570"/>
                </a:lnTo>
                <a:lnTo>
                  <a:pt x="269162" y="349762"/>
                </a:lnTo>
                <a:lnTo>
                  <a:pt x="270842" y="349954"/>
                </a:lnTo>
                <a:lnTo>
                  <a:pt x="270842" y="364394"/>
                </a:lnTo>
                <a:lnTo>
                  <a:pt x="283991" y="364394"/>
                </a:lnTo>
                <a:lnTo>
                  <a:pt x="283991" y="349954"/>
                </a:lnTo>
                <a:lnTo>
                  <a:pt x="286055" y="349666"/>
                </a:lnTo>
                <a:lnTo>
                  <a:pt x="288262" y="349282"/>
                </a:lnTo>
                <a:lnTo>
                  <a:pt x="290470" y="348851"/>
                </a:lnTo>
                <a:lnTo>
                  <a:pt x="292725" y="348371"/>
                </a:lnTo>
                <a:lnTo>
                  <a:pt x="295029" y="347747"/>
                </a:lnTo>
                <a:lnTo>
                  <a:pt x="297428" y="347172"/>
                </a:lnTo>
                <a:lnTo>
                  <a:pt x="299780" y="346452"/>
                </a:lnTo>
                <a:lnTo>
                  <a:pt x="302275" y="345636"/>
                </a:lnTo>
                <a:lnTo>
                  <a:pt x="304723" y="344821"/>
                </a:lnTo>
                <a:lnTo>
                  <a:pt x="307122" y="343909"/>
                </a:lnTo>
                <a:lnTo>
                  <a:pt x="309474" y="342950"/>
                </a:lnTo>
                <a:lnTo>
                  <a:pt x="311777" y="341990"/>
                </a:lnTo>
                <a:lnTo>
                  <a:pt x="314033" y="340887"/>
                </a:lnTo>
                <a:lnTo>
                  <a:pt x="316241" y="339784"/>
                </a:lnTo>
                <a:lnTo>
                  <a:pt x="318352" y="338632"/>
                </a:lnTo>
                <a:lnTo>
                  <a:pt x="320464" y="337433"/>
                </a:lnTo>
                <a:lnTo>
                  <a:pt x="320464" y="313830"/>
                </a:lnTo>
                <a:lnTo>
                  <a:pt x="317776" y="315797"/>
                </a:lnTo>
                <a:lnTo>
                  <a:pt x="314993" y="317716"/>
                </a:lnTo>
                <a:lnTo>
                  <a:pt x="312113" y="319539"/>
                </a:lnTo>
                <a:lnTo>
                  <a:pt x="309186" y="321362"/>
                </a:lnTo>
                <a:lnTo>
                  <a:pt x="307698" y="322177"/>
                </a:lnTo>
                <a:lnTo>
                  <a:pt x="306163" y="322993"/>
                </a:lnTo>
                <a:lnTo>
                  <a:pt x="304675" y="323712"/>
                </a:lnTo>
                <a:lnTo>
                  <a:pt x="303139" y="324480"/>
                </a:lnTo>
                <a:lnTo>
                  <a:pt x="301604" y="325152"/>
                </a:lnTo>
                <a:lnTo>
                  <a:pt x="300068" y="325823"/>
                </a:lnTo>
                <a:lnTo>
                  <a:pt x="298484" y="326447"/>
                </a:lnTo>
                <a:lnTo>
                  <a:pt x="296900" y="327023"/>
                </a:lnTo>
                <a:lnTo>
                  <a:pt x="295317" y="327598"/>
                </a:lnTo>
                <a:lnTo>
                  <a:pt x="293733" y="328078"/>
                </a:lnTo>
                <a:lnTo>
                  <a:pt x="292149" y="328510"/>
                </a:lnTo>
                <a:lnTo>
                  <a:pt x="290518" y="328941"/>
                </a:lnTo>
                <a:lnTo>
                  <a:pt x="288886" y="329325"/>
                </a:lnTo>
                <a:lnTo>
                  <a:pt x="287255" y="329661"/>
                </a:lnTo>
                <a:lnTo>
                  <a:pt x="285623" y="329901"/>
                </a:lnTo>
                <a:lnTo>
                  <a:pt x="283991" y="330141"/>
                </a:lnTo>
                <a:lnTo>
                  <a:pt x="283991" y="302508"/>
                </a:lnTo>
                <a:lnTo>
                  <a:pt x="287830" y="301500"/>
                </a:lnTo>
                <a:lnTo>
                  <a:pt x="291430" y="300397"/>
                </a:lnTo>
                <a:lnTo>
                  <a:pt x="293157" y="299869"/>
                </a:lnTo>
                <a:lnTo>
                  <a:pt x="294789" y="299342"/>
                </a:lnTo>
                <a:lnTo>
                  <a:pt x="296421" y="298766"/>
                </a:lnTo>
                <a:lnTo>
                  <a:pt x="297956" y="298190"/>
                </a:lnTo>
                <a:lnTo>
                  <a:pt x="299444" y="297567"/>
                </a:lnTo>
                <a:lnTo>
                  <a:pt x="300836" y="296943"/>
                </a:lnTo>
                <a:lnTo>
                  <a:pt x="302227" y="296367"/>
                </a:lnTo>
                <a:lnTo>
                  <a:pt x="303523" y="295696"/>
                </a:lnTo>
                <a:lnTo>
                  <a:pt x="304771" y="295072"/>
                </a:lnTo>
                <a:lnTo>
                  <a:pt x="305971" y="294352"/>
                </a:lnTo>
                <a:lnTo>
                  <a:pt x="307074" y="293681"/>
                </a:lnTo>
                <a:lnTo>
                  <a:pt x="308178" y="292961"/>
                </a:lnTo>
                <a:lnTo>
                  <a:pt x="310146" y="291618"/>
                </a:lnTo>
                <a:lnTo>
                  <a:pt x="311058" y="290898"/>
                </a:lnTo>
                <a:lnTo>
                  <a:pt x="311969" y="290179"/>
                </a:lnTo>
                <a:lnTo>
                  <a:pt x="312785" y="289459"/>
                </a:lnTo>
                <a:lnTo>
                  <a:pt x="313649" y="288740"/>
                </a:lnTo>
                <a:lnTo>
                  <a:pt x="314369" y="288020"/>
                </a:lnTo>
                <a:lnTo>
                  <a:pt x="315137" y="287300"/>
                </a:lnTo>
                <a:lnTo>
                  <a:pt x="315761" y="286533"/>
                </a:lnTo>
                <a:lnTo>
                  <a:pt x="316433" y="285813"/>
                </a:lnTo>
                <a:lnTo>
                  <a:pt x="317008" y="285046"/>
                </a:lnTo>
                <a:lnTo>
                  <a:pt x="317584" y="284326"/>
                </a:lnTo>
                <a:lnTo>
                  <a:pt x="318064" y="283558"/>
                </a:lnTo>
                <a:lnTo>
                  <a:pt x="318496" y="282791"/>
                </a:lnTo>
                <a:lnTo>
                  <a:pt x="318928" y="282023"/>
                </a:lnTo>
                <a:lnTo>
                  <a:pt x="319312" y="281303"/>
                </a:lnTo>
                <a:lnTo>
                  <a:pt x="319936" y="279768"/>
                </a:lnTo>
                <a:lnTo>
                  <a:pt x="320512" y="278185"/>
                </a:lnTo>
                <a:lnTo>
                  <a:pt x="320992" y="276602"/>
                </a:lnTo>
                <a:lnTo>
                  <a:pt x="321376" y="275019"/>
                </a:lnTo>
                <a:lnTo>
                  <a:pt x="321711" y="273436"/>
                </a:lnTo>
                <a:lnTo>
                  <a:pt x="321904" y="271805"/>
                </a:lnTo>
                <a:lnTo>
                  <a:pt x="322047" y="270173"/>
                </a:lnTo>
                <a:lnTo>
                  <a:pt x="322096" y="268542"/>
                </a:lnTo>
                <a:lnTo>
                  <a:pt x="322047" y="267007"/>
                </a:lnTo>
                <a:lnTo>
                  <a:pt x="321904" y="265472"/>
                </a:lnTo>
                <a:lnTo>
                  <a:pt x="321663" y="263889"/>
                </a:lnTo>
                <a:lnTo>
                  <a:pt x="321327" y="262306"/>
                </a:lnTo>
                <a:lnTo>
                  <a:pt x="320896" y="260675"/>
                </a:lnTo>
                <a:lnTo>
                  <a:pt x="320320" y="259044"/>
                </a:lnTo>
                <a:lnTo>
                  <a:pt x="319744" y="257365"/>
                </a:lnTo>
                <a:lnTo>
                  <a:pt x="318976" y="255686"/>
                </a:lnTo>
                <a:lnTo>
                  <a:pt x="318592" y="254822"/>
                </a:lnTo>
                <a:lnTo>
                  <a:pt x="318160" y="254006"/>
                </a:lnTo>
                <a:lnTo>
                  <a:pt x="317680" y="253143"/>
                </a:lnTo>
                <a:lnTo>
                  <a:pt x="317104" y="252327"/>
                </a:lnTo>
                <a:lnTo>
                  <a:pt x="316529" y="251512"/>
                </a:lnTo>
                <a:lnTo>
                  <a:pt x="315905" y="250744"/>
                </a:lnTo>
                <a:lnTo>
                  <a:pt x="315233" y="249881"/>
                </a:lnTo>
                <a:lnTo>
                  <a:pt x="314561" y="249113"/>
                </a:lnTo>
                <a:lnTo>
                  <a:pt x="313793" y="248346"/>
                </a:lnTo>
                <a:lnTo>
                  <a:pt x="313025" y="247530"/>
                </a:lnTo>
                <a:lnTo>
                  <a:pt x="312161" y="246810"/>
                </a:lnTo>
                <a:lnTo>
                  <a:pt x="311346" y="246091"/>
                </a:lnTo>
                <a:lnTo>
                  <a:pt x="310386" y="245323"/>
                </a:lnTo>
                <a:lnTo>
                  <a:pt x="309426" y="244604"/>
                </a:lnTo>
                <a:lnTo>
                  <a:pt x="308418" y="243836"/>
                </a:lnTo>
                <a:lnTo>
                  <a:pt x="307362" y="243116"/>
                </a:lnTo>
                <a:lnTo>
                  <a:pt x="306259" y="242397"/>
                </a:lnTo>
                <a:lnTo>
                  <a:pt x="305155" y="241773"/>
                </a:lnTo>
                <a:lnTo>
                  <a:pt x="303955" y="241101"/>
                </a:lnTo>
                <a:lnTo>
                  <a:pt x="302707" y="240526"/>
                </a:lnTo>
                <a:lnTo>
                  <a:pt x="301412" y="239950"/>
                </a:lnTo>
                <a:lnTo>
                  <a:pt x="300068" y="239374"/>
                </a:lnTo>
                <a:lnTo>
                  <a:pt x="298676" y="238895"/>
                </a:lnTo>
                <a:lnTo>
                  <a:pt x="297285" y="238415"/>
                </a:lnTo>
                <a:lnTo>
                  <a:pt x="295797" y="237935"/>
                </a:lnTo>
                <a:lnTo>
                  <a:pt x="294261" y="237551"/>
                </a:lnTo>
                <a:lnTo>
                  <a:pt x="292677" y="237167"/>
                </a:lnTo>
                <a:lnTo>
                  <a:pt x="291046" y="236784"/>
                </a:lnTo>
                <a:lnTo>
                  <a:pt x="289366" y="236448"/>
                </a:lnTo>
                <a:lnTo>
                  <a:pt x="287590" y="236160"/>
                </a:lnTo>
                <a:lnTo>
                  <a:pt x="285815" y="235920"/>
                </a:lnTo>
                <a:lnTo>
                  <a:pt x="283991" y="235680"/>
                </a:lnTo>
                <a:close/>
                <a:moveTo>
                  <a:pt x="281736" y="168565"/>
                </a:moveTo>
                <a:lnTo>
                  <a:pt x="284807" y="168709"/>
                </a:lnTo>
                <a:lnTo>
                  <a:pt x="287782" y="168901"/>
                </a:lnTo>
                <a:lnTo>
                  <a:pt x="290710" y="169189"/>
                </a:lnTo>
                <a:lnTo>
                  <a:pt x="293589" y="169572"/>
                </a:lnTo>
                <a:lnTo>
                  <a:pt x="296421" y="170004"/>
                </a:lnTo>
                <a:lnTo>
                  <a:pt x="299204" y="170532"/>
                </a:lnTo>
                <a:lnTo>
                  <a:pt x="301891" y="171156"/>
                </a:lnTo>
                <a:lnTo>
                  <a:pt x="304531" y="171827"/>
                </a:lnTo>
                <a:lnTo>
                  <a:pt x="307122" y="172595"/>
                </a:lnTo>
                <a:lnTo>
                  <a:pt x="309666" y="173410"/>
                </a:lnTo>
                <a:lnTo>
                  <a:pt x="312161" y="174322"/>
                </a:lnTo>
                <a:lnTo>
                  <a:pt x="314609" y="175281"/>
                </a:lnTo>
                <a:lnTo>
                  <a:pt x="317008" y="176337"/>
                </a:lnTo>
                <a:lnTo>
                  <a:pt x="319360" y="177488"/>
                </a:lnTo>
                <a:lnTo>
                  <a:pt x="321616" y="178687"/>
                </a:lnTo>
                <a:lnTo>
                  <a:pt x="323871" y="179935"/>
                </a:lnTo>
                <a:lnTo>
                  <a:pt x="326079" y="181278"/>
                </a:lnTo>
                <a:lnTo>
                  <a:pt x="328190" y="182669"/>
                </a:lnTo>
                <a:lnTo>
                  <a:pt x="330350" y="184156"/>
                </a:lnTo>
                <a:lnTo>
                  <a:pt x="332365" y="185691"/>
                </a:lnTo>
                <a:lnTo>
                  <a:pt x="334381" y="187323"/>
                </a:lnTo>
                <a:lnTo>
                  <a:pt x="336396" y="189002"/>
                </a:lnTo>
                <a:lnTo>
                  <a:pt x="338316" y="190729"/>
                </a:lnTo>
                <a:lnTo>
                  <a:pt x="340236" y="192504"/>
                </a:lnTo>
                <a:lnTo>
                  <a:pt x="342059" y="194423"/>
                </a:lnTo>
                <a:lnTo>
                  <a:pt x="343883" y="196342"/>
                </a:lnTo>
                <a:lnTo>
                  <a:pt x="345659" y="198309"/>
                </a:lnTo>
                <a:lnTo>
                  <a:pt x="347434" y="200371"/>
                </a:lnTo>
                <a:lnTo>
                  <a:pt x="349162" y="202482"/>
                </a:lnTo>
                <a:lnTo>
                  <a:pt x="350842" y="204641"/>
                </a:lnTo>
                <a:lnTo>
                  <a:pt x="352473" y="206896"/>
                </a:lnTo>
                <a:lnTo>
                  <a:pt x="354105" y="209199"/>
                </a:lnTo>
                <a:lnTo>
                  <a:pt x="355689" y="211502"/>
                </a:lnTo>
                <a:lnTo>
                  <a:pt x="357272" y="213900"/>
                </a:lnTo>
                <a:lnTo>
                  <a:pt x="358760" y="216395"/>
                </a:lnTo>
                <a:lnTo>
                  <a:pt x="360296" y="218890"/>
                </a:lnTo>
                <a:lnTo>
                  <a:pt x="361735" y="221480"/>
                </a:lnTo>
                <a:lnTo>
                  <a:pt x="363223" y="224023"/>
                </a:lnTo>
                <a:lnTo>
                  <a:pt x="364663" y="226709"/>
                </a:lnTo>
                <a:lnTo>
                  <a:pt x="366007" y="229444"/>
                </a:lnTo>
                <a:lnTo>
                  <a:pt x="367398" y="232226"/>
                </a:lnTo>
                <a:lnTo>
                  <a:pt x="368742" y="235009"/>
                </a:lnTo>
                <a:lnTo>
                  <a:pt x="370086" y="237887"/>
                </a:lnTo>
                <a:lnTo>
                  <a:pt x="371430" y="240813"/>
                </a:lnTo>
                <a:lnTo>
                  <a:pt x="372725" y="243788"/>
                </a:lnTo>
                <a:lnTo>
                  <a:pt x="373973" y="246810"/>
                </a:lnTo>
                <a:lnTo>
                  <a:pt x="375221" y="249833"/>
                </a:lnTo>
                <a:lnTo>
                  <a:pt x="376469" y="252951"/>
                </a:lnTo>
                <a:lnTo>
                  <a:pt x="377716" y="256069"/>
                </a:lnTo>
                <a:lnTo>
                  <a:pt x="380116" y="262498"/>
                </a:lnTo>
                <a:lnTo>
                  <a:pt x="382515" y="269070"/>
                </a:lnTo>
                <a:lnTo>
                  <a:pt x="384867" y="275834"/>
                </a:lnTo>
                <a:lnTo>
                  <a:pt x="387170" y="282695"/>
                </a:lnTo>
                <a:lnTo>
                  <a:pt x="389426" y="289747"/>
                </a:lnTo>
                <a:lnTo>
                  <a:pt x="391729" y="296943"/>
                </a:lnTo>
                <a:lnTo>
                  <a:pt x="393985" y="304235"/>
                </a:lnTo>
                <a:lnTo>
                  <a:pt x="394945" y="307497"/>
                </a:lnTo>
                <a:lnTo>
                  <a:pt x="395761" y="310711"/>
                </a:lnTo>
                <a:lnTo>
                  <a:pt x="396432" y="313878"/>
                </a:lnTo>
                <a:lnTo>
                  <a:pt x="397008" y="316996"/>
                </a:lnTo>
                <a:lnTo>
                  <a:pt x="397392" y="320066"/>
                </a:lnTo>
                <a:lnTo>
                  <a:pt x="397776" y="323089"/>
                </a:lnTo>
                <a:lnTo>
                  <a:pt x="397920" y="326063"/>
                </a:lnTo>
                <a:lnTo>
                  <a:pt x="398016" y="328989"/>
                </a:lnTo>
                <a:lnTo>
                  <a:pt x="397968" y="331868"/>
                </a:lnTo>
                <a:lnTo>
                  <a:pt x="397824" y="334746"/>
                </a:lnTo>
                <a:lnTo>
                  <a:pt x="397488" y="337529"/>
                </a:lnTo>
                <a:lnTo>
                  <a:pt x="397152" y="340311"/>
                </a:lnTo>
                <a:lnTo>
                  <a:pt x="396672" y="342998"/>
                </a:lnTo>
                <a:lnTo>
                  <a:pt x="396096" y="345684"/>
                </a:lnTo>
                <a:lnTo>
                  <a:pt x="395377" y="348275"/>
                </a:lnTo>
                <a:lnTo>
                  <a:pt x="394609" y="350818"/>
                </a:lnTo>
                <a:lnTo>
                  <a:pt x="393697" y="353360"/>
                </a:lnTo>
                <a:lnTo>
                  <a:pt x="392689" y="355855"/>
                </a:lnTo>
                <a:lnTo>
                  <a:pt x="391633" y="358253"/>
                </a:lnTo>
                <a:lnTo>
                  <a:pt x="390434" y="360652"/>
                </a:lnTo>
                <a:lnTo>
                  <a:pt x="389186" y="362955"/>
                </a:lnTo>
                <a:lnTo>
                  <a:pt x="387794" y="365258"/>
                </a:lnTo>
                <a:lnTo>
                  <a:pt x="386355" y="367465"/>
                </a:lnTo>
                <a:lnTo>
                  <a:pt x="384819" y="369623"/>
                </a:lnTo>
                <a:lnTo>
                  <a:pt x="383235" y="371782"/>
                </a:lnTo>
                <a:lnTo>
                  <a:pt x="381555" y="373845"/>
                </a:lnTo>
                <a:lnTo>
                  <a:pt x="379780" y="375860"/>
                </a:lnTo>
                <a:lnTo>
                  <a:pt x="377956" y="377875"/>
                </a:lnTo>
                <a:lnTo>
                  <a:pt x="376037" y="379794"/>
                </a:lnTo>
                <a:lnTo>
                  <a:pt x="374069" y="381665"/>
                </a:lnTo>
                <a:lnTo>
                  <a:pt x="372005" y="383488"/>
                </a:lnTo>
                <a:lnTo>
                  <a:pt x="369894" y="385263"/>
                </a:lnTo>
                <a:lnTo>
                  <a:pt x="367638" y="386990"/>
                </a:lnTo>
                <a:lnTo>
                  <a:pt x="365431" y="388717"/>
                </a:lnTo>
                <a:lnTo>
                  <a:pt x="363127" y="390348"/>
                </a:lnTo>
                <a:lnTo>
                  <a:pt x="360728" y="391931"/>
                </a:lnTo>
                <a:lnTo>
                  <a:pt x="358280" y="393466"/>
                </a:lnTo>
                <a:lnTo>
                  <a:pt x="355833" y="394906"/>
                </a:lnTo>
                <a:lnTo>
                  <a:pt x="353241" y="396297"/>
                </a:lnTo>
                <a:lnTo>
                  <a:pt x="350698" y="397688"/>
                </a:lnTo>
                <a:lnTo>
                  <a:pt x="348058" y="398983"/>
                </a:lnTo>
                <a:lnTo>
                  <a:pt x="345323" y="400231"/>
                </a:lnTo>
                <a:lnTo>
                  <a:pt x="342587" y="401478"/>
                </a:lnTo>
                <a:lnTo>
                  <a:pt x="339852" y="402581"/>
                </a:lnTo>
                <a:lnTo>
                  <a:pt x="337020" y="403685"/>
                </a:lnTo>
                <a:lnTo>
                  <a:pt x="334141" y="404740"/>
                </a:lnTo>
                <a:lnTo>
                  <a:pt x="331262" y="405700"/>
                </a:lnTo>
                <a:lnTo>
                  <a:pt x="328334" y="406659"/>
                </a:lnTo>
                <a:lnTo>
                  <a:pt x="325407" y="407571"/>
                </a:lnTo>
                <a:lnTo>
                  <a:pt x="322431" y="408338"/>
                </a:lnTo>
                <a:lnTo>
                  <a:pt x="319408" y="409154"/>
                </a:lnTo>
                <a:lnTo>
                  <a:pt x="316385" y="409825"/>
                </a:lnTo>
                <a:lnTo>
                  <a:pt x="313313" y="410545"/>
                </a:lnTo>
                <a:lnTo>
                  <a:pt x="310194" y="411121"/>
                </a:lnTo>
                <a:lnTo>
                  <a:pt x="307122" y="411648"/>
                </a:lnTo>
                <a:lnTo>
                  <a:pt x="303955" y="412176"/>
                </a:lnTo>
                <a:lnTo>
                  <a:pt x="300836" y="412560"/>
                </a:lnTo>
                <a:lnTo>
                  <a:pt x="297668" y="412944"/>
                </a:lnTo>
                <a:lnTo>
                  <a:pt x="294501" y="413232"/>
                </a:lnTo>
                <a:lnTo>
                  <a:pt x="291334" y="413519"/>
                </a:lnTo>
                <a:lnTo>
                  <a:pt x="288166" y="413759"/>
                </a:lnTo>
                <a:lnTo>
                  <a:pt x="284999" y="413903"/>
                </a:lnTo>
                <a:lnTo>
                  <a:pt x="281783" y="413999"/>
                </a:lnTo>
                <a:lnTo>
                  <a:pt x="278616" y="413999"/>
                </a:lnTo>
                <a:lnTo>
                  <a:pt x="275401" y="413999"/>
                </a:lnTo>
                <a:lnTo>
                  <a:pt x="272233" y="413903"/>
                </a:lnTo>
                <a:lnTo>
                  <a:pt x="269066" y="413759"/>
                </a:lnTo>
                <a:lnTo>
                  <a:pt x="265899" y="413567"/>
                </a:lnTo>
                <a:lnTo>
                  <a:pt x="262780" y="413327"/>
                </a:lnTo>
                <a:lnTo>
                  <a:pt x="259612" y="413040"/>
                </a:lnTo>
                <a:lnTo>
                  <a:pt x="256493" y="412752"/>
                </a:lnTo>
                <a:lnTo>
                  <a:pt x="253421" y="412368"/>
                </a:lnTo>
                <a:lnTo>
                  <a:pt x="250350" y="411888"/>
                </a:lnTo>
                <a:lnTo>
                  <a:pt x="247278" y="411409"/>
                </a:lnTo>
                <a:lnTo>
                  <a:pt x="244207" y="410881"/>
                </a:lnTo>
                <a:lnTo>
                  <a:pt x="241232" y="410305"/>
                </a:lnTo>
                <a:lnTo>
                  <a:pt x="238208" y="409681"/>
                </a:lnTo>
                <a:lnTo>
                  <a:pt x="235281" y="409010"/>
                </a:lnTo>
                <a:lnTo>
                  <a:pt x="232353" y="408194"/>
                </a:lnTo>
                <a:lnTo>
                  <a:pt x="229426" y="407427"/>
                </a:lnTo>
                <a:lnTo>
                  <a:pt x="226595" y="406563"/>
                </a:lnTo>
                <a:lnTo>
                  <a:pt x="223763" y="405652"/>
                </a:lnTo>
                <a:lnTo>
                  <a:pt x="220980" y="404740"/>
                </a:lnTo>
                <a:lnTo>
                  <a:pt x="218244" y="403733"/>
                </a:lnTo>
                <a:lnTo>
                  <a:pt x="215509" y="402629"/>
                </a:lnTo>
                <a:lnTo>
                  <a:pt x="212870" y="401574"/>
                </a:lnTo>
                <a:lnTo>
                  <a:pt x="210230" y="400423"/>
                </a:lnTo>
                <a:lnTo>
                  <a:pt x="207639" y="399175"/>
                </a:lnTo>
                <a:lnTo>
                  <a:pt x="205143" y="397928"/>
                </a:lnTo>
                <a:lnTo>
                  <a:pt x="202648" y="396633"/>
                </a:lnTo>
                <a:lnTo>
                  <a:pt x="200248" y="395289"/>
                </a:lnTo>
                <a:lnTo>
                  <a:pt x="197897" y="393850"/>
                </a:lnTo>
                <a:lnTo>
                  <a:pt x="195593" y="392363"/>
                </a:lnTo>
                <a:lnTo>
                  <a:pt x="193289" y="390876"/>
                </a:lnTo>
                <a:lnTo>
                  <a:pt x="191130" y="389293"/>
                </a:lnTo>
                <a:lnTo>
                  <a:pt x="189018" y="387661"/>
                </a:lnTo>
                <a:lnTo>
                  <a:pt x="186907" y="385982"/>
                </a:lnTo>
                <a:lnTo>
                  <a:pt x="184891" y="384255"/>
                </a:lnTo>
                <a:lnTo>
                  <a:pt x="182972" y="382480"/>
                </a:lnTo>
                <a:lnTo>
                  <a:pt x="181100" y="380609"/>
                </a:lnTo>
                <a:lnTo>
                  <a:pt x="179228" y="378738"/>
                </a:lnTo>
                <a:lnTo>
                  <a:pt x="177501" y="376819"/>
                </a:lnTo>
                <a:lnTo>
                  <a:pt x="175869" y="374853"/>
                </a:lnTo>
                <a:lnTo>
                  <a:pt x="174285" y="372742"/>
                </a:lnTo>
                <a:lnTo>
                  <a:pt x="172750" y="370679"/>
                </a:lnTo>
                <a:lnTo>
                  <a:pt x="171310" y="368568"/>
                </a:lnTo>
                <a:lnTo>
                  <a:pt x="169966" y="366313"/>
                </a:lnTo>
                <a:lnTo>
                  <a:pt x="168718" y="364106"/>
                </a:lnTo>
                <a:lnTo>
                  <a:pt x="167519" y="361756"/>
                </a:lnTo>
                <a:lnTo>
                  <a:pt x="166415" y="359453"/>
                </a:lnTo>
                <a:lnTo>
                  <a:pt x="165407" y="357006"/>
                </a:lnTo>
                <a:lnTo>
                  <a:pt x="164447" y="354560"/>
                </a:lnTo>
                <a:lnTo>
                  <a:pt x="163631" y="352065"/>
                </a:lnTo>
                <a:lnTo>
                  <a:pt x="162912" y="349522"/>
                </a:lnTo>
                <a:lnTo>
                  <a:pt x="162240" y="346884"/>
                </a:lnTo>
                <a:lnTo>
                  <a:pt x="161664" y="344197"/>
                </a:lnTo>
                <a:lnTo>
                  <a:pt x="161232" y="341463"/>
                </a:lnTo>
                <a:lnTo>
                  <a:pt x="160896" y="338728"/>
                </a:lnTo>
                <a:lnTo>
                  <a:pt x="160608" y="335898"/>
                </a:lnTo>
                <a:lnTo>
                  <a:pt x="160464" y="332971"/>
                </a:lnTo>
                <a:lnTo>
                  <a:pt x="160416" y="330045"/>
                </a:lnTo>
                <a:lnTo>
                  <a:pt x="160464" y="327071"/>
                </a:lnTo>
                <a:lnTo>
                  <a:pt x="160608" y="324000"/>
                </a:lnTo>
                <a:lnTo>
                  <a:pt x="160944" y="320930"/>
                </a:lnTo>
                <a:lnTo>
                  <a:pt x="161328" y="317764"/>
                </a:lnTo>
                <a:lnTo>
                  <a:pt x="161808" y="314597"/>
                </a:lnTo>
                <a:lnTo>
                  <a:pt x="162480" y="311335"/>
                </a:lnTo>
                <a:lnTo>
                  <a:pt x="163200" y="308025"/>
                </a:lnTo>
                <a:lnTo>
                  <a:pt x="165407" y="299054"/>
                </a:lnTo>
                <a:lnTo>
                  <a:pt x="166511" y="294688"/>
                </a:lnTo>
                <a:lnTo>
                  <a:pt x="167663" y="290419"/>
                </a:lnTo>
                <a:lnTo>
                  <a:pt x="168814" y="286149"/>
                </a:lnTo>
                <a:lnTo>
                  <a:pt x="169918" y="282023"/>
                </a:lnTo>
                <a:lnTo>
                  <a:pt x="171118" y="277993"/>
                </a:lnTo>
                <a:lnTo>
                  <a:pt x="172318" y="274012"/>
                </a:lnTo>
                <a:lnTo>
                  <a:pt x="173517" y="270125"/>
                </a:lnTo>
                <a:lnTo>
                  <a:pt x="174717" y="266288"/>
                </a:lnTo>
                <a:lnTo>
                  <a:pt x="175917" y="262594"/>
                </a:lnTo>
                <a:lnTo>
                  <a:pt x="177165" y="258948"/>
                </a:lnTo>
                <a:lnTo>
                  <a:pt x="178460" y="255302"/>
                </a:lnTo>
                <a:lnTo>
                  <a:pt x="179756" y="251847"/>
                </a:lnTo>
                <a:lnTo>
                  <a:pt x="181004" y="248393"/>
                </a:lnTo>
                <a:lnTo>
                  <a:pt x="182300" y="245083"/>
                </a:lnTo>
                <a:lnTo>
                  <a:pt x="183643" y="241821"/>
                </a:lnTo>
                <a:lnTo>
                  <a:pt x="185035" y="238607"/>
                </a:lnTo>
                <a:lnTo>
                  <a:pt x="186379" y="235488"/>
                </a:lnTo>
                <a:lnTo>
                  <a:pt x="187770" y="232466"/>
                </a:lnTo>
                <a:lnTo>
                  <a:pt x="189210" y="229492"/>
                </a:lnTo>
                <a:lnTo>
                  <a:pt x="190650" y="226565"/>
                </a:lnTo>
                <a:lnTo>
                  <a:pt x="192090" y="223735"/>
                </a:lnTo>
                <a:lnTo>
                  <a:pt x="193529" y="221048"/>
                </a:lnTo>
                <a:lnTo>
                  <a:pt x="195065" y="218362"/>
                </a:lnTo>
                <a:lnTo>
                  <a:pt x="196601" y="215723"/>
                </a:lnTo>
                <a:lnTo>
                  <a:pt x="198136" y="213229"/>
                </a:lnTo>
                <a:lnTo>
                  <a:pt x="199720" y="210782"/>
                </a:lnTo>
                <a:lnTo>
                  <a:pt x="201304" y="208383"/>
                </a:lnTo>
                <a:lnTo>
                  <a:pt x="202936" y="206080"/>
                </a:lnTo>
                <a:lnTo>
                  <a:pt x="204663" y="203874"/>
                </a:lnTo>
                <a:lnTo>
                  <a:pt x="206343" y="201667"/>
                </a:lnTo>
                <a:lnTo>
                  <a:pt x="208022" y="199604"/>
                </a:lnTo>
                <a:lnTo>
                  <a:pt x="209798" y="197589"/>
                </a:lnTo>
                <a:lnTo>
                  <a:pt x="211526" y="195622"/>
                </a:lnTo>
                <a:lnTo>
                  <a:pt x="213350" y="193751"/>
                </a:lnTo>
                <a:lnTo>
                  <a:pt x="215173" y="191928"/>
                </a:lnTo>
                <a:lnTo>
                  <a:pt x="217045" y="190201"/>
                </a:lnTo>
                <a:lnTo>
                  <a:pt x="218964" y="188570"/>
                </a:lnTo>
                <a:lnTo>
                  <a:pt x="220884" y="186939"/>
                </a:lnTo>
                <a:lnTo>
                  <a:pt x="222851" y="185404"/>
                </a:lnTo>
                <a:lnTo>
                  <a:pt x="224819" y="183965"/>
                </a:lnTo>
                <a:lnTo>
                  <a:pt x="226883" y="182573"/>
                </a:lnTo>
                <a:lnTo>
                  <a:pt x="228946" y="181230"/>
                </a:lnTo>
                <a:lnTo>
                  <a:pt x="231058" y="179983"/>
                </a:lnTo>
                <a:lnTo>
                  <a:pt x="233217" y="178831"/>
                </a:lnTo>
                <a:lnTo>
                  <a:pt x="235377" y="177680"/>
                </a:lnTo>
                <a:lnTo>
                  <a:pt x="237584" y="176624"/>
                </a:lnTo>
                <a:lnTo>
                  <a:pt x="239840" y="175665"/>
                </a:lnTo>
                <a:lnTo>
                  <a:pt x="242096" y="174706"/>
                </a:lnTo>
                <a:lnTo>
                  <a:pt x="244447" y="173842"/>
                </a:lnTo>
                <a:lnTo>
                  <a:pt x="246799" y="173074"/>
                </a:lnTo>
                <a:lnTo>
                  <a:pt x="249246" y="172307"/>
                </a:lnTo>
                <a:lnTo>
                  <a:pt x="251694" y="171683"/>
                </a:lnTo>
                <a:lnTo>
                  <a:pt x="254189" y="171108"/>
                </a:lnTo>
                <a:lnTo>
                  <a:pt x="256733" y="170532"/>
                </a:lnTo>
                <a:lnTo>
                  <a:pt x="259276" y="170052"/>
                </a:lnTo>
                <a:lnTo>
                  <a:pt x="261916" y="169668"/>
                </a:lnTo>
                <a:lnTo>
                  <a:pt x="264603" y="169332"/>
                </a:lnTo>
                <a:lnTo>
                  <a:pt x="267291" y="169045"/>
                </a:lnTo>
                <a:lnTo>
                  <a:pt x="270026" y="168805"/>
                </a:lnTo>
                <a:lnTo>
                  <a:pt x="272857" y="168661"/>
                </a:lnTo>
                <a:lnTo>
                  <a:pt x="275689" y="168565"/>
                </a:lnTo>
                <a:lnTo>
                  <a:pt x="278616" y="168565"/>
                </a:lnTo>
                <a:close/>
                <a:moveTo>
                  <a:pt x="301612" y="89999"/>
                </a:moveTo>
                <a:lnTo>
                  <a:pt x="302284" y="90528"/>
                </a:lnTo>
                <a:lnTo>
                  <a:pt x="303003" y="91249"/>
                </a:lnTo>
                <a:lnTo>
                  <a:pt x="304010" y="92162"/>
                </a:lnTo>
                <a:lnTo>
                  <a:pt x="305113" y="93315"/>
                </a:lnTo>
                <a:lnTo>
                  <a:pt x="306360" y="94757"/>
                </a:lnTo>
                <a:lnTo>
                  <a:pt x="307703" y="96391"/>
                </a:lnTo>
                <a:lnTo>
                  <a:pt x="308375" y="97304"/>
                </a:lnTo>
                <a:lnTo>
                  <a:pt x="309046" y="98265"/>
                </a:lnTo>
                <a:lnTo>
                  <a:pt x="309717" y="99275"/>
                </a:lnTo>
                <a:lnTo>
                  <a:pt x="310389" y="100380"/>
                </a:lnTo>
                <a:lnTo>
                  <a:pt x="311012" y="101486"/>
                </a:lnTo>
                <a:lnTo>
                  <a:pt x="311684" y="102639"/>
                </a:lnTo>
                <a:lnTo>
                  <a:pt x="312259" y="103888"/>
                </a:lnTo>
                <a:lnTo>
                  <a:pt x="312835" y="105186"/>
                </a:lnTo>
                <a:lnTo>
                  <a:pt x="313362" y="106484"/>
                </a:lnTo>
                <a:lnTo>
                  <a:pt x="313842" y="107829"/>
                </a:lnTo>
                <a:lnTo>
                  <a:pt x="314273" y="109271"/>
                </a:lnTo>
                <a:lnTo>
                  <a:pt x="314657" y="110761"/>
                </a:lnTo>
                <a:lnTo>
                  <a:pt x="314993" y="112251"/>
                </a:lnTo>
                <a:lnTo>
                  <a:pt x="315233" y="113789"/>
                </a:lnTo>
                <a:lnTo>
                  <a:pt x="315376" y="115423"/>
                </a:lnTo>
                <a:lnTo>
                  <a:pt x="315472" y="117057"/>
                </a:lnTo>
                <a:lnTo>
                  <a:pt x="315472" y="118739"/>
                </a:lnTo>
                <a:lnTo>
                  <a:pt x="315376" y="120421"/>
                </a:lnTo>
                <a:lnTo>
                  <a:pt x="316192" y="120181"/>
                </a:lnTo>
                <a:lnTo>
                  <a:pt x="317103" y="119892"/>
                </a:lnTo>
                <a:lnTo>
                  <a:pt x="318398" y="119604"/>
                </a:lnTo>
                <a:lnTo>
                  <a:pt x="319932" y="119316"/>
                </a:lnTo>
                <a:lnTo>
                  <a:pt x="321707" y="119027"/>
                </a:lnTo>
                <a:lnTo>
                  <a:pt x="322714" y="118931"/>
                </a:lnTo>
                <a:lnTo>
                  <a:pt x="323721" y="118883"/>
                </a:lnTo>
                <a:lnTo>
                  <a:pt x="324776" y="118835"/>
                </a:lnTo>
                <a:lnTo>
                  <a:pt x="325927" y="118835"/>
                </a:lnTo>
                <a:lnTo>
                  <a:pt x="327078" y="118883"/>
                </a:lnTo>
                <a:lnTo>
                  <a:pt x="328229" y="118979"/>
                </a:lnTo>
                <a:lnTo>
                  <a:pt x="329476" y="119220"/>
                </a:lnTo>
                <a:lnTo>
                  <a:pt x="330723" y="119412"/>
                </a:lnTo>
                <a:lnTo>
                  <a:pt x="331970" y="119700"/>
                </a:lnTo>
                <a:lnTo>
                  <a:pt x="333217" y="120037"/>
                </a:lnTo>
                <a:lnTo>
                  <a:pt x="334512" y="120469"/>
                </a:lnTo>
                <a:lnTo>
                  <a:pt x="335806" y="120998"/>
                </a:lnTo>
                <a:lnTo>
                  <a:pt x="337101" y="121574"/>
                </a:lnTo>
                <a:lnTo>
                  <a:pt x="338396" y="122247"/>
                </a:lnTo>
                <a:lnTo>
                  <a:pt x="339739" y="123064"/>
                </a:lnTo>
                <a:lnTo>
                  <a:pt x="340938" y="123977"/>
                </a:lnTo>
                <a:lnTo>
                  <a:pt x="342233" y="124987"/>
                </a:lnTo>
                <a:lnTo>
                  <a:pt x="343480" y="126092"/>
                </a:lnTo>
                <a:lnTo>
                  <a:pt x="344727" y="127342"/>
                </a:lnTo>
                <a:lnTo>
                  <a:pt x="345926" y="128735"/>
                </a:lnTo>
                <a:lnTo>
                  <a:pt x="344583" y="129600"/>
                </a:lnTo>
                <a:lnTo>
                  <a:pt x="340890" y="132196"/>
                </a:lnTo>
                <a:lnTo>
                  <a:pt x="335519" y="136041"/>
                </a:lnTo>
                <a:lnTo>
                  <a:pt x="328949" y="140846"/>
                </a:lnTo>
                <a:lnTo>
                  <a:pt x="325352" y="143490"/>
                </a:lnTo>
                <a:lnTo>
                  <a:pt x="321755" y="146277"/>
                </a:lnTo>
                <a:lnTo>
                  <a:pt x="318110" y="149065"/>
                </a:lnTo>
                <a:lnTo>
                  <a:pt x="314561" y="151852"/>
                </a:lnTo>
                <a:lnTo>
                  <a:pt x="311108" y="154688"/>
                </a:lnTo>
                <a:lnTo>
                  <a:pt x="307895" y="157427"/>
                </a:lnTo>
                <a:lnTo>
                  <a:pt x="304970" y="160070"/>
                </a:lnTo>
                <a:lnTo>
                  <a:pt x="303675" y="161320"/>
                </a:lnTo>
                <a:lnTo>
                  <a:pt x="302428" y="162521"/>
                </a:lnTo>
                <a:lnTo>
                  <a:pt x="301708" y="162185"/>
                </a:lnTo>
                <a:lnTo>
                  <a:pt x="300845" y="161849"/>
                </a:lnTo>
                <a:lnTo>
                  <a:pt x="299550" y="161320"/>
                </a:lnTo>
                <a:lnTo>
                  <a:pt x="297968" y="160839"/>
                </a:lnTo>
                <a:lnTo>
                  <a:pt x="296001" y="160311"/>
                </a:lnTo>
                <a:lnTo>
                  <a:pt x="294850" y="160070"/>
                </a:lnTo>
                <a:lnTo>
                  <a:pt x="293651" y="159782"/>
                </a:lnTo>
                <a:lnTo>
                  <a:pt x="292357" y="159542"/>
                </a:lnTo>
                <a:lnTo>
                  <a:pt x="290966" y="159301"/>
                </a:lnTo>
                <a:lnTo>
                  <a:pt x="289479" y="159109"/>
                </a:lnTo>
                <a:lnTo>
                  <a:pt x="287896" y="158965"/>
                </a:lnTo>
                <a:lnTo>
                  <a:pt x="286170" y="158821"/>
                </a:lnTo>
                <a:lnTo>
                  <a:pt x="284396" y="158725"/>
                </a:lnTo>
                <a:lnTo>
                  <a:pt x="282573" y="158629"/>
                </a:lnTo>
                <a:lnTo>
                  <a:pt x="280607" y="158629"/>
                </a:lnTo>
                <a:lnTo>
                  <a:pt x="278593" y="158629"/>
                </a:lnTo>
                <a:lnTo>
                  <a:pt x="276386" y="158725"/>
                </a:lnTo>
                <a:lnTo>
                  <a:pt x="274180" y="158869"/>
                </a:lnTo>
                <a:lnTo>
                  <a:pt x="271831" y="159061"/>
                </a:lnTo>
                <a:lnTo>
                  <a:pt x="269385" y="159301"/>
                </a:lnTo>
                <a:lnTo>
                  <a:pt x="266843" y="159638"/>
                </a:lnTo>
                <a:lnTo>
                  <a:pt x="264205" y="160070"/>
                </a:lnTo>
                <a:lnTo>
                  <a:pt x="261519" y="160551"/>
                </a:lnTo>
                <a:lnTo>
                  <a:pt x="258690" y="161080"/>
                </a:lnTo>
                <a:lnTo>
                  <a:pt x="255765" y="161801"/>
                </a:lnTo>
                <a:lnTo>
                  <a:pt x="255237" y="161608"/>
                </a:lnTo>
                <a:lnTo>
                  <a:pt x="253654" y="160983"/>
                </a:lnTo>
                <a:lnTo>
                  <a:pt x="251161" y="160022"/>
                </a:lnTo>
                <a:lnTo>
                  <a:pt x="249674" y="159349"/>
                </a:lnTo>
                <a:lnTo>
                  <a:pt x="247995" y="158677"/>
                </a:lnTo>
                <a:lnTo>
                  <a:pt x="246221" y="157812"/>
                </a:lnTo>
                <a:lnTo>
                  <a:pt x="244351" y="156898"/>
                </a:lnTo>
                <a:lnTo>
                  <a:pt x="242288" y="155841"/>
                </a:lnTo>
                <a:lnTo>
                  <a:pt x="240226" y="154688"/>
                </a:lnTo>
                <a:lnTo>
                  <a:pt x="238116" y="153486"/>
                </a:lnTo>
                <a:lnTo>
                  <a:pt x="235910" y="152188"/>
                </a:lnTo>
                <a:lnTo>
                  <a:pt x="233704" y="150747"/>
                </a:lnTo>
                <a:lnTo>
                  <a:pt x="231546" y="149209"/>
                </a:lnTo>
                <a:lnTo>
                  <a:pt x="229340" y="147575"/>
                </a:lnTo>
                <a:lnTo>
                  <a:pt x="227230" y="145845"/>
                </a:lnTo>
                <a:lnTo>
                  <a:pt x="226174" y="144931"/>
                </a:lnTo>
                <a:lnTo>
                  <a:pt x="225167" y="143970"/>
                </a:lnTo>
                <a:lnTo>
                  <a:pt x="224160" y="143057"/>
                </a:lnTo>
                <a:lnTo>
                  <a:pt x="223153" y="142048"/>
                </a:lnTo>
                <a:lnTo>
                  <a:pt x="222242" y="141039"/>
                </a:lnTo>
                <a:lnTo>
                  <a:pt x="221283" y="140029"/>
                </a:lnTo>
                <a:lnTo>
                  <a:pt x="220420" y="138972"/>
                </a:lnTo>
                <a:lnTo>
                  <a:pt x="219556" y="137867"/>
                </a:lnTo>
                <a:lnTo>
                  <a:pt x="218693" y="136809"/>
                </a:lnTo>
                <a:lnTo>
                  <a:pt x="217926" y="135656"/>
                </a:lnTo>
                <a:lnTo>
                  <a:pt x="217158" y="134502"/>
                </a:lnTo>
                <a:lnTo>
                  <a:pt x="216439" y="133349"/>
                </a:lnTo>
                <a:lnTo>
                  <a:pt x="215816" y="132148"/>
                </a:lnTo>
                <a:lnTo>
                  <a:pt x="215192" y="130898"/>
                </a:lnTo>
                <a:lnTo>
                  <a:pt x="214617" y="129600"/>
                </a:lnTo>
                <a:lnTo>
                  <a:pt x="214137" y="128351"/>
                </a:lnTo>
                <a:lnTo>
                  <a:pt x="213658" y="127053"/>
                </a:lnTo>
                <a:lnTo>
                  <a:pt x="213226" y="125708"/>
                </a:lnTo>
                <a:lnTo>
                  <a:pt x="212938" y="124362"/>
                </a:lnTo>
                <a:lnTo>
                  <a:pt x="212650" y="122968"/>
                </a:lnTo>
                <a:lnTo>
                  <a:pt x="212410" y="121526"/>
                </a:lnTo>
                <a:lnTo>
                  <a:pt x="212267" y="120085"/>
                </a:lnTo>
                <a:lnTo>
                  <a:pt x="212171" y="118643"/>
                </a:lnTo>
                <a:lnTo>
                  <a:pt x="212171" y="117153"/>
                </a:lnTo>
                <a:lnTo>
                  <a:pt x="212267" y="115615"/>
                </a:lnTo>
                <a:lnTo>
                  <a:pt x="212410" y="114077"/>
                </a:lnTo>
                <a:lnTo>
                  <a:pt x="212698" y="112491"/>
                </a:lnTo>
                <a:lnTo>
                  <a:pt x="212986" y="110905"/>
                </a:lnTo>
                <a:lnTo>
                  <a:pt x="213178" y="111242"/>
                </a:lnTo>
                <a:lnTo>
                  <a:pt x="213705" y="112251"/>
                </a:lnTo>
                <a:lnTo>
                  <a:pt x="214185" y="112924"/>
                </a:lnTo>
                <a:lnTo>
                  <a:pt x="214760" y="113644"/>
                </a:lnTo>
                <a:lnTo>
                  <a:pt x="215432" y="114461"/>
                </a:lnTo>
                <a:lnTo>
                  <a:pt x="216295" y="115327"/>
                </a:lnTo>
                <a:lnTo>
                  <a:pt x="217302" y="116240"/>
                </a:lnTo>
                <a:lnTo>
                  <a:pt x="218357" y="117153"/>
                </a:lnTo>
                <a:lnTo>
                  <a:pt x="219652" y="118066"/>
                </a:lnTo>
                <a:lnTo>
                  <a:pt x="220324" y="118499"/>
                </a:lnTo>
                <a:lnTo>
                  <a:pt x="221091" y="118931"/>
                </a:lnTo>
                <a:lnTo>
                  <a:pt x="221810" y="119412"/>
                </a:lnTo>
                <a:lnTo>
                  <a:pt x="222673" y="119796"/>
                </a:lnTo>
                <a:lnTo>
                  <a:pt x="223537" y="120181"/>
                </a:lnTo>
                <a:lnTo>
                  <a:pt x="224400" y="120565"/>
                </a:lnTo>
                <a:lnTo>
                  <a:pt x="225407" y="120950"/>
                </a:lnTo>
                <a:lnTo>
                  <a:pt x="226366" y="121286"/>
                </a:lnTo>
                <a:lnTo>
                  <a:pt x="227421" y="121574"/>
                </a:lnTo>
                <a:lnTo>
                  <a:pt x="228525" y="121863"/>
                </a:lnTo>
                <a:lnTo>
                  <a:pt x="228620" y="120998"/>
                </a:lnTo>
                <a:lnTo>
                  <a:pt x="229004" y="118451"/>
                </a:lnTo>
                <a:lnTo>
                  <a:pt x="229340" y="116768"/>
                </a:lnTo>
                <a:lnTo>
                  <a:pt x="229723" y="114798"/>
                </a:lnTo>
                <a:lnTo>
                  <a:pt x="230251" y="112587"/>
                </a:lnTo>
                <a:lnTo>
                  <a:pt x="230874" y="110280"/>
                </a:lnTo>
                <a:lnTo>
                  <a:pt x="231642" y="107829"/>
                </a:lnTo>
                <a:lnTo>
                  <a:pt x="232505" y="105378"/>
                </a:lnTo>
                <a:lnTo>
                  <a:pt x="233032" y="104129"/>
                </a:lnTo>
                <a:lnTo>
                  <a:pt x="233512" y="102831"/>
                </a:lnTo>
                <a:lnTo>
                  <a:pt x="234040" y="101582"/>
                </a:lnTo>
                <a:lnTo>
                  <a:pt x="234663" y="100428"/>
                </a:lnTo>
                <a:lnTo>
                  <a:pt x="235287" y="99227"/>
                </a:lnTo>
                <a:lnTo>
                  <a:pt x="235958" y="98025"/>
                </a:lnTo>
                <a:lnTo>
                  <a:pt x="236677" y="96872"/>
                </a:lnTo>
                <a:lnTo>
                  <a:pt x="237397" y="95814"/>
                </a:lnTo>
                <a:lnTo>
                  <a:pt x="238212" y="94709"/>
                </a:lnTo>
                <a:lnTo>
                  <a:pt x="239027" y="93700"/>
                </a:lnTo>
                <a:lnTo>
                  <a:pt x="239938" y="92787"/>
                </a:lnTo>
                <a:lnTo>
                  <a:pt x="240850" y="91873"/>
                </a:lnTo>
                <a:lnTo>
                  <a:pt x="241425" y="91585"/>
                </a:lnTo>
                <a:lnTo>
                  <a:pt x="242144" y="91249"/>
                </a:lnTo>
                <a:lnTo>
                  <a:pt x="243200" y="90816"/>
                </a:lnTo>
                <a:lnTo>
                  <a:pt x="243775" y="90672"/>
                </a:lnTo>
                <a:lnTo>
                  <a:pt x="244494" y="90480"/>
                </a:lnTo>
                <a:lnTo>
                  <a:pt x="245214" y="90336"/>
                </a:lnTo>
                <a:lnTo>
                  <a:pt x="246029" y="90191"/>
                </a:lnTo>
                <a:lnTo>
                  <a:pt x="246892" y="90095"/>
                </a:lnTo>
                <a:lnTo>
                  <a:pt x="247852" y="90047"/>
                </a:lnTo>
                <a:lnTo>
                  <a:pt x="248859" y="89999"/>
                </a:lnTo>
                <a:lnTo>
                  <a:pt x="249914" y="90047"/>
                </a:lnTo>
                <a:lnTo>
                  <a:pt x="251065" y="90095"/>
                </a:lnTo>
                <a:lnTo>
                  <a:pt x="252264" y="90239"/>
                </a:lnTo>
                <a:lnTo>
                  <a:pt x="253511" y="90480"/>
                </a:lnTo>
                <a:lnTo>
                  <a:pt x="254805" y="90720"/>
                </a:lnTo>
                <a:lnTo>
                  <a:pt x="256196" y="91153"/>
                </a:lnTo>
                <a:lnTo>
                  <a:pt x="257635" y="91585"/>
                </a:lnTo>
                <a:lnTo>
                  <a:pt x="259122" y="92162"/>
                </a:lnTo>
                <a:lnTo>
                  <a:pt x="260656" y="92835"/>
                </a:lnTo>
                <a:lnTo>
                  <a:pt x="262287" y="93604"/>
                </a:lnTo>
                <a:lnTo>
                  <a:pt x="263917" y="94517"/>
                </a:lnTo>
                <a:lnTo>
                  <a:pt x="265644" y="95478"/>
                </a:lnTo>
                <a:lnTo>
                  <a:pt x="267466" y="96631"/>
                </a:lnTo>
                <a:lnTo>
                  <a:pt x="269289" y="97929"/>
                </a:lnTo>
                <a:lnTo>
                  <a:pt x="271111" y="99371"/>
                </a:lnTo>
                <a:lnTo>
                  <a:pt x="273029" y="100957"/>
                </a:lnTo>
                <a:lnTo>
                  <a:pt x="274996" y="102687"/>
                </a:lnTo>
                <a:lnTo>
                  <a:pt x="275427" y="102158"/>
                </a:lnTo>
                <a:lnTo>
                  <a:pt x="275859" y="101486"/>
                </a:lnTo>
                <a:lnTo>
                  <a:pt x="276482" y="100717"/>
                </a:lnTo>
                <a:lnTo>
                  <a:pt x="277394" y="99707"/>
                </a:lnTo>
                <a:lnTo>
                  <a:pt x="278449" y="98650"/>
                </a:lnTo>
                <a:lnTo>
                  <a:pt x="279696" y="97544"/>
                </a:lnTo>
                <a:lnTo>
                  <a:pt x="280463" y="96920"/>
                </a:lnTo>
                <a:lnTo>
                  <a:pt x="281182" y="96343"/>
                </a:lnTo>
                <a:lnTo>
                  <a:pt x="282046" y="95766"/>
                </a:lnTo>
                <a:lnTo>
                  <a:pt x="282909" y="95141"/>
                </a:lnTo>
                <a:lnTo>
                  <a:pt x="283868" y="94565"/>
                </a:lnTo>
                <a:lnTo>
                  <a:pt x="284875" y="93988"/>
                </a:lnTo>
                <a:lnTo>
                  <a:pt x="285930" y="93459"/>
                </a:lnTo>
                <a:lnTo>
                  <a:pt x="287033" y="92931"/>
                </a:lnTo>
                <a:lnTo>
                  <a:pt x="288232" y="92402"/>
                </a:lnTo>
                <a:lnTo>
                  <a:pt x="289479" y="91970"/>
                </a:lnTo>
                <a:lnTo>
                  <a:pt x="290726" y="91585"/>
                </a:lnTo>
                <a:lnTo>
                  <a:pt x="292117" y="91201"/>
                </a:lnTo>
                <a:lnTo>
                  <a:pt x="293555" y="90816"/>
                </a:lnTo>
                <a:lnTo>
                  <a:pt x="295042" y="90528"/>
                </a:lnTo>
                <a:lnTo>
                  <a:pt x="296577" y="90336"/>
                </a:lnTo>
                <a:lnTo>
                  <a:pt x="298208" y="90143"/>
                </a:lnTo>
                <a:lnTo>
                  <a:pt x="299886" y="90047"/>
                </a:lnTo>
                <a:close/>
                <a:moveTo>
                  <a:pt x="281133" y="0"/>
                </a:moveTo>
                <a:lnTo>
                  <a:pt x="0" y="270000"/>
                </a:lnTo>
                <a:lnTo>
                  <a:pt x="281133" y="540000"/>
                </a:lnTo>
                <a:lnTo>
                  <a:pt x="562266" y="270000"/>
                </a:lnTo>
                <a:close/>
              </a:path>
            </a:pathLst>
          </a:custGeom>
          <a:solidFill>
            <a:srgbClr val="FFFFFF">
              <a:alpha val="45098"/>
            </a:srgb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菱形 32"/>
          <p:cNvSpPr>
            <a:spLocks noChangeAspect="1"/>
          </p:cNvSpPr>
          <p:nvPr/>
        </p:nvSpPr>
        <p:spPr>
          <a:xfrm>
            <a:off x="10963140" y="2930610"/>
            <a:ext cx="374844" cy="360000"/>
          </a:xfrm>
          <a:prstGeom prst="diamond">
            <a:avLst/>
          </a:prstGeom>
          <a:solidFill>
            <a:srgbClr val="FFFFFF">
              <a:alpha val="30196"/>
            </a:srgb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菱形 33"/>
          <p:cNvSpPr>
            <a:spLocks noChangeAspect="1"/>
          </p:cNvSpPr>
          <p:nvPr/>
        </p:nvSpPr>
        <p:spPr>
          <a:xfrm>
            <a:off x="11731307" y="2628612"/>
            <a:ext cx="224906" cy="216000"/>
          </a:xfrm>
          <a:prstGeom prst="diamond">
            <a:avLst/>
          </a:prstGeom>
          <a:solidFill>
            <a:srgbClr val="FFFFFF">
              <a:alpha val="34902"/>
            </a:srgb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菱形 34"/>
          <p:cNvSpPr>
            <a:spLocks noChangeAspect="1"/>
          </p:cNvSpPr>
          <p:nvPr/>
        </p:nvSpPr>
        <p:spPr>
          <a:xfrm>
            <a:off x="11498249" y="2928313"/>
            <a:ext cx="254894" cy="244800"/>
          </a:xfrm>
          <a:prstGeom prst="diamond">
            <a:avLst/>
          </a:prstGeom>
          <a:solidFill>
            <a:srgbClr val="FFFFFF">
              <a:alpha val="34902"/>
            </a:srgb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38" name="矩形 37"/>
          <p:cNvSpPr/>
          <p:nvPr/>
        </p:nvSpPr>
        <p:spPr>
          <a:xfrm>
            <a:off x="3737002" y="2279960"/>
            <a:ext cx="4691551" cy="1981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8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THE  END</a:t>
            </a:r>
          </a:p>
          <a:p>
            <a:pPr algn="ctr"/>
            <a:endParaRPr altLang="zh-CN" b="1" lang="en-US" sz="88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altLang="zh-CN" b="1" lang="en-US" sz="8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感谢您选择此模板，祝您工作顺利</a:t>
            </a:r>
          </a:p>
        </p:txBody>
      </p:sp>
      <p:pic>
        <p:nvPicPr>
          <p:cNvPr id="3" name="图片占位符 2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4043055952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 5"/>
          <p:cNvSpPr/>
          <p:nvPr/>
        </p:nvSpPr>
        <p:spPr>
          <a:xfrm>
            <a:off x="1714763" y="1692546"/>
            <a:ext cx="2226915" cy="587686"/>
          </a:xfrm>
          <a:custGeom>
            <a:rect b="b" l="l" r="r" t="t"/>
            <a:pathLst>
              <a:path h="587686" w="2226915">
                <a:moveTo>
                  <a:pt x="888802" y="327832"/>
                </a:moveTo>
                <a:cubicBezTo>
                  <a:pt x="875184" y="327832"/>
                  <a:pt x="863576" y="328836"/>
                  <a:pt x="853976" y="330845"/>
                </a:cubicBezTo>
                <a:cubicBezTo>
                  <a:pt x="844377" y="332855"/>
                  <a:pt x="836563" y="335868"/>
                  <a:pt x="830536" y="339887"/>
                </a:cubicBezTo>
                <a:cubicBezTo>
                  <a:pt x="824508" y="343905"/>
                  <a:pt x="820099" y="348761"/>
                  <a:pt x="817309" y="354453"/>
                </a:cubicBezTo>
                <a:cubicBezTo>
                  <a:pt x="814518" y="360146"/>
                  <a:pt x="813123" y="366676"/>
                  <a:pt x="813123" y="374043"/>
                </a:cubicBezTo>
                <a:cubicBezTo>
                  <a:pt x="813123" y="386544"/>
                  <a:pt x="817085" y="396367"/>
                  <a:pt x="825011" y="403511"/>
                </a:cubicBezTo>
                <a:cubicBezTo>
                  <a:pt x="832936" y="410655"/>
                  <a:pt x="843930" y="414226"/>
                  <a:pt x="857995" y="414226"/>
                </a:cubicBezTo>
                <a:cubicBezTo>
                  <a:pt x="869826" y="414226"/>
                  <a:pt x="880709" y="411213"/>
                  <a:pt x="890644" y="405185"/>
                </a:cubicBezTo>
                <a:cubicBezTo>
                  <a:pt x="900578" y="399158"/>
                  <a:pt x="910680" y="390339"/>
                  <a:pt x="920949" y="378731"/>
                </a:cubicBezTo>
                <a:lnTo>
                  <a:pt x="920949" y="327832"/>
                </a:lnTo>
                <a:close/>
                <a:moveTo>
                  <a:pt x="1246436" y="208955"/>
                </a:moveTo>
                <a:cubicBezTo>
                  <a:pt x="1240855" y="208955"/>
                  <a:pt x="1235329" y="209792"/>
                  <a:pt x="1229860" y="211467"/>
                </a:cubicBezTo>
                <a:cubicBezTo>
                  <a:pt x="1224391" y="213141"/>
                  <a:pt x="1218810" y="215876"/>
                  <a:pt x="1213117" y="219671"/>
                </a:cubicBezTo>
                <a:cubicBezTo>
                  <a:pt x="1207424" y="223466"/>
                  <a:pt x="1201564" y="228377"/>
                  <a:pt x="1195537" y="234405"/>
                </a:cubicBezTo>
                <a:cubicBezTo>
                  <a:pt x="1189509" y="240432"/>
                  <a:pt x="1183147" y="247911"/>
                  <a:pt x="1176449" y="256841"/>
                </a:cubicBezTo>
                <a:lnTo>
                  <a:pt x="1176449" y="355290"/>
                </a:lnTo>
                <a:cubicBezTo>
                  <a:pt x="1188281" y="370248"/>
                  <a:pt x="1199555" y="381800"/>
                  <a:pt x="1210271" y="389949"/>
                </a:cubicBezTo>
                <a:cubicBezTo>
                  <a:pt x="1220986" y="398097"/>
                  <a:pt x="1232148" y="402171"/>
                  <a:pt x="1243757" y="402171"/>
                </a:cubicBezTo>
                <a:cubicBezTo>
                  <a:pt x="1254696" y="402171"/>
                  <a:pt x="1264016" y="399381"/>
                  <a:pt x="1271718" y="393800"/>
                </a:cubicBezTo>
                <a:cubicBezTo>
                  <a:pt x="1279420" y="388219"/>
                  <a:pt x="1285727" y="380907"/>
                  <a:pt x="1290638" y="371866"/>
                </a:cubicBezTo>
                <a:cubicBezTo>
                  <a:pt x="1295549" y="362825"/>
                  <a:pt x="1299177" y="352611"/>
                  <a:pt x="1301521" y="341226"/>
                </a:cubicBezTo>
                <a:cubicBezTo>
                  <a:pt x="1303865" y="329841"/>
                  <a:pt x="1305037" y="318455"/>
                  <a:pt x="1305037" y="307070"/>
                </a:cubicBezTo>
                <a:cubicBezTo>
                  <a:pt x="1305037" y="294345"/>
                  <a:pt x="1304088" y="282123"/>
                  <a:pt x="1302191" y="270403"/>
                </a:cubicBezTo>
                <a:cubicBezTo>
                  <a:pt x="1300293" y="258682"/>
                  <a:pt x="1297056" y="248246"/>
                  <a:pt x="1292479" y="239093"/>
                </a:cubicBezTo>
                <a:cubicBezTo>
                  <a:pt x="1287903" y="229940"/>
                  <a:pt x="1281875" y="222629"/>
                  <a:pt x="1274397" y="217159"/>
                </a:cubicBezTo>
                <a:cubicBezTo>
                  <a:pt x="1266918" y="211690"/>
                  <a:pt x="1257598" y="208955"/>
                  <a:pt x="1246436" y="208955"/>
                </a:cubicBezTo>
                <a:close/>
                <a:moveTo>
                  <a:pt x="1825080" y="196565"/>
                </a:moveTo>
                <a:cubicBezTo>
                  <a:pt x="1814364" y="196565"/>
                  <a:pt x="1805044" y="198574"/>
                  <a:pt x="1797119" y="202593"/>
                </a:cubicBezTo>
                <a:cubicBezTo>
                  <a:pt x="1789193" y="206611"/>
                  <a:pt x="1782608" y="212025"/>
                  <a:pt x="1777361" y="218834"/>
                </a:cubicBezTo>
                <a:cubicBezTo>
                  <a:pt x="1772115" y="225643"/>
                  <a:pt x="1768097" y="233679"/>
                  <a:pt x="1765307" y="242944"/>
                </a:cubicBezTo>
                <a:cubicBezTo>
                  <a:pt x="1762516" y="252208"/>
                  <a:pt x="1760897" y="262087"/>
                  <a:pt x="1760451" y="272579"/>
                </a:cubicBezTo>
                <a:lnTo>
                  <a:pt x="1886359" y="272579"/>
                </a:lnTo>
                <a:cubicBezTo>
                  <a:pt x="1887029" y="248916"/>
                  <a:pt x="1882285" y="230331"/>
                  <a:pt x="1872128" y="216824"/>
                </a:cubicBezTo>
                <a:cubicBezTo>
                  <a:pt x="1861970" y="203318"/>
                  <a:pt x="1846288" y="196565"/>
                  <a:pt x="1825080" y="196565"/>
                </a:cubicBezTo>
                <a:close/>
                <a:moveTo>
                  <a:pt x="2186397" y="136960"/>
                </a:moveTo>
                <a:cubicBezTo>
                  <a:pt x="2189299" y="136960"/>
                  <a:pt x="2192425" y="137127"/>
                  <a:pt x="2195773" y="137462"/>
                </a:cubicBezTo>
                <a:cubicBezTo>
                  <a:pt x="2199122" y="137797"/>
                  <a:pt x="2202582" y="138355"/>
                  <a:pt x="2206154" y="139136"/>
                </a:cubicBezTo>
                <a:cubicBezTo>
                  <a:pt x="2209726" y="139918"/>
                  <a:pt x="2212851" y="140810"/>
                  <a:pt x="2215530" y="141815"/>
                </a:cubicBezTo>
                <a:cubicBezTo>
                  <a:pt x="2218209" y="142820"/>
                  <a:pt x="2220162" y="143880"/>
                  <a:pt x="2221390" y="144996"/>
                </a:cubicBezTo>
                <a:cubicBezTo>
                  <a:pt x="2222618" y="146112"/>
                  <a:pt x="2223511" y="147340"/>
                  <a:pt x="2224069" y="148680"/>
                </a:cubicBezTo>
                <a:cubicBezTo>
                  <a:pt x="2224627" y="150019"/>
                  <a:pt x="2225129" y="151861"/>
                  <a:pt x="2225576" y="154205"/>
                </a:cubicBezTo>
                <a:cubicBezTo>
                  <a:pt x="2226023" y="156549"/>
                  <a:pt x="2226357" y="160065"/>
                  <a:pt x="2226581" y="164753"/>
                </a:cubicBezTo>
                <a:cubicBezTo>
                  <a:pt x="2226804" y="169441"/>
                  <a:pt x="2226915" y="175804"/>
                  <a:pt x="2226915" y="183840"/>
                </a:cubicBezTo>
                <a:cubicBezTo>
                  <a:pt x="2226915" y="191877"/>
                  <a:pt x="2226692" y="198463"/>
                  <a:pt x="2226246" y="203597"/>
                </a:cubicBezTo>
                <a:cubicBezTo>
                  <a:pt x="2225799" y="208732"/>
                  <a:pt x="2225129" y="212750"/>
                  <a:pt x="2224237" y="215652"/>
                </a:cubicBezTo>
                <a:cubicBezTo>
                  <a:pt x="2223343" y="218555"/>
                  <a:pt x="2222171" y="220564"/>
                  <a:pt x="2220721" y="221680"/>
                </a:cubicBezTo>
                <a:cubicBezTo>
                  <a:pt x="2219269" y="222796"/>
                  <a:pt x="2217427" y="223354"/>
                  <a:pt x="2215195" y="223354"/>
                </a:cubicBezTo>
                <a:cubicBezTo>
                  <a:pt x="2213409" y="223354"/>
                  <a:pt x="2211400" y="222964"/>
                  <a:pt x="2209167" y="222182"/>
                </a:cubicBezTo>
                <a:cubicBezTo>
                  <a:pt x="2206935" y="221401"/>
                  <a:pt x="2204424" y="220564"/>
                  <a:pt x="2201633" y="219671"/>
                </a:cubicBezTo>
                <a:cubicBezTo>
                  <a:pt x="2198843" y="218778"/>
                  <a:pt x="2195773" y="217941"/>
                  <a:pt x="2192425" y="217159"/>
                </a:cubicBezTo>
                <a:cubicBezTo>
                  <a:pt x="2189076" y="216378"/>
                  <a:pt x="2185393" y="215987"/>
                  <a:pt x="2181374" y="215987"/>
                </a:cubicBezTo>
                <a:cubicBezTo>
                  <a:pt x="2176686" y="215987"/>
                  <a:pt x="2171998" y="216936"/>
                  <a:pt x="2167310" y="218834"/>
                </a:cubicBezTo>
                <a:cubicBezTo>
                  <a:pt x="2162622" y="220731"/>
                  <a:pt x="2157766" y="223689"/>
                  <a:pt x="2152743" y="227708"/>
                </a:cubicBezTo>
                <a:cubicBezTo>
                  <a:pt x="2147720" y="231726"/>
                  <a:pt x="2142474" y="237084"/>
                  <a:pt x="2137005" y="243781"/>
                </a:cubicBezTo>
                <a:cubicBezTo>
                  <a:pt x="2131535" y="250478"/>
                  <a:pt x="2125675" y="258738"/>
                  <a:pt x="2119425" y="268561"/>
                </a:cubicBezTo>
                <a:lnTo>
                  <a:pt x="2119425" y="454745"/>
                </a:lnTo>
                <a:cubicBezTo>
                  <a:pt x="2119425" y="456977"/>
                  <a:pt x="2118755" y="458931"/>
                  <a:pt x="2117415" y="460605"/>
                </a:cubicBezTo>
                <a:cubicBezTo>
                  <a:pt x="2116076" y="462279"/>
                  <a:pt x="2113787" y="463675"/>
                  <a:pt x="2110551" y="464791"/>
                </a:cubicBezTo>
                <a:cubicBezTo>
                  <a:pt x="2107313" y="465907"/>
                  <a:pt x="2103016" y="466744"/>
                  <a:pt x="2097658" y="467302"/>
                </a:cubicBezTo>
                <a:cubicBezTo>
                  <a:pt x="2092301" y="467860"/>
                  <a:pt x="2085491" y="468139"/>
                  <a:pt x="2077231" y="468139"/>
                </a:cubicBezTo>
                <a:cubicBezTo>
                  <a:pt x="2068972" y="468139"/>
                  <a:pt x="2062163" y="467860"/>
                  <a:pt x="2056805" y="467302"/>
                </a:cubicBezTo>
                <a:cubicBezTo>
                  <a:pt x="2051447" y="466744"/>
                  <a:pt x="2047150" y="465907"/>
                  <a:pt x="2043913" y="464791"/>
                </a:cubicBezTo>
                <a:cubicBezTo>
                  <a:pt x="2040676" y="463675"/>
                  <a:pt x="2038387" y="462279"/>
                  <a:pt x="2037048" y="460605"/>
                </a:cubicBezTo>
                <a:cubicBezTo>
                  <a:pt x="2035709" y="458931"/>
                  <a:pt x="2035039" y="456977"/>
                  <a:pt x="2035039" y="454745"/>
                </a:cubicBezTo>
                <a:lnTo>
                  <a:pt x="2035039" y="156047"/>
                </a:lnTo>
                <a:cubicBezTo>
                  <a:pt x="2035039" y="153814"/>
                  <a:pt x="2035597" y="151861"/>
                  <a:pt x="2036713" y="150187"/>
                </a:cubicBezTo>
                <a:cubicBezTo>
                  <a:pt x="2037829" y="148512"/>
                  <a:pt x="2039839" y="147117"/>
                  <a:pt x="2042741" y="146001"/>
                </a:cubicBezTo>
                <a:cubicBezTo>
                  <a:pt x="2045643" y="144885"/>
                  <a:pt x="2049382" y="144047"/>
                  <a:pt x="2053959" y="143489"/>
                </a:cubicBezTo>
                <a:cubicBezTo>
                  <a:pt x="2058535" y="142931"/>
                  <a:pt x="2064283" y="142652"/>
                  <a:pt x="2071204" y="142652"/>
                </a:cubicBezTo>
                <a:cubicBezTo>
                  <a:pt x="2078348" y="142652"/>
                  <a:pt x="2084264" y="142931"/>
                  <a:pt x="2088952" y="143489"/>
                </a:cubicBezTo>
                <a:cubicBezTo>
                  <a:pt x="2093640" y="144047"/>
                  <a:pt x="2097267" y="144885"/>
                  <a:pt x="2099835" y="146001"/>
                </a:cubicBezTo>
                <a:cubicBezTo>
                  <a:pt x="2102402" y="147117"/>
                  <a:pt x="2104244" y="148512"/>
                  <a:pt x="2105360" y="150187"/>
                </a:cubicBezTo>
                <a:cubicBezTo>
                  <a:pt x="2106476" y="151861"/>
                  <a:pt x="2107035" y="153814"/>
                  <a:pt x="2107035" y="156047"/>
                </a:cubicBezTo>
                <a:lnTo>
                  <a:pt x="2107035" y="193217"/>
                </a:lnTo>
                <a:cubicBezTo>
                  <a:pt x="2114848" y="182055"/>
                  <a:pt x="2122215" y="172846"/>
                  <a:pt x="2129135" y="165590"/>
                </a:cubicBezTo>
                <a:cubicBezTo>
                  <a:pt x="2136056" y="158335"/>
                  <a:pt x="2142641" y="152587"/>
                  <a:pt x="2148892" y="148345"/>
                </a:cubicBezTo>
                <a:cubicBezTo>
                  <a:pt x="2155143" y="144103"/>
                  <a:pt x="2161394" y="141145"/>
                  <a:pt x="2167645" y="139471"/>
                </a:cubicBezTo>
                <a:cubicBezTo>
                  <a:pt x="2173895" y="137797"/>
                  <a:pt x="2180146" y="136960"/>
                  <a:pt x="2186397" y="136960"/>
                </a:cubicBezTo>
                <a:close/>
                <a:moveTo>
                  <a:pt x="1827089" y="136960"/>
                </a:moveTo>
                <a:cubicBezTo>
                  <a:pt x="1852092" y="136960"/>
                  <a:pt x="1873467" y="140643"/>
                  <a:pt x="1891215" y="148010"/>
                </a:cubicBezTo>
                <a:cubicBezTo>
                  <a:pt x="1908963" y="155377"/>
                  <a:pt x="1923529" y="165590"/>
                  <a:pt x="1934915" y="178650"/>
                </a:cubicBezTo>
                <a:cubicBezTo>
                  <a:pt x="1946300" y="191710"/>
                  <a:pt x="1954672" y="207169"/>
                  <a:pt x="1960029" y="225029"/>
                </a:cubicBezTo>
                <a:cubicBezTo>
                  <a:pt x="1965387" y="242888"/>
                  <a:pt x="1968066" y="262310"/>
                  <a:pt x="1968066" y="283295"/>
                </a:cubicBezTo>
                <a:lnTo>
                  <a:pt x="1968066" y="296689"/>
                </a:lnTo>
                <a:cubicBezTo>
                  <a:pt x="1968066" y="306958"/>
                  <a:pt x="1965778" y="314549"/>
                  <a:pt x="1961201" y="319460"/>
                </a:cubicBezTo>
                <a:cubicBezTo>
                  <a:pt x="1956625" y="324371"/>
                  <a:pt x="1950319" y="326827"/>
                  <a:pt x="1942282" y="326827"/>
                </a:cubicBezTo>
                <a:lnTo>
                  <a:pt x="1760451" y="326827"/>
                </a:lnTo>
                <a:cubicBezTo>
                  <a:pt x="1760451" y="339552"/>
                  <a:pt x="1761958" y="351105"/>
                  <a:pt x="1764972" y="361485"/>
                </a:cubicBezTo>
                <a:cubicBezTo>
                  <a:pt x="1767985" y="371866"/>
                  <a:pt x="1772785" y="380684"/>
                  <a:pt x="1779371" y="387940"/>
                </a:cubicBezTo>
                <a:cubicBezTo>
                  <a:pt x="1785956" y="395195"/>
                  <a:pt x="1794440" y="400720"/>
                  <a:pt x="1804820" y="404515"/>
                </a:cubicBezTo>
                <a:cubicBezTo>
                  <a:pt x="1815201" y="408310"/>
                  <a:pt x="1827647" y="410208"/>
                  <a:pt x="1842158" y="410208"/>
                </a:cubicBezTo>
                <a:cubicBezTo>
                  <a:pt x="1856891" y="410208"/>
                  <a:pt x="1869839" y="409148"/>
                  <a:pt x="1881002" y="407027"/>
                </a:cubicBezTo>
                <a:cubicBezTo>
                  <a:pt x="1892164" y="404906"/>
                  <a:pt x="1901819" y="402562"/>
                  <a:pt x="1909967" y="399995"/>
                </a:cubicBezTo>
                <a:cubicBezTo>
                  <a:pt x="1918116" y="397427"/>
                  <a:pt x="1924869" y="395083"/>
                  <a:pt x="1930227" y="392963"/>
                </a:cubicBezTo>
                <a:cubicBezTo>
                  <a:pt x="1935585" y="390842"/>
                  <a:pt x="1939938" y="389781"/>
                  <a:pt x="1943286" y="389781"/>
                </a:cubicBezTo>
                <a:cubicBezTo>
                  <a:pt x="1945295" y="389781"/>
                  <a:pt x="1946970" y="390172"/>
                  <a:pt x="1948309" y="390953"/>
                </a:cubicBezTo>
                <a:cubicBezTo>
                  <a:pt x="1949649" y="391735"/>
                  <a:pt x="1950765" y="393130"/>
                  <a:pt x="1951658" y="395139"/>
                </a:cubicBezTo>
                <a:cubicBezTo>
                  <a:pt x="1952551" y="397148"/>
                  <a:pt x="1953165" y="399995"/>
                  <a:pt x="1953500" y="403678"/>
                </a:cubicBezTo>
                <a:cubicBezTo>
                  <a:pt x="1953835" y="407362"/>
                  <a:pt x="1954002" y="411994"/>
                  <a:pt x="1954002" y="417575"/>
                </a:cubicBezTo>
                <a:cubicBezTo>
                  <a:pt x="1954002" y="422486"/>
                  <a:pt x="1953890" y="426672"/>
                  <a:pt x="1953667" y="430132"/>
                </a:cubicBezTo>
                <a:cubicBezTo>
                  <a:pt x="1953444" y="433593"/>
                  <a:pt x="1953109" y="436551"/>
                  <a:pt x="1952663" y="439006"/>
                </a:cubicBezTo>
                <a:cubicBezTo>
                  <a:pt x="1952216" y="441462"/>
                  <a:pt x="1951546" y="443527"/>
                  <a:pt x="1950653" y="445201"/>
                </a:cubicBezTo>
                <a:cubicBezTo>
                  <a:pt x="1949760" y="446876"/>
                  <a:pt x="1948588" y="448494"/>
                  <a:pt x="1947137" y="450057"/>
                </a:cubicBezTo>
                <a:cubicBezTo>
                  <a:pt x="1945686" y="451619"/>
                  <a:pt x="1941723" y="453740"/>
                  <a:pt x="1935249" y="456419"/>
                </a:cubicBezTo>
                <a:cubicBezTo>
                  <a:pt x="1928775" y="459098"/>
                  <a:pt x="1920515" y="461721"/>
                  <a:pt x="1910470" y="464289"/>
                </a:cubicBezTo>
                <a:cubicBezTo>
                  <a:pt x="1900424" y="466856"/>
                  <a:pt x="1888927" y="469088"/>
                  <a:pt x="1875979" y="470986"/>
                </a:cubicBezTo>
                <a:cubicBezTo>
                  <a:pt x="1863031" y="472883"/>
                  <a:pt x="1849190" y="473832"/>
                  <a:pt x="1834456" y="473832"/>
                </a:cubicBezTo>
                <a:cubicBezTo>
                  <a:pt x="1807890" y="473832"/>
                  <a:pt x="1784617" y="470483"/>
                  <a:pt x="1764637" y="463786"/>
                </a:cubicBezTo>
                <a:cubicBezTo>
                  <a:pt x="1744657" y="457089"/>
                  <a:pt x="1727969" y="446931"/>
                  <a:pt x="1714575" y="433314"/>
                </a:cubicBezTo>
                <a:cubicBezTo>
                  <a:pt x="1701180" y="419696"/>
                  <a:pt x="1691190" y="402506"/>
                  <a:pt x="1684604" y="381745"/>
                </a:cubicBezTo>
                <a:cubicBezTo>
                  <a:pt x="1678019" y="360983"/>
                  <a:pt x="1674726" y="336650"/>
                  <a:pt x="1674726" y="308744"/>
                </a:cubicBezTo>
                <a:cubicBezTo>
                  <a:pt x="1674726" y="282179"/>
                  <a:pt x="1678186" y="258236"/>
                  <a:pt x="1685107" y="236916"/>
                </a:cubicBezTo>
                <a:cubicBezTo>
                  <a:pt x="1692027" y="215597"/>
                  <a:pt x="1702073" y="197514"/>
                  <a:pt x="1715244" y="182668"/>
                </a:cubicBezTo>
                <a:cubicBezTo>
                  <a:pt x="1728416" y="167823"/>
                  <a:pt x="1744433" y="156493"/>
                  <a:pt x="1763297" y="148680"/>
                </a:cubicBezTo>
                <a:cubicBezTo>
                  <a:pt x="1782161" y="140866"/>
                  <a:pt x="1803425" y="136960"/>
                  <a:pt x="1827089" y="136960"/>
                </a:cubicBezTo>
                <a:close/>
                <a:moveTo>
                  <a:pt x="1271216" y="136960"/>
                </a:moveTo>
                <a:cubicBezTo>
                  <a:pt x="1293093" y="136960"/>
                  <a:pt x="1311734" y="141257"/>
                  <a:pt x="1327138" y="149852"/>
                </a:cubicBezTo>
                <a:cubicBezTo>
                  <a:pt x="1342542" y="158447"/>
                  <a:pt x="1355099" y="170223"/>
                  <a:pt x="1364810" y="185180"/>
                </a:cubicBezTo>
                <a:cubicBezTo>
                  <a:pt x="1374521" y="200137"/>
                  <a:pt x="1381609" y="217550"/>
                  <a:pt x="1386074" y="237419"/>
                </a:cubicBezTo>
                <a:cubicBezTo>
                  <a:pt x="1390539" y="257287"/>
                  <a:pt x="1392771" y="278495"/>
                  <a:pt x="1392771" y="301043"/>
                </a:cubicBezTo>
                <a:cubicBezTo>
                  <a:pt x="1392771" y="327608"/>
                  <a:pt x="1389925" y="351551"/>
                  <a:pt x="1384232" y="372871"/>
                </a:cubicBezTo>
                <a:cubicBezTo>
                  <a:pt x="1378539" y="394190"/>
                  <a:pt x="1370224" y="412329"/>
                  <a:pt x="1359285" y="427286"/>
                </a:cubicBezTo>
                <a:cubicBezTo>
                  <a:pt x="1348346" y="442243"/>
                  <a:pt x="1334728" y="453740"/>
                  <a:pt x="1318431" y="461777"/>
                </a:cubicBezTo>
                <a:cubicBezTo>
                  <a:pt x="1302135" y="469814"/>
                  <a:pt x="1283494" y="473832"/>
                  <a:pt x="1262509" y="473832"/>
                </a:cubicBezTo>
                <a:cubicBezTo>
                  <a:pt x="1253803" y="473832"/>
                  <a:pt x="1245822" y="472995"/>
                  <a:pt x="1238567" y="471321"/>
                </a:cubicBezTo>
                <a:cubicBezTo>
                  <a:pt x="1231311" y="469646"/>
                  <a:pt x="1224279" y="467079"/>
                  <a:pt x="1217470" y="463619"/>
                </a:cubicBezTo>
                <a:cubicBezTo>
                  <a:pt x="1210661" y="460159"/>
                  <a:pt x="1203908" y="455861"/>
                  <a:pt x="1197211" y="450726"/>
                </a:cubicBezTo>
                <a:cubicBezTo>
                  <a:pt x="1190514" y="445592"/>
                  <a:pt x="1183593" y="439564"/>
                  <a:pt x="1176449" y="432644"/>
                </a:cubicBezTo>
                <a:lnTo>
                  <a:pt x="1176449" y="573286"/>
                </a:lnTo>
                <a:cubicBezTo>
                  <a:pt x="1176449" y="575519"/>
                  <a:pt x="1175780" y="577528"/>
                  <a:pt x="1174440" y="579314"/>
                </a:cubicBezTo>
                <a:cubicBezTo>
                  <a:pt x="1173101" y="581100"/>
                  <a:pt x="1170813" y="582607"/>
                  <a:pt x="1167575" y="583835"/>
                </a:cubicBezTo>
                <a:cubicBezTo>
                  <a:pt x="1164339" y="585063"/>
                  <a:pt x="1160041" y="586011"/>
                  <a:pt x="1154683" y="586681"/>
                </a:cubicBezTo>
                <a:cubicBezTo>
                  <a:pt x="1149325" y="587351"/>
                  <a:pt x="1142517" y="587686"/>
                  <a:pt x="1134257" y="587686"/>
                </a:cubicBezTo>
                <a:cubicBezTo>
                  <a:pt x="1125997" y="587686"/>
                  <a:pt x="1119188" y="587351"/>
                  <a:pt x="1113830" y="586681"/>
                </a:cubicBezTo>
                <a:cubicBezTo>
                  <a:pt x="1108472" y="586011"/>
                  <a:pt x="1104175" y="585063"/>
                  <a:pt x="1100938" y="583835"/>
                </a:cubicBezTo>
                <a:cubicBezTo>
                  <a:pt x="1097701" y="582607"/>
                  <a:pt x="1095413" y="581100"/>
                  <a:pt x="1094073" y="579314"/>
                </a:cubicBezTo>
                <a:cubicBezTo>
                  <a:pt x="1092734" y="577528"/>
                  <a:pt x="1092064" y="575519"/>
                  <a:pt x="1092064" y="573286"/>
                </a:cubicBezTo>
                <a:lnTo>
                  <a:pt x="1092064" y="156047"/>
                </a:lnTo>
                <a:cubicBezTo>
                  <a:pt x="1092064" y="153814"/>
                  <a:pt x="1092622" y="151861"/>
                  <a:pt x="1093738" y="150187"/>
                </a:cubicBezTo>
                <a:cubicBezTo>
                  <a:pt x="1094854" y="148512"/>
                  <a:pt x="1096808" y="147117"/>
                  <a:pt x="1099598" y="146001"/>
                </a:cubicBezTo>
                <a:cubicBezTo>
                  <a:pt x="1102389" y="144885"/>
                  <a:pt x="1106072" y="144047"/>
                  <a:pt x="1110649" y="143489"/>
                </a:cubicBezTo>
                <a:cubicBezTo>
                  <a:pt x="1115225" y="142931"/>
                  <a:pt x="1120974" y="142652"/>
                  <a:pt x="1127894" y="142652"/>
                </a:cubicBezTo>
                <a:cubicBezTo>
                  <a:pt x="1134591" y="142652"/>
                  <a:pt x="1140228" y="142931"/>
                  <a:pt x="1144805" y="143489"/>
                </a:cubicBezTo>
                <a:cubicBezTo>
                  <a:pt x="1149381" y="144047"/>
                  <a:pt x="1153065" y="144885"/>
                  <a:pt x="1155855" y="146001"/>
                </a:cubicBezTo>
                <a:cubicBezTo>
                  <a:pt x="1158646" y="147117"/>
                  <a:pt x="1160599" y="148512"/>
                  <a:pt x="1161715" y="150187"/>
                </a:cubicBezTo>
                <a:cubicBezTo>
                  <a:pt x="1162832" y="151861"/>
                  <a:pt x="1163390" y="153814"/>
                  <a:pt x="1163390" y="156047"/>
                </a:cubicBezTo>
                <a:lnTo>
                  <a:pt x="1163390" y="191207"/>
                </a:lnTo>
                <a:cubicBezTo>
                  <a:pt x="1172096" y="182278"/>
                  <a:pt x="1180635" y="174408"/>
                  <a:pt x="1189007" y="167600"/>
                </a:cubicBezTo>
                <a:cubicBezTo>
                  <a:pt x="1197378" y="160791"/>
                  <a:pt x="1205917" y="155098"/>
                  <a:pt x="1214624" y="150522"/>
                </a:cubicBezTo>
                <a:cubicBezTo>
                  <a:pt x="1223330" y="145945"/>
                  <a:pt x="1232316" y="142541"/>
                  <a:pt x="1241580" y="140308"/>
                </a:cubicBezTo>
                <a:cubicBezTo>
                  <a:pt x="1250845" y="138076"/>
                  <a:pt x="1260723" y="136960"/>
                  <a:pt x="1271216" y="136960"/>
                </a:cubicBezTo>
                <a:close/>
                <a:moveTo>
                  <a:pt x="871724" y="136960"/>
                </a:moveTo>
                <a:cubicBezTo>
                  <a:pt x="895164" y="136960"/>
                  <a:pt x="915200" y="139248"/>
                  <a:pt x="931832" y="143824"/>
                </a:cubicBezTo>
                <a:cubicBezTo>
                  <a:pt x="948463" y="148401"/>
                  <a:pt x="962137" y="155433"/>
                  <a:pt x="972853" y="164921"/>
                </a:cubicBezTo>
                <a:cubicBezTo>
                  <a:pt x="983568" y="174408"/>
                  <a:pt x="991382" y="186631"/>
                  <a:pt x="996293" y="201588"/>
                </a:cubicBezTo>
                <a:cubicBezTo>
                  <a:pt x="1001204" y="216545"/>
                  <a:pt x="1003660" y="234293"/>
                  <a:pt x="1003660" y="254831"/>
                </a:cubicBezTo>
                <a:lnTo>
                  <a:pt x="1003660" y="455749"/>
                </a:lnTo>
                <a:cubicBezTo>
                  <a:pt x="1003660" y="458875"/>
                  <a:pt x="1002544" y="461330"/>
                  <a:pt x="1000311" y="463116"/>
                </a:cubicBezTo>
                <a:cubicBezTo>
                  <a:pt x="998079" y="464902"/>
                  <a:pt x="994563" y="466186"/>
                  <a:pt x="989763" y="466967"/>
                </a:cubicBezTo>
                <a:cubicBezTo>
                  <a:pt x="984963" y="467749"/>
                  <a:pt x="977875" y="468139"/>
                  <a:pt x="968499" y="468139"/>
                </a:cubicBezTo>
                <a:cubicBezTo>
                  <a:pt x="958454" y="468139"/>
                  <a:pt x="951142" y="467749"/>
                  <a:pt x="946566" y="466967"/>
                </a:cubicBezTo>
                <a:cubicBezTo>
                  <a:pt x="941989" y="466186"/>
                  <a:pt x="938752" y="464902"/>
                  <a:pt x="936855" y="463116"/>
                </a:cubicBezTo>
                <a:cubicBezTo>
                  <a:pt x="934957" y="461330"/>
                  <a:pt x="934008" y="458875"/>
                  <a:pt x="934008" y="455749"/>
                </a:cubicBezTo>
                <a:lnTo>
                  <a:pt x="934008" y="431974"/>
                </a:lnTo>
                <a:cubicBezTo>
                  <a:pt x="921730" y="445145"/>
                  <a:pt x="907722" y="455415"/>
                  <a:pt x="891983" y="462782"/>
                </a:cubicBezTo>
                <a:cubicBezTo>
                  <a:pt x="876245" y="470149"/>
                  <a:pt x="858776" y="473832"/>
                  <a:pt x="839577" y="473832"/>
                </a:cubicBezTo>
                <a:cubicBezTo>
                  <a:pt x="823727" y="473832"/>
                  <a:pt x="809160" y="471767"/>
                  <a:pt x="795877" y="467637"/>
                </a:cubicBezTo>
                <a:cubicBezTo>
                  <a:pt x="782595" y="463507"/>
                  <a:pt x="771098" y="457368"/>
                  <a:pt x="761387" y="449220"/>
                </a:cubicBezTo>
                <a:cubicBezTo>
                  <a:pt x="751675" y="441071"/>
                  <a:pt x="744141" y="430970"/>
                  <a:pt x="738783" y="418914"/>
                </a:cubicBezTo>
                <a:cubicBezTo>
                  <a:pt x="733425" y="406859"/>
                  <a:pt x="730747" y="392795"/>
                  <a:pt x="730747" y="376722"/>
                </a:cubicBezTo>
                <a:cubicBezTo>
                  <a:pt x="730747" y="359309"/>
                  <a:pt x="734151" y="344184"/>
                  <a:pt x="740960" y="331348"/>
                </a:cubicBezTo>
                <a:cubicBezTo>
                  <a:pt x="747769" y="318511"/>
                  <a:pt x="757926" y="307907"/>
                  <a:pt x="771432" y="299536"/>
                </a:cubicBezTo>
                <a:cubicBezTo>
                  <a:pt x="784939" y="291164"/>
                  <a:pt x="801738" y="284969"/>
                  <a:pt x="821829" y="280951"/>
                </a:cubicBezTo>
                <a:cubicBezTo>
                  <a:pt x="841921" y="276932"/>
                  <a:pt x="865250" y="274923"/>
                  <a:pt x="891816" y="274923"/>
                </a:cubicBezTo>
                <a:lnTo>
                  <a:pt x="920949" y="274923"/>
                </a:lnTo>
                <a:lnTo>
                  <a:pt x="920949" y="256841"/>
                </a:lnTo>
                <a:cubicBezTo>
                  <a:pt x="920949" y="247464"/>
                  <a:pt x="920000" y="239260"/>
                  <a:pt x="918102" y="232228"/>
                </a:cubicBezTo>
                <a:cubicBezTo>
                  <a:pt x="916205" y="225196"/>
                  <a:pt x="913080" y="219336"/>
                  <a:pt x="908726" y="214648"/>
                </a:cubicBezTo>
                <a:cubicBezTo>
                  <a:pt x="904373" y="209960"/>
                  <a:pt x="898569" y="206500"/>
                  <a:pt x="891313" y="204267"/>
                </a:cubicBezTo>
                <a:cubicBezTo>
                  <a:pt x="884058" y="202035"/>
                  <a:pt x="875073" y="200918"/>
                  <a:pt x="864357" y="200918"/>
                </a:cubicBezTo>
                <a:cubicBezTo>
                  <a:pt x="850293" y="200918"/>
                  <a:pt x="837735" y="202481"/>
                  <a:pt x="826685" y="205607"/>
                </a:cubicBezTo>
                <a:cubicBezTo>
                  <a:pt x="815634" y="208732"/>
                  <a:pt x="805868" y="212192"/>
                  <a:pt x="797384" y="215987"/>
                </a:cubicBezTo>
                <a:cubicBezTo>
                  <a:pt x="788901" y="219782"/>
                  <a:pt x="781813" y="223243"/>
                  <a:pt x="776120" y="226368"/>
                </a:cubicBezTo>
                <a:cubicBezTo>
                  <a:pt x="770428" y="229493"/>
                  <a:pt x="765796" y="231056"/>
                  <a:pt x="762224" y="231056"/>
                </a:cubicBezTo>
                <a:cubicBezTo>
                  <a:pt x="759768" y="231056"/>
                  <a:pt x="757591" y="230275"/>
                  <a:pt x="755694" y="228712"/>
                </a:cubicBezTo>
                <a:cubicBezTo>
                  <a:pt x="753796" y="227149"/>
                  <a:pt x="752234" y="224917"/>
                  <a:pt x="751006" y="222015"/>
                </a:cubicBezTo>
                <a:cubicBezTo>
                  <a:pt x="749778" y="219113"/>
                  <a:pt x="748829" y="215541"/>
                  <a:pt x="748159" y="211299"/>
                </a:cubicBezTo>
                <a:cubicBezTo>
                  <a:pt x="747490" y="207058"/>
                  <a:pt x="747155" y="202370"/>
                  <a:pt x="747155" y="197235"/>
                </a:cubicBezTo>
                <a:cubicBezTo>
                  <a:pt x="747155" y="190314"/>
                  <a:pt x="747713" y="184845"/>
                  <a:pt x="748829" y="180827"/>
                </a:cubicBezTo>
                <a:cubicBezTo>
                  <a:pt x="749945" y="176808"/>
                  <a:pt x="752066" y="173181"/>
                  <a:pt x="755192" y="169943"/>
                </a:cubicBezTo>
                <a:cubicBezTo>
                  <a:pt x="758317" y="166707"/>
                  <a:pt x="763786" y="163135"/>
                  <a:pt x="771600" y="159228"/>
                </a:cubicBezTo>
                <a:cubicBezTo>
                  <a:pt x="779413" y="155321"/>
                  <a:pt x="788566" y="151694"/>
                  <a:pt x="799059" y="148345"/>
                </a:cubicBezTo>
                <a:cubicBezTo>
                  <a:pt x="809551" y="144996"/>
                  <a:pt x="820992" y="142262"/>
                  <a:pt x="833382" y="140141"/>
                </a:cubicBezTo>
                <a:cubicBezTo>
                  <a:pt x="845772" y="138020"/>
                  <a:pt x="858553" y="136960"/>
                  <a:pt x="871724" y="136960"/>
                </a:cubicBezTo>
                <a:close/>
                <a:moveTo>
                  <a:pt x="1519796" y="63959"/>
                </a:moveTo>
                <a:cubicBezTo>
                  <a:pt x="1528056" y="63959"/>
                  <a:pt x="1534921" y="64238"/>
                  <a:pt x="1540390" y="64797"/>
                </a:cubicBezTo>
                <a:cubicBezTo>
                  <a:pt x="1545859" y="65355"/>
                  <a:pt x="1550157" y="66248"/>
                  <a:pt x="1553282" y="67475"/>
                </a:cubicBezTo>
                <a:cubicBezTo>
                  <a:pt x="1556408" y="68703"/>
                  <a:pt x="1558640" y="70210"/>
                  <a:pt x="1559979" y="71996"/>
                </a:cubicBezTo>
                <a:cubicBezTo>
                  <a:pt x="1561319" y="73782"/>
                  <a:pt x="1561989" y="75791"/>
                  <a:pt x="1561989" y="78024"/>
                </a:cubicBezTo>
                <a:lnTo>
                  <a:pt x="1561989" y="144661"/>
                </a:lnTo>
                <a:lnTo>
                  <a:pt x="1626952" y="144661"/>
                </a:lnTo>
                <a:cubicBezTo>
                  <a:pt x="1629185" y="144661"/>
                  <a:pt x="1631138" y="145220"/>
                  <a:pt x="1632812" y="146336"/>
                </a:cubicBezTo>
                <a:cubicBezTo>
                  <a:pt x="1634487" y="147452"/>
                  <a:pt x="1635882" y="149294"/>
                  <a:pt x="1636998" y="151861"/>
                </a:cubicBezTo>
                <a:cubicBezTo>
                  <a:pt x="1638114" y="154428"/>
                  <a:pt x="1638951" y="157944"/>
                  <a:pt x="1639509" y="162409"/>
                </a:cubicBezTo>
                <a:cubicBezTo>
                  <a:pt x="1640068" y="166874"/>
                  <a:pt x="1640347" y="172343"/>
                  <a:pt x="1640347" y="178817"/>
                </a:cubicBezTo>
                <a:cubicBezTo>
                  <a:pt x="1640347" y="191096"/>
                  <a:pt x="1639231" y="199858"/>
                  <a:pt x="1636998" y="205104"/>
                </a:cubicBezTo>
                <a:cubicBezTo>
                  <a:pt x="1634766" y="210350"/>
                  <a:pt x="1631529" y="212974"/>
                  <a:pt x="1627287" y="212974"/>
                </a:cubicBezTo>
                <a:lnTo>
                  <a:pt x="1561989" y="212974"/>
                </a:lnTo>
                <a:lnTo>
                  <a:pt x="1561989" y="353281"/>
                </a:lnTo>
                <a:cubicBezTo>
                  <a:pt x="1561989" y="369578"/>
                  <a:pt x="1564556" y="381800"/>
                  <a:pt x="1569691" y="389949"/>
                </a:cubicBezTo>
                <a:cubicBezTo>
                  <a:pt x="1574825" y="398097"/>
                  <a:pt x="1583978" y="402171"/>
                  <a:pt x="1597149" y="402171"/>
                </a:cubicBezTo>
                <a:cubicBezTo>
                  <a:pt x="1601614" y="402171"/>
                  <a:pt x="1605633" y="401781"/>
                  <a:pt x="1609204" y="400999"/>
                </a:cubicBezTo>
                <a:cubicBezTo>
                  <a:pt x="1612776" y="400218"/>
                  <a:pt x="1615957" y="399325"/>
                  <a:pt x="1618748" y="398320"/>
                </a:cubicBezTo>
                <a:cubicBezTo>
                  <a:pt x="1621539" y="397316"/>
                  <a:pt x="1623883" y="396423"/>
                  <a:pt x="1625780" y="395641"/>
                </a:cubicBezTo>
                <a:cubicBezTo>
                  <a:pt x="1627678" y="394860"/>
                  <a:pt x="1629408" y="394469"/>
                  <a:pt x="1630971" y="394469"/>
                </a:cubicBezTo>
                <a:cubicBezTo>
                  <a:pt x="1632310" y="394469"/>
                  <a:pt x="1633594" y="394860"/>
                  <a:pt x="1634821" y="395641"/>
                </a:cubicBezTo>
                <a:cubicBezTo>
                  <a:pt x="1636049" y="396423"/>
                  <a:pt x="1636998" y="397986"/>
                  <a:pt x="1637668" y="400330"/>
                </a:cubicBezTo>
                <a:cubicBezTo>
                  <a:pt x="1638337" y="402674"/>
                  <a:pt x="1638951" y="405855"/>
                  <a:pt x="1639509" y="409873"/>
                </a:cubicBezTo>
                <a:cubicBezTo>
                  <a:pt x="1640068" y="413891"/>
                  <a:pt x="1640347" y="419026"/>
                  <a:pt x="1640347" y="425277"/>
                </a:cubicBezTo>
                <a:cubicBezTo>
                  <a:pt x="1640347" y="435099"/>
                  <a:pt x="1639733" y="442634"/>
                  <a:pt x="1638505" y="447880"/>
                </a:cubicBezTo>
                <a:cubicBezTo>
                  <a:pt x="1637277" y="453126"/>
                  <a:pt x="1635659" y="456810"/>
                  <a:pt x="1633649" y="458931"/>
                </a:cubicBezTo>
                <a:cubicBezTo>
                  <a:pt x="1631640" y="461052"/>
                  <a:pt x="1628682" y="462949"/>
                  <a:pt x="1624775" y="464623"/>
                </a:cubicBezTo>
                <a:cubicBezTo>
                  <a:pt x="1620869" y="466298"/>
                  <a:pt x="1616292" y="467749"/>
                  <a:pt x="1611046" y="468977"/>
                </a:cubicBezTo>
                <a:cubicBezTo>
                  <a:pt x="1605800" y="470204"/>
                  <a:pt x="1600107" y="471153"/>
                  <a:pt x="1593968" y="471823"/>
                </a:cubicBezTo>
                <a:cubicBezTo>
                  <a:pt x="1587829" y="472493"/>
                  <a:pt x="1581634" y="472828"/>
                  <a:pt x="1575383" y="472828"/>
                </a:cubicBezTo>
                <a:cubicBezTo>
                  <a:pt x="1558640" y="472828"/>
                  <a:pt x="1544129" y="470707"/>
                  <a:pt x="1531851" y="466465"/>
                </a:cubicBezTo>
                <a:cubicBezTo>
                  <a:pt x="1519573" y="462224"/>
                  <a:pt x="1509415" y="455694"/>
                  <a:pt x="1501378" y="446876"/>
                </a:cubicBezTo>
                <a:cubicBezTo>
                  <a:pt x="1493342" y="438057"/>
                  <a:pt x="1487426" y="426951"/>
                  <a:pt x="1483631" y="413557"/>
                </a:cubicBezTo>
                <a:cubicBezTo>
                  <a:pt x="1479835" y="400162"/>
                  <a:pt x="1477938" y="384312"/>
                  <a:pt x="1477938" y="366006"/>
                </a:cubicBezTo>
                <a:lnTo>
                  <a:pt x="1477938" y="212974"/>
                </a:lnTo>
                <a:lnTo>
                  <a:pt x="1442108" y="212974"/>
                </a:lnTo>
                <a:cubicBezTo>
                  <a:pt x="1437866" y="212974"/>
                  <a:pt x="1434629" y="210350"/>
                  <a:pt x="1432397" y="205104"/>
                </a:cubicBezTo>
                <a:cubicBezTo>
                  <a:pt x="1430164" y="199858"/>
                  <a:pt x="1429048" y="191096"/>
                  <a:pt x="1429048" y="178817"/>
                </a:cubicBezTo>
                <a:cubicBezTo>
                  <a:pt x="1429048" y="172343"/>
                  <a:pt x="1429327" y="166874"/>
                  <a:pt x="1429885" y="162409"/>
                </a:cubicBezTo>
                <a:cubicBezTo>
                  <a:pt x="1430443" y="157944"/>
                  <a:pt x="1431280" y="154428"/>
                  <a:pt x="1432397" y="151861"/>
                </a:cubicBezTo>
                <a:cubicBezTo>
                  <a:pt x="1433513" y="149294"/>
                  <a:pt x="1434908" y="147452"/>
                  <a:pt x="1436582" y="146336"/>
                </a:cubicBezTo>
                <a:cubicBezTo>
                  <a:pt x="1438257" y="145220"/>
                  <a:pt x="1440210" y="144661"/>
                  <a:pt x="1442443" y="144661"/>
                </a:cubicBezTo>
                <a:lnTo>
                  <a:pt x="1477938" y="144661"/>
                </a:lnTo>
                <a:lnTo>
                  <a:pt x="1477938" y="78024"/>
                </a:lnTo>
                <a:cubicBezTo>
                  <a:pt x="1477938" y="75791"/>
                  <a:pt x="1478552" y="73782"/>
                  <a:pt x="1479780" y="71996"/>
                </a:cubicBezTo>
                <a:cubicBezTo>
                  <a:pt x="1481007" y="70210"/>
                  <a:pt x="1483240" y="68703"/>
                  <a:pt x="1486477" y="67475"/>
                </a:cubicBezTo>
                <a:cubicBezTo>
                  <a:pt x="1489714" y="66248"/>
                  <a:pt x="1494067" y="65355"/>
                  <a:pt x="1499537" y="64797"/>
                </a:cubicBezTo>
                <a:cubicBezTo>
                  <a:pt x="1505006" y="64238"/>
                  <a:pt x="1511759" y="63959"/>
                  <a:pt x="1519796" y="63959"/>
                </a:cubicBezTo>
                <a:close/>
                <a:moveTo>
                  <a:pt x="200918" y="25785"/>
                </a:moveTo>
                <a:cubicBezTo>
                  <a:pt x="212974" y="25785"/>
                  <a:pt x="224582" y="26790"/>
                  <a:pt x="235744" y="28799"/>
                </a:cubicBezTo>
                <a:cubicBezTo>
                  <a:pt x="246906" y="30808"/>
                  <a:pt x="257231" y="33431"/>
                  <a:pt x="266719" y="36668"/>
                </a:cubicBezTo>
                <a:cubicBezTo>
                  <a:pt x="276207" y="39905"/>
                  <a:pt x="284746" y="43644"/>
                  <a:pt x="292336" y="47886"/>
                </a:cubicBezTo>
                <a:cubicBezTo>
                  <a:pt x="299926" y="52128"/>
                  <a:pt x="305228" y="55755"/>
                  <a:pt x="308242" y="58769"/>
                </a:cubicBezTo>
                <a:cubicBezTo>
                  <a:pt x="311256" y="61783"/>
                  <a:pt x="313321" y="64294"/>
                  <a:pt x="314437" y="66303"/>
                </a:cubicBezTo>
                <a:cubicBezTo>
                  <a:pt x="315553" y="68313"/>
                  <a:pt x="316446" y="70880"/>
                  <a:pt x="317116" y="74005"/>
                </a:cubicBezTo>
                <a:cubicBezTo>
                  <a:pt x="317786" y="77131"/>
                  <a:pt x="318288" y="80814"/>
                  <a:pt x="318623" y="85056"/>
                </a:cubicBezTo>
                <a:cubicBezTo>
                  <a:pt x="318958" y="89297"/>
                  <a:pt x="319125" y="94544"/>
                  <a:pt x="319125" y="100794"/>
                </a:cubicBezTo>
                <a:cubicBezTo>
                  <a:pt x="319125" y="107492"/>
                  <a:pt x="318902" y="113184"/>
                  <a:pt x="318455" y="117872"/>
                </a:cubicBezTo>
                <a:cubicBezTo>
                  <a:pt x="318009" y="122560"/>
                  <a:pt x="317228" y="126356"/>
                  <a:pt x="316111" y="129258"/>
                </a:cubicBezTo>
                <a:cubicBezTo>
                  <a:pt x="314995" y="132160"/>
                  <a:pt x="313656" y="134281"/>
                  <a:pt x="312093" y="135620"/>
                </a:cubicBezTo>
                <a:cubicBezTo>
                  <a:pt x="310530" y="136960"/>
                  <a:pt x="308744" y="137629"/>
                  <a:pt x="306735" y="137629"/>
                </a:cubicBezTo>
                <a:cubicBezTo>
                  <a:pt x="303387" y="137629"/>
                  <a:pt x="299145" y="135676"/>
                  <a:pt x="294010" y="131769"/>
                </a:cubicBezTo>
                <a:cubicBezTo>
                  <a:pt x="288876" y="127862"/>
                  <a:pt x="282234" y="123509"/>
                  <a:pt x="274086" y="118710"/>
                </a:cubicBezTo>
                <a:cubicBezTo>
                  <a:pt x="265938" y="113910"/>
                  <a:pt x="256227" y="109556"/>
                  <a:pt x="244953" y="105650"/>
                </a:cubicBezTo>
                <a:cubicBezTo>
                  <a:pt x="233679" y="101743"/>
                  <a:pt x="220229" y="99790"/>
                  <a:pt x="204602" y="99790"/>
                </a:cubicBezTo>
                <a:cubicBezTo>
                  <a:pt x="187412" y="99790"/>
                  <a:pt x="172064" y="103306"/>
                  <a:pt x="158558" y="110338"/>
                </a:cubicBezTo>
                <a:cubicBezTo>
                  <a:pt x="145052" y="117370"/>
                  <a:pt x="133555" y="127416"/>
                  <a:pt x="124067" y="140476"/>
                </a:cubicBezTo>
                <a:cubicBezTo>
                  <a:pt x="114580" y="153535"/>
                  <a:pt x="107380" y="169330"/>
                  <a:pt x="102469" y="187859"/>
                </a:cubicBezTo>
                <a:cubicBezTo>
                  <a:pt x="97557" y="206388"/>
                  <a:pt x="95102" y="227261"/>
                  <a:pt x="95102" y="250478"/>
                </a:cubicBezTo>
                <a:cubicBezTo>
                  <a:pt x="95102" y="275928"/>
                  <a:pt x="97725" y="297973"/>
                  <a:pt x="102971" y="316614"/>
                </a:cubicBezTo>
                <a:cubicBezTo>
                  <a:pt x="108217" y="335254"/>
                  <a:pt x="115696" y="350602"/>
                  <a:pt x="125407" y="362657"/>
                </a:cubicBezTo>
                <a:cubicBezTo>
                  <a:pt x="135118" y="374712"/>
                  <a:pt x="146838" y="383698"/>
                  <a:pt x="160567" y="389614"/>
                </a:cubicBezTo>
                <a:cubicBezTo>
                  <a:pt x="174297" y="395530"/>
                  <a:pt x="189756" y="398488"/>
                  <a:pt x="206946" y="398488"/>
                </a:cubicBezTo>
                <a:cubicBezTo>
                  <a:pt x="222573" y="398488"/>
                  <a:pt x="236079" y="396646"/>
                  <a:pt x="247464" y="392963"/>
                </a:cubicBezTo>
                <a:cubicBezTo>
                  <a:pt x="258850" y="389279"/>
                  <a:pt x="268617" y="385205"/>
                  <a:pt x="276765" y="380740"/>
                </a:cubicBezTo>
                <a:cubicBezTo>
                  <a:pt x="284913" y="376275"/>
                  <a:pt x="291611" y="372257"/>
                  <a:pt x="296857" y="368685"/>
                </a:cubicBezTo>
                <a:cubicBezTo>
                  <a:pt x="302103" y="365113"/>
                  <a:pt x="306177" y="363327"/>
                  <a:pt x="309079" y="363327"/>
                </a:cubicBezTo>
                <a:cubicBezTo>
                  <a:pt x="311312" y="363327"/>
                  <a:pt x="313098" y="363774"/>
                  <a:pt x="314437" y="364667"/>
                </a:cubicBezTo>
                <a:cubicBezTo>
                  <a:pt x="315777" y="365560"/>
                  <a:pt x="316893" y="367345"/>
                  <a:pt x="317786" y="370024"/>
                </a:cubicBezTo>
                <a:cubicBezTo>
                  <a:pt x="318679" y="372703"/>
                  <a:pt x="319348" y="376443"/>
                  <a:pt x="319795" y="381242"/>
                </a:cubicBezTo>
                <a:cubicBezTo>
                  <a:pt x="320241" y="386042"/>
                  <a:pt x="320465" y="392460"/>
                  <a:pt x="320465" y="400497"/>
                </a:cubicBezTo>
                <a:cubicBezTo>
                  <a:pt x="320465" y="406078"/>
                  <a:pt x="320297" y="410822"/>
                  <a:pt x="319962" y="414729"/>
                </a:cubicBezTo>
                <a:cubicBezTo>
                  <a:pt x="319627" y="418635"/>
                  <a:pt x="319125" y="421984"/>
                  <a:pt x="318455" y="424775"/>
                </a:cubicBezTo>
                <a:cubicBezTo>
                  <a:pt x="317786" y="427565"/>
                  <a:pt x="316893" y="429965"/>
                  <a:pt x="315777" y="431974"/>
                </a:cubicBezTo>
                <a:cubicBezTo>
                  <a:pt x="314660" y="433983"/>
                  <a:pt x="312874" y="436272"/>
                  <a:pt x="310419" y="438839"/>
                </a:cubicBezTo>
                <a:cubicBezTo>
                  <a:pt x="307963" y="441406"/>
                  <a:pt x="303219" y="444699"/>
                  <a:pt x="296187" y="448717"/>
                </a:cubicBezTo>
                <a:cubicBezTo>
                  <a:pt x="289155" y="452736"/>
                  <a:pt x="280560" y="456587"/>
                  <a:pt x="270403" y="460270"/>
                </a:cubicBezTo>
                <a:cubicBezTo>
                  <a:pt x="260245" y="463954"/>
                  <a:pt x="248636" y="467023"/>
                  <a:pt x="235577" y="469479"/>
                </a:cubicBezTo>
                <a:cubicBezTo>
                  <a:pt x="222517" y="471934"/>
                  <a:pt x="208397" y="473162"/>
                  <a:pt x="193217" y="473162"/>
                </a:cubicBezTo>
                <a:cubicBezTo>
                  <a:pt x="163525" y="473162"/>
                  <a:pt x="136736" y="468586"/>
                  <a:pt x="112849" y="459433"/>
                </a:cubicBezTo>
                <a:cubicBezTo>
                  <a:pt x="88962" y="450280"/>
                  <a:pt x="68647" y="436606"/>
                  <a:pt x="51904" y="418412"/>
                </a:cubicBezTo>
                <a:cubicBezTo>
                  <a:pt x="35161" y="400218"/>
                  <a:pt x="22325" y="377503"/>
                  <a:pt x="13395" y="350267"/>
                </a:cubicBezTo>
                <a:cubicBezTo>
                  <a:pt x="4465" y="323032"/>
                  <a:pt x="0" y="291332"/>
                  <a:pt x="0" y="255166"/>
                </a:cubicBezTo>
                <a:cubicBezTo>
                  <a:pt x="0" y="218331"/>
                  <a:pt x="4912" y="185626"/>
                  <a:pt x="14734" y="157051"/>
                </a:cubicBezTo>
                <a:cubicBezTo>
                  <a:pt x="24557" y="128476"/>
                  <a:pt x="38286" y="104478"/>
                  <a:pt x="55923" y="85056"/>
                </a:cubicBezTo>
                <a:cubicBezTo>
                  <a:pt x="73559" y="65634"/>
                  <a:pt x="94711" y="50900"/>
                  <a:pt x="119379" y="40854"/>
                </a:cubicBezTo>
                <a:cubicBezTo>
                  <a:pt x="144048" y="30808"/>
                  <a:pt x="171227" y="25785"/>
                  <a:pt x="200918" y="25785"/>
                </a:cubicBezTo>
                <a:close/>
                <a:moveTo>
                  <a:pt x="419882" y="0"/>
                </a:moveTo>
                <a:cubicBezTo>
                  <a:pt x="428142" y="0"/>
                  <a:pt x="434951" y="335"/>
                  <a:pt x="440308" y="1005"/>
                </a:cubicBezTo>
                <a:cubicBezTo>
                  <a:pt x="445666" y="1675"/>
                  <a:pt x="449964" y="2624"/>
                  <a:pt x="453201" y="3851"/>
                </a:cubicBezTo>
                <a:cubicBezTo>
                  <a:pt x="456438" y="5079"/>
                  <a:pt x="458726" y="6586"/>
                  <a:pt x="460065" y="8372"/>
                </a:cubicBezTo>
                <a:cubicBezTo>
                  <a:pt x="461405" y="10158"/>
                  <a:pt x="462075" y="12167"/>
                  <a:pt x="462075" y="14400"/>
                </a:cubicBezTo>
                <a:lnTo>
                  <a:pt x="462075" y="179487"/>
                </a:lnTo>
                <a:cubicBezTo>
                  <a:pt x="476585" y="165200"/>
                  <a:pt x="491375" y="154540"/>
                  <a:pt x="506444" y="147508"/>
                </a:cubicBezTo>
                <a:cubicBezTo>
                  <a:pt x="521513" y="140476"/>
                  <a:pt x="537196" y="136960"/>
                  <a:pt x="553492" y="136960"/>
                </a:cubicBezTo>
                <a:cubicBezTo>
                  <a:pt x="573807" y="136960"/>
                  <a:pt x="590941" y="140308"/>
                  <a:pt x="604894" y="147005"/>
                </a:cubicBezTo>
                <a:cubicBezTo>
                  <a:pt x="618846" y="153703"/>
                  <a:pt x="630120" y="162856"/>
                  <a:pt x="638715" y="174464"/>
                </a:cubicBezTo>
                <a:cubicBezTo>
                  <a:pt x="647310" y="186073"/>
                  <a:pt x="653505" y="199635"/>
                  <a:pt x="657300" y="215150"/>
                </a:cubicBezTo>
                <a:cubicBezTo>
                  <a:pt x="661095" y="230666"/>
                  <a:pt x="662993" y="249474"/>
                  <a:pt x="662993" y="271575"/>
                </a:cubicBezTo>
                <a:lnTo>
                  <a:pt x="662993" y="454745"/>
                </a:lnTo>
                <a:cubicBezTo>
                  <a:pt x="662993" y="456977"/>
                  <a:pt x="662323" y="458931"/>
                  <a:pt x="660983" y="460605"/>
                </a:cubicBezTo>
                <a:cubicBezTo>
                  <a:pt x="659644" y="462279"/>
                  <a:pt x="657411" y="463675"/>
                  <a:pt x="654286" y="464791"/>
                </a:cubicBezTo>
                <a:cubicBezTo>
                  <a:pt x="651161" y="465907"/>
                  <a:pt x="646863" y="466744"/>
                  <a:pt x="641394" y="467302"/>
                </a:cubicBezTo>
                <a:cubicBezTo>
                  <a:pt x="635924" y="467860"/>
                  <a:pt x="629171" y="468139"/>
                  <a:pt x="621135" y="468139"/>
                </a:cubicBezTo>
                <a:cubicBezTo>
                  <a:pt x="612875" y="468139"/>
                  <a:pt x="606010" y="467860"/>
                  <a:pt x="600541" y="467302"/>
                </a:cubicBezTo>
                <a:cubicBezTo>
                  <a:pt x="595071" y="466744"/>
                  <a:pt x="590774" y="465907"/>
                  <a:pt x="587648" y="464791"/>
                </a:cubicBezTo>
                <a:cubicBezTo>
                  <a:pt x="584523" y="463675"/>
                  <a:pt x="582291" y="462279"/>
                  <a:pt x="580951" y="460605"/>
                </a:cubicBezTo>
                <a:cubicBezTo>
                  <a:pt x="579612" y="458931"/>
                  <a:pt x="578942" y="456977"/>
                  <a:pt x="578942" y="454745"/>
                </a:cubicBezTo>
                <a:lnTo>
                  <a:pt x="578942" y="284299"/>
                </a:lnTo>
                <a:cubicBezTo>
                  <a:pt x="578942" y="269789"/>
                  <a:pt x="577881" y="258403"/>
                  <a:pt x="575761" y="250143"/>
                </a:cubicBezTo>
                <a:cubicBezTo>
                  <a:pt x="573640" y="241883"/>
                  <a:pt x="570570" y="234795"/>
                  <a:pt x="566552" y="228880"/>
                </a:cubicBezTo>
                <a:cubicBezTo>
                  <a:pt x="562534" y="222964"/>
                  <a:pt x="557343" y="218387"/>
                  <a:pt x="550981" y="215150"/>
                </a:cubicBezTo>
                <a:cubicBezTo>
                  <a:pt x="544618" y="211913"/>
                  <a:pt x="537196" y="210295"/>
                  <a:pt x="528712" y="210295"/>
                </a:cubicBezTo>
                <a:cubicBezTo>
                  <a:pt x="517997" y="210295"/>
                  <a:pt x="507170" y="214201"/>
                  <a:pt x="496231" y="222015"/>
                </a:cubicBezTo>
                <a:cubicBezTo>
                  <a:pt x="485292" y="229828"/>
                  <a:pt x="473906" y="241214"/>
                  <a:pt x="462075" y="256171"/>
                </a:cubicBezTo>
                <a:lnTo>
                  <a:pt x="462075" y="454745"/>
                </a:lnTo>
                <a:cubicBezTo>
                  <a:pt x="462075" y="456977"/>
                  <a:pt x="461405" y="458931"/>
                  <a:pt x="460065" y="460605"/>
                </a:cubicBezTo>
                <a:cubicBezTo>
                  <a:pt x="458726" y="462279"/>
                  <a:pt x="456438" y="463675"/>
                  <a:pt x="453201" y="464791"/>
                </a:cubicBezTo>
                <a:cubicBezTo>
                  <a:pt x="449964" y="465907"/>
                  <a:pt x="445666" y="466744"/>
                  <a:pt x="440308" y="467302"/>
                </a:cubicBezTo>
                <a:cubicBezTo>
                  <a:pt x="434951" y="467860"/>
                  <a:pt x="428142" y="468139"/>
                  <a:pt x="419882" y="468139"/>
                </a:cubicBezTo>
                <a:cubicBezTo>
                  <a:pt x="411622" y="468139"/>
                  <a:pt x="404813" y="467860"/>
                  <a:pt x="399455" y="467302"/>
                </a:cubicBezTo>
                <a:cubicBezTo>
                  <a:pt x="394097" y="466744"/>
                  <a:pt x="389800" y="465907"/>
                  <a:pt x="386563" y="464791"/>
                </a:cubicBezTo>
                <a:cubicBezTo>
                  <a:pt x="383326" y="463675"/>
                  <a:pt x="381038" y="462279"/>
                  <a:pt x="379698" y="460605"/>
                </a:cubicBezTo>
                <a:cubicBezTo>
                  <a:pt x="378359" y="458931"/>
                  <a:pt x="377689" y="456977"/>
                  <a:pt x="377689" y="454745"/>
                </a:cubicBezTo>
                <a:lnTo>
                  <a:pt x="377689" y="14400"/>
                </a:lnTo>
                <a:cubicBezTo>
                  <a:pt x="377689" y="12167"/>
                  <a:pt x="378359" y="10158"/>
                  <a:pt x="379698" y="8372"/>
                </a:cubicBezTo>
                <a:cubicBezTo>
                  <a:pt x="381038" y="6586"/>
                  <a:pt x="383326" y="5079"/>
                  <a:pt x="386563" y="3851"/>
                </a:cubicBezTo>
                <a:cubicBezTo>
                  <a:pt x="389800" y="2624"/>
                  <a:pt x="394097" y="1675"/>
                  <a:pt x="399455" y="1005"/>
                </a:cubicBezTo>
                <a:cubicBezTo>
                  <a:pt x="404813" y="335"/>
                  <a:pt x="411622" y="0"/>
                  <a:pt x="419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4733308" y="2360743"/>
            <a:ext cx="68263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/>
              <a:t>ADD YOUR TITLE 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33308" y="3379884"/>
            <a:ext cx="68648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/>
              <a:t>请在上面添加章节主标题，请在此处添加章节副标题</a:t>
            </a:r>
          </a:p>
        </p:txBody>
      </p:sp>
      <p:sp>
        <p:nvSpPr>
          <p:cNvPr id="24" name="菱形 23"/>
          <p:cNvSpPr/>
          <p:nvPr/>
        </p:nvSpPr>
        <p:spPr>
          <a:xfrm>
            <a:off x="4913198" y="4271752"/>
            <a:ext cx="204716" cy="204716"/>
          </a:xfrm>
          <a:prstGeom prst="diamond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菱形 24"/>
          <p:cNvSpPr/>
          <p:nvPr/>
        </p:nvSpPr>
        <p:spPr>
          <a:xfrm>
            <a:off x="4913198" y="4801110"/>
            <a:ext cx="204716" cy="204716"/>
          </a:xfrm>
          <a:prstGeom prst="diamond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菱形 25"/>
          <p:cNvSpPr/>
          <p:nvPr/>
        </p:nvSpPr>
        <p:spPr>
          <a:xfrm>
            <a:off x="7961004" y="4271752"/>
            <a:ext cx="204716" cy="204716"/>
          </a:xfrm>
          <a:prstGeom prst="diamond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菱形 26"/>
          <p:cNvSpPr/>
          <p:nvPr/>
        </p:nvSpPr>
        <p:spPr>
          <a:xfrm>
            <a:off x="7961004" y="4801110"/>
            <a:ext cx="204716" cy="204716"/>
          </a:xfrm>
          <a:prstGeom prst="diamond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5117914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65719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17914" y="4749579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165719" y="4749578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此处填写本章节主要内容四</a:t>
            </a:r>
          </a:p>
        </p:txBody>
      </p:sp>
      <p:sp>
        <p:nvSpPr>
          <p:cNvPr id="15" name="平行四边形 14"/>
          <p:cNvSpPr>
            <a:spLocks noChangeAspect="1"/>
          </p:cNvSpPr>
          <p:nvPr/>
        </p:nvSpPr>
        <p:spPr>
          <a:xfrm>
            <a:off x="10577824" y="-1487547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平行四边形 15"/>
          <p:cNvSpPr>
            <a:spLocks noChangeAspect="1"/>
          </p:cNvSpPr>
          <p:nvPr/>
        </p:nvSpPr>
        <p:spPr>
          <a:xfrm>
            <a:off x="10566298" y="-1507131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平行四边形 16"/>
          <p:cNvSpPr>
            <a:spLocks noChangeAspect="1"/>
          </p:cNvSpPr>
          <p:nvPr/>
        </p:nvSpPr>
        <p:spPr>
          <a:xfrm>
            <a:off x="11785191" y="-638178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平行四边形 17"/>
          <p:cNvSpPr>
            <a:spLocks noChangeAspect="1"/>
          </p:cNvSpPr>
          <p:nvPr/>
        </p:nvSpPr>
        <p:spPr>
          <a:xfrm>
            <a:off x="-1395375" y="5664601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-1795790" y="5910847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796232" y="3210961"/>
            <a:ext cx="6840000" cy="73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8" name="图片占位符 37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121773373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22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15"/>
      <p:bldP grpId="0" spid="16"/>
      <p:bldP grpId="0" spid="17"/>
      <p:bldP grpId="0" spid="18"/>
      <p:bldP grpId="0" spid="19"/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矩形 37"/>
          <p:cNvSpPr/>
          <p:nvPr/>
        </p:nvSpPr>
        <p:spPr>
          <a:xfrm rot="-2700000">
            <a:off x="10444738" y="3014624"/>
            <a:ext cx="9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/>
              <a:t>Thomas</a:t>
            </a:r>
          </a:p>
        </p:txBody>
      </p:sp>
      <p:sp>
        <p:nvSpPr>
          <p:cNvPr id="37" name="矩形 36"/>
          <p:cNvSpPr/>
          <p:nvPr/>
        </p:nvSpPr>
        <p:spPr>
          <a:xfrm rot="-2700000">
            <a:off x="7689918" y="3014625"/>
            <a:ext cx="9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/>
              <a:t>Jack</a:t>
            </a:r>
          </a:p>
        </p:txBody>
      </p:sp>
      <p:sp>
        <p:nvSpPr>
          <p:cNvPr id="36" name="矩形 35"/>
          <p:cNvSpPr/>
          <p:nvPr/>
        </p:nvSpPr>
        <p:spPr>
          <a:xfrm rot="-2700000">
            <a:off x="4935098" y="3014626"/>
            <a:ext cx="9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/>
              <a:t>Jones</a:t>
            </a:r>
          </a:p>
        </p:txBody>
      </p:sp>
      <p:sp>
        <p:nvSpPr>
          <p:cNvPr id="35" name="矩形 34"/>
          <p:cNvSpPr/>
          <p:nvPr/>
        </p:nvSpPr>
        <p:spPr>
          <a:xfrm rot="-2700000">
            <a:off x="2171450" y="3017387"/>
            <a:ext cx="9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/>
              <a:t>James</a:t>
            </a:r>
          </a:p>
        </p:txBody>
      </p:sp>
      <p:sp>
        <p:nvSpPr>
          <p:cNvPr id="34" name="菱形 33"/>
          <p:cNvSpPr/>
          <p:nvPr/>
        </p:nvSpPr>
        <p:spPr>
          <a:xfrm>
            <a:off x="9269671" y="2157325"/>
            <a:ext cx="1148598" cy="1148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菱形 32"/>
          <p:cNvSpPr/>
          <p:nvPr/>
        </p:nvSpPr>
        <p:spPr>
          <a:xfrm>
            <a:off x="6512294" y="2157325"/>
            <a:ext cx="1148598" cy="1148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菱形 30"/>
          <p:cNvSpPr/>
          <p:nvPr/>
        </p:nvSpPr>
        <p:spPr>
          <a:xfrm>
            <a:off x="1003300" y="2157325"/>
            <a:ext cx="1148598" cy="1148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任意多边形 1"/>
          <p:cNvSpPr/>
          <p:nvPr/>
        </p:nvSpPr>
        <p:spPr>
          <a:xfrm>
            <a:off x="-20430637" y="-2398294"/>
            <a:ext cx="9386648" cy="6463380"/>
          </a:xfrm>
          <a:custGeom>
            <a:gdLst>
              <a:gd fmla="*/ 0 w 9386648" name="connsiteX0"/>
              <a:gd fmla="*/ 0 h 6463380" name="connsiteY0"/>
              <a:gd fmla="*/ 9386648 w 9386648" name="connsiteX1"/>
              <a:gd fmla="*/ 0 h 6463380" name="connsiteY1"/>
              <a:gd fmla="*/ 9210084 w 9386648" name="connsiteX2"/>
              <a:gd fmla="*/ 21842 h 6463380" name="connsiteY2"/>
              <a:gd fmla="*/ 19370 w 9386648" name="connsiteX3"/>
              <a:gd fmla="*/ 6388244 h 6463380" name="connsiteY3"/>
              <a:gd fmla="*/ 0 w 9386648" name="connsiteX4"/>
              <a:gd fmla="*/ 6463380 h 646338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463380" w="9386648">
                <a:moveTo>
                  <a:pt x="0" y="0"/>
                </a:moveTo>
                <a:lnTo>
                  <a:pt x="9386648" y="0"/>
                </a:lnTo>
                <a:lnTo>
                  <a:pt x="9210084" y="21842"/>
                </a:lnTo>
                <a:cubicBezTo>
                  <a:pt x="4596878" y="675749"/>
                  <a:pt x="963368" y="3192679"/>
                  <a:pt x="19370" y="6388244"/>
                </a:cubicBezTo>
                <a:lnTo>
                  <a:pt x="0" y="646338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 rot="19969094">
            <a:off x="-23883596" y="9957031"/>
            <a:ext cx="16550291" cy="11464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17820647" y="16361432"/>
            <a:ext cx="2920699" cy="2335642"/>
          </a:xfrm>
          <a:custGeom>
            <a:gdLst>
              <a:gd fmla="*/ 2920699 w 2920699" name="connsiteX0"/>
              <a:gd fmla="*/ 0 h 2335642" name="connsiteY0"/>
              <a:gd fmla="*/ 2920699 w 2920699" name="connsiteX1"/>
              <a:gd fmla="*/ 2335642 h 2335642" name="connsiteY1"/>
              <a:gd fmla="*/ 0 w 2920699" name="connsiteX2"/>
              <a:gd fmla="*/ 2335642 h 2335642" name="connsiteY2"/>
              <a:gd fmla="*/ 361872 w 2920699" name="connsiteX3"/>
              <a:gd fmla="*/ 2125054 h 2335642" name="connsiteY3"/>
              <a:gd fmla="*/ 2815512 w 2920699" name="connsiteX4"/>
              <a:gd fmla="*/ 120573 h 233564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35642" w="2920699">
                <a:moveTo>
                  <a:pt x="2920699" y="0"/>
                </a:moveTo>
                <a:lnTo>
                  <a:pt x="2920699" y="2335642"/>
                </a:lnTo>
                <a:lnTo>
                  <a:pt x="0" y="2335642"/>
                </a:lnTo>
                <a:lnTo>
                  <a:pt x="361872" y="2125054"/>
                </a:lnTo>
                <a:cubicBezTo>
                  <a:pt x="1315968" y="1547101"/>
                  <a:pt x="2142325" y="863072"/>
                  <a:pt x="2815512" y="1205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6" name="图片占位符 25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70811" y="1831624"/>
            <a:ext cx="1800000" cy="1800000"/>
          </a:xfrm>
        </p:spPr>
      </p:pic>
      <p:sp>
        <p:nvSpPr>
          <p:cNvPr id="32" name="菱形 31"/>
          <p:cNvSpPr/>
          <p:nvPr/>
        </p:nvSpPr>
        <p:spPr>
          <a:xfrm>
            <a:off x="3754916" y="2157325"/>
            <a:ext cx="1148598" cy="1148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7" name="图片占位符 26"/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26043" y="1831624"/>
            <a:ext cx="1800000" cy="1800000"/>
          </a:xfrm>
        </p:spPr>
      </p:pic>
      <p:pic>
        <p:nvPicPr>
          <p:cNvPr id="28" name="图片占位符 27"/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81275" y="1831624"/>
            <a:ext cx="1800000" cy="1800000"/>
          </a:xfrm>
        </p:spPr>
      </p:pic>
      <p:pic>
        <p:nvPicPr>
          <p:cNvPr id="29" name="图片占位符 28"/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36506" y="1831624"/>
            <a:ext cx="1800000" cy="1800000"/>
          </a:xfrm>
        </p:spPr>
      </p:pic>
      <p:sp>
        <p:nvSpPr>
          <p:cNvPr id="21" name="文本框 20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22" name="平行四边形 21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平行四边形 22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平行四边形 23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263745" y="3788087"/>
            <a:ext cx="141413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/>
              <a:t>此处为标题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3039" y="4221549"/>
            <a:ext cx="155554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018977" y="3788085"/>
            <a:ext cx="141413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/>
              <a:t>此处为标题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948271" y="4221549"/>
            <a:ext cx="155554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774208" y="3788085"/>
            <a:ext cx="141413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/>
              <a:t>此处为标题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703504" y="4221549"/>
            <a:ext cx="155554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529440" y="3788085"/>
            <a:ext cx="141413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400"/>
              <a:t>此处为标题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458736" y="4221549"/>
            <a:ext cx="1555542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</p:spTree>
    <p:extLst>
      <p:ext uri="{BB962C8B-B14F-4D97-AF65-F5344CB8AC3E}">
        <p14:creationId val="352534709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7"/>
      <p:bldP grpId="0" spid="36"/>
      <p:bldP grpId="0" spid="35"/>
      <p:bldP grpId="0" spid="34"/>
      <p:bldP grpId="0" spid="33"/>
      <p:bldP grpId="0" spid="31"/>
      <p:bldP grpId="0" spid="32"/>
      <p:bldP grpId="0" spid="21"/>
      <p:bldP grpId="0" spid="22"/>
      <p:bldP grpId="0" spid="23"/>
      <p:bldP grpId="0" spid="24"/>
      <p:bldP grpId="0" spid="5"/>
      <p:bldP grpId="0" spid="7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6191530" y="1508910"/>
            <a:ext cx="25079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91531" y="1942373"/>
            <a:ext cx="444007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91531" y="3703081"/>
            <a:ext cx="444007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91531" y="5463789"/>
            <a:ext cx="444007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平行四边形 19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平行四边形 20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6191530" y="3275111"/>
            <a:ext cx="25079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191530" y="5030326"/>
            <a:ext cx="25079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6255031" y="1802683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6255031" y="3559394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6255031" y="5316105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 flipH="1">
            <a:off x="5770682" y="1508910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flipH="1">
            <a:off x="5770682" y="3275111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 flipH="1">
            <a:off x="5770682" y="5041312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6" name="图片占位符 35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318438936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5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"/>
      <p:bldP grpId="0" spid="14"/>
      <p:bldP grpId="0" spid="16"/>
      <p:bldP grpId="0" spid="24"/>
      <p:bldP grpId="0" spid="25"/>
      <p:bldP grpId="0" spid="2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菱形 30"/>
          <p:cNvSpPr>
            <a:spLocks noChangeAspect="1"/>
          </p:cNvSpPr>
          <p:nvPr/>
        </p:nvSpPr>
        <p:spPr>
          <a:xfrm>
            <a:off x="2942781" y="4499222"/>
            <a:ext cx="559556" cy="55955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菱形 29"/>
          <p:cNvSpPr>
            <a:spLocks noChangeAspect="1"/>
          </p:cNvSpPr>
          <p:nvPr/>
        </p:nvSpPr>
        <p:spPr>
          <a:xfrm>
            <a:off x="8869788" y="2159221"/>
            <a:ext cx="559556" cy="55955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菱形 22"/>
          <p:cNvSpPr>
            <a:spLocks noChangeAspect="1"/>
          </p:cNvSpPr>
          <p:nvPr/>
        </p:nvSpPr>
        <p:spPr>
          <a:xfrm>
            <a:off x="9450662" y="1449000"/>
            <a:ext cx="1980000" cy="198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菱形 21"/>
          <p:cNvSpPr>
            <a:spLocks noChangeAspect="1"/>
          </p:cNvSpPr>
          <p:nvPr/>
        </p:nvSpPr>
        <p:spPr>
          <a:xfrm>
            <a:off x="930321" y="3789000"/>
            <a:ext cx="1980000" cy="198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占位符 20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3" name="文本框 2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4" name="平行四边形 3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6170047" y="1654529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600"/>
              <a:t>此处为标题，此处为标题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73958" y="2100850"/>
            <a:ext cx="724696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 flipH="1">
            <a:off x="5684765" y="1643806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3605280" y="3966575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605280" y="4412897"/>
            <a:ext cx="724696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typeface="+mn-ea"/>
              </a:rPr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 flipH="1">
            <a:off x="6364507" y="3955852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6080928" y="2005906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3696736" y="4305012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80281371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0"/>
      <p:bldP grpId="0" spid="23"/>
      <p:bldP grpId="0" spid="22"/>
      <p:bldP grpId="0" spid="3"/>
      <p:bldP grpId="0" spid="4"/>
      <p:bldP grpId="0" spid="5"/>
      <p:bldP grpId="0" spid="6"/>
      <p:bldP grpId="0" spid="24"/>
      <p:bldP grpId="0" spid="25"/>
      <p:bldP grpId="0" spid="26"/>
      <p:bldP grpId="0" spid="27"/>
      <p:bldP grpId="0" spid="28"/>
      <p:bldP grpId="0" spid="29"/>
      <p:bldP grpId="0" spid="18"/>
      <p:bldP grpId="0" spid="2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六边形 31"/>
          <p:cNvSpPr/>
          <p:nvPr/>
        </p:nvSpPr>
        <p:spPr>
          <a:xfrm>
            <a:off x="8470237" y="4030578"/>
            <a:ext cx="2189748" cy="1887714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菱形 30"/>
          <p:cNvSpPr/>
          <p:nvPr/>
        </p:nvSpPr>
        <p:spPr>
          <a:xfrm>
            <a:off x="8470237" y="1104099"/>
            <a:ext cx="1735351" cy="1735351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2228" y="1848857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2228" y="2235933"/>
            <a:ext cx="724696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 flipH="1">
            <a:off x="3713100" y="1838134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162228" y="4670558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2228" y="5057633"/>
            <a:ext cx="724696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 flipH="1">
            <a:off x="3713100" y="4659834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占位符 4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id="15" name="矩形 14"/>
          <p:cNvSpPr/>
          <p:nvPr/>
        </p:nvSpPr>
        <p:spPr>
          <a:xfrm>
            <a:off x="1235233" y="2176572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1235233" y="4982405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9415025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1"/>
      <p:bldP grpId="0" spid="4"/>
      <p:bldP grpId="0" spid="7"/>
      <p:bldP grpId="0" spid="8"/>
      <p:bldP grpId="0" spid="9"/>
      <p:bldP grpId="0" spid="10"/>
      <p:bldP grpId="0" spid="11"/>
      <p:bldP grpId="0" spid="12"/>
      <p:bldP grpId="0" spid="15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菱形 36"/>
          <p:cNvSpPr>
            <a:spLocks noChangeAspect="1"/>
          </p:cNvSpPr>
          <p:nvPr/>
        </p:nvSpPr>
        <p:spPr>
          <a:xfrm>
            <a:off x="3048732" y="1838386"/>
            <a:ext cx="1800000" cy="180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占位符 14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053724" y="1755261"/>
            <a:ext cx="1800000" cy="1800000"/>
          </a:xfrm>
        </p:spPr>
      </p:pic>
      <p:sp>
        <p:nvSpPr>
          <p:cNvPr id="31" name="菱形 30"/>
          <p:cNvSpPr>
            <a:spLocks noChangeAspect="1"/>
          </p:cNvSpPr>
          <p:nvPr/>
        </p:nvSpPr>
        <p:spPr>
          <a:xfrm>
            <a:off x="4472779" y="1838386"/>
            <a:ext cx="1800000" cy="180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77319" y="1755261"/>
            <a:ext cx="1800000" cy="1800000"/>
          </a:xfrm>
        </p:spPr>
      </p:pic>
      <p:sp>
        <p:nvSpPr>
          <p:cNvPr id="32" name="菱形 31"/>
          <p:cNvSpPr>
            <a:spLocks noChangeAspect="1"/>
          </p:cNvSpPr>
          <p:nvPr/>
        </p:nvSpPr>
        <p:spPr>
          <a:xfrm>
            <a:off x="5886994" y="1838386"/>
            <a:ext cx="1800000" cy="180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占位符 18"/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00914" y="1755261"/>
            <a:ext cx="1800000" cy="1800000"/>
          </a:xfrm>
        </p:spPr>
      </p:pic>
      <p:sp>
        <p:nvSpPr>
          <p:cNvPr id="33" name="菱形 32"/>
          <p:cNvSpPr>
            <a:spLocks noChangeAspect="1"/>
          </p:cNvSpPr>
          <p:nvPr/>
        </p:nvSpPr>
        <p:spPr>
          <a:xfrm>
            <a:off x="7315092" y="1826511"/>
            <a:ext cx="1800000" cy="180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1" name="图片占位符 20"/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24509" y="1755261"/>
            <a:ext cx="1800000" cy="1800000"/>
          </a:xfrm>
        </p:spPr>
      </p:pic>
      <p:sp>
        <p:nvSpPr>
          <p:cNvPr id="22" name="文本框 21"/>
          <p:cNvSpPr txBox="1"/>
          <p:nvPr/>
        </p:nvSpPr>
        <p:spPr>
          <a:xfrm>
            <a:off x="1945823" y="278695"/>
            <a:ext cx="44186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/>
              <a:t>ADD YOUR TITLE HERE</a:t>
            </a:r>
          </a:p>
        </p:txBody>
      </p:sp>
      <p:sp>
        <p:nvSpPr>
          <p:cNvPr id="23" name="菱形 22"/>
          <p:cNvSpPr>
            <a:spLocks noChangeAspect="1"/>
          </p:cNvSpPr>
          <p:nvPr/>
        </p:nvSpPr>
        <p:spPr>
          <a:xfrm>
            <a:off x="2504208" y="2457261"/>
            <a:ext cx="396000" cy="396000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菱形 23"/>
          <p:cNvSpPr>
            <a:spLocks noChangeAspect="1"/>
          </p:cNvSpPr>
          <p:nvPr/>
        </p:nvSpPr>
        <p:spPr>
          <a:xfrm>
            <a:off x="9276349" y="2457261"/>
            <a:ext cx="396000" cy="396000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菱形 24"/>
          <p:cNvSpPr>
            <a:spLocks noChangeAspect="1"/>
          </p:cNvSpPr>
          <p:nvPr/>
        </p:nvSpPr>
        <p:spPr>
          <a:xfrm>
            <a:off x="2098692" y="2529261"/>
            <a:ext cx="252000" cy="252000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菱形 25"/>
          <p:cNvSpPr>
            <a:spLocks noChangeAspect="1"/>
          </p:cNvSpPr>
          <p:nvPr/>
        </p:nvSpPr>
        <p:spPr>
          <a:xfrm>
            <a:off x="9824189" y="2529261"/>
            <a:ext cx="252000" cy="252000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菱形 26"/>
          <p:cNvSpPr>
            <a:spLocks noChangeAspect="1"/>
          </p:cNvSpPr>
          <p:nvPr/>
        </p:nvSpPr>
        <p:spPr>
          <a:xfrm>
            <a:off x="1765176" y="2565261"/>
            <a:ext cx="180000" cy="180000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菱形 27"/>
          <p:cNvSpPr>
            <a:spLocks noChangeAspect="1"/>
          </p:cNvSpPr>
          <p:nvPr/>
        </p:nvSpPr>
        <p:spPr>
          <a:xfrm>
            <a:off x="10228029" y="2565261"/>
            <a:ext cx="180000" cy="180000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815086" y="4355231"/>
            <a:ext cx="255087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/>
              <a:t>此处为标题，此处为标题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67042" y="4950586"/>
            <a:ext cx="724696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/>
              <a:t>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，此处省略许多字。</a:t>
            </a:r>
          </a:p>
        </p:txBody>
      </p:sp>
      <p:sp>
        <p:nvSpPr>
          <p:cNvPr id="34" name="平行四边形 33"/>
          <p:cNvSpPr>
            <a:spLocks noChangeAspect="1"/>
          </p:cNvSpPr>
          <p:nvPr/>
        </p:nvSpPr>
        <p:spPr>
          <a:xfrm>
            <a:off x="10658034" y="-1872555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平行四边形 34"/>
          <p:cNvSpPr>
            <a:spLocks noChangeAspect="1"/>
          </p:cNvSpPr>
          <p:nvPr/>
        </p:nvSpPr>
        <p:spPr>
          <a:xfrm>
            <a:off x="10646508" y="-1892139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平行四边形 35"/>
          <p:cNvSpPr>
            <a:spLocks noChangeAspect="1"/>
          </p:cNvSpPr>
          <p:nvPr/>
        </p:nvSpPr>
        <p:spPr>
          <a:xfrm>
            <a:off x="11801233" y="-1087354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4816430" y="4719185"/>
            <a:ext cx="2563593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 37"/>
          <p:cNvSpPr>
            <a:spLocks noChangeAspect="1"/>
          </p:cNvSpPr>
          <p:nvPr/>
        </p:nvSpPr>
        <p:spPr>
          <a:xfrm flipH="1">
            <a:off x="5900914" y="3918430"/>
            <a:ext cx="374845" cy="360000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65248167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1"/>
      <p:bldP grpId="0" spid="32"/>
      <p:bldP grpId="0" spid="33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4"/>
      <p:bldP grpId="0" spid="35"/>
      <p:bldP grpId="0" spid="36"/>
      <p:bldP grpId="0" spid="43"/>
      <p:bldP grpId="0" spid="3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1960427" y="1692546"/>
            <a:ext cx="2226915" cy="587686"/>
          </a:xfrm>
          <a:custGeom>
            <a:rect b="b" l="l" r="r" t="t"/>
            <a:pathLst>
              <a:path h="587686" w="2226915">
                <a:moveTo>
                  <a:pt x="888802" y="327832"/>
                </a:moveTo>
                <a:cubicBezTo>
                  <a:pt x="875184" y="327832"/>
                  <a:pt x="863576" y="328836"/>
                  <a:pt x="853976" y="330845"/>
                </a:cubicBezTo>
                <a:cubicBezTo>
                  <a:pt x="844377" y="332855"/>
                  <a:pt x="836563" y="335868"/>
                  <a:pt x="830536" y="339887"/>
                </a:cubicBezTo>
                <a:cubicBezTo>
                  <a:pt x="824508" y="343905"/>
                  <a:pt x="820099" y="348761"/>
                  <a:pt x="817309" y="354453"/>
                </a:cubicBezTo>
                <a:cubicBezTo>
                  <a:pt x="814518" y="360146"/>
                  <a:pt x="813123" y="366676"/>
                  <a:pt x="813123" y="374043"/>
                </a:cubicBezTo>
                <a:cubicBezTo>
                  <a:pt x="813123" y="386544"/>
                  <a:pt x="817085" y="396367"/>
                  <a:pt x="825011" y="403511"/>
                </a:cubicBezTo>
                <a:cubicBezTo>
                  <a:pt x="832936" y="410655"/>
                  <a:pt x="843930" y="414226"/>
                  <a:pt x="857995" y="414226"/>
                </a:cubicBezTo>
                <a:cubicBezTo>
                  <a:pt x="869826" y="414226"/>
                  <a:pt x="880709" y="411213"/>
                  <a:pt x="890644" y="405185"/>
                </a:cubicBezTo>
                <a:cubicBezTo>
                  <a:pt x="900578" y="399158"/>
                  <a:pt x="910680" y="390339"/>
                  <a:pt x="920949" y="378731"/>
                </a:cubicBezTo>
                <a:lnTo>
                  <a:pt x="920949" y="327832"/>
                </a:lnTo>
                <a:close/>
                <a:moveTo>
                  <a:pt x="1246436" y="208955"/>
                </a:moveTo>
                <a:cubicBezTo>
                  <a:pt x="1240855" y="208955"/>
                  <a:pt x="1235329" y="209792"/>
                  <a:pt x="1229860" y="211467"/>
                </a:cubicBezTo>
                <a:cubicBezTo>
                  <a:pt x="1224391" y="213141"/>
                  <a:pt x="1218810" y="215876"/>
                  <a:pt x="1213117" y="219671"/>
                </a:cubicBezTo>
                <a:cubicBezTo>
                  <a:pt x="1207424" y="223466"/>
                  <a:pt x="1201564" y="228377"/>
                  <a:pt x="1195537" y="234405"/>
                </a:cubicBezTo>
                <a:cubicBezTo>
                  <a:pt x="1189509" y="240432"/>
                  <a:pt x="1183147" y="247911"/>
                  <a:pt x="1176449" y="256841"/>
                </a:cubicBezTo>
                <a:lnTo>
                  <a:pt x="1176449" y="355290"/>
                </a:lnTo>
                <a:cubicBezTo>
                  <a:pt x="1188281" y="370248"/>
                  <a:pt x="1199555" y="381800"/>
                  <a:pt x="1210271" y="389949"/>
                </a:cubicBezTo>
                <a:cubicBezTo>
                  <a:pt x="1220986" y="398097"/>
                  <a:pt x="1232148" y="402171"/>
                  <a:pt x="1243757" y="402171"/>
                </a:cubicBezTo>
                <a:cubicBezTo>
                  <a:pt x="1254696" y="402171"/>
                  <a:pt x="1264016" y="399381"/>
                  <a:pt x="1271718" y="393800"/>
                </a:cubicBezTo>
                <a:cubicBezTo>
                  <a:pt x="1279420" y="388219"/>
                  <a:pt x="1285727" y="380907"/>
                  <a:pt x="1290638" y="371866"/>
                </a:cubicBezTo>
                <a:cubicBezTo>
                  <a:pt x="1295549" y="362825"/>
                  <a:pt x="1299177" y="352611"/>
                  <a:pt x="1301521" y="341226"/>
                </a:cubicBezTo>
                <a:cubicBezTo>
                  <a:pt x="1303865" y="329841"/>
                  <a:pt x="1305037" y="318455"/>
                  <a:pt x="1305037" y="307070"/>
                </a:cubicBezTo>
                <a:cubicBezTo>
                  <a:pt x="1305037" y="294345"/>
                  <a:pt x="1304088" y="282123"/>
                  <a:pt x="1302191" y="270403"/>
                </a:cubicBezTo>
                <a:cubicBezTo>
                  <a:pt x="1300293" y="258682"/>
                  <a:pt x="1297056" y="248246"/>
                  <a:pt x="1292479" y="239093"/>
                </a:cubicBezTo>
                <a:cubicBezTo>
                  <a:pt x="1287903" y="229940"/>
                  <a:pt x="1281875" y="222629"/>
                  <a:pt x="1274397" y="217159"/>
                </a:cubicBezTo>
                <a:cubicBezTo>
                  <a:pt x="1266918" y="211690"/>
                  <a:pt x="1257598" y="208955"/>
                  <a:pt x="1246436" y="208955"/>
                </a:cubicBezTo>
                <a:close/>
                <a:moveTo>
                  <a:pt x="1825080" y="196565"/>
                </a:moveTo>
                <a:cubicBezTo>
                  <a:pt x="1814364" y="196565"/>
                  <a:pt x="1805044" y="198574"/>
                  <a:pt x="1797119" y="202593"/>
                </a:cubicBezTo>
                <a:cubicBezTo>
                  <a:pt x="1789193" y="206611"/>
                  <a:pt x="1782608" y="212025"/>
                  <a:pt x="1777361" y="218834"/>
                </a:cubicBezTo>
                <a:cubicBezTo>
                  <a:pt x="1772115" y="225643"/>
                  <a:pt x="1768097" y="233679"/>
                  <a:pt x="1765307" y="242944"/>
                </a:cubicBezTo>
                <a:cubicBezTo>
                  <a:pt x="1762516" y="252208"/>
                  <a:pt x="1760897" y="262087"/>
                  <a:pt x="1760451" y="272579"/>
                </a:cubicBezTo>
                <a:lnTo>
                  <a:pt x="1886359" y="272579"/>
                </a:lnTo>
                <a:cubicBezTo>
                  <a:pt x="1887029" y="248916"/>
                  <a:pt x="1882285" y="230331"/>
                  <a:pt x="1872128" y="216824"/>
                </a:cubicBezTo>
                <a:cubicBezTo>
                  <a:pt x="1861970" y="203318"/>
                  <a:pt x="1846288" y="196565"/>
                  <a:pt x="1825080" y="196565"/>
                </a:cubicBezTo>
                <a:close/>
                <a:moveTo>
                  <a:pt x="2186397" y="136960"/>
                </a:moveTo>
                <a:cubicBezTo>
                  <a:pt x="2189299" y="136960"/>
                  <a:pt x="2192425" y="137127"/>
                  <a:pt x="2195773" y="137462"/>
                </a:cubicBezTo>
                <a:cubicBezTo>
                  <a:pt x="2199122" y="137797"/>
                  <a:pt x="2202582" y="138355"/>
                  <a:pt x="2206154" y="139136"/>
                </a:cubicBezTo>
                <a:cubicBezTo>
                  <a:pt x="2209726" y="139918"/>
                  <a:pt x="2212851" y="140810"/>
                  <a:pt x="2215530" y="141815"/>
                </a:cubicBezTo>
                <a:cubicBezTo>
                  <a:pt x="2218209" y="142820"/>
                  <a:pt x="2220162" y="143880"/>
                  <a:pt x="2221390" y="144996"/>
                </a:cubicBezTo>
                <a:cubicBezTo>
                  <a:pt x="2222618" y="146112"/>
                  <a:pt x="2223511" y="147340"/>
                  <a:pt x="2224069" y="148680"/>
                </a:cubicBezTo>
                <a:cubicBezTo>
                  <a:pt x="2224627" y="150019"/>
                  <a:pt x="2225129" y="151861"/>
                  <a:pt x="2225576" y="154205"/>
                </a:cubicBezTo>
                <a:cubicBezTo>
                  <a:pt x="2226023" y="156549"/>
                  <a:pt x="2226357" y="160065"/>
                  <a:pt x="2226581" y="164753"/>
                </a:cubicBezTo>
                <a:cubicBezTo>
                  <a:pt x="2226804" y="169441"/>
                  <a:pt x="2226915" y="175804"/>
                  <a:pt x="2226915" y="183840"/>
                </a:cubicBezTo>
                <a:cubicBezTo>
                  <a:pt x="2226915" y="191877"/>
                  <a:pt x="2226692" y="198463"/>
                  <a:pt x="2226246" y="203597"/>
                </a:cubicBezTo>
                <a:cubicBezTo>
                  <a:pt x="2225799" y="208732"/>
                  <a:pt x="2225129" y="212750"/>
                  <a:pt x="2224237" y="215652"/>
                </a:cubicBezTo>
                <a:cubicBezTo>
                  <a:pt x="2223343" y="218555"/>
                  <a:pt x="2222171" y="220564"/>
                  <a:pt x="2220721" y="221680"/>
                </a:cubicBezTo>
                <a:cubicBezTo>
                  <a:pt x="2219269" y="222796"/>
                  <a:pt x="2217427" y="223354"/>
                  <a:pt x="2215195" y="223354"/>
                </a:cubicBezTo>
                <a:cubicBezTo>
                  <a:pt x="2213409" y="223354"/>
                  <a:pt x="2211400" y="222964"/>
                  <a:pt x="2209167" y="222182"/>
                </a:cubicBezTo>
                <a:cubicBezTo>
                  <a:pt x="2206935" y="221401"/>
                  <a:pt x="2204424" y="220564"/>
                  <a:pt x="2201633" y="219671"/>
                </a:cubicBezTo>
                <a:cubicBezTo>
                  <a:pt x="2198843" y="218778"/>
                  <a:pt x="2195773" y="217941"/>
                  <a:pt x="2192425" y="217159"/>
                </a:cubicBezTo>
                <a:cubicBezTo>
                  <a:pt x="2189076" y="216378"/>
                  <a:pt x="2185393" y="215987"/>
                  <a:pt x="2181374" y="215987"/>
                </a:cubicBezTo>
                <a:cubicBezTo>
                  <a:pt x="2176686" y="215987"/>
                  <a:pt x="2171998" y="216936"/>
                  <a:pt x="2167310" y="218834"/>
                </a:cubicBezTo>
                <a:cubicBezTo>
                  <a:pt x="2162622" y="220731"/>
                  <a:pt x="2157766" y="223689"/>
                  <a:pt x="2152743" y="227708"/>
                </a:cubicBezTo>
                <a:cubicBezTo>
                  <a:pt x="2147720" y="231726"/>
                  <a:pt x="2142474" y="237084"/>
                  <a:pt x="2137005" y="243781"/>
                </a:cubicBezTo>
                <a:cubicBezTo>
                  <a:pt x="2131535" y="250478"/>
                  <a:pt x="2125675" y="258738"/>
                  <a:pt x="2119425" y="268561"/>
                </a:cubicBezTo>
                <a:lnTo>
                  <a:pt x="2119425" y="454745"/>
                </a:lnTo>
                <a:cubicBezTo>
                  <a:pt x="2119425" y="456977"/>
                  <a:pt x="2118755" y="458931"/>
                  <a:pt x="2117415" y="460605"/>
                </a:cubicBezTo>
                <a:cubicBezTo>
                  <a:pt x="2116076" y="462279"/>
                  <a:pt x="2113787" y="463675"/>
                  <a:pt x="2110551" y="464791"/>
                </a:cubicBezTo>
                <a:cubicBezTo>
                  <a:pt x="2107313" y="465907"/>
                  <a:pt x="2103016" y="466744"/>
                  <a:pt x="2097658" y="467302"/>
                </a:cubicBezTo>
                <a:cubicBezTo>
                  <a:pt x="2092301" y="467860"/>
                  <a:pt x="2085491" y="468139"/>
                  <a:pt x="2077231" y="468139"/>
                </a:cubicBezTo>
                <a:cubicBezTo>
                  <a:pt x="2068972" y="468139"/>
                  <a:pt x="2062163" y="467860"/>
                  <a:pt x="2056805" y="467302"/>
                </a:cubicBezTo>
                <a:cubicBezTo>
                  <a:pt x="2051447" y="466744"/>
                  <a:pt x="2047150" y="465907"/>
                  <a:pt x="2043913" y="464791"/>
                </a:cubicBezTo>
                <a:cubicBezTo>
                  <a:pt x="2040676" y="463675"/>
                  <a:pt x="2038387" y="462279"/>
                  <a:pt x="2037048" y="460605"/>
                </a:cubicBezTo>
                <a:cubicBezTo>
                  <a:pt x="2035709" y="458931"/>
                  <a:pt x="2035039" y="456977"/>
                  <a:pt x="2035039" y="454745"/>
                </a:cubicBezTo>
                <a:lnTo>
                  <a:pt x="2035039" y="156047"/>
                </a:lnTo>
                <a:cubicBezTo>
                  <a:pt x="2035039" y="153814"/>
                  <a:pt x="2035597" y="151861"/>
                  <a:pt x="2036713" y="150187"/>
                </a:cubicBezTo>
                <a:cubicBezTo>
                  <a:pt x="2037829" y="148512"/>
                  <a:pt x="2039839" y="147117"/>
                  <a:pt x="2042741" y="146001"/>
                </a:cubicBezTo>
                <a:cubicBezTo>
                  <a:pt x="2045643" y="144885"/>
                  <a:pt x="2049382" y="144047"/>
                  <a:pt x="2053959" y="143489"/>
                </a:cubicBezTo>
                <a:cubicBezTo>
                  <a:pt x="2058535" y="142931"/>
                  <a:pt x="2064283" y="142652"/>
                  <a:pt x="2071204" y="142652"/>
                </a:cubicBezTo>
                <a:cubicBezTo>
                  <a:pt x="2078348" y="142652"/>
                  <a:pt x="2084264" y="142931"/>
                  <a:pt x="2088952" y="143489"/>
                </a:cubicBezTo>
                <a:cubicBezTo>
                  <a:pt x="2093640" y="144047"/>
                  <a:pt x="2097267" y="144885"/>
                  <a:pt x="2099835" y="146001"/>
                </a:cubicBezTo>
                <a:cubicBezTo>
                  <a:pt x="2102402" y="147117"/>
                  <a:pt x="2104244" y="148512"/>
                  <a:pt x="2105360" y="150187"/>
                </a:cubicBezTo>
                <a:cubicBezTo>
                  <a:pt x="2106476" y="151861"/>
                  <a:pt x="2107035" y="153814"/>
                  <a:pt x="2107035" y="156047"/>
                </a:cubicBezTo>
                <a:lnTo>
                  <a:pt x="2107035" y="193217"/>
                </a:lnTo>
                <a:cubicBezTo>
                  <a:pt x="2114848" y="182055"/>
                  <a:pt x="2122215" y="172846"/>
                  <a:pt x="2129135" y="165590"/>
                </a:cubicBezTo>
                <a:cubicBezTo>
                  <a:pt x="2136056" y="158335"/>
                  <a:pt x="2142641" y="152587"/>
                  <a:pt x="2148892" y="148345"/>
                </a:cubicBezTo>
                <a:cubicBezTo>
                  <a:pt x="2155143" y="144103"/>
                  <a:pt x="2161394" y="141145"/>
                  <a:pt x="2167645" y="139471"/>
                </a:cubicBezTo>
                <a:cubicBezTo>
                  <a:pt x="2173895" y="137797"/>
                  <a:pt x="2180146" y="136960"/>
                  <a:pt x="2186397" y="136960"/>
                </a:cubicBezTo>
                <a:close/>
                <a:moveTo>
                  <a:pt x="1827089" y="136960"/>
                </a:moveTo>
                <a:cubicBezTo>
                  <a:pt x="1852092" y="136960"/>
                  <a:pt x="1873467" y="140643"/>
                  <a:pt x="1891215" y="148010"/>
                </a:cubicBezTo>
                <a:cubicBezTo>
                  <a:pt x="1908963" y="155377"/>
                  <a:pt x="1923529" y="165590"/>
                  <a:pt x="1934915" y="178650"/>
                </a:cubicBezTo>
                <a:cubicBezTo>
                  <a:pt x="1946300" y="191710"/>
                  <a:pt x="1954672" y="207169"/>
                  <a:pt x="1960029" y="225029"/>
                </a:cubicBezTo>
                <a:cubicBezTo>
                  <a:pt x="1965387" y="242888"/>
                  <a:pt x="1968066" y="262310"/>
                  <a:pt x="1968066" y="283295"/>
                </a:cubicBezTo>
                <a:lnTo>
                  <a:pt x="1968066" y="296689"/>
                </a:lnTo>
                <a:cubicBezTo>
                  <a:pt x="1968066" y="306958"/>
                  <a:pt x="1965778" y="314549"/>
                  <a:pt x="1961201" y="319460"/>
                </a:cubicBezTo>
                <a:cubicBezTo>
                  <a:pt x="1956625" y="324371"/>
                  <a:pt x="1950319" y="326827"/>
                  <a:pt x="1942282" y="326827"/>
                </a:cubicBezTo>
                <a:lnTo>
                  <a:pt x="1760451" y="326827"/>
                </a:lnTo>
                <a:cubicBezTo>
                  <a:pt x="1760451" y="339552"/>
                  <a:pt x="1761958" y="351105"/>
                  <a:pt x="1764972" y="361485"/>
                </a:cubicBezTo>
                <a:cubicBezTo>
                  <a:pt x="1767985" y="371866"/>
                  <a:pt x="1772785" y="380684"/>
                  <a:pt x="1779371" y="387940"/>
                </a:cubicBezTo>
                <a:cubicBezTo>
                  <a:pt x="1785956" y="395195"/>
                  <a:pt x="1794440" y="400720"/>
                  <a:pt x="1804820" y="404515"/>
                </a:cubicBezTo>
                <a:cubicBezTo>
                  <a:pt x="1815201" y="408310"/>
                  <a:pt x="1827647" y="410208"/>
                  <a:pt x="1842158" y="410208"/>
                </a:cubicBezTo>
                <a:cubicBezTo>
                  <a:pt x="1856891" y="410208"/>
                  <a:pt x="1869839" y="409148"/>
                  <a:pt x="1881002" y="407027"/>
                </a:cubicBezTo>
                <a:cubicBezTo>
                  <a:pt x="1892164" y="404906"/>
                  <a:pt x="1901819" y="402562"/>
                  <a:pt x="1909967" y="399995"/>
                </a:cubicBezTo>
                <a:cubicBezTo>
                  <a:pt x="1918116" y="397427"/>
                  <a:pt x="1924869" y="395083"/>
                  <a:pt x="1930227" y="392963"/>
                </a:cubicBezTo>
                <a:cubicBezTo>
                  <a:pt x="1935585" y="390842"/>
                  <a:pt x="1939938" y="389781"/>
                  <a:pt x="1943286" y="389781"/>
                </a:cubicBezTo>
                <a:cubicBezTo>
                  <a:pt x="1945295" y="389781"/>
                  <a:pt x="1946970" y="390172"/>
                  <a:pt x="1948309" y="390953"/>
                </a:cubicBezTo>
                <a:cubicBezTo>
                  <a:pt x="1949649" y="391735"/>
                  <a:pt x="1950765" y="393130"/>
                  <a:pt x="1951658" y="395139"/>
                </a:cubicBezTo>
                <a:cubicBezTo>
                  <a:pt x="1952551" y="397148"/>
                  <a:pt x="1953165" y="399995"/>
                  <a:pt x="1953500" y="403678"/>
                </a:cubicBezTo>
                <a:cubicBezTo>
                  <a:pt x="1953835" y="407362"/>
                  <a:pt x="1954002" y="411994"/>
                  <a:pt x="1954002" y="417575"/>
                </a:cubicBezTo>
                <a:cubicBezTo>
                  <a:pt x="1954002" y="422486"/>
                  <a:pt x="1953890" y="426672"/>
                  <a:pt x="1953667" y="430132"/>
                </a:cubicBezTo>
                <a:cubicBezTo>
                  <a:pt x="1953444" y="433593"/>
                  <a:pt x="1953109" y="436551"/>
                  <a:pt x="1952663" y="439006"/>
                </a:cubicBezTo>
                <a:cubicBezTo>
                  <a:pt x="1952216" y="441462"/>
                  <a:pt x="1951546" y="443527"/>
                  <a:pt x="1950653" y="445201"/>
                </a:cubicBezTo>
                <a:cubicBezTo>
                  <a:pt x="1949760" y="446876"/>
                  <a:pt x="1948588" y="448494"/>
                  <a:pt x="1947137" y="450057"/>
                </a:cubicBezTo>
                <a:cubicBezTo>
                  <a:pt x="1945686" y="451619"/>
                  <a:pt x="1941723" y="453740"/>
                  <a:pt x="1935249" y="456419"/>
                </a:cubicBezTo>
                <a:cubicBezTo>
                  <a:pt x="1928775" y="459098"/>
                  <a:pt x="1920515" y="461721"/>
                  <a:pt x="1910470" y="464289"/>
                </a:cubicBezTo>
                <a:cubicBezTo>
                  <a:pt x="1900424" y="466856"/>
                  <a:pt x="1888927" y="469088"/>
                  <a:pt x="1875979" y="470986"/>
                </a:cubicBezTo>
                <a:cubicBezTo>
                  <a:pt x="1863031" y="472883"/>
                  <a:pt x="1849190" y="473832"/>
                  <a:pt x="1834456" y="473832"/>
                </a:cubicBezTo>
                <a:cubicBezTo>
                  <a:pt x="1807890" y="473832"/>
                  <a:pt x="1784617" y="470483"/>
                  <a:pt x="1764637" y="463786"/>
                </a:cubicBezTo>
                <a:cubicBezTo>
                  <a:pt x="1744657" y="457089"/>
                  <a:pt x="1727969" y="446931"/>
                  <a:pt x="1714575" y="433314"/>
                </a:cubicBezTo>
                <a:cubicBezTo>
                  <a:pt x="1701180" y="419696"/>
                  <a:pt x="1691190" y="402506"/>
                  <a:pt x="1684604" y="381745"/>
                </a:cubicBezTo>
                <a:cubicBezTo>
                  <a:pt x="1678019" y="360983"/>
                  <a:pt x="1674726" y="336650"/>
                  <a:pt x="1674726" y="308744"/>
                </a:cubicBezTo>
                <a:cubicBezTo>
                  <a:pt x="1674726" y="282179"/>
                  <a:pt x="1678186" y="258236"/>
                  <a:pt x="1685107" y="236916"/>
                </a:cubicBezTo>
                <a:cubicBezTo>
                  <a:pt x="1692027" y="215597"/>
                  <a:pt x="1702073" y="197514"/>
                  <a:pt x="1715244" y="182668"/>
                </a:cubicBezTo>
                <a:cubicBezTo>
                  <a:pt x="1728416" y="167823"/>
                  <a:pt x="1744433" y="156493"/>
                  <a:pt x="1763297" y="148680"/>
                </a:cubicBezTo>
                <a:cubicBezTo>
                  <a:pt x="1782161" y="140866"/>
                  <a:pt x="1803425" y="136960"/>
                  <a:pt x="1827089" y="136960"/>
                </a:cubicBezTo>
                <a:close/>
                <a:moveTo>
                  <a:pt x="1271216" y="136960"/>
                </a:moveTo>
                <a:cubicBezTo>
                  <a:pt x="1293093" y="136960"/>
                  <a:pt x="1311734" y="141257"/>
                  <a:pt x="1327138" y="149852"/>
                </a:cubicBezTo>
                <a:cubicBezTo>
                  <a:pt x="1342542" y="158447"/>
                  <a:pt x="1355099" y="170223"/>
                  <a:pt x="1364810" y="185180"/>
                </a:cubicBezTo>
                <a:cubicBezTo>
                  <a:pt x="1374521" y="200137"/>
                  <a:pt x="1381609" y="217550"/>
                  <a:pt x="1386074" y="237419"/>
                </a:cubicBezTo>
                <a:cubicBezTo>
                  <a:pt x="1390539" y="257287"/>
                  <a:pt x="1392771" y="278495"/>
                  <a:pt x="1392771" y="301043"/>
                </a:cubicBezTo>
                <a:cubicBezTo>
                  <a:pt x="1392771" y="327608"/>
                  <a:pt x="1389925" y="351551"/>
                  <a:pt x="1384232" y="372871"/>
                </a:cubicBezTo>
                <a:cubicBezTo>
                  <a:pt x="1378539" y="394190"/>
                  <a:pt x="1370224" y="412329"/>
                  <a:pt x="1359285" y="427286"/>
                </a:cubicBezTo>
                <a:cubicBezTo>
                  <a:pt x="1348346" y="442243"/>
                  <a:pt x="1334728" y="453740"/>
                  <a:pt x="1318431" y="461777"/>
                </a:cubicBezTo>
                <a:cubicBezTo>
                  <a:pt x="1302135" y="469814"/>
                  <a:pt x="1283494" y="473832"/>
                  <a:pt x="1262509" y="473832"/>
                </a:cubicBezTo>
                <a:cubicBezTo>
                  <a:pt x="1253803" y="473832"/>
                  <a:pt x="1245822" y="472995"/>
                  <a:pt x="1238567" y="471321"/>
                </a:cubicBezTo>
                <a:cubicBezTo>
                  <a:pt x="1231311" y="469646"/>
                  <a:pt x="1224279" y="467079"/>
                  <a:pt x="1217470" y="463619"/>
                </a:cubicBezTo>
                <a:cubicBezTo>
                  <a:pt x="1210661" y="460159"/>
                  <a:pt x="1203908" y="455861"/>
                  <a:pt x="1197211" y="450726"/>
                </a:cubicBezTo>
                <a:cubicBezTo>
                  <a:pt x="1190514" y="445592"/>
                  <a:pt x="1183593" y="439564"/>
                  <a:pt x="1176449" y="432644"/>
                </a:cubicBezTo>
                <a:lnTo>
                  <a:pt x="1176449" y="573286"/>
                </a:lnTo>
                <a:cubicBezTo>
                  <a:pt x="1176449" y="575519"/>
                  <a:pt x="1175780" y="577528"/>
                  <a:pt x="1174440" y="579314"/>
                </a:cubicBezTo>
                <a:cubicBezTo>
                  <a:pt x="1173101" y="581100"/>
                  <a:pt x="1170813" y="582607"/>
                  <a:pt x="1167575" y="583835"/>
                </a:cubicBezTo>
                <a:cubicBezTo>
                  <a:pt x="1164339" y="585063"/>
                  <a:pt x="1160041" y="586011"/>
                  <a:pt x="1154683" y="586681"/>
                </a:cubicBezTo>
                <a:cubicBezTo>
                  <a:pt x="1149325" y="587351"/>
                  <a:pt x="1142517" y="587686"/>
                  <a:pt x="1134257" y="587686"/>
                </a:cubicBezTo>
                <a:cubicBezTo>
                  <a:pt x="1125997" y="587686"/>
                  <a:pt x="1119188" y="587351"/>
                  <a:pt x="1113830" y="586681"/>
                </a:cubicBezTo>
                <a:cubicBezTo>
                  <a:pt x="1108472" y="586011"/>
                  <a:pt x="1104175" y="585063"/>
                  <a:pt x="1100938" y="583835"/>
                </a:cubicBezTo>
                <a:cubicBezTo>
                  <a:pt x="1097701" y="582607"/>
                  <a:pt x="1095413" y="581100"/>
                  <a:pt x="1094073" y="579314"/>
                </a:cubicBezTo>
                <a:cubicBezTo>
                  <a:pt x="1092734" y="577528"/>
                  <a:pt x="1092064" y="575519"/>
                  <a:pt x="1092064" y="573286"/>
                </a:cubicBezTo>
                <a:lnTo>
                  <a:pt x="1092064" y="156047"/>
                </a:lnTo>
                <a:cubicBezTo>
                  <a:pt x="1092064" y="153814"/>
                  <a:pt x="1092622" y="151861"/>
                  <a:pt x="1093738" y="150187"/>
                </a:cubicBezTo>
                <a:cubicBezTo>
                  <a:pt x="1094854" y="148512"/>
                  <a:pt x="1096808" y="147117"/>
                  <a:pt x="1099598" y="146001"/>
                </a:cubicBezTo>
                <a:cubicBezTo>
                  <a:pt x="1102389" y="144885"/>
                  <a:pt x="1106072" y="144047"/>
                  <a:pt x="1110649" y="143489"/>
                </a:cubicBezTo>
                <a:cubicBezTo>
                  <a:pt x="1115225" y="142931"/>
                  <a:pt x="1120974" y="142652"/>
                  <a:pt x="1127894" y="142652"/>
                </a:cubicBezTo>
                <a:cubicBezTo>
                  <a:pt x="1134591" y="142652"/>
                  <a:pt x="1140228" y="142931"/>
                  <a:pt x="1144805" y="143489"/>
                </a:cubicBezTo>
                <a:cubicBezTo>
                  <a:pt x="1149381" y="144047"/>
                  <a:pt x="1153065" y="144885"/>
                  <a:pt x="1155855" y="146001"/>
                </a:cubicBezTo>
                <a:cubicBezTo>
                  <a:pt x="1158646" y="147117"/>
                  <a:pt x="1160599" y="148512"/>
                  <a:pt x="1161715" y="150187"/>
                </a:cubicBezTo>
                <a:cubicBezTo>
                  <a:pt x="1162832" y="151861"/>
                  <a:pt x="1163390" y="153814"/>
                  <a:pt x="1163390" y="156047"/>
                </a:cubicBezTo>
                <a:lnTo>
                  <a:pt x="1163390" y="191207"/>
                </a:lnTo>
                <a:cubicBezTo>
                  <a:pt x="1172096" y="182278"/>
                  <a:pt x="1180635" y="174408"/>
                  <a:pt x="1189007" y="167600"/>
                </a:cubicBezTo>
                <a:cubicBezTo>
                  <a:pt x="1197378" y="160791"/>
                  <a:pt x="1205917" y="155098"/>
                  <a:pt x="1214624" y="150522"/>
                </a:cubicBezTo>
                <a:cubicBezTo>
                  <a:pt x="1223330" y="145945"/>
                  <a:pt x="1232316" y="142541"/>
                  <a:pt x="1241580" y="140308"/>
                </a:cubicBezTo>
                <a:cubicBezTo>
                  <a:pt x="1250845" y="138076"/>
                  <a:pt x="1260723" y="136960"/>
                  <a:pt x="1271216" y="136960"/>
                </a:cubicBezTo>
                <a:close/>
                <a:moveTo>
                  <a:pt x="871724" y="136960"/>
                </a:moveTo>
                <a:cubicBezTo>
                  <a:pt x="895164" y="136960"/>
                  <a:pt x="915200" y="139248"/>
                  <a:pt x="931832" y="143824"/>
                </a:cubicBezTo>
                <a:cubicBezTo>
                  <a:pt x="948463" y="148401"/>
                  <a:pt x="962137" y="155433"/>
                  <a:pt x="972853" y="164921"/>
                </a:cubicBezTo>
                <a:cubicBezTo>
                  <a:pt x="983568" y="174408"/>
                  <a:pt x="991382" y="186631"/>
                  <a:pt x="996293" y="201588"/>
                </a:cubicBezTo>
                <a:cubicBezTo>
                  <a:pt x="1001204" y="216545"/>
                  <a:pt x="1003660" y="234293"/>
                  <a:pt x="1003660" y="254831"/>
                </a:cubicBezTo>
                <a:lnTo>
                  <a:pt x="1003660" y="455749"/>
                </a:lnTo>
                <a:cubicBezTo>
                  <a:pt x="1003660" y="458875"/>
                  <a:pt x="1002544" y="461330"/>
                  <a:pt x="1000311" y="463116"/>
                </a:cubicBezTo>
                <a:cubicBezTo>
                  <a:pt x="998079" y="464902"/>
                  <a:pt x="994563" y="466186"/>
                  <a:pt x="989763" y="466967"/>
                </a:cubicBezTo>
                <a:cubicBezTo>
                  <a:pt x="984963" y="467749"/>
                  <a:pt x="977875" y="468139"/>
                  <a:pt x="968499" y="468139"/>
                </a:cubicBezTo>
                <a:cubicBezTo>
                  <a:pt x="958454" y="468139"/>
                  <a:pt x="951142" y="467749"/>
                  <a:pt x="946566" y="466967"/>
                </a:cubicBezTo>
                <a:cubicBezTo>
                  <a:pt x="941989" y="466186"/>
                  <a:pt x="938752" y="464902"/>
                  <a:pt x="936855" y="463116"/>
                </a:cubicBezTo>
                <a:cubicBezTo>
                  <a:pt x="934957" y="461330"/>
                  <a:pt x="934008" y="458875"/>
                  <a:pt x="934008" y="455749"/>
                </a:cubicBezTo>
                <a:lnTo>
                  <a:pt x="934008" y="431974"/>
                </a:lnTo>
                <a:cubicBezTo>
                  <a:pt x="921730" y="445145"/>
                  <a:pt x="907722" y="455415"/>
                  <a:pt x="891983" y="462782"/>
                </a:cubicBezTo>
                <a:cubicBezTo>
                  <a:pt x="876245" y="470149"/>
                  <a:pt x="858776" y="473832"/>
                  <a:pt x="839577" y="473832"/>
                </a:cubicBezTo>
                <a:cubicBezTo>
                  <a:pt x="823727" y="473832"/>
                  <a:pt x="809160" y="471767"/>
                  <a:pt x="795877" y="467637"/>
                </a:cubicBezTo>
                <a:cubicBezTo>
                  <a:pt x="782595" y="463507"/>
                  <a:pt x="771098" y="457368"/>
                  <a:pt x="761387" y="449220"/>
                </a:cubicBezTo>
                <a:cubicBezTo>
                  <a:pt x="751675" y="441071"/>
                  <a:pt x="744141" y="430970"/>
                  <a:pt x="738783" y="418914"/>
                </a:cubicBezTo>
                <a:cubicBezTo>
                  <a:pt x="733425" y="406859"/>
                  <a:pt x="730747" y="392795"/>
                  <a:pt x="730747" y="376722"/>
                </a:cubicBezTo>
                <a:cubicBezTo>
                  <a:pt x="730747" y="359309"/>
                  <a:pt x="734151" y="344184"/>
                  <a:pt x="740960" y="331348"/>
                </a:cubicBezTo>
                <a:cubicBezTo>
                  <a:pt x="747769" y="318511"/>
                  <a:pt x="757926" y="307907"/>
                  <a:pt x="771432" y="299536"/>
                </a:cubicBezTo>
                <a:cubicBezTo>
                  <a:pt x="784939" y="291164"/>
                  <a:pt x="801738" y="284969"/>
                  <a:pt x="821829" y="280951"/>
                </a:cubicBezTo>
                <a:cubicBezTo>
                  <a:pt x="841921" y="276932"/>
                  <a:pt x="865250" y="274923"/>
                  <a:pt x="891816" y="274923"/>
                </a:cubicBezTo>
                <a:lnTo>
                  <a:pt x="920949" y="274923"/>
                </a:lnTo>
                <a:lnTo>
                  <a:pt x="920949" y="256841"/>
                </a:lnTo>
                <a:cubicBezTo>
                  <a:pt x="920949" y="247464"/>
                  <a:pt x="920000" y="239260"/>
                  <a:pt x="918102" y="232228"/>
                </a:cubicBezTo>
                <a:cubicBezTo>
                  <a:pt x="916205" y="225196"/>
                  <a:pt x="913080" y="219336"/>
                  <a:pt x="908726" y="214648"/>
                </a:cubicBezTo>
                <a:cubicBezTo>
                  <a:pt x="904373" y="209960"/>
                  <a:pt x="898569" y="206500"/>
                  <a:pt x="891313" y="204267"/>
                </a:cubicBezTo>
                <a:cubicBezTo>
                  <a:pt x="884058" y="202035"/>
                  <a:pt x="875073" y="200918"/>
                  <a:pt x="864357" y="200918"/>
                </a:cubicBezTo>
                <a:cubicBezTo>
                  <a:pt x="850293" y="200918"/>
                  <a:pt x="837735" y="202481"/>
                  <a:pt x="826685" y="205607"/>
                </a:cubicBezTo>
                <a:cubicBezTo>
                  <a:pt x="815634" y="208732"/>
                  <a:pt x="805868" y="212192"/>
                  <a:pt x="797384" y="215987"/>
                </a:cubicBezTo>
                <a:cubicBezTo>
                  <a:pt x="788901" y="219782"/>
                  <a:pt x="781813" y="223243"/>
                  <a:pt x="776120" y="226368"/>
                </a:cubicBezTo>
                <a:cubicBezTo>
                  <a:pt x="770428" y="229493"/>
                  <a:pt x="765796" y="231056"/>
                  <a:pt x="762224" y="231056"/>
                </a:cubicBezTo>
                <a:cubicBezTo>
                  <a:pt x="759768" y="231056"/>
                  <a:pt x="757591" y="230275"/>
                  <a:pt x="755694" y="228712"/>
                </a:cubicBezTo>
                <a:cubicBezTo>
                  <a:pt x="753796" y="227149"/>
                  <a:pt x="752234" y="224917"/>
                  <a:pt x="751006" y="222015"/>
                </a:cubicBezTo>
                <a:cubicBezTo>
                  <a:pt x="749778" y="219113"/>
                  <a:pt x="748829" y="215541"/>
                  <a:pt x="748159" y="211299"/>
                </a:cubicBezTo>
                <a:cubicBezTo>
                  <a:pt x="747490" y="207058"/>
                  <a:pt x="747155" y="202370"/>
                  <a:pt x="747155" y="197235"/>
                </a:cubicBezTo>
                <a:cubicBezTo>
                  <a:pt x="747155" y="190314"/>
                  <a:pt x="747713" y="184845"/>
                  <a:pt x="748829" y="180827"/>
                </a:cubicBezTo>
                <a:cubicBezTo>
                  <a:pt x="749945" y="176808"/>
                  <a:pt x="752066" y="173181"/>
                  <a:pt x="755192" y="169943"/>
                </a:cubicBezTo>
                <a:cubicBezTo>
                  <a:pt x="758317" y="166707"/>
                  <a:pt x="763786" y="163135"/>
                  <a:pt x="771600" y="159228"/>
                </a:cubicBezTo>
                <a:cubicBezTo>
                  <a:pt x="779413" y="155321"/>
                  <a:pt x="788566" y="151694"/>
                  <a:pt x="799059" y="148345"/>
                </a:cubicBezTo>
                <a:cubicBezTo>
                  <a:pt x="809551" y="144996"/>
                  <a:pt x="820992" y="142262"/>
                  <a:pt x="833382" y="140141"/>
                </a:cubicBezTo>
                <a:cubicBezTo>
                  <a:pt x="845772" y="138020"/>
                  <a:pt x="858553" y="136960"/>
                  <a:pt x="871724" y="136960"/>
                </a:cubicBezTo>
                <a:close/>
                <a:moveTo>
                  <a:pt x="1519796" y="63959"/>
                </a:moveTo>
                <a:cubicBezTo>
                  <a:pt x="1528056" y="63959"/>
                  <a:pt x="1534921" y="64238"/>
                  <a:pt x="1540390" y="64797"/>
                </a:cubicBezTo>
                <a:cubicBezTo>
                  <a:pt x="1545859" y="65355"/>
                  <a:pt x="1550157" y="66248"/>
                  <a:pt x="1553282" y="67475"/>
                </a:cubicBezTo>
                <a:cubicBezTo>
                  <a:pt x="1556408" y="68703"/>
                  <a:pt x="1558640" y="70210"/>
                  <a:pt x="1559979" y="71996"/>
                </a:cubicBezTo>
                <a:cubicBezTo>
                  <a:pt x="1561319" y="73782"/>
                  <a:pt x="1561989" y="75791"/>
                  <a:pt x="1561989" y="78024"/>
                </a:cubicBezTo>
                <a:lnTo>
                  <a:pt x="1561989" y="144661"/>
                </a:lnTo>
                <a:lnTo>
                  <a:pt x="1626952" y="144661"/>
                </a:lnTo>
                <a:cubicBezTo>
                  <a:pt x="1629185" y="144661"/>
                  <a:pt x="1631138" y="145220"/>
                  <a:pt x="1632812" y="146336"/>
                </a:cubicBezTo>
                <a:cubicBezTo>
                  <a:pt x="1634487" y="147452"/>
                  <a:pt x="1635882" y="149294"/>
                  <a:pt x="1636998" y="151861"/>
                </a:cubicBezTo>
                <a:cubicBezTo>
                  <a:pt x="1638114" y="154428"/>
                  <a:pt x="1638951" y="157944"/>
                  <a:pt x="1639509" y="162409"/>
                </a:cubicBezTo>
                <a:cubicBezTo>
                  <a:pt x="1640068" y="166874"/>
                  <a:pt x="1640347" y="172343"/>
                  <a:pt x="1640347" y="178817"/>
                </a:cubicBezTo>
                <a:cubicBezTo>
                  <a:pt x="1640347" y="191096"/>
                  <a:pt x="1639231" y="199858"/>
                  <a:pt x="1636998" y="205104"/>
                </a:cubicBezTo>
                <a:cubicBezTo>
                  <a:pt x="1634766" y="210350"/>
                  <a:pt x="1631529" y="212974"/>
                  <a:pt x="1627287" y="212974"/>
                </a:cubicBezTo>
                <a:lnTo>
                  <a:pt x="1561989" y="212974"/>
                </a:lnTo>
                <a:lnTo>
                  <a:pt x="1561989" y="353281"/>
                </a:lnTo>
                <a:cubicBezTo>
                  <a:pt x="1561989" y="369578"/>
                  <a:pt x="1564556" y="381800"/>
                  <a:pt x="1569691" y="389949"/>
                </a:cubicBezTo>
                <a:cubicBezTo>
                  <a:pt x="1574825" y="398097"/>
                  <a:pt x="1583978" y="402171"/>
                  <a:pt x="1597149" y="402171"/>
                </a:cubicBezTo>
                <a:cubicBezTo>
                  <a:pt x="1601614" y="402171"/>
                  <a:pt x="1605633" y="401781"/>
                  <a:pt x="1609204" y="400999"/>
                </a:cubicBezTo>
                <a:cubicBezTo>
                  <a:pt x="1612776" y="400218"/>
                  <a:pt x="1615957" y="399325"/>
                  <a:pt x="1618748" y="398320"/>
                </a:cubicBezTo>
                <a:cubicBezTo>
                  <a:pt x="1621539" y="397316"/>
                  <a:pt x="1623883" y="396423"/>
                  <a:pt x="1625780" y="395641"/>
                </a:cubicBezTo>
                <a:cubicBezTo>
                  <a:pt x="1627678" y="394860"/>
                  <a:pt x="1629408" y="394469"/>
                  <a:pt x="1630971" y="394469"/>
                </a:cubicBezTo>
                <a:cubicBezTo>
                  <a:pt x="1632310" y="394469"/>
                  <a:pt x="1633594" y="394860"/>
                  <a:pt x="1634821" y="395641"/>
                </a:cubicBezTo>
                <a:cubicBezTo>
                  <a:pt x="1636049" y="396423"/>
                  <a:pt x="1636998" y="397986"/>
                  <a:pt x="1637668" y="400330"/>
                </a:cubicBezTo>
                <a:cubicBezTo>
                  <a:pt x="1638337" y="402674"/>
                  <a:pt x="1638951" y="405855"/>
                  <a:pt x="1639509" y="409873"/>
                </a:cubicBezTo>
                <a:cubicBezTo>
                  <a:pt x="1640068" y="413891"/>
                  <a:pt x="1640347" y="419026"/>
                  <a:pt x="1640347" y="425277"/>
                </a:cubicBezTo>
                <a:cubicBezTo>
                  <a:pt x="1640347" y="435099"/>
                  <a:pt x="1639733" y="442634"/>
                  <a:pt x="1638505" y="447880"/>
                </a:cubicBezTo>
                <a:cubicBezTo>
                  <a:pt x="1637277" y="453126"/>
                  <a:pt x="1635659" y="456810"/>
                  <a:pt x="1633649" y="458931"/>
                </a:cubicBezTo>
                <a:cubicBezTo>
                  <a:pt x="1631640" y="461052"/>
                  <a:pt x="1628682" y="462949"/>
                  <a:pt x="1624775" y="464623"/>
                </a:cubicBezTo>
                <a:cubicBezTo>
                  <a:pt x="1620869" y="466298"/>
                  <a:pt x="1616292" y="467749"/>
                  <a:pt x="1611046" y="468977"/>
                </a:cubicBezTo>
                <a:cubicBezTo>
                  <a:pt x="1605800" y="470204"/>
                  <a:pt x="1600107" y="471153"/>
                  <a:pt x="1593968" y="471823"/>
                </a:cubicBezTo>
                <a:cubicBezTo>
                  <a:pt x="1587829" y="472493"/>
                  <a:pt x="1581634" y="472828"/>
                  <a:pt x="1575383" y="472828"/>
                </a:cubicBezTo>
                <a:cubicBezTo>
                  <a:pt x="1558640" y="472828"/>
                  <a:pt x="1544129" y="470707"/>
                  <a:pt x="1531851" y="466465"/>
                </a:cubicBezTo>
                <a:cubicBezTo>
                  <a:pt x="1519573" y="462224"/>
                  <a:pt x="1509415" y="455694"/>
                  <a:pt x="1501378" y="446876"/>
                </a:cubicBezTo>
                <a:cubicBezTo>
                  <a:pt x="1493342" y="438057"/>
                  <a:pt x="1487426" y="426951"/>
                  <a:pt x="1483631" y="413557"/>
                </a:cubicBezTo>
                <a:cubicBezTo>
                  <a:pt x="1479835" y="400162"/>
                  <a:pt x="1477938" y="384312"/>
                  <a:pt x="1477938" y="366006"/>
                </a:cubicBezTo>
                <a:lnTo>
                  <a:pt x="1477938" y="212974"/>
                </a:lnTo>
                <a:lnTo>
                  <a:pt x="1442108" y="212974"/>
                </a:lnTo>
                <a:cubicBezTo>
                  <a:pt x="1437866" y="212974"/>
                  <a:pt x="1434629" y="210350"/>
                  <a:pt x="1432397" y="205104"/>
                </a:cubicBezTo>
                <a:cubicBezTo>
                  <a:pt x="1430164" y="199858"/>
                  <a:pt x="1429048" y="191096"/>
                  <a:pt x="1429048" y="178817"/>
                </a:cubicBezTo>
                <a:cubicBezTo>
                  <a:pt x="1429048" y="172343"/>
                  <a:pt x="1429327" y="166874"/>
                  <a:pt x="1429885" y="162409"/>
                </a:cubicBezTo>
                <a:cubicBezTo>
                  <a:pt x="1430443" y="157944"/>
                  <a:pt x="1431280" y="154428"/>
                  <a:pt x="1432397" y="151861"/>
                </a:cubicBezTo>
                <a:cubicBezTo>
                  <a:pt x="1433513" y="149294"/>
                  <a:pt x="1434908" y="147452"/>
                  <a:pt x="1436582" y="146336"/>
                </a:cubicBezTo>
                <a:cubicBezTo>
                  <a:pt x="1438257" y="145220"/>
                  <a:pt x="1440210" y="144661"/>
                  <a:pt x="1442443" y="144661"/>
                </a:cubicBezTo>
                <a:lnTo>
                  <a:pt x="1477938" y="144661"/>
                </a:lnTo>
                <a:lnTo>
                  <a:pt x="1477938" y="78024"/>
                </a:lnTo>
                <a:cubicBezTo>
                  <a:pt x="1477938" y="75791"/>
                  <a:pt x="1478552" y="73782"/>
                  <a:pt x="1479780" y="71996"/>
                </a:cubicBezTo>
                <a:cubicBezTo>
                  <a:pt x="1481007" y="70210"/>
                  <a:pt x="1483240" y="68703"/>
                  <a:pt x="1486477" y="67475"/>
                </a:cubicBezTo>
                <a:cubicBezTo>
                  <a:pt x="1489714" y="66248"/>
                  <a:pt x="1494067" y="65355"/>
                  <a:pt x="1499537" y="64797"/>
                </a:cubicBezTo>
                <a:cubicBezTo>
                  <a:pt x="1505006" y="64238"/>
                  <a:pt x="1511759" y="63959"/>
                  <a:pt x="1519796" y="63959"/>
                </a:cubicBezTo>
                <a:close/>
                <a:moveTo>
                  <a:pt x="200918" y="25785"/>
                </a:moveTo>
                <a:cubicBezTo>
                  <a:pt x="212974" y="25785"/>
                  <a:pt x="224582" y="26790"/>
                  <a:pt x="235744" y="28799"/>
                </a:cubicBezTo>
                <a:cubicBezTo>
                  <a:pt x="246906" y="30808"/>
                  <a:pt x="257231" y="33431"/>
                  <a:pt x="266719" y="36668"/>
                </a:cubicBezTo>
                <a:cubicBezTo>
                  <a:pt x="276207" y="39905"/>
                  <a:pt x="284746" y="43644"/>
                  <a:pt x="292336" y="47886"/>
                </a:cubicBezTo>
                <a:cubicBezTo>
                  <a:pt x="299926" y="52128"/>
                  <a:pt x="305228" y="55755"/>
                  <a:pt x="308242" y="58769"/>
                </a:cubicBezTo>
                <a:cubicBezTo>
                  <a:pt x="311256" y="61783"/>
                  <a:pt x="313321" y="64294"/>
                  <a:pt x="314437" y="66303"/>
                </a:cubicBezTo>
                <a:cubicBezTo>
                  <a:pt x="315553" y="68313"/>
                  <a:pt x="316446" y="70880"/>
                  <a:pt x="317116" y="74005"/>
                </a:cubicBezTo>
                <a:cubicBezTo>
                  <a:pt x="317786" y="77131"/>
                  <a:pt x="318288" y="80814"/>
                  <a:pt x="318623" y="85056"/>
                </a:cubicBezTo>
                <a:cubicBezTo>
                  <a:pt x="318958" y="89297"/>
                  <a:pt x="319125" y="94544"/>
                  <a:pt x="319125" y="100794"/>
                </a:cubicBezTo>
                <a:cubicBezTo>
                  <a:pt x="319125" y="107492"/>
                  <a:pt x="318902" y="113184"/>
                  <a:pt x="318455" y="117872"/>
                </a:cubicBezTo>
                <a:cubicBezTo>
                  <a:pt x="318009" y="122560"/>
                  <a:pt x="317228" y="126356"/>
                  <a:pt x="316111" y="129258"/>
                </a:cubicBezTo>
                <a:cubicBezTo>
                  <a:pt x="314995" y="132160"/>
                  <a:pt x="313656" y="134281"/>
                  <a:pt x="312093" y="135620"/>
                </a:cubicBezTo>
                <a:cubicBezTo>
                  <a:pt x="310530" y="136960"/>
                  <a:pt x="308744" y="137629"/>
                  <a:pt x="306735" y="137629"/>
                </a:cubicBezTo>
                <a:cubicBezTo>
                  <a:pt x="303387" y="137629"/>
                  <a:pt x="299145" y="135676"/>
                  <a:pt x="294010" y="131769"/>
                </a:cubicBezTo>
                <a:cubicBezTo>
                  <a:pt x="288876" y="127862"/>
                  <a:pt x="282234" y="123509"/>
                  <a:pt x="274086" y="118710"/>
                </a:cubicBezTo>
                <a:cubicBezTo>
                  <a:pt x="265938" y="113910"/>
                  <a:pt x="256227" y="109556"/>
                  <a:pt x="244953" y="105650"/>
                </a:cubicBezTo>
                <a:cubicBezTo>
                  <a:pt x="233679" y="101743"/>
                  <a:pt x="220229" y="99790"/>
                  <a:pt x="204602" y="99790"/>
                </a:cubicBezTo>
                <a:cubicBezTo>
                  <a:pt x="187412" y="99790"/>
                  <a:pt x="172064" y="103306"/>
                  <a:pt x="158558" y="110338"/>
                </a:cubicBezTo>
                <a:cubicBezTo>
                  <a:pt x="145052" y="117370"/>
                  <a:pt x="133555" y="127416"/>
                  <a:pt x="124067" y="140476"/>
                </a:cubicBezTo>
                <a:cubicBezTo>
                  <a:pt x="114580" y="153535"/>
                  <a:pt x="107380" y="169330"/>
                  <a:pt x="102469" y="187859"/>
                </a:cubicBezTo>
                <a:cubicBezTo>
                  <a:pt x="97557" y="206388"/>
                  <a:pt x="95102" y="227261"/>
                  <a:pt x="95102" y="250478"/>
                </a:cubicBezTo>
                <a:cubicBezTo>
                  <a:pt x="95102" y="275928"/>
                  <a:pt x="97725" y="297973"/>
                  <a:pt x="102971" y="316614"/>
                </a:cubicBezTo>
                <a:cubicBezTo>
                  <a:pt x="108217" y="335254"/>
                  <a:pt x="115696" y="350602"/>
                  <a:pt x="125407" y="362657"/>
                </a:cubicBezTo>
                <a:cubicBezTo>
                  <a:pt x="135118" y="374712"/>
                  <a:pt x="146838" y="383698"/>
                  <a:pt x="160567" y="389614"/>
                </a:cubicBezTo>
                <a:cubicBezTo>
                  <a:pt x="174297" y="395530"/>
                  <a:pt x="189756" y="398488"/>
                  <a:pt x="206946" y="398488"/>
                </a:cubicBezTo>
                <a:cubicBezTo>
                  <a:pt x="222573" y="398488"/>
                  <a:pt x="236079" y="396646"/>
                  <a:pt x="247464" y="392963"/>
                </a:cubicBezTo>
                <a:cubicBezTo>
                  <a:pt x="258850" y="389279"/>
                  <a:pt x="268617" y="385205"/>
                  <a:pt x="276765" y="380740"/>
                </a:cubicBezTo>
                <a:cubicBezTo>
                  <a:pt x="284913" y="376275"/>
                  <a:pt x="291611" y="372257"/>
                  <a:pt x="296857" y="368685"/>
                </a:cubicBezTo>
                <a:cubicBezTo>
                  <a:pt x="302103" y="365113"/>
                  <a:pt x="306177" y="363327"/>
                  <a:pt x="309079" y="363327"/>
                </a:cubicBezTo>
                <a:cubicBezTo>
                  <a:pt x="311312" y="363327"/>
                  <a:pt x="313098" y="363774"/>
                  <a:pt x="314437" y="364667"/>
                </a:cubicBezTo>
                <a:cubicBezTo>
                  <a:pt x="315777" y="365560"/>
                  <a:pt x="316893" y="367345"/>
                  <a:pt x="317786" y="370024"/>
                </a:cubicBezTo>
                <a:cubicBezTo>
                  <a:pt x="318679" y="372703"/>
                  <a:pt x="319348" y="376443"/>
                  <a:pt x="319795" y="381242"/>
                </a:cubicBezTo>
                <a:cubicBezTo>
                  <a:pt x="320241" y="386042"/>
                  <a:pt x="320465" y="392460"/>
                  <a:pt x="320465" y="400497"/>
                </a:cubicBezTo>
                <a:cubicBezTo>
                  <a:pt x="320465" y="406078"/>
                  <a:pt x="320297" y="410822"/>
                  <a:pt x="319962" y="414729"/>
                </a:cubicBezTo>
                <a:cubicBezTo>
                  <a:pt x="319627" y="418635"/>
                  <a:pt x="319125" y="421984"/>
                  <a:pt x="318455" y="424775"/>
                </a:cubicBezTo>
                <a:cubicBezTo>
                  <a:pt x="317786" y="427565"/>
                  <a:pt x="316893" y="429965"/>
                  <a:pt x="315777" y="431974"/>
                </a:cubicBezTo>
                <a:cubicBezTo>
                  <a:pt x="314660" y="433983"/>
                  <a:pt x="312874" y="436272"/>
                  <a:pt x="310419" y="438839"/>
                </a:cubicBezTo>
                <a:cubicBezTo>
                  <a:pt x="307963" y="441406"/>
                  <a:pt x="303219" y="444699"/>
                  <a:pt x="296187" y="448717"/>
                </a:cubicBezTo>
                <a:cubicBezTo>
                  <a:pt x="289155" y="452736"/>
                  <a:pt x="280560" y="456587"/>
                  <a:pt x="270403" y="460270"/>
                </a:cubicBezTo>
                <a:cubicBezTo>
                  <a:pt x="260245" y="463954"/>
                  <a:pt x="248636" y="467023"/>
                  <a:pt x="235577" y="469479"/>
                </a:cubicBezTo>
                <a:cubicBezTo>
                  <a:pt x="222517" y="471934"/>
                  <a:pt x="208397" y="473162"/>
                  <a:pt x="193217" y="473162"/>
                </a:cubicBezTo>
                <a:cubicBezTo>
                  <a:pt x="163525" y="473162"/>
                  <a:pt x="136736" y="468586"/>
                  <a:pt x="112849" y="459433"/>
                </a:cubicBezTo>
                <a:cubicBezTo>
                  <a:pt x="88962" y="450280"/>
                  <a:pt x="68647" y="436606"/>
                  <a:pt x="51904" y="418412"/>
                </a:cubicBezTo>
                <a:cubicBezTo>
                  <a:pt x="35161" y="400218"/>
                  <a:pt x="22325" y="377503"/>
                  <a:pt x="13395" y="350267"/>
                </a:cubicBezTo>
                <a:cubicBezTo>
                  <a:pt x="4465" y="323032"/>
                  <a:pt x="0" y="291332"/>
                  <a:pt x="0" y="255166"/>
                </a:cubicBezTo>
                <a:cubicBezTo>
                  <a:pt x="0" y="218331"/>
                  <a:pt x="4912" y="185626"/>
                  <a:pt x="14734" y="157051"/>
                </a:cubicBezTo>
                <a:cubicBezTo>
                  <a:pt x="24557" y="128476"/>
                  <a:pt x="38286" y="104478"/>
                  <a:pt x="55923" y="85056"/>
                </a:cubicBezTo>
                <a:cubicBezTo>
                  <a:pt x="73559" y="65634"/>
                  <a:pt x="94711" y="50900"/>
                  <a:pt x="119379" y="40854"/>
                </a:cubicBezTo>
                <a:cubicBezTo>
                  <a:pt x="144048" y="30808"/>
                  <a:pt x="171227" y="25785"/>
                  <a:pt x="200918" y="25785"/>
                </a:cubicBezTo>
                <a:close/>
                <a:moveTo>
                  <a:pt x="419882" y="0"/>
                </a:moveTo>
                <a:cubicBezTo>
                  <a:pt x="428142" y="0"/>
                  <a:pt x="434951" y="335"/>
                  <a:pt x="440308" y="1005"/>
                </a:cubicBezTo>
                <a:cubicBezTo>
                  <a:pt x="445666" y="1675"/>
                  <a:pt x="449964" y="2624"/>
                  <a:pt x="453201" y="3851"/>
                </a:cubicBezTo>
                <a:cubicBezTo>
                  <a:pt x="456438" y="5079"/>
                  <a:pt x="458726" y="6586"/>
                  <a:pt x="460065" y="8372"/>
                </a:cubicBezTo>
                <a:cubicBezTo>
                  <a:pt x="461405" y="10158"/>
                  <a:pt x="462075" y="12167"/>
                  <a:pt x="462075" y="14400"/>
                </a:cubicBezTo>
                <a:lnTo>
                  <a:pt x="462075" y="179487"/>
                </a:lnTo>
                <a:cubicBezTo>
                  <a:pt x="476585" y="165200"/>
                  <a:pt x="491375" y="154540"/>
                  <a:pt x="506444" y="147508"/>
                </a:cubicBezTo>
                <a:cubicBezTo>
                  <a:pt x="521513" y="140476"/>
                  <a:pt x="537196" y="136960"/>
                  <a:pt x="553492" y="136960"/>
                </a:cubicBezTo>
                <a:cubicBezTo>
                  <a:pt x="573807" y="136960"/>
                  <a:pt x="590941" y="140308"/>
                  <a:pt x="604894" y="147005"/>
                </a:cubicBezTo>
                <a:cubicBezTo>
                  <a:pt x="618846" y="153703"/>
                  <a:pt x="630120" y="162856"/>
                  <a:pt x="638715" y="174464"/>
                </a:cubicBezTo>
                <a:cubicBezTo>
                  <a:pt x="647310" y="186073"/>
                  <a:pt x="653505" y="199635"/>
                  <a:pt x="657300" y="215150"/>
                </a:cubicBezTo>
                <a:cubicBezTo>
                  <a:pt x="661095" y="230666"/>
                  <a:pt x="662993" y="249474"/>
                  <a:pt x="662993" y="271575"/>
                </a:cubicBezTo>
                <a:lnTo>
                  <a:pt x="662993" y="454745"/>
                </a:lnTo>
                <a:cubicBezTo>
                  <a:pt x="662993" y="456977"/>
                  <a:pt x="662323" y="458931"/>
                  <a:pt x="660983" y="460605"/>
                </a:cubicBezTo>
                <a:cubicBezTo>
                  <a:pt x="659644" y="462279"/>
                  <a:pt x="657411" y="463675"/>
                  <a:pt x="654286" y="464791"/>
                </a:cubicBezTo>
                <a:cubicBezTo>
                  <a:pt x="651161" y="465907"/>
                  <a:pt x="646863" y="466744"/>
                  <a:pt x="641394" y="467302"/>
                </a:cubicBezTo>
                <a:cubicBezTo>
                  <a:pt x="635924" y="467860"/>
                  <a:pt x="629171" y="468139"/>
                  <a:pt x="621135" y="468139"/>
                </a:cubicBezTo>
                <a:cubicBezTo>
                  <a:pt x="612875" y="468139"/>
                  <a:pt x="606010" y="467860"/>
                  <a:pt x="600541" y="467302"/>
                </a:cubicBezTo>
                <a:cubicBezTo>
                  <a:pt x="595071" y="466744"/>
                  <a:pt x="590774" y="465907"/>
                  <a:pt x="587648" y="464791"/>
                </a:cubicBezTo>
                <a:cubicBezTo>
                  <a:pt x="584523" y="463675"/>
                  <a:pt x="582291" y="462279"/>
                  <a:pt x="580951" y="460605"/>
                </a:cubicBezTo>
                <a:cubicBezTo>
                  <a:pt x="579612" y="458931"/>
                  <a:pt x="578942" y="456977"/>
                  <a:pt x="578942" y="454745"/>
                </a:cubicBezTo>
                <a:lnTo>
                  <a:pt x="578942" y="284299"/>
                </a:lnTo>
                <a:cubicBezTo>
                  <a:pt x="578942" y="269789"/>
                  <a:pt x="577881" y="258403"/>
                  <a:pt x="575761" y="250143"/>
                </a:cubicBezTo>
                <a:cubicBezTo>
                  <a:pt x="573640" y="241883"/>
                  <a:pt x="570570" y="234795"/>
                  <a:pt x="566552" y="228880"/>
                </a:cubicBezTo>
                <a:cubicBezTo>
                  <a:pt x="562534" y="222964"/>
                  <a:pt x="557343" y="218387"/>
                  <a:pt x="550981" y="215150"/>
                </a:cubicBezTo>
                <a:cubicBezTo>
                  <a:pt x="544618" y="211913"/>
                  <a:pt x="537196" y="210295"/>
                  <a:pt x="528712" y="210295"/>
                </a:cubicBezTo>
                <a:cubicBezTo>
                  <a:pt x="517997" y="210295"/>
                  <a:pt x="507170" y="214201"/>
                  <a:pt x="496231" y="222015"/>
                </a:cubicBezTo>
                <a:cubicBezTo>
                  <a:pt x="485292" y="229828"/>
                  <a:pt x="473906" y="241214"/>
                  <a:pt x="462075" y="256171"/>
                </a:cubicBezTo>
                <a:lnTo>
                  <a:pt x="462075" y="454745"/>
                </a:lnTo>
                <a:cubicBezTo>
                  <a:pt x="462075" y="456977"/>
                  <a:pt x="461405" y="458931"/>
                  <a:pt x="460065" y="460605"/>
                </a:cubicBezTo>
                <a:cubicBezTo>
                  <a:pt x="458726" y="462279"/>
                  <a:pt x="456438" y="463675"/>
                  <a:pt x="453201" y="464791"/>
                </a:cubicBezTo>
                <a:cubicBezTo>
                  <a:pt x="449964" y="465907"/>
                  <a:pt x="445666" y="466744"/>
                  <a:pt x="440308" y="467302"/>
                </a:cubicBezTo>
                <a:cubicBezTo>
                  <a:pt x="434951" y="467860"/>
                  <a:pt x="428142" y="468139"/>
                  <a:pt x="419882" y="468139"/>
                </a:cubicBezTo>
                <a:cubicBezTo>
                  <a:pt x="411622" y="468139"/>
                  <a:pt x="404813" y="467860"/>
                  <a:pt x="399455" y="467302"/>
                </a:cubicBezTo>
                <a:cubicBezTo>
                  <a:pt x="394097" y="466744"/>
                  <a:pt x="389800" y="465907"/>
                  <a:pt x="386563" y="464791"/>
                </a:cubicBezTo>
                <a:cubicBezTo>
                  <a:pt x="383326" y="463675"/>
                  <a:pt x="381038" y="462279"/>
                  <a:pt x="379698" y="460605"/>
                </a:cubicBezTo>
                <a:cubicBezTo>
                  <a:pt x="378359" y="458931"/>
                  <a:pt x="377689" y="456977"/>
                  <a:pt x="377689" y="454745"/>
                </a:cubicBezTo>
                <a:lnTo>
                  <a:pt x="377689" y="14400"/>
                </a:lnTo>
                <a:cubicBezTo>
                  <a:pt x="377689" y="12167"/>
                  <a:pt x="378359" y="10158"/>
                  <a:pt x="379698" y="8372"/>
                </a:cubicBezTo>
                <a:cubicBezTo>
                  <a:pt x="381038" y="6586"/>
                  <a:pt x="383326" y="5079"/>
                  <a:pt x="386563" y="3851"/>
                </a:cubicBezTo>
                <a:cubicBezTo>
                  <a:pt x="389800" y="2624"/>
                  <a:pt x="394097" y="1675"/>
                  <a:pt x="399455" y="1005"/>
                </a:cubicBezTo>
                <a:cubicBezTo>
                  <a:pt x="404813" y="335"/>
                  <a:pt x="411622" y="0"/>
                  <a:pt x="4198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733308" y="2360743"/>
            <a:ext cx="68263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/>
              <a:t>ADD YOUR TITLE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3308" y="3379884"/>
            <a:ext cx="68648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/>
              <a:t>请在上面添加章节主标题，请在此处添加章节副标题</a:t>
            </a:r>
          </a:p>
        </p:txBody>
      </p:sp>
      <p:sp>
        <p:nvSpPr>
          <p:cNvPr id="9" name="菱形 8"/>
          <p:cNvSpPr/>
          <p:nvPr/>
        </p:nvSpPr>
        <p:spPr>
          <a:xfrm>
            <a:off x="4913198" y="4271752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4913198" y="4801110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菱形 10"/>
          <p:cNvSpPr/>
          <p:nvPr/>
        </p:nvSpPr>
        <p:spPr>
          <a:xfrm>
            <a:off x="7961004" y="4271752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菱形 11"/>
          <p:cNvSpPr/>
          <p:nvPr/>
        </p:nvSpPr>
        <p:spPr>
          <a:xfrm>
            <a:off x="7961004" y="4801110"/>
            <a:ext cx="204716" cy="20471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117914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65719" y="4220221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17914" y="4749579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65719" y="4749578"/>
            <a:ext cx="24429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/>
              <a:t>此处填写本章节主要内容四</a:t>
            </a:r>
          </a:p>
        </p:txBody>
      </p:sp>
      <p:sp>
        <p:nvSpPr>
          <p:cNvPr id="17" name="平行四边形 16"/>
          <p:cNvSpPr>
            <a:spLocks noChangeAspect="1"/>
          </p:cNvSpPr>
          <p:nvPr/>
        </p:nvSpPr>
        <p:spPr>
          <a:xfrm>
            <a:off x="10577824" y="-1487547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平行四边形 17"/>
          <p:cNvSpPr>
            <a:spLocks noChangeAspect="1"/>
          </p:cNvSpPr>
          <p:nvPr/>
        </p:nvSpPr>
        <p:spPr>
          <a:xfrm>
            <a:off x="10566298" y="-1507131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平行四边形 18"/>
          <p:cNvSpPr>
            <a:spLocks noChangeAspect="1"/>
          </p:cNvSpPr>
          <p:nvPr/>
        </p:nvSpPr>
        <p:spPr>
          <a:xfrm>
            <a:off x="11785191" y="-638178"/>
            <a:ext cx="2053532" cy="180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平行四边形 19"/>
          <p:cNvSpPr>
            <a:spLocks noChangeAspect="1"/>
          </p:cNvSpPr>
          <p:nvPr/>
        </p:nvSpPr>
        <p:spPr>
          <a:xfrm>
            <a:off x="-1395375" y="5664601"/>
            <a:ext cx="3285651" cy="288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平行四边形 20"/>
          <p:cNvSpPr>
            <a:spLocks noChangeAspect="1"/>
          </p:cNvSpPr>
          <p:nvPr/>
        </p:nvSpPr>
        <p:spPr>
          <a:xfrm>
            <a:off x="-1795790" y="5910847"/>
            <a:ext cx="2464231" cy="2160000"/>
          </a:xfrm>
          <a:prstGeom prst="parallelogram">
            <a:avLst>
              <a:gd fmla="val 98271" name="adj"/>
            </a:avLst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4796232" y="3210961"/>
            <a:ext cx="6840000" cy="73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占位符 21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779038265"/>
      </p:ext>
    </p:extLst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-红色-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E63333"/>
      </a:accent1>
      <a:accent2>
        <a:srgbClr val="16ABB6"/>
      </a:accent2>
      <a:accent3>
        <a:srgbClr val="F57038"/>
      </a:accent3>
      <a:accent4>
        <a:srgbClr val="B7288D"/>
      </a:accent4>
      <a:accent5>
        <a:srgbClr val="309EDA"/>
      </a:accent5>
      <a:accent6>
        <a:srgbClr val="A1B742"/>
      </a:accent6>
      <a:hlink>
        <a:srgbClr val="0563C1"/>
      </a:hlink>
      <a:folHlink>
        <a:srgbClr val="954F72"/>
      </a:folHlink>
    </a:clrScheme>
    <a:fontScheme name="练习1">
      <a:majorFont>
        <a:latin typeface="Calibri Light"/>
        <a:ea typeface="幼圆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196</Paragraphs>
  <Slides>27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5">
      <vt:lpstr>Arial</vt:lpstr>
      <vt:lpstr>Calibri Light</vt:lpstr>
      <vt:lpstr>幼圆</vt:lpstr>
      <vt:lpstr>Calibri</vt:lpstr>
      <vt:lpstr>微软雅黑</vt:lpstr>
      <vt:lpstr>宋体</vt:lpstr>
      <vt:lpstr>Impact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2021-08-22T11:52:08Z</dcterms:created>
  <cp:lastPrinted>2021-08-22T11:52:08Z</cp:lastPrinted>
  <dcterms:modified xsi:type="dcterms:W3CDTF">2021-08-22T05:37:23Z</dcterms:modified>
  <cp:revision>1</cp:revision>
</cp:coreProperties>
</file>