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themeOverride+xml" PartName="/ppt/theme/themeOverride19.xml"/>
  <Override ContentType="application/vnd.openxmlformats-officedocument.themeOverride+xml" PartName="/ppt/theme/themeOverride20.xml"/>
  <Override ContentType="application/vnd.openxmlformats-officedocument.themeOverride+xml" PartName="/ppt/theme/themeOverride21.xml"/>
  <Override ContentType="application/vnd.openxmlformats-officedocument.themeOverride+xml" PartName="/ppt/theme/themeOverride22.xml"/>
  <Override ContentType="application/vnd.openxmlformats-officedocument.themeOverride+xml" PartName="/ppt/theme/themeOverride23.xml"/>
  <Override ContentType="application/vnd.openxmlformats-officedocument.themeOverride+xml" PartName="/ppt/theme/themeOverride24.xml"/>
  <Override ContentType="application/vnd.openxmlformats-officedocument.themeOverride+xml" PartName="/ppt/theme/themeOverride25.xml"/>
  <Override ContentType="application/vnd.openxmlformats-officedocument.themeOverride+xml" PartName="/ppt/theme/themeOverride26.xml"/>
  <Override ContentType="application/vnd.openxmlformats-officedocument.themeOverride+xml" PartName="/ppt/theme/themeOverride27.xml"/>
  <Override ContentType="application/vnd.openxmlformats-officedocument.themeOverride+xml" PartName="/ppt/theme/themeOverride28.xml"/>
  <Override ContentType="application/vnd.openxmlformats-officedocument.themeOverride+xml" PartName="/ppt/theme/themeOverride29.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60" r:id="rId7"/>
    <p:sldId id="261" r:id="rId8"/>
    <p:sldId id="262" r:id="rId9"/>
    <p:sldId id="263" r:id="rId10"/>
    <p:sldId id="264" r:id="rId11"/>
    <p:sldId id="265" r:id="rId12"/>
    <p:sldId id="266" r:id="rId13"/>
    <p:sldId id="287" r:id="rId14"/>
    <p:sldId id="268" r:id="rId15"/>
    <p:sldId id="269" r:id="rId16"/>
    <p:sldId id="270" r:id="rId17"/>
    <p:sldId id="271" r:id="rId18"/>
    <p:sldId id="272" r:id="rId19"/>
    <p:sldId id="273" r:id="rId20"/>
    <p:sldId id="288" r:id="rId21"/>
    <p:sldId id="275" r:id="rId22"/>
    <p:sldId id="276" r:id="rId23"/>
    <p:sldId id="277" r:id="rId24"/>
    <p:sldId id="278" r:id="rId25"/>
    <p:sldId id="279" r:id="rId26"/>
    <p:sldId id="280" r:id="rId27"/>
    <p:sldId id="281" r:id="rId28"/>
    <p:sldId id="289" r:id="rId29"/>
    <p:sldId id="283" r:id="rId30"/>
    <p:sldId id="284" r:id="rId31"/>
    <p:sldId id="285" r:id="rId32"/>
    <p:sldId id="286" r:id="rId33"/>
    <p:sldId id="290" r:id="rId34"/>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6"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6314" autoAdjust="0"/>
  </p:normalViewPr>
  <p:slideViewPr>
    <p:cSldViewPr snapToGrid="0" showGuides="1">
      <p:cViewPr varScale="1">
        <p:scale>
          <a:sx n="108" d="100"/>
          <a:sy n="108" d="100"/>
        </p:scale>
        <p:origin x="654" y="150"/>
      </p:cViewPr>
      <p:guideLst>
        <p:guide orient="horz" pos="436"/>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tags/tag13.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25.png" Type="http://schemas.openxmlformats.org/officeDocument/2006/relationships/image"/><Relationship Id="rId3" Target="../theme/themeOverride14.xml" Type="http://schemas.openxmlformats.org/officeDocument/2006/relationships/themeOverride"/><Relationship Id="rId4" Target="colors1.xml" Type="http://schemas.microsoft.com/office/2011/relationships/chartColorStyle"/><Relationship Id="rId5"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theme/themeOverride25.xml" Type="http://schemas.openxmlformats.org/officeDocument/2006/relationships/themeOverrid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53837649524211884"/>
          <c:y val="0.068593375384807587"/>
          <c:w val="0.88268649578094482"/>
          <c:h val="0.8382071852684021"/>
        </c:manualLayout>
      </c:layout>
      <c:barChart>
        <c:barDir val="col"/>
        <c:grouping val="stacked"/>
        <c:varyColors val="0"/>
        <c:ser>
          <c:idx val="0"/>
          <c:order val="0"/>
          <c:tx>
            <c:strRef>
              <c:f>Sheet1!$B$1</c:f>
              <c:strCache>
                <c:ptCount val="1"/>
                <c:pt idx="0">
                  <c:v>系列 2</c:v>
                </c:pt>
              </c:strCache>
            </c:strRef>
          </c:tx>
          <c:spPr>
            <a:solidFill>
              <a:sysClr val="window" lastClr="FFFFFF"/>
            </a:solidFill>
            <a:ln>
              <a:noFill/>
            </a:ln>
            <a:effectLst>
              <a:outerShdw blurRad="114300" dist="38100" dir="8100000" algn="tr" rotWithShape="0">
                <a:prstClr val="black">
                  <a:alpha val="30000"/>
                </a:prstClr>
              </a:outerShdw>
            </a:effectLst>
          </c:spPr>
          <c:invertIfNegative val="0"/>
          <c:dLbls>
            <c:dLbl>
              <c:idx val="0"/>
              <c:delete val="1"/>
              <c:extLst/>
            </c:dLbl>
            <c:dLbl>
              <c:idx val="1"/>
              <c:delete val="1"/>
              <c:extLst/>
            </c:dLbl>
            <c:dLbl>
              <c:idx val="2"/>
              <c:delete val="1"/>
              <c:extLst/>
            </c:dLbl>
            <c:dLbl>
              <c:idx val="3"/>
              <c:delete val="1"/>
              <c:extLst/>
            </c:dLbl>
            <c:dLbl>
              <c:idx val="4"/>
              <c:delete val="1"/>
              <c:extLst/>
            </c:dLbl>
            <c:dLbl>
              <c:idx val="5"/>
              <c:delete val="1"/>
              <c:extLst/>
            </c:dLbl>
            <c:dLbl>
              <c:idx val="6"/>
              <c:delete val="1"/>
              <c:extLst/>
            </c:dLbl>
            <c:dLbl>
              <c:idx val="7"/>
              <c:delete val="1"/>
              <c:extLst/>
            </c:dLbl>
            <c:dLbl>
              <c:idx val="8"/>
              <c:delete val="1"/>
              <c:extLst/>
            </c:dLbl>
            <c:dLbl>
              <c:idx val="9"/>
              <c:delete val="1"/>
              <c:extLst/>
            </c:dLbl>
            <c:dLbl>
              <c:idx val="10"/>
              <c:layout>
                <c:manualLayout>
                  <c:x val="345.38583374023438"/>
                  <c:y val="22.260078430175781"/>
                </c:manualLayout>
              </c:layout>
              <c:tx>
                <c:rich>
                  <a:bodyPr rot="0" spcFirstLastPara="1" vertOverflow="clip" horzOverflow="clip" vert="horz" wrap="square" lIns="36576" tIns="18288" rIns="36576" bIns="18288" anchor="ctr" anchorCtr="1">
                    <a:spAutoFit/>
                  </a:bodyPr>
                  <a:lstStyle/>
                  <a:p>
                    <a:pPr>
                      <a:defRPr sz="1600" b="0" i="0" u="none" strike="noStrike" kern="1200" baseline="0">
                        <a:solidFill>
                          <a:srgbClr val="FF0000"/>
                        </a:solidFill>
                        <a:latin typeface="+mn-ea"/>
                        <a:ea typeface="+mn-ea"/>
                        <a:cs typeface="+mn-cs"/>
                      </a:defRPr>
                    </a:pPr>
                    <a:fld id="{EB76464B-2417-44AF-8B77-B59123B5ABEA}" type="VALUE">
                      <a:rPr lang="en-US" altLang="zh-CN" sz="1800" b="0">
                        <a:solidFill>
                          <a:schemeClr val="accent1"/>
                        </a:solidFill>
                        <a:latin typeface="Century Gothic" panose="020b0502020202020204" pitchFamily="34" charset="0"/>
                      </a:rPr>
                      <a:pPr>
                        <a:defRPr sz="1600">
                          <a:solidFill>
                            <a:srgbClr val="FF0000"/>
                          </a:solidFill>
                          <a:latin typeface="+mn-ea"/>
                        </a:defRPr>
                      </a:pPr>
                      <a:t>[值]</a:t>
                    </a:fld>
                    <a:endParaRPr lang="zh-CN" altLang="en-US"/>
                  </a:p>
                </c:rich>
              </c:tx>
              <c:spPr>
                <a:solidFill>
                  <a:sysClr val="window" lastClr="FFFFFF"/>
                </a:solidFill>
                <a:ln>
                  <a:noFill/>
                </a:ln>
                <a:effectLst>
                  <a:outerShdw blurRad="127000" dist="38100" dir="8100000" algn="tr" rotWithShape="0">
                    <a:prstClr val="black">
                      <a:alpha val="30000"/>
                    </a:prstClr>
                  </a:outerShdw>
                </a:effectLst>
              </c:spPr>
              <c:txPr>
                <a:bodyPr rot="0" spcFirstLastPara="1" vertOverflow="clip" horzOverflow="clip" vert="horz" wrap="square" lIns="36576" tIns="18288" rIns="36576" bIns="18288" anchor="ctr" anchorCtr="1">
                  <a:spAutoFit/>
                </a:bodyPr>
                <a:p>
                  <a:pPr>
                    <a:defRPr sz="1600" b="0" i="0" u="none" strike="noStrike" kern="1200" baseline="0" smtId="4294967295">
                      <a:solidFill>
                        <a:srgbClr val="FF0000"/>
                      </a:solidFill>
                      <a:latin typeface="+mn-ea"/>
                      <a:ea typeface="+mn-ea"/>
                      <a:cs typeface="+mn-cs"/>
                    </a:defRPr>
                  </a:pPr>
                  <a:endParaRPr sz="1600" b="0" i="0" u="none" strike="noStrike" kern="1200" baseline="0" smtId="4294967295">
                    <a:solidFill>
                      <a:srgbClr val="FF0000"/>
                    </a:solidFill>
                    <a:latin typeface="+mn-ea"/>
                    <a:ea typeface="+mn-ea"/>
                    <a:cs typeface="+mn-cs"/>
                  </a:endParaRPr>
                </a:p>
              </c:txPr>
              <c:showLegendKey val="0"/>
              <c:showVal val="1"/>
              <c:showCatName val="0"/>
              <c:showSerName val="0"/>
              <c:showPercent val="0"/>
              <c:showBubbleSize val="0"/>
              <c:extLst>
                <c:ext xmlns:c15="http://schemas.microsoft.com/office/drawing/2012/chart" uri="{CE6537A1-D6FC-4f65-9D91-7224C49458BB}">
                  <c15:layout>
                    <c:manualLayout>
                      <c:w val="51.36433"/>
                      <c:h val="36.12882"/>
                    </c:manualLayout>
                  </c15:layout>
                </c:ext>
                <c:ext xmlns:c16="http://schemas.microsoft.com/office/drawing/2014/chart" uri="{C3380CC4-5D6E-409C-BE32-E72D297353CC}">
                  <c16:uniqueId val="{00000000-8E52-4946-9D6D-FFFA0E9A7EF4}"/>
                </c:ext>
              </c:extLst>
            </c:dLbl>
            <c:dLbl>
              <c:idx val="11"/>
              <c:delete val="1"/>
              <c:extLst/>
            </c:dLbl>
            <c:spPr>
              <a:solidFill>
                <a:sysClr val="window" lastClr="FFFFFF"/>
              </a:solidFill>
              <a:ln>
                <a:noFill/>
              </a:ln>
              <a:effectLst/>
            </c:spPr>
            <c:txPr>
              <a:bodyPr rot="0" spcFirstLastPara="1" vertOverflow="ellipsis" vert="horz" wrap="square" lIns="38100" tIns="19050" rIns="38100" bIns="19050" anchor="ctr" anchorCtr="1">
                <a:spAutoFit/>
              </a:bodyPr>
              <a:p>
                <a:pPr>
                  <a:defRPr sz="1600" b="0" i="0" u="none" strike="noStrike" kern="1200" baseline="0" smtId="4294967295">
                    <a:solidFill>
                      <a:srgbClr val="FF0000"/>
                    </a:solidFill>
                    <a:latin typeface="+mn-lt"/>
                    <a:ea typeface="+mn-ea"/>
                    <a:cs typeface="+mn-cs"/>
                  </a:defRPr>
                </a:pPr>
                <a:endParaRPr sz="1600" b="0" i="0" u="none" strike="noStrike" kern="1200" baseline="0" smtId="4294967295">
                  <a:solidFill>
                    <a:srgbClr val="FF0000"/>
                  </a:solidFill>
                  <a:latin typeface="+mn-lt"/>
                  <a:ea typeface="+mn-ea"/>
                  <a:cs typeface="+mn-cs"/>
                </a:endParaRPr>
              </a:p>
            </c:txPr>
            <c:showLegendKey val="0"/>
            <c:showVal val="0"/>
            <c:showCatName val="0"/>
            <c:showSerName val="0"/>
            <c:showPercent val="0"/>
            <c:showBubbleSize val="0"/>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0.2</c:v>
                </c:pt>
                <c:pt idx="1">
                  <c:v>0.08</c:v>
                </c:pt>
                <c:pt idx="2">
                  <c:v>0.1</c:v>
                </c:pt>
                <c:pt idx="3">
                  <c:v>0.08</c:v>
                </c:pt>
                <c:pt idx="4">
                  <c:v>0.4</c:v>
                </c:pt>
                <c:pt idx="5">
                  <c:v>0.3</c:v>
                </c:pt>
                <c:pt idx="6">
                  <c:v>0.5</c:v>
                </c:pt>
                <c:pt idx="7">
                  <c:v>0.6</c:v>
                </c:pt>
                <c:pt idx="8">
                  <c:v>0.53</c:v>
                </c:pt>
                <c:pt idx="9">
                  <c:v>0.42</c:v>
                </c:pt>
                <c:pt idx="10">
                  <c:v>0.97</c:v>
                </c:pt>
                <c:pt idx="11">
                  <c:v>0.75</c:v>
                </c:pt>
              </c:numCache>
            </c:numRef>
          </c:val>
          <c:extLst>
            <c:ext xmlns:c16="http://schemas.microsoft.com/office/drawing/2014/chart" uri="{C3380CC4-5D6E-409C-BE32-E72D297353CC}">
              <c16:uniqueId val="{00000001-8E52-4946-9D6D-FFFA0E9A7EF4}"/>
            </c:ext>
          </c:extLst>
        </c:ser>
        <c:ser>
          <c:idx val="1"/>
          <c:order val="1"/>
          <c:tx>
            <c:strRef>
              <c:f>Sheet1!$C$1</c:f>
              <c:strCache>
                <c:ptCount val="1"/>
                <c:pt idx="0">
                  <c:v>系列 3</c:v>
                </c:pt>
              </c:strCache>
            </c:strRef>
          </c:tx>
          <c:spPr>
            <a:solidFill>
              <a:srgbClr val="2396F3"/>
            </a:solidFill>
            <a:ln>
              <a:noFill/>
            </a:ln>
            <a:effectLst>
              <a:outerShdw blurRad="114300" dist="38100" dir="8100000" algn="tr" rotWithShape="0">
                <a:prstClr val="black">
                  <a:alpha val="30000"/>
                </a:prstClr>
              </a:outerShdw>
            </a:effectLst>
          </c:spPr>
          <c:invertIfNegative val="0"/>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Sheet1!$C$2:$C$13</c:f>
              <c:numCache>
                <c:formatCode>0%</c:formatCode>
                <c:ptCount val="12"/>
                <c:pt idx="0">
                  <c:v>0.1</c:v>
                </c:pt>
                <c:pt idx="1">
                  <c:v>0.12</c:v>
                </c:pt>
                <c:pt idx="2">
                  <c:v>0.1</c:v>
                </c:pt>
                <c:pt idx="3">
                  <c:v>0.08</c:v>
                </c:pt>
                <c:pt idx="4">
                  <c:v>0.2</c:v>
                </c:pt>
                <c:pt idx="5">
                  <c:v>0.15</c:v>
                </c:pt>
                <c:pt idx="6">
                  <c:v>0.2</c:v>
                </c:pt>
                <c:pt idx="7">
                  <c:v>0.2</c:v>
                </c:pt>
                <c:pt idx="8">
                  <c:v>0.17</c:v>
                </c:pt>
                <c:pt idx="9">
                  <c:v>0.22</c:v>
                </c:pt>
                <c:pt idx="10">
                  <c:v>0.02</c:v>
                </c:pt>
                <c:pt idx="11">
                  <c:v>0.07</c:v>
                </c:pt>
              </c:numCache>
            </c:numRef>
          </c:val>
          <c:extLst>
            <c:ext xmlns:c16="http://schemas.microsoft.com/office/drawing/2014/chart" uri="{C3380CC4-5D6E-409C-BE32-E72D297353CC}">
              <c16:uniqueId val="{00000002-8E52-4946-9D6D-FFFA0E9A7EF4}"/>
            </c:ext>
          </c:extLst>
        </c:ser>
        <c:dLbls>
          <c:showLegendKey val="0"/>
          <c:showVal val="0"/>
          <c:showCatName val="0"/>
          <c:showSerName val="0"/>
          <c:showPercent val="0"/>
          <c:showBubbleSize val="0"/>
          <c:showLeaderLines val="0"/>
        </c:dLbls>
        <c:gapWidth/>
        <c:overlap val="100"/>
        <c:axId val="-2054713168"/>
        <c:axId val="-2054708816"/>
      </c:barChart>
      <c:catAx>
        <c:axId val="-2054713168"/>
        <c:scaling>
          <c:orientation/>
        </c:scaling>
        <c:delete val="0"/>
        <c:axPos val="b"/>
        <c:numFmt formatCode="General" sourceLinked="1"/>
        <c:majorTickMark val="none"/>
        <c:minorTickMark val="none"/>
        <c:spPr>
          <a:noFill/>
          <a:ln w="9525" cap="flat" cmpd="sng" algn="ctr">
            <a:noFill/>
            <a:round/>
          </a:ln>
          <a:effectLst/>
        </c:spPr>
        <c:txPr>
          <a:bodyPr rot="-60000000" spcFirstLastPara="1" vertOverflow="ellipsis" vert="horz" wrap="square" anchor="ctr" anchorCtr="1"/>
          <a:p>
            <a:pPr>
              <a:defRPr sz="1000" b="0" i="0" u="none" strike="noStrike" kern="1200" baseline="0" smtId="4294967295">
                <a:solidFill>
                  <a:schemeClr val="tx1">
                    <a:lumMod val="50000"/>
                    <a:lumOff val="50000"/>
                  </a:schemeClr>
                </a:solidFill>
                <a:latin typeface="Century Gothic" panose="020b0502020202020204" pitchFamily="34" charset="0"/>
                <a:ea typeface="+mn-ea"/>
                <a:cs typeface="+mn-cs"/>
              </a:defRPr>
            </a:pPr>
            <a:endParaRPr sz="1000" b="0" i="0" u="none" strike="noStrike" kern="1200" baseline="0" smtId="4294967295">
              <a:solidFill>
                <a:schemeClr val="tx1">
                  <a:lumMod val="50000"/>
                  <a:lumOff val="50000"/>
                </a:schemeClr>
              </a:solidFill>
              <a:latin typeface="Century Gothic" panose="020b0502020202020204" pitchFamily="34" charset="0"/>
              <a:ea typeface="+mn-ea"/>
              <a:cs typeface="+mn-cs"/>
            </a:endParaRPr>
          </a:p>
        </c:txPr>
        <c:crossAx val="-2054708816"/>
        <c:crosses val="autoZero"/>
        <c:auto val="0"/>
        <c:lblAlgn val="ctr"/>
        <c:lblOffset/>
        <c:noMultiLvlLbl val="0"/>
      </c:catAx>
      <c:valAx>
        <c:axId val="-2054708816"/>
        <c:scaling>
          <c:orientation/>
          <c:max val="1"/>
        </c:scaling>
        <c:delete val="0"/>
        <c:axPos val="l"/>
        <c:majorGridlines>
          <c:spPr>
            <a:ln w="9525" cap="flat" cmpd="sng" algn="ctr">
              <a:solidFill>
                <a:schemeClr val="tx1">
                  <a:lumMod val="50000"/>
                  <a:lumOff val="50000"/>
                  <a:alpha val="20000"/>
                </a:schemeClr>
              </a:solidFill>
              <a:round/>
            </a:ln>
            <a:effectLst/>
          </c:spPr>
        </c:majorGridlines>
        <c:numFmt formatCode="0%" sourceLinked="1"/>
        <c:majorTickMark val="none"/>
        <c:minorTickMark val="none"/>
        <c:spPr>
          <a:noFill/>
          <a:ln>
            <a:noFill/>
          </a:ln>
          <a:effectLst/>
        </c:spPr>
        <c:txPr>
          <a:bodyPr rot="-60000000" spcFirstLastPara="1" vertOverflow="ellipsis" vert="horz" wrap="square" anchor="ctr" anchorCtr="1"/>
          <a:p>
            <a:pPr>
              <a:defRPr sz="1200" b="0" i="0" u="none" strike="noStrike" kern="1200" baseline="0" smtId="4294967295">
                <a:solidFill>
                  <a:schemeClr val="tx1">
                    <a:lumMod val="50000"/>
                    <a:lumOff val="50000"/>
                  </a:schemeClr>
                </a:solidFill>
                <a:latin typeface="Century Gothic" panose="020b0502020202020204" pitchFamily="34" charset="0"/>
                <a:ea typeface="+mn-ea"/>
                <a:cs typeface="+mn-cs"/>
              </a:defRPr>
            </a:pPr>
            <a:endParaRPr sz="1200" b="0" i="0" u="none" strike="noStrike" kern="1200" baseline="0" smtId="4294967295">
              <a:solidFill>
                <a:schemeClr val="tx1">
                  <a:lumMod val="50000"/>
                  <a:lumOff val="50000"/>
                </a:schemeClr>
              </a:solidFill>
              <a:latin typeface="Century Gothic" panose="020b0502020202020204" pitchFamily="34" charset="0"/>
              <a:ea typeface="+mn-ea"/>
              <a:cs typeface="+mn-cs"/>
            </a:endParaRPr>
          </a:p>
        </c:txPr>
        <c:crossAx val="-2054713168"/>
        <c:crosses val="autoZero"/>
        <c:crossBetween val="between"/>
        <c:majorUnit val="0.2"/>
      </c:valAx>
      <c:spPr>
        <a:noFill/>
        <a:ln>
          <a:noFill/>
        </a:ln>
        <a:effectLst/>
      </c:spPr>
    </c:plotArea>
    <c:plotVisOnly val="1"/>
    <c:dispBlanksAs val="gap"/>
    <c:showDLblsOverMax val="0"/>
  </c:chart>
  <c:spPr>
    <a:blipFill>
      <a:blip r:embed="rId2"/>
      <a:tile tx="0" ty="0" sx="100000" sy="100000" flip="none" algn="tl"/>
    </a:blipFill>
    <a:ln>
      <a:noFill/>
    </a:ln>
    <a:effectLst>
      <a:innerShdw blurRad="127000" dist="38100" dir="18900000">
        <a:prstClr val="black">
          <a:alpha val="30000"/>
        </a:prstClr>
      </a:innerShdw>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ineChart>
        <c:grouping/>
        <c:varyColors val="0"/>
        <c:ser>
          <c:idx val="0"/>
          <c:order val="0"/>
          <c:tx>
            <c:strRef>
              <c:f>Sheet1!$B$1</c:f>
              <c:strCache>
                <c:ptCount val="1"/>
                <c:pt idx="0">
                  <c:v>系列 1</c:v>
                </c:pt>
              </c:strCache>
            </c:strRef>
          </c:tx>
          <c:spPr>
            <a:ln w="25400" cap="rnd">
              <a:solidFill>
                <a:srgbClr val="6BB2E1"/>
              </a:solidFill>
              <a:round/>
            </a:ln>
            <a:effectLst>
              <a:outerShdw blurRad="279400" dist="139700" dir="2700000" algn="tl" rotWithShape="0">
                <a:schemeClr val="bg2">
                  <a:lumMod val="50000"/>
                  <a:alpha val="40000"/>
                </a:schemeClr>
              </a:outerShdw>
            </a:effectLst>
          </c:spPr>
          <c:marker>
            <c:symbol val="circle"/>
            <c:spPr>
              <a:solidFill>
                <a:srgbClr val="FFA500"/>
              </a:solidFill>
              <a:ln w="25400">
                <a:noFill/>
              </a:ln>
              <a:effectLst>
                <a:outerShdw blurRad="279400" dist="139700" dir="2700000" algn="tl" rotWithShape="0">
                  <a:schemeClr val="bg2">
                    <a:lumMod val="50000"/>
                    <a:alpha val="40000"/>
                  </a:schemeClr>
                </a:outerShdw>
              </a:effectLst>
            </c:spPr>
          </c:marker>
          <c:dPt>
            <c:idx val="11"/>
            <c:invertIfNegative val="1"/>
            <c:extLst>
              <c:ext xmlns:c16="http://schemas.microsoft.com/office/drawing/2014/chart" uri="{C3380CC4-5D6E-409C-BE32-E72D297353CC}">
                <c16:uniqueId val="{00000000-E2A4-442B-8270-99FAC22DFCF7}"/>
              </c:ext>
            </c:extLst>
          </c:dPt>
          <c:dLbls>
            <c:dLbl>
              <c:idx val="0"/>
              <c:delete val="1"/>
              <c:extLst/>
            </c:dLbl>
            <c:dLbl>
              <c:idx val="1"/>
              <c:delete val="1"/>
              <c:extLst/>
            </c:dLbl>
            <c:dLbl>
              <c:idx val="2"/>
              <c:delete val="1"/>
              <c:extLst/>
            </c:dLbl>
            <c:dLbl>
              <c:idx val="3"/>
              <c:delete val="1"/>
              <c:extLst/>
            </c:dLbl>
            <c:dLbl>
              <c:idx val="4"/>
              <c:delete val="1"/>
              <c:extLst/>
            </c:dLbl>
            <c:dLbl>
              <c:idx val="5"/>
              <c:delete val="1"/>
              <c:extLst/>
            </c:dLbl>
            <c:dLbl>
              <c:idx val="6"/>
              <c:delete val="1"/>
              <c:extLst/>
            </c:dLbl>
            <c:dLbl>
              <c:idx val="7"/>
              <c:delete val="1"/>
              <c:extLst/>
            </c:dLbl>
            <c:dLbl>
              <c:idx val="8"/>
              <c:delete val="1"/>
              <c:extLst/>
            </c:dLbl>
            <c:dLbl>
              <c:idx val="9"/>
              <c:delete val="1"/>
              <c:extLst/>
            </c:dLbl>
            <c:dLbl>
              <c:idx val="10"/>
              <c:delete val="1"/>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A4-442B-8270-99FAC22DFCF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Sheet1!$B$2:$B$13</c:f>
              <c:numCache>
                <c:formatCode>General</c:formatCode>
                <c:ptCount val="12"/>
                <c:pt idx="0">
                  <c:v>4.3</c:v>
                </c:pt>
                <c:pt idx="1">
                  <c:v>2.5</c:v>
                </c:pt>
                <c:pt idx="2">
                  <c:v>3.5</c:v>
                </c:pt>
                <c:pt idx="3">
                  <c:v>4.5</c:v>
                </c:pt>
                <c:pt idx="4">
                  <c:v>2.4</c:v>
                </c:pt>
                <c:pt idx="5">
                  <c:v>4.4</c:v>
                </c:pt>
                <c:pt idx="6">
                  <c:v>1.8</c:v>
                </c:pt>
                <c:pt idx="7">
                  <c:v>2.8</c:v>
                </c:pt>
                <c:pt idx="8">
                  <c:v>2</c:v>
                </c:pt>
                <c:pt idx="9">
                  <c:v>2</c:v>
                </c:pt>
                <c:pt idx="10">
                  <c:v>3</c:v>
                </c:pt>
                <c:pt idx="11">
                  <c:v>5.2</c:v>
                </c:pt>
              </c:numCache>
            </c:numRef>
          </c:val>
          <c:smooth val="1"/>
          <c:extLst>
            <c:ext xmlns:c16="http://schemas.microsoft.com/office/drawing/2014/chart" uri="{C3380CC4-5D6E-409C-BE32-E72D297353CC}">
              <c16:uniqueId val="{00000001-E2A4-442B-8270-99FAC22DFCF7}"/>
            </c:ext>
          </c:extLst>
        </c:ser>
        <c:dLbls>
          <c:showLegendKey val="0"/>
          <c:showVal val="0"/>
          <c:showCatName val="0"/>
          <c:showSerName val="0"/>
          <c:showPercent val="0"/>
          <c:showBubbleSize val="0"/>
          <c:showLeaderLines val="0"/>
        </c:dLbls>
        <c:axId val="-2054718608"/>
        <c:axId val="-2054714256"/>
      </c:lineChart>
      <c:catAx>
        <c:axId val="-2054718608"/>
        <c:scaling>
          <c:orientation/>
        </c:scaling>
        <c:delete val="0"/>
        <c:axPos val="b"/>
        <c:numFmt formatCode="General" sourceLinked="1"/>
        <c:majorTickMark val="out"/>
        <c:minorTickMark val="none"/>
        <c:spPr>
          <a:noFill/>
          <a:ln w="9525" cap="flat" cmpd="sng" algn="ctr">
            <a:noFill/>
            <a:round/>
          </a:ln>
          <a:effectLst/>
        </c:spPr>
        <c:txPr>
          <a:bodyPr rot="-60000000" vert="horz"/>
          <a:p>
            <a:pPr>
              <a:defRPr/>
            </a:pPr>
            <a:endParaRPr lang="zh-CN"/>
          </a:p>
        </c:txPr>
        <c:crossAx val="-2054714256"/>
        <c:crosses val="autoZero"/>
        <c:auto val="0"/>
        <c:lblAlgn val="ctr"/>
        <c:lblOffset/>
        <c:noMultiLvlLbl val="0"/>
      </c:catAx>
      <c:valAx>
        <c:axId val="-2054714256"/>
        <c:scaling>
          <c:orientation/>
        </c:scaling>
        <c:delete val="0"/>
        <c:axPos val="l"/>
        <c:majorGridlines>
          <c:spPr>
            <a:ln w="6350" cap="flat" cmpd="sng" algn="ctr">
              <a:solidFill>
                <a:sysClr val="window" lastClr="FFFFFF">
                  <a:lumMod val="75000"/>
                  <a:alpha val="40000"/>
                </a:sysClr>
              </a:solidFill>
              <a:prstDash val="dash"/>
              <a:round/>
            </a:ln>
            <a:effectLst/>
          </c:spPr>
        </c:majorGridlines>
        <c:numFmt formatCode="General" sourceLinked="1"/>
        <c:majorTickMark val="out"/>
        <c:minorTickMark val="none"/>
        <c:spPr>
          <a:noFill/>
          <a:ln>
            <a:noFill/>
          </a:ln>
          <a:effectLst/>
        </c:spPr>
        <c:txPr>
          <a:bodyPr rot="-60000000" vert="horz"/>
          <a:p>
            <a:pPr>
              <a:defRPr/>
            </a:pPr>
            <a:endParaRPr lang="zh-CN"/>
          </a:p>
        </c:txPr>
        <c:crossAx val="-2054718608"/>
        <c:crosses val="autoZero"/>
        <c:crossBetween val="between"/>
      </c:valAx>
      <c:spPr>
        <a:noFill/>
        <a:ln>
          <a:noFill/>
        </a:ln>
        <a:effectLst/>
      </c:spPr>
    </c:plotArea>
    <c:plotVisOnly val="1"/>
    <c:dispBlanksAs val="gap"/>
    <c:showDLblsOverMax val="0"/>
  </c:chart>
  <c:spPr>
    <a:noFill/>
    <a:ln>
      <a:noFill/>
    </a:ln>
    <a:effectLst/>
  </c:spPr>
  <c:txPr>
    <a:bodyPr/>
    <a:p>
      <a:pPr>
        <a:defRPr smtId="4294967295">
          <a:latin typeface="+mn-lt"/>
          <a:ea typeface="+mn-ea"/>
          <a:cs typeface="+mn-ea"/>
          <a:sym typeface="+mn-lt"/>
        </a:defRPr>
      </a:pPr>
      <a:endParaRPr smtId="4294967295">
        <a:latin typeface="+mn-lt"/>
        <a:ea typeface="+mn-ea"/>
        <a:cs typeface="+mn-ea"/>
        <a:sym typeface="+mn-lt"/>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资金占比</c:v>
                </c:pt>
              </c:strCache>
            </c:strRef>
          </c:tx>
          <c:dPt>
            <c:idx val="0"/>
            <c:invertIfNegative val="1"/>
            <c:spPr>
              <a:solidFill>
                <a:schemeClr val="accent1">
                  <a:lumMod val="75000"/>
                </a:schemeClr>
              </a:solidFill>
              <a:ln w="19050">
                <a:noFill/>
              </a:ln>
              <a:effectLst/>
            </c:spPr>
            <c:extLst>
              <c:ext xmlns:c16="http://schemas.microsoft.com/office/drawing/2014/chart" uri="{C3380CC4-5D6E-409C-BE32-E72D297353CC}">
                <c16:uniqueId val="{00000001-E9B9-4428-8DA7-A29E1E733606}"/>
              </c:ext>
            </c:extLst>
          </c:dPt>
          <c:dPt>
            <c:idx val="1"/>
            <c:invertIfNegative val="1"/>
            <c:spPr>
              <a:solidFill>
                <a:schemeClr val="bg1">
                  <a:lumMod val="65000"/>
                </a:schemeClr>
              </a:solidFill>
              <a:ln w="19050">
                <a:noFill/>
              </a:ln>
              <a:effectLst/>
            </c:spPr>
            <c:extLst>
              <c:ext xmlns:c16="http://schemas.microsoft.com/office/drawing/2014/chart" uri="{C3380CC4-5D6E-409C-BE32-E72D297353CC}">
                <c16:uniqueId val="{00000003-E9B9-4428-8DA7-A29E1E733606}"/>
              </c:ext>
            </c:extLst>
          </c:dPt>
          <c:dPt>
            <c:idx val="2"/>
            <c:invertIfNegative val="1"/>
            <c:spPr>
              <a:solidFill>
                <a:schemeClr val="bg1">
                  <a:lumMod val="75000"/>
                </a:schemeClr>
              </a:solidFill>
              <a:ln w="19050">
                <a:noFill/>
              </a:ln>
              <a:effectLst/>
            </c:spPr>
            <c:extLst>
              <c:ext xmlns:c16="http://schemas.microsoft.com/office/drawing/2014/chart" uri="{C3380CC4-5D6E-409C-BE32-E72D297353CC}">
                <c16:uniqueId val="{00000005-E9B9-4428-8DA7-A29E1E733606}"/>
              </c:ext>
            </c:extLst>
          </c:dPt>
          <c:dPt>
            <c:idx val="3"/>
            <c:invertIfNegative val="1"/>
            <c:spPr>
              <a:solidFill>
                <a:schemeClr val="bg1">
                  <a:lumMod val="85000"/>
                </a:schemeClr>
              </a:solidFill>
              <a:ln w="19050">
                <a:noFill/>
              </a:ln>
              <a:effectLst/>
            </c:spPr>
            <c:extLst>
              <c:ext xmlns:c16="http://schemas.microsoft.com/office/drawing/2014/chart" uri="{C3380CC4-5D6E-409C-BE32-E72D297353CC}">
                <c16:uniqueId val="{00000007-E9B9-4428-8DA7-A29E1E733606}"/>
              </c:ext>
            </c:extLst>
          </c:dPt>
          <c:dLbls>
            <c:delete val="1"/>
            <c:extLst>
              <c:ext xmlns:c15="http://schemas.microsoft.com/office/drawing/2012/chart" uri="{CE6537A1-D6FC-4f65-9D91-7224C49458BB}">
                <c15:showLeaderLines val="1"/>
              </c:ext>
            </c:extLst>
          </c:dLbls>
          <c:cat>
            <c:strRef>
              <c:f>Sheet1!$A$2:$A$5</c:f>
              <c:strCache>
                <c:ptCount val="4"/>
                <c:pt idx="0">
                  <c:v>技术开发</c:v>
                </c:pt>
                <c:pt idx="1">
                  <c:v>推广费用</c:v>
                </c:pt>
                <c:pt idx="2">
                  <c:v>设计费用</c:v>
                </c:pt>
                <c:pt idx="3">
                  <c:v>人力成本</c:v>
                </c:pt>
              </c:strCache>
            </c:strRef>
          </c:cat>
          <c:val>
            <c:numRef>
              <c:f>Sheet1!$B$2:$B$5</c:f>
              <c:numCache>
                <c:formatCode>General</c:formatCode>
                <c:ptCount val="4"/>
                <c:pt idx="0">
                  <c:v>8.2</c:v>
                </c:pt>
                <c:pt idx="1">
                  <c:v>3.2</c:v>
                </c:pt>
                <c:pt idx="2">
                  <c:v>1.4</c:v>
                </c:pt>
                <c:pt idx="3">
                  <c:v>1.2</c:v>
                </c:pt>
              </c:numCache>
            </c:numRef>
          </c:val>
          <c:extLst>
            <c:ext xmlns:c16="http://schemas.microsoft.com/office/drawing/2014/chart" uri="{C3380CC4-5D6E-409C-BE32-E72D297353CC}">
              <c16:uniqueId val="{00000008-E9B9-4428-8DA7-A29E1E733606}"/>
            </c:ext>
          </c:extLst>
        </c:ser>
        <c:dLbls>
          <c:showLegendKey val="0"/>
          <c:showVal val="0"/>
          <c:showCatName val="0"/>
          <c:showSerName val="0"/>
          <c:showPercent val="0"/>
          <c:showBubbleSize val="0"/>
          <c:showLeaderLines val="0"/>
        </c:dLbls>
        <c:firstSliceAng/>
        <c:holeSize val="67"/>
      </c:doughnutChart>
      <c:spPr>
        <a:noFill/>
        <a:ln>
          <a:noFill/>
        </a:ln>
        <a:effectLst/>
      </c:spPr>
    </c:plotArea>
    <c:legend>
      <c:legendPos val="b"/>
      <c:overlay val="0"/>
      <c:spPr>
        <a:noFill/>
        <a:ln>
          <a:noFill/>
        </a:ln>
        <a:effectLst/>
      </c:spPr>
      <c:txPr>
        <a:bodyPr rot="0" spcFirstLastPara="1" vertOverflow="ellipsis" horzOverflow="overflow" vert="horz" wrap="square" anchor="ctr" anchorCtr="1"/>
        <a:p>
          <a:pPr>
            <a:defRPr sz="1195" b="0" i="0" u="none" strike="noStrike" kern="1200" baseline="0" smtId="4294967295">
              <a:solidFill>
                <a:schemeClr val="bg1">
                  <a:lumMod val="65000"/>
                </a:schemeClr>
              </a:solidFill>
              <a:latin typeface="微软雅黑" panose="020b0503020204020204" pitchFamily="34" charset="-122"/>
              <a:ea typeface="微软雅黑" panose="020b0503020204020204" pitchFamily="34" charset="-122"/>
              <a:cs typeface="+mn-cs"/>
            </a:defRPr>
          </a:pPr>
          <a:endParaRPr sz="1195" b="0" i="0" u="none" strike="noStrike" kern="1200" baseline="0" smtId="4294967295">
            <a:solidFill>
              <a:schemeClr val="bg1">
                <a:lumMod val="65000"/>
              </a:schemeClr>
            </a:solidFill>
            <a:latin typeface="微软雅黑" panose="020b0503020204020204" pitchFamily="34" charset="-122"/>
            <a:ea typeface="微软雅黑" panose="020b0503020204020204" pitchFamily="34" charset="-122"/>
            <a:cs typeface="+mn-cs"/>
          </a:endParaRPr>
        </a:p>
      </c:txPr>
    </c:legend>
    <c:plotVisOnly val="1"/>
    <c:dispBlanksAs val="gap"/>
    <c:showDLblsOverMax val="0"/>
  </c:chart>
  <c:spPr>
    <a:noFill/>
    <a:ln>
      <a:noFill/>
    </a:ln>
    <a:effectLst/>
  </c:spPr>
  <c:txPr>
    <a:bodyPr rot="0" spcFirstLastPara="0" vertOverflow="ellipsis" horzOverflow="overflow" vert="horz" wrap="square" anchor="ctr" anchorCtr="1"/>
    <a:p>
      <a:pPr>
        <a:defRPr lang="zh-CN" smtId="4294967295"/>
      </a:pPr>
      <a:endParaRPr lang="zh-CN" smtId="4294967295"/>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c:spPr>
    </c:floor>
    <c:sideWall>
      <c:thickness val="0"/>
      <c:spPr>
        <a:noFill/>
        <a:ln>
          <a:noFill/>
        </a:ln>
        <a:effectLst/>
      </c:spPr>
    </c:sideWall>
    <c:backWall>
      <c:thickness val="0"/>
      <c:spPr>
        <a:noFill/>
        <a:ln>
          <a:noFill/>
        </a:ln>
        <a:effectLst/>
      </c:spPr>
    </c:backWall>
    <c:plotArea>
      <c:line3DChart>
        <c:grouping/>
        <c:varyColors val="0"/>
        <c:ser>
          <c:idx val="0"/>
          <c:order val="0"/>
          <c:tx>
            <c:strRef>
              <c:f>Sheet1!$B$1</c:f>
              <c:strCache>
                <c:ptCount val="1"/>
                <c:pt idx="0">
                  <c:v>1</c:v>
                </c:pt>
              </c:strCache>
            </c:strRef>
          </c:tx>
          <c:spPr>
            <a:solidFill>
              <a:schemeClr val="accent1"/>
            </a:solidFill>
            <a:ln>
              <a:noFill/>
            </a:ln>
            <a:effectLst/>
          </c:spPr>
          <c:cat>
            <c:numRef>
              <c:f>Sheet1!$A$2:$A$5</c:f>
              <c:numCache>
                <c:formatCode>General</c:formatCode>
                <c:ptCount val="4"/>
                <c:pt idx="0">
                  <c:v>1</c:v>
                </c:pt>
                <c:pt idx="1">
                  <c:v>2</c:v>
                </c:pt>
                <c:pt idx="2">
                  <c:v>3</c:v>
                </c:pt>
                <c:pt idx="3">
                  <c:v>4</c:v>
                </c:pt>
              </c:numCache>
            </c:num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0096-457F-A2BD-FAFFE1CD2027}"/>
            </c:ext>
          </c:extLst>
        </c:ser>
        <c:ser>
          <c:idx val="1"/>
          <c:order val="1"/>
          <c:tx>
            <c:strRef>
              <c:f>Sheet1!$C$1</c:f>
              <c:strCache>
                <c:ptCount val="1"/>
                <c:pt idx="0">
                  <c:v>2</c:v>
                </c:pt>
              </c:strCache>
            </c:strRef>
          </c:tx>
          <c:spPr>
            <a:solidFill>
              <a:schemeClr val="accent2"/>
            </a:solidFill>
            <a:ln>
              <a:noFill/>
            </a:ln>
            <a:effectLst/>
          </c:spPr>
          <c:cat>
            <c:numRef>
              <c:f>Sheet1!$A$2:$A$5</c:f>
              <c:numCache>
                <c:formatCode>General</c:formatCode>
                <c:ptCount val="4"/>
                <c:pt idx="0">
                  <c:v>1</c:v>
                </c:pt>
                <c:pt idx="1">
                  <c:v>2</c:v>
                </c:pt>
                <c:pt idx="2">
                  <c:v>3</c:v>
                </c:pt>
                <c:pt idx="3">
                  <c:v>4</c:v>
                </c:pt>
              </c:numCache>
            </c:numRef>
          </c:cat>
          <c:val>
            <c:numRef>
              <c:f>Sheet1!$C$2:$C$5</c:f>
              <c:numCache>
                <c:formatCode>General</c:formatCode>
                <c:ptCount val="4"/>
                <c:pt idx="0">
                  <c:v>2.4</c:v>
                </c:pt>
                <c:pt idx="1">
                  <c:v>4.4</c:v>
                </c:pt>
                <c:pt idx="2">
                  <c:v>1.8</c:v>
                </c:pt>
                <c:pt idx="3">
                  <c:v>2.8</c:v>
                </c:pt>
              </c:numCache>
            </c:numRef>
          </c:val>
          <c:smooth val="0"/>
          <c:extLst>
            <c:ext xmlns:c16="http://schemas.microsoft.com/office/drawing/2014/chart" uri="{C3380CC4-5D6E-409C-BE32-E72D297353CC}">
              <c16:uniqueId val="{00000001-0096-457F-A2BD-FAFFE1CD2027}"/>
            </c:ext>
          </c:extLst>
        </c:ser>
        <c:ser>
          <c:idx val="2"/>
          <c:order val="2"/>
          <c:tx>
            <c:strRef>
              <c:f>Sheet1!$D$1</c:f>
              <c:strCache>
                <c:ptCount val="1"/>
                <c:pt idx="0">
                  <c:v>3</c:v>
                </c:pt>
              </c:strCache>
            </c:strRef>
          </c:tx>
          <c:spPr>
            <a:solidFill>
              <a:schemeClr val="accent3"/>
            </a:solidFill>
            <a:ln>
              <a:noFill/>
            </a:ln>
            <a:effectLst/>
          </c:spPr>
          <c:cat>
            <c:numRef>
              <c:f>Sheet1!$A$2:$A$5</c:f>
              <c:numCache>
                <c:formatCode>General</c:formatCode>
                <c:ptCount val="4"/>
                <c:pt idx="0">
                  <c:v>1</c:v>
                </c:pt>
                <c:pt idx="1">
                  <c:v>2</c:v>
                </c:pt>
                <c:pt idx="2">
                  <c:v>3</c:v>
                </c:pt>
                <c:pt idx="3">
                  <c:v>4</c:v>
                </c:pt>
              </c:numCache>
            </c:num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0096-457F-A2BD-FAFFE1CD2027}"/>
            </c:ext>
          </c:extLst>
        </c:ser>
        <c:dLbls>
          <c:showLegendKey val="0"/>
          <c:showVal val="0"/>
          <c:showCatName val="0"/>
          <c:showSerName val="0"/>
          <c:showPercent val="0"/>
          <c:showBubbleSize val="0"/>
          <c:showLeaderLines val="0"/>
        </c:dLbls>
        <c:gapDepth/>
        <c:axId val="-2054711536"/>
        <c:axId val="-2054718064"/>
        <c:axId val="-2058883840"/>
      </c:line3DChart>
      <c:catAx>
        <c:axId val="-2054711536"/>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054718064"/>
        <c:crosses val="autoZero"/>
        <c:auto val="0"/>
        <c:lblAlgn val="ctr"/>
        <c:lblOffset/>
        <c:noMultiLvlLbl val="0"/>
      </c:catAx>
      <c:valAx>
        <c:axId val="-2054718064"/>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2054711536"/>
        <c:crosses val="autoZero"/>
        <c:crossBetween val="between"/>
      </c:valAx>
      <c:serAx>
        <c:axId val="-2058883840"/>
        <c:scaling>
          <c:orientation/>
        </c:scaling>
        <c:delete val="0"/>
        <c:axPos val="b"/>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j-lt"/>
                <a:ea typeface="+mn-ea"/>
                <a:cs typeface="+mn-cs"/>
              </a:defRPr>
            </a:pPr>
            <a:endParaRPr sz="1197" b="0" i="0" u="none" strike="noStrike" kern="1200" baseline="0" smtId="4294967295">
              <a:solidFill>
                <a:schemeClr val="tx1">
                  <a:lumMod val="65000"/>
                  <a:lumOff val="35000"/>
                </a:schemeClr>
              </a:solidFill>
              <a:latin typeface="+mj-lt"/>
              <a:ea typeface="+mn-ea"/>
              <a:cs typeface="+mn-cs"/>
            </a:endParaRPr>
          </a:p>
        </c:txPr>
        <c:crossAx val="-2054718064"/>
      </c:serAx>
      <c:spPr>
        <a:noFill/>
        <a:ln>
          <a:noFill/>
        </a:ln>
        <a:effectLst/>
      </c:spPr>
    </c:plotArea>
    <c:legend>
      <c:legendPos val="b"/>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legend>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30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1E27D-133F-4418-A103-7C1E9CC4CB3B}" type="datetimeFigureOut">
              <a:rPr lang="zh-CN" altLang="en-US" smtClean="0"/>
              <a:t>2021/1/25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9BE50-B163-45DF-8044-807DE116801D}" type="slidenum">
              <a:rPr lang="zh-CN" altLang="en-US" smtClean="0"/>
              <a:t>‹#›</a:t>
            </a:fld>
            <a:endParaRPr lang="zh-CN" altLang="en-US"/>
          </a:p>
        </p:txBody>
      </p:sp>
    </p:spTree>
    <p:extLst>
      <p:ext uri="{BB962C8B-B14F-4D97-AF65-F5344CB8AC3E}">
        <p14:creationId val="302466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032801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285358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980663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500100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154504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746337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897778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504035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650395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5852891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9449255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432640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354334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050224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8559827"/>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202856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291639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754033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8634790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787041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786553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157680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421267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813975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D59C1DC-F403-4069-8999-18ABA995C11A}"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1BB675-6D03-4BA9-BC24-FA4A8811BC6C}" type="slidenum">
              <a:rPr lang="zh-CN" altLang="en-US" smtClean="0"/>
              <a:t>‹#›</a:t>
            </a:fld>
            <a:endParaRPr lang="zh-CN" altLang="en-US"/>
          </a:p>
        </p:txBody>
      </p:sp>
    </p:spTree>
    <p:extLst>
      <p:ext uri="{BB962C8B-B14F-4D97-AF65-F5344CB8AC3E}">
        <p14:creationId val="188621027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59C1DC-F403-4069-8999-18ABA995C11A}"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1BB675-6D03-4BA9-BC24-FA4A8811BC6C}" type="slidenum">
              <a:rPr lang="zh-CN" altLang="en-US" smtClean="0"/>
              <a:t>‹#›</a:t>
            </a:fld>
            <a:endParaRPr lang="zh-CN" altLang="en-US"/>
          </a:p>
        </p:txBody>
      </p:sp>
    </p:spTree>
    <p:extLst>
      <p:ext uri="{BB962C8B-B14F-4D97-AF65-F5344CB8AC3E}">
        <p14:creationId val="183367276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59C1DC-F403-4069-8999-18ABA995C11A}"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1BB675-6D03-4BA9-BC24-FA4A8811BC6C}" type="slidenum">
              <a:rPr lang="zh-CN" altLang="en-US" smtClean="0"/>
              <a:t>‹#›</a:t>
            </a:fld>
            <a:endParaRPr lang="zh-CN" altLang="en-US"/>
          </a:p>
        </p:txBody>
      </p:sp>
    </p:spTree>
    <p:extLst>
      <p:ext uri="{BB962C8B-B14F-4D97-AF65-F5344CB8AC3E}">
        <p14:creationId val="82061043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191072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166048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794745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535947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472317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045162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740731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8883700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D59C1DC-F403-4069-8999-18ABA995C11A}"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1BB675-6D03-4BA9-BC24-FA4A8811BC6C}" type="slidenum">
              <a:rPr lang="zh-CN" altLang="en-US" smtClean="0"/>
              <a:t>‹#›</a:t>
            </a:fld>
            <a:endParaRPr lang="zh-CN" altLang="en-US"/>
          </a:p>
        </p:txBody>
      </p:sp>
    </p:spTree>
    <p:extLst>
      <p:ext uri="{BB962C8B-B14F-4D97-AF65-F5344CB8AC3E}">
        <p14:creationId val="93306130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5039190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516941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692236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D59C1DC-F403-4069-8999-18ABA995C11A}" type="datetimeFigureOut">
              <a:rPr lang="zh-CN" altLang="en-US" smtClean="0"/>
              <a:t>2021/1/25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91BB675-6D03-4BA9-BC24-FA4A8811BC6C}" type="slidenum">
              <a:rPr lang="zh-CN" altLang="en-US" smtClean="0"/>
              <a:t>‹#›</a:t>
            </a:fld>
            <a:endParaRPr lang="zh-CN" altLang="en-US"/>
          </a:p>
        </p:txBody>
      </p:sp>
    </p:spTree>
    <p:extLst>
      <p:ext uri="{BB962C8B-B14F-4D97-AF65-F5344CB8AC3E}">
        <p14:creationId val="272188909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D59C1DC-F403-4069-8999-18ABA995C11A}"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1BB675-6D03-4BA9-BC24-FA4A8811BC6C}" type="slidenum">
              <a:rPr lang="zh-CN" altLang="en-US" smtClean="0"/>
              <a:t>‹#›</a:t>
            </a:fld>
            <a:endParaRPr lang="zh-CN" altLang="en-US"/>
          </a:p>
        </p:txBody>
      </p:sp>
    </p:spTree>
    <p:extLst>
      <p:ext uri="{BB962C8B-B14F-4D97-AF65-F5344CB8AC3E}">
        <p14:creationId val="300486108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D59C1DC-F403-4069-8999-18ABA995C11A}" type="datetimeFigureOut">
              <a:rPr lang="zh-CN" altLang="en-US" smtClean="0"/>
              <a:t>2021/1/25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91BB675-6D03-4BA9-BC24-FA4A8811BC6C}" type="slidenum">
              <a:rPr lang="zh-CN" altLang="en-US" smtClean="0"/>
              <a:t>‹#›</a:t>
            </a:fld>
            <a:endParaRPr lang="zh-CN" altLang="en-US"/>
          </a:p>
        </p:txBody>
      </p:sp>
    </p:spTree>
    <p:extLst>
      <p:ext uri="{BB962C8B-B14F-4D97-AF65-F5344CB8AC3E}">
        <p14:creationId val="279108955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59C1DC-F403-4069-8999-18ABA995C11A}" type="datetimeFigureOut">
              <a:rPr lang="zh-CN" altLang="en-US" smtClean="0"/>
              <a:t>2021/1/25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91BB675-6D03-4BA9-BC24-FA4A8811BC6C}" type="slidenum">
              <a:rPr lang="zh-CN" altLang="en-US" smtClean="0"/>
              <a:t>‹#›</a:t>
            </a:fld>
            <a:endParaRPr lang="zh-CN" altLang="en-US"/>
          </a:p>
        </p:txBody>
      </p:sp>
    </p:spTree>
    <p:extLst>
      <p:ext uri="{BB962C8B-B14F-4D97-AF65-F5344CB8AC3E}">
        <p14:creationId val="118415297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5" name="图片 4"/>
          <p:cNvPicPr>
            <a:picLocks noChangeAspect="1"/>
          </p:cNvPicPr>
          <p:nvPr userDrawn="1"/>
        </p:nvPicPr>
        <p:blipFill>
          <a:blip r:embed="rId1">
            <a:extLst>
              <a:ext uri="{BEBA8EAE-BF5A-486C-A8C5-ECC9F3942E4B}">
                <a14:imgProps>
                  <a14:imgLayer xmlns:d3p1="http://schemas.openxmlformats.org/officeDocument/2006/relationships" d3p1:embed="">
                    <a14:imgEffect>
                      <a14:saturation sat="300000"/>
                    </a14:imgEffect>
                  </a14:imgLayer>
                </a14:imgProps>
              </a:ext>
              <a:ext uri="{28A0092B-C50C-407E-A947-70E740481C1C}">
                <a14:useLocalDpi val="0"/>
              </a:ext>
            </a:extLst>
          </a:blip>
          <a:srcRect t="14395" b="29355"/>
          <a:stretch>
            <a:fillRect/>
          </a:stretch>
        </p:blipFill>
        <p:spPr>
          <a:xfrm>
            <a:off x="0" y="0"/>
            <a:ext cx="12192000" cy="6858000"/>
          </a:xfrm>
          <a:prstGeom prst="rect">
            <a:avLst/>
          </a:prstGeom>
        </p:spPr>
      </p:pic>
      <p:sp>
        <p:nvSpPr>
          <p:cNvPr id="6" name="矩形 5"/>
          <p:cNvSpPr/>
          <p:nvPr userDrawn="1"/>
        </p:nvSpPr>
        <p:spPr>
          <a:xfrm>
            <a:off x="542925" y="971550"/>
            <a:ext cx="11106150" cy="5524500"/>
          </a:xfrm>
          <a:prstGeom prst="rect">
            <a:avLst/>
          </a:prstGeom>
          <a:solidFill>
            <a:schemeClr val="bg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8D59C1DC-F403-4069-8999-18ABA995C11A}" type="datetimeFigureOut">
              <a:rPr lang="zh-CN" altLang="en-US" smtClean="0"/>
              <a:t>2021/1/25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91BB675-6D03-4BA9-BC24-FA4A8811BC6C}" type="slidenum">
              <a:rPr lang="zh-CN" altLang="en-US" smtClean="0"/>
              <a:t>‹#›</a:t>
            </a:fld>
            <a:endParaRPr lang="zh-CN" altLang="en-US"/>
          </a:p>
        </p:txBody>
      </p:sp>
    </p:spTree>
    <p:extLst>
      <p:ext uri="{BB962C8B-B14F-4D97-AF65-F5344CB8AC3E}">
        <p14:creationId val="35022651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D59C1DC-F403-4069-8999-18ABA995C11A}"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1BB675-6D03-4BA9-BC24-FA4A8811BC6C}" type="slidenum">
              <a:rPr lang="zh-CN" altLang="en-US" smtClean="0"/>
              <a:t>‹#›</a:t>
            </a:fld>
            <a:endParaRPr lang="zh-CN" altLang="en-US"/>
          </a:p>
        </p:txBody>
      </p:sp>
    </p:spTree>
    <p:extLst>
      <p:ext uri="{BB962C8B-B14F-4D97-AF65-F5344CB8AC3E}">
        <p14:creationId val="109065560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D59C1DC-F403-4069-8999-18ABA995C11A}" type="datetimeFigureOut">
              <a:rPr lang="zh-CN" altLang="en-US" smtClean="0"/>
              <a:t>2021/1/25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91BB675-6D03-4BA9-BC24-FA4A8811BC6C}" type="slidenum">
              <a:rPr lang="zh-CN" altLang="en-US" smtClean="0"/>
              <a:t>‹#›</a:t>
            </a:fld>
            <a:endParaRPr lang="zh-CN" altLang="en-US"/>
          </a:p>
        </p:txBody>
      </p:sp>
    </p:spTree>
    <p:extLst>
      <p:ext uri="{BB962C8B-B14F-4D97-AF65-F5344CB8AC3E}">
        <p14:creationId val="405122042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59C1DC-F403-4069-8999-18ABA995C11A}" type="datetimeFigureOut">
              <a:rPr lang="zh-CN" altLang="en-US" smtClean="0"/>
              <a:t>2021/1/25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BB675-6D03-4BA9-BC24-FA4A8811BC6C}" type="slidenum">
              <a:rPr lang="zh-CN" altLang="en-US" smtClean="0"/>
              <a:t>‹#›</a:t>
            </a:fld>
            <a:endParaRPr lang="zh-CN" altLang="en-US"/>
          </a:p>
        </p:txBody>
      </p:sp>
    </p:spTree>
    <p:extLst>
      <p:ext uri="{BB962C8B-B14F-4D97-AF65-F5344CB8AC3E}">
        <p14:creationId val="147643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2021/1/25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0690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Override1.xml" Type="http://schemas.openxmlformats.org/officeDocument/2006/relationships/themeOverride"/><Relationship Id="rId3" Target="../media/image1.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0.xml" Type="http://schemas.openxmlformats.org/officeDocument/2006/relationships/themeOverride"/><Relationship Id="rId3" Target="../notesSlides/notesSlide7.xml" Type="http://schemas.openxmlformats.org/officeDocument/2006/relationships/notesSlide"/><Relationship Id="rId4" Target="../media/image2.jpeg" Type="http://schemas.openxmlformats.org/officeDocument/2006/relationships/image"/><Relationship Id="rId5" Target="../media/image3.jpeg" Type="http://schemas.openxmlformats.org/officeDocument/2006/relationships/image"/><Relationship Id="rId6" Target="../tags/tag10.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1.xml" Type="http://schemas.openxmlformats.org/officeDocument/2006/relationships/themeOverride"/><Relationship Id="rId3" Target="../notesSlides/notesSlide8.xml" Type="http://schemas.openxmlformats.org/officeDocument/2006/relationships/notesSlid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 Id="rId7" Target="../media/image2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2.xml" Type="http://schemas.openxmlformats.org/officeDocument/2006/relationships/themeOverride"/><Relationship Id="rId3" Target="../notesSlides/notesSlide9.xml" Type="http://schemas.openxmlformats.org/officeDocument/2006/relationships/notesSlide"/><Relationship Id="rId4" Target="../media/image2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 Id="rId7" Target="../media/image2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3.xml" Type="http://schemas.openxmlformats.org/officeDocument/2006/relationships/themeOverride"/><Relationship Id="rId3" Target="../notesSlides/notesSlide10.xml" Type="http://schemas.openxmlformats.org/officeDocument/2006/relationships/notesSlide"/><Relationship Id="rId4" Target="../charts/chart1.xml" Type="http://schemas.openxmlformats.org/officeDocument/2006/relationships/char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5.xml" Type="http://schemas.openxmlformats.org/officeDocument/2006/relationships/themeOverride"/><Relationship Id="rId3" Target="../notesSlides/notesSlide11.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6.xml" Type="http://schemas.openxmlformats.org/officeDocument/2006/relationships/themeOverride"/><Relationship Id="rId3"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7.xml" Type="http://schemas.openxmlformats.org/officeDocument/2006/relationships/themeOverride"/><Relationship Id="rId3"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8.xml" Type="http://schemas.openxmlformats.org/officeDocument/2006/relationships/themeOverride"/><Relationship Id="rId3" Target="../notesSlides/notesSlide14.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xml" Type="http://schemas.openxmlformats.org/officeDocument/2006/relationships/themeOverr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19.xml" Type="http://schemas.openxmlformats.org/officeDocument/2006/relationships/themeOverride"/><Relationship Id="rId3" Target="../notesSlides/notesSlide15.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0.xml" Type="http://schemas.openxmlformats.org/officeDocument/2006/relationships/themeOverride"/><Relationship Id="rId3" Target="../notesSlides/notesSlide16.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1.xml" Type="http://schemas.openxmlformats.org/officeDocument/2006/relationships/themeOverride"/><Relationship Id="rId3" Target="../notesSlides/notesSlide17.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2.xml" Type="http://schemas.openxmlformats.org/officeDocument/2006/relationships/themeOverride"/><Relationship Id="rId3" Target="../notesSlides/notesSlide18.xml" Type="http://schemas.openxmlformats.org/officeDocument/2006/relationships/notesSlide"/><Relationship Id="rId4" Target="../media/image26.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3.xml" Type="http://schemas.openxmlformats.org/officeDocument/2006/relationships/themeOverride"/><Relationship Id="rId3" Target="../notesSlides/notesSlide19.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4.xml" Type="http://schemas.openxmlformats.org/officeDocument/2006/relationships/themeOverride"/><Relationship Id="rId3" Target="../notesSlides/notesSlide20.xml" Type="http://schemas.openxmlformats.org/officeDocument/2006/relationships/notesSlide"/><Relationship Id="rId4" Target="../media/image27.png" Type="http://schemas.openxmlformats.org/officeDocument/2006/relationships/image"/><Relationship Id="rId5" Target="../charts/chart2.xml" Type="http://schemas.openxmlformats.org/officeDocument/2006/relationships/char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6.xml" Type="http://schemas.openxmlformats.org/officeDocument/2006/relationships/themeOverride"/><Relationship Id="rId3" Target="../notesSlides/notesSlide21.xml" Type="http://schemas.openxmlformats.org/officeDocument/2006/relationships/notesSlide"/><Relationship Id="rId4" Target="../charts/chart3.xml" Type="http://schemas.openxmlformats.org/officeDocument/2006/relationships/char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7.xml" Type="http://schemas.openxmlformats.org/officeDocument/2006/relationships/themeOverride"/><Relationship Id="rId3" Target="../notesSlides/notesSlide22.xml" Type="http://schemas.openxmlformats.org/officeDocument/2006/relationships/notesSlide"/><Relationship Id="rId4" Target="../charts/chart4.xml" Type="http://schemas.openxmlformats.org/officeDocument/2006/relationships/char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8.xml" Type="http://schemas.openxmlformats.org/officeDocument/2006/relationships/themeOverride"/><Relationship Id="rId3" Target="../notesSlides/notesSlide23.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theme/themeOverride3.xml" Type="http://schemas.openxmlformats.org/officeDocument/2006/relationships/themeOverride"/><Relationship Id="rId3" Target="../media/image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29.xml" Type="http://schemas.openxmlformats.org/officeDocument/2006/relationships/themeOverride"/><Relationship Id="rId3" Target="../notesSlides/notesSlide24.xml" Type="http://schemas.openxmlformats.org/officeDocument/2006/relationships/notesSlide"/><Relationship Id="rId4" Target="../media/image28.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 Id="rId3" Target="../tags/tag11.xml" Type="http://schemas.openxmlformats.org/officeDocument/2006/relationships/tags"/><Relationship Id="rId4" Target="../tags/tag12.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4.xml" Type="http://schemas.openxmlformats.org/officeDocument/2006/relationships/themeOverride"/><Relationship Id="rId3" Target="../notesSlides/notesSlide1.xml" Type="http://schemas.openxmlformats.org/officeDocument/2006/relationships/notesSlide"/><Relationship Id="rId4" Target="../media/image2.jpeg" Type="http://schemas.openxmlformats.org/officeDocument/2006/relationships/image"/><Relationship Id="rId5" Target="../media/image3.jpeg" Type="http://schemas.openxmlformats.org/officeDocument/2006/relationships/image"/><Relationship Id="rId6" Target="../tags/tag3.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5.xml" Type="http://schemas.openxmlformats.org/officeDocument/2006/relationships/themeOverride"/><Relationship Id="rId3" Target="../notesSlides/notesSlide2.xml" Type="http://schemas.openxmlformats.org/officeDocument/2006/relationships/notesSlide"/><Relationship Id="rId4" Target="../media/image4.png" Type="http://schemas.openxmlformats.org/officeDocument/2006/relationships/image"/><Relationship Id="rId5" Target="../tags/tag4.xml" Type="http://schemas.openxmlformats.org/officeDocument/2006/relationships/tags"/><Relationship Id="rId6" Target="../tags/tag5.xml" Type="http://schemas.openxmlformats.org/officeDocument/2006/relationships/tags"/><Relationship Id="rId7" Target="../tags/tag6.xml" Type="http://schemas.openxmlformats.org/officeDocument/2006/relationships/tags"/><Relationship Id="rId8" Target="../tags/tag7.xml" Type="http://schemas.openxmlformats.org/officeDocument/2006/relationships/tags"/><Relationship Id="rId9"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6.xml" Type="http://schemas.openxmlformats.org/officeDocument/2006/relationships/themeOverride"/><Relationship Id="rId3" Target="../notesSlides/notesSlide3.xml" Type="http://schemas.openxmlformats.org/officeDocument/2006/relationships/notesSlide"/><Relationship Id="rId4" Target="../media/image6.pn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 Id="rId7"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7.xml" Type="http://schemas.openxmlformats.org/officeDocument/2006/relationships/themeOverride"/><Relationship Id="rId3" Target="../notesSlides/notesSlide4.xml" Type="http://schemas.openxmlformats.org/officeDocument/2006/relationships/notesSlide"/><Relationship Id="rId4" Target="../tags/tag8.xml" Type="http://schemas.openxmlformats.org/officeDocument/2006/relationships/tags"/><Relationship Id="rId5" Target="../media/image10.png" Type="http://schemas.openxmlformats.org/officeDocument/2006/relationships/image"/><Relationship Id="rId6" Target="../tags/tag9.xml" Type="http://schemas.openxmlformats.org/officeDocument/2006/relationships/tags"/><Relationship Id="rId7" Target="../media/image1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8.xml" Type="http://schemas.openxmlformats.org/officeDocument/2006/relationships/themeOverride"/><Relationship Id="rId3" Target="../notesSlides/notesSlide5.xml" Type="http://schemas.openxmlformats.org/officeDocument/2006/relationships/notesSlide"/><Relationship Id="rId4" Target="../media/image1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theme/themeOverride9.xml" Type="http://schemas.openxmlformats.org/officeDocument/2006/relationships/themeOverride"/><Relationship Id="rId3" Target="../notesSlides/notesSlide6.xml" Type="http://schemas.openxmlformats.org/officeDocument/2006/relationships/notesSlid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3">
            <a:extLst>
              <a:ext uri="{BEBA8EAE-BF5A-486C-A8C5-ECC9F3942E4B}">
                <a14:imgProps>
                  <a14:imgLayer xmlns:d3p1="http://schemas.openxmlformats.org/officeDocument/2006/relationships" d3p1:embed="">
                    <a14:imgEffect>
                      <a14:saturation sat="300000"/>
                    </a14:imgEffect>
                  </a14:imgLayer>
                </a14:imgProps>
              </a:ext>
              <a:ext uri="{28A0092B-C50C-407E-A947-70E740481C1C}">
                <a14:useLocalDpi val="0"/>
              </a:ext>
            </a:extLst>
          </a:blip>
          <a:srcRect b="29355" t="14395"/>
          <a:stretch>
            <a:fillRect/>
          </a:stretch>
        </p:blipFill>
        <p:spPr>
          <a:xfrm>
            <a:off x="0" y="0"/>
            <a:ext cx="12192000" cy="6858000"/>
          </a:xfrm>
          <a:prstGeom prst="rect">
            <a:avLst/>
          </a:prstGeom>
        </p:spPr>
      </p:pic>
      <p:sp>
        <p:nvSpPr>
          <p:cNvPr id="7" name="PA_矩形 74">
            <a:extLst>
              <a:ext uri="{FF2B5EF4-FFF2-40B4-BE49-F238E27FC236}">
                <a16:creationId xmlns:a16="http://schemas.microsoft.com/office/drawing/2014/main" id="{764F40A2-21F4-4E23-B8C8-DEB33B42B38D}"/>
              </a:ext>
            </a:extLst>
          </p:cNvPr>
          <p:cNvSpPr/>
          <p:nvPr>
            <p:custDataLst>
              <p:tags r:id="rId4"/>
            </p:custDataLst>
          </p:nvPr>
        </p:nvSpPr>
        <p:spPr>
          <a:xfrm>
            <a:off x="7048611" y="312678"/>
            <a:ext cx="1524000" cy="5278225"/>
          </a:xfrm>
          <a:prstGeom prst="rect">
            <a:avLst/>
          </a:prstGeom>
          <a:ln>
            <a:solidFill>
              <a:schemeClr val="tx1">
                <a:lumMod val="50000"/>
                <a:lumOff val="50000"/>
              </a:schemeClr>
            </a:solidFill>
          </a:ln>
        </p:spPr>
        <p:txBody>
          <a:bodyPr vert="eaVert" wrap="square">
            <a:spAutoFit/>
          </a:bodyPr>
          <a:lstStyle/>
          <a:p>
            <a:pPr algn="ctr" fontAlgn="auto">
              <a:spcBef>
                <a:spcPct val="0"/>
              </a:spcBef>
              <a:spcAft>
                <a:spcPct val="0"/>
              </a:spcAft>
              <a:defRPr/>
            </a:pPr>
            <a:r>
              <a:rPr altLang="en-US" lang="zh-CN" spc="600" sz="88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入职培训</a:t>
            </a:r>
          </a:p>
        </p:txBody>
      </p:sp>
      <p:sp>
        <p:nvSpPr>
          <p:cNvPr id="8" name="PA_文本框 59">
            <a:extLst>
              <a:ext uri="{FF2B5EF4-FFF2-40B4-BE49-F238E27FC236}">
                <a16:creationId xmlns:a16="http://schemas.microsoft.com/office/drawing/2014/main" id="{27669E15-3AB0-4EFB-9C0A-1E681D96390A}"/>
              </a:ext>
            </a:extLst>
          </p:cNvPr>
          <p:cNvSpPr>
            <a:spLocks noChangeArrowheads="1"/>
          </p:cNvSpPr>
          <p:nvPr>
            <p:custDataLst>
              <p:tags r:id="rId5"/>
            </p:custDataLst>
          </p:nvPr>
        </p:nvSpPr>
        <p:spPr bwMode="auto">
          <a:xfrm flipH="1">
            <a:off x="8802249" y="3930415"/>
            <a:ext cx="822960" cy="1894652"/>
          </a:xfrm>
          <a:prstGeom prst="rect">
            <a:avLst/>
          </a:prstGeom>
          <a:noFill/>
          <a:ln>
            <a:noFill/>
          </a:ln>
          <a:effectLst/>
          <a:extLst/>
        </p:spPr>
        <p:txBody>
          <a:bodyPr vert="eaVert"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nSpc>
                <a:spcPct val="150000"/>
              </a:lnSpc>
            </a:pPr>
            <a:r>
              <a:rPr altLang="en-US" b="1" lang="zh-CN" spc="300" sz="1400">
                <a:latin typeface="+mn-ea"/>
                <a:ea typeface="+mn-ea"/>
                <a:sym charset="-122" pitchFamily="2" typeface="方正兰亭黑_GBK"/>
              </a:rPr>
              <a:t>培训师：优页PPT</a:t>
            </a:r>
          </a:p>
          <a:p>
            <a:pPr>
              <a:lnSpc>
                <a:spcPct val="150000"/>
              </a:lnSpc>
            </a:pPr>
            <a:r>
              <a:rPr altLang="en-US" b="1" lang="zh-CN" spc="300" sz="1400">
                <a:latin typeface="+mn-ea"/>
                <a:ea typeface="+mn-ea"/>
                <a:sym charset="-122" pitchFamily="2" typeface="方正兰亭黑_GBK"/>
              </a:rPr>
              <a:t>部门：人事部</a:t>
            </a:r>
          </a:p>
        </p:txBody>
      </p:sp>
      <p:sp>
        <p:nvSpPr>
          <p:cNvPr id="9" name="69 CuadroTexto">
            <a:extLst>
              <a:ext uri="{FF2B5EF4-FFF2-40B4-BE49-F238E27FC236}">
                <a16:creationId xmlns:a16="http://schemas.microsoft.com/office/drawing/2014/main" id="{92ABD4D8-491D-489E-BD0C-372DD6114568}"/>
              </a:ext>
            </a:extLst>
          </p:cNvPr>
          <p:cNvSpPr txBox="1"/>
          <p:nvPr/>
        </p:nvSpPr>
        <p:spPr>
          <a:xfrm>
            <a:off x="5850408" y="700340"/>
            <a:ext cx="661310" cy="3886174"/>
          </a:xfrm>
          <a:prstGeom prst="rect">
            <a:avLst/>
          </a:prstGeom>
          <a:noFill/>
        </p:spPr>
        <p:txBody>
          <a:bodyPr bIns="45332" lIns="90625" rIns="90625" rtlCol="0" tIns="45332" vert="eaVert" wrap="square">
            <a:spAutoFit/>
          </a:bodyPr>
          <a:lstStyle/>
          <a:p>
            <a:pPr>
              <a:lnSpc>
                <a:spcPct val="150000"/>
              </a:lnSpc>
            </a:pPr>
            <a:r>
              <a:rPr altLang="en-US" kern="1000" lang="zh-CN" spc="600" sz="1050">
                <a:solidFill>
                  <a:schemeClr val="bg1">
                    <a:lumMod val="65000"/>
                  </a:schemeClr>
                </a:solidFill>
                <a:latin charset="-122" panose="020b0503020204020204" pitchFamily="34" typeface="微软雅黑"/>
                <a:ea charset="-122" panose="020b0503020204020204" pitchFamily="34" typeface="微软雅黑"/>
                <a:cs charset="0" panose="020b0604020202020204" typeface="Open Sans Condensed"/>
              </a:rPr>
              <a:t>详细内容……点击输入本栏的具体文字，简明扼要的说明分项内容，此为概念图解。</a:t>
            </a:r>
          </a:p>
        </p:txBody>
      </p:sp>
      <p:sp>
        <p:nvSpPr>
          <p:cNvPr id="10" name="矩形 9">
            <a:extLst>
              <a:ext uri="{FF2B5EF4-FFF2-40B4-BE49-F238E27FC236}">
                <a16:creationId xmlns:a16="http://schemas.microsoft.com/office/drawing/2014/main" id="{35ECBB03-F899-45CF-BF59-ED90AAA413DE}"/>
              </a:ext>
            </a:extLst>
          </p:cNvPr>
          <p:cNvSpPr/>
          <p:nvPr/>
        </p:nvSpPr>
        <p:spPr>
          <a:xfrm>
            <a:off x="6461347" y="700340"/>
            <a:ext cx="502920" cy="4076700"/>
          </a:xfrm>
          <a:prstGeom prst="rect">
            <a:avLst/>
          </a:prstGeom>
        </p:spPr>
        <p:txBody>
          <a:bodyPr vert="eaVert" wrap="square">
            <a:spAutoFit/>
          </a:bodyPr>
          <a:lstStyle/>
          <a:p>
            <a:r>
              <a:rPr altLang="en-US" lang="zh-CN" spc="600" sz="1050">
                <a:solidFill>
                  <a:schemeClr val="tx1">
                    <a:lumMod val="65000"/>
                    <a:lumOff val="35000"/>
                  </a:schemeClr>
                </a:solidFill>
                <a:latin typeface="+mn-ea"/>
              </a:rPr>
              <a:t>NEW EMPLOYEE ORIENTATIONTRAINING PPT.</a:t>
            </a:r>
          </a:p>
        </p:txBody>
      </p:sp>
    </p:spTree>
    <p:extLst>
      <p:ext uri="{BB962C8B-B14F-4D97-AF65-F5344CB8AC3E}">
        <p14:creationId val="3888917065"/>
      </p:ext>
    </p:extLst>
  </p:cSld>
  <p:clrMapOvr>
    <a:masterClrMapping/>
  </p:clrMapOvr>
  <p:transition advClick="0" spd="slow">
    <p:wip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7"/>
                                        </p:tgtEl>
                                        <p:attrNameLst>
                                          <p:attrName>ppt_y</p:attrName>
                                        </p:attrNameLst>
                                      </p:cBhvr>
                                      <p:tavLst>
                                        <p:tav tm="0">
                                          <p:val>
                                            <p:strVal val="#ppt_y"/>
                                          </p:val>
                                        </p:tav>
                                        <p:tav tm="100000">
                                          <p:val>
                                            <p:strVal val="#ppt_y"/>
                                          </p:val>
                                        </p:tav>
                                      </p:tavLst>
                                    </p:anim>
                                    <p:anim calcmode="lin" valueType="num">
                                      <p:cBhvr>
                                        <p:cTn dur="500" fill="hold" id="9"/>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7"/>
                                        </p:tgtEl>
                                      </p:cBhvr>
                                    </p:animEffect>
                                  </p:childTnLst>
                                </p:cTn>
                              </p:par>
                            </p:childTnLst>
                          </p:cTn>
                        </p:par>
                        <p:par>
                          <p:cTn fill="hold" id="12" nodeType="afterGroup">
                            <p:stCondLst>
                              <p:cond delay="500"/>
                            </p:stCondLst>
                            <p:childTnLst>
                              <p:par>
                                <p:cTn fill="hold" grpId="0" id="13" nodeType="afterEffect" presetClass="entr" presetID="2" presetSubtype="8">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0-#ppt_w/2"/>
                                          </p:val>
                                        </p:tav>
                                        <p:tav tm="100000">
                                          <p:val>
                                            <p:strVal val="#ppt_x"/>
                                          </p:val>
                                        </p:tav>
                                      </p:tavLst>
                                    </p:anim>
                                    <p:anim calcmode="lin" valueType="num">
                                      <p:cBhvr additive="base">
                                        <p:cTn dur="500" fill="hold" id="16"/>
                                        <p:tgtEl>
                                          <p:spTgt spid="8"/>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42"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500" id="20"/>
                                        <p:tgtEl>
                                          <p:spTgt spid="9"/>
                                        </p:tgtEl>
                                      </p:cBhvr>
                                    </p:animEffect>
                                    <p:anim calcmode="lin" valueType="num">
                                      <p:cBhvr>
                                        <p:cTn dur="500" fill="hold" id="21"/>
                                        <p:tgtEl>
                                          <p:spTgt spid="9"/>
                                        </p:tgtEl>
                                        <p:attrNameLst>
                                          <p:attrName>ppt_x</p:attrName>
                                        </p:attrNameLst>
                                      </p:cBhvr>
                                      <p:tavLst>
                                        <p:tav tm="0">
                                          <p:val>
                                            <p:strVal val="#ppt_x"/>
                                          </p:val>
                                        </p:tav>
                                        <p:tav tm="100000">
                                          <p:val>
                                            <p:strVal val="#ppt_x"/>
                                          </p:val>
                                        </p:tav>
                                      </p:tavLst>
                                    </p:anim>
                                    <p:anim calcmode="lin" valueType="num">
                                      <p:cBhvr>
                                        <p:cTn dur="500" fill="hold" id="22"/>
                                        <p:tgtEl>
                                          <p:spTgt spid="9"/>
                                        </p:tgtEl>
                                        <p:attrNameLst>
                                          <p:attrName>ppt_y</p:attrName>
                                        </p:attrNameLst>
                                      </p:cBhvr>
                                      <p:tavLst>
                                        <p:tav tm="0">
                                          <p:val>
                                            <p:strVal val="#ppt_y+.1"/>
                                          </p:val>
                                        </p:tav>
                                        <p:tav tm="100000">
                                          <p:val>
                                            <p:strVal val="#ppt_y"/>
                                          </p:val>
                                        </p:tav>
                                      </p:tavLst>
                                    </p:anim>
                                  </p:childTnLst>
                                </p:cTn>
                              </p:par>
                              <p:par>
                                <p:cTn fill="hold" grpId="0" id="23" nodeType="withEffect" presetClass="entr" presetID="10"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childTnLst>
                                </p:cTn>
                              </p:par>
                            </p:childTnLst>
                          </p:cTn>
                        </p:par>
                        <p:par>
                          <p:cTn fill="hold" id="26" nodeType="afterGroup">
                            <p:stCondLst>
                              <p:cond delay="1500"/>
                            </p:stCondLst>
                            <p:childTnLst>
                              <p:par>
                                <p:cTn fill="hold" id="27" nodeType="afterEffect" presetClass="entr" presetID="42" presetSubtype="0">
                                  <p:stCondLst>
                                    <p:cond delay="0"/>
                                  </p:stCondLst>
                                  <p:childTnLst>
                                    <p:set>
                                      <p:cBhvr>
                                        <p:cTn dur="1" fill="hold" id="28">
                                          <p:stCondLst>
                                            <p:cond delay="0"/>
                                          </p:stCondLst>
                                        </p:cTn>
                                        <p:tgtEl>
                                          <p:spTgt spid="8">
                                            <p:txEl>
                                              <p:pRg end="0" st="0"/>
                                            </p:txEl>
                                          </p:spTgt>
                                        </p:tgtEl>
                                        <p:attrNameLst>
                                          <p:attrName>style.visibility</p:attrName>
                                        </p:attrNameLst>
                                      </p:cBhvr>
                                      <p:to>
                                        <p:strVal val="visible"/>
                                      </p:to>
                                    </p:set>
                                    <p:animEffect filter="fade" transition="in">
                                      <p:cBhvr>
                                        <p:cTn dur="1000" id="29"/>
                                        <p:tgtEl>
                                          <p:spTgt spid="8">
                                            <p:txEl>
                                              <p:pRg end="0" st="0"/>
                                            </p:txEl>
                                          </p:spTgt>
                                        </p:tgtEl>
                                      </p:cBhvr>
                                    </p:animEffect>
                                    <p:anim calcmode="lin" valueType="num">
                                      <p:cBhvr>
                                        <p:cTn dur="1000" fill="hold" id="30"/>
                                        <p:tgtEl>
                                          <p:spTgt spid="8">
                                            <p:txEl>
                                              <p:pRg end="0" st="0"/>
                                            </p:txEl>
                                          </p:spTgt>
                                        </p:tgtEl>
                                        <p:attrNameLst>
                                          <p:attrName>ppt_x</p:attrName>
                                        </p:attrNameLst>
                                      </p:cBhvr>
                                      <p:tavLst>
                                        <p:tav tm="0">
                                          <p:val>
                                            <p:strVal val="#ppt_x"/>
                                          </p:val>
                                        </p:tav>
                                        <p:tav tm="100000">
                                          <p:val>
                                            <p:strVal val="#ppt_x"/>
                                          </p:val>
                                        </p:tav>
                                      </p:tavLst>
                                    </p:anim>
                                    <p:anim calcmode="lin" valueType="num">
                                      <p:cBhvr>
                                        <p:cTn dur="1000" fill="hold" id="31"/>
                                        <p:tgtEl>
                                          <p:spTgt spid="8">
                                            <p:txEl>
                                              <p:pRg end="0" st="0"/>
                                            </p:txEl>
                                          </p:spTgt>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500"/>
                            </p:stCondLst>
                            <p:childTnLst>
                              <p:par>
                                <p:cTn fill="hold" id="33" nodeType="afterEffect" presetClass="entr" presetID="42" presetSubtype="0">
                                  <p:stCondLst>
                                    <p:cond delay="0"/>
                                  </p:stCondLst>
                                  <p:childTnLst>
                                    <p:set>
                                      <p:cBhvr>
                                        <p:cTn dur="1" fill="hold" id="34">
                                          <p:stCondLst>
                                            <p:cond delay="0"/>
                                          </p:stCondLst>
                                        </p:cTn>
                                        <p:tgtEl>
                                          <p:spTgt spid="8">
                                            <p:txEl>
                                              <p:pRg end="1" st="1"/>
                                            </p:txEl>
                                          </p:spTgt>
                                        </p:tgtEl>
                                        <p:attrNameLst>
                                          <p:attrName>style.visibility</p:attrName>
                                        </p:attrNameLst>
                                      </p:cBhvr>
                                      <p:to>
                                        <p:strVal val="visible"/>
                                      </p:to>
                                    </p:set>
                                    <p:animEffect filter="fade" transition="in">
                                      <p:cBhvr>
                                        <p:cTn dur="1000" id="35"/>
                                        <p:tgtEl>
                                          <p:spTgt spid="8">
                                            <p:txEl>
                                              <p:pRg end="1" st="1"/>
                                            </p:txEl>
                                          </p:spTgt>
                                        </p:tgtEl>
                                      </p:cBhvr>
                                    </p:animEffect>
                                    <p:anim calcmode="lin" valueType="num">
                                      <p:cBhvr>
                                        <p:cTn dur="1000" fill="hold" id="36"/>
                                        <p:tgtEl>
                                          <p:spTgt spid="8">
                                            <p:txEl>
                                              <p:pRg end="1" st="1"/>
                                            </p:txEl>
                                          </p:spTgt>
                                        </p:tgtEl>
                                        <p:attrNameLst>
                                          <p:attrName>ppt_x</p:attrName>
                                        </p:attrNameLst>
                                      </p:cBhvr>
                                      <p:tavLst>
                                        <p:tav tm="0">
                                          <p:val>
                                            <p:strVal val="#ppt_x"/>
                                          </p:val>
                                        </p:tav>
                                        <p:tav tm="100000">
                                          <p:val>
                                            <p:strVal val="#ppt_x"/>
                                          </p:val>
                                        </p:tav>
                                      </p:tavLst>
                                    </p:anim>
                                    <p:anim calcmode="lin" valueType="num">
                                      <p:cBhvr>
                                        <p:cTn dur="1000" fill="hold" id="37"/>
                                        <p:tgtEl>
                                          <p:spTgt spid="8">
                                            <p:txEl>
                                              <p:pRg end="1" st="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70713DBC-F608-418F-8E63-847118008F4A}"/>
              </a:ext>
            </a:extLst>
          </p:cNvPr>
          <p:cNvSpPr/>
          <p:nvPr/>
        </p:nvSpPr>
        <p:spPr>
          <a:xfrm>
            <a:off x="5094487" y="389100"/>
            <a:ext cx="2113280" cy="579120"/>
          </a:xfrm>
          <a:prstGeom prst="rect">
            <a:avLst/>
          </a:prstGeom>
        </p:spPr>
        <p:txBody>
          <a:bodyPr wrap="none">
            <a:spAutoFit/>
          </a:bodyPr>
          <a:lstStyle/>
          <a:p>
            <a:pPr algn="ctr" lvl="1" marL="0"/>
            <a:r>
              <a:rPr altLang="en-US" b="1" lang="zh-CN" spc="600" sz="3200">
                <a:solidFill>
                  <a:srgbClr val="0070C0"/>
                </a:solidFill>
                <a:latin typeface="+mn-ea"/>
              </a:rPr>
              <a:t>员工风采</a:t>
            </a:r>
          </a:p>
        </p:txBody>
      </p:sp>
      <p:grpSp>
        <p:nvGrpSpPr>
          <p:cNvPr id="54" name="组合 53"/>
          <p:cNvGrpSpPr/>
          <p:nvPr/>
        </p:nvGrpSpPr>
        <p:grpSpPr>
          <a:xfrm>
            <a:off x="6961218" y="2163793"/>
            <a:ext cx="3933766" cy="3933766"/>
            <a:chOff x="6961218" y="2278093"/>
            <a:chExt cx="3933766" cy="3933766"/>
          </a:xfrm>
        </p:grpSpPr>
        <p:sp>
          <p:nvSpPr>
            <p:cNvPr id="55" name="Shape 285"/>
            <p:cNvSpPr/>
            <p:nvPr/>
          </p:nvSpPr>
          <p:spPr>
            <a:xfrm>
              <a:off x="6961218" y="2278093"/>
              <a:ext cx="3933766" cy="3933766"/>
            </a:xfrm>
            <a:prstGeom prst="ellipse">
              <a:avLst/>
            </a:prstGeom>
            <a:gradFill>
              <a:gsLst>
                <a:gs pos="0">
                  <a:schemeClr val="bg1"/>
                </a:gs>
                <a:gs pos="60000">
                  <a:schemeClr val="bg2"/>
                </a:gs>
                <a:gs pos="100000">
                  <a:schemeClr val="bg1">
                    <a:lumMod val="85000"/>
                  </a:schemeClr>
                </a:gs>
              </a:gsLst>
              <a:lin ang="5400000" scaled="1"/>
            </a:gra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56" name="Shape 286"/>
            <p:cNvSpPr/>
            <p:nvPr/>
          </p:nvSpPr>
          <p:spPr>
            <a:xfrm>
              <a:off x="7003770" y="2320645"/>
              <a:ext cx="3848661" cy="3848661"/>
            </a:xfrm>
            <a:prstGeom prst="ellipse">
              <a:avLst/>
            </a:prstGeom>
            <a:gradFill flip="none" rotWithShape="1">
              <a:gsLst>
                <a:gs pos="0">
                  <a:schemeClr val="bg1"/>
                </a:gs>
                <a:gs pos="60000">
                  <a:schemeClr val="bg2"/>
                </a:gs>
                <a:gs pos="100000">
                  <a:schemeClr val="bg1">
                    <a:lumMod val="85000"/>
                  </a:schemeClr>
                </a:gs>
              </a:gsLst>
              <a:lin ang="16200000" scaled="1"/>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57" name="Shape 287"/>
            <p:cNvSpPr/>
            <p:nvPr/>
          </p:nvSpPr>
          <p:spPr>
            <a:xfrm>
              <a:off x="7156797" y="2473672"/>
              <a:ext cx="3542608" cy="3542608"/>
            </a:xfrm>
            <a:prstGeom prst="ellipse">
              <a:avLst/>
            </a:prstGeom>
            <a:gradFill>
              <a:gsLst>
                <a:gs pos="0">
                  <a:schemeClr val="bg1"/>
                </a:gs>
                <a:gs pos="60000">
                  <a:schemeClr val="bg2"/>
                </a:gs>
                <a:gs pos="100000">
                  <a:schemeClr val="bg1">
                    <a:lumMod val="85000"/>
                  </a:schemeClr>
                </a:gs>
              </a:gsLst>
              <a:lin ang="5400000" scaled="1"/>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grpSp>
      <p:sp>
        <p:nvSpPr>
          <p:cNvPr id="58" name="Shape 290"/>
          <p:cNvSpPr/>
          <p:nvPr/>
        </p:nvSpPr>
        <p:spPr>
          <a:xfrm>
            <a:off x="7881684" y="4490891"/>
            <a:ext cx="2258274" cy="8737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square">
            <a:spAutoFit/>
          </a:bodyPr>
          <a:lstStyle>
            <a:lvl1pPr algn="l">
              <a:lnSpc>
                <a:spcPct val="90000"/>
              </a:lnSpc>
              <a:defRPr sz="2400">
                <a:solidFill>
                  <a:srgbClr val="8DA6C0"/>
                </a:solidFill>
                <a:latin typeface="+mj-lt"/>
                <a:ea typeface="+mj-ea"/>
                <a:cs typeface="+mj-cs"/>
                <a:sym typeface="Open Sans"/>
              </a:defRPr>
            </a:lvl1pPr>
          </a:lstStyle>
          <a:p>
            <a:pPr>
              <a:lnSpc>
                <a:spcPct val="150000"/>
              </a:lnSpc>
            </a:pPr>
            <a:r>
              <a:rPr altLang="en-US" lang="zh-CN" spc="300" sz="1200">
                <a:solidFill>
                  <a:schemeClr val="tx1">
                    <a:lumMod val="50000"/>
                    <a:lumOff val="50000"/>
                  </a:schemeClr>
                </a:solidFill>
                <a:latin charset="-122" panose="020b0502040204020203" pitchFamily="34" typeface="微软雅黑 Light"/>
                <a:ea charset="-122" panose="020b0502040204020203" pitchFamily="34" typeface="微软雅黑 Light"/>
                <a:cs charset="0" panose="020b0502040204020203" pitchFamily="34" typeface="Segoe UI Light"/>
              </a:rPr>
              <a:t>在这里添加相关的文字描述，可以从您的文案中复制需要的内容到这里，</a:t>
            </a:r>
          </a:p>
        </p:txBody>
      </p:sp>
      <p:grpSp>
        <p:nvGrpSpPr>
          <p:cNvPr id="59" name="组合 58"/>
          <p:cNvGrpSpPr/>
          <p:nvPr/>
        </p:nvGrpSpPr>
        <p:grpSpPr>
          <a:xfrm>
            <a:off x="9158318" y="1245969"/>
            <a:ext cx="2384366" cy="2384366"/>
            <a:chOff x="9158318" y="1360269"/>
            <a:chExt cx="2384366" cy="2384366"/>
          </a:xfrm>
        </p:grpSpPr>
        <p:sp>
          <p:nvSpPr>
            <p:cNvPr id="60" name="Shape 292"/>
            <p:cNvSpPr/>
            <p:nvPr/>
          </p:nvSpPr>
          <p:spPr>
            <a:xfrm>
              <a:off x="9158318" y="1360269"/>
              <a:ext cx="2384366" cy="2384366"/>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cs typeface="+mn-ea"/>
                <a:sym typeface="+mn-lt"/>
              </a:endParaRPr>
            </a:p>
          </p:txBody>
        </p:sp>
        <p:sp>
          <p:nvSpPr>
            <p:cNvPr id="61" name="任意多边形 60"/>
            <p:cNvSpPr/>
            <p:nvPr/>
          </p:nvSpPr>
          <p:spPr>
            <a:xfrm>
              <a:off x="9376109" y="1578060"/>
              <a:ext cx="1948782" cy="1948782"/>
            </a:xfrm>
            <a:custGeom>
              <a:gdLst>
                <a:gd fmla="*/ 974391 w 1948782" name="connsiteX0"/>
                <a:gd fmla="*/ 0 h 1948782" name="connsiteY0"/>
                <a:gd fmla="*/ 1948782 w 1948782" name="connsiteX1"/>
                <a:gd fmla="*/ 974391 h 1948782" name="connsiteY1"/>
                <a:gd fmla="*/ 974391 w 1948782" name="connsiteX2"/>
                <a:gd fmla="*/ 1948782 h 1948782" name="connsiteY2"/>
                <a:gd fmla="*/ 0 w 1948782" name="connsiteX3"/>
                <a:gd fmla="*/ 974391 h 1948782" name="connsiteY3"/>
                <a:gd fmla="*/ 974391 w 1948782" name="connsiteX4"/>
                <a:gd fmla="*/ 0 h 194878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48781" w="1948781">
                  <a:moveTo>
                    <a:pt x="974391" y="0"/>
                  </a:moveTo>
                  <a:cubicBezTo>
                    <a:pt x="1512532" y="0"/>
                    <a:pt x="1948782" y="436250"/>
                    <a:pt x="1948782" y="974391"/>
                  </a:cubicBezTo>
                  <a:cubicBezTo>
                    <a:pt x="1948782" y="1512532"/>
                    <a:pt x="1512532" y="1948782"/>
                    <a:pt x="974391" y="1948782"/>
                  </a:cubicBezTo>
                  <a:cubicBezTo>
                    <a:pt x="436250" y="1948782"/>
                    <a:pt x="0" y="1512532"/>
                    <a:pt x="0" y="974391"/>
                  </a:cubicBezTo>
                  <a:cubicBezTo>
                    <a:pt x="0" y="436250"/>
                    <a:pt x="436250" y="0"/>
                    <a:pt x="974391" y="0"/>
                  </a:cubicBezTo>
                  <a:close/>
                </a:path>
              </a:pathLst>
            </a:custGeom>
            <a:blipFill>
              <a:blip r:embed="rId4">
                <a:extLst>
                  <a:ext uri="{28A0092B-C50C-407E-A947-70E740481C1C}">
                    <a14:useLocalDpi/>
                  </a:ext>
                </a:extLst>
              </a:blip>
              <a:stretch>
                <a:fillRect/>
              </a:stretch>
            </a:blipFill>
            <a:ln cap="flat" w="12700">
              <a:noFill/>
              <a:miter lim="400000"/>
            </a:ln>
            <a:effectLst/>
          </p:spPr>
          <p:txBody>
            <a:bodyPr anchor="ctr" bIns="25400" lIns="25400" numCol="1" rIns="25400" tIns="25400" wrap="square">
              <a:noAutofit/>
            </a:bodyPr>
            <a:lstStyle/>
            <a:p>
              <a:pPr>
                <a:defRPr sz="3200">
                  <a:solidFill>
                    <a:srgbClr val="FFFFFF"/>
                  </a:solidFill>
                  <a:latin typeface="Helvetica Light"/>
                  <a:ea typeface="Helvetica Light"/>
                  <a:cs typeface="Helvetica Light"/>
                  <a:sym typeface="Helvetica Light"/>
                </a:defRPr>
              </a:pPr>
              <a:endParaRPr sz="1600">
                <a:cs typeface="+mn-ea"/>
                <a:sym typeface="+mn-lt"/>
              </a:endParaRPr>
            </a:p>
          </p:txBody>
        </p:sp>
      </p:grpSp>
      <p:grpSp>
        <p:nvGrpSpPr>
          <p:cNvPr id="62" name="组合 61"/>
          <p:cNvGrpSpPr/>
          <p:nvPr/>
        </p:nvGrpSpPr>
        <p:grpSpPr>
          <a:xfrm>
            <a:off x="8412173" y="531843"/>
            <a:ext cx="1444566" cy="1444566"/>
            <a:chOff x="8412173" y="646143"/>
            <a:chExt cx="1444566" cy="1444566"/>
          </a:xfrm>
        </p:grpSpPr>
        <p:sp>
          <p:nvSpPr>
            <p:cNvPr id="63" name="Shape 296"/>
            <p:cNvSpPr/>
            <p:nvPr/>
          </p:nvSpPr>
          <p:spPr>
            <a:xfrm>
              <a:off x="8412173" y="646143"/>
              <a:ext cx="1444566" cy="1444566"/>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64" name="任意多边形 63"/>
            <p:cNvSpPr/>
            <p:nvPr/>
          </p:nvSpPr>
          <p:spPr>
            <a:xfrm>
              <a:off x="8593473" y="827443"/>
              <a:ext cx="1081966" cy="1081966"/>
            </a:xfrm>
            <a:custGeom>
              <a:gdLst>
                <a:gd fmla="*/ 540983 w 1081966" name="connsiteX0"/>
                <a:gd fmla="*/ 0 h 1081966" name="connsiteY0"/>
                <a:gd fmla="*/ 1081966 w 1081966" name="connsiteX1"/>
                <a:gd fmla="*/ 540983 h 1081966" name="connsiteY1"/>
                <a:gd fmla="*/ 540983 w 1081966" name="connsiteX2"/>
                <a:gd fmla="*/ 1081966 h 1081966" name="connsiteY2"/>
                <a:gd fmla="*/ 0 w 1081966" name="connsiteX3"/>
                <a:gd fmla="*/ 540983 h 1081966" name="connsiteY3"/>
                <a:gd fmla="*/ 540983 w 1081966" name="connsiteX4"/>
                <a:gd fmla="*/ 0 h 10819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1966" w="1081966">
                  <a:moveTo>
                    <a:pt x="540983" y="0"/>
                  </a:moveTo>
                  <a:cubicBezTo>
                    <a:pt x="839760" y="0"/>
                    <a:pt x="1081966" y="242206"/>
                    <a:pt x="1081966" y="540983"/>
                  </a:cubicBezTo>
                  <a:cubicBezTo>
                    <a:pt x="1081966" y="839760"/>
                    <a:pt x="839760" y="1081966"/>
                    <a:pt x="540983" y="1081966"/>
                  </a:cubicBezTo>
                  <a:cubicBezTo>
                    <a:pt x="242206" y="1081966"/>
                    <a:pt x="0" y="839760"/>
                    <a:pt x="0" y="540983"/>
                  </a:cubicBezTo>
                  <a:cubicBezTo>
                    <a:pt x="0" y="242206"/>
                    <a:pt x="242206" y="0"/>
                    <a:pt x="540983" y="0"/>
                  </a:cubicBezTo>
                  <a:close/>
                </a:path>
              </a:pathLst>
            </a:custGeom>
            <a:blipFill>
              <a:blip r:embed="rId5">
                <a:extLst>
                  <a:ext uri="{28A0092B-C50C-407E-A947-70E740481C1C}">
                    <a14:useLocalDpi/>
                  </a:ext>
                </a:extLst>
              </a:blip>
              <a:stretch>
                <a:fillRect/>
              </a:stretch>
            </a:blipFill>
            <a:ln cap="flat" w="12700">
              <a:noFill/>
              <a:miter lim="400000"/>
            </a:ln>
            <a:effectLst/>
          </p:spPr>
          <p:txBody>
            <a:bodyPr anchor="ctr" bIns="25400" lIns="25400" numCol="1" rIns="25400" tIns="25400" wrap="square">
              <a:noAutofit/>
            </a:bodyPr>
            <a:lstStyle/>
            <a:p>
              <a:pPr>
                <a:defRPr sz="3200">
                  <a:solidFill>
                    <a:srgbClr val="FFFFFF"/>
                  </a:solidFill>
                  <a:latin typeface="Helvetica Light"/>
                  <a:ea typeface="Helvetica Light"/>
                  <a:cs typeface="Helvetica Light"/>
                  <a:sym typeface="Helvetica Light"/>
                </a:defRPr>
              </a:pPr>
              <a:endParaRPr sz="1600">
                <a:cs typeface="+mn-ea"/>
                <a:sym typeface="+mn-lt"/>
              </a:endParaRPr>
            </a:p>
          </p:txBody>
        </p:sp>
      </p:grpSp>
      <p:grpSp>
        <p:nvGrpSpPr>
          <p:cNvPr id="65" name="组合 64"/>
          <p:cNvGrpSpPr/>
          <p:nvPr/>
        </p:nvGrpSpPr>
        <p:grpSpPr>
          <a:xfrm>
            <a:off x="9971066" y="5002820"/>
            <a:ext cx="804852" cy="2342504"/>
            <a:chOff x="9971066" y="5117120"/>
            <a:chExt cx="804852" cy="2342504"/>
          </a:xfrm>
        </p:grpSpPr>
        <p:sp>
          <p:nvSpPr>
            <p:cNvPr id="66" name="等腰三角形 9"/>
            <p:cNvSpPr/>
            <p:nvPr/>
          </p:nvSpPr>
          <p:spPr>
            <a:xfrm rot="10800000">
              <a:off x="9971066" y="5485664"/>
              <a:ext cx="804852" cy="1973960"/>
            </a:xfrm>
            <a:custGeom>
              <a:gdLst>
                <a:gd fmla="*/ 0 w 3341155" name="connsiteX0"/>
                <a:gd fmla="*/ 5054932 h 5054932" name="connsiteY0"/>
                <a:gd fmla="*/ 1670578 w 3341155" name="connsiteX1"/>
                <a:gd fmla="*/ 1799 h 5054932" name="connsiteY1"/>
                <a:gd fmla="*/ 3341155 w 3341155" name="connsiteX2"/>
                <a:gd fmla="*/ 5054932 h 5054932" name="connsiteY2"/>
                <a:gd fmla="*/ 0 w 3341155" name="connsiteX3"/>
                <a:gd fmla="*/ 5054932 h 5054932" name="connsiteY3"/>
              </a:gdLst>
              <a:cxnLst>
                <a:cxn ang="0">
                  <a:pos x="connsiteX0" y="connsiteY0"/>
                </a:cxn>
                <a:cxn ang="0">
                  <a:pos x="connsiteX1" y="connsiteY1"/>
                </a:cxn>
                <a:cxn ang="0">
                  <a:pos x="connsiteX2" y="connsiteY2"/>
                </a:cxn>
                <a:cxn ang="0">
                  <a:pos x="connsiteX3" y="connsiteY3"/>
                </a:cxn>
              </a:cxnLst>
              <a:rect b="b" l="l" r="r" t="t"/>
              <a:pathLst>
                <a:path h="5054932" w="3341155">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67" name="椭圆 66"/>
            <p:cNvSpPr>
              <a:spLocks noChangeAspect="1"/>
            </p:cNvSpPr>
            <p:nvPr/>
          </p:nvSpPr>
          <p:spPr>
            <a:xfrm>
              <a:off x="10008685" y="5117120"/>
              <a:ext cx="726979" cy="726984"/>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01</a:t>
              </a:r>
            </a:p>
          </p:txBody>
        </p:sp>
      </p:grpSp>
      <p:sp>
        <p:nvSpPr>
          <p:cNvPr id="68" name="文本框 67"/>
          <p:cNvSpPr txBox="1"/>
          <p:nvPr/>
        </p:nvSpPr>
        <p:spPr>
          <a:xfrm>
            <a:off x="1225950" y="1782020"/>
            <a:ext cx="4297680" cy="640080"/>
          </a:xfrm>
          <a:prstGeom prst="rect">
            <a:avLst/>
          </a:prstGeom>
          <a:noFill/>
        </p:spPr>
        <p:txBody>
          <a:bodyPr rtlCol="0" wrap="none">
            <a:spAutoFit/>
          </a:bodyPr>
          <a:lstStyle/>
          <a:p>
            <a:r>
              <a:rPr altLang="en-US" b="1" lang="zh-CN" sz="3600">
                <a:solidFill>
                  <a:prstClr val="black">
                    <a:lumMod val="65000"/>
                    <a:lumOff val="35000"/>
                  </a:prstClr>
                </a:solidFill>
                <a:latin typeface="微软雅黑"/>
                <a:ea typeface="微软雅黑"/>
              </a:rPr>
              <a:t>创意为您的演示助力</a:t>
            </a:r>
          </a:p>
        </p:txBody>
      </p:sp>
      <p:sp>
        <p:nvSpPr>
          <p:cNvPr id="69" name="文本框 68"/>
          <p:cNvSpPr txBox="1"/>
          <p:nvPr/>
        </p:nvSpPr>
        <p:spPr>
          <a:xfrm>
            <a:off x="1282757" y="1473168"/>
            <a:ext cx="2557780" cy="304800"/>
          </a:xfrm>
          <a:prstGeom prst="rect">
            <a:avLst/>
          </a:prstGeom>
          <a:noFill/>
        </p:spPr>
        <p:txBody>
          <a:bodyPr rtlCol="0" wrap="none">
            <a:spAutoFit/>
          </a:bodyPr>
          <a:lstStyle/>
          <a:p>
            <a:r>
              <a:rPr altLang="en-US" lang="zh-CN" spc="300" sz="1400">
                <a:solidFill>
                  <a:schemeClr val="tx1">
                    <a:lumMod val="50000"/>
                    <a:lumOff val="50000"/>
                  </a:schemeClr>
                </a:solidFill>
                <a:latin typeface="+mn-ea"/>
              </a:rPr>
              <a:t>添加需要重点标出的内容</a:t>
            </a:r>
          </a:p>
        </p:txBody>
      </p:sp>
      <p:sp>
        <p:nvSpPr>
          <p:cNvPr id="70" name="文本框 69"/>
          <p:cNvSpPr txBox="1"/>
          <p:nvPr/>
        </p:nvSpPr>
        <p:spPr>
          <a:xfrm>
            <a:off x="1225949" y="2695462"/>
            <a:ext cx="4659222" cy="914400"/>
          </a:xfrm>
          <a:prstGeom prst="rect">
            <a:avLst/>
          </a:prstGeom>
          <a:noFill/>
        </p:spPr>
        <p:txBody>
          <a:bodyPr rtlCol="0" wrap="square">
            <a:spAutoFit/>
          </a:bodyPr>
          <a:lstStyle/>
          <a:p>
            <a:pPr algn="just">
              <a:lnSpc>
                <a:spcPct val="150000"/>
              </a:lnSpc>
            </a:pPr>
            <a:r>
              <a:rPr altLang="en-US" lang="zh-CN" spc="300" sz="1200">
                <a:solidFill>
                  <a:prstClr val="black">
                    <a:lumMod val="50000"/>
                    <a:lumOff val="50000"/>
                  </a:prstClr>
                </a:solidFill>
                <a:latin charset="-122" panose="020b0502040204020203" pitchFamily="34" typeface="微软雅黑 Light"/>
                <a:ea charset="-122" panose="020b0502040204020203" pitchFamily="34" typeface="微软雅黑 Light"/>
                <a:cs charset="0" panose="020b0502040204020203" pitchFamily="34" typeface="Segoe UI Light"/>
              </a:rPr>
              <a:t>源文件比展示视频和预览图更高清流畅，并为您精心准备修改教程和素材赠品，即使是新手也能制作出大师级水准的PPT。</a:t>
            </a:r>
          </a:p>
        </p:txBody>
      </p:sp>
      <p:sp>
        <p:nvSpPr>
          <p:cNvPr id="71" name="矩形 70"/>
          <p:cNvSpPr/>
          <p:nvPr/>
        </p:nvSpPr>
        <p:spPr>
          <a:xfrm>
            <a:off x="1283659" y="3836408"/>
            <a:ext cx="1660525" cy="2246892"/>
          </a:xfrm>
          <a:prstGeom prst="rect">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endParaRPr>
          </a:p>
        </p:txBody>
      </p:sp>
      <p:sp>
        <p:nvSpPr>
          <p:cNvPr id="72" name="矩形 71"/>
          <p:cNvSpPr/>
          <p:nvPr/>
        </p:nvSpPr>
        <p:spPr>
          <a:xfrm>
            <a:off x="4934909" y="3836408"/>
            <a:ext cx="1660525" cy="2246892"/>
          </a:xfrm>
          <a:prstGeom prst="rect">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endParaRPr>
          </a:p>
        </p:txBody>
      </p:sp>
      <p:sp>
        <p:nvSpPr>
          <p:cNvPr id="73" name="矩形 72"/>
          <p:cNvSpPr/>
          <p:nvPr/>
        </p:nvSpPr>
        <p:spPr>
          <a:xfrm>
            <a:off x="2944184" y="3722108"/>
            <a:ext cx="1990725" cy="2488192"/>
          </a:xfrm>
          <a:prstGeom prst="rect">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74" name="组合 73"/>
          <p:cNvGrpSpPr/>
          <p:nvPr/>
        </p:nvGrpSpPr>
        <p:grpSpPr>
          <a:xfrm>
            <a:off x="1494908" y="4250445"/>
            <a:ext cx="1238027" cy="1516786"/>
            <a:chOff x="1494908" y="4364745"/>
            <a:chExt cx="1238027" cy="1516786"/>
          </a:xfrm>
        </p:grpSpPr>
        <p:sp>
          <p:nvSpPr>
            <p:cNvPr id="75" name="同心圆 74"/>
            <p:cNvSpPr>
              <a:spLocks noChangeAspect="1"/>
            </p:cNvSpPr>
            <p:nvPr/>
          </p:nvSpPr>
          <p:spPr>
            <a:xfrm>
              <a:off x="1602139" y="4364745"/>
              <a:ext cx="1023565" cy="1023565"/>
            </a:xfrm>
            <a:prstGeom prst="donut">
              <a:avLst>
                <a:gd fmla="val 5574" name="adj"/>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6" name="文本框 75"/>
            <p:cNvSpPr txBox="1"/>
            <p:nvPr/>
          </p:nvSpPr>
          <p:spPr>
            <a:xfrm>
              <a:off x="1494908" y="5501973"/>
              <a:ext cx="1238027" cy="243840"/>
            </a:xfrm>
            <a:prstGeom prst="rect">
              <a:avLst/>
            </a:prstGeom>
            <a:noFill/>
          </p:spPr>
          <p:txBody>
            <a:bodyPr rtlCol="0" wrap="square">
              <a:spAutoFit/>
            </a:bodyPr>
            <a:lstStyle/>
            <a:p>
              <a:pPr algn="ctr"/>
              <a:r>
                <a:rPr altLang="en-US" b="1" lang="zh-CN" spc="300" sz="1000">
                  <a:solidFill>
                    <a:schemeClr val="bg1"/>
                  </a:solidFill>
                  <a:latin typeface="+mn-ea"/>
                </a:rPr>
                <a:t>可以更换图标</a:t>
              </a:r>
            </a:p>
          </p:txBody>
        </p:sp>
        <p:sp>
          <p:nvSpPr>
            <p:cNvPr id="77" name="文本框 76"/>
            <p:cNvSpPr txBox="1"/>
            <p:nvPr/>
          </p:nvSpPr>
          <p:spPr>
            <a:xfrm>
              <a:off x="1534326" y="5666087"/>
              <a:ext cx="1159192" cy="213360"/>
            </a:xfrm>
            <a:prstGeom prst="rect">
              <a:avLst/>
            </a:prstGeom>
            <a:noFill/>
          </p:spPr>
          <p:txBody>
            <a:bodyPr rtlCol="0" wrap="none">
              <a:spAutoFit/>
            </a:bodyPr>
            <a:lstStyle/>
            <a:p>
              <a:pPr algn="ctr"/>
              <a:r>
                <a:rPr altLang="zh-CN" lang="en-US" sz="800">
                  <a:solidFill>
                    <a:schemeClr val="accent1">
                      <a:lumMod val="60000"/>
                      <a:lumOff val="40000"/>
                    </a:schemeClr>
                  </a:solidFill>
                  <a:latin typeface="+mn-ea"/>
                </a:rPr>
                <a:t>MICROSOFT OFFICE</a:t>
              </a:r>
            </a:p>
          </p:txBody>
        </p:sp>
        <p:sp>
          <p:nvSpPr>
            <p:cNvPr id="78" name="任意多边形 77"/>
            <p:cNvSpPr>
              <a:spLocks noChangeAspect="1"/>
            </p:cNvSpPr>
            <p:nvPr/>
          </p:nvSpPr>
          <p:spPr>
            <a:xfrm>
              <a:off x="2018740" y="4752353"/>
              <a:ext cx="196363" cy="180000"/>
            </a:xfrm>
            <a:custGeom>
              <a:rect b="b" l="l" r="r" t="t"/>
              <a:pathLst>
                <a:path h="202066" w="220434">
                  <a:moveTo>
                    <a:pt x="114810" y="165327"/>
                  </a:moveTo>
                  <a:lnTo>
                    <a:pt x="220435" y="165327"/>
                  </a:lnTo>
                  <a:lnTo>
                    <a:pt x="220435" y="183696"/>
                  </a:lnTo>
                  <a:lnTo>
                    <a:pt x="114810" y="183696"/>
                  </a:lnTo>
                  <a:close/>
                  <a:moveTo>
                    <a:pt x="0" y="165327"/>
                  </a:moveTo>
                  <a:lnTo>
                    <a:pt x="50516" y="165327"/>
                  </a:lnTo>
                  <a:lnTo>
                    <a:pt x="50516" y="183696"/>
                  </a:lnTo>
                  <a:lnTo>
                    <a:pt x="0" y="183696"/>
                  </a:lnTo>
                  <a:close/>
                  <a:moveTo>
                    <a:pt x="64293" y="146957"/>
                  </a:moveTo>
                  <a:lnTo>
                    <a:pt x="101033" y="146957"/>
                  </a:lnTo>
                  <a:cubicBezTo>
                    <a:pt x="103520" y="146957"/>
                    <a:pt x="105673" y="147866"/>
                    <a:pt x="107491" y="149684"/>
                  </a:cubicBezTo>
                  <a:cubicBezTo>
                    <a:pt x="109309" y="151502"/>
                    <a:pt x="110217" y="153654"/>
                    <a:pt x="110217" y="156142"/>
                  </a:cubicBezTo>
                  <a:lnTo>
                    <a:pt x="110217" y="192881"/>
                  </a:lnTo>
                  <a:cubicBezTo>
                    <a:pt x="110217" y="195369"/>
                    <a:pt x="109309" y="197521"/>
                    <a:pt x="107491" y="199339"/>
                  </a:cubicBezTo>
                  <a:cubicBezTo>
                    <a:pt x="105673" y="201157"/>
                    <a:pt x="103520" y="202066"/>
                    <a:pt x="101033" y="202066"/>
                  </a:cubicBezTo>
                  <a:lnTo>
                    <a:pt x="64293" y="202066"/>
                  </a:lnTo>
                  <a:cubicBezTo>
                    <a:pt x="61806" y="202066"/>
                    <a:pt x="59653" y="201157"/>
                    <a:pt x="57835" y="199339"/>
                  </a:cubicBezTo>
                  <a:cubicBezTo>
                    <a:pt x="56017" y="197521"/>
                    <a:pt x="55109" y="195369"/>
                    <a:pt x="55109" y="192881"/>
                  </a:cubicBezTo>
                  <a:lnTo>
                    <a:pt x="55109" y="156142"/>
                  </a:lnTo>
                  <a:cubicBezTo>
                    <a:pt x="55109" y="153654"/>
                    <a:pt x="56017" y="151502"/>
                    <a:pt x="57835" y="149684"/>
                  </a:cubicBezTo>
                  <a:cubicBezTo>
                    <a:pt x="59653" y="147866"/>
                    <a:pt x="61806" y="146957"/>
                    <a:pt x="64293" y="146957"/>
                  </a:cubicBezTo>
                  <a:close/>
                  <a:moveTo>
                    <a:pt x="188288" y="91848"/>
                  </a:moveTo>
                  <a:lnTo>
                    <a:pt x="220435" y="91848"/>
                  </a:lnTo>
                  <a:lnTo>
                    <a:pt x="220435" y="110218"/>
                  </a:lnTo>
                  <a:lnTo>
                    <a:pt x="188288" y="110218"/>
                  </a:lnTo>
                  <a:close/>
                  <a:moveTo>
                    <a:pt x="0" y="91848"/>
                  </a:moveTo>
                  <a:lnTo>
                    <a:pt x="123995" y="91848"/>
                  </a:lnTo>
                  <a:lnTo>
                    <a:pt x="123995" y="110218"/>
                  </a:lnTo>
                  <a:lnTo>
                    <a:pt x="0" y="110218"/>
                  </a:lnTo>
                  <a:close/>
                  <a:moveTo>
                    <a:pt x="137772" y="73478"/>
                  </a:moveTo>
                  <a:lnTo>
                    <a:pt x="174511" y="73478"/>
                  </a:lnTo>
                  <a:cubicBezTo>
                    <a:pt x="176999" y="73478"/>
                    <a:pt x="179151" y="74387"/>
                    <a:pt x="180969" y="76205"/>
                  </a:cubicBezTo>
                  <a:cubicBezTo>
                    <a:pt x="182787" y="78023"/>
                    <a:pt x="183696" y="80176"/>
                    <a:pt x="183696" y="82663"/>
                  </a:cubicBezTo>
                  <a:lnTo>
                    <a:pt x="183696" y="119402"/>
                  </a:lnTo>
                  <a:cubicBezTo>
                    <a:pt x="183696" y="121890"/>
                    <a:pt x="182787" y="124043"/>
                    <a:pt x="180969" y="125861"/>
                  </a:cubicBezTo>
                  <a:cubicBezTo>
                    <a:pt x="179151" y="127678"/>
                    <a:pt x="176999" y="128587"/>
                    <a:pt x="174511" y="128587"/>
                  </a:cubicBezTo>
                  <a:lnTo>
                    <a:pt x="137772" y="128587"/>
                  </a:lnTo>
                  <a:cubicBezTo>
                    <a:pt x="135284" y="128587"/>
                    <a:pt x="133132" y="127678"/>
                    <a:pt x="131314" y="125861"/>
                  </a:cubicBezTo>
                  <a:cubicBezTo>
                    <a:pt x="129496" y="124043"/>
                    <a:pt x="128587" y="121890"/>
                    <a:pt x="128587" y="119402"/>
                  </a:cubicBezTo>
                  <a:lnTo>
                    <a:pt x="128587" y="82663"/>
                  </a:lnTo>
                  <a:cubicBezTo>
                    <a:pt x="128587" y="80176"/>
                    <a:pt x="129496" y="78023"/>
                    <a:pt x="131314" y="76205"/>
                  </a:cubicBezTo>
                  <a:cubicBezTo>
                    <a:pt x="133132" y="74387"/>
                    <a:pt x="135284" y="73478"/>
                    <a:pt x="137772" y="73478"/>
                  </a:cubicBezTo>
                  <a:close/>
                  <a:moveTo>
                    <a:pt x="96440" y="18369"/>
                  </a:moveTo>
                  <a:lnTo>
                    <a:pt x="220435" y="18369"/>
                  </a:lnTo>
                  <a:lnTo>
                    <a:pt x="220435" y="36739"/>
                  </a:lnTo>
                  <a:lnTo>
                    <a:pt x="96440" y="36739"/>
                  </a:lnTo>
                  <a:close/>
                  <a:moveTo>
                    <a:pt x="0" y="18369"/>
                  </a:moveTo>
                  <a:lnTo>
                    <a:pt x="32147" y="18369"/>
                  </a:lnTo>
                  <a:lnTo>
                    <a:pt x="32147" y="36739"/>
                  </a:lnTo>
                  <a:lnTo>
                    <a:pt x="0" y="36739"/>
                  </a:lnTo>
                  <a:close/>
                  <a:moveTo>
                    <a:pt x="45924" y="0"/>
                  </a:moveTo>
                  <a:lnTo>
                    <a:pt x="82663" y="0"/>
                  </a:lnTo>
                  <a:cubicBezTo>
                    <a:pt x="85151" y="0"/>
                    <a:pt x="87303" y="909"/>
                    <a:pt x="89121" y="2727"/>
                  </a:cubicBezTo>
                  <a:cubicBezTo>
                    <a:pt x="90939" y="4544"/>
                    <a:pt x="91848" y="6697"/>
                    <a:pt x="91848" y="9185"/>
                  </a:cubicBezTo>
                  <a:lnTo>
                    <a:pt x="91848" y="45924"/>
                  </a:lnTo>
                  <a:cubicBezTo>
                    <a:pt x="91848" y="48411"/>
                    <a:pt x="90939" y="50564"/>
                    <a:pt x="89121" y="52382"/>
                  </a:cubicBezTo>
                  <a:cubicBezTo>
                    <a:pt x="87303" y="54200"/>
                    <a:pt x="85151" y="55109"/>
                    <a:pt x="82663" y="55109"/>
                  </a:cubicBezTo>
                  <a:lnTo>
                    <a:pt x="45924" y="55109"/>
                  </a:lnTo>
                  <a:cubicBezTo>
                    <a:pt x="43436" y="55109"/>
                    <a:pt x="41283" y="54200"/>
                    <a:pt x="39466" y="52382"/>
                  </a:cubicBezTo>
                  <a:cubicBezTo>
                    <a:pt x="37648" y="50564"/>
                    <a:pt x="36739" y="48411"/>
                    <a:pt x="36739" y="45924"/>
                  </a:cubicBezTo>
                  <a:lnTo>
                    <a:pt x="36739" y="9185"/>
                  </a:lnTo>
                  <a:cubicBezTo>
                    <a:pt x="36739" y="6697"/>
                    <a:pt x="37648" y="4544"/>
                    <a:pt x="39466" y="2727"/>
                  </a:cubicBezTo>
                  <a:cubicBezTo>
                    <a:pt x="41283" y="909"/>
                    <a:pt x="43436" y="0"/>
                    <a:pt x="45924"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latin charset="0" pitchFamily="2" typeface="FontAwesome"/>
              </a:endParaRPr>
            </a:p>
          </p:txBody>
        </p:sp>
        <p:sp>
          <p:nvSpPr>
            <p:cNvPr id="79" name="文本框 78"/>
            <p:cNvSpPr txBox="1"/>
            <p:nvPr/>
          </p:nvSpPr>
          <p:spPr>
            <a:xfrm>
              <a:off x="1848650" y="4928460"/>
              <a:ext cx="530543" cy="243840"/>
            </a:xfrm>
            <a:prstGeom prst="rect">
              <a:avLst/>
            </a:prstGeom>
            <a:noFill/>
          </p:spPr>
          <p:txBody>
            <a:bodyPr rtlCol="0" wrap="none">
              <a:spAutoFit/>
            </a:bodyPr>
            <a:lstStyle/>
            <a:p>
              <a:pPr algn="ctr"/>
              <a:r>
                <a:rPr altLang="zh-CN" lang="en-US" sz="1000">
                  <a:solidFill>
                    <a:schemeClr val="bg1"/>
                  </a:solidFill>
                  <a:latin typeface="+mn-ea"/>
                </a:rPr>
                <a:t>DATA</a:t>
              </a:r>
            </a:p>
          </p:txBody>
        </p:sp>
      </p:grpSp>
      <p:grpSp>
        <p:nvGrpSpPr>
          <p:cNvPr id="80" name="组合 79"/>
          <p:cNvGrpSpPr/>
          <p:nvPr/>
        </p:nvGrpSpPr>
        <p:grpSpPr>
          <a:xfrm>
            <a:off x="4907908" y="4250445"/>
            <a:ext cx="1744840" cy="1516786"/>
            <a:chOff x="4907908" y="4364745"/>
            <a:chExt cx="1744840" cy="1516786"/>
          </a:xfrm>
        </p:grpSpPr>
        <p:sp>
          <p:nvSpPr>
            <p:cNvPr id="81" name="同心圆 80"/>
            <p:cNvSpPr>
              <a:spLocks noChangeAspect="1"/>
            </p:cNvSpPr>
            <p:nvPr/>
          </p:nvSpPr>
          <p:spPr>
            <a:xfrm>
              <a:off x="5253389" y="4364745"/>
              <a:ext cx="1023565" cy="1023565"/>
            </a:xfrm>
            <a:prstGeom prst="donut">
              <a:avLst>
                <a:gd fmla="val 5574" name="adj"/>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2" name="文本框 81"/>
            <p:cNvSpPr txBox="1"/>
            <p:nvPr/>
          </p:nvSpPr>
          <p:spPr>
            <a:xfrm>
              <a:off x="4907909" y="5458868"/>
              <a:ext cx="1744840" cy="243840"/>
            </a:xfrm>
            <a:prstGeom prst="rect">
              <a:avLst/>
            </a:prstGeom>
            <a:noFill/>
          </p:spPr>
          <p:txBody>
            <a:bodyPr rtlCol="0" wrap="square">
              <a:spAutoFit/>
            </a:bodyPr>
            <a:lstStyle/>
            <a:p>
              <a:pPr algn="ctr"/>
              <a:r>
                <a:rPr altLang="en-US" b="1" lang="zh-CN" spc="300" sz="1000">
                  <a:solidFill>
                    <a:schemeClr val="bg1"/>
                  </a:solidFill>
                  <a:latin typeface="+mn-ea"/>
                </a:rPr>
                <a:t>由在此输入详细介绍</a:t>
              </a:r>
            </a:p>
          </p:txBody>
        </p:sp>
        <p:sp>
          <p:nvSpPr>
            <p:cNvPr id="83" name="文本框 82"/>
            <p:cNvSpPr txBox="1"/>
            <p:nvPr/>
          </p:nvSpPr>
          <p:spPr>
            <a:xfrm>
              <a:off x="5185575" y="5666087"/>
              <a:ext cx="1159192" cy="213360"/>
            </a:xfrm>
            <a:prstGeom prst="rect">
              <a:avLst/>
            </a:prstGeom>
            <a:noFill/>
          </p:spPr>
          <p:txBody>
            <a:bodyPr rtlCol="0" wrap="none">
              <a:spAutoFit/>
            </a:bodyPr>
            <a:lstStyle/>
            <a:p>
              <a:pPr algn="ctr"/>
              <a:r>
                <a:rPr altLang="zh-CN" lang="en-US" sz="800">
                  <a:solidFill>
                    <a:schemeClr val="accent1">
                      <a:lumMod val="60000"/>
                      <a:lumOff val="40000"/>
                    </a:schemeClr>
                  </a:solidFill>
                  <a:latin typeface="+mn-ea"/>
                </a:rPr>
                <a:t>MICROSOFT OFFICE</a:t>
              </a:r>
            </a:p>
          </p:txBody>
        </p:sp>
        <p:sp>
          <p:nvSpPr>
            <p:cNvPr id="84" name="文本框 83"/>
            <p:cNvSpPr txBox="1"/>
            <p:nvPr/>
          </p:nvSpPr>
          <p:spPr>
            <a:xfrm>
              <a:off x="5499900" y="4928460"/>
              <a:ext cx="530543" cy="243840"/>
            </a:xfrm>
            <a:prstGeom prst="rect">
              <a:avLst/>
            </a:prstGeom>
            <a:noFill/>
          </p:spPr>
          <p:txBody>
            <a:bodyPr rtlCol="0" wrap="none">
              <a:spAutoFit/>
            </a:bodyPr>
            <a:lstStyle/>
            <a:p>
              <a:pPr algn="ctr"/>
              <a:r>
                <a:rPr altLang="zh-CN" lang="en-US" sz="1000">
                  <a:solidFill>
                    <a:schemeClr val="bg1"/>
                  </a:solidFill>
                  <a:latin typeface="+mn-ea"/>
                </a:rPr>
                <a:t>DATA</a:t>
              </a:r>
            </a:p>
          </p:txBody>
        </p:sp>
        <p:sp>
          <p:nvSpPr>
            <p:cNvPr id="89" name="任意多边形 88"/>
            <p:cNvSpPr>
              <a:spLocks noChangeAspect="1"/>
            </p:cNvSpPr>
            <p:nvPr/>
          </p:nvSpPr>
          <p:spPr>
            <a:xfrm>
              <a:off x="5645171" y="4747385"/>
              <a:ext cx="240000" cy="180000"/>
            </a:xfrm>
            <a:custGeom>
              <a:rect b="b" l="l" r="r" t="t"/>
              <a:pathLst>
                <a:path h="220435" w="293915">
                  <a:moveTo>
                    <a:pt x="208524" y="18370"/>
                  </a:moveTo>
                  <a:lnTo>
                    <a:pt x="270952" y="18370"/>
                  </a:lnTo>
                  <a:cubicBezTo>
                    <a:pt x="272292" y="18370"/>
                    <a:pt x="273392" y="18800"/>
                    <a:pt x="274253" y="19661"/>
                  </a:cubicBezTo>
                  <a:cubicBezTo>
                    <a:pt x="275114" y="20522"/>
                    <a:pt x="275545" y="21623"/>
                    <a:pt x="275545" y="22962"/>
                  </a:cubicBezTo>
                  <a:lnTo>
                    <a:pt x="275545" y="85390"/>
                  </a:lnTo>
                  <a:cubicBezTo>
                    <a:pt x="275545" y="87399"/>
                    <a:pt x="274612" y="88811"/>
                    <a:pt x="272746" y="89624"/>
                  </a:cubicBezTo>
                  <a:cubicBezTo>
                    <a:pt x="270881" y="90437"/>
                    <a:pt x="269182" y="90078"/>
                    <a:pt x="267652" y="88547"/>
                  </a:cubicBezTo>
                  <a:lnTo>
                    <a:pt x="250287" y="71182"/>
                  </a:lnTo>
                  <a:lnTo>
                    <a:pt x="159443" y="162026"/>
                  </a:lnTo>
                  <a:cubicBezTo>
                    <a:pt x="158486" y="162983"/>
                    <a:pt x="157386" y="163461"/>
                    <a:pt x="156142" y="163461"/>
                  </a:cubicBezTo>
                  <a:cubicBezTo>
                    <a:pt x="154898" y="163461"/>
                    <a:pt x="153798" y="162983"/>
                    <a:pt x="152841" y="162026"/>
                  </a:cubicBezTo>
                  <a:lnTo>
                    <a:pt x="119403" y="128588"/>
                  </a:lnTo>
                  <a:lnTo>
                    <a:pt x="59702" y="188289"/>
                  </a:lnTo>
                  <a:lnTo>
                    <a:pt x="32147" y="160734"/>
                  </a:lnTo>
                  <a:lnTo>
                    <a:pt x="116102" y="76779"/>
                  </a:lnTo>
                  <a:cubicBezTo>
                    <a:pt x="117059" y="75823"/>
                    <a:pt x="118159" y="75344"/>
                    <a:pt x="119403" y="75344"/>
                  </a:cubicBezTo>
                  <a:cubicBezTo>
                    <a:pt x="120647" y="75344"/>
                    <a:pt x="121747" y="75823"/>
                    <a:pt x="122704" y="76779"/>
                  </a:cubicBezTo>
                  <a:lnTo>
                    <a:pt x="156142" y="110218"/>
                  </a:lnTo>
                  <a:lnTo>
                    <a:pt x="222732" y="43628"/>
                  </a:lnTo>
                  <a:lnTo>
                    <a:pt x="205367" y="26263"/>
                  </a:lnTo>
                  <a:cubicBezTo>
                    <a:pt x="203836" y="24732"/>
                    <a:pt x="203478" y="23034"/>
                    <a:pt x="204291" y="21168"/>
                  </a:cubicBezTo>
                  <a:cubicBezTo>
                    <a:pt x="205104" y="19303"/>
                    <a:pt x="206515" y="18370"/>
                    <a:pt x="208524" y="18370"/>
                  </a:cubicBezTo>
                  <a:close/>
                  <a:moveTo>
                    <a:pt x="0" y="0"/>
                  </a:moveTo>
                  <a:lnTo>
                    <a:pt x="18370" y="0"/>
                  </a:lnTo>
                  <a:lnTo>
                    <a:pt x="18370" y="202066"/>
                  </a:lnTo>
                  <a:lnTo>
                    <a:pt x="293915" y="202066"/>
                  </a:lnTo>
                  <a:lnTo>
                    <a:pt x="293915" y="220436"/>
                  </a:lnTo>
                  <a:lnTo>
                    <a:pt x="0" y="220436"/>
                  </a:ln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latin charset="0" pitchFamily="2" typeface="FontAwesome"/>
              </a:endParaRPr>
            </a:p>
          </p:txBody>
        </p:sp>
      </p:grpSp>
      <p:grpSp>
        <p:nvGrpSpPr>
          <p:cNvPr id="90" name="组合 89"/>
          <p:cNvGrpSpPr/>
          <p:nvPr/>
        </p:nvGrpSpPr>
        <p:grpSpPr>
          <a:xfrm>
            <a:off x="3111526" y="4250445"/>
            <a:ext cx="1704318" cy="1516786"/>
            <a:chOff x="3111526" y="4364745"/>
            <a:chExt cx="1704318" cy="1516786"/>
          </a:xfrm>
        </p:grpSpPr>
        <p:sp>
          <p:nvSpPr>
            <p:cNvPr id="91" name="同心圆 90"/>
            <p:cNvSpPr>
              <a:spLocks noChangeAspect="1"/>
            </p:cNvSpPr>
            <p:nvPr/>
          </p:nvSpPr>
          <p:spPr>
            <a:xfrm>
              <a:off x="3427764" y="4364745"/>
              <a:ext cx="1023565" cy="1023565"/>
            </a:xfrm>
            <a:prstGeom prst="donut">
              <a:avLst>
                <a:gd fmla="val 5574" name="adj"/>
              </a:avLst>
            </a:prstGeom>
            <a:solidFill>
              <a:schemeClr val="bg2">
                <a:lumMod val="1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2" name="文本框 91"/>
            <p:cNvSpPr txBox="1"/>
            <p:nvPr/>
          </p:nvSpPr>
          <p:spPr>
            <a:xfrm>
              <a:off x="3111526" y="5501973"/>
              <a:ext cx="1704318" cy="243840"/>
            </a:xfrm>
            <a:prstGeom prst="rect">
              <a:avLst/>
            </a:prstGeom>
            <a:noFill/>
          </p:spPr>
          <p:txBody>
            <a:bodyPr rtlCol="0" wrap="square">
              <a:spAutoFit/>
            </a:bodyPr>
            <a:lstStyle/>
            <a:p>
              <a:pPr algn="ctr"/>
              <a:r>
                <a:rPr altLang="en-US" b="1" lang="zh-CN" spc="300" sz="1000">
                  <a:solidFill>
                    <a:schemeClr val="bg1"/>
                  </a:solidFill>
                  <a:latin typeface="+mn-ea"/>
                </a:rPr>
                <a:t>这里输入你的标题</a:t>
              </a:r>
            </a:p>
          </p:txBody>
        </p:sp>
        <p:sp>
          <p:nvSpPr>
            <p:cNvPr id="93" name="文本框 92"/>
            <p:cNvSpPr txBox="1"/>
            <p:nvPr/>
          </p:nvSpPr>
          <p:spPr>
            <a:xfrm>
              <a:off x="3030028" y="5666087"/>
              <a:ext cx="1875155" cy="213360"/>
            </a:xfrm>
            <a:prstGeom prst="rect">
              <a:avLst/>
            </a:prstGeom>
            <a:noFill/>
          </p:spPr>
          <p:txBody>
            <a:bodyPr rtlCol="0" wrap="none">
              <a:spAutoFit/>
            </a:bodyPr>
            <a:lstStyle/>
            <a:p>
              <a:pPr algn="ctr"/>
              <a:r>
                <a:rPr altLang="zh-CN" lang="en-US" sz="800">
                  <a:solidFill>
                    <a:schemeClr val="bg1"/>
                  </a:solidFill>
                  <a:latin typeface="+mn-ea"/>
                </a:rPr>
                <a:t>MICROSOFT OFFICE POWERPOINT</a:t>
              </a:r>
            </a:p>
          </p:txBody>
        </p:sp>
        <p:sp>
          <p:nvSpPr>
            <p:cNvPr id="94" name="文本框 93"/>
            <p:cNvSpPr txBox="1"/>
            <p:nvPr/>
          </p:nvSpPr>
          <p:spPr>
            <a:xfrm>
              <a:off x="3674275" y="4928460"/>
              <a:ext cx="530543" cy="243840"/>
            </a:xfrm>
            <a:prstGeom prst="rect">
              <a:avLst/>
            </a:prstGeom>
            <a:noFill/>
          </p:spPr>
          <p:txBody>
            <a:bodyPr rtlCol="0" wrap="none">
              <a:spAutoFit/>
            </a:bodyPr>
            <a:lstStyle/>
            <a:p>
              <a:pPr algn="ctr"/>
              <a:r>
                <a:rPr altLang="zh-CN" lang="en-US" sz="1000">
                  <a:solidFill>
                    <a:schemeClr val="bg1"/>
                  </a:solidFill>
                  <a:latin typeface="+mn-ea"/>
                </a:rPr>
                <a:t>DATA</a:t>
              </a:r>
            </a:p>
          </p:txBody>
        </p:sp>
        <p:sp>
          <p:nvSpPr>
            <p:cNvPr id="102" name="PA_任意多边形 31"/>
            <p:cNvSpPr>
              <a:spLocks noChangeAspect="1"/>
            </p:cNvSpPr>
            <p:nvPr>
              <p:custDataLst>
                <p:tags r:id="rId6"/>
              </p:custDataLst>
            </p:nvPr>
          </p:nvSpPr>
          <p:spPr>
            <a:xfrm>
              <a:off x="3830261" y="4752353"/>
              <a:ext cx="218571" cy="180000"/>
            </a:xfrm>
            <a:custGeom>
              <a:rect b="b" l="l" r="r" t="t"/>
              <a:pathLst>
                <a:path h="257175" w="312284">
                  <a:moveTo>
                    <a:pt x="293914" y="161596"/>
                  </a:moveTo>
                  <a:lnTo>
                    <a:pt x="238805" y="185132"/>
                  </a:lnTo>
                  <a:lnTo>
                    <a:pt x="238805" y="234213"/>
                  </a:lnTo>
                  <a:lnTo>
                    <a:pt x="293914" y="206659"/>
                  </a:lnTo>
                  <a:close/>
                  <a:moveTo>
                    <a:pt x="146957" y="161596"/>
                  </a:moveTo>
                  <a:lnTo>
                    <a:pt x="91848" y="185132"/>
                  </a:lnTo>
                  <a:lnTo>
                    <a:pt x="91848" y="234213"/>
                  </a:lnTo>
                  <a:lnTo>
                    <a:pt x="146957" y="206659"/>
                  </a:lnTo>
                  <a:close/>
                  <a:moveTo>
                    <a:pt x="229620" y="119403"/>
                  </a:moveTo>
                  <a:lnTo>
                    <a:pt x="171641" y="144231"/>
                  </a:lnTo>
                  <a:lnTo>
                    <a:pt x="229620" y="169058"/>
                  </a:lnTo>
                  <a:lnTo>
                    <a:pt x="287599" y="144231"/>
                  </a:lnTo>
                  <a:close/>
                  <a:moveTo>
                    <a:pt x="82663" y="119403"/>
                  </a:moveTo>
                  <a:lnTo>
                    <a:pt x="24684" y="144231"/>
                  </a:lnTo>
                  <a:lnTo>
                    <a:pt x="82663" y="169058"/>
                  </a:lnTo>
                  <a:lnTo>
                    <a:pt x="140642" y="144231"/>
                  </a:lnTo>
                  <a:close/>
                  <a:moveTo>
                    <a:pt x="220435" y="65155"/>
                  </a:moveTo>
                  <a:lnTo>
                    <a:pt x="165327" y="88691"/>
                  </a:lnTo>
                  <a:lnTo>
                    <a:pt x="165327" y="127009"/>
                  </a:lnTo>
                  <a:lnTo>
                    <a:pt x="220435" y="103330"/>
                  </a:lnTo>
                  <a:close/>
                  <a:moveTo>
                    <a:pt x="156142" y="18370"/>
                  </a:moveTo>
                  <a:lnTo>
                    <a:pt x="92853" y="45494"/>
                  </a:lnTo>
                  <a:lnTo>
                    <a:pt x="156142" y="72618"/>
                  </a:lnTo>
                  <a:lnTo>
                    <a:pt x="219431" y="45494"/>
                  </a:lnTo>
                  <a:close/>
                  <a:moveTo>
                    <a:pt x="156142" y="0"/>
                  </a:moveTo>
                  <a:cubicBezTo>
                    <a:pt x="158725" y="0"/>
                    <a:pt x="161117" y="479"/>
                    <a:pt x="163317" y="1435"/>
                  </a:cubicBezTo>
                  <a:lnTo>
                    <a:pt x="227611" y="28990"/>
                  </a:lnTo>
                  <a:cubicBezTo>
                    <a:pt x="230960" y="30521"/>
                    <a:pt x="233663" y="32817"/>
                    <a:pt x="235720" y="35879"/>
                  </a:cubicBezTo>
                  <a:cubicBezTo>
                    <a:pt x="237777" y="38940"/>
                    <a:pt x="238805" y="42289"/>
                    <a:pt x="238805" y="45924"/>
                  </a:cubicBezTo>
                  <a:lnTo>
                    <a:pt x="238805" y="103330"/>
                  </a:lnTo>
                  <a:lnTo>
                    <a:pt x="301090" y="130023"/>
                  </a:lnTo>
                  <a:cubicBezTo>
                    <a:pt x="304534" y="131554"/>
                    <a:pt x="307261" y="133850"/>
                    <a:pt x="309270" y="136912"/>
                  </a:cubicBezTo>
                  <a:cubicBezTo>
                    <a:pt x="311279" y="139973"/>
                    <a:pt x="312284" y="143322"/>
                    <a:pt x="312284" y="146958"/>
                  </a:cubicBezTo>
                  <a:lnTo>
                    <a:pt x="312284" y="206659"/>
                  </a:lnTo>
                  <a:cubicBezTo>
                    <a:pt x="312284" y="210103"/>
                    <a:pt x="311375" y="213308"/>
                    <a:pt x="309557" y="216274"/>
                  </a:cubicBezTo>
                  <a:cubicBezTo>
                    <a:pt x="307739" y="219240"/>
                    <a:pt x="305252" y="221488"/>
                    <a:pt x="302094" y="223019"/>
                  </a:cubicBezTo>
                  <a:lnTo>
                    <a:pt x="237801" y="255166"/>
                  </a:lnTo>
                  <a:cubicBezTo>
                    <a:pt x="235409" y="256506"/>
                    <a:pt x="232682" y="257175"/>
                    <a:pt x="229620" y="257175"/>
                  </a:cubicBezTo>
                  <a:cubicBezTo>
                    <a:pt x="226559" y="257175"/>
                    <a:pt x="223832" y="256506"/>
                    <a:pt x="221440" y="255166"/>
                  </a:cubicBezTo>
                  <a:lnTo>
                    <a:pt x="157146" y="223019"/>
                  </a:lnTo>
                  <a:cubicBezTo>
                    <a:pt x="156668" y="222828"/>
                    <a:pt x="156333" y="222637"/>
                    <a:pt x="156142" y="222445"/>
                  </a:cubicBezTo>
                  <a:cubicBezTo>
                    <a:pt x="155950" y="222637"/>
                    <a:pt x="155615" y="222828"/>
                    <a:pt x="155137" y="223019"/>
                  </a:cubicBezTo>
                  <a:lnTo>
                    <a:pt x="90843" y="255166"/>
                  </a:lnTo>
                  <a:cubicBezTo>
                    <a:pt x="88451" y="256506"/>
                    <a:pt x="85725" y="257175"/>
                    <a:pt x="82663" y="257175"/>
                  </a:cubicBezTo>
                  <a:cubicBezTo>
                    <a:pt x="79602" y="257175"/>
                    <a:pt x="76875" y="256506"/>
                    <a:pt x="74483" y="255166"/>
                  </a:cubicBezTo>
                  <a:lnTo>
                    <a:pt x="10189" y="223019"/>
                  </a:lnTo>
                  <a:cubicBezTo>
                    <a:pt x="7032" y="221488"/>
                    <a:pt x="4544" y="219240"/>
                    <a:pt x="2726" y="216274"/>
                  </a:cubicBezTo>
                  <a:cubicBezTo>
                    <a:pt x="909" y="213308"/>
                    <a:pt x="0" y="210103"/>
                    <a:pt x="0" y="206659"/>
                  </a:cubicBezTo>
                  <a:lnTo>
                    <a:pt x="0" y="146958"/>
                  </a:lnTo>
                  <a:cubicBezTo>
                    <a:pt x="0" y="143322"/>
                    <a:pt x="1028" y="139973"/>
                    <a:pt x="3085" y="136912"/>
                  </a:cubicBezTo>
                  <a:cubicBezTo>
                    <a:pt x="5142" y="133850"/>
                    <a:pt x="7845" y="131554"/>
                    <a:pt x="11194" y="130023"/>
                  </a:cubicBezTo>
                  <a:lnTo>
                    <a:pt x="73478" y="103330"/>
                  </a:lnTo>
                  <a:lnTo>
                    <a:pt x="73478" y="45924"/>
                  </a:lnTo>
                  <a:cubicBezTo>
                    <a:pt x="73478" y="42289"/>
                    <a:pt x="74507" y="38940"/>
                    <a:pt x="76564" y="35879"/>
                  </a:cubicBezTo>
                  <a:cubicBezTo>
                    <a:pt x="78621" y="32817"/>
                    <a:pt x="81324" y="30521"/>
                    <a:pt x="84672" y="28990"/>
                  </a:cubicBezTo>
                  <a:lnTo>
                    <a:pt x="148966" y="1435"/>
                  </a:lnTo>
                  <a:cubicBezTo>
                    <a:pt x="151167" y="479"/>
                    <a:pt x="153558" y="0"/>
                    <a:pt x="156142"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latin charset="0" pitchFamily="2" typeface="FontAwesome"/>
              </a:endParaRPr>
            </a:p>
          </p:txBody>
        </p:sp>
      </p:grpSp>
      <p:sp>
        <p:nvSpPr>
          <p:cNvPr id="103" name="空心弧 102"/>
          <p:cNvSpPr>
            <a:spLocks noChangeAspect="1"/>
          </p:cNvSpPr>
          <p:nvPr/>
        </p:nvSpPr>
        <p:spPr>
          <a:xfrm flipH="1">
            <a:off x="1603533" y="4252595"/>
            <a:ext cx="1020776" cy="1020778"/>
          </a:xfrm>
          <a:prstGeom prst="blockArc">
            <a:avLst>
              <a:gd fmla="val 358711" name="adj1"/>
              <a:gd fmla="val 16227620" name="adj2"/>
              <a:gd fmla="val 5446" name="adj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4" name="空心弧 103"/>
          <p:cNvSpPr>
            <a:spLocks noChangeAspect="1"/>
          </p:cNvSpPr>
          <p:nvPr/>
        </p:nvSpPr>
        <p:spPr>
          <a:xfrm flipH="1">
            <a:off x="5254783" y="4252595"/>
            <a:ext cx="1020776" cy="1020778"/>
          </a:xfrm>
          <a:prstGeom prst="blockArc">
            <a:avLst>
              <a:gd fmla="val 358711" name="adj1"/>
              <a:gd fmla="val 16227620" name="adj2"/>
              <a:gd fmla="val 5446" name="adj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5" name="空心弧 104"/>
          <p:cNvSpPr>
            <a:spLocks noChangeAspect="1"/>
          </p:cNvSpPr>
          <p:nvPr/>
        </p:nvSpPr>
        <p:spPr>
          <a:xfrm flipH="1">
            <a:off x="3429158" y="4252595"/>
            <a:ext cx="1020776" cy="1020778"/>
          </a:xfrm>
          <a:prstGeom prst="blockArc">
            <a:avLst>
              <a:gd fmla="val 358711" name="adj1"/>
              <a:gd fmla="val 16227620" name="adj2"/>
              <a:gd fmla="val 5446" name="adj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3203265802"/>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69"/>
                                        </p:tgtEl>
                                        <p:attrNameLst>
                                          <p:attrName>style.visibility</p:attrName>
                                        </p:attrNameLst>
                                      </p:cBhvr>
                                      <p:to>
                                        <p:strVal val="visible"/>
                                      </p:to>
                                    </p:set>
                                    <p:animEffect filter="fade" transition="in">
                                      <p:cBhvr>
                                        <p:cTn dur="750" id="7"/>
                                        <p:tgtEl>
                                          <p:spTgt spid="69"/>
                                        </p:tgtEl>
                                      </p:cBhvr>
                                    </p:animEffect>
                                  </p:childTnLst>
                                </p:cTn>
                              </p:par>
                              <p:par>
                                <p:cTn decel="100000" fill="hold" grpId="1" id="8" nodeType="withEffect" presetClass="path" presetID="35" presetSubtype="0">
                                  <p:stCondLst>
                                    <p:cond delay="0"/>
                                  </p:stCondLst>
                                  <p:childTnLst>
                                    <p:animMotion origin="layout" path="M 2.29167E-06 1.48148E-06 L -0.04558 1.48148E-06" pathEditMode="relative" ptsTypes="AA" rAng="0">
                                      <p:cBhvr>
                                        <p:cTn dur="1500" fill="hold" id="9" spd="-100000"/>
                                        <p:tgtEl>
                                          <p:spTgt spid="69"/>
                                        </p:tgtEl>
                                        <p:attrNameLst>
                                          <p:attrName>ppt_x</p:attrName>
                                          <p:attrName>ppt_y</p:attrName>
                                        </p:attrNameLst>
                                      </p:cBhvr>
                                      <p:rCtr x="-2279" y="0"/>
                                    </p:animMotion>
                                  </p:childTnLst>
                                </p:cTn>
                              </p:par>
                              <p:par>
                                <p:cTn fill="hold" grpId="0" id="10" nodeType="withEffect" presetClass="entr" presetID="10" presetSubtype="0">
                                  <p:stCondLst>
                                    <p:cond delay="250"/>
                                  </p:stCondLst>
                                  <p:childTnLst>
                                    <p:set>
                                      <p:cBhvr>
                                        <p:cTn dur="1" fill="hold" id="11">
                                          <p:stCondLst>
                                            <p:cond delay="0"/>
                                          </p:stCondLst>
                                        </p:cTn>
                                        <p:tgtEl>
                                          <p:spTgt spid="68"/>
                                        </p:tgtEl>
                                        <p:attrNameLst>
                                          <p:attrName>style.visibility</p:attrName>
                                        </p:attrNameLst>
                                      </p:cBhvr>
                                      <p:to>
                                        <p:strVal val="visible"/>
                                      </p:to>
                                    </p:set>
                                    <p:animEffect filter="fade" transition="in">
                                      <p:cBhvr>
                                        <p:cTn dur="750" id="12"/>
                                        <p:tgtEl>
                                          <p:spTgt spid="68"/>
                                        </p:tgtEl>
                                      </p:cBhvr>
                                    </p:animEffect>
                                  </p:childTnLst>
                                </p:cTn>
                              </p:par>
                              <p:par>
                                <p:cTn decel="100000" fill="hold" grpId="1" id="13" nodeType="withEffect" presetClass="path" presetID="35" presetSubtype="0">
                                  <p:stCondLst>
                                    <p:cond delay="250"/>
                                  </p:stCondLst>
                                  <p:childTnLst>
                                    <p:animMotion origin="layout" path="M 4.375E-06 -4.44444E-06 L -0.04558 -4.44444E-06" pathEditMode="relative" ptsTypes="AA" rAng="0">
                                      <p:cBhvr>
                                        <p:cTn dur="1500" fill="hold" id="14" spd="-100000"/>
                                        <p:tgtEl>
                                          <p:spTgt spid="68"/>
                                        </p:tgtEl>
                                        <p:attrNameLst>
                                          <p:attrName>ppt_x</p:attrName>
                                          <p:attrName>ppt_y</p:attrName>
                                        </p:attrNameLst>
                                      </p:cBhvr>
                                      <p:rCtr x="-2279" y="0"/>
                                    </p:animMotion>
                                  </p:childTnLst>
                                </p:cTn>
                              </p:par>
                              <p:par>
                                <p:cTn fill="hold" grpId="0" id="15" nodeType="withEffect" presetClass="entr" presetID="10" presetSubtype="0">
                                  <p:stCondLst>
                                    <p:cond delay="500"/>
                                  </p:stCondLst>
                                  <p:childTnLst>
                                    <p:set>
                                      <p:cBhvr>
                                        <p:cTn dur="1" fill="hold" id="16">
                                          <p:stCondLst>
                                            <p:cond delay="0"/>
                                          </p:stCondLst>
                                        </p:cTn>
                                        <p:tgtEl>
                                          <p:spTgt spid="70"/>
                                        </p:tgtEl>
                                        <p:attrNameLst>
                                          <p:attrName>style.visibility</p:attrName>
                                        </p:attrNameLst>
                                      </p:cBhvr>
                                      <p:to>
                                        <p:strVal val="visible"/>
                                      </p:to>
                                    </p:set>
                                    <p:animEffect filter="fade" transition="in">
                                      <p:cBhvr>
                                        <p:cTn dur="750" id="17"/>
                                        <p:tgtEl>
                                          <p:spTgt spid="70"/>
                                        </p:tgtEl>
                                      </p:cBhvr>
                                    </p:animEffect>
                                  </p:childTnLst>
                                </p:cTn>
                              </p:par>
                              <p:par>
                                <p:cTn decel="100000" fill="hold" grpId="1" id="18" nodeType="withEffect" presetClass="path" presetID="35" presetSubtype="0">
                                  <p:stCondLst>
                                    <p:cond delay="500"/>
                                  </p:stCondLst>
                                  <p:childTnLst>
                                    <p:animMotion origin="layout" path="M 3.54167E-06 -1.85185E-06 L -0.04558 -1.85185E-06" pathEditMode="relative" ptsTypes="AA" rAng="0">
                                      <p:cBhvr>
                                        <p:cTn dur="1500" fill="hold" id="19" spd="-100000"/>
                                        <p:tgtEl>
                                          <p:spTgt spid="70"/>
                                        </p:tgtEl>
                                        <p:attrNameLst>
                                          <p:attrName>ppt_x</p:attrName>
                                          <p:attrName>ppt_y</p:attrName>
                                        </p:attrNameLst>
                                      </p:cBhvr>
                                      <p:rCtr x="-2279" y="0"/>
                                    </p:animMotion>
                                  </p:childTnLst>
                                </p:cTn>
                              </p:par>
                              <p:par>
                                <p:cTn fill="hold" grpId="0" id="20" nodeType="withEffect" presetClass="entr" presetID="10" presetSubtype="0">
                                  <p:stCondLst>
                                    <p:cond delay="1000"/>
                                  </p:stCondLst>
                                  <p:childTnLst>
                                    <p:set>
                                      <p:cBhvr>
                                        <p:cTn dur="1" fill="hold" id="21">
                                          <p:stCondLst>
                                            <p:cond delay="0"/>
                                          </p:stCondLst>
                                        </p:cTn>
                                        <p:tgtEl>
                                          <p:spTgt spid="72"/>
                                        </p:tgtEl>
                                        <p:attrNameLst>
                                          <p:attrName>style.visibility</p:attrName>
                                        </p:attrNameLst>
                                      </p:cBhvr>
                                      <p:to>
                                        <p:strVal val="visible"/>
                                      </p:to>
                                    </p:set>
                                    <p:animEffect filter="fade" transition="in">
                                      <p:cBhvr>
                                        <p:cTn dur="750" id="22"/>
                                        <p:tgtEl>
                                          <p:spTgt spid="72"/>
                                        </p:tgtEl>
                                      </p:cBhvr>
                                    </p:animEffect>
                                  </p:childTnLst>
                                </p:cTn>
                              </p:par>
                              <p:par>
                                <p:cTn decel="100000" fill="hold" grpId="1" id="23" nodeType="withEffect" presetClass="path" presetID="64" presetSubtype="0">
                                  <p:stCondLst>
                                    <p:cond delay="1000"/>
                                  </p:stCondLst>
                                  <p:childTnLst>
                                    <p:animMotion origin="layout" path="M 3.33333E-06 1.85185E-06 L 3.33333E-06 -0.08658" pathEditMode="relative" ptsTypes="AA" rAng="0">
                                      <p:cBhvr>
                                        <p:cTn dur="1250" fill="hold" id="24" spd="-100000"/>
                                        <p:tgtEl>
                                          <p:spTgt spid="72"/>
                                        </p:tgtEl>
                                        <p:attrNameLst>
                                          <p:attrName>ppt_x</p:attrName>
                                          <p:attrName>ppt_y</p:attrName>
                                        </p:attrNameLst>
                                      </p:cBhvr>
                                      <p:rCtr x="0" y="-4329"/>
                                    </p:animMotion>
                                  </p:childTnLst>
                                </p:cTn>
                              </p:par>
                              <p:par>
                                <p:cTn fill="hold" grpId="0" id="25" nodeType="withEffect" presetClass="entr" presetID="10" presetSubtype="0">
                                  <p:stCondLst>
                                    <p:cond delay="1250"/>
                                  </p:stCondLst>
                                  <p:childTnLst>
                                    <p:set>
                                      <p:cBhvr>
                                        <p:cTn dur="1" fill="hold" id="26">
                                          <p:stCondLst>
                                            <p:cond delay="0"/>
                                          </p:stCondLst>
                                        </p:cTn>
                                        <p:tgtEl>
                                          <p:spTgt spid="73"/>
                                        </p:tgtEl>
                                        <p:attrNameLst>
                                          <p:attrName>style.visibility</p:attrName>
                                        </p:attrNameLst>
                                      </p:cBhvr>
                                      <p:to>
                                        <p:strVal val="visible"/>
                                      </p:to>
                                    </p:set>
                                    <p:animEffect filter="fade" transition="in">
                                      <p:cBhvr>
                                        <p:cTn dur="750" id="27"/>
                                        <p:tgtEl>
                                          <p:spTgt spid="73"/>
                                        </p:tgtEl>
                                      </p:cBhvr>
                                    </p:animEffect>
                                  </p:childTnLst>
                                </p:cTn>
                              </p:par>
                              <p:par>
                                <p:cTn decel="100000" fill="hold" grpId="1" id="28" nodeType="withEffect" presetClass="path" presetID="64" presetSubtype="0">
                                  <p:stCondLst>
                                    <p:cond delay="1250"/>
                                  </p:stCondLst>
                                  <p:childTnLst>
                                    <p:animMotion origin="layout" path="M 2.91667E-06 -4.07407E-06 L 2.91667E-06 -0.08657" pathEditMode="relative" ptsTypes="AA" rAng="0">
                                      <p:cBhvr>
                                        <p:cTn dur="1250" fill="hold" id="29" spd="-100000"/>
                                        <p:tgtEl>
                                          <p:spTgt spid="73"/>
                                        </p:tgtEl>
                                        <p:attrNameLst>
                                          <p:attrName>ppt_x</p:attrName>
                                          <p:attrName>ppt_y</p:attrName>
                                        </p:attrNameLst>
                                      </p:cBhvr>
                                      <p:rCtr x="0" y="-4329"/>
                                    </p:animMotion>
                                  </p:childTnLst>
                                </p:cTn>
                              </p:par>
                              <p:par>
                                <p:cTn fill="hold" grpId="0" id="30" nodeType="withEffect" presetClass="entr" presetID="10" presetSubtype="0">
                                  <p:stCondLst>
                                    <p:cond delay="1500"/>
                                  </p:stCondLst>
                                  <p:childTnLst>
                                    <p:set>
                                      <p:cBhvr>
                                        <p:cTn dur="1" fill="hold" id="31">
                                          <p:stCondLst>
                                            <p:cond delay="0"/>
                                          </p:stCondLst>
                                        </p:cTn>
                                        <p:tgtEl>
                                          <p:spTgt spid="71"/>
                                        </p:tgtEl>
                                        <p:attrNameLst>
                                          <p:attrName>style.visibility</p:attrName>
                                        </p:attrNameLst>
                                      </p:cBhvr>
                                      <p:to>
                                        <p:strVal val="visible"/>
                                      </p:to>
                                    </p:set>
                                    <p:animEffect filter="fade" transition="in">
                                      <p:cBhvr>
                                        <p:cTn dur="750" id="32"/>
                                        <p:tgtEl>
                                          <p:spTgt spid="71"/>
                                        </p:tgtEl>
                                      </p:cBhvr>
                                    </p:animEffect>
                                  </p:childTnLst>
                                </p:cTn>
                              </p:par>
                              <p:par>
                                <p:cTn decel="100000" fill="hold" grpId="1" id="33" nodeType="withEffect" presetClass="path" presetID="64" presetSubtype="0">
                                  <p:stCondLst>
                                    <p:cond delay="1500"/>
                                  </p:stCondLst>
                                  <p:childTnLst>
                                    <p:animMotion origin="layout" path="M 2.5E-06 1.85185E-06 L 2.5E-06 -0.08658" pathEditMode="relative" ptsTypes="AA" rAng="0">
                                      <p:cBhvr>
                                        <p:cTn dur="1250" fill="hold" id="34" spd="-100000"/>
                                        <p:tgtEl>
                                          <p:spTgt spid="71"/>
                                        </p:tgtEl>
                                        <p:attrNameLst>
                                          <p:attrName>ppt_x</p:attrName>
                                          <p:attrName>ppt_y</p:attrName>
                                        </p:attrNameLst>
                                      </p:cBhvr>
                                      <p:rCtr x="0" y="-4329"/>
                                    </p:animMotion>
                                  </p:childTnLst>
                                </p:cTn>
                              </p:par>
                              <p:par>
                                <p:cTn fill="hold" id="35" nodeType="withEffect" presetClass="entr" presetID="2" presetSubtype="4">
                                  <p:stCondLst>
                                    <p:cond delay="0"/>
                                  </p:stCondLst>
                                  <p:childTnLst>
                                    <p:set>
                                      <p:cBhvr>
                                        <p:cTn dur="1" fill="hold" id="36">
                                          <p:stCondLst>
                                            <p:cond delay="0"/>
                                          </p:stCondLst>
                                        </p:cTn>
                                        <p:tgtEl>
                                          <p:spTgt spid="54"/>
                                        </p:tgtEl>
                                        <p:attrNameLst>
                                          <p:attrName>style.visibility</p:attrName>
                                        </p:attrNameLst>
                                      </p:cBhvr>
                                      <p:to>
                                        <p:strVal val="visible"/>
                                      </p:to>
                                    </p:set>
                                    <p:anim calcmode="lin" valueType="num">
                                      <p:cBhvr additive="base">
                                        <p:cTn dur="1500" fill="hold" id="37"/>
                                        <p:tgtEl>
                                          <p:spTgt spid="54"/>
                                        </p:tgtEl>
                                        <p:attrNameLst>
                                          <p:attrName>ppt_x</p:attrName>
                                        </p:attrNameLst>
                                      </p:cBhvr>
                                      <p:tavLst>
                                        <p:tav tm="0">
                                          <p:val>
                                            <p:strVal val="#ppt_x"/>
                                          </p:val>
                                        </p:tav>
                                        <p:tav tm="100000">
                                          <p:val>
                                            <p:strVal val="#ppt_x"/>
                                          </p:val>
                                        </p:tav>
                                      </p:tavLst>
                                    </p:anim>
                                    <p:anim calcmode="lin" valueType="num">
                                      <p:cBhvr additive="base">
                                        <p:cTn dur="1500" fill="hold" id="38"/>
                                        <p:tgtEl>
                                          <p:spTgt spid="54"/>
                                        </p:tgtEl>
                                        <p:attrNameLst>
                                          <p:attrName>ppt_y</p:attrName>
                                        </p:attrNameLst>
                                      </p:cBhvr>
                                      <p:tavLst>
                                        <p:tav tm="0">
                                          <p:val>
                                            <p:strVal val="1+#ppt_h/2"/>
                                          </p:val>
                                        </p:tav>
                                        <p:tav tm="100000">
                                          <p:val>
                                            <p:strVal val="#ppt_y"/>
                                          </p:val>
                                        </p:tav>
                                      </p:tavLst>
                                    </p:anim>
                                  </p:childTnLst>
                                </p:cTn>
                              </p:par>
                              <p:par>
                                <p:cTn decel="100000" fill="hold" id="39" nodeType="withEffect" presetClass="entr" presetID="2" presetSubtype="4">
                                  <p:stCondLst>
                                    <p:cond delay="0"/>
                                  </p:stCondLst>
                                  <p:childTnLst>
                                    <p:set>
                                      <p:cBhvr>
                                        <p:cTn dur="1" fill="hold" id="40">
                                          <p:stCondLst>
                                            <p:cond delay="0"/>
                                          </p:stCondLst>
                                        </p:cTn>
                                        <p:tgtEl>
                                          <p:spTgt spid="65"/>
                                        </p:tgtEl>
                                        <p:attrNameLst>
                                          <p:attrName>style.visibility</p:attrName>
                                        </p:attrNameLst>
                                      </p:cBhvr>
                                      <p:to>
                                        <p:strVal val="visible"/>
                                      </p:to>
                                    </p:set>
                                    <p:anim calcmode="lin" valueType="num">
                                      <p:cBhvr additive="base">
                                        <p:cTn dur="750" fill="hold" id="41"/>
                                        <p:tgtEl>
                                          <p:spTgt spid="65"/>
                                        </p:tgtEl>
                                        <p:attrNameLst>
                                          <p:attrName>ppt_x</p:attrName>
                                        </p:attrNameLst>
                                      </p:cBhvr>
                                      <p:tavLst>
                                        <p:tav tm="0">
                                          <p:val>
                                            <p:strVal val="#ppt_x"/>
                                          </p:val>
                                        </p:tav>
                                        <p:tav tm="100000">
                                          <p:val>
                                            <p:strVal val="#ppt_x"/>
                                          </p:val>
                                        </p:tav>
                                      </p:tavLst>
                                    </p:anim>
                                    <p:anim calcmode="lin" valueType="num">
                                      <p:cBhvr additive="base">
                                        <p:cTn dur="750" fill="hold" id="42"/>
                                        <p:tgtEl>
                                          <p:spTgt spid="65"/>
                                        </p:tgtEl>
                                        <p:attrNameLst>
                                          <p:attrName>ppt_y</p:attrName>
                                        </p:attrNameLst>
                                      </p:cBhvr>
                                      <p:tavLst>
                                        <p:tav tm="0">
                                          <p:val>
                                            <p:strVal val="1+#ppt_h/2"/>
                                          </p:val>
                                        </p:tav>
                                        <p:tav tm="100000">
                                          <p:val>
                                            <p:strVal val="#ppt_y"/>
                                          </p:val>
                                        </p:tav>
                                      </p:tavLst>
                                    </p:anim>
                                  </p:childTnLst>
                                </p:cTn>
                              </p:par>
                              <p:par>
                                <p:cTn fill="hold" id="43" nodeType="withEffect" presetClass="entr" presetID="2" presetSubtype="2">
                                  <p:stCondLst>
                                    <p:cond delay="250"/>
                                  </p:stCondLst>
                                  <p:childTnLst>
                                    <p:set>
                                      <p:cBhvr>
                                        <p:cTn dur="1" fill="hold" id="44">
                                          <p:stCondLst>
                                            <p:cond delay="0"/>
                                          </p:stCondLst>
                                        </p:cTn>
                                        <p:tgtEl>
                                          <p:spTgt spid="62"/>
                                        </p:tgtEl>
                                        <p:attrNameLst>
                                          <p:attrName>style.visibility</p:attrName>
                                        </p:attrNameLst>
                                      </p:cBhvr>
                                      <p:to>
                                        <p:strVal val="visible"/>
                                      </p:to>
                                    </p:set>
                                    <p:anim calcmode="lin" valueType="num">
                                      <p:cBhvr additive="base">
                                        <p:cTn dur="1500" fill="hold" id="45"/>
                                        <p:tgtEl>
                                          <p:spTgt spid="62"/>
                                        </p:tgtEl>
                                        <p:attrNameLst>
                                          <p:attrName>ppt_x</p:attrName>
                                        </p:attrNameLst>
                                      </p:cBhvr>
                                      <p:tavLst>
                                        <p:tav tm="0">
                                          <p:val>
                                            <p:strVal val="1+#ppt_w/2"/>
                                          </p:val>
                                        </p:tav>
                                        <p:tav tm="100000">
                                          <p:val>
                                            <p:strVal val="#ppt_x"/>
                                          </p:val>
                                        </p:tav>
                                      </p:tavLst>
                                    </p:anim>
                                    <p:anim calcmode="lin" valueType="num">
                                      <p:cBhvr additive="base">
                                        <p:cTn dur="1500" fill="hold" id="46"/>
                                        <p:tgtEl>
                                          <p:spTgt spid="62"/>
                                        </p:tgtEl>
                                        <p:attrNameLst>
                                          <p:attrName>ppt_y</p:attrName>
                                        </p:attrNameLst>
                                      </p:cBhvr>
                                      <p:tavLst>
                                        <p:tav tm="0">
                                          <p:val>
                                            <p:strVal val="#ppt_y"/>
                                          </p:val>
                                        </p:tav>
                                        <p:tav tm="100000">
                                          <p:val>
                                            <p:strVal val="#ppt_y"/>
                                          </p:val>
                                        </p:tav>
                                      </p:tavLst>
                                    </p:anim>
                                  </p:childTnLst>
                                </p:cTn>
                              </p:par>
                              <p:par>
                                <p:cTn fill="hold" id="47" nodeType="withEffect" presetClass="entr" presetID="2" presetSubtype="2">
                                  <p:stCondLst>
                                    <p:cond delay="500"/>
                                  </p:stCondLst>
                                  <p:childTnLst>
                                    <p:set>
                                      <p:cBhvr>
                                        <p:cTn dur="1" fill="hold" id="48">
                                          <p:stCondLst>
                                            <p:cond delay="0"/>
                                          </p:stCondLst>
                                        </p:cTn>
                                        <p:tgtEl>
                                          <p:spTgt spid="59"/>
                                        </p:tgtEl>
                                        <p:attrNameLst>
                                          <p:attrName>style.visibility</p:attrName>
                                        </p:attrNameLst>
                                      </p:cBhvr>
                                      <p:to>
                                        <p:strVal val="visible"/>
                                      </p:to>
                                    </p:set>
                                    <p:anim calcmode="lin" valueType="num">
                                      <p:cBhvr additive="base">
                                        <p:cTn dur="1500" fill="hold" id="49"/>
                                        <p:tgtEl>
                                          <p:spTgt spid="59"/>
                                        </p:tgtEl>
                                        <p:attrNameLst>
                                          <p:attrName>ppt_x</p:attrName>
                                        </p:attrNameLst>
                                      </p:cBhvr>
                                      <p:tavLst>
                                        <p:tav tm="0">
                                          <p:val>
                                            <p:strVal val="1+#ppt_w/2"/>
                                          </p:val>
                                        </p:tav>
                                        <p:tav tm="100000">
                                          <p:val>
                                            <p:strVal val="#ppt_x"/>
                                          </p:val>
                                        </p:tav>
                                      </p:tavLst>
                                    </p:anim>
                                    <p:anim calcmode="lin" valueType="num">
                                      <p:cBhvr additive="base">
                                        <p:cTn dur="1500" fill="hold" id="50"/>
                                        <p:tgtEl>
                                          <p:spTgt spid="59"/>
                                        </p:tgtEl>
                                        <p:attrNameLst>
                                          <p:attrName>ppt_y</p:attrName>
                                        </p:attrNameLst>
                                      </p:cBhvr>
                                      <p:tavLst>
                                        <p:tav tm="0">
                                          <p:val>
                                            <p:strVal val="#ppt_y"/>
                                          </p:val>
                                        </p:tav>
                                        <p:tav tm="100000">
                                          <p:val>
                                            <p:strVal val="#ppt_y"/>
                                          </p:val>
                                        </p:tav>
                                      </p:tavLst>
                                    </p:anim>
                                  </p:childTnLst>
                                </p:cTn>
                              </p:par>
                              <p:par>
                                <p:cTn fill="hold" grpId="0" id="51" nodeType="withEffect" presetClass="entr" presetID="10" presetSubtype="0">
                                  <p:stCondLst>
                                    <p:cond delay="1750"/>
                                  </p:stCondLst>
                                  <p:childTnLst>
                                    <p:set>
                                      <p:cBhvr>
                                        <p:cTn dur="1" fill="hold" id="52">
                                          <p:stCondLst>
                                            <p:cond delay="0"/>
                                          </p:stCondLst>
                                        </p:cTn>
                                        <p:tgtEl>
                                          <p:spTgt spid="58"/>
                                        </p:tgtEl>
                                        <p:attrNameLst>
                                          <p:attrName>style.visibility</p:attrName>
                                        </p:attrNameLst>
                                      </p:cBhvr>
                                      <p:to>
                                        <p:strVal val="visible"/>
                                      </p:to>
                                    </p:set>
                                    <p:animEffect filter="fade" transition="in">
                                      <p:cBhvr>
                                        <p:cTn dur="500" id="53"/>
                                        <p:tgtEl>
                                          <p:spTgt spid="58"/>
                                        </p:tgtEl>
                                      </p:cBhvr>
                                    </p:animEffect>
                                  </p:childTnLst>
                                </p:cTn>
                              </p:par>
                            </p:childTnLst>
                          </p:cTn>
                        </p:par>
                        <p:par>
                          <p:cTn fill="hold" id="54" nodeType="afterGroup">
                            <p:stCondLst>
                              <p:cond delay="2750"/>
                            </p:stCondLst>
                            <p:childTnLst>
                              <p:par>
                                <p:cTn fill="hold" id="55" nodeType="afterEffect" presetClass="entr" presetID="10" presetSubtype="0">
                                  <p:stCondLst>
                                    <p:cond delay="0"/>
                                  </p:stCondLst>
                                  <p:childTnLst>
                                    <p:set>
                                      <p:cBhvr>
                                        <p:cTn dur="1" fill="hold" id="56">
                                          <p:stCondLst>
                                            <p:cond delay="0"/>
                                          </p:stCondLst>
                                        </p:cTn>
                                        <p:tgtEl>
                                          <p:spTgt spid="74"/>
                                        </p:tgtEl>
                                        <p:attrNameLst>
                                          <p:attrName>style.visibility</p:attrName>
                                        </p:attrNameLst>
                                      </p:cBhvr>
                                      <p:to>
                                        <p:strVal val="visible"/>
                                      </p:to>
                                    </p:set>
                                    <p:animEffect filter="fade" transition="in">
                                      <p:cBhvr>
                                        <p:cTn dur="750" id="57"/>
                                        <p:tgtEl>
                                          <p:spTgt spid="74"/>
                                        </p:tgtEl>
                                      </p:cBhvr>
                                    </p:animEffect>
                                  </p:childTnLst>
                                </p:cTn>
                              </p:par>
                            </p:childTnLst>
                          </p:cTn>
                        </p:par>
                        <p:par>
                          <p:cTn fill="hold" id="58" nodeType="afterGroup">
                            <p:stCondLst>
                              <p:cond delay="3500"/>
                            </p:stCondLst>
                            <p:childTnLst>
                              <p:par>
                                <p:cTn fill="hold" id="59" nodeType="afterEffect" presetClass="entr" presetID="10" presetSubtype="0">
                                  <p:stCondLst>
                                    <p:cond delay="0"/>
                                  </p:stCondLst>
                                  <p:childTnLst>
                                    <p:set>
                                      <p:cBhvr>
                                        <p:cTn dur="1" fill="hold" id="60">
                                          <p:stCondLst>
                                            <p:cond delay="0"/>
                                          </p:stCondLst>
                                        </p:cTn>
                                        <p:tgtEl>
                                          <p:spTgt spid="90"/>
                                        </p:tgtEl>
                                        <p:attrNameLst>
                                          <p:attrName>style.visibility</p:attrName>
                                        </p:attrNameLst>
                                      </p:cBhvr>
                                      <p:to>
                                        <p:strVal val="visible"/>
                                      </p:to>
                                    </p:set>
                                    <p:animEffect filter="fade" transition="in">
                                      <p:cBhvr>
                                        <p:cTn dur="750" id="61"/>
                                        <p:tgtEl>
                                          <p:spTgt spid="90"/>
                                        </p:tgtEl>
                                      </p:cBhvr>
                                    </p:animEffect>
                                  </p:childTnLst>
                                </p:cTn>
                              </p:par>
                            </p:childTnLst>
                          </p:cTn>
                        </p:par>
                        <p:par>
                          <p:cTn fill="hold" id="62" nodeType="afterGroup">
                            <p:stCondLst>
                              <p:cond delay="4250"/>
                            </p:stCondLst>
                            <p:childTnLst>
                              <p:par>
                                <p:cTn fill="hold" id="63" nodeType="afterEffect" presetClass="entr" presetID="10" presetSubtype="0">
                                  <p:stCondLst>
                                    <p:cond delay="0"/>
                                  </p:stCondLst>
                                  <p:childTnLst>
                                    <p:set>
                                      <p:cBhvr>
                                        <p:cTn dur="1" fill="hold" id="64">
                                          <p:stCondLst>
                                            <p:cond delay="0"/>
                                          </p:stCondLst>
                                        </p:cTn>
                                        <p:tgtEl>
                                          <p:spTgt spid="80"/>
                                        </p:tgtEl>
                                        <p:attrNameLst>
                                          <p:attrName>style.visibility</p:attrName>
                                        </p:attrNameLst>
                                      </p:cBhvr>
                                      <p:to>
                                        <p:strVal val="visible"/>
                                      </p:to>
                                    </p:set>
                                    <p:animEffect filter="fade" transition="in">
                                      <p:cBhvr>
                                        <p:cTn dur="750" id="65"/>
                                        <p:tgtEl>
                                          <p:spTgt spid="80"/>
                                        </p:tgtEl>
                                      </p:cBhvr>
                                    </p:animEffect>
                                  </p:childTnLst>
                                </p:cTn>
                              </p:par>
                            </p:childTnLst>
                          </p:cTn>
                        </p:par>
                        <p:par>
                          <p:cTn fill="hold" id="66" nodeType="afterGroup">
                            <p:stCondLst>
                              <p:cond delay="5000"/>
                            </p:stCondLst>
                            <p:childTnLst>
                              <p:par>
                                <p:cTn fill="hold" grpId="0" id="67" nodeType="afterEffect" presetClass="entr" presetID="21" presetSubtype="1">
                                  <p:stCondLst>
                                    <p:cond delay="0"/>
                                  </p:stCondLst>
                                  <p:childTnLst>
                                    <p:set>
                                      <p:cBhvr>
                                        <p:cTn dur="1" fill="hold" id="68">
                                          <p:stCondLst>
                                            <p:cond delay="0"/>
                                          </p:stCondLst>
                                        </p:cTn>
                                        <p:tgtEl>
                                          <p:spTgt spid="105"/>
                                        </p:tgtEl>
                                        <p:attrNameLst>
                                          <p:attrName>style.visibility</p:attrName>
                                        </p:attrNameLst>
                                      </p:cBhvr>
                                      <p:to>
                                        <p:strVal val="visible"/>
                                      </p:to>
                                    </p:set>
                                    <p:animEffect filter="wheel(1)" transition="in">
                                      <p:cBhvr>
                                        <p:cTn dur="1000" id="69"/>
                                        <p:tgtEl>
                                          <p:spTgt spid="105"/>
                                        </p:tgtEl>
                                      </p:cBhvr>
                                    </p:animEffect>
                                  </p:childTnLst>
                                </p:cTn>
                              </p:par>
                            </p:childTnLst>
                          </p:cTn>
                        </p:par>
                        <p:par>
                          <p:cTn fill="hold" id="70" nodeType="afterGroup">
                            <p:stCondLst>
                              <p:cond delay="6000"/>
                            </p:stCondLst>
                            <p:childTnLst>
                              <p:par>
                                <p:cTn fill="hold" grpId="0" id="71" nodeType="afterEffect" presetClass="entr" presetID="21" presetSubtype="1">
                                  <p:stCondLst>
                                    <p:cond delay="0"/>
                                  </p:stCondLst>
                                  <p:childTnLst>
                                    <p:set>
                                      <p:cBhvr>
                                        <p:cTn dur="1" fill="hold" id="72">
                                          <p:stCondLst>
                                            <p:cond delay="0"/>
                                          </p:stCondLst>
                                        </p:cTn>
                                        <p:tgtEl>
                                          <p:spTgt spid="103"/>
                                        </p:tgtEl>
                                        <p:attrNameLst>
                                          <p:attrName>style.visibility</p:attrName>
                                        </p:attrNameLst>
                                      </p:cBhvr>
                                      <p:to>
                                        <p:strVal val="visible"/>
                                      </p:to>
                                    </p:set>
                                    <p:animEffect filter="wheel(1)" transition="in">
                                      <p:cBhvr>
                                        <p:cTn dur="1000" id="73"/>
                                        <p:tgtEl>
                                          <p:spTgt spid="103"/>
                                        </p:tgtEl>
                                      </p:cBhvr>
                                    </p:animEffect>
                                  </p:childTnLst>
                                </p:cTn>
                              </p:par>
                            </p:childTnLst>
                          </p:cTn>
                        </p:par>
                        <p:par>
                          <p:cTn fill="hold" id="74" nodeType="afterGroup">
                            <p:stCondLst>
                              <p:cond delay="7000"/>
                            </p:stCondLst>
                            <p:childTnLst>
                              <p:par>
                                <p:cTn fill="hold" grpId="0" id="75" nodeType="afterEffect" presetClass="entr" presetID="21" presetSubtype="1">
                                  <p:stCondLst>
                                    <p:cond delay="0"/>
                                  </p:stCondLst>
                                  <p:childTnLst>
                                    <p:set>
                                      <p:cBhvr>
                                        <p:cTn dur="1" fill="hold" id="76">
                                          <p:stCondLst>
                                            <p:cond delay="0"/>
                                          </p:stCondLst>
                                        </p:cTn>
                                        <p:tgtEl>
                                          <p:spTgt spid="104"/>
                                        </p:tgtEl>
                                        <p:attrNameLst>
                                          <p:attrName>style.visibility</p:attrName>
                                        </p:attrNameLst>
                                      </p:cBhvr>
                                      <p:to>
                                        <p:strVal val="visible"/>
                                      </p:to>
                                    </p:set>
                                    <p:animEffect filter="wheel(1)" transition="in">
                                      <p:cBhvr>
                                        <p:cTn dur="1000" id="77"/>
                                        <p:tgtEl>
                                          <p:spTgt spid="1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68"/>
      <p:bldP grpId="1" spid="68"/>
      <p:bldP grpId="0" spid="69"/>
      <p:bldP grpId="1" spid="69"/>
      <p:bldP grpId="0" spid="70"/>
      <p:bldP grpId="1" spid="70"/>
      <p:bldP grpId="0" spid="71"/>
      <p:bldP grpId="1" spid="71"/>
      <p:bldP grpId="0" spid="72"/>
      <p:bldP grpId="1" spid="72"/>
      <p:bldP grpId="0" spid="73"/>
      <p:bldP grpId="1" spid="73"/>
      <p:bldP grpId="0" spid="103"/>
      <p:bldP grpId="0" spid="104"/>
      <p:bldP grpId="0" spid="105"/>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BEBA8EAE-BF5A-486C-A8C5-ECC9F3942E4B}">
                <a14:imgProps>
                  <a14:imgLayer xmlns:d3p1="http://schemas.openxmlformats.org/officeDocument/2006/relationships" d3p1:embed="">
                    <a14:imgEffect>
                      <a14:saturation sat="300000"/>
                    </a14:imgEffect>
                  </a14:imgLayer>
                </a14:imgProps>
              </a:ext>
              <a:ext uri="{28A0092B-C50C-407E-A947-70E740481C1C}">
                <a14:useLocalDpi val="0"/>
              </a:ext>
            </a:extLst>
          </a:blip>
          <a:srcRect b="42982" l="37292" r="1011" t="22315"/>
          <a:stretch>
            <a:fillRect/>
          </a:stretch>
        </p:blipFill>
        <p:spPr>
          <a:xfrm>
            <a:off x="-29498" y="0"/>
            <a:ext cx="12221497" cy="6858000"/>
          </a:xfrm>
          <a:prstGeom prst="rect">
            <a:avLst/>
          </a:prstGeom>
        </p:spPr>
      </p:pic>
      <p:sp>
        <p:nvSpPr>
          <p:cNvPr id="5" name="文本框 4">
            <a:extLst>
              <a:ext uri="{FF2B5EF4-FFF2-40B4-BE49-F238E27FC236}">
                <a16:creationId xmlns:a16="http://schemas.microsoft.com/office/drawing/2014/main" id="{41454C21-413D-4561-9BA3-57DB7560FDB8}"/>
              </a:ext>
            </a:extLst>
          </p:cNvPr>
          <p:cNvSpPr txBox="1"/>
          <p:nvPr/>
        </p:nvSpPr>
        <p:spPr>
          <a:xfrm>
            <a:off x="2189831" y="1979419"/>
            <a:ext cx="7812338" cy="1409700"/>
          </a:xfrm>
          <a:prstGeom prst="rect">
            <a:avLst/>
          </a:prstGeom>
          <a:noFill/>
          <a:ln>
            <a:noFill/>
            <a:prstDash val="lgDashDot"/>
          </a:ln>
        </p:spPr>
        <p:txBody>
          <a:bodyPr bIns="34290" lIns="68580" rIns="68580" rtlCol="0" tIns="34290" wrap="square">
            <a:spAutoFit/>
          </a:bodyPr>
          <a:lstStyle/>
          <a:p>
            <a:pPr algn="ctr" lvl="1" marL="0"/>
            <a:r>
              <a:rPr altLang="en-US" b="1" lang="zh-CN" spc="600" sz="8800">
                <a:solidFill>
                  <a:srgbClr val="0070C0"/>
                </a:solidFill>
                <a:latin charset="-122" panose="020b0503020204020204" pitchFamily="34" typeface="微软雅黑"/>
                <a:ea charset="-122" panose="020b0503020204020204" pitchFamily="34" typeface="微软雅黑"/>
              </a:rPr>
              <a:t>公司产品服务</a:t>
            </a:r>
          </a:p>
        </p:txBody>
      </p:sp>
      <p:sp>
        <p:nvSpPr>
          <p:cNvPr id="6" name="矩形 5">
            <a:extLst>
              <a:ext uri="{FF2B5EF4-FFF2-40B4-BE49-F238E27FC236}">
                <a16:creationId xmlns:a16="http://schemas.microsoft.com/office/drawing/2014/main" id="{D6D3C8C8-4399-42B6-8652-C538F20BB48A}"/>
              </a:ext>
            </a:extLst>
          </p:cNvPr>
          <p:cNvSpPr/>
          <p:nvPr/>
        </p:nvSpPr>
        <p:spPr>
          <a:xfrm>
            <a:off x="3043010" y="3301286"/>
            <a:ext cx="6069330" cy="335280"/>
          </a:xfrm>
          <a:prstGeom prst="rect">
            <a:avLst/>
          </a:prstGeom>
        </p:spPr>
        <p:txBody>
          <a:bodyPr wrap="none">
            <a:spAutoFit/>
          </a:bodyPr>
          <a:lstStyle/>
          <a:p>
            <a:pPr algn="ctr"/>
            <a:r>
              <a:rPr altLang="zh-CN" lang="en-US" spc="1000" sz="1600">
                <a:solidFill>
                  <a:schemeClr val="tx1">
                    <a:lumMod val="50000"/>
                    <a:lumOff val="50000"/>
                  </a:schemeClr>
                </a:solidFill>
                <a:latin typeface="+mn-ea"/>
              </a:rPr>
              <a:t>COMPANY PRODUCT SERVICE</a:t>
            </a:r>
          </a:p>
        </p:txBody>
      </p:sp>
    </p:spTree>
    <p:extLst>
      <p:ext uri="{BB962C8B-B14F-4D97-AF65-F5344CB8AC3E}">
        <p14:creationId val="3539449873"/>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id="7"/>
                                        <p:tgtEl>
                                          <p:spTgt spid="5"/>
                                        </p:tgtEl>
                                        <p:attrNameLst>
                                          <p:attrName>ppt_y</p:attrName>
                                        </p:attrNameLst>
                                      </p:cBhvr>
                                      <p:tavLst>
                                        <p:tav tm="0">
                                          <p:val>
                                            <p:strVal val="#ppt_y+#ppt_h*1.125000"/>
                                          </p:val>
                                        </p:tav>
                                        <p:tav tm="100000">
                                          <p:val>
                                            <p:strVal val="#ppt_y"/>
                                          </p:val>
                                        </p:tav>
                                      </p:tavLst>
                                    </p:anim>
                                    <p:animEffect filter="wipe(up)" transition="in">
                                      <p:cBhvr>
                                        <p:cTn dur="500" id="8"/>
                                        <p:tgtEl>
                                          <p:spTgt spid="5"/>
                                        </p:tgtEl>
                                      </p:cBhvr>
                                    </p:animEffect>
                                  </p:childTnLst>
                                </p:cTn>
                              </p:par>
                            </p:childTnLst>
                          </p:cTn>
                        </p:par>
                        <p:par>
                          <p:cTn fill="hold" id="9" nodeType="afterGroup">
                            <p:stCondLst>
                              <p:cond delay="500"/>
                            </p:stCondLst>
                            <p:childTnLst>
                              <p:par>
                                <p:cTn fill="hold" id="10" nodeType="afterEffect" presetClass="entr" presetID="16" presetSubtype="21">
                                  <p:stCondLst>
                                    <p:cond delay="0"/>
                                  </p:stCondLst>
                                  <p:childTnLst>
                                    <p:set>
                                      <p:cBhvr>
                                        <p:cTn dur="1" fill="hold" id="11">
                                          <p:stCondLst>
                                            <p:cond delay="0"/>
                                          </p:stCondLst>
                                        </p:cTn>
                                        <p:tgtEl>
                                          <p:spTgt spid="6">
                                            <p:txEl>
                                              <p:pRg end="0" st="0"/>
                                            </p:txEl>
                                          </p:spTgt>
                                        </p:tgtEl>
                                        <p:attrNameLst>
                                          <p:attrName>style.visibility</p:attrName>
                                        </p:attrNameLst>
                                      </p:cBhvr>
                                      <p:to>
                                        <p:strVal val="visible"/>
                                      </p:to>
                                    </p:set>
                                    <p:animEffect filter="barn(inVertical)" transition="in">
                                      <p:cBhvr>
                                        <p:cTn dur="500" id="12"/>
                                        <p:tgtEl>
                                          <p:spTgt spid="6">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04929" y="349795"/>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产品介绍</a:t>
            </a:r>
          </a:p>
        </p:txBody>
      </p:sp>
      <p:grpSp>
        <p:nvGrpSpPr>
          <p:cNvPr id="85" name="组合 84">
            <a:extLst>
              <a:ext uri="{FF2B5EF4-FFF2-40B4-BE49-F238E27FC236}">
                <a16:creationId xmlns:a16="http://schemas.microsoft.com/office/drawing/2014/main" id="{4EBCCAF5-51F7-48C8-BA47-E4A336F6A6D1}"/>
              </a:ext>
            </a:extLst>
          </p:cNvPr>
          <p:cNvGrpSpPr/>
          <p:nvPr/>
        </p:nvGrpSpPr>
        <p:grpSpPr>
          <a:xfrm>
            <a:off x="4041464" y="1854142"/>
            <a:ext cx="4109070" cy="2371167"/>
            <a:chOff x="1539888" y="4461917"/>
            <a:chExt cx="9112224" cy="5258271"/>
          </a:xfrm>
          <a:effectLst>
            <a:outerShdw algn="tl" blurRad="50800" dir="2700000" dist="38100" rotWithShape="0">
              <a:prstClr val="black">
                <a:alpha val="40000"/>
              </a:prstClr>
            </a:outerShdw>
            <a:reflection algn="bl" blurRad="6350" dir="5400000" dist="50800" endPos="26000" rotWithShape="0" stA="25000" sy="-100000"/>
          </a:effectLst>
        </p:grpSpPr>
        <p:pic>
          <p:nvPicPr>
            <p:cNvPr id="86" name="图片 85">
              <a:extLst>
                <a:ext uri="{FF2B5EF4-FFF2-40B4-BE49-F238E27FC236}">
                  <a16:creationId xmlns:a16="http://schemas.microsoft.com/office/drawing/2014/main" id="{AA385DE0-643F-44F8-96F5-9936E0B3865B}"/>
                </a:ext>
              </a:extLst>
            </p:cNvPr>
            <p:cNvPicPr>
              <a:picLocks noChangeAspect="1"/>
            </p:cNvPicPr>
            <p:nvPr/>
          </p:nvPicPr>
          <p:blipFill>
            <a:blip r:embed="rId4"/>
            <a:stretch>
              <a:fillRect/>
            </a:stretch>
          </p:blipFill>
          <p:spPr>
            <a:xfrm>
              <a:off x="1539888" y="4461917"/>
              <a:ext cx="9112224" cy="5258271"/>
            </a:xfrm>
            <a:prstGeom prst="rect">
              <a:avLst/>
            </a:prstGeom>
          </p:spPr>
        </p:pic>
        <p:sp>
          <p:nvSpPr>
            <p:cNvPr id="87" name="矩形 86">
              <a:extLst>
                <a:ext uri="{FF2B5EF4-FFF2-40B4-BE49-F238E27FC236}">
                  <a16:creationId xmlns:a16="http://schemas.microsoft.com/office/drawing/2014/main" id="{5AE07CDA-B56A-4662-A381-2001B8B3E350}"/>
                </a:ext>
              </a:extLst>
            </p:cNvPr>
            <p:cNvSpPr/>
            <p:nvPr/>
          </p:nvSpPr>
          <p:spPr>
            <a:xfrm>
              <a:off x="2605177" y="4744528"/>
              <a:ext cx="6987397" cy="4432723"/>
            </a:xfrm>
            <a:prstGeom prst="rec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8" name="梯形 87">
            <a:extLst>
              <a:ext uri="{FF2B5EF4-FFF2-40B4-BE49-F238E27FC236}">
                <a16:creationId xmlns:a16="http://schemas.microsoft.com/office/drawing/2014/main" id="{44FC068C-6089-45C4-B500-DAF4EA8E9F2A}"/>
              </a:ext>
            </a:extLst>
          </p:cNvPr>
          <p:cNvSpPr/>
          <p:nvPr/>
        </p:nvSpPr>
        <p:spPr>
          <a:xfrm rot="5400000">
            <a:off x="2008589" y="1829827"/>
            <a:ext cx="2243726" cy="2302406"/>
          </a:xfrm>
          <a:prstGeom prst="trapezoid">
            <a:avLst>
              <a:gd fmla="val 8997" name="adj"/>
            </a:avLst>
          </a:prstGeom>
          <a:blipFill dpi="0" rotWithShape="0">
            <a:blip r:embed="rId6">
              <a:extLst>
                <a:ext uri="{28A0092B-C50C-407E-A947-70E740481C1C}">
                  <a14:useLocalDpi/>
                </a:ext>
              </a:extLst>
            </a:blip>
            <a:stretch>
              <a:fillRect/>
            </a:stretch>
          </a:blipFill>
          <a:ln>
            <a:noFill/>
          </a:ln>
          <a:effectLst>
            <a:reflection algn="bl" blurRad="6350" dir="5400000" dist="50800" endPos="26000" rotWithShape="0" stA="25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梯形 88">
            <a:extLst>
              <a:ext uri="{FF2B5EF4-FFF2-40B4-BE49-F238E27FC236}">
                <a16:creationId xmlns:a16="http://schemas.microsoft.com/office/drawing/2014/main" id="{A79C5304-E60C-4198-AD77-DFF856A27BA7}"/>
              </a:ext>
            </a:extLst>
          </p:cNvPr>
          <p:cNvSpPr/>
          <p:nvPr/>
        </p:nvSpPr>
        <p:spPr>
          <a:xfrm flipH="1" rot="16200000">
            <a:off x="7942277" y="1824802"/>
            <a:ext cx="2243726" cy="2302406"/>
          </a:xfrm>
          <a:prstGeom prst="trapezoid">
            <a:avLst>
              <a:gd fmla="val 8997" name="adj"/>
            </a:avLst>
          </a:prstGeom>
          <a:blipFill dpi="0" rotWithShape="0">
            <a:blip r:embed="rId7">
              <a:extLst>
                <a:ext uri="{28A0092B-C50C-407E-A947-70E740481C1C}">
                  <a14:useLocalDpi/>
                </a:ext>
              </a:extLst>
            </a:blip>
            <a:stretch>
              <a:fillRect/>
            </a:stretch>
          </a:blipFill>
          <a:ln>
            <a:noFill/>
          </a:ln>
          <a:effectLst>
            <a:reflection algn="bl" dir="5400000" endPos="26000" rotWithShape="0" stA="25000" sy="-100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Rectangle 4">
            <a:extLst>
              <a:ext uri="{FF2B5EF4-FFF2-40B4-BE49-F238E27FC236}">
                <a16:creationId xmlns:a16="http://schemas.microsoft.com/office/drawing/2014/main" id="{2716D75F-2AEC-4989-9972-FCBD953F63DC}"/>
              </a:ext>
            </a:extLst>
          </p:cNvPr>
          <p:cNvSpPr/>
          <p:nvPr/>
        </p:nvSpPr>
        <p:spPr>
          <a:xfrm>
            <a:off x="4730674" y="4485622"/>
            <a:ext cx="2773680" cy="603504"/>
          </a:xfrm>
          <a:prstGeom prst="rect">
            <a:avLst/>
          </a:prstGeom>
        </p:spPr>
        <p:txBody>
          <a:bodyPr wrap="none">
            <a:spAutoFit/>
          </a:bodyPr>
          <a:lstStyle/>
          <a:p>
            <a:pPr algn="ctr">
              <a:lnSpc>
                <a:spcPct val="120000"/>
              </a:lnSpc>
            </a:pPr>
            <a:r>
              <a:rPr altLang="en-US" b="1" lang="zh-CN" spc="600" sz="2800">
                <a:solidFill>
                  <a:schemeClr val="accent1">
                    <a:lumMod val="75000"/>
                  </a:schemeClr>
                </a:solidFill>
                <a:latin charset="0" panose="00000400000000000000" pitchFamily="50" typeface="Montserrat Light"/>
                <a:ea typeface="微软雅黑"/>
                <a:cs charset="0" panose="020b0502040204020203" pitchFamily="34" typeface="Segoe UI Light"/>
              </a:rPr>
              <a:t>添加您的标题</a:t>
            </a:r>
          </a:p>
        </p:txBody>
      </p:sp>
      <p:sp>
        <p:nvSpPr>
          <p:cNvPr id="91" name="矩形 90">
            <a:extLst>
              <a:ext uri="{FF2B5EF4-FFF2-40B4-BE49-F238E27FC236}">
                <a16:creationId xmlns:a16="http://schemas.microsoft.com/office/drawing/2014/main" id="{5BFF9821-0030-47DE-A642-E411B730838E}"/>
              </a:ext>
            </a:extLst>
          </p:cNvPr>
          <p:cNvSpPr/>
          <p:nvPr/>
        </p:nvSpPr>
        <p:spPr>
          <a:xfrm>
            <a:off x="2618708" y="5140775"/>
            <a:ext cx="6997613" cy="777240"/>
          </a:xfrm>
          <a:prstGeom prst="rect">
            <a:avLst/>
          </a:prstGeom>
        </p:spPr>
        <p:txBody>
          <a:bodyPr wrap="square">
            <a:spAutoFit/>
          </a:bodyPr>
          <a:lstStyle/>
          <a:p>
            <a:pPr algn="ctr">
              <a:lnSpc>
                <a:spcPct val="150000"/>
              </a:lnSpc>
            </a:pPr>
            <a:r>
              <a:rPr altLang="en-US" lang="zh-CN" spc="300" sz="1000">
                <a:solidFill>
                  <a:schemeClr val="tx1">
                    <a:lumMod val="50000"/>
                    <a:lumOff val="50000"/>
                  </a:schemeClr>
                </a:solidFill>
              </a:rPr>
              <a:t>源文件比展示视频和预览图更高清流畅，并为您精心准备修改教程和素材赠品，即使是新手也能制作出大师级水准的PPT。在这里添加相关的文字描述，可以从您的文案中复制需要的内容到这里，选择仅保留文字即可。</a:t>
            </a:r>
          </a:p>
        </p:txBody>
      </p:sp>
    </p:spTree>
    <p:extLst>
      <p:ext uri="{BB962C8B-B14F-4D97-AF65-F5344CB8AC3E}">
        <p14:creationId val="45811253"/>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par>
                                <p:cTn fill="hold" id="9" nodeType="withEffect" presetClass="entr" presetID="10" presetSubtype="0">
                                  <p:stCondLst>
                                    <p:cond delay="1000"/>
                                  </p:stCondLst>
                                  <p:childTnLst>
                                    <p:set>
                                      <p:cBhvr>
                                        <p:cTn dur="1" fill="hold" id="10">
                                          <p:stCondLst>
                                            <p:cond delay="0"/>
                                          </p:stCondLst>
                                        </p:cTn>
                                        <p:tgtEl>
                                          <p:spTgt spid="85"/>
                                        </p:tgtEl>
                                        <p:attrNameLst>
                                          <p:attrName>style.visibility</p:attrName>
                                        </p:attrNameLst>
                                      </p:cBhvr>
                                      <p:to>
                                        <p:strVal val="visible"/>
                                      </p:to>
                                    </p:set>
                                    <p:animEffect filter="fade" transition="in">
                                      <p:cBhvr>
                                        <p:cTn dur="1000" id="11"/>
                                        <p:tgtEl>
                                          <p:spTgt spid="85"/>
                                        </p:tgtEl>
                                      </p:cBhvr>
                                    </p:animEffect>
                                  </p:childTnLst>
                                </p:cTn>
                              </p:par>
                              <p:par>
                                <p:cTn decel="100000" fill="hold" id="12" nodeType="withEffect" presetClass="path" presetID="64" presetSubtype="0">
                                  <p:stCondLst>
                                    <p:cond delay="1000"/>
                                  </p:stCondLst>
                                  <p:childTnLst>
                                    <p:animMotion origin="layout" path="M 0 2.96296E-06 L 0 0.13727" pathEditMode="relative" ptsTypes="AA" rAng="0">
                                      <p:cBhvr>
                                        <p:cTn dur="1000" fill="hold" id="13" spd="-100000"/>
                                        <p:tgtEl>
                                          <p:spTgt spid="85"/>
                                        </p:tgtEl>
                                        <p:attrNameLst>
                                          <p:attrName>ppt_x</p:attrName>
                                          <p:attrName>ppt_y</p:attrName>
                                        </p:attrNameLst>
                                      </p:cBhvr>
                                      <p:rCtr x="0" y="6852"/>
                                    </p:animMotion>
                                  </p:childTnLst>
                                </p:cTn>
                              </p:par>
                              <p:par>
                                <p:cTn decel="100000" fill="hold" grpId="0" id="14" nodeType="withEffect" presetClass="entr" presetID="2" presetSubtype="8">
                                  <p:stCondLst>
                                    <p:cond delay="1000"/>
                                  </p:stCondLst>
                                  <p:childTnLst>
                                    <p:set>
                                      <p:cBhvr>
                                        <p:cTn dur="1" fill="hold" id="15">
                                          <p:stCondLst>
                                            <p:cond delay="0"/>
                                          </p:stCondLst>
                                        </p:cTn>
                                        <p:tgtEl>
                                          <p:spTgt spid="88"/>
                                        </p:tgtEl>
                                        <p:attrNameLst>
                                          <p:attrName>style.visibility</p:attrName>
                                        </p:attrNameLst>
                                      </p:cBhvr>
                                      <p:to>
                                        <p:strVal val="visible"/>
                                      </p:to>
                                    </p:set>
                                    <p:anim calcmode="lin" valueType="num">
                                      <p:cBhvr additive="base">
                                        <p:cTn dur="1250" fill="hold" id="16"/>
                                        <p:tgtEl>
                                          <p:spTgt spid="88"/>
                                        </p:tgtEl>
                                        <p:attrNameLst>
                                          <p:attrName>ppt_x</p:attrName>
                                        </p:attrNameLst>
                                      </p:cBhvr>
                                      <p:tavLst>
                                        <p:tav tm="0">
                                          <p:val>
                                            <p:strVal val="0-#ppt_w/2"/>
                                          </p:val>
                                        </p:tav>
                                        <p:tav tm="100000">
                                          <p:val>
                                            <p:strVal val="#ppt_x"/>
                                          </p:val>
                                        </p:tav>
                                      </p:tavLst>
                                    </p:anim>
                                    <p:anim calcmode="lin" valueType="num">
                                      <p:cBhvr additive="base">
                                        <p:cTn dur="1250" fill="hold" id="17"/>
                                        <p:tgtEl>
                                          <p:spTgt spid="88"/>
                                        </p:tgtEl>
                                        <p:attrNameLst>
                                          <p:attrName>ppt_y</p:attrName>
                                        </p:attrNameLst>
                                      </p:cBhvr>
                                      <p:tavLst>
                                        <p:tav tm="0">
                                          <p:val>
                                            <p:strVal val="#ppt_y"/>
                                          </p:val>
                                        </p:tav>
                                        <p:tav tm="100000">
                                          <p:val>
                                            <p:strVal val="#ppt_y"/>
                                          </p:val>
                                        </p:tav>
                                      </p:tavLst>
                                    </p:anim>
                                  </p:childTnLst>
                                </p:cTn>
                              </p:par>
                              <p:par>
                                <p:cTn decel="100000" fill="hold" grpId="0" id="18" nodeType="withEffect" presetClass="entr" presetID="2" presetSubtype="2">
                                  <p:stCondLst>
                                    <p:cond delay="1000"/>
                                  </p:stCondLst>
                                  <p:childTnLst>
                                    <p:set>
                                      <p:cBhvr>
                                        <p:cTn dur="1" fill="hold" id="19">
                                          <p:stCondLst>
                                            <p:cond delay="0"/>
                                          </p:stCondLst>
                                        </p:cTn>
                                        <p:tgtEl>
                                          <p:spTgt spid="89"/>
                                        </p:tgtEl>
                                        <p:attrNameLst>
                                          <p:attrName>style.visibility</p:attrName>
                                        </p:attrNameLst>
                                      </p:cBhvr>
                                      <p:to>
                                        <p:strVal val="visible"/>
                                      </p:to>
                                    </p:set>
                                    <p:anim calcmode="lin" valueType="num">
                                      <p:cBhvr additive="base">
                                        <p:cTn dur="1250" fill="hold" id="20"/>
                                        <p:tgtEl>
                                          <p:spTgt spid="89"/>
                                        </p:tgtEl>
                                        <p:attrNameLst>
                                          <p:attrName>ppt_x</p:attrName>
                                        </p:attrNameLst>
                                      </p:cBhvr>
                                      <p:tavLst>
                                        <p:tav tm="0">
                                          <p:val>
                                            <p:strVal val="1+#ppt_w/2"/>
                                          </p:val>
                                        </p:tav>
                                        <p:tav tm="100000">
                                          <p:val>
                                            <p:strVal val="#ppt_x"/>
                                          </p:val>
                                        </p:tav>
                                      </p:tavLst>
                                    </p:anim>
                                    <p:anim calcmode="lin" valueType="num">
                                      <p:cBhvr additive="base">
                                        <p:cTn dur="1250" fill="hold" id="21"/>
                                        <p:tgtEl>
                                          <p:spTgt spid="89"/>
                                        </p:tgtEl>
                                        <p:attrNameLst>
                                          <p:attrName>ppt_y</p:attrName>
                                        </p:attrNameLst>
                                      </p:cBhvr>
                                      <p:tavLst>
                                        <p:tav tm="0">
                                          <p:val>
                                            <p:strVal val="#ppt_y"/>
                                          </p:val>
                                        </p:tav>
                                        <p:tav tm="100000">
                                          <p:val>
                                            <p:strVal val="#ppt_y"/>
                                          </p:val>
                                        </p:tav>
                                      </p:tavLst>
                                    </p:anim>
                                  </p:childTnLst>
                                </p:cTn>
                              </p:par>
                              <p:par>
                                <p:cTn fill="hold" grpId="0" id="22" nodeType="withEffect" presetClass="entr" presetID="10" presetSubtype="0">
                                  <p:stCondLst>
                                    <p:cond delay="2000"/>
                                  </p:stCondLst>
                                  <p:childTnLst>
                                    <p:set>
                                      <p:cBhvr>
                                        <p:cTn dur="1" fill="hold" id="23">
                                          <p:stCondLst>
                                            <p:cond delay="0"/>
                                          </p:stCondLst>
                                        </p:cTn>
                                        <p:tgtEl>
                                          <p:spTgt spid="90"/>
                                        </p:tgtEl>
                                        <p:attrNameLst>
                                          <p:attrName>style.visibility</p:attrName>
                                        </p:attrNameLst>
                                      </p:cBhvr>
                                      <p:to>
                                        <p:strVal val="visible"/>
                                      </p:to>
                                    </p:set>
                                    <p:animEffect filter="fade" transition="in">
                                      <p:cBhvr>
                                        <p:cTn dur="750" id="24"/>
                                        <p:tgtEl>
                                          <p:spTgt spid="90"/>
                                        </p:tgtEl>
                                      </p:cBhvr>
                                    </p:animEffect>
                                  </p:childTnLst>
                                </p:cTn>
                              </p:par>
                              <p:par>
                                <p:cTn decel="100000" fill="hold" grpId="1" id="25" nodeType="withEffect" presetClass="path" presetID="35" presetSubtype="0">
                                  <p:stCondLst>
                                    <p:cond delay="2000"/>
                                  </p:stCondLst>
                                  <p:childTnLst>
                                    <p:animMotion origin="layout" path="M -2.70833E-06 -3.33333E-06 L -0.0401 -3.33333E-06" pathEditMode="relative" ptsTypes="AA" rAng="0">
                                      <p:cBhvr>
                                        <p:cTn dur="1250" fill="hold" id="26" spd="-100000"/>
                                        <p:tgtEl>
                                          <p:spTgt spid="90"/>
                                        </p:tgtEl>
                                        <p:attrNameLst>
                                          <p:attrName>ppt_x</p:attrName>
                                          <p:attrName>ppt_y</p:attrName>
                                        </p:attrNameLst>
                                      </p:cBhvr>
                                      <p:rCtr x="-2005" y="0"/>
                                    </p:animMotion>
                                  </p:childTnLst>
                                </p:cTn>
                              </p:par>
                              <p:par>
                                <p:cTn fill="hold" grpId="0" id="27" nodeType="withEffect" presetClass="entr" presetID="10" presetSubtype="0">
                                  <p:stCondLst>
                                    <p:cond delay="2000"/>
                                  </p:stCondLst>
                                  <p:childTnLst>
                                    <p:set>
                                      <p:cBhvr>
                                        <p:cTn dur="1" fill="hold" id="28">
                                          <p:stCondLst>
                                            <p:cond delay="0"/>
                                          </p:stCondLst>
                                        </p:cTn>
                                        <p:tgtEl>
                                          <p:spTgt spid="91"/>
                                        </p:tgtEl>
                                        <p:attrNameLst>
                                          <p:attrName>style.visibility</p:attrName>
                                        </p:attrNameLst>
                                      </p:cBhvr>
                                      <p:to>
                                        <p:strVal val="visible"/>
                                      </p:to>
                                    </p:set>
                                    <p:animEffect filter="fade" transition="in">
                                      <p:cBhvr>
                                        <p:cTn dur="750" id="29"/>
                                        <p:tgtEl>
                                          <p:spTgt spid="91"/>
                                        </p:tgtEl>
                                      </p:cBhvr>
                                    </p:animEffect>
                                  </p:childTnLst>
                                </p:cTn>
                              </p:par>
                              <p:par>
                                <p:cTn decel="100000" fill="hold" grpId="1" id="30" nodeType="withEffect" presetClass="path" presetID="35" presetSubtype="0">
                                  <p:stCondLst>
                                    <p:cond delay="2000"/>
                                  </p:stCondLst>
                                  <p:childTnLst>
                                    <p:animMotion origin="layout" path="M -2.91667E-06 -1.11111E-06 L 0.04492 -1.11111E-06" pathEditMode="relative" ptsTypes="AA" rAng="0">
                                      <p:cBhvr>
                                        <p:cTn dur="1250" fill="hold" id="31" spd="-100000"/>
                                        <p:tgtEl>
                                          <p:spTgt spid="91"/>
                                        </p:tgtEl>
                                        <p:attrNameLst>
                                          <p:attrName>ppt_x</p:attrName>
                                          <p:attrName>ppt_y</p:attrName>
                                        </p:attrNameLst>
                                      </p:cBhvr>
                                      <p:rCtr x="2240"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88"/>
      <p:bldP grpId="0" spid="89"/>
      <p:bldP grpId="0" spid="90"/>
      <p:bldP grpId="1" spid="90"/>
      <p:bldP grpId="0" spid="91"/>
      <p:bldP grpId="1" spid="9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04929" y="346459"/>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重点产品</a:t>
            </a:r>
          </a:p>
        </p:txBody>
      </p:sp>
      <p:sp>
        <p:nvSpPr>
          <p:cNvPr id="90" name="矩形 89"/>
          <p:cNvSpPr/>
          <p:nvPr/>
        </p:nvSpPr>
        <p:spPr>
          <a:xfrm>
            <a:off x="1033776" y="2463751"/>
            <a:ext cx="5417126" cy="2341418"/>
          </a:xfrm>
          <a:prstGeom prst="rect">
            <a:avLst/>
          </a:prstGeom>
          <a:gradFill flip="none" rotWithShape="1">
            <a:gsLst>
              <a:gs pos="0">
                <a:schemeClr val="accent1"/>
              </a:gs>
              <a:gs pos="100000">
                <a:schemeClr val="accent4"/>
              </a:gs>
            </a:gsLst>
            <a:lin ang="13500000" scaled="1"/>
          </a:gradFill>
          <a:ln>
            <a:noFill/>
          </a:ln>
          <a:effectLst>
            <a:outerShdw algn="tl" blurRad="508000" dir="5400000" dist="254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91" name="组合 90"/>
          <p:cNvGrpSpPr/>
          <p:nvPr/>
        </p:nvGrpSpPr>
        <p:grpSpPr>
          <a:xfrm>
            <a:off x="5617767" y="1514247"/>
            <a:ext cx="2387366" cy="4615091"/>
            <a:chOff x="5617767" y="2052903"/>
            <a:chExt cx="2387366" cy="4615091"/>
          </a:xfrm>
        </p:grpSpPr>
        <p:pic>
          <p:nvPicPr>
            <p:cNvPr id="92" name="图片 91"/>
            <p:cNvPicPr>
              <a:picLocks noChangeAspect="1"/>
            </p:cNvPicPr>
            <p:nvPr/>
          </p:nvPicPr>
          <p:blipFill>
            <a:blip r:embed="rId4">
              <a:extLst>
                <a:ext uri="{28A0092B-C50C-407E-A947-70E740481C1C}">
                  <a14:useLocalDpi/>
                </a:ext>
              </a:extLst>
            </a:blip>
            <a:stretch>
              <a:fillRect/>
            </a:stretch>
          </p:blipFill>
          <p:spPr>
            <a:xfrm>
              <a:off x="5617767" y="2052903"/>
              <a:ext cx="2387366" cy="4615091"/>
            </a:xfrm>
            <a:prstGeom prst="rect">
              <a:avLst/>
            </a:prstGeom>
          </p:spPr>
        </p:pic>
        <p:sp>
          <p:nvSpPr>
            <p:cNvPr id="93" name="矩形 92"/>
            <p:cNvSpPr/>
            <p:nvPr/>
          </p:nvSpPr>
          <p:spPr>
            <a:xfrm>
              <a:off x="5905517" y="2670176"/>
              <a:ext cx="1816696" cy="3171824"/>
            </a:xfrm>
            <a:prstGeom prst="rec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4" name="矩形 93"/>
          <p:cNvSpPr/>
          <p:nvPr/>
        </p:nvSpPr>
        <p:spPr>
          <a:xfrm>
            <a:off x="7886716" y="2317786"/>
            <a:ext cx="1554231" cy="2731558"/>
          </a:xfrm>
          <a:prstGeom prst="rect">
            <a:avLst/>
          </a:prstGeom>
          <a:blipFill>
            <a:blip r:embed="rId6">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矩形 94"/>
          <p:cNvSpPr/>
          <p:nvPr/>
        </p:nvSpPr>
        <p:spPr>
          <a:xfrm>
            <a:off x="9605450" y="2317786"/>
            <a:ext cx="1554231" cy="2731558"/>
          </a:xfrm>
          <a:prstGeom prst="rect">
            <a:avLst/>
          </a:prstGeom>
          <a:blipFill>
            <a:blip r:embed="rId7">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6" name="组合 95"/>
          <p:cNvGrpSpPr/>
          <p:nvPr/>
        </p:nvGrpSpPr>
        <p:grpSpPr>
          <a:xfrm>
            <a:off x="1348306" y="2699207"/>
            <a:ext cx="4269461" cy="2150062"/>
            <a:chOff x="658811" y="4804727"/>
            <a:chExt cx="10367938" cy="2150062"/>
          </a:xfrm>
        </p:grpSpPr>
        <p:sp>
          <p:nvSpPr>
            <p:cNvPr id="97" name="文本框 96"/>
            <p:cNvSpPr txBox="1"/>
            <p:nvPr/>
          </p:nvSpPr>
          <p:spPr>
            <a:xfrm>
              <a:off x="658811" y="4804726"/>
              <a:ext cx="5466893" cy="640080"/>
            </a:xfrm>
            <a:prstGeom prst="rect">
              <a:avLst/>
            </a:prstGeom>
            <a:noFill/>
          </p:spPr>
          <p:txBody>
            <a:bodyPr rtlCol="0" wrap="square">
              <a:spAutoFit/>
            </a:bodyPr>
            <a:lstStyle/>
            <a:p>
              <a:pPr>
                <a:lnSpc>
                  <a:spcPct val="150000"/>
                </a:lnSpc>
              </a:pPr>
              <a:r>
                <a:rPr altLang="en-US" b="1" lang="zh-CN" spc="300" sz="2400">
                  <a:solidFill>
                    <a:schemeClr val="bg1"/>
                  </a:solidFill>
                  <a:latin typeface="+mj-ea"/>
                  <a:ea typeface="+mj-ea"/>
                  <a:cs typeface="+mn-ea"/>
                  <a:sym typeface="+mn-lt"/>
                </a:rPr>
                <a:t>添加您的标题</a:t>
              </a:r>
            </a:p>
          </p:txBody>
        </p:sp>
        <p:sp>
          <p:nvSpPr>
            <p:cNvPr id="98" name="文本框 97"/>
            <p:cNvSpPr txBox="1"/>
            <p:nvPr/>
          </p:nvSpPr>
          <p:spPr>
            <a:xfrm>
              <a:off x="658816" y="5338962"/>
              <a:ext cx="10367933" cy="1348740"/>
            </a:xfrm>
            <a:prstGeom prst="rect">
              <a:avLst/>
            </a:prstGeom>
            <a:noFill/>
          </p:spPr>
          <p:txBody>
            <a:bodyPr rtlCol="0" wrap="square">
              <a:spAutoFit/>
            </a:bodyPr>
            <a:lstStyle/>
            <a:p>
              <a:pPr algn="just">
                <a:lnSpc>
                  <a:spcPct val="150000"/>
                </a:lnSpc>
              </a:pPr>
              <a:r>
                <a:rPr altLang="en-US" lang="zh-CN" spc="300" sz="1100">
                  <a:solidFill>
                    <a:schemeClr val="bg1"/>
                  </a:solidFill>
                </a:rPr>
                <a:t>由在此输入详细介绍，以表达项目工作的详细资料和文字信息。由在此输入详细介绍，以表达项目工作的详细资料和文字信息。</a:t>
              </a:r>
            </a:p>
            <a:p>
              <a:pPr algn="just">
                <a:lnSpc>
                  <a:spcPct val="150000"/>
                </a:lnSpc>
              </a:pPr>
              <a:r>
                <a:rPr altLang="en-US" lang="zh-CN" spc="300" sz="1100">
                  <a:solidFill>
                    <a:schemeClr val="bg1"/>
                  </a:solidFill>
                </a:rPr>
                <a:t>由在此输入详细介绍，以表达项目工作的详细资料和文字信息。</a:t>
              </a:r>
            </a:p>
          </p:txBody>
        </p:sp>
      </p:grpSp>
    </p:spTree>
    <p:extLst>
      <p:ext uri="{BB962C8B-B14F-4D97-AF65-F5344CB8AC3E}">
        <p14:creationId val="2999704657"/>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90"/>
                                        </p:tgtEl>
                                        <p:attrNameLst>
                                          <p:attrName>style.visibility</p:attrName>
                                        </p:attrNameLst>
                                      </p:cBhvr>
                                      <p:to>
                                        <p:strVal val="visible"/>
                                      </p:to>
                                    </p:set>
                                    <p:animEffect filter="fade" transition="in">
                                      <p:cBhvr>
                                        <p:cTn dur="1500" id="12"/>
                                        <p:tgtEl>
                                          <p:spTgt spid="90"/>
                                        </p:tgtEl>
                                      </p:cBhvr>
                                    </p:animEffect>
                                  </p:childTnLst>
                                </p:cTn>
                              </p:par>
                              <p:par>
                                <p:cTn decel="100000" fill="hold" grpId="1" id="13" nodeType="withEffect" presetClass="path" presetID="35" presetSubtype="0">
                                  <p:stCondLst>
                                    <p:cond delay="0"/>
                                  </p:stCondLst>
                                  <p:childTnLst>
                                    <p:animMotion origin="layout" path="M -1.04167E-06 -1.11111E-06 L -0.04557 -1.11111E-06" pathEditMode="relative" ptsTypes="AA" rAng="0">
                                      <p:cBhvr>
                                        <p:cTn dur="1500" fill="hold" id="14" spd="-100000"/>
                                        <p:tgtEl>
                                          <p:spTgt spid="90"/>
                                        </p:tgtEl>
                                        <p:attrNameLst>
                                          <p:attrName>ppt_x</p:attrName>
                                          <p:attrName>ppt_y</p:attrName>
                                        </p:attrNameLst>
                                      </p:cBhvr>
                                      <p:rCtr x="-2279" y="0"/>
                                    </p:animMotion>
                                  </p:childTnLst>
                                </p:cTn>
                              </p:par>
                              <p:par>
                                <p:cTn fill="hold" id="15" nodeType="withEffect" presetClass="entr" presetID="10" presetSubtype="0">
                                  <p:stCondLst>
                                    <p:cond delay="0"/>
                                  </p:stCondLst>
                                  <p:childTnLst>
                                    <p:set>
                                      <p:cBhvr>
                                        <p:cTn dur="1" fill="hold" id="16">
                                          <p:stCondLst>
                                            <p:cond delay="0"/>
                                          </p:stCondLst>
                                        </p:cTn>
                                        <p:tgtEl>
                                          <p:spTgt spid="91"/>
                                        </p:tgtEl>
                                        <p:attrNameLst>
                                          <p:attrName>style.visibility</p:attrName>
                                        </p:attrNameLst>
                                      </p:cBhvr>
                                      <p:to>
                                        <p:strVal val="visible"/>
                                      </p:to>
                                    </p:set>
                                    <p:animEffect filter="fade" transition="in">
                                      <p:cBhvr>
                                        <p:cTn dur="1500" id="17"/>
                                        <p:tgtEl>
                                          <p:spTgt spid="91"/>
                                        </p:tgtEl>
                                      </p:cBhvr>
                                    </p:animEffect>
                                  </p:childTnLst>
                                </p:cTn>
                              </p:par>
                              <p:par>
                                <p:cTn decel="100000" fill="hold" id="18" nodeType="withEffect" presetClass="path" presetID="35" presetSubtype="0">
                                  <p:stCondLst>
                                    <p:cond delay="0"/>
                                  </p:stCondLst>
                                  <p:childTnLst>
                                    <p:animMotion origin="layout" path="M -3.95833E-06 4.07407E-06 L 0.06003 4.07407E-06" pathEditMode="relative" ptsTypes="AA" rAng="0">
                                      <p:cBhvr>
                                        <p:cTn dur="1500" fill="hold" id="19" spd="-100000"/>
                                        <p:tgtEl>
                                          <p:spTgt spid="91"/>
                                        </p:tgtEl>
                                        <p:attrNameLst>
                                          <p:attrName>ppt_x</p:attrName>
                                          <p:attrName>ppt_y</p:attrName>
                                        </p:attrNameLst>
                                      </p:cBhvr>
                                      <p:rCtr x="2995" y="0"/>
                                    </p:animMotion>
                                  </p:childTnLst>
                                </p:cTn>
                              </p:par>
                              <p:par>
                                <p:cTn fill="hold" grpId="0" id="20" nodeType="withEffect" presetClass="entr" presetID="10" presetSubtype="0">
                                  <p:stCondLst>
                                    <p:cond delay="250"/>
                                  </p:stCondLst>
                                  <p:childTnLst>
                                    <p:set>
                                      <p:cBhvr>
                                        <p:cTn dur="1" fill="hold" id="21">
                                          <p:stCondLst>
                                            <p:cond delay="0"/>
                                          </p:stCondLst>
                                        </p:cTn>
                                        <p:tgtEl>
                                          <p:spTgt spid="94"/>
                                        </p:tgtEl>
                                        <p:attrNameLst>
                                          <p:attrName>style.visibility</p:attrName>
                                        </p:attrNameLst>
                                      </p:cBhvr>
                                      <p:to>
                                        <p:strVal val="visible"/>
                                      </p:to>
                                    </p:set>
                                    <p:animEffect filter="fade" transition="in">
                                      <p:cBhvr>
                                        <p:cTn dur="1500" id="22"/>
                                        <p:tgtEl>
                                          <p:spTgt spid="94"/>
                                        </p:tgtEl>
                                      </p:cBhvr>
                                    </p:animEffect>
                                  </p:childTnLst>
                                </p:cTn>
                              </p:par>
                              <p:par>
                                <p:cTn decel="100000" fill="hold" grpId="1" id="23" nodeType="withEffect" presetClass="path" presetID="35" presetSubtype="0">
                                  <p:stCondLst>
                                    <p:cond delay="250"/>
                                  </p:stCondLst>
                                  <p:childTnLst>
                                    <p:animMotion origin="layout" path="M 3.125E-06 2.96296E-06 L 0.06002 2.96296E-06" pathEditMode="relative" ptsTypes="AA" rAng="0">
                                      <p:cBhvr>
                                        <p:cTn dur="1500" fill="hold" id="24" spd="-100000"/>
                                        <p:tgtEl>
                                          <p:spTgt spid="94"/>
                                        </p:tgtEl>
                                        <p:attrNameLst>
                                          <p:attrName>ppt_x</p:attrName>
                                          <p:attrName>ppt_y</p:attrName>
                                        </p:attrNameLst>
                                      </p:cBhvr>
                                      <p:rCtr x="2995" y="0"/>
                                    </p:animMotion>
                                  </p:childTnLst>
                                </p:cTn>
                              </p:par>
                              <p:par>
                                <p:cTn fill="hold" grpId="0" id="25" nodeType="withEffect" presetClass="entr" presetID="10" presetSubtype="0">
                                  <p:stCondLst>
                                    <p:cond delay="500"/>
                                  </p:stCondLst>
                                  <p:childTnLst>
                                    <p:set>
                                      <p:cBhvr>
                                        <p:cTn dur="1" fill="hold" id="26">
                                          <p:stCondLst>
                                            <p:cond delay="0"/>
                                          </p:stCondLst>
                                        </p:cTn>
                                        <p:tgtEl>
                                          <p:spTgt spid="95"/>
                                        </p:tgtEl>
                                        <p:attrNameLst>
                                          <p:attrName>style.visibility</p:attrName>
                                        </p:attrNameLst>
                                      </p:cBhvr>
                                      <p:to>
                                        <p:strVal val="visible"/>
                                      </p:to>
                                    </p:set>
                                    <p:animEffect filter="fade" transition="in">
                                      <p:cBhvr>
                                        <p:cTn dur="1500" id="27"/>
                                        <p:tgtEl>
                                          <p:spTgt spid="95"/>
                                        </p:tgtEl>
                                      </p:cBhvr>
                                    </p:animEffect>
                                  </p:childTnLst>
                                </p:cTn>
                              </p:par>
                              <p:par>
                                <p:cTn decel="100000" fill="hold" grpId="1" id="28" nodeType="withEffect" presetClass="path" presetID="35" presetSubtype="0">
                                  <p:stCondLst>
                                    <p:cond delay="500"/>
                                  </p:stCondLst>
                                  <p:childTnLst>
                                    <p:animMotion origin="layout" path="M -2.5E-06 2.96296E-06 L 0.06003 2.96296E-06" pathEditMode="relative" ptsTypes="AA" rAng="0">
                                      <p:cBhvr>
                                        <p:cTn dur="1500" fill="hold" id="29" spd="-100000"/>
                                        <p:tgtEl>
                                          <p:spTgt spid="95"/>
                                        </p:tgtEl>
                                        <p:attrNameLst>
                                          <p:attrName>ppt_x</p:attrName>
                                          <p:attrName>ppt_y</p:attrName>
                                        </p:attrNameLst>
                                      </p:cBhvr>
                                      <p:rCtr x="2995" y="0"/>
                                    </p:animMotion>
                                  </p:childTnLst>
                                </p:cTn>
                              </p:par>
                            </p:childTnLst>
                          </p:cTn>
                        </p:par>
                        <p:par>
                          <p:cTn fill="hold" id="30" nodeType="afterGroup">
                            <p:stCondLst>
                              <p:cond delay="2500"/>
                            </p:stCondLst>
                            <p:childTnLst>
                              <p:par>
                                <p:cTn fill="hold" id="31" nodeType="afterEffect" presetClass="entr" presetID="10" presetSubtype="0">
                                  <p:stCondLst>
                                    <p:cond delay="0"/>
                                  </p:stCondLst>
                                  <p:childTnLst>
                                    <p:set>
                                      <p:cBhvr>
                                        <p:cTn dur="1" fill="hold" id="32">
                                          <p:stCondLst>
                                            <p:cond delay="0"/>
                                          </p:stCondLst>
                                        </p:cTn>
                                        <p:tgtEl>
                                          <p:spTgt spid="96"/>
                                        </p:tgtEl>
                                        <p:attrNameLst>
                                          <p:attrName>style.visibility</p:attrName>
                                        </p:attrNameLst>
                                      </p:cBhvr>
                                      <p:to>
                                        <p:strVal val="visible"/>
                                      </p:to>
                                    </p:set>
                                    <p:animEffect filter="fade" transition="in">
                                      <p:cBhvr>
                                        <p:cTn dur="750" id="33"/>
                                        <p:tgtEl>
                                          <p:spTgt spid="96"/>
                                        </p:tgtEl>
                                      </p:cBhvr>
                                    </p:animEffect>
                                  </p:childTnLst>
                                </p:cTn>
                              </p:par>
                              <p:par>
                                <p:cTn decel="100000" fill="hold" id="34" nodeType="withEffect" presetClass="path" presetID="42" presetSubtype="0">
                                  <p:stCondLst>
                                    <p:cond delay="0"/>
                                  </p:stCondLst>
                                  <p:childTnLst>
                                    <p:animMotion origin="layout" path="M 2.91667E-06 -1.48148E-06 L 2.91667E-06 0.1338" pathEditMode="relative" ptsTypes="AA" rAng="0">
                                      <p:cBhvr>
                                        <p:cTn dur="1250" fill="hold" id="35" spd="-100000"/>
                                        <p:tgtEl>
                                          <p:spTgt spid="96"/>
                                        </p:tgtEl>
                                        <p:attrNameLst>
                                          <p:attrName>ppt_x</p:attrName>
                                          <p:attrName>ppt_y</p:attrName>
                                        </p:attrNameLst>
                                      </p:cBhvr>
                                      <p:rCtr x="0" y="669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90"/>
      <p:bldP grpId="1" spid="90"/>
      <p:bldP grpId="0" spid="94"/>
      <p:bldP grpId="1" spid="94"/>
      <p:bldP grpId="0" spid="95"/>
      <p:bldP grpId="1" spid="9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499707" y="349686"/>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产品效益</a:t>
            </a:r>
          </a:p>
        </p:txBody>
      </p:sp>
      <p:graphicFrame>
        <p:nvGraphicFramePr>
          <p:cNvPr id="17" name="图表 16"/>
          <p:cNvGraphicFramePr/>
          <p:nvPr>
            <p:extLst/>
          </p:nvPr>
        </p:nvGraphicFramePr>
        <p:xfrm>
          <a:off x="1055688" y="1733798"/>
          <a:ext cx="5040312" cy="4252936"/>
        </p:xfrm>
        <a:graphic>
          <a:graphicData uri="http://schemas.openxmlformats.org/drawingml/2006/chart">
            <c:chart xmlns:c="http://schemas.openxmlformats.org/drawingml/2006/chart" r:id="rId4"/>
          </a:graphicData>
        </a:graphic>
      </p:graphicFrame>
      <p:sp>
        <p:nvSpPr>
          <p:cNvPr id="18" name="Freeform 7"/>
          <p:cNvSpPr/>
          <p:nvPr/>
        </p:nvSpPr>
        <p:spPr>
          <a:xfrm>
            <a:off x="6806340" y="2112285"/>
            <a:ext cx="1012417" cy="1012418"/>
          </a:xfrm>
          <a:custGeom>
            <a:gdLst>
              <a:gd fmla="*/ 688860 w 1377719" name="connsiteX0"/>
              <a:gd fmla="*/ 0 h 1377720" name="connsiteY0"/>
              <a:gd fmla="*/ 739322 w 1377719" name="connsiteX1"/>
              <a:gd fmla="*/ 20901 h 1377720" name="connsiteY1"/>
              <a:gd fmla="*/ 1356818 w 1377719" name="connsiteX2"/>
              <a:gd fmla="*/ 638398 h 1377720" name="connsiteY2"/>
              <a:gd fmla="*/ 1356818 w 1377719" name="connsiteX3"/>
              <a:gd fmla="*/ 739322 h 1377720" name="connsiteY3"/>
              <a:gd fmla="*/ 739322 w 1377719" name="connsiteX4"/>
              <a:gd fmla="*/ 1356819 h 1377720" name="connsiteY4"/>
              <a:gd fmla="*/ 638398 w 1377719" name="connsiteX5"/>
              <a:gd fmla="*/ 1356819 h 1377720" name="connsiteY5"/>
              <a:gd fmla="*/ 20901 w 1377719" name="connsiteX6"/>
              <a:gd fmla="*/ 739322 h 1377720" name="connsiteY6"/>
              <a:gd fmla="*/ 20901 w 1377719" name="connsiteX7"/>
              <a:gd fmla="*/ 638398 h 1377720" name="connsiteY7"/>
              <a:gd fmla="*/ 638398 w 1377719" name="connsiteX8"/>
              <a:gd fmla="*/ 20901 h 1377720" name="connsiteY8"/>
              <a:gd fmla="*/ 688860 w 1377719" name="connsiteX9"/>
              <a:gd fmla="*/ 0 h 1377720" name="connsiteY9"/>
              <a:gd fmla="*/ 20901 w 1621876" name="connsiteX10"/>
              <a:gd fmla="*/ 638398 h 3497531" name="connsiteY10"/>
              <a:gd fmla="*/ 638398 w 1621876" name="connsiteX11"/>
              <a:gd fmla="*/ 20901 h 3497531" name="connsiteY11"/>
              <a:gd fmla="*/ 688860 w 1621876" name="connsiteX12"/>
              <a:gd fmla="*/ 0 h 3497531" name="connsiteY12"/>
              <a:gd fmla="*/ 688860 w 3927730" name="connsiteX13"/>
              <a:gd fmla="*/ 0 h 3497531" name="connsiteY13"/>
              <a:gd fmla="*/ 688860 w 4116165" name="connsiteX14"/>
              <a:gd fmla="*/ 0 h 3497531" name="connsiteY14"/>
              <a:gd fmla="*/ 688860 w 4116165" name="connsiteX15"/>
              <a:gd fmla="*/ 0 h 3497531" name="connsiteY15"/>
              <a:gd fmla="*/ 688860 w 4116165" name="connsiteX16"/>
              <a:gd fmla="*/ 0 h 3497531" name="connsiteY16"/>
              <a:gd fmla="*/ 688860 w 4116165" name="connsiteX17"/>
              <a:gd fmla="*/ 0 h 3497531" name="connsiteY17"/>
              <a:gd fmla="*/ 688860 w 4116165" name="connsiteX18"/>
              <a:gd fmla="*/ 0 h 349753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77720" w="1377719">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no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503020204020204" pitchFamily="34" typeface="微软雅黑"/>
            </a:endParaRPr>
          </a:p>
        </p:txBody>
      </p:sp>
      <p:sp>
        <p:nvSpPr>
          <p:cNvPr id="19" name="Freeform 7"/>
          <p:cNvSpPr/>
          <p:nvPr/>
        </p:nvSpPr>
        <p:spPr>
          <a:xfrm>
            <a:off x="8172031" y="1954241"/>
            <a:ext cx="1328505" cy="1328506"/>
          </a:xfrm>
          <a:custGeom>
            <a:gdLst>
              <a:gd fmla="*/ 688860 w 1377719" name="connsiteX0"/>
              <a:gd fmla="*/ 0 h 1377720" name="connsiteY0"/>
              <a:gd fmla="*/ 739322 w 1377719" name="connsiteX1"/>
              <a:gd fmla="*/ 20901 h 1377720" name="connsiteY1"/>
              <a:gd fmla="*/ 1356818 w 1377719" name="connsiteX2"/>
              <a:gd fmla="*/ 638398 h 1377720" name="connsiteY2"/>
              <a:gd fmla="*/ 1356818 w 1377719" name="connsiteX3"/>
              <a:gd fmla="*/ 739322 h 1377720" name="connsiteY3"/>
              <a:gd fmla="*/ 739322 w 1377719" name="connsiteX4"/>
              <a:gd fmla="*/ 1356819 h 1377720" name="connsiteY4"/>
              <a:gd fmla="*/ 638398 w 1377719" name="connsiteX5"/>
              <a:gd fmla="*/ 1356819 h 1377720" name="connsiteY5"/>
              <a:gd fmla="*/ 20901 w 1377719" name="connsiteX6"/>
              <a:gd fmla="*/ 739322 h 1377720" name="connsiteY6"/>
              <a:gd fmla="*/ 20901 w 1377719" name="connsiteX7"/>
              <a:gd fmla="*/ 638398 h 1377720" name="connsiteY7"/>
              <a:gd fmla="*/ 638398 w 1377719" name="connsiteX8"/>
              <a:gd fmla="*/ 20901 h 1377720" name="connsiteY8"/>
              <a:gd fmla="*/ 688860 w 1377719" name="connsiteX9"/>
              <a:gd fmla="*/ 0 h 1377720" name="connsiteY9"/>
              <a:gd fmla="*/ 20901 w 1621876" name="connsiteX10"/>
              <a:gd fmla="*/ 638398 h 3497531" name="connsiteY10"/>
              <a:gd fmla="*/ 638398 w 1621876" name="connsiteX11"/>
              <a:gd fmla="*/ 20901 h 3497531" name="connsiteY11"/>
              <a:gd fmla="*/ 688860 w 1621876" name="connsiteX12"/>
              <a:gd fmla="*/ 0 h 3497531" name="connsiteY12"/>
              <a:gd fmla="*/ 688860 w 3927730" name="connsiteX13"/>
              <a:gd fmla="*/ 0 h 3497531" name="connsiteY13"/>
              <a:gd fmla="*/ 688860 w 4116165" name="connsiteX14"/>
              <a:gd fmla="*/ 0 h 3497531" name="connsiteY14"/>
              <a:gd fmla="*/ 688860 w 4116165" name="connsiteX15"/>
              <a:gd fmla="*/ 0 h 3497531" name="connsiteY15"/>
              <a:gd fmla="*/ 688860 w 4116165" name="connsiteX16"/>
              <a:gd fmla="*/ 0 h 3497531" name="connsiteY16"/>
              <a:gd fmla="*/ 688860 w 4116165" name="connsiteX17"/>
              <a:gd fmla="*/ 0 h 3497531" name="connsiteY17"/>
              <a:gd fmla="*/ 688860 w 4116165" name="connsiteX18"/>
              <a:gd fmla="*/ 0 h 349753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77720" w="1377719">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noFill/>
          <a:ln>
            <a:solidFill>
              <a:schemeClr val="accent1">
                <a:shade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503020204020204" pitchFamily="34" typeface="微软雅黑"/>
            </a:endParaRPr>
          </a:p>
        </p:txBody>
      </p:sp>
      <p:sp>
        <p:nvSpPr>
          <p:cNvPr id="20" name="Freeform 7"/>
          <p:cNvSpPr/>
          <p:nvPr/>
        </p:nvSpPr>
        <p:spPr>
          <a:xfrm>
            <a:off x="9853811" y="2112285"/>
            <a:ext cx="1012417" cy="1012418"/>
          </a:xfrm>
          <a:custGeom>
            <a:gdLst>
              <a:gd fmla="*/ 688860 w 1377719" name="connsiteX0"/>
              <a:gd fmla="*/ 0 h 1377720" name="connsiteY0"/>
              <a:gd fmla="*/ 739322 w 1377719" name="connsiteX1"/>
              <a:gd fmla="*/ 20901 h 1377720" name="connsiteY1"/>
              <a:gd fmla="*/ 1356818 w 1377719" name="connsiteX2"/>
              <a:gd fmla="*/ 638398 h 1377720" name="connsiteY2"/>
              <a:gd fmla="*/ 1356818 w 1377719" name="connsiteX3"/>
              <a:gd fmla="*/ 739322 h 1377720" name="connsiteY3"/>
              <a:gd fmla="*/ 739322 w 1377719" name="connsiteX4"/>
              <a:gd fmla="*/ 1356819 h 1377720" name="connsiteY4"/>
              <a:gd fmla="*/ 638398 w 1377719" name="connsiteX5"/>
              <a:gd fmla="*/ 1356819 h 1377720" name="connsiteY5"/>
              <a:gd fmla="*/ 20901 w 1377719" name="connsiteX6"/>
              <a:gd fmla="*/ 739322 h 1377720" name="connsiteY6"/>
              <a:gd fmla="*/ 20901 w 1377719" name="connsiteX7"/>
              <a:gd fmla="*/ 638398 h 1377720" name="connsiteY7"/>
              <a:gd fmla="*/ 638398 w 1377719" name="connsiteX8"/>
              <a:gd fmla="*/ 20901 h 1377720" name="connsiteY8"/>
              <a:gd fmla="*/ 688860 w 1377719" name="connsiteX9"/>
              <a:gd fmla="*/ 0 h 1377720" name="connsiteY9"/>
              <a:gd fmla="*/ 20901 w 1621876" name="connsiteX10"/>
              <a:gd fmla="*/ 638398 h 3497531" name="connsiteY10"/>
              <a:gd fmla="*/ 638398 w 1621876" name="connsiteX11"/>
              <a:gd fmla="*/ 20901 h 3497531" name="connsiteY11"/>
              <a:gd fmla="*/ 688860 w 1621876" name="connsiteX12"/>
              <a:gd fmla="*/ 0 h 3497531" name="connsiteY12"/>
              <a:gd fmla="*/ 688860 w 3927730" name="connsiteX13"/>
              <a:gd fmla="*/ 0 h 3497531" name="connsiteY13"/>
              <a:gd fmla="*/ 688860 w 4116165" name="connsiteX14"/>
              <a:gd fmla="*/ 0 h 3497531" name="connsiteY14"/>
              <a:gd fmla="*/ 688860 w 4116165" name="connsiteX15"/>
              <a:gd fmla="*/ 0 h 3497531" name="connsiteY15"/>
              <a:gd fmla="*/ 688860 w 4116165" name="connsiteX16"/>
              <a:gd fmla="*/ 0 h 3497531" name="connsiteY16"/>
              <a:gd fmla="*/ 688860 w 4116165" name="connsiteX17"/>
              <a:gd fmla="*/ 0 h 3497531" name="connsiteY17"/>
              <a:gd fmla="*/ 688860 w 4116165" name="connsiteX18"/>
              <a:gd fmla="*/ 0 h 349753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77720" w="1377719">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no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503020204020204" pitchFamily="34" typeface="微软雅黑"/>
            </a:endParaRPr>
          </a:p>
        </p:txBody>
      </p:sp>
      <p:grpSp>
        <p:nvGrpSpPr>
          <p:cNvPr id="21" name="组合 20"/>
          <p:cNvGrpSpPr/>
          <p:nvPr/>
        </p:nvGrpSpPr>
        <p:grpSpPr>
          <a:xfrm>
            <a:off x="8307246" y="2089457"/>
            <a:ext cx="1057824" cy="1057825"/>
            <a:chOff x="8307246" y="2089457"/>
            <a:chExt cx="1057824" cy="1057825"/>
          </a:xfrm>
        </p:grpSpPr>
        <p:sp>
          <p:nvSpPr>
            <p:cNvPr id="22" name="Freeform 7"/>
            <p:cNvSpPr/>
            <p:nvPr/>
          </p:nvSpPr>
          <p:spPr>
            <a:xfrm>
              <a:off x="8307246" y="2089457"/>
              <a:ext cx="1057824" cy="1057825"/>
            </a:xfrm>
            <a:custGeom>
              <a:gdLst>
                <a:gd fmla="*/ 688860 w 1377719" name="connsiteX0"/>
                <a:gd fmla="*/ 0 h 1377720" name="connsiteY0"/>
                <a:gd fmla="*/ 739322 w 1377719" name="connsiteX1"/>
                <a:gd fmla="*/ 20901 h 1377720" name="connsiteY1"/>
                <a:gd fmla="*/ 1356818 w 1377719" name="connsiteX2"/>
                <a:gd fmla="*/ 638398 h 1377720" name="connsiteY2"/>
                <a:gd fmla="*/ 1356818 w 1377719" name="connsiteX3"/>
                <a:gd fmla="*/ 739322 h 1377720" name="connsiteY3"/>
                <a:gd fmla="*/ 739322 w 1377719" name="connsiteX4"/>
                <a:gd fmla="*/ 1356819 h 1377720" name="connsiteY4"/>
                <a:gd fmla="*/ 638398 w 1377719" name="connsiteX5"/>
                <a:gd fmla="*/ 1356819 h 1377720" name="connsiteY5"/>
                <a:gd fmla="*/ 20901 w 1377719" name="connsiteX6"/>
                <a:gd fmla="*/ 739322 h 1377720" name="connsiteY6"/>
                <a:gd fmla="*/ 20901 w 1377719" name="connsiteX7"/>
                <a:gd fmla="*/ 638398 h 1377720" name="connsiteY7"/>
                <a:gd fmla="*/ 638398 w 1377719" name="connsiteX8"/>
                <a:gd fmla="*/ 20901 h 1377720" name="connsiteY8"/>
                <a:gd fmla="*/ 688860 w 1377719" name="connsiteX9"/>
                <a:gd fmla="*/ 0 h 1377720" name="connsiteY9"/>
                <a:gd fmla="*/ 20901 w 1621876" name="connsiteX10"/>
                <a:gd fmla="*/ 638398 h 3497531" name="connsiteY10"/>
                <a:gd fmla="*/ 638398 w 1621876" name="connsiteX11"/>
                <a:gd fmla="*/ 20901 h 3497531" name="connsiteY11"/>
                <a:gd fmla="*/ 688860 w 1621876" name="connsiteX12"/>
                <a:gd fmla="*/ 0 h 3497531" name="connsiteY12"/>
                <a:gd fmla="*/ 688860 w 3927730" name="connsiteX13"/>
                <a:gd fmla="*/ 0 h 3497531" name="connsiteY13"/>
                <a:gd fmla="*/ 688860 w 4116165" name="connsiteX14"/>
                <a:gd fmla="*/ 0 h 3497531" name="connsiteY14"/>
                <a:gd fmla="*/ 688860 w 4116165" name="connsiteX15"/>
                <a:gd fmla="*/ 0 h 3497531" name="connsiteY15"/>
                <a:gd fmla="*/ 688860 w 4116165" name="connsiteX16"/>
                <a:gd fmla="*/ 0 h 3497531" name="connsiteY16"/>
                <a:gd fmla="*/ 688860 w 4116165" name="connsiteX17"/>
                <a:gd fmla="*/ 0 h 3497531" name="connsiteY17"/>
                <a:gd fmla="*/ 688860 w 4116165" name="connsiteX18"/>
                <a:gd fmla="*/ 0 h 349753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77720" w="1377719">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gradFill>
              <a:gsLst>
                <a:gs pos="0">
                  <a:schemeClr val="accent1"/>
                </a:gs>
                <a:gs pos="100000">
                  <a:schemeClr val="accent4"/>
                </a:gs>
              </a:gsLst>
              <a:lin ang="16200000" scaled="1"/>
            </a:gradFill>
            <a:ln>
              <a:noFill/>
            </a:ln>
            <a:effectLst>
              <a:outerShdw algn="tl" blurRad="508000" dir="5400000" dist="254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503020204020204" pitchFamily="34" typeface="微软雅黑"/>
              </a:endParaRPr>
            </a:p>
          </p:txBody>
        </p:sp>
        <p:grpSp>
          <p:nvGrpSpPr>
            <p:cNvPr id="23" name="Group 5185"/>
            <p:cNvGrpSpPr/>
            <p:nvPr/>
          </p:nvGrpSpPr>
          <p:grpSpPr>
            <a:xfrm>
              <a:off x="8666827" y="2424696"/>
              <a:ext cx="338662" cy="387345"/>
              <a:chExt cx="254000" cy="290513"/>
            </a:xfrm>
            <a:solidFill>
              <a:schemeClr val="bg1"/>
            </a:solidFill>
          </p:grpSpPr>
          <p:sp>
            <p:nvSpPr>
              <p:cNvPr id="25" name="Shape 5183"/>
              <p:cNvSpPr/>
              <p:nvPr/>
            </p:nvSpPr>
            <p:spPr>
              <a:xfrm>
                <a:off x="0" y="0"/>
                <a:ext cx="254001" cy="231776"/>
              </a:xfrm>
              <a:custGeom>
                <a:cxnLst>
                  <a:cxn ang="0">
                    <a:pos x="wd2" y="hd2"/>
                  </a:cxn>
                  <a:cxn ang="5400000">
                    <a:pos x="wd2" y="hd2"/>
                  </a:cxn>
                  <a:cxn ang="10800000">
                    <a:pos x="wd2" y="hd2"/>
                  </a:cxn>
                  <a:cxn ang="16200000">
                    <a:pos x="wd2" y="hd2"/>
                  </a:cxn>
                </a:cxnLst>
                <a:rect b="b" l="0" r="r" t="0"/>
                <a:pathLst>
                  <a:path extrusionOk="0" h="21600" w="21600">
                    <a:moveTo>
                      <a:pt x="21600" y="8047"/>
                    </a:moveTo>
                    <a:cubicBezTo>
                      <a:pt x="21600" y="2541"/>
                      <a:pt x="18129" y="0"/>
                      <a:pt x="10800" y="0"/>
                    </a:cubicBezTo>
                    <a:cubicBezTo>
                      <a:pt x="3471" y="0"/>
                      <a:pt x="0" y="2541"/>
                      <a:pt x="0" y="8047"/>
                    </a:cubicBezTo>
                    <a:cubicBezTo>
                      <a:pt x="0" y="14188"/>
                      <a:pt x="10221" y="21176"/>
                      <a:pt x="10607" y="21600"/>
                    </a:cubicBezTo>
                    <a:cubicBezTo>
                      <a:pt x="10607" y="21600"/>
                      <a:pt x="10607" y="21600"/>
                      <a:pt x="10607" y="21600"/>
                    </a:cubicBezTo>
                    <a:cubicBezTo>
                      <a:pt x="10607" y="21600"/>
                      <a:pt x="10607" y="21600"/>
                      <a:pt x="10607" y="21600"/>
                    </a:cubicBezTo>
                    <a:cubicBezTo>
                      <a:pt x="10607" y="21600"/>
                      <a:pt x="10800" y="21600"/>
                      <a:pt x="10800" y="21600"/>
                    </a:cubicBezTo>
                    <a:cubicBezTo>
                      <a:pt x="10800" y="21600"/>
                      <a:pt x="10993" y="21600"/>
                      <a:pt x="10993" y="21600"/>
                    </a:cubicBezTo>
                    <a:cubicBezTo>
                      <a:pt x="10993" y="21600"/>
                      <a:pt x="10993" y="21600"/>
                      <a:pt x="10993" y="21600"/>
                    </a:cubicBezTo>
                    <a:cubicBezTo>
                      <a:pt x="10993" y="21600"/>
                      <a:pt x="10993" y="21600"/>
                      <a:pt x="10993" y="21600"/>
                    </a:cubicBezTo>
                    <a:cubicBezTo>
                      <a:pt x="11379" y="21176"/>
                      <a:pt x="21600" y="14188"/>
                      <a:pt x="21600" y="8047"/>
                    </a:cubicBezTo>
                    <a:close/>
                    <a:moveTo>
                      <a:pt x="13886" y="8047"/>
                    </a:moveTo>
                    <a:cubicBezTo>
                      <a:pt x="13886" y="12706"/>
                      <a:pt x="11571" y="18212"/>
                      <a:pt x="10800" y="20118"/>
                    </a:cubicBezTo>
                    <a:cubicBezTo>
                      <a:pt x="10029" y="18212"/>
                      <a:pt x="7714" y="12706"/>
                      <a:pt x="7714" y="8047"/>
                    </a:cubicBezTo>
                    <a:cubicBezTo>
                      <a:pt x="7714" y="1482"/>
                      <a:pt x="9450" y="847"/>
                      <a:pt x="10800" y="847"/>
                    </a:cubicBezTo>
                    <a:cubicBezTo>
                      <a:pt x="12150" y="847"/>
                      <a:pt x="13886" y="1482"/>
                      <a:pt x="13886" y="8047"/>
                    </a:cubicBezTo>
                    <a:close/>
                    <a:moveTo>
                      <a:pt x="6943" y="8047"/>
                    </a:moveTo>
                    <a:cubicBezTo>
                      <a:pt x="6943" y="12071"/>
                      <a:pt x="8486" y="16518"/>
                      <a:pt x="9450" y="19271"/>
                    </a:cubicBezTo>
                    <a:cubicBezTo>
                      <a:pt x="7329" y="16729"/>
                      <a:pt x="3857" y="12071"/>
                      <a:pt x="3857" y="8047"/>
                    </a:cubicBezTo>
                    <a:cubicBezTo>
                      <a:pt x="3857" y="4024"/>
                      <a:pt x="5400" y="1694"/>
                      <a:pt x="8486" y="1059"/>
                    </a:cubicBezTo>
                    <a:cubicBezTo>
                      <a:pt x="7521" y="2329"/>
                      <a:pt x="6943" y="4659"/>
                      <a:pt x="6943" y="8047"/>
                    </a:cubicBezTo>
                    <a:close/>
                    <a:moveTo>
                      <a:pt x="14657" y="8047"/>
                    </a:moveTo>
                    <a:cubicBezTo>
                      <a:pt x="14657" y="4659"/>
                      <a:pt x="14079" y="2329"/>
                      <a:pt x="13114" y="1059"/>
                    </a:cubicBezTo>
                    <a:cubicBezTo>
                      <a:pt x="16200" y="1694"/>
                      <a:pt x="17743" y="4024"/>
                      <a:pt x="17743" y="8047"/>
                    </a:cubicBezTo>
                    <a:cubicBezTo>
                      <a:pt x="17743" y="12071"/>
                      <a:pt x="14271" y="16729"/>
                      <a:pt x="12150" y="19271"/>
                    </a:cubicBezTo>
                    <a:cubicBezTo>
                      <a:pt x="13114" y="16518"/>
                      <a:pt x="14657" y="12071"/>
                      <a:pt x="14657" y="8047"/>
                    </a:cubicBezTo>
                    <a:close/>
                    <a:moveTo>
                      <a:pt x="771" y="8047"/>
                    </a:moveTo>
                    <a:cubicBezTo>
                      <a:pt x="771" y="4659"/>
                      <a:pt x="2314" y="2541"/>
                      <a:pt x="5593" y="1482"/>
                    </a:cubicBezTo>
                    <a:cubicBezTo>
                      <a:pt x="3857" y="2753"/>
                      <a:pt x="3086" y="4871"/>
                      <a:pt x="3086" y="8047"/>
                    </a:cubicBezTo>
                    <a:cubicBezTo>
                      <a:pt x="3086" y="11435"/>
                      <a:pt x="5593" y="15459"/>
                      <a:pt x="7521" y="18000"/>
                    </a:cubicBezTo>
                    <a:cubicBezTo>
                      <a:pt x="4629" y="15459"/>
                      <a:pt x="771" y="11435"/>
                      <a:pt x="771" y="8047"/>
                    </a:cubicBezTo>
                    <a:close/>
                    <a:moveTo>
                      <a:pt x="14079" y="18000"/>
                    </a:moveTo>
                    <a:cubicBezTo>
                      <a:pt x="16007" y="15459"/>
                      <a:pt x="18514" y="11435"/>
                      <a:pt x="18514" y="8047"/>
                    </a:cubicBezTo>
                    <a:cubicBezTo>
                      <a:pt x="18514" y="4871"/>
                      <a:pt x="17743" y="2753"/>
                      <a:pt x="16007" y="1482"/>
                    </a:cubicBezTo>
                    <a:cubicBezTo>
                      <a:pt x="19286" y="2541"/>
                      <a:pt x="20829" y="4659"/>
                      <a:pt x="20829" y="8047"/>
                    </a:cubicBezTo>
                    <a:cubicBezTo>
                      <a:pt x="20829" y="11435"/>
                      <a:pt x="16971" y="15459"/>
                      <a:pt x="14079" y="18000"/>
                    </a:cubicBezTo>
                    <a:close/>
                  </a:path>
                </a:pathLst>
              </a:custGeom>
              <a:grpFill/>
              <a:ln cap="flat" w="12700">
                <a:noFill/>
                <a:miter lim="400000"/>
              </a:ln>
              <a:effectLst/>
            </p:spPr>
            <p:txBody>
              <a:bodyPr anchor="t" bIns="60958" lIns="60958" numCol="1" rIns="60958" tIns="60958" wrap="square">
                <a:noAutofit/>
              </a:bodyPr>
              <a:lstStyle/>
              <a:p>
                <a:pPr defTabSz="1219122" hangingPunct="0"/>
                <a:endParaRPr kern="0" sz="2400">
                  <a:solidFill>
                    <a:srgbClr val="000000"/>
                  </a:solidFill>
                  <a:latin typeface="Roboto Regular"/>
                  <a:ea typeface="Roboto Regular"/>
                  <a:cs typeface="Roboto Regular"/>
                  <a:sym typeface="Roboto Regular"/>
                </a:endParaRPr>
              </a:p>
            </p:txBody>
          </p:sp>
          <p:sp>
            <p:nvSpPr>
              <p:cNvPr id="26" name="Shape 5184"/>
              <p:cNvSpPr/>
              <p:nvPr/>
            </p:nvSpPr>
            <p:spPr>
              <a:xfrm>
                <a:off x="100011" y="246063"/>
                <a:ext cx="53976" cy="44451"/>
              </a:xfrm>
              <a:custGeom>
                <a:cxnLst>
                  <a:cxn ang="0">
                    <a:pos x="wd2" y="hd2"/>
                  </a:cxn>
                  <a:cxn ang="5400000">
                    <a:pos x="wd2" y="hd2"/>
                  </a:cxn>
                  <a:cxn ang="10800000">
                    <a:pos x="wd2" y="hd2"/>
                  </a:cxn>
                  <a:cxn ang="16200000">
                    <a:pos x="wd2" y="hd2"/>
                  </a:cxn>
                </a:cxnLst>
                <a:rect b="b" l="0" r="r" t="0"/>
                <a:pathLst>
                  <a:path extrusionOk="0" h="21600" w="21600">
                    <a:moveTo>
                      <a:pt x="1800" y="0"/>
                    </a:moveTo>
                    <a:cubicBezTo>
                      <a:pt x="900" y="0"/>
                      <a:pt x="0" y="1080"/>
                      <a:pt x="0" y="2160"/>
                    </a:cubicBezTo>
                    <a:cubicBezTo>
                      <a:pt x="0" y="15120"/>
                      <a:pt x="0" y="15120"/>
                      <a:pt x="0" y="15120"/>
                    </a:cubicBezTo>
                    <a:cubicBezTo>
                      <a:pt x="0" y="18360"/>
                      <a:pt x="2700" y="21600"/>
                      <a:pt x="5400" y="21600"/>
                    </a:cubicBezTo>
                    <a:cubicBezTo>
                      <a:pt x="16200" y="21600"/>
                      <a:pt x="16200" y="21600"/>
                      <a:pt x="16200" y="21600"/>
                    </a:cubicBezTo>
                    <a:cubicBezTo>
                      <a:pt x="18900" y="21600"/>
                      <a:pt x="21600" y="18360"/>
                      <a:pt x="21600" y="15120"/>
                    </a:cubicBezTo>
                    <a:cubicBezTo>
                      <a:pt x="21600" y="2160"/>
                      <a:pt x="21600" y="2160"/>
                      <a:pt x="21600" y="2160"/>
                    </a:cubicBezTo>
                    <a:cubicBezTo>
                      <a:pt x="21600" y="1080"/>
                      <a:pt x="20700" y="0"/>
                      <a:pt x="19800" y="0"/>
                    </a:cubicBezTo>
                    <a:lnTo>
                      <a:pt x="1800" y="0"/>
                    </a:lnTo>
                    <a:close/>
                    <a:moveTo>
                      <a:pt x="18000" y="15120"/>
                    </a:moveTo>
                    <a:cubicBezTo>
                      <a:pt x="18000" y="16200"/>
                      <a:pt x="17100" y="17280"/>
                      <a:pt x="16200" y="17280"/>
                    </a:cubicBezTo>
                    <a:cubicBezTo>
                      <a:pt x="5400" y="17280"/>
                      <a:pt x="5400" y="17280"/>
                      <a:pt x="5400" y="17280"/>
                    </a:cubicBezTo>
                    <a:cubicBezTo>
                      <a:pt x="4500" y="17280"/>
                      <a:pt x="3600" y="16200"/>
                      <a:pt x="3600" y="15120"/>
                    </a:cubicBezTo>
                    <a:cubicBezTo>
                      <a:pt x="3600" y="4320"/>
                      <a:pt x="3600" y="4320"/>
                      <a:pt x="3600" y="4320"/>
                    </a:cubicBezTo>
                    <a:cubicBezTo>
                      <a:pt x="18000" y="4320"/>
                      <a:pt x="18000" y="4320"/>
                      <a:pt x="18000" y="4320"/>
                    </a:cubicBezTo>
                    <a:lnTo>
                      <a:pt x="18000" y="15120"/>
                    </a:lnTo>
                    <a:close/>
                  </a:path>
                </a:pathLst>
              </a:custGeom>
              <a:grpFill/>
              <a:ln cap="flat" w="12700">
                <a:noFill/>
                <a:miter lim="400000"/>
              </a:ln>
              <a:effectLst/>
            </p:spPr>
            <p:txBody>
              <a:bodyPr anchor="t" bIns="60958" lIns="60958" numCol="1" rIns="60958" tIns="60958" wrap="square">
                <a:noAutofit/>
              </a:bodyPr>
              <a:lstStyle/>
              <a:p>
                <a:pPr defTabSz="1219122" hangingPunct="0"/>
                <a:endParaRPr kern="0" sz="2400">
                  <a:solidFill>
                    <a:srgbClr val="000000"/>
                  </a:solidFill>
                  <a:latin typeface="Roboto Regular"/>
                  <a:ea typeface="Roboto Regular"/>
                  <a:cs typeface="Roboto Regular"/>
                  <a:sym typeface="Roboto Regular"/>
                </a:endParaRPr>
              </a:p>
            </p:txBody>
          </p:sp>
        </p:grpSp>
      </p:grpSp>
      <p:grpSp>
        <p:nvGrpSpPr>
          <p:cNvPr id="27" name="组合 26"/>
          <p:cNvGrpSpPr/>
          <p:nvPr/>
        </p:nvGrpSpPr>
        <p:grpSpPr>
          <a:xfrm>
            <a:off x="9956855" y="2215329"/>
            <a:ext cx="806138" cy="806139"/>
            <a:chOff x="9956855" y="2215329"/>
            <a:chExt cx="806138" cy="806139"/>
          </a:xfrm>
        </p:grpSpPr>
        <p:sp>
          <p:nvSpPr>
            <p:cNvPr id="28" name="Freeform 7"/>
            <p:cNvSpPr/>
            <p:nvPr/>
          </p:nvSpPr>
          <p:spPr>
            <a:xfrm>
              <a:off x="9956855" y="2215329"/>
              <a:ext cx="806138" cy="806139"/>
            </a:xfrm>
            <a:custGeom>
              <a:gdLst>
                <a:gd fmla="*/ 688860 w 1377719" name="connsiteX0"/>
                <a:gd fmla="*/ 0 h 1377720" name="connsiteY0"/>
                <a:gd fmla="*/ 739322 w 1377719" name="connsiteX1"/>
                <a:gd fmla="*/ 20901 h 1377720" name="connsiteY1"/>
                <a:gd fmla="*/ 1356818 w 1377719" name="connsiteX2"/>
                <a:gd fmla="*/ 638398 h 1377720" name="connsiteY2"/>
                <a:gd fmla="*/ 1356818 w 1377719" name="connsiteX3"/>
                <a:gd fmla="*/ 739322 h 1377720" name="connsiteY3"/>
                <a:gd fmla="*/ 739322 w 1377719" name="connsiteX4"/>
                <a:gd fmla="*/ 1356819 h 1377720" name="connsiteY4"/>
                <a:gd fmla="*/ 638398 w 1377719" name="connsiteX5"/>
                <a:gd fmla="*/ 1356819 h 1377720" name="connsiteY5"/>
                <a:gd fmla="*/ 20901 w 1377719" name="connsiteX6"/>
                <a:gd fmla="*/ 739322 h 1377720" name="connsiteY6"/>
                <a:gd fmla="*/ 20901 w 1377719" name="connsiteX7"/>
                <a:gd fmla="*/ 638398 h 1377720" name="connsiteY7"/>
                <a:gd fmla="*/ 638398 w 1377719" name="connsiteX8"/>
                <a:gd fmla="*/ 20901 h 1377720" name="connsiteY8"/>
                <a:gd fmla="*/ 688860 w 1377719" name="connsiteX9"/>
                <a:gd fmla="*/ 0 h 1377720" name="connsiteY9"/>
                <a:gd fmla="*/ 20901 w 1621876" name="connsiteX10"/>
                <a:gd fmla="*/ 638398 h 3497531" name="connsiteY10"/>
                <a:gd fmla="*/ 638398 w 1621876" name="connsiteX11"/>
                <a:gd fmla="*/ 20901 h 3497531" name="connsiteY11"/>
                <a:gd fmla="*/ 688860 w 1621876" name="connsiteX12"/>
                <a:gd fmla="*/ 0 h 3497531" name="connsiteY12"/>
                <a:gd fmla="*/ 688860 w 3927730" name="connsiteX13"/>
                <a:gd fmla="*/ 0 h 3497531" name="connsiteY13"/>
                <a:gd fmla="*/ 688860 w 4116165" name="connsiteX14"/>
                <a:gd fmla="*/ 0 h 3497531" name="connsiteY14"/>
                <a:gd fmla="*/ 688860 w 4116165" name="connsiteX15"/>
                <a:gd fmla="*/ 0 h 3497531" name="connsiteY15"/>
                <a:gd fmla="*/ 688860 w 4116165" name="connsiteX16"/>
                <a:gd fmla="*/ 0 h 3497531" name="connsiteY16"/>
                <a:gd fmla="*/ 688860 w 4116165" name="connsiteX17"/>
                <a:gd fmla="*/ 0 h 3497531" name="connsiteY17"/>
                <a:gd fmla="*/ 688860 w 4116165" name="connsiteX18"/>
                <a:gd fmla="*/ 0 h 349753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77720" w="1377719">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503020204020204" pitchFamily="34" typeface="微软雅黑"/>
              </a:endParaRPr>
            </a:p>
          </p:txBody>
        </p:sp>
        <p:grpSp>
          <p:nvGrpSpPr>
            <p:cNvPr id="29" name="Group 5011"/>
            <p:cNvGrpSpPr/>
            <p:nvPr/>
          </p:nvGrpSpPr>
          <p:grpSpPr>
            <a:xfrm>
              <a:off x="10231325" y="2446590"/>
              <a:ext cx="257198" cy="343557"/>
              <a:chExt cx="217487" cy="290513"/>
            </a:xfrm>
            <a:solidFill>
              <a:schemeClr val="bg1"/>
            </a:solidFill>
          </p:grpSpPr>
          <p:sp>
            <p:nvSpPr>
              <p:cNvPr id="30" name="Shape 5009"/>
              <p:cNvSpPr/>
              <p:nvPr/>
            </p:nvSpPr>
            <p:spPr>
              <a:xfrm>
                <a:off x="0" y="-1"/>
                <a:ext cx="217488" cy="290515"/>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4950" y="0"/>
                      <a:pt x="0" y="3713"/>
                      <a:pt x="0" y="8100"/>
                    </a:cubicBezTo>
                    <a:cubicBezTo>
                      <a:pt x="0" y="14850"/>
                      <a:pt x="10125" y="21262"/>
                      <a:pt x="10575" y="21600"/>
                    </a:cubicBezTo>
                    <a:cubicBezTo>
                      <a:pt x="10575" y="21600"/>
                      <a:pt x="10800" y="21600"/>
                      <a:pt x="10800" y="21600"/>
                    </a:cubicBezTo>
                    <a:cubicBezTo>
                      <a:pt x="10800" y="21600"/>
                      <a:pt x="11025" y="21600"/>
                      <a:pt x="11025" y="21600"/>
                    </a:cubicBezTo>
                    <a:cubicBezTo>
                      <a:pt x="11475" y="21262"/>
                      <a:pt x="21600" y="14850"/>
                      <a:pt x="21600" y="8100"/>
                    </a:cubicBezTo>
                    <a:cubicBezTo>
                      <a:pt x="21600" y="3713"/>
                      <a:pt x="16650" y="0"/>
                      <a:pt x="10800" y="0"/>
                    </a:cubicBezTo>
                    <a:close/>
                    <a:moveTo>
                      <a:pt x="10800" y="20756"/>
                    </a:moveTo>
                    <a:cubicBezTo>
                      <a:pt x="9225" y="19744"/>
                      <a:pt x="900" y="13838"/>
                      <a:pt x="900" y="8100"/>
                    </a:cubicBezTo>
                    <a:cubicBezTo>
                      <a:pt x="900" y="4050"/>
                      <a:pt x="5400" y="675"/>
                      <a:pt x="10800" y="675"/>
                    </a:cubicBezTo>
                    <a:cubicBezTo>
                      <a:pt x="16200" y="675"/>
                      <a:pt x="20700" y="4050"/>
                      <a:pt x="20700" y="8100"/>
                    </a:cubicBezTo>
                    <a:cubicBezTo>
                      <a:pt x="20700" y="14006"/>
                      <a:pt x="12375" y="19744"/>
                      <a:pt x="10800" y="20756"/>
                    </a:cubicBezTo>
                    <a:close/>
                  </a:path>
                </a:pathLst>
              </a:custGeom>
              <a:grpFill/>
              <a:ln cap="flat" w="12700">
                <a:noFill/>
                <a:miter lim="400000"/>
              </a:ln>
              <a:effectLst/>
            </p:spPr>
            <p:txBody>
              <a:bodyPr anchor="t" bIns="60958" lIns="60958" numCol="1" rIns="60958" tIns="60958" wrap="square">
                <a:noAutofit/>
              </a:bodyPr>
              <a:lstStyle/>
              <a:p>
                <a:pPr defTabSz="1219122" hangingPunct="0"/>
                <a:endParaRPr kern="0" sz="2400">
                  <a:solidFill>
                    <a:srgbClr val="000000"/>
                  </a:solidFill>
                  <a:latin typeface="Roboto Regular"/>
                  <a:ea typeface="Roboto Regular"/>
                  <a:cs typeface="Roboto Regular"/>
                  <a:sym typeface="Roboto Regular"/>
                </a:endParaRPr>
              </a:p>
            </p:txBody>
          </p:sp>
          <p:sp>
            <p:nvSpPr>
              <p:cNvPr id="31" name="Shape 5010"/>
              <p:cNvSpPr/>
              <p:nvPr/>
            </p:nvSpPr>
            <p:spPr>
              <a:xfrm>
                <a:off x="53975" y="53975"/>
                <a:ext cx="109539" cy="109539"/>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4950" y="0"/>
                      <a:pt x="0" y="4950"/>
                      <a:pt x="0" y="10800"/>
                    </a:cubicBezTo>
                    <a:cubicBezTo>
                      <a:pt x="0" y="16650"/>
                      <a:pt x="4950" y="21600"/>
                      <a:pt x="10800" y="21600"/>
                    </a:cubicBezTo>
                    <a:cubicBezTo>
                      <a:pt x="16650" y="21600"/>
                      <a:pt x="21600" y="16650"/>
                      <a:pt x="21600" y="10800"/>
                    </a:cubicBezTo>
                    <a:cubicBezTo>
                      <a:pt x="21600" y="4950"/>
                      <a:pt x="16650" y="0"/>
                      <a:pt x="10800" y="0"/>
                    </a:cubicBezTo>
                    <a:close/>
                    <a:moveTo>
                      <a:pt x="10800" y="19800"/>
                    </a:moveTo>
                    <a:cubicBezTo>
                      <a:pt x="5850" y="19800"/>
                      <a:pt x="1800" y="15750"/>
                      <a:pt x="1800" y="10800"/>
                    </a:cubicBezTo>
                    <a:cubicBezTo>
                      <a:pt x="1800" y="5850"/>
                      <a:pt x="5850" y="1800"/>
                      <a:pt x="10800" y="1800"/>
                    </a:cubicBezTo>
                    <a:cubicBezTo>
                      <a:pt x="15750" y="1800"/>
                      <a:pt x="19800" y="5850"/>
                      <a:pt x="19800" y="10800"/>
                    </a:cubicBezTo>
                    <a:cubicBezTo>
                      <a:pt x="19800" y="15750"/>
                      <a:pt x="15750" y="19800"/>
                      <a:pt x="10800" y="19800"/>
                    </a:cubicBezTo>
                    <a:close/>
                  </a:path>
                </a:pathLst>
              </a:custGeom>
              <a:grpFill/>
              <a:ln cap="flat" w="12700">
                <a:noFill/>
                <a:miter lim="400000"/>
              </a:ln>
              <a:effectLst/>
            </p:spPr>
            <p:txBody>
              <a:bodyPr anchor="t" bIns="60958" lIns="60958" numCol="1" rIns="60958" tIns="60958" wrap="square">
                <a:noAutofit/>
              </a:bodyPr>
              <a:lstStyle/>
              <a:p>
                <a:pPr defTabSz="1219122" hangingPunct="0"/>
                <a:endParaRPr kern="0" sz="2400">
                  <a:solidFill>
                    <a:srgbClr val="000000"/>
                  </a:solidFill>
                  <a:latin typeface="Roboto Regular"/>
                  <a:ea typeface="Roboto Regular"/>
                  <a:cs typeface="Roboto Regular"/>
                  <a:sym typeface="Roboto Regular"/>
                </a:endParaRPr>
              </a:p>
            </p:txBody>
          </p:sp>
        </p:grpSp>
      </p:grpSp>
      <p:grpSp>
        <p:nvGrpSpPr>
          <p:cNvPr id="32" name="组合 31"/>
          <p:cNvGrpSpPr/>
          <p:nvPr/>
        </p:nvGrpSpPr>
        <p:grpSpPr>
          <a:xfrm>
            <a:off x="6909479" y="2215329"/>
            <a:ext cx="806138" cy="806139"/>
            <a:chOff x="6909479" y="2215329"/>
            <a:chExt cx="806138" cy="806139"/>
          </a:xfrm>
        </p:grpSpPr>
        <p:sp>
          <p:nvSpPr>
            <p:cNvPr id="33" name="Freeform 7"/>
            <p:cNvSpPr/>
            <p:nvPr/>
          </p:nvSpPr>
          <p:spPr>
            <a:xfrm>
              <a:off x="6909479" y="2215329"/>
              <a:ext cx="806138" cy="806139"/>
            </a:xfrm>
            <a:custGeom>
              <a:gdLst>
                <a:gd fmla="*/ 688860 w 1377719" name="connsiteX0"/>
                <a:gd fmla="*/ 0 h 1377720" name="connsiteY0"/>
                <a:gd fmla="*/ 739322 w 1377719" name="connsiteX1"/>
                <a:gd fmla="*/ 20901 h 1377720" name="connsiteY1"/>
                <a:gd fmla="*/ 1356818 w 1377719" name="connsiteX2"/>
                <a:gd fmla="*/ 638398 h 1377720" name="connsiteY2"/>
                <a:gd fmla="*/ 1356818 w 1377719" name="connsiteX3"/>
                <a:gd fmla="*/ 739322 h 1377720" name="connsiteY3"/>
                <a:gd fmla="*/ 739322 w 1377719" name="connsiteX4"/>
                <a:gd fmla="*/ 1356819 h 1377720" name="connsiteY4"/>
                <a:gd fmla="*/ 638398 w 1377719" name="connsiteX5"/>
                <a:gd fmla="*/ 1356819 h 1377720" name="connsiteY5"/>
                <a:gd fmla="*/ 20901 w 1377719" name="connsiteX6"/>
                <a:gd fmla="*/ 739322 h 1377720" name="connsiteY6"/>
                <a:gd fmla="*/ 20901 w 1377719" name="connsiteX7"/>
                <a:gd fmla="*/ 638398 h 1377720" name="connsiteY7"/>
                <a:gd fmla="*/ 638398 w 1377719" name="connsiteX8"/>
                <a:gd fmla="*/ 20901 h 1377720" name="connsiteY8"/>
                <a:gd fmla="*/ 688860 w 1377719" name="connsiteX9"/>
                <a:gd fmla="*/ 0 h 1377720" name="connsiteY9"/>
                <a:gd fmla="*/ 20901 w 1621876" name="connsiteX10"/>
                <a:gd fmla="*/ 638398 h 3497531" name="connsiteY10"/>
                <a:gd fmla="*/ 638398 w 1621876" name="connsiteX11"/>
                <a:gd fmla="*/ 20901 h 3497531" name="connsiteY11"/>
                <a:gd fmla="*/ 688860 w 1621876" name="connsiteX12"/>
                <a:gd fmla="*/ 0 h 3497531" name="connsiteY12"/>
                <a:gd fmla="*/ 688860 w 3927730" name="connsiteX13"/>
                <a:gd fmla="*/ 0 h 3497531" name="connsiteY13"/>
                <a:gd fmla="*/ 688860 w 4116165" name="connsiteX14"/>
                <a:gd fmla="*/ 0 h 3497531" name="connsiteY14"/>
                <a:gd fmla="*/ 688860 w 4116165" name="connsiteX15"/>
                <a:gd fmla="*/ 0 h 3497531" name="connsiteY15"/>
                <a:gd fmla="*/ 688860 w 4116165" name="connsiteX16"/>
                <a:gd fmla="*/ 0 h 3497531" name="connsiteY16"/>
                <a:gd fmla="*/ 688860 w 4116165" name="connsiteX17"/>
                <a:gd fmla="*/ 0 h 3497531" name="connsiteY17"/>
                <a:gd fmla="*/ 688860 w 4116165" name="connsiteX18"/>
                <a:gd fmla="*/ 0 h 3497531"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377720" w="1377719">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503020204020204" pitchFamily="34" typeface="微软雅黑"/>
              </a:endParaRPr>
            </a:p>
          </p:txBody>
        </p:sp>
        <p:grpSp>
          <p:nvGrpSpPr>
            <p:cNvPr id="34" name="Group 5289"/>
            <p:cNvGrpSpPr/>
            <p:nvPr/>
          </p:nvGrpSpPr>
          <p:grpSpPr>
            <a:xfrm>
              <a:off x="7194275" y="2468182"/>
              <a:ext cx="236546" cy="343554"/>
              <a:chExt cx="200025" cy="290511"/>
            </a:xfrm>
            <a:solidFill>
              <a:schemeClr val="bg1"/>
            </a:solidFill>
          </p:grpSpPr>
          <p:sp>
            <p:nvSpPr>
              <p:cNvPr id="35" name="Shape 5286"/>
              <p:cNvSpPr/>
              <p:nvPr/>
            </p:nvSpPr>
            <p:spPr>
              <a:xfrm>
                <a:off x="-1" y="-1"/>
                <a:ext cx="200027" cy="242890"/>
              </a:xfrm>
              <a:custGeom>
                <a:cxnLst>
                  <a:cxn ang="0">
                    <a:pos x="wd2" y="hd2"/>
                  </a:cxn>
                  <a:cxn ang="5400000">
                    <a:pos x="wd2" y="hd2"/>
                  </a:cxn>
                  <a:cxn ang="10800000">
                    <a:pos x="wd2" y="hd2"/>
                  </a:cxn>
                  <a:cxn ang="16200000">
                    <a:pos x="wd2" y="hd2"/>
                  </a:cxn>
                </a:cxnLst>
                <a:rect b="b" l="0" r="r" t="0"/>
                <a:pathLst>
                  <a:path extrusionOk="0" h="21600" w="21600">
                    <a:moveTo>
                      <a:pt x="10800" y="0"/>
                    </a:moveTo>
                    <a:cubicBezTo>
                      <a:pt x="5645" y="0"/>
                      <a:pt x="0" y="3432"/>
                      <a:pt x="0" y="8882"/>
                    </a:cubicBezTo>
                    <a:cubicBezTo>
                      <a:pt x="0" y="11507"/>
                      <a:pt x="1227" y="13929"/>
                      <a:pt x="3927" y="15544"/>
                    </a:cubicBezTo>
                    <a:cubicBezTo>
                      <a:pt x="3927" y="15544"/>
                      <a:pt x="3927" y="15746"/>
                      <a:pt x="3927" y="15746"/>
                    </a:cubicBezTo>
                    <a:cubicBezTo>
                      <a:pt x="5891" y="17361"/>
                      <a:pt x="5891" y="17563"/>
                      <a:pt x="5891" y="18370"/>
                    </a:cubicBezTo>
                    <a:cubicBezTo>
                      <a:pt x="5891" y="18572"/>
                      <a:pt x="5891" y="18774"/>
                      <a:pt x="5891" y="18774"/>
                    </a:cubicBezTo>
                    <a:cubicBezTo>
                      <a:pt x="5891" y="18976"/>
                      <a:pt x="5891" y="18976"/>
                      <a:pt x="5891" y="18976"/>
                    </a:cubicBezTo>
                    <a:cubicBezTo>
                      <a:pt x="5891" y="19379"/>
                      <a:pt x="5891" y="19985"/>
                      <a:pt x="6873" y="20187"/>
                    </a:cubicBezTo>
                    <a:cubicBezTo>
                      <a:pt x="14727" y="21600"/>
                      <a:pt x="14727" y="21600"/>
                      <a:pt x="14727" y="21600"/>
                    </a:cubicBezTo>
                    <a:cubicBezTo>
                      <a:pt x="14727" y="21600"/>
                      <a:pt x="14727" y="21600"/>
                      <a:pt x="14727" y="21600"/>
                    </a:cubicBezTo>
                    <a:cubicBezTo>
                      <a:pt x="14973" y="21600"/>
                      <a:pt x="15218" y="21398"/>
                      <a:pt x="15218" y="21398"/>
                    </a:cubicBezTo>
                    <a:cubicBezTo>
                      <a:pt x="15464" y="20994"/>
                      <a:pt x="15218" y="20793"/>
                      <a:pt x="14973" y="20793"/>
                    </a:cubicBezTo>
                    <a:cubicBezTo>
                      <a:pt x="7118" y="19379"/>
                      <a:pt x="7118" y="19379"/>
                      <a:pt x="7118" y="19379"/>
                    </a:cubicBezTo>
                    <a:cubicBezTo>
                      <a:pt x="6873" y="19379"/>
                      <a:pt x="6873" y="19379"/>
                      <a:pt x="6873" y="18976"/>
                    </a:cubicBezTo>
                    <a:cubicBezTo>
                      <a:pt x="6873" y="18774"/>
                      <a:pt x="6873" y="18774"/>
                      <a:pt x="6873" y="18774"/>
                    </a:cubicBezTo>
                    <a:cubicBezTo>
                      <a:pt x="6873" y="18774"/>
                      <a:pt x="6873" y="18774"/>
                      <a:pt x="6873" y="18370"/>
                    </a:cubicBezTo>
                    <a:cubicBezTo>
                      <a:pt x="6873" y="17361"/>
                      <a:pt x="6627" y="16755"/>
                      <a:pt x="4664" y="15140"/>
                    </a:cubicBezTo>
                    <a:cubicBezTo>
                      <a:pt x="4664" y="15140"/>
                      <a:pt x="4418" y="14938"/>
                      <a:pt x="4418" y="14938"/>
                    </a:cubicBezTo>
                    <a:cubicBezTo>
                      <a:pt x="2209" y="13323"/>
                      <a:pt x="982" y="11305"/>
                      <a:pt x="982" y="8882"/>
                    </a:cubicBezTo>
                    <a:cubicBezTo>
                      <a:pt x="982" y="3836"/>
                      <a:pt x="6136" y="807"/>
                      <a:pt x="10800" y="807"/>
                    </a:cubicBezTo>
                    <a:cubicBezTo>
                      <a:pt x="15709" y="807"/>
                      <a:pt x="20618" y="3836"/>
                      <a:pt x="20618" y="8882"/>
                    </a:cubicBezTo>
                    <a:cubicBezTo>
                      <a:pt x="20618" y="12112"/>
                      <a:pt x="18655" y="13929"/>
                      <a:pt x="17182" y="14938"/>
                    </a:cubicBezTo>
                    <a:cubicBezTo>
                      <a:pt x="17182" y="14938"/>
                      <a:pt x="17182" y="14938"/>
                      <a:pt x="16936" y="15140"/>
                    </a:cubicBezTo>
                    <a:cubicBezTo>
                      <a:pt x="14973" y="16755"/>
                      <a:pt x="14727" y="17361"/>
                      <a:pt x="14727" y="18370"/>
                    </a:cubicBezTo>
                    <a:cubicBezTo>
                      <a:pt x="14727" y="18370"/>
                      <a:pt x="14727" y="18370"/>
                      <a:pt x="14727" y="18370"/>
                    </a:cubicBezTo>
                    <a:cubicBezTo>
                      <a:pt x="14727" y="18572"/>
                      <a:pt x="14727" y="18572"/>
                      <a:pt x="14727" y="18572"/>
                    </a:cubicBezTo>
                    <a:cubicBezTo>
                      <a:pt x="14727" y="18572"/>
                      <a:pt x="14727" y="18572"/>
                      <a:pt x="14727" y="18572"/>
                    </a:cubicBezTo>
                    <a:cubicBezTo>
                      <a:pt x="14727" y="18572"/>
                      <a:pt x="14482" y="18572"/>
                      <a:pt x="14482" y="18572"/>
                    </a:cubicBezTo>
                    <a:cubicBezTo>
                      <a:pt x="10555" y="17764"/>
                      <a:pt x="10555" y="17764"/>
                      <a:pt x="10555" y="17764"/>
                    </a:cubicBezTo>
                    <a:cubicBezTo>
                      <a:pt x="10309" y="17764"/>
                      <a:pt x="10064" y="17764"/>
                      <a:pt x="9818" y="18168"/>
                    </a:cubicBezTo>
                    <a:cubicBezTo>
                      <a:pt x="9818" y="18370"/>
                      <a:pt x="10064" y="18572"/>
                      <a:pt x="10309" y="18572"/>
                    </a:cubicBezTo>
                    <a:cubicBezTo>
                      <a:pt x="14236" y="19379"/>
                      <a:pt x="14236" y="19379"/>
                      <a:pt x="14236" y="19379"/>
                    </a:cubicBezTo>
                    <a:cubicBezTo>
                      <a:pt x="14482" y="19379"/>
                      <a:pt x="14973" y="19581"/>
                      <a:pt x="15218" y="19178"/>
                    </a:cubicBezTo>
                    <a:cubicBezTo>
                      <a:pt x="15464" y="19178"/>
                      <a:pt x="15709" y="18976"/>
                      <a:pt x="15709" y="18572"/>
                    </a:cubicBezTo>
                    <a:cubicBezTo>
                      <a:pt x="15709" y="18572"/>
                      <a:pt x="15709" y="18572"/>
                      <a:pt x="15709" y="18572"/>
                    </a:cubicBezTo>
                    <a:cubicBezTo>
                      <a:pt x="15709" y="18572"/>
                      <a:pt x="15709" y="18370"/>
                      <a:pt x="15709" y="18370"/>
                    </a:cubicBezTo>
                    <a:cubicBezTo>
                      <a:pt x="15709" y="18370"/>
                      <a:pt x="15709" y="18370"/>
                      <a:pt x="15709" y="18370"/>
                    </a:cubicBezTo>
                    <a:cubicBezTo>
                      <a:pt x="15709" y="18370"/>
                      <a:pt x="15709" y="18370"/>
                      <a:pt x="15709" y="18370"/>
                    </a:cubicBezTo>
                    <a:cubicBezTo>
                      <a:pt x="15709" y="17563"/>
                      <a:pt x="15709" y="17361"/>
                      <a:pt x="17673" y="15746"/>
                    </a:cubicBezTo>
                    <a:cubicBezTo>
                      <a:pt x="17673" y="15746"/>
                      <a:pt x="17673" y="15746"/>
                      <a:pt x="17673" y="15746"/>
                    </a:cubicBezTo>
                    <a:cubicBezTo>
                      <a:pt x="20373" y="13929"/>
                      <a:pt x="21600" y="11708"/>
                      <a:pt x="21600" y="8882"/>
                    </a:cubicBezTo>
                    <a:cubicBezTo>
                      <a:pt x="21600" y="3230"/>
                      <a:pt x="16200" y="0"/>
                      <a:pt x="10800" y="0"/>
                    </a:cubicBezTo>
                    <a:close/>
                  </a:path>
                </a:pathLst>
              </a:custGeom>
              <a:grpFill/>
              <a:ln cap="flat" w="12700">
                <a:noFill/>
                <a:miter lim="400000"/>
              </a:ln>
              <a:effectLst/>
            </p:spPr>
            <p:txBody>
              <a:bodyPr anchor="t" bIns="60958" lIns="60958" numCol="1" rIns="60958" tIns="60958" wrap="square">
                <a:noAutofit/>
              </a:bodyPr>
              <a:lstStyle/>
              <a:p>
                <a:pPr defTabSz="1219122" hangingPunct="0"/>
                <a:endParaRPr kern="0" sz="2400">
                  <a:solidFill>
                    <a:srgbClr val="000000"/>
                  </a:solidFill>
                  <a:latin typeface="Roboto Regular"/>
                  <a:ea typeface="Roboto Regular"/>
                  <a:cs typeface="Roboto Regular"/>
                  <a:sym typeface="Roboto Regular"/>
                </a:endParaRPr>
              </a:p>
            </p:txBody>
          </p:sp>
          <p:sp>
            <p:nvSpPr>
              <p:cNvPr id="36" name="Shape 5287"/>
              <p:cNvSpPr/>
              <p:nvPr/>
            </p:nvSpPr>
            <p:spPr>
              <a:xfrm>
                <a:off x="60325" y="242886"/>
                <a:ext cx="80964" cy="25401"/>
              </a:xfrm>
              <a:custGeom>
                <a:cxnLst>
                  <a:cxn ang="0">
                    <a:pos x="wd2" y="hd2"/>
                  </a:cxn>
                  <a:cxn ang="5400000">
                    <a:pos x="wd2" y="hd2"/>
                  </a:cxn>
                  <a:cxn ang="10800000">
                    <a:pos x="wd2" y="hd2"/>
                  </a:cxn>
                  <a:cxn ang="16200000">
                    <a:pos x="wd2" y="hd2"/>
                  </a:cxn>
                </a:cxnLst>
                <a:rect b="b" l="0" r="r" t="0"/>
                <a:pathLst>
                  <a:path extrusionOk="0" h="21600" w="21600">
                    <a:moveTo>
                      <a:pt x="20400" y="21600"/>
                    </a:moveTo>
                    <a:cubicBezTo>
                      <a:pt x="21000" y="21600"/>
                      <a:pt x="21600" y="19636"/>
                      <a:pt x="21600" y="17673"/>
                    </a:cubicBezTo>
                    <a:cubicBezTo>
                      <a:pt x="21600" y="15709"/>
                      <a:pt x="21600" y="13745"/>
                      <a:pt x="20400" y="13745"/>
                    </a:cubicBezTo>
                    <a:cubicBezTo>
                      <a:pt x="1200" y="0"/>
                      <a:pt x="1200" y="0"/>
                      <a:pt x="1200" y="0"/>
                    </a:cubicBezTo>
                    <a:cubicBezTo>
                      <a:pt x="600" y="0"/>
                      <a:pt x="0" y="0"/>
                      <a:pt x="0" y="1964"/>
                    </a:cubicBezTo>
                    <a:cubicBezTo>
                      <a:pt x="0" y="3927"/>
                      <a:pt x="0" y="5891"/>
                      <a:pt x="1200" y="7855"/>
                    </a:cubicBezTo>
                    <a:cubicBezTo>
                      <a:pt x="20400" y="21600"/>
                      <a:pt x="20400" y="21600"/>
                      <a:pt x="20400" y="21600"/>
                    </a:cubicBezTo>
                    <a:cubicBezTo>
                      <a:pt x="20400" y="21600"/>
                      <a:pt x="20400" y="21600"/>
                      <a:pt x="20400" y="21600"/>
                    </a:cubicBezTo>
                    <a:close/>
                  </a:path>
                </a:pathLst>
              </a:custGeom>
              <a:grpFill/>
              <a:ln cap="flat" w="12700">
                <a:noFill/>
                <a:miter lim="400000"/>
              </a:ln>
              <a:effectLst/>
            </p:spPr>
            <p:txBody>
              <a:bodyPr anchor="t" bIns="60958" lIns="60958" numCol="1" rIns="60958" tIns="60958" wrap="square">
                <a:noAutofit/>
              </a:bodyPr>
              <a:lstStyle/>
              <a:p>
                <a:pPr defTabSz="1219122" hangingPunct="0"/>
                <a:endParaRPr kern="0" sz="2400">
                  <a:solidFill>
                    <a:srgbClr val="000000"/>
                  </a:solidFill>
                  <a:latin typeface="Roboto Regular"/>
                  <a:ea typeface="Roboto Regular"/>
                  <a:cs typeface="Roboto Regular"/>
                  <a:sym typeface="Roboto Regular"/>
                </a:endParaRPr>
              </a:p>
            </p:txBody>
          </p:sp>
          <p:sp>
            <p:nvSpPr>
              <p:cNvPr id="37" name="Shape 5288"/>
              <p:cNvSpPr/>
              <p:nvPr/>
            </p:nvSpPr>
            <p:spPr>
              <a:xfrm>
                <a:off x="63500" y="268286"/>
                <a:ext cx="68264" cy="22226"/>
              </a:xfrm>
              <a:custGeom>
                <a:cxnLst>
                  <a:cxn ang="0">
                    <a:pos x="wd2" y="hd2"/>
                  </a:cxn>
                  <a:cxn ang="5400000">
                    <a:pos x="wd2" y="hd2"/>
                  </a:cxn>
                  <a:cxn ang="10800000">
                    <a:pos x="wd2" y="hd2"/>
                  </a:cxn>
                  <a:cxn ang="16200000">
                    <a:pos x="wd2" y="hd2"/>
                  </a:cxn>
                </a:cxnLst>
                <a:rect b="b" l="0" r="r" t="0"/>
                <a:pathLst>
                  <a:path extrusionOk="0" h="21600" w="21600">
                    <a:moveTo>
                      <a:pt x="1440" y="0"/>
                    </a:moveTo>
                    <a:cubicBezTo>
                      <a:pt x="720" y="0"/>
                      <a:pt x="0" y="2160"/>
                      <a:pt x="0" y="4320"/>
                    </a:cubicBezTo>
                    <a:cubicBezTo>
                      <a:pt x="0" y="6480"/>
                      <a:pt x="0" y="8640"/>
                      <a:pt x="1440" y="8640"/>
                    </a:cubicBezTo>
                    <a:cubicBezTo>
                      <a:pt x="20180" y="21600"/>
                      <a:pt x="20180" y="21600"/>
                      <a:pt x="20180" y="21600"/>
                    </a:cubicBezTo>
                    <a:cubicBezTo>
                      <a:pt x="20180" y="21600"/>
                      <a:pt x="20180" y="21600"/>
                      <a:pt x="20180" y="21600"/>
                    </a:cubicBezTo>
                    <a:cubicBezTo>
                      <a:pt x="20880" y="21600"/>
                      <a:pt x="21600" y="19440"/>
                      <a:pt x="21600" y="17280"/>
                    </a:cubicBezTo>
                    <a:cubicBezTo>
                      <a:pt x="21600" y="15120"/>
                      <a:pt x="21600" y="12960"/>
                      <a:pt x="20180" y="12960"/>
                    </a:cubicBezTo>
                    <a:lnTo>
                      <a:pt x="1440" y="0"/>
                    </a:lnTo>
                    <a:close/>
                  </a:path>
                </a:pathLst>
              </a:custGeom>
              <a:grpFill/>
              <a:ln cap="flat" w="12700">
                <a:noFill/>
                <a:miter lim="400000"/>
              </a:ln>
              <a:effectLst/>
            </p:spPr>
            <p:txBody>
              <a:bodyPr anchor="t" bIns="60958" lIns="60958" numCol="1" rIns="60958" tIns="60958" wrap="square">
                <a:noAutofit/>
              </a:bodyPr>
              <a:lstStyle/>
              <a:p>
                <a:pPr defTabSz="1219122" hangingPunct="0"/>
                <a:endParaRPr kern="0" sz="2400">
                  <a:solidFill>
                    <a:srgbClr val="000000"/>
                  </a:solidFill>
                  <a:latin typeface="Roboto Regular"/>
                  <a:ea typeface="Roboto Regular"/>
                  <a:cs typeface="Roboto Regular"/>
                  <a:sym typeface="Roboto Regular"/>
                </a:endParaRPr>
              </a:p>
            </p:txBody>
          </p:sp>
        </p:grpSp>
      </p:grpSp>
      <p:sp>
        <p:nvSpPr>
          <p:cNvPr id="38" name="矩形 37"/>
          <p:cNvSpPr/>
          <p:nvPr/>
        </p:nvSpPr>
        <p:spPr>
          <a:xfrm flipH="1">
            <a:off x="6637006" y="3800598"/>
            <a:ext cx="4402998" cy="457200"/>
          </a:xfrm>
          <a:prstGeom prst="rect">
            <a:avLst/>
          </a:prstGeom>
        </p:spPr>
        <p:txBody>
          <a:bodyPr wrap="square">
            <a:spAutoFit/>
          </a:bodyPr>
          <a:lstStyle/>
          <a:p>
            <a:pPr algn="ctr"/>
            <a:r>
              <a:rPr altLang="en-US" lang="zh-CN" spc="300" sz="1200">
                <a:solidFill>
                  <a:schemeClr val="bg1">
                    <a:lumMod val="65000"/>
                  </a:schemeClr>
                </a:solidFill>
              </a:rPr>
              <a:t>由在此输入详细介绍，以表达项目工作的详细资料和文字信息。</a:t>
            </a:r>
          </a:p>
        </p:txBody>
      </p:sp>
      <p:sp>
        <p:nvSpPr>
          <p:cNvPr id="39" name="圆角矩形 38"/>
          <p:cNvSpPr/>
          <p:nvPr/>
        </p:nvSpPr>
        <p:spPr>
          <a:xfrm>
            <a:off x="8179226" y="5634426"/>
            <a:ext cx="1370446" cy="307420"/>
          </a:xfrm>
          <a:prstGeom prst="roundRect">
            <a:avLst>
              <a:gd fmla="val 50000" name="adj"/>
            </a:avLst>
          </a:prstGeom>
          <a:gradFill flip="none" rotWithShape="1">
            <a:gsLst>
              <a:gs pos="0">
                <a:schemeClr val="accent1"/>
              </a:gs>
              <a:gs pos="100000">
                <a:schemeClr val="accent4"/>
              </a:gs>
            </a:gsLst>
            <a:lin ang="16200000" scaled="1"/>
          </a:gradFill>
          <a:ln algn="ctr" cap="flat" cmpd="sng" w="25400">
            <a:noFill/>
            <a:prstDash val="solid"/>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zh-CN" b="0" baseline="0" cap="none" i="0" kern="0" kumimoji="0" lang="en-US" noProof="0" normalizeH="0" spc="300" strike="noStrike" sz="1400" u="none">
                <a:ln>
                  <a:noFill/>
                </a:ln>
                <a:solidFill>
                  <a:prstClr val="white"/>
                </a:solidFill>
                <a:effectLst/>
                <a:uLnTx/>
                <a:uFillTx/>
                <a:latin charset="0" panose="020b0502020202020204" pitchFamily="34" typeface="Century Gothic"/>
                <a:cs typeface="+mn-ea"/>
                <a:sym typeface="+mn-lt"/>
              </a:rPr>
              <a:t>MORE</a:t>
            </a:r>
          </a:p>
        </p:txBody>
      </p:sp>
      <p:sp>
        <p:nvSpPr>
          <p:cNvPr id="40" name="矩形 39"/>
          <p:cNvSpPr/>
          <p:nvPr/>
        </p:nvSpPr>
        <p:spPr>
          <a:xfrm flipH="1">
            <a:off x="6670641" y="4470495"/>
            <a:ext cx="4402998" cy="457200"/>
          </a:xfrm>
          <a:prstGeom prst="rect">
            <a:avLst/>
          </a:prstGeom>
        </p:spPr>
        <p:txBody>
          <a:bodyPr wrap="square">
            <a:spAutoFit/>
          </a:bodyPr>
          <a:lstStyle/>
          <a:p>
            <a:pPr algn="ctr"/>
            <a:r>
              <a:rPr altLang="en-US" lang="zh-CN" spc="300" sz="1200">
                <a:solidFill>
                  <a:schemeClr val="bg1">
                    <a:lumMod val="65000"/>
                  </a:schemeClr>
                </a:solidFill>
              </a:rPr>
              <a:t>由在此输入详细介绍，以表达项目工作的详细资料和文字信息。</a:t>
            </a:r>
          </a:p>
        </p:txBody>
      </p:sp>
    </p:spTree>
    <p:extLst>
      <p:ext uri="{BB962C8B-B14F-4D97-AF65-F5344CB8AC3E}">
        <p14:creationId val="401221718"/>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grpId="0" id="10" nodeType="afterEffect" presetClass="entr" presetID="22" presetSubtype="4">
                                  <p:stCondLst>
                                    <p:cond delay="0"/>
                                  </p:stCondLst>
                                  <p:childTnLst>
                                    <p:set>
                                      <p:cBhvr>
                                        <p:cTn dur="1" fill="hold" id="11">
                                          <p:stCondLst>
                                            <p:cond delay="0"/>
                                          </p:stCondLst>
                                        </p:cTn>
                                        <p:tgtEl>
                                          <p:spTgt spid="17"/>
                                        </p:tgtEl>
                                        <p:attrNameLst>
                                          <p:attrName>style.visibility</p:attrName>
                                        </p:attrNameLst>
                                      </p:cBhvr>
                                      <p:to>
                                        <p:strVal val="visible"/>
                                      </p:to>
                                    </p:set>
                                    <p:animEffect filter="wipe(down)" transition="in">
                                      <p:cBhvr>
                                        <p:cTn dur="1000" id="12"/>
                                        <p:tgtEl>
                                          <p:spTgt spid="17"/>
                                        </p:tgtEl>
                                      </p:cBhvr>
                                    </p:animEffect>
                                  </p:childTnLst>
                                </p:cTn>
                              </p:par>
                            </p:childTnLst>
                          </p:cTn>
                        </p:par>
                        <p:par>
                          <p:cTn fill="hold" id="13" nodeType="afterGroup">
                            <p:stCondLst>
                              <p:cond delay="1500"/>
                            </p:stCondLst>
                            <p:childTnLst>
                              <p:par>
                                <p:cTn fill="hold" grpId="0" id="14" nodeType="afterEffect" presetClass="entr" presetID="53" presetSubtype="0">
                                  <p:stCondLst>
                                    <p:cond delay="0"/>
                                  </p:stCondLst>
                                  <p:childTnLst>
                                    <p:set>
                                      <p:cBhvr>
                                        <p:cTn dur="1" fill="hold" id="15">
                                          <p:stCondLst>
                                            <p:cond delay="0"/>
                                          </p:stCondLst>
                                        </p:cTn>
                                        <p:tgtEl>
                                          <p:spTgt spid="18"/>
                                        </p:tgtEl>
                                        <p:attrNameLst>
                                          <p:attrName>style.visibility</p:attrName>
                                        </p:attrNameLst>
                                      </p:cBhvr>
                                      <p:to>
                                        <p:strVal val="visible"/>
                                      </p:to>
                                    </p:set>
                                    <p:anim calcmode="lin" valueType="num">
                                      <p:cBhvr>
                                        <p:cTn dur="1000" fill="hold" id="16"/>
                                        <p:tgtEl>
                                          <p:spTgt spid="18"/>
                                        </p:tgtEl>
                                        <p:attrNameLst>
                                          <p:attrName>ppt_w</p:attrName>
                                        </p:attrNameLst>
                                      </p:cBhvr>
                                      <p:tavLst>
                                        <p:tav tm="0">
                                          <p:val>
                                            <p:fltVal val="0"/>
                                          </p:val>
                                        </p:tav>
                                        <p:tav tm="100000">
                                          <p:val>
                                            <p:strVal val="#ppt_w"/>
                                          </p:val>
                                        </p:tav>
                                      </p:tavLst>
                                    </p:anim>
                                    <p:anim calcmode="lin" valueType="num">
                                      <p:cBhvr>
                                        <p:cTn dur="1000" fill="hold" id="17"/>
                                        <p:tgtEl>
                                          <p:spTgt spid="18"/>
                                        </p:tgtEl>
                                        <p:attrNameLst>
                                          <p:attrName>ppt_h</p:attrName>
                                        </p:attrNameLst>
                                      </p:cBhvr>
                                      <p:tavLst>
                                        <p:tav tm="0">
                                          <p:val>
                                            <p:fltVal val="0"/>
                                          </p:val>
                                        </p:tav>
                                        <p:tav tm="100000">
                                          <p:val>
                                            <p:strVal val="#ppt_h"/>
                                          </p:val>
                                        </p:tav>
                                      </p:tavLst>
                                    </p:anim>
                                    <p:animEffect filter="fade" transition="in">
                                      <p:cBhvr>
                                        <p:cTn dur="1000" id="18"/>
                                        <p:tgtEl>
                                          <p:spTgt spid="18"/>
                                        </p:tgtEl>
                                      </p:cBhvr>
                                    </p:animEffect>
                                  </p:childTnLst>
                                </p:cTn>
                              </p:par>
                              <p:par>
                                <p:cTn fill="hold" id="19" nodeType="withEffect" presetClass="entr" presetID="53" presetSubtype="0">
                                  <p:stCondLst>
                                    <p:cond delay="250"/>
                                  </p:stCondLst>
                                  <p:childTnLst>
                                    <p:set>
                                      <p:cBhvr>
                                        <p:cTn dur="1" fill="hold" id="20">
                                          <p:stCondLst>
                                            <p:cond delay="0"/>
                                          </p:stCondLst>
                                        </p:cTn>
                                        <p:tgtEl>
                                          <p:spTgt spid="32"/>
                                        </p:tgtEl>
                                        <p:attrNameLst>
                                          <p:attrName>style.visibility</p:attrName>
                                        </p:attrNameLst>
                                      </p:cBhvr>
                                      <p:to>
                                        <p:strVal val="visible"/>
                                      </p:to>
                                    </p:set>
                                    <p:anim calcmode="lin" valueType="num">
                                      <p:cBhvr>
                                        <p:cTn dur="1000" fill="hold" id="21"/>
                                        <p:tgtEl>
                                          <p:spTgt spid="32"/>
                                        </p:tgtEl>
                                        <p:attrNameLst>
                                          <p:attrName>ppt_w</p:attrName>
                                        </p:attrNameLst>
                                      </p:cBhvr>
                                      <p:tavLst>
                                        <p:tav tm="0">
                                          <p:val>
                                            <p:fltVal val="0"/>
                                          </p:val>
                                        </p:tav>
                                        <p:tav tm="100000">
                                          <p:val>
                                            <p:strVal val="#ppt_w"/>
                                          </p:val>
                                        </p:tav>
                                      </p:tavLst>
                                    </p:anim>
                                    <p:anim calcmode="lin" valueType="num">
                                      <p:cBhvr>
                                        <p:cTn dur="1000" fill="hold" id="22"/>
                                        <p:tgtEl>
                                          <p:spTgt spid="32"/>
                                        </p:tgtEl>
                                        <p:attrNameLst>
                                          <p:attrName>ppt_h</p:attrName>
                                        </p:attrNameLst>
                                      </p:cBhvr>
                                      <p:tavLst>
                                        <p:tav tm="0">
                                          <p:val>
                                            <p:fltVal val="0"/>
                                          </p:val>
                                        </p:tav>
                                        <p:tav tm="100000">
                                          <p:val>
                                            <p:strVal val="#ppt_h"/>
                                          </p:val>
                                        </p:tav>
                                      </p:tavLst>
                                    </p:anim>
                                    <p:animEffect filter="fade" transition="in">
                                      <p:cBhvr>
                                        <p:cTn dur="1000" id="23"/>
                                        <p:tgtEl>
                                          <p:spTgt spid="32"/>
                                        </p:tgtEl>
                                      </p:cBhvr>
                                    </p:animEffect>
                                  </p:childTnLst>
                                </p:cTn>
                              </p:par>
                              <p:par>
                                <p:cTn fill="hold" grpId="0" id="24" nodeType="withEffect" presetClass="entr" presetID="53" presetSubtype="0">
                                  <p:stCondLst>
                                    <p:cond delay="500"/>
                                  </p:stCondLst>
                                  <p:childTnLst>
                                    <p:set>
                                      <p:cBhvr>
                                        <p:cTn dur="1" fill="hold" id="25">
                                          <p:stCondLst>
                                            <p:cond delay="0"/>
                                          </p:stCondLst>
                                        </p:cTn>
                                        <p:tgtEl>
                                          <p:spTgt spid="19"/>
                                        </p:tgtEl>
                                        <p:attrNameLst>
                                          <p:attrName>style.visibility</p:attrName>
                                        </p:attrNameLst>
                                      </p:cBhvr>
                                      <p:to>
                                        <p:strVal val="visible"/>
                                      </p:to>
                                    </p:set>
                                    <p:anim calcmode="lin" valueType="num">
                                      <p:cBhvr>
                                        <p:cTn dur="1000" fill="hold" id="26"/>
                                        <p:tgtEl>
                                          <p:spTgt spid="19"/>
                                        </p:tgtEl>
                                        <p:attrNameLst>
                                          <p:attrName>ppt_w</p:attrName>
                                        </p:attrNameLst>
                                      </p:cBhvr>
                                      <p:tavLst>
                                        <p:tav tm="0">
                                          <p:val>
                                            <p:fltVal val="0"/>
                                          </p:val>
                                        </p:tav>
                                        <p:tav tm="100000">
                                          <p:val>
                                            <p:strVal val="#ppt_w"/>
                                          </p:val>
                                        </p:tav>
                                      </p:tavLst>
                                    </p:anim>
                                    <p:anim calcmode="lin" valueType="num">
                                      <p:cBhvr>
                                        <p:cTn dur="1000" fill="hold" id="27"/>
                                        <p:tgtEl>
                                          <p:spTgt spid="19"/>
                                        </p:tgtEl>
                                        <p:attrNameLst>
                                          <p:attrName>ppt_h</p:attrName>
                                        </p:attrNameLst>
                                      </p:cBhvr>
                                      <p:tavLst>
                                        <p:tav tm="0">
                                          <p:val>
                                            <p:fltVal val="0"/>
                                          </p:val>
                                        </p:tav>
                                        <p:tav tm="100000">
                                          <p:val>
                                            <p:strVal val="#ppt_h"/>
                                          </p:val>
                                        </p:tav>
                                      </p:tavLst>
                                    </p:anim>
                                    <p:animEffect filter="fade" transition="in">
                                      <p:cBhvr>
                                        <p:cTn dur="1000" id="28"/>
                                        <p:tgtEl>
                                          <p:spTgt spid="19"/>
                                        </p:tgtEl>
                                      </p:cBhvr>
                                    </p:animEffect>
                                  </p:childTnLst>
                                </p:cTn>
                              </p:par>
                              <p:par>
                                <p:cTn fill="hold" id="29" nodeType="withEffect" presetClass="entr" presetID="53" presetSubtype="0">
                                  <p:stCondLst>
                                    <p:cond delay="750"/>
                                  </p:stCondLst>
                                  <p:childTnLst>
                                    <p:set>
                                      <p:cBhvr>
                                        <p:cTn dur="1" fill="hold" id="30">
                                          <p:stCondLst>
                                            <p:cond delay="0"/>
                                          </p:stCondLst>
                                        </p:cTn>
                                        <p:tgtEl>
                                          <p:spTgt spid="21"/>
                                        </p:tgtEl>
                                        <p:attrNameLst>
                                          <p:attrName>style.visibility</p:attrName>
                                        </p:attrNameLst>
                                      </p:cBhvr>
                                      <p:to>
                                        <p:strVal val="visible"/>
                                      </p:to>
                                    </p:set>
                                    <p:anim calcmode="lin" valueType="num">
                                      <p:cBhvr>
                                        <p:cTn dur="1000" fill="hold" id="31"/>
                                        <p:tgtEl>
                                          <p:spTgt spid="21"/>
                                        </p:tgtEl>
                                        <p:attrNameLst>
                                          <p:attrName>ppt_w</p:attrName>
                                        </p:attrNameLst>
                                      </p:cBhvr>
                                      <p:tavLst>
                                        <p:tav tm="0">
                                          <p:val>
                                            <p:fltVal val="0"/>
                                          </p:val>
                                        </p:tav>
                                        <p:tav tm="100000">
                                          <p:val>
                                            <p:strVal val="#ppt_w"/>
                                          </p:val>
                                        </p:tav>
                                      </p:tavLst>
                                    </p:anim>
                                    <p:anim calcmode="lin" valueType="num">
                                      <p:cBhvr>
                                        <p:cTn dur="1000" fill="hold" id="32"/>
                                        <p:tgtEl>
                                          <p:spTgt spid="21"/>
                                        </p:tgtEl>
                                        <p:attrNameLst>
                                          <p:attrName>ppt_h</p:attrName>
                                        </p:attrNameLst>
                                      </p:cBhvr>
                                      <p:tavLst>
                                        <p:tav tm="0">
                                          <p:val>
                                            <p:fltVal val="0"/>
                                          </p:val>
                                        </p:tav>
                                        <p:tav tm="100000">
                                          <p:val>
                                            <p:strVal val="#ppt_h"/>
                                          </p:val>
                                        </p:tav>
                                      </p:tavLst>
                                    </p:anim>
                                    <p:animEffect filter="fade" transition="in">
                                      <p:cBhvr>
                                        <p:cTn dur="1000" id="33"/>
                                        <p:tgtEl>
                                          <p:spTgt spid="21"/>
                                        </p:tgtEl>
                                      </p:cBhvr>
                                    </p:animEffect>
                                  </p:childTnLst>
                                </p:cTn>
                              </p:par>
                              <p:par>
                                <p:cTn fill="hold" grpId="0" id="34" nodeType="withEffect" presetClass="entr" presetID="53" presetSubtype="0">
                                  <p:stCondLst>
                                    <p:cond delay="1000"/>
                                  </p:stCondLst>
                                  <p:childTnLst>
                                    <p:set>
                                      <p:cBhvr>
                                        <p:cTn dur="1" fill="hold" id="35">
                                          <p:stCondLst>
                                            <p:cond delay="0"/>
                                          </p:stCondLst>
                                        </p:cTn>
                                        <p:tgtEl>
                                          <p:spTgt spid="20"/>
                                        </p:tgtEl>
                                        <p:attrNameLst>
                                          <p:attrName>style.visibility</p:attrName>
                                        </p:attrNameLst>
                                      </p:cBhvr>
                                      <p:to>
                                        <p:strVal val="visible"/>
                                      </p:to>
                                    </p:set>
                                    <p:anim calcmode="lin" valueType="num">
                                      <p:cBhvr>
                                        <p:cTn dur="1000" fill="hold" id="36"/>
                                        <p:tgtEl>
                                          <p:spTgt spid="20"/>
                                        </p:tgtEl>
                                        <p:attrNameLst>
                                          <p:attrName>ppt_w</p:attrName>
                                        </p:attrNameLst>
                                      </p:cBhvr>
                                      <p:tavLst>
                                        <p:tav tm="0">
                                          <p:val>
                                            <p:fltVal val="0"/>
                                          </p:val>
                                        </p:tav>
                                        <p:tav tm="100000">
                                          <p:val>
                                            <p:strVal val="#ppt_w"/>
                                          </p:val>
                                        </p:tav>
                                      </p:tavLst>
                                    </p:anim>
                                    <p:anim calcmode="lin" valueType="num">
                                      <p:cBhvr>
                                        <p:cTn dur="1000" fill="hold" id="37"/>
                                        <p:tgtEl>
                                          <p:spTgt spid="20"/>
                                        </p:tgtEl>
                                        <p:attrNameLst>
                                          <p:attrName>ppt_h</p:attrName>
                                        </p:attrNameLst>
                                      </p:cBhvr>
                                      <p:tavLst>
                                        <p:tav tm="0">
                                          <p:val>
                                            <p:fltVal val="0"/>
                                          </p:val>
                                        </p:tav>
                                        <p:tav tm="100000">
                                          <p:val>
                                            <p:strVal val="#ppt_h"/>
                                          </p:val>
                                        </p:tav>
                                      </p:tavLst>
                                    </p:anim>
                                    <p:animEffect filter="fade" transition="in">
                                      <p:cBhvr>
                                        <p:cTn dur="1000" id="38"/>
                                        <p:tgtEl>
                                          <p:spTgt spid="20"/>
                                        </p:tgtEl>
                                      </p:cBhvr>
                                    </p:animEffect>
                                  </p:childTnLst>
                                </p:cTn>
                              </p:par>
                              <p:par>
                                <p:cTn fill="hold" id="39" nodeType="withEffect" presetClass="entr" presetID="53" presetSubtype="0">
                                  <p:stCondLst>
                                    <p:cond delay="1250"/>
                                  </p:stCondLst>
                                  <p:childTnLst>
                                    <p:set>
                                      <p:cBhvr>
                                        <p:cTn dur="1" fill="hold" id="40">
                                          <p:stCondLst>
                                            <p:cond delay="0"/>
                                          </p:stCondLst>
                                        </p:cTn>
                                        <p:tgtEl>
                                          <p:spTgt spid="27"/>
                                        </p:tgtEl>
                                        <p:attrNameLst>
                                          <p:attrName>style.visibility</p:attrName>
                                        </p:attrNameLst>
                                      </p:cBhvr>
                                      <p:to>
                                        <p:strVal val="visible"/>
                                      </p:to>
                                    </p:set>
                                    <p:anim calcmode="lin" valueType="num">
                                      <p:cBhvr>
                                        <p:cTn dur="1000" fill="hold" id="41"/>
                                        <p:tgtEl>
                                          <p:spTgt spid="27"/>
                                        </p:tgtEl>
                                        <p:attrNameLst>
                                          <p:attrName>ppt_w</p:attrName>
                                        </p:attrNameLst>
                                      </p:cBhvr>
                                      <p:tavLst>
                                        <p:tav tm="0">
                                          <p:val>
                                            <p:fltVal val="0"/>
                                          </p:val>
                                        </p:tav>
                                        <p:tav tm="100000">
                                          <p:val>
                                            <p:strVal val="#ppt_w"/>
                                          </p:val>
                                        </p:tav>
                                      </p:tavLst>
                                    </p:anim>
                                    <p:anim calcmode="lin" valueType="num">
                                      <p:cBhvr>
                                        <p:cTn dur="1000" fill="hold" id="42"/>
                                        <p:tgtEl>
                                          <p:spTgt spid="27"/>
                                        </p:tgtEl>
                                        <p:attrNameLst>
                                          <p:attrName>ppt_h</p:attrName>
                                        </p:attrNameLst>
                                      </p:cBhvr>
                                      <p:tavLst>
                                        <p:tav tm="0">
                                          <p:val>
                                            <p:fltVal val="0"/>
                                          </p:val>
                                        </p:tav>
                                        <p:tav tm="100000">
                                          <p:val>
                                            <p:strVal val="#ppt_h"/>
                                          </p:val>
                                        </p:tav>
                                      </p:tavLst>
                                    </p:anim>
                                    <p:animEffect filter="fade" transition="in">
                                      <p:cBhvr>
                                        <p:cTn dur="1000" id="43"/>
                                        <p:tgtEl>
                                          <p:spTgt spid="27"/>
                                        </p:tgtEl>
                                      </p:cBhvr>
                                    </p:animEffect>
                                  </p:childTnLst>
                                </p:cTn>
                              </p:par>
                            </p:childTnLst>
                          </p:cTn>
                        </p:par>
                        <p:par>
                          <p:cTn fill="hold" id="44" nodeType="afterGroup">
                            <p:stCondLst>
                              <p:cond delay="3750"/>
                            </p:stCondLst>
                            <p:childTnLst>
                              <p:par>
                                <p:cTn fill="hold" grpId="0" id="45" nodeType="afterEffect" presetClass="entr" presetID="10" presetSubtype="0">
                                  <p:stCondLst>
                                    <p:cond delay="0"/>
                                  </p:stCondLst>
                                  <p:childTnLst>
                                    <p:set>
                                      <p:cBhvr>
                                        <p:cTn dur="1" fill="hold" id="46">
                                          <p:stCondLst>
                                            <p:cond delay="0"/>
                                          </p:stCondLst>
                                        </p:cTn>
                                        <p:tgtEl>
                                          <p:spTgt spid="38"/>
                                        </p:tgtEl>
                                        <p:attrNameLst>
                                          <p:attrName>style.visibility</p:attrName>
                                        </p:attrNameLst>
                                      </p:cBhvr>
                                      <p:to>
                                        <p:strVal val="visible"/>
                                      </p:to>
                                    </p:set>
                                    <p:animEffect filter="fade" transition="in">
                                      <p:cBhvr>
                                        <p:cTn dur="1000" id="47"/>
                                        <p:tgtEl>
                                          <p:spTgt spid="38"/>
                                        </p:tgtEl>
                                      </p:cBhvr>
                                    </p:animEffect>
                                  </p:childTnLst>
                                </p:cTn>
                              </p:par>
                              <p:par>
                                <p:cTn decel="100000" fill="hold" grpId="1" id="48" nodeType="withEffect" presetClass="path" presetID="42" presetSubtype="0">
                                  <p:stCondLst>
                                    <p:cond delay="0"/>
                                  </p:stCondLst>
                                  <p:childTnLst>
                                    <p:animMotion origin="layout" path="M 2.08333E-07 -1.48148E-06 L 2.08333E-07 0.11088" pathEditMode="relative" ptsTypes="AA" rAng="0">
                                      <p:cBhvr>
                                        <p:cTn dur="1000" fill="hold" id="49" spd="-100000"/>
                                        <p:tgtEl>
                                          <p:spTgt spid="38"/>
                                        </p:tgtEl>
                                        <p:attrNameLst>
                                          <p:attrName>ppt_x</p:attrName>
                                          <p:attrName>ppt_y</p:attrName>
                                        </p:attrNameLst>
                                      </p:cBhvr>
                                      <p:rCtr x="0" y="5532"/>
                                    </p:animMotion>
                                  </p:childTnLst>
                                </p:cTn>
                              </p:par>
                              <p:par>
                                <p:cTn fill="hold" grpId="0" id="50" nodeType="withEffect" presetClass="entr" presetID="10" presetSubtype="0">
                                  <p:stCondLst>
                                    <p:cond delay="250"/>
                                  </p:stCondLst>
                                  <p:childTnLst>
                                    <p:set>
                                      <p:cBhvr>
                                        <p:cTn dur="1" fill="hold" id="51">
                                          <p:stCondLst>
                                            <p:cond delay="0"/>
                                          </p:stCondLst>
                                        </p:cTn>
                                        <p:tgtEl>
                                          <p:spTgt spid="39"/>
                                        </p:tgtEl>
                                        <p:attrNameLst>
                                          <p:attrName>style.visibility</p:attrName>
                                        </p:attrNameLst>
                                      </p:cBhvr>
                                      <p:to>
                                        <p:strVal val="visible"/>
                                      </p:to>
                                    </p:set>
                                    <p:animEffect filter="fade" transition="in">
                                      <p:cBhvr>
                                        <p:cTn dur="1000" id="52"/>
                                        <p:tgtEl>
                                          <p:spTgt spid="39"/>
                                        </p:tgtEl>
                                      </p:cBhvr>
                                    </p:animEffect>
                                  </p:childTnLst>
                                </p:cTn>
                              </p:par>
                              <p:par>
                                <p:cTn decel="100000" fill="hold" grpId="1" id="53" nodeType="withEffect" presetClass="path" presetID="42" presetSubtype="0">
                                  <p:stCondLst>
                                    <p:cond delay="250"/>
                                  </p:stCondLst>
                                  <p:childTnLst>
                                    <p:animMotion origin="layout" path="M 1.875E-06 1.85185E-06 L 1.875E-06 0.11088" pathEditMode="relative" ptsTypes="AA" rAng="0">
                                      <p:cBhvr>
                                        <p:cTn dur="1000" fill="hold" id="54" spd="-100000"/>
                                        <p:tgtEl>
                                          <p:spTgt spid="39"/>
                                        </p:tgtEl>
                                        <p:attrNameLst>
                                          <p:attrName>ppt_x</p:attrName>
                                          <p:attrName>ppt_y</p:attrName>
                                        </p:attrNameLst>
                                      </p:cBhvr>
                                      <p:rCtr x="0" y="5532"/>
                                    </p:animMotion>
                                  </p:childTnLst>
                                </p:cTn>
                              </p:par>
                              <p:par>
                                <p:cTn fill="hold" grpId="0" id="55" nodeType="withEffect" presetClass="entr" presetID="10" presetSubtype="0">
                                  <p:stCondLst>
                                    <p:cond delay="500"/>
                                  </p:stCondLst>
                                  <p:childTnLst>
                                    <p:set>
                                      <p:cBhvr>
                                        <p:cTn dur="1" fill="hold" id="56">
                                          <p:stCondLst>
                                            <p:cond delay="0"/>
                                          </p:stCondLst>
                                        </p:cTn>
                                        <p:tgtEl>
                                          <p:spTgt spid="40"/>
                                        </p:tgtEl>
                                        <p:attrNameLst>
                                          <p:attrName>style.visibility</p:attrName>
                                        </p:attrNameLst>
                                      </p:cBhvr>
                                      <p:to>
                                        <p:strVal val="visible"/>
                                      </p:to>
                                    </p:set>
                                    <p:animEffect filter="fade" transition="in">
                                      <p:cBhvr>
                                        <p:cTn dur="1000" id="57"/>
                                        <p:tgtEl>
                                          <p:spTgt spid="40"/>
                                        </p:tgtEl>
                                      </p:cBhvr>
                                    </p:animEffect>
                                  </p:childTnLst>
                                </p:cTn>
                              </p:par>
                              <p:par>
                                <p:cTn decel="100000" fill="hold" grpId="1" id="58" nodeType="withEffect" presetClass="path" presetID="42" presetSubtype="0">
                                  <p:stCondLst>
                                    <p:cond delay="500"/>
                                  </p:stCondLst>
                                  <p:childTnLst>
                                    <p:animMotion origin="layout" path="M -4.375E-06 3.33333E-06 L -4.375E-06 0.11088" pathEditMode="relative" ptsTypes="AA" rAng="0">
                                      <p:cBhvr>
                                        <p:cTn dur="1000" fill="hold" id="59" spd="-100000"/>
                                        <p:tgtEl>
                                          <p:spTgt spid="40"/>
                                        </p:tgtEl>
                                        <p:attrNameLst>
                                          <p:attrName>ppt_x</p:attrName>
                                          <p:attrName>ppt_y</p:attrName>
                                        </p:attrNameLst>
                                      </p:cBhvr>
                                      <p:rCtr x="0" y="5532"/>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8"/>
      <p:bldP grpId="0" spid="19"/>
      <p:bldP grpId="0" spid="20"/>
      <p:bldP grpId="0" spid="38"/>
      <p:bldP grpId="1" spid="38"/>
      <p:bldP grpId="0" spid="39"/>
      <p:bldP grpId="1" spid="39"/>
      <p:bldP grpId="0" spid="40"/>
      <p:bldP grpId="1" spid="40"/>
      <p:bldGraphic grpId="0" spid="17">
        <p:bldAsOne/>
      </p:bldGraphic>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468416" y="353328"/>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月度效益</a:t>
            </a:r>
          </a:p>
        </p:txBody>
      </p:sp>
      <p:sp>
        <p:nvSpPr>
          <p:cNvPr id="48" name="Oval 5"/>
          <p:cNvSpPr/>
          <p:nvPr/>
        </p:nvSpPr>
        <p:spPr bwMode="auto">
          <a:xfrm>
            <a:off x="2343170" y="3704823"/>
            <a:ext cx="1828800" cy="1828800"/>
          </a:xfrm>
          <a:prstGeom prst="ellipse">
            <a:avLst/>
          </a:prstGeom>
          <a:solidFill>
            <a:schemeClr val="bg1"/>
          </a:solidFill>
          <a:ln>
            <a:noFill/>
          </a:ln>
          <a:effectLst>
            <a:outerShdw algn="t" blurRad="381000" dir="5400000" dist="152400" rotWithShape="0" sx="101000" sy="101000">
              <a:schemeClr val="tx1">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2800">
                <a:solidFill>
                  <a:schemeClr val="accent1"/>
                </a:solidFill>
                <a:latin charset="0" panose="020b0806030902050204" pitchFamily="34" typeface="Impact"/>
                <a:ea charset="0" typeface="Source Sans Pro"/>
                <a:cs charset="0" typeface="Source Sans Pro"/>
              </a:rPr>
              <a:t>68%</a:t>
            </a:r>
          </a:p>
        </p:txBody>
      </p:sp>
      <p:sp>
        <p:nvSpPr>
          <p:cNvPr id="49" name="Arc 4"/>
          <p:cNvSpPr/>
          <p:nvPr/>
        </p:nvSpPr>
        <p:spPr>
          <a:xfrm>
            <a:off x="2343170" y="3704823"/>
            <a:ext cx="1828800" cy="1828800"/>
          </a:xfrm>
          <a:prstGeom prst="arc">
            <a:avLst>
              <a:gd fmla="val 16174485" name="adj1"/>
              <a:gd fmla="val 9015258" name="adj2"/>
            </a:avLst>
          </a:prstGeom>
          <a:ln cap="rnd" w="127000">
            <a:gradFill flip="none" rotWithShape="1">
              <a:gsLst>
                <a:gs pos="0">
                  <a:schemeClr val="accent1"/>
                </a:gs>
                <a:gs pos="100000">
                  <a:schemeClr val="accent4"/>
                </a:gs>
              </a:gsLst>
              <a:lin ang="16200000" scaled="1"/>
            </a:gra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0" panose="020b0806030902050204" pitchFamily="34" typeface="Impact"/>
            </a:endParaRPr>
          </a:p>
        </p:txBody>
      </p:sp>
      <p:sp>
        <p:nvSpPr>
          <p:cNvPr id="50" name="Oval 6"/>
          <p:cNvSpPr/>
          <p:nvPr/>
        </p:nvSpPr>
        <p:spPr bwMode="auto">
          <a:xfrm>
            <a:off x="2248065" y="4847896"/>
            <a:ext cx="420414" cy="420414"/>
          </a:xfrm>
          <a:prstGeom prst="ellipse">
            <a:avLst/>
          </a:prstGeom>
          <a:solidFill>
            <a:schemeClr val="accent1">
              <a:alpha val="20000"/>
            </a:schemeClr>
          </a:solidFill>
          <a:ln>
            <a:noFill/>
          </a:ln>
          <a:extLst/>
        </p:spPr>
        <p:txBody>
          <a:bodyPr anchor="ctr" anchorCtr="0" bIns="45720" compatLnSpc="1" lIns="91440" numCol="1" rIns="91440" rtlCol="0" tIns="45720" vert="horz" wrap="square">
            <a:prstTxWarp prst="textArchDown">
              <a:avLst/>
            </a:prstTxWarp>
          </a:bodyPr>
          <a:lstStyle/>
          <a:p>
            <a:pPr algn="ctr"/>
            <a:endParaRPr lang="en-US">
              <a:latin charset="0" panose="020b0806030902050204" pitchFamily="34" typeface="Impact"/>
            </a:endParaRPr>
          </a:p>
        </p:txBody>
      </p:sp>
      <p:sp>
        <p:nvSpPr>
          <p:cNvPr id="51" name="Oval 12"/>
          <p:cNvSpPr/>
          <p:nvPr/>
        </p:nvSpPr>
        <p:spPr bwMode="auto">
          <a:xfrm>
            <a:off x="5178591" y="3704823"/>
            <a:ext cx="1828800" cy="1828800"/>
          </a:xfrm>
          <a:prstGeom prst="ellipse">
            <a:avLst/>
          </a:prstGeom>
          <a:solidFill>
            <a:schemeClr val="bg1"/>
          </a:solidFill>
          <a:ln>
            <a:noFill/>
          </a:ln>
          <a:effectLst>
            <a:outerShdw algn="t" blurRad="381000" dir="5400000" dist="152400" rotWithShape="0" sx="101000" sy="101000">
              <a:schemeClr val="tx1">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2800">
                <a:solidFill>
                  <a:schemeClr val="accent2"/>
                </a:solidFill>
                <a:latin charset="0" panose="020b0806030902050204" pitchFamily="34" typeface="Impact"/>
                <a:ea charset="0" typeface="Source Sans Pro"/>
                <a:cs charset="0" typeface="Source Sans Pro"/>
              </a:rPr>
              <a:t>40%</a:t>
            </a:r>
          </a:p>
        </p:txBody>
      </p:sp>
      <p:sp>
        <p:nvSpPr>
          <p:cNvPr id="52" name="Arc 13"/>
          <p:cNvSpPr/>
          <p:nvPr/>
        </p:nvSpPr>
        <p:spPr>
          <a:xfrm>
            <a:off x="5178591" y="3704823"/>
            <a:ext cx="1828800" cy="1828800"/>
          </a:xfrm>
          <a:prstGeom prst="arc">
            <a:avLst>
              <a:gd fmla="val 16174485" name="adj1"/>
              <a:gd fmla="val 1623467" name="adj2"/>
            </a:avLst>
          </a:prstGeom>
          <a:ln cap="rnd" w="127000">
            <a:gradFill>
              <a:gsLst>
                <a:gs pos="0">
                  <a:schemeClr val="accent2">
                    <a:lumMod val="75000"/>
                  </a:schemeClr>
                </a:gs>
                <a:gs pos="100000">
                  <a:schemeClr val="accent2">
                    <a:lumMod val="60000"/>
                    <a:lumOff val="4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0" panose="020b0806030902050204" pitchFamily="34" typeface="Impact"/>
            </a:endParaRPr>
          </a:p>
        </p:txBody>
      </p:sp>
      <p:sp>
        <p:nvSpPr>
          <p:cNvPr id="53" name="Oval 14"/>
          <p:cNvSpPr/>
          <p:nvPr/>
        </p:nvSpPr>
        <p:spPr bwMode="auto">
          <a:xfrm>
            <a:off x="6666060" y="4849696"/>
            <a:ext cx="420414" cy="420414"/>
          </a:xfrm>
          <a:prstGeom prst="ellipse">
            <a:avLst/>
          </a:prstGeom>
          <a:solidFill>
            <a:schemeClr val="accent2">
              <a:alpha val="20000"/>
            </a:schemeClr>
          </a:solidFill>
          <a:ln>
            <a:noFill/>
          </a:ln>
          <a:extLst/>
        </p:spPr>
        <p:txBody>
          <a:bodyPr anchor="ctr" anchorCtr="0" bIns="45720" compatLnSpc="1" lIns="91440" numCol="1" rIns="91440" rtlCol="0" tIns="45720" vert="horz" wrap="square">
            <a:prstTxWarp prst="textArchDown">
              <a:avLst/>
            </a:prstTxWarp>
          </a:bodyPr>
          <a:lstStyle/>
          <a:p>
            <a:pPr algn="ctr"/>
            <a:endParaRPr lang="en-US">
              <a:latin charset="0" panose="020b0806030902050204" pitchFamily="34" typeface="Impact"/>
            </a:endParaRPr>
          </a:p>
        </p:txBody>
      </p:sp>
      <p:sp>
        <p:nvSpPr>
          <p:cNvPr id="54" name="Oval 19"/>
          <p:cNvSpPr/>
          <p:nvPr/>
        </p:nvSpPr>
        <p:spPr bwMode="auto">
          <a:xfrm>
            <a:off x="8014012" y="3704823"/>
            <a:ext cx="1828800" cy="1828800"/>
          </a:xfrm>
          <a:prstGeom prst="ellipse">
            <a:avLst/>
          </a:prstGeom>
          <a:solidFill>
            <a:schemeClr val="bg1"/>
          </a:solidFill>
          <a:ln>
            <a:noFill/>
          </a:ln>
          <a:effectLst>
            <a:outerShdw algn="t" blurRad="381000" dir="5400000" dist="152400" rotWithShape="0" sx="101000" sy="101000">
              <a:schemeClr val="tx1">
                <a:alpha val="20000"/>
              </a:scheme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zh-CN" lang="en-US" sz="2800">
                <a:solidFill>
                  <a:schemeClr val="accent1"/>
                </a:solidFill>
                <a:latin charset="0" panose="020b0806030902050204" pitchFamily="34" typeface="Impact"/>
                <a:ea charset="0" typeface="Source Sans Pro"/>
                <a:cs charset="0" typeface="Source Sans Pro"/>
              </a:rPr>
              <a:t>91%</a:t>
            </a:r>
          </a:p>
        </p:txBody>
      </p:sp>
      <p:sp>
        <p:nvSpPr>
          <p:cNvPr id="55" name="Arc 20"/>
          <p:cNvSpPr/>
          <p:nvPr/>
        </p:nvSpPr>
        <p:spPr>
          <a:xfrm>
            <a:off x="8014012" y="3704823"/>
            <a:ext cx="1828800" cy="1828800"/>
          </a:xfrm>
          <a:prstGeom prst="arc">
            <a:avLst>
              <a:gd fmla="val 16174485" name="adj1"/>
              <a:gd fmla="val 13726988" name="adj2"/>
            </a:avLst>
          </a:prstGeom>
          <a:ln cap="rnd" w="127000">
            <a:gradFill flip="none" rotWithShape="1">
              <a:gsLst>
                <a:gs pos="0">
                  <a:schemeClr val="accent1"/>
                </a:gs>
                <a:gs pos="100000">
                  <a:schemeClr val="accent4"/>
                </a:gs>
              </a:gsLst>
              <a:lin ang="16200000" scaled="1"/>
            </a:gra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a:latin charset="0" panose="020b0806030902050204" pitchFamily="34" typeface="Impact"/>
            </a:endParaRPr>
          </a:p>
        </p:txBody>
      </p:sp>
      <p:sp>
        <p:nvSpPr>
          <p:cNvPr id="56" name="Oval 21"/>
          <p:cNvSpPr/>
          <p:nvPr/>
        </p:nvSpPr>
        <p:spPr bwMode="auto">
          <a:xfrm>
            <a:off x="8103349" y="3710689"/>
            <a:ext cx="420414" cy="420414"/>
          </a:xfrm>
          <a:prstGeom prst="ellipse">
            <a:avLst/>
          </a:prstGeom>
          <a:solidFill>
            <a:schemeClr val="accent3">
              <a:alpha val="20000"/>
            </a:schemeClr>
          </a:solidFill>
          <a:ln>
            <a:noFill/>
          </a:ln>
          <a:extLst/>
        </p:spPr>
        <p:txBody>
          <a:bodyPr anchor="ctr" anchorCtr="0" bIns="45720" compatLnSpc="1" lIns="91440" numCol="1" rIns="91440" rtlCol="0" tIns="45720" vert="horz" wrap="square">
            <a:prstTxWarp prst="textArchDown">
              <a:avLst/>
            </a:prstTxWarp>
          </a:bodyPr>
          <a:lstStyle/>
          <a:p>
            <a:pPr algn="ctr"/>
            <a:endParaRPr lang="en-US">
              <a:latin charset="0" panose="020b0806030902050204" pitchFamily="34" typeface="Impact"/>
            </a:endParaRPr>
          </a:p>
        </p:txBody>
      </p:sp>
      <p:sp>
        <p:nvSpPr>
          <p:cNvPr id="57" name="文本框 56"/>
          <p:cNvSpPr txBox="1"/>
          <p:nvPr/>
        </p:nvSpPr>
        <p:spPr>
          <a:xfrm>
            <a:off x="2055495" y="2291793"/>
            <a:ext cx="8081010" cy="762000"/>
          </a:xfrm>
          <a:prstGeom prst="rect">
            <a:avLst/>
          </a:prstGeom>
          <a:noFill/>
        </p:spPr>
        <p:txBody>
          <a:bodyPr rtlCol="0" wrap="square">
            <a:spAutoFit/>
          </a:bodyPr>
          <a:lstStyle/>
          <a:p>
            <a:pPr algn="ctr">
              <a:lnSpc>
                <a:spcPct val="200000"/>
              </a:lnSpc>
            </a:pPr>
            <a:r>
              <a:rPr altLang="en-US" lang="zh-CN" spc="300" sz="1100">
                <a:solidFill>
                  <a:schemeClr val="bg1">
                    <a:lumMod val="65000"/>
                  </a:schemeClr>
                </a:solidFill>
              </a:rPr>
              <a:t>由在此输入详细介绍，以表达项目工作的详细资料和文字信息。由在此输入详细介绍，以表达项目工作的详细资料和文字信息。</a:t>
            </a:r>
          </a:p>
        </p:txBody>
      </p:sp>
      <p:sp>
        <p:nvSpPr>
          <p:cNvPr id="58" name="文本框 57"/>
          <p:cNvSpPr txBox="1"/>
          <p:nvPr/>
        </p:nvSpPr>
        <p:spPr>
          <a:xfrm>
            <a:off x="5011555" y="1797447"/>
            <a:ext cx="2168892" cy="457200"/>
          </a:xfrm>
          <a:prstGeom prst="rect">
            <a:avLst/>
          </a:prstGeom>
          <a:noFill/>
        </p:spPr>
        <p:txBody>
          <a:bodyPr rtlCol="0" wrap="none">
            <a:spAutoFit/>
          </a:bodyPr>
          <a:lstStyle/>
          <a:p>
            <a:pPr algn="ctr"/>
            <a:r>
              <a:rPr altLang="zh-CN" lang="en-US" sz="2400">
                <a:solidFill>
                  <a:schemeClr val="accent3"/>
                </a:solidFill>
                <a:latin charset="0" panose="020b0502020202020204" pitchFamily="34" typeface="Century Gothic"/>
              </a:rPr>
              <a:t>Microsoft Office</a:t>
            </a:r>
          </a:p>
        </p:txBody>
      </p:sp>
    </p:spTree>
    <p:extLst>
      <p:ext uri="{BB962C8B-B14F-4D97-AF65-F5344CB8AC3E}">
        <p14:creationId val="2593099463"/>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58"/>
                                        </p:tgtEl>
                                        <p:attrNameLst>
                                          <p:attrName>style.visibility</p:attrName>
                                        </p:attrNameLst>
                                      </p:cBhvr>
                                      <p:to>
                                        <p:strVal val="visible"/>
                                      </p:to>
                                    </p:set>
                                    <p:animEffect filter="fade" transition="in">
                                      <p:cBhvr>
                                        <p:cTn dur="750" id="12"/>
                                        <p:tgtEl>
                                          <p:spTgt spid="58"/>
                                        </p:tgtEl>
                                      </p:cBhvr>
                                    </p:animEffect>
                                  </p:childTnLst>
                                </p:cTn>
                              </p:par>
                              <p:par>
                                <p:cTn decel="100000" fill="hold" grpId="1" id="13" nodeType="withEffect" presetClass="path" presetID="42" presetSubtype="0">
                                  <p:stCondLst>
                                    <p:cond delay="0"/>
                                  </p:stCondLst>
                                  <p:childTnLst>
                                    <p:animMotion origin="layout" path="M 0 -1.85185E-06 L 0.08034 -0.00092" pathEditMode="relative" ptsTypes="AA" rAng="0">
                                      <p:cBhvr>
                                        <p:cTn dur="1250" fill="hold" id="14" spd="-100000"/>
                                        <p:tgtEl>
                                          <p:spTgt spid="58"/>
                                        </p:tgtEl>
                                        <p:attrNameLst>
                                          <p:attrName>ppt_x</p:attrName>
                                          <p:attrName>ppt_y</p:attrName>
                                        </p:attrNameLst>
                                      </p:cBhvr>
                                      <p:rCtr x="4010" y="-46"/>
                                    </p:animMotion>
                                  </p:childTnLst>
                                </p:cTn>
                              </p:par>
                              <p:par>
                                <p:cTn fill="hold" grpId="0" id="15" nodeType="withEffect" presetClass="entr" presetID="16" presetSubtype="37">
                                  <p:stCondLst>
                                    <p:cond delay="0"/>
                                  </p:stCondLst>
                                  <p:childTnLst>
                                    <p:set>
                                      <p:cBhvr>
                                        <p:cTn dur="1" fill="hold" id="16">
                                          <p:stCondLst>
                                            <p:cond delay="0"/>
                                          </p:stCondLst>
                                        </p:cTn>
                                        <p:tgtEl>
                                          <p:spTgt spid="57"/>
                                        </p:tgtEl>
                                        <p:attrNameLst>
                                          <p:attrName>style.visibility</p:attrName>
                                        </p:attrNameLst>
                                      </p:cBhvr>
                                      <p:to>
                                        <p:strVal val="visible"/>
                                      </p:to>
                                    </p:set>
                                    <p:animEffect filter="barn(outVertical)" transition="in">
                                      <p:cBhvr>
                                        <p:cTn dur="1500" id="17"/>
                                        <p:tgtEl>
                                          <p:spTgt spid="57"/>
                                        </p:tgtEl>
                                      </p:cBhvr>
                                    </p:animEffect>
                                  </p:childTnLst>
                                </p:cTn>
                              </p:par>
                            </p:childTnLst>
                          </p:cTn>
                        </p:par>
                        <p:par>
                          <p:cTn fill="hold" id="18" nodeType="afterGroup">
                            <p:stCondLst>
                              <p:cond delay="2000"/>
                            </p:stCondLst>
                            <p:childTnLst>
                              <p:par>
                                <p:cTn fill="hold" grpId="0" id="19" nodeType="afterEffect" presetClass="entr" presetID="53" presetSubtype="0">
                                  <p:stCondLst>
                                    <p:cond delay="0"/>
                                  </p:stCondLst>
                                  <p:childTnLst>
                                    <p:set>
                                      <p:cBhvr>
                                        <p:cTn dur="1" fill="hold" id="20">
                                          <p:stCondLst>
                                            <p:cond delay="0"/>
                                          </p:stCondLst>
                                        </p:cTn>
                                        <p:tgtEl>
                                          <p:spTgt spid="48"/>
                                        </p:tgtEl>
                                        <p:attrNameLst>
                                          <p:attrName>style.visibility</p:attrName>
                                        </p:attrNameLst>
                                      </p:cBhvr>
                                      <p:to>
                                        <p:strVal val="visible"/>
                                      </p:to>
                                    </p:set>
                                    <p:anim calcmode="lin" valueType="num">
                                      <p:cBhvr>
                                        <p:cTn dur="1250" fill="hold" id="21"/>
                                        <p:tgtEl>
                                          <p:spTgt spid="48"/>
                                        </p:tgtEl>
                                        <p:attrNameLst>
                                          <p:attrName>ppt_w</p:attrName>
                                        </p:attrNameLst>
                                      </p:cBhvr>
                                      <p:tavLst>
                                        <p:tav tm="0">
                                          <p:val>
                                            <p:fltVal val="0"/>
                                          </p:val>
                                        </p:tav>
                                        <p:tav tm="100000">
                                          <p:val>
                                            <p:strVal val="#ppt_w"/>
                                          </p:val>
                                        </p:tav>
                                      </p:tavLst>
                                    </p:anim>
                                    <p:anim calcmode="lin" valueType="num">
                                      <p:cBhvr>
                                        <p:cTn dur="1250" fill="hold" id="22"/>
                                        <p:tgtEl>
                                          <p:spTgt spid="48"/>
                                        </p:tgtEl>
                                        <p:attrNameLst>
                                          <p:attrName>ppt_h</p:attrName>
                                        </p:attrNameLst>
                                      </p:cBhvr>
                                      <p:tavLst>
                                        <p:tav tm="0">
                                          <p:val>
                                            <p:fltVal val="0"/>
                                          </p:val>
                                        </p:tav>
                                        <p:tav tm="100000">
                                          <p:val>
                                            <p:strVal val="#ppt_h"/>
                                          </p:val>
                                        </p:tav>
                                      </p:tavLst>
                                    </p:anim>
                                    <p:animEffect filter="fade" transition="in">
                                      <p:cBhvr>
                                        <p:cTn dur="1250" id="23"/>
                                        <p:tgtEl>
                                          <p:spTgt spid="48"/>
                                        </p:tgtEl>
                                      </p:cBhvr>
                                    </p:animEffect>
                                    <p:anim calcmode="lin" valueType="num">
                                      <p:cBhvr>
                                        <p:cTn dur="1250" fill="hold" id="24"/>
                                        <p:tgtEl>
                                          <p:spTgt spid="48"/>
                                        </p:tgtEl>
                                        <p:attrNameLst>
                                          <p:attrName>ppt_x</p:attrName>
                                        </p:attrNameLst>
                                      </p:cBhvr>
                                      <p:tavLst>
                                        <p:tav tm="0">
                                          <p:val>
                                            <p:fltVal val="0.5"/>
                                          </p:val>
                                        </p:tav>
                                        <p:tav tm="100000">
                                          <p:val>
                                            <p:strVal val="#ppt_x"/>
                                          </p:val>
                                        </p:tav>
                                      </p:tavLst>
                                    </p:anim>
                                    <p:anim calcmode="lin" valueType="num">
                                      <p:cBhvr>
                                        <p:cTn dur="1250" fill="hold" id="25"/>
                                        <p:tgtEl>
                                          <p:spTgt spid="48"/>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250"/>
                                  </p:stCondLst>
                                  <p:childTnLst>
                                    <p:set>
                                      <p:cBhvr>
                                        <p:cTn dur="1" fill="hold" id="27">
                                          <p:stCondLst>
                                            <p:cond delay="0"/>
                                          </p:stCondLst>
                                        </p:cTn>
                                        <p:tgtEl>
                                          <p:spTgt spid="51"/>
                                        </p:tgtEl>
                                        <p:attrNameLst>
                                          <p:attrName>style.visibility</p:attrName>
                                        </p:attrNameLst>
                                      </p:cBhvr>
                                      <p:to>
                                        <p:strVal val="visible"/>
                                      </p:to>
                                    </p:set>
                                    <p:anim calcmode="lin" valueType="num">
                                      <p:cBhvr>
                                        <p:cTn dur="1250" fill="hold" id="28"/>
                                        <p:tgtEl>
                                          <p:spTgt spid="51"/>
                                        </p:tgtEl>
                                        <p:attrNameLst>
                                          <p:attrName>ppt_w</p:attrName>
                                        </p:attrNameLst>
                                      </p:cBhvr>
                                      <p:tavLst>
                                        <p:tav tm="0">
                                          <p:val>
                                            <p:fltVal val="0"/>
                                          </p:val>
                                        </p:tav>
                                        <p:tav tm="100000">
                                          <p:val>
                                            <p:strVal val="#ppt_w"/>
                                          </p:val>
                                        </p:tav>
                                      </p:tavLst>
                                    </p:anim>
                                    <p:anim calcmode="lin" valueType="num">
                                      <p:cBhvr>
                                        <p:cTn dur="1250" fill="hold" id="29"/>
                                        <p:tgtEl>
                                          <p:spTgt spid="51"/>
                                        </p:tgtEl>
                                        <p:attrNameLst>
                                          <p:attrName>ppt_h</p:attrName>
                                        </p:attrNameLst>
                                      </p:cBhvr>
                                      <p:tavLst>
                                        <p:tav tm="0">
                                          <p:val>
                                            <p:fltVal val="0"/>
                                          </p:val>
                                        </p:tav>
                                        <p:tav tm="100000">
                                          <p:val>
                                            <p:strVal val="#ppt_h"/>
                                          </p:val>
                                        </p:tav>
                                      </p:tavLst>
                                    </p:anim>
                                    <p:animEffect filter="fade" transition="in">
                                      <p:cBhvr>
                                        <p:cTn dur="1250" id="30"/>
                                        <p:tgtEl>
                                          <p:spTgt spid="51"/>
                                        </p:tgtEl>
                                      </p:cBhvr>
                                    </p:animEffect>
                                    <p:anim calcmode="lin" valueType="num">
                                      <p:cBhvr>
                                        <p:cTn dur="1250" fill="hold" id="31"/>
                                        <p:tgtEl>
                                          <p:spTgt spid="51"/>
                                        </p:tgtEl>
                                        <p:attrNameLst>
                                          <p:attrName>ppt_x</p:attrName>
                                        </p:attrNameLst>
                                      </p:cBhvr>
                                      <p:tavLst>
                                        <p:tav tm="0">
                                          <p:val>
                                            <p:fltVal val="0.5"/>
                                          </p:val>
                                        </p:tav>
                                        <p:tav tm="100000">
                                          <p:val>
                                            <p:strVal val="#ppt_x"/>
                                          </p:val>
                                        </p:tav>
                                      </p:tavLst>
                                    </p:anim>
                                    <p:anim calcmode="lin" valueType="num">
                                      <p:cBhvr>
                                        <p:cTn dur="1250" fill="hold" id="32"/>
                                        <p:tgtEl>
                                          <p:spTgt spid="51"/>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500"/>
                                  </p:stCondLst>
                                  <p:childTnLst>
                                    <p:set>
                                      <p:cBhvr>
                                        <p:cTn dur="1" fill="hold" id="34">
                                          <p:stCondLst>
                                            <p:cond delay="0"/>
                                          </p:stCondLst>
                                        </p:cTn>
                                        <p:tgtEl>
                                          <p:spTgt spid="54"/>
                                        </p:tgtEl>
                                        <p:attrNameLst>
                                          <p:attrName>style.visibility</p:attrName>
                                        </p:attrNameLst>
                                      </p:cBhvr>
                                      <p:to>
                                        <p:strVal val="visible"/>
                                      </p:to>
                                    </p:set>
                                    <p:anim calcmode="lin" valueType="num">
                                      <p:cBhvr>
                                        <p:cTn dur="1250" fill="hold" id="35"/>
                                        <p:tgtEl>
                                          <p:spTgt spid="54"/>
                                        </p:tgtEl>
                                        <p:attrNameLst>
                                          <p:attrName>ppt_w</p:attrName>
                                        </p:attrNameLst>
                                      </p:cBhvr>
                                      <p:tavLst>
                                        <p:tav tm="0">
                                          <p:val>
                                            <p:fltVal val="0"/>
                                          </p:val>
                                        </p:tav>
                                        <p:tav tm="100000">
                                          <p:val>
                                            <p:strVal val="#ppt_w"/>
                                          </p:val>
                                        </p:tav>
                                      </p:tavLst>
                                    </p:anim>
                                    <p:anim calcmode="lin" valueType="num">
                                      <p:cBhvr>
                                        <p:cTn dur="1250" fill="hold" id="36"/>
                                        <p:tgtEl>
                                          <p:spTgt spid="54"/>
                                        </p:tgtEl>
                                        <p:attrNameLst>
                                          <p:attrName>ppt_h</p:attrName>
                                        </p:attrNameLst>
                                      </p:cBhvr>
                                      <p:tavLst>
                                        <p:tav tm="0">
                                          <p:val>
                                            <p:fltVal val="0"/>
                                          </p:val>
                                        </p:tav>
                                        <p:tav tm="100000">
                                          <p:val>
                                            <p:strVal val="#ppt_h"/>
                                          </p:val>
                                        </p:tav>
                                      </p:tavLst>
                                    </p:anim>
                                    <p:animEffect filter="fade" transition="in">
                                      <p:cBhvr>
                                        <p:cTn dur="1250" id="37"/>
                                        <p:tgtEl>
                                          <p:spTgt spid="54"/>
                                        </p:tgtEl>
                                      </p:cBhvr>
                                    </p:animEffect>
                                    <p:anim calcmode="lin" valueType="num">
                                      <p:cBhvr>
                                        <p:cTn dur="1250" fill="hold" id="38"/>
                                        <p:tgtEl>
                                          <p:spTgt spid="54"/>
                                        </p:tgtEl>
                                        <p:attrNameLst>
                                          <p:attrName>ppt_x</p:attrName>
                                        </p:attrNameLst>
                                      </p:cBhvr>
                                      <p:tavLst>
                                        <p:tav tm="0">
                                          <p:val>
                                            <p:fltVal val="0.5"/>
                                          </p:val>
                                        </p:tav>
                                        <p:tav tm="100000">
                                          <p:val>
                                            <p:strVal val="#ppt_x"/>
                                          </p:val>
                                        </p:tav>
                                      </p:tavLst>
                                    </p:anim>
                                    <p:anim calcmode="lin" valueType="num">
                                      <p:cBhvr>
                                        <p:cTn dur="1250" fill="hold" id="39"/>
                                        <p:tgtEl>
                                          <p:spTgt spid="54"/>
                                        </p:tgtEl>
                                        <p:attrNameLst>
                                          <p:attrName>ppt_y</p:attrName>
                                        </p:attrNameLst>
                                      </p:cBhvr>
                                      <p:tavLst>
                                        <p:tav tm="0">
                                          <p:val>
                                            <p:fltVal val="0.5"/>
                                          </p:val>
                                        </p:tav>
                                        <p:tav tm="100000">
                                          <p:val>
                                            <p:strVal val="#ppt_y"/>
                                          </p:val>
                                        </p:tav>
                                      </p:tavLst>
                                    </p:anim>
                                  </p:childTnLst>
                                </p:cTn>
                              </p:par>
                            </p:childTnLst>
                          </p:cTn>
                        </p:par>
                        <p:par>
                          <p:cTn fill="hold" id="40" nodeType="afterGroup">
                            <p:stCondLst>
                              <p:cond delay="3750"/>
                            </p:stCondLst>
                            <p:childTnLst>
                              <p:par>
                                <p:cTn fill="hold" grpId="0" id="41" nodeType="afterEffect" presetClass="entr" presetID="21" presetSubtype="1">
                                  <p:stCondLst>
                                    <p:cond delay="0"/>
                                  </p:stCondLst>
                                  <p:childTnLst>
                                    <p:set>
                                      <p:cBhvr>
                                        <p:cTn dur="1" fill="hold" id="42">
                                          <p:stCondLst>
                                            <p:cond delay="0"/>
                                          </p:stCondLst>
                                        </p:cTn>
                                        <p:tgtEl>
                                          <p:spTgt spid="49"/>
                                        </p:tgtEl>
                                        <p:attrNameLst>
                                          <p:attrName>style.visibility</p:attrName>
                                        </p:attrNameLst>
                                      </p:cBhvr>
                                      <p:to>
                                        <p:strVal val="visible"/>
                                      </p:to>
                                    </p:set>
                                    <p:animEffect filter="wheel(1)" transition="in">
                                      <p:cBhvr>
                                        <p:cTn dur="1250" id="43"/>
                                        <p:tgtEl>
                                          <p:spTgt spid="49"/>
                                        </p:tgtEl>
                                      </p:cBhvr>
                                    </p:animEffect>
                                  </p:childTnLst>
                                </p:cTn>
                              </p:par>
                              <p:par>
                                <p:cTn fill="hold" grpId="0" id="44" nodeType="withEffect" presetClass="entr" presetID="21" presetSubtype="1">
                                  <p:stCondLst>
                                    <p:cond delay="0"/>
                                  </p:stCondLst>
                                  <p:childTnLst>
                                    <p:set>
                                      <p:cBhvr>
                                        <p:cTn dur="1" fill="hold" id="45">
                                          <p:stCondLst>
                                            <p:cond delay="0"/>
                                          </p:stCondLst>
                                        </p:cTn>
                                        <p:tgtEl>
                                          <p:spTgt spid="52"/>
                                        </p:tgtEl>
                                        <p:attrNameLst>
                                          <p:attrName>style.visibility</p:attrName>
                                        </p:attrNameLst>
                                      </p:cBhvr>
                                      <p:to>
                                        <p:strVal val="visible"/>
                                      </p:to>
                                    </p:set>
                                    <p:animEffect filter="wheel(1)" transition="in">
                                      <p:cBhvr>
                                        <p:cTn dur="1250" id="46"/>
                                        <p:tgtEl>
                                          <p:spTgt spid="52"/>
                                        </p:tgtEl>
                                      </p:cBhvr>
                                    </p:animEffect>
                                  </p:childTnLst>
                                </p:cTn>
                              </p:par>
                              <p:par>
                                <p:cTn fill="hold" grpId="0" id="47" nodeType="withEffect" presetClass="entr" presetID="21" presetSubtype="1">
                                  <p:stCondLst>
                                    <p:cond delay="0"/>
                                  </p:stCondLst>
                                  <p:childTnLst>
                                    <p:set>
                                      <p:cBhvr>
                                        <p:cTn dur="1" fill="hold" id="48">
                                          <p:stCondLst>
                                            <p:cond delay="0"/>
                                          </p:stCondLst>
                                        </p:cTn>
                                        <p:tgtEl>
                                          <p:spTgt spid="55"/>
                                        </p:tgtEl>
                                        <p:attrNameLst>
                                          <p:attrName>style.visibility</p:attrName>
                                        </p:attrNameLst>
                                      </p:cBhvr>
                                      <p:to>
                                        <p:strVal val="visible"/>
                                      </p:to>
                                    </p:set>
                                    <p:animEffect filter="wheel(1)" transition="in">
                                      <p:cBhvr>
                                        <p:cTn dur="1250" id="49"/>
                                        <p:tgtEl>
                                          <p:spTgt spid="55"/>
                                        </p:tgtEl>
                                      </p:cBhvr>
                                    </p:animEffect>
                                  </p:childTnLst>
                                </p:cTn>
                              </p:par>
                            </p:childTnLst>
                          </p:cTn>
                        </p:par>
                        <p:par>
                          <p:cTn fill="hold" id="50" nodeType="afterGroup">
                            <p:stCondLst>
                              <p:cond delay="5000"/>
                            </p:stCondLst>
                            <p:childTnLst>
                              <p:par>
                                <p:cTn fill="hold" grpId="0" id="51" nodeType="afterEffect" presetClass="entr" presetID="10" presetSubtype="0">
                                  <p:stCondLst>
                                    <p:cond delay="0"/>
                                  </p:stCondLst>
                                  <p:childTnLst>
                                    <p:set>
                                      <p:cBhvr>
                                        <p:cTn dur="1" fill="hold" id="52">
                                          <p:stCondLst>
                                            <p:cond delay="0"/>
                                          </p:stCondLst>
                                        </p:cTn>
                                        <p:tgtEl>
                                          <p:spTgt spid="50"/>
                                        </p:tgtEl>
                                        <p:attrNameLst>
                                          <p:attrName>style.visibility</p:attrName>
                                        </p:attrNameLst>
                                      </p:cBhvr>
                                      <p:to>
                                        <p:strVal val="visible"/>
                                      </p:to>
                                    </p:set>
                                    <p:animEffect filter="fade" transition="in">
                                      <p:cBhvr>
                                        <p:cTn dur="500" id="53"/>
                                        <p:tgtEl>
                                          <p:spTgt spid="50"/>
                                        </p:tgtEl>
                                      </p:cBhvr>
                                    </p:animEffect>
                                  </p:childTnLst>
                                </p:cTn>
                              </p:par>
                            </p:childTnLst>
                          </p:cTn>
                        </p:par>
                        <p:par>
                          <p:cTn fill="hold" id="54" nodeType="afterGroup">
                            <p:stCondLst>
                              <p:cond delay="5500"/>
                            </p:stCondLst>
                            <p:childTnLst>
                              <p:par>
                                <p:cTn fill="hold" grpId="0" id="55" nodeType="afterEffect" presetClass="entr" presetID="10" presetSubtype="0">
                                  <p:stCondLst>
                                    <p:cond delay="0"/>
                                  </p:stCondLst>
                                  <p:childTnLst>
                                    <p:set>
                                      <p:cBhvr>
                                        <p:cTn dur="1" fill="hold" id="56">
                                          <p:stCondLst>
                                            <p:cond delay="0"/>
                                          </p:stCondLst>
                                        </p:cTn>
                                        <p:tgtEl>
                                          <p:spTgt spid="53"/>
                                        </p:tgtEl>
                                        <p:attrNameLst>
                                          <p:attrName>style.visibility</p:attrName>
                                        </p:attrNameLst>
                                      </p:cBhvr>
                                      <p:to>
                                        <p:strVal val="visible"/>
                                      </p:to>
                                    </p:set>
                                    <p:animEffect filter="fade" transition="in">
                                      <p:cBhvr>
                                        <p:cTn dur="500" id="57"/>
                                        <p:tgtEl>
                                          <p:spTgt spid="53"/>
                                        </p:tgtEl>
                                      </p:cBhvr>
                                    </p:animEffect>
                                  </p:childTnLst>
                                </p:cTn>
                              </p:par>
                            </p:childTnLst>
                          </p:cTn>
                        </p:par>
                        <p:par>
                          <p:cTn fill="hold" id="58" nodeType="afterGroup">
                            <p:stCondLst>
                              <p:cond delay="6000"/>
                            </p:stCondLst>
                            <p:childTnLst>
                              <p:par>
                                <p:cTn fill="hold" grpId="0" id="59" nodeType="afterEffect" presetClass="entr" presetID="10" presetSubtype="0">
                                  <p:stCondLst>
                                    <p:cond delay="0"/>
                                  </p:stCondLst>
                                  <p:childTnLst>
                                    <p:set>
                                      <p:cBhvr>
                                        <p:cTn dur="1" fill="hold" id="60">
                                          <p:stCondLst>
                                            <p:cond delay="0"/>
                                          </p:stCondLst>
                                        </p:cTn>
                                        <p:tgtEl>
                                          <p:spTgt spid="56"/>
                                        </p:tgtEl>
                                        <p:attrNameLst>
                                          <p:attrName>style.visibility</p:attrName>
                                        </p:attrNameLst>
                                      </p:cBhvr>
                                      <p:to>
                                        <p:strVal val="visible"/>
                                      </p:to>
                                    </p:set>
                                    <p:animEffect filter="fade" transition="in">
                                      <p:cBhvr>
                                        <p:cTn dur="500" id="61"/>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48"/>
      <p:bldP grpId="0" spid="49"/>
      <p:bldP grpId="0" spid="50"/>
      <p:bldP grpId="0" spid="51"/>
      <p:bldP grpId="0" spid="52"/>
      <p:bldP grpId="0" spid="53"/>
      <p:bldP grpId="0" spid="54"/>
      <p:bldP grpId="0" spid="55"/>
      <p:bldP grpId="0" spid="56"/>
      <p:bldP grpId="0" spid="57"/>
      <p:bldP grpId="0" spid="58"/>
      <p:bldP grpId="1" spid="5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497016" y="349060"/>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效益对比</a:t>
            </a:r>
          </a:p>
        </p:txBody>
      </p:sp>
      <p:sp>
        <p:nvSpPr>
          <p:cNvPr id="41" name="Pie 12"/>
          <p:cNvSpPr/>
          <p:nvPr/>
        </p:nvSpPr>
        <p:spPr>
          <a:xfrm>
            <a:off x="6366756" y="2511431"/>
            <a:ext cx="3803904" cy="3803904"/>
          </a:xfrm>
          <a:prstGeom prst="pie">
            <a:avLst>
              <a:gd fmla="val 10186913" name="adj1"/>
              <a:gd fmla="val 12455402" name="adj2"/>
            </a:avLst>
          </a:prstGeom>
          <a:solidFill>
            <a:schemeClr val="accent3"/>
          </a:solidFill>
          <a:ln>
            <a:noFill/>
          </a:ln>
          <a:effectLst>
            <a:outerShdw algn="tr" blurRad="254000" dir="81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503020204020204" pitchFamily="34" typeface="微软雅黑"/>
            </a:endParaRPr>
          </a:p>
        </p:txBody>
      </p:sp>
      <p:sp>
        <p:nvSpPr>
          <p:cNvPr id="42" name="Pie 7"/>
          <p:cNvSpPr/>
          <p:nvPr/>
        </p:nvSpPr>
        <p:spPr>
          <a:xfrm>
            <a:off x="5441423" y="1586098"/>
            <a:ext cx="5654572" cy="5654572"/>
          </a:xfrm>
          <a:prstGeom prst="pie">
            <a:avLst>
              <a:gd fmla="val 14341528" name="adj1"/>
              <a:gd fmla="val 16200000" name="adj2"/>
            </a:avLst>
          </a:prstGeom>
          <a:solidFill>
            <a:schemeClr val="accent1"/>
          </a:solidFill>
          <a:ln>
            <a:noFill/>
          </a:ln>
          <a:effectLst>
            <a:outerShdw algn="tr" blurRad="254000" dir="81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503020204020204" pitchFamily="34" typeface="微软雅黑"/>
            </a:endParaRPr>
          </a:p>
        </p:txBody>
      </p:sp>
      <p:sp>
        <p:nvSpPr>
          <p:cNvPr id="43" name="Pie 9"/>
          <p:cNvSpPr/>
          <p:nvPr/>
        </p:nvSpPr>
        <p:spPr>
          <a:xfrm>
            <a:off x="5904519" y="2049194"/>
            <a:ext cx="4728379" cy="4728379"/>
          </a:xfrm>
          <a:prstGeom prst="pie">
            <a:avLst>
              <a:gd fmla="val 12448953" name="adj1"/>
              <a:gd fmla="val 14350130" name="adj2"/>
            </a:avLst>
          </a:prstGeom>
          <a:solidFill>
            <a:schemeClr val="accent2"/>
          </a:solidFill>
          <a:ln>
            <a:noFill/>
          </a:ln>
          <a:effectLst>
            <a:outerShdw algn="tr" blurRad="254000" dir="81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F4F5FC"/>
              </a:solidFill>
            </a:endParaRPr>
          </a:p>
        </p:txBody>
      </p:sp>
      <p:sp>
        <p:nvSpPr>
          <p:cNvPr id="44" name="Pie 14"/>
          <p:cNvSpPr/>
          <p:nvPr/>
        </p:nvSpPr>
        <p:spPr>
          <a:xfrm>
            <a:off x="6817895" y="2973203"/>
            <a:ext cx="2880360" cy="2880360"/>
          </a:xfrm>
          <a:prstGeom prst="pie">
            <a:avLst>
              <a:gd fmla="val 7649154" name="adj1"/>
              <a:gd fmla="val 10187438" name="adj2"/>
            </a:avLst>
          </a:prstGeom>
          <a:solidFill>
            <a:schemeClr val="accent4"/>
          </a:solidFill>
          <a:ln>
            <a:noFill/>
          </a:ln>
          <a:effectLst>
            <a:outerShdw algn="tr" blurRad="254000" dir="81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503020204020204" pitchFamily="34" typeface="微软雅黑"/>
            </a:endParaRPr>
          </a:p>
        </p:txBody>
      </p:sp>
      <p:sp>
        <p:nvSpPr>
          <p:cNvPr id="45" name="Pie 15"/>
          <p:cNvSpPr/>
          <p:nvPr/>
        </p:nvSpPr>
        <p:spPr>
          <a:xfrm>
            <a:off x="7279667" y="3434975"/>
            <a:ext cx="1956816" cy="1956816"/>
          </a:xfrm>
          <a:prstGeom prst="pie">
            <a:avLst>
              <a:gd fmla="val 3322674" name="adj1"/>
              <a:gd fmla="val 7639590" name="adj2"/>
            </a:avLst>
          </a:prstGeom>
          <a:solidFill>
            <a:schemeClr val="accent4">
              <a:lumMod val="60000"/>
              <a:lumOff val="40000"/>
            </a:schemeClr>
          </a:solidFill>
          <a:ln>
            <a:noFill/>
          </a:ln>
          <a:effectLst>
            <a:outerShdw algn="tr" blurRad="254000" dir="8100000" dist="1270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503020204020204" pitchFamily="34" typeface="微软雅黑"/>
            </a:endParaRPr>
          </a:p>
        </p:txBody>
      </p:sp>
      <p:sp>
        <p:nvSpPr>
          <p:cNvPr id="46" name="Oval 17"/>
          <p:cNvSpPr/>
          <p:nvPr/>
        </p:nvSpPr>
        <p:spPr>
          <a:xfrm>
            <a:off x="7564309" y="3719617"/>
            <a:ext cx="1387532" cy="1387532"/>
          </a:xfrm>
          <a:prstGeom prst="ellipse">
            <a:avLst/>
          </a:prstGeom>
          <a:noFill/>
          <a:ln w="31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rgbClr val="F4F5FC"/>
              </a:solidFill>
            </a:endParaRPr>
          </a:p>
        </p:txBody>
      </p:sp>
      <p:cxnSp>
        <p:nvCxnSpPr>
          <p:cNvPr id="47" name="Straight Connector 18"/>
          <p:cNvCxnSpPr/>
          <p:nvPr/>
        </p:nvCxnSpPr>
        <p:spPr>
          <a:xfrm>
            <a:off x="8258358" y="1586098"/>
            <a:ext cx="1386965" cy="0"/>
          </a:xfrm>
          <a:prstGeom prst="line">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48" name="组合 47"/>
          <p:cNvGrpSpPr/>
          <p:nvPr/>
        </p:nvGrpSpPr>
        <p:grpSpPr>
          <a:xfrm>
            <a:off x="7741439" y="3896747"/>
            <a:ext cx="1033272" cy="1033272"/>
            <a:chOff x="7741439" y="4258697"/>
            <a:chExt cx="1033272" cy="1033272"/>
          </a:xfrm>
        </p:grpSpPr>
        <p:sp>
          <p:nvSpPr>
            <p:cNvPr id="49" name="Oval 16"/>
            <p:cNvSpPr/>
            <p:nvPr/>
          </p:nvSpPr>
          <p:spPr>
            <a:xfrm>
              <a:off x="7741439" y="4258697"/>
              <a:ext cx="1033272" cy="1033272"/>
            </a:xfrm>
            <a:prstGeom prst="ellipse">
              <a:avLst/>
            </a:prstGeom>
            <a:solidFill>
              <a:schemeClr val="bg1"/>
            </a:solidFill>
            <a:ln>
              <a:noFill/>
            </a:ln>
            <a:effectLst>
              <a:outerShdw algn="t" blurRad="381000" dir="5400000" dist="152400" rotWithShape="0" sx="101000" sy="101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800">
                <a:solidFill>
                  <a:schemeClr val="accent1"/>
                </a:solidFill>
                <a:ea charset="0" typeface="Source Sans Pro"/>
                <a:cs charset="0" typeface="Source Sans Pro"/>
              </a:endParaRPr>
            </a:p>
          </p:txBody>
        </p:sp>
        <p:grpSp>
          <p:nvGrpSpPr>
            <p:cNvPr id="50" name="Group 29"/>
            <p:cNvGrpSpPr/>
            <p:nvPr/>
          </p:nvGrpSpPr>
          <p:grpSpPr>
            <a:xfrm>
              <a:off x="8018463" y="4613172"/>
              <a:ext cx="479225" cy="419322"/>
              <a:chOff x="2336800" y="2800350"/>
              <a:chExt cx="406400" cy="355600"/>
            </a:xfrm>
            <a:gradFill>
              <a:gsLst>
                <a:gs pos="0">
                  <a:schemeClr val="accent1"/>
                </a:gs>
                <a:gs pos="100000">
                  <a:schemeClr val="accent4"/>
                </a:gs>
              </a:gsLst>
              <a:lin ang="13500000" scaled="1"/>
            </a:gradFill>
          </p:grpSpPr>
          <p:sp>
            <p:nvSpPr>
              <p:cNvPr id="51" name="Freeform 123"/>
              <p:cNvSpPr>
                <a:spLocks noEditPoints="1"/>
              </p:cNvSpPr>
              <p:nvPr/>
            </p:nvSpPr>
            <p:spPr bwMode="auto">
              <a:xfrm>
                <a:off x="2336800" y="2800350"/>
                <a:ext cx="406400" cy="292100"/>
              </a:xfrm>
              <a:custGeom>
                <a:cxnLst>
                  <a:cxn ang="0">
                    <a:pos x="256" y="48"/>
                  </a:cxn>
                  <a:cxn ang="0">
                    <a:pos x="250" y="34"/>
                  </a:cxn>
                  <a:cxn ang="0">
                    <a:pos x="238" y="24"/>
                  </a:cxn>
                  <a:cxn ang="0">
                    <a:pos x="134" y="0"/>
                  </a:cxn>
                  <a:cxn ang="0">
                    <a:pos x="128" y="0"/>
                  </a:cxn>
                  <a:cxn ang="0">
                    <a:pos x="18" y="24"/>
                  </a:cxn>
                  <a:cxn ang="0">
                    <a:pos x="12" y="28"/>
                  </a:cxn>
                  <a:cxn ang="0">
                    <a:pos x="2" y="40"/>
                  </a:cxn>
                  <a:cxn ang="0">
                    <a:pos x="0" y="48"/>
                  </a:cxn>
                  <a:cxn ang="0">
                    <a:pos x="6" y="62"/>
                  </a:cxn>
                  <a:cxn ang="0">
                    <a:pos x="18" y="72"/>
                  </a:cxn>
                  <a:cxn ang="0">
                    <a:pos x="40" y="144"/>
                  </a:cxn>
                  <a:cxn ang="0">
                    <a:pos x="42" y="152"/>
                  </a:cxn>
                  <a:cxn ang="0">
                    <a:pos x="52" y="166"/>
                  </a:cxn>
                  <a:cxn ang="0">
                    <a:pos x="72" y="176"/>
                  </a:cxn>
                  <a:cxn ang="0">
                    <a:pos x="106" y="184"/>
                  </a:cxn>
                  <a:cxn ang="0">
                    <a:pos x="128" y="184"/>
                  </a:cxn>
                  <a:cxn ang="0">
                    <a:pos x="168" y="180"/>
                  </a:cxn>
                  <a:cxn ang="0">
                    <a:pos x="196" y="172"/>
                  </a:cxn>
                  <a:cxn ang="0">
                    <a:pos x="212" y="160"/>
                  </a:cxn>
                  <a:cxn ang="0">
                    <a:pos x="216" y="144"/>
                  </a:cxn>
                  <a:cxn ang="0">
                    <a:pos x="238" y="72"/>
                  </a:cxn>
                  <a:cxn ang="0">
                    <a:pos x="244" y="68"/>
                  </a:cxn>
                  <a:cxn ang="0">
                    <a:pos x="254" y="56"/>
                  </a:cxn>
                  <a:cxn ang="0">
                    <a:pos x="200" y="144"/>
                  </a:cxn>
                  <a:cxn ang="0">
                    <a:pos x="198" y="148"/>
                  </a:cxn>
                  <a:cxn ang="0">
                    <a:pos x="190" y="156"/>
                  </a:cxn>
                  <a:cxn ang="0">
                    <a:pos x="172" y="162"/>
                  </a:cxn>
                  <a:cxn ang="0">
                    <a:pos x="144" y="168"/>
                  </a:cxn>
                  <a:cxn ang="0">
                    <a:pos x="128" y="168"/>
                  </a:cxn>
                  <a:cxn ang="0">
                    <a:pos x="96" y="166"/>
                  </a:cxn>
                  <a:cxn ang="0">
                    <a:pos x="74" y="160"/>
                  </a:cxn>
                  <a:cxn ang="0">
                    <a:pos x="60" y="152"/>
                  </a:cxn>
                  <a:cxn ang="0">
                    <a:pos x="56" y="144"/>
                  </a:cxn>
                  <a:cxn ang="0">
                    <a:pos x="122" y="96"/>
                  </a:cxn>
                  <a:cxn ang="0">
                    <a:pos x="128" y="96"/>
                  </a:cxn>
                  <a:cxn ang="0">
                    <a:pos x="134" y="96"/>
                  </a:cxn>
                  <a:cxn ang="0">
                    <a:pos x="200" y="144"/>
                  </a:cxn>
                  <a:cxn ang="0">
                    <a:pos x="130" y="80"/>
                  </a:cxn>
                  <a:cxn ang="0">
                    <a:pos x="128" y="80"/>
                  </a:cxn>
                  <a:cxn ang="0">
                    <a:pos x="22" y="56"/>
                  </a:cxn>
                  <a:cxn ang="0">
                    <a:pos x="18" y="52"/>
                  </a:cxn>
                  <a:cxn ang="0">
                    <a:pos x="16" y="48"/>
                  </a:cxn>
                  <a:cxn ang="0">
                    <a:pos x="22" y="40"/>
                  </a:cxn>
                  <a:cxn ang="0">
                    <a:pos x="126" y="16"/>
                  </a:cxn>
                  <a:cxn ang="0">
                    <a:pos x="128" y="16"/>
                  </a:cxn>
                  <a:cxn ang="0">
                    <a:pos x="234" y="40"/>
                  </a:cxn>
                  <a:cxn ang="0">
                    <a:pos x="238" y="44"/>
                  </a:cxn>
                  <a:cxn ang="0">
                    <a:pos x="240" y="48"/>
                  </a:cxn>
                  <a:cxn ang="0">
                    <a:pos x="234" y="56"/>
                  </a:cxn>
                </a:cxnLst>
                <a:rect b="b" l="0" r="r" t="0"/>
                <a:pathLst>
                  <a:path h="184" w="256">
                    <a:moveTo>
                      <a:pt x="256" y="48"/>
                    </a:moveTo>
                    <a:lnTo>
                      <a:pt x="256" y="48"/>
                    </a:lnTo>
                    <a:lnTo>
                      <a:pt x="254" y="40"/>
                    </a:lnTo>
                    <a:lnTo>
                      <a:pt x="250" y="34"/>
                    </a:lnTo>
                    <a:lnTo>
                      <a:pt x="244" y="28"/>
                    </a:lnTo>
                    <a:lnTo>
                      <a:pt x="238" y="24"/>
                    </a:lnTo>
                    <a:lnTo>
                      <a:pt x="134" y="0"/>
                    </a:lnTo>
                    <a:lnTo>
                      <a:pt x="134" y="0"/>
                    </a:lnTo>
                    <a:lnTo>
                      <a:pt x="128" y="0"/>
                    </a:lnTo>
                    <a:lnTo>
                      <a:pt x="128" y="0"/>
                    </a:lnTo>
                    <a:lnTo>
                      <a:pt x="122" y="0"/>
                    </a:lnTo>
                    <a:lnTo>
                      <a:pt x="18" y="24"/>
                    </a:lnTo>
                    <a:lnTo>
                      <a:pt x="18" y="24"/>
                    </a:lnTo>
                    <a:lnTo>
                      <a:pt x="12" y="28"/>
                    </a:lnTo>
                    <a:lnTo>
                      <a:pt x="6" y="34"/>
                    </a:lnTo>
                    <a:lnTo>
                      <a:pt x="2" y="40"/>
                    </a:lnTo>
                    <a:lnTo>
                      <a:pt x="0" y="48"/>
                    </a:lnTo>
                    <a:lnTo>
                      <a:pt x="0" y="48"/>
                    </a:lnTo>
                    <a:lnTo>
                      <a:pt x="2" y="56"/>
                    </a:lnTo>
                    <a:lnTo>
                      <a:pt x="6" y="62"/>
                    </a:lnTo>
                    <a:lnTo>
                      <a:pt x="12" y="68"/>
                    </a:lnTo>
                    <a:lnTo>
                      <a:pt x="18" y="72"/>
                    </a:lnTo>
                    <a:lnTo>
                      <a:pt x="40" y="76"/>
                    </a:lnTo>
                    <a:lnTo>
                      <a:pt x="40" y="144"/>
                    </a:lnTo>
                    <a:lnTo>
                      <a:pt x="40" y="144"/>
                    </a:lnTo>
                    <a:lnTo>
                      <a:pt x="42" y="152"/>
                    </a:lnTo>
                    <a:lnTo>
                      <a:pt x="44" y="160"/>
                    </a:lnTo>
                    <a:lnTo>
                      <a:pt x="52" y="166"/>
                    </a:lnTo>
                    <a:lnTo>
                      <a:pt x="60" y="172"/>
                    </a:lnTo>
                    <a:lnTo>
                      <a:pt x="72" y="176"/>
                    </a:lnTo>
                    <a:lnTo>
                      <a:pt x="88" y="180"/>
                    </a:lnTo>
                    <a:lnTo>
                      <a:pt x="106" y="184"/>
                    </a:lnTo>
                    <a:lnTo>
                      <a:pt x="128" y="184"/>
                    </a:lnTo>
                    <a:lnTo>
                      <a:pt x="128" y="184"/>
                    </a:lnTo>
                    <a:lnTo>
                      <a:pt x="150" y="184"/>
                    </a:lnTo>
                    <a:lnTo>
                      <a:pt x="168" y="180"/>
                    </a:lnTo>
                    <a:lnTo>
                      <a:pt x="184" y="176"/>
                    </a:lnTo>
                    <a:lnTo>
                      <a:pt x="196" y="172"/>
                    </a:lnTo>
                    <a:lnTo>
                      <a:pt x="204" y="166"/>
                    </a:lnTo>
                    <a:lnTo>
                      <a:pt x="212" y="160"/>
                    </a:lnTo>
                    <a:lnTo>
                      <a:pt x="214" y="152"/>
                    </a:lnTo>
                    <a:lnTo>
                      <a:pt x="216" y="144"/>
                    </a:lnTo>
                    <a:lnTo>
                      <a:pt x="216" y="76"/>
                    </a:lnTo>
                    <a:lnTo>
                      <a:pt x="238" y="72"/>
                    </a:lnTo>
                    <a:lnTo>
                      <a:pt x="238" y="72"/>
                    </a:lnTo>
                    <a:lnTo>
                      <a:pt x="244" y="68"/>
                    </a:lnTo>
                    <a:lnTo>
                      <a:pt x="250" y="62"/>
                    </a:lnTo>
                    <a:lnTo>
                      <a:pt x="254" y="56"/>
                    </a:lnTo>
                    <a:lnTo>
                      <a:pt x="256" y="48"/>
                    </a:lnTo>
                    <a:close/>
                    <a:moveTo>
                      <a:pt x="200" y="144"/>
                    </a:moveTo>
                    <a:lnTo>
                      <a:pt x="200" y="144"/>
                    </a:lnTo>
                    <a:lnTo>
                      <a:pt x="198" y="148"/>
                    </a:lnTo>
                    <a:lnTo>
                      <a:pt x="196" y="152"/>
                    </a:lnTo>
                    <a:lnTo>
                      <a:pt x="190" y="156"/>
                    </a:lnTo>
                    <a:lnTo>
                      <a:pt x="182" y="160"/>
                    </a:lnTo>
                    <a:lnTo>
                      <a:pt x="172" y="162"/>
                    </a:lnTo>
                    <a:lnTo>
                      <a:pt x="160" y="166"/>
                    </a:lnTo>
                    <a:lnTo>
                      <a:pt x="144" y="168"/>
                    </a:lnTo>
                    <a:lnTo>
                      <a:pt x="128" y="168"/>
                    </a:lnTo>
                    <a:lnTo>
                      <a:pt x="128" y="168"/>
                    </a:lnTo>
                    <a:lnTo>
                      <a:pt x="112" y="168"/>
                    </a:lnTo>
                    <a:lnTo>
                      <a:pt x="96" y="166"/>
                    </a:lnTo>
                    <a:lnTo>
                      <a:pt x="84" y="162"/>
                    </a:lnTo>
                    <a:lnTo>
                      <a:pt x="74" y="160"/>
                    </a:lnTo>
                    <a:lnTo>
                      <a:pt x="66" y="156"/>
                    </a:lnTo>
                    <a:lnTo>
                      <a:pt x="60" y="152"/>
                    </a:lnTo>
                    <a:lnTo>
                      <a:pt x="58" y="148"/>
                    </a:lnTo>
                    <a:lnTo>
                      <a:pt x="56" y="144"/>
                    </a:lnTo>
                    <a:lnTo>
                      <a:pt x="56" y="80"/>
                    </a:lnTo>
                    <a:lnTo>
                      <a:pt x="122" y="96"/>
                    </a:lnTo>
                    <a:lnTo>
                      <a:pt x="122" y="96"/>
                    </a:lnTo>
                    <a:lnTo>
                      <a:pt x="128" y="96"/>
                    </a:lnTo>
                    <a:lnTo>
                      <a:pt x="128" y="96"/>
                    </a:lnTo>
                    <a:lnTo>
                      <a:pt x="134" y="96"/>
                    </a:lnTo>
                    <a:lnTo>
                      <a:pt x="200" y="80"/>
                    </a:lnTo>
                    <a:lnTo>
                      <a:pt x="200" y="144"/>
                    </a:lnTo>
                    <a:close/>
                    <a:moveTo>
                      <a:pt x="130" y="80"/>
                    </a:moveTo>
                    <a:lnTo>
                      <a:pt x="130" y="80"/>
                    </a:lnTo>
                    <a:lnTo>
                      <a:pt x="128" y="80"/>
                    </a:lnTo>
                    <a:lnTo>
                      <a:pt x="128" y="80"/>
                    </a:lnTo>
                    <a:lnTo>
                      <a:pt x="126" y="80"/>
                    </a:lnTo>
                    <a:lnTo>
                      <a:pt x="22" y="56"/>
                    </a:lnTo>
                    <a:lnTo>
                      <a:pt x="22" y="56"/>
                    </a:lnTo>
                    <a:lnTo>
                      <a:pt x="18" y="52"/>
                    </a:lnTo>
                    <a:lnTo>
                      <a:pt x="16" y="48"/>
                    </a:lnTo>
                    <a:lnTo>
                      <a:pt x="16" y="48"/>
                    </a:lnTo>
                    <a:lnTo>
                      <a:pt x="18" y="44"/>
                    </a:lnTo>
                    <a:lnTo>
                      <a:pt x="22" y="40"/>
                    </a:lnTo>
                    <a:lnTo>
                      <a:pt x="126" y="16"/>
                    </a:lnTo>
                    <a:lnTo>
                      <a:pt x="126" y="16"/>
                    </a:lnTo>
                    <a:lnTo>
                      <a:pt x="128" y="16"/>
                    </a:lnTo>
                    <a:lnTo>
                      <a:pt x="128" y="16"/>
                    </a:lnTo>
                    <a:lnTo>
                      <a:pt x="130" y="16"/>
                    </a:lnTo>
                    <a:lnTo>
                      <a:pt x="234" y="40"/>
                    </a:lnTo>
                    <a:lnTo>
                      <a:pt x="234" y="40"/>
                    </a:lnTo>
                    <a:lnTo>
                      <a:pt x="238" y="44"/>
                    </a:lnTo>
                    <a:lnTo>
                      <a:pt x="240" y="48"/>
                    </a:lnTo>
                    <a:lnTo>
                      <a:pt x="240" y="48"/>
                    </a:lnTo>
                    <a:lnTo>
                      <a:pt x="238" y="52"/>
                    </a:lnTo>
                    <a:lnTo>
                      <a:pt x="234" y="56"/>
                    </a:lnTo>
                    <a:lnTo>
                      <a:pt x="130" y="8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ar-SA">
                  <a:solidFill>
                    <a:srgbClr val="333639"/>
                  </a:solidFill>
                </a:endParaRPr>
              </a:p>
            </p:txBody>
          </p:sp>
          <p:sp>
            <p:nvSpPr>
              <p:cNvPr id="52" name="Freeform 127"/>
              <p:cNvSpPr/>
              <p:nvPr/>
            </p:nvSpPr>
            <p:spPr bwMode="auto">
              <a:xfrm>
                <a:off x="2705100" y="2927350"/>
                <a:ext cx="25400" cy="139700"/>
              </a:xfrm>
              <a:custGeom>
                <a:cxnLst>
                  <a:cxn ang="0">
                    <a:pos x="0" y="8"/>
                  </a:cxn>
                  <a:cxn ang="0">
                    <a:pos x="0" y="80"/>
                  </a:cxn>
                  <a:cxn ang="0">
                    <a:pos x="0" y="80"/>
                  </a:cxn>
                  <a:cxn ang="0">
                    <a:pos x="0" y="84"/>
                  </a:cxn>
                  <a:cxn ang="0">
                    <a:pos x="2" y="86"/>
                  </a:cxn>
                  <a:cxn ang="0">
                    <a:pos x="4" y="88"/>
                  </a:cxn>
                  <a:cxn ang="0">
                    <a:pos x="8" y="88"/>
                  </a:cxn>
                  <a:cxn ang="0">
                    <a:pos x="8" y="88"/>
                  </a:cxn>
                  <a:cxn ang="0">
                    <a:pos x="12" y="88"/>
                  </a:cxn>
                  <a:cxn ang="0">
                    <a:pos x="14" y="86"/>
                  </a:cxn>
                  <a:cxn ang="0">
                    <a:pos x="16" y="84"/>
                  </a:cxn>
                  <a:cxn ang="0">
                    <a:pos x="16" y="80"/>
                  </a:cxn>
                  <a:cxn ang="0">
                    <a:pos x="16" y="8"/>
                  </a:cxn>
                  <a:cxn ang="0">
                    <a:pos x="16" y="8"/>
                  </a:cxn>
                  <a:cxn ang="0">
                    <a:pos x="16" y="4"/>
                  </a:cxn>
                  <a:cxn ang="0">
                    <a:pos x="14" y="2"/>
                  </a:cxn>
                  <a:cxn ang="0">
                    <a:pos x="12" y="0"/>
                  </a:cxn>
                  <a:cxn ang="0">
                    <a:pos x="8" y="0"/>
                  </a:cxn>
                  <a:cxn ang="0">
                    <a:pos x="8" y="0"/>
                  </a:cxn>
                  <a:cxn ang="0">
                    <a:pos x="4" y="0"/>
                  </a:cxn>
                  <a:cxn ang="0">
                    <a:pos x="2" y="2"/>
                  </a:cxn>
                  <a:cxn ang="0">
                    <a:pos x="0" y="4"/>
                  </a:cxn>
                  <a:cxn ang="0">
                    <a:pos x="0" y="8"/>
                  </a:cxn>
                </a:cxnLst>
                <a:rect b="b" l="0" r="r" t="0"/>
                <a:pathLst>
                  <a:path h="88" w="16">
                    <a:moveTo>
                      <a:pt x="0" y="8"/>
                    </a:moveTo>
                    <a:lnTo>
                      <a:pt x="0" y="80"/>
                    </a:lnTo>
                    <a:lnTo>
                      <a:pt x="0" y="80"/>
                    </a:lnTo>
                    <a:lnTo>
                      <a:pt x="0" y="84"/>
                    </a:lnTo>
                    <a:lnTo>
                      <a:pt x="2" y="86"/>
                    </a:lnTo>
                    <a:lnTo>
                      <a:pt x="4" y="88"/>
                    </a:lnTo>
                    <a:lnTo>
                      <a:pt x="8" y="88"/>
                    </a:lnTo>
                    <a:lnTo>
                      <a:pt x="8" y="88"/>
                    </a:lnTo>
                    <a:lnTo>
                      <a:pt x="12" y="88"/>
                    </a:lnTo>
                    <a:lnTo>
                      <a:pt x="14" y="86"/>
                    </a:lnTo>
                    <a:lnTo>
                      <a:pt x="16" y="84"/>
                    </a:lnTo>
                    <a:lnTo>
                      <a:pt x="16" y="80"/>
                    </a:lnTo>
                    <a:lnTo>
                      <a:pt x="16" y="8"/>
                    </a:lnTo>
                    <a:lnTo>
                      <a:pt x="16" y="8"/>
                    </a:lnTo>
                    <a:lnTo>
                      <a:pt x="16" y="4"/>
                    </a:lnTo>
                    <a:lnTo>
                      <a:pt x="14" y="2"/>
                    </a:lnTo>
                    <a:lnTo>
                      <a:pt x="12" y="0"/>
                    </a:lnTo>
                    <a:lnTo>
                      <a:pt x="8" y="0"/>
                    </a:lnTo>
                    <a:lnTo>
                      <a:pt x="8" y="0"/>
                    </a:lnTo>
                    <a:lnTo>
                      <a:pt x="4" y="0"/>
                    </a:lnTo>
                    <a:lnTo>
                      <a:pt x="2" y="2"/>
                    </a:lnTo>
                    <a:lnTo>
                      <a:pt x="0" y="4"/>
                    </a:lnTo>
                    <a:lnTo>
                      <a:pt x="0" y="8"/>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ar-SA">
                  <a:solidFill>
                    <a:srgbClr val="333639"/>
                  </a:solidFill>
                </a:endParaRPr>
              </a:p>
            </p:txBody>
          </p:sp>
          <p:sp>
            <p:nvSpPr>
              <p:cNvPr id="53" name="Freeform 129"/>
              <p:cNvSpPr/>
              <p:nvPr/>
            </p:nvSpPr>
            <p:spPr bwMode="auto">
              <a:xfrm>
                <a:off x="2692400" y="3079750"/>
                <a:ext cx="50800" cy="76200"/>
              </a:xfrm>
              <a:custGeom>
                <a:cxnLst>
                  <a:cxn ang="0">
                    <a:pos x="16" y="0"/>
                  </a:cxn>
                  <a:cxn ang="0">
                    <a:pos x="16" y="0"/>
                  </a:cxn>
                  <a:cxn ang="0">
                    <a:pos x="12" y="2"/>
                  </a:cxn>
                  <a:cxn ang="0">
                    <a:pos x="10" y="4"/>
                  </a:cxn>
                  <a:cxn ang="0">
                    <a:pos x="4" y="12"/>
                  </a:cxn>
                  <a:cxn ang="0">
                    <a:pos x="2" y="24"/>
                  </a:cxn>
                  <a:cxn ang="0">
                    <a:pos x="0" y="32"/>
                  </a:cxn>
                  <a:cxn ang="0">
                    <a:pos x="0" y="32"/>
                  </a:cxn>
                  <a:cxn ang="0">
                    <a:pos x="2" y="38"/>
                  </a:cxn>
                  <a:cxn ang="0">
                    <a:pos x="4" y="44"/>
                  </a:cxn>
                  <a:cxn ang="0">
                    <a:pos x="10" y="46"/>
                  </a:cxn>
                  <a:cxn ang="0">
                    <a:pos x="16" y="48"/>
                  </a:cxn>
                  <a:cxn ang="0">
                    <a:pos x="16" y="48"/>
                  </a:cxn>
                  <a:cxn ang="0">
                    <a:pos x="22" y="46"/>
                  </a:cxn>
                  <a:cxn ang="0">
                    <a:pos x="28" y="44"/>
                  </a:cxn>
                  <a:cxn ang="0">
                    <a:pos x="30" y="38"/>
                  </a:cxn>
                  <a:cxn ang="0">
                    <a:pos x="32" y="32"/>
                  </a:cxn>
                  <a:cxn ang="0">
                    <a:pos x="32" y="32"/>
                  </a:cxn>
                  <a:cxn ang="0">
                    <a:pos x="30" y="24"/>
                  </a:cxn>
                  <a:cxn ang="0">
                    <a:pos x="28" y="12"/>
                  </a:cxn>
                  <a:cxn ang="0">
                    <a:pos x="22" y="4"/>
                  </a:cxn>
                  <a:cxn ang="0">
                    <a:pos x="20" y="2"/>
                  </a:cxn>
                  <a:cxn ang="0">
                    <a:pos x="16" y="0"/>
                  </a:cxn>
                </a:cxnLst>
                <a:rect b="b" l="0" r="r" t="0"/>
                <a:pathLst>
                  <a:path h="48" w="32">
                    <a:moveTo>
                      <a:pt x="16" y="0"/>
                    </a:moveTo>
                    <a:lnTo>
                      <a:pt x="16" y="0"/>
                    </a:lnTo>
                    <a:lnTo>
                      <a:pt x="12" y="2"/>
                    </a:lnTo>
                    <a:lnTo>
                      <a:pt x="10" y="4"/>
                    </a:lnTo>
                    <a:lnTo>
                      <a:pt x="4" y="12"/>
                    </a:lnTo>
                    <a:lnTo>
                      <a:pt x="2" y="24"/>
                    </a:lnTo>
                    <a:lnTo>
                      <a:pt x="0" y="32"/>
                    </a:lnTo>
                    <a:lnTo>
                      <a:pt x="0" y="32"/>
                    </a:lnTo>
                    <a:lnTo>
                      <a:pt x="2" y="38"/>
                    </a:lnTo>
                    <a:lnTo>
                      <a:pt x="4" y="44"/>
                    </a:lnTo>
                    <a:lnTo>
                      <a:pt x="10" y="46"/>
                    </a:lnTo>
                    <a:lnTo>
                      <a:pt x="16" y="48"/>
                    </a:lnTo>
                    <a:lnTo>
                      <a:pt x="16" y="48"/>
                    </a:lnTo>
                    <a:lnTo>
                      <a:pt x="22" y="46"/>
                    </a:lnTo>
                    <a:lnTo>
                      <a:pt x="28" y="44"/>
                    </a:lnTo>
                    <a:lnTo>
                      <a:pt x="30" y="38"/>
                    </a:lnTo>
                    <a:lnTo>
                      <a:pt x="32" y="32"/>
                    </a:lnTo>
                    <a:lnTo>
                      <a:pt x="32" y="32"/>
                    </a:lnTo>
                    <a:lnTo>
                      <a:pt x="30" y="24"/>
                    </a:lnTo>
                    <a:lnTo>
                      <a:pt x="28" y="12"/>
                    </a:lnTo>
                    <a:lnTo>
                      <a:pt x="22" y="4"/>
                    </a:lnTo>
                    <a:lnTo>
                      <a:pt x="20" y="2"/>
                    </a:lnTo>
                    <a:lnTo>
                      <a:pt x="16" y="0"/>
                    </a:lnTo>
                    <a:close/>
                  </a:path>
                </a:pathLst>
              </a:custGeom>
              <a:grpFill/>
              <a:ln w="9525">
                <a:noFill/>
                <a:round/>
              </a:ln>
            </p:spPr>
            <p:txBody>
              <a:bodyPr anchor="t" anchorCtr="0" bIns="45720" compatLnSpc="1" lIns="91440" numCol="1" rIns="91440" tIns="45720" vert="horz" wrap="square">
                <a:prstTxWarp prst="textNoShape">
                  <a:avLst/>
                </a:prstTxWarp>
              </a:bodyPr>
              <a:lstStyle/>
              <a:p>
                <a:endParaRPr lang="ar-SA">
                  <a:solidFill>
                    <a:srgbClr val="333639"/>
                  </a:solidFill>
                </a:endParaRPr>
              </a:p>
            </p:txBody>
          </p:sp>
        </p:grpSp>
      </p:grpSp>
      <p:grpSp>
        <p:nvGrpSpPr>
          <p:cNvPr id="54" name="组合 53"/>
          <p:cNvGrpSpPr/>
          <p:nvPr/>
        </p:nvGrpSpPr>
        <p:grpSpPr>
          <a:xfrm>
            <a:off x="8615145" y="1940775"/>
            <a:ext cx="2638625" cy="1521507"/>
            <a:chOff x="658813" y="4877297"/>
            <a:chExt cx="4160937" cy="1521507"/>
          </a:xfrm>
        </p:grpSpPr>
        <p:sp>
          <p:nvSpPr>
            <p:cNvPr id="55" name="文本框 54"/>
            <p:cNvSpPr txBox="1"/>
            <p:nvPr/>
          </p:nvSpPr>
          <p:spPr>
            <a:xfrm>
              <a:off x="658812" y="4877296"/>
              <a:ext cx="3982557" cy="548640"/>
            </a:xfrm>
            <a:prstGeom prst="rect">
              <a:avLst/>
            </a:prstGeom>
            <a:noFill/>
          </p:spPr>
          <p:txBody>
            <a:bodyPr rtlCol="0" wrap="square">
              <a:spAutoFit/>
            </a:bodyPr>
            <a:lstStyle/>
            <a:p>
              <a:pPr>
                <a:lnSpc>
                  <a:spcPct val="150000"/>
                </a:lnSpc>
              </a:pPr>
              <a:r>
                <a:rPr altLang="en-US" b="1" lang="zh-CN" spc="300" sz="2000">
                  <a:latin typeface="+mj-ea"/>
                  <a:ea typeface="+mj-ea"/>
                  <a:cs typeface="+mn-ea"/>
                  <a:sym typeface="+mn-lt"/>
                </a:rPr>
                <a:t>添加您的标题</a:t>
              </a:r>
            </a:p>
          </p:txBody>
        </p:sp>
        <p:sp>
          <p:nvSpPr>
            <p:cNvPr id="56" name="文本框 55"/>
            <p:cNvSpPr txBox="1"/>
            <p:nvPr/>
          </p:nvSpPr>
          <p:spPr>
            <a:xfrm>
              <a:off x="658815" y="5338962"/>
              <a:ext cx="4160935" cy="1097280"/>
            </a:xfrm>
            <a:prstGeom prst="rect">
              <a:avLst/>
            </a:prstGeom>
            <a:noFill/>
          </p:spPr>
          <p:txBody>
            <a:bodyPr rtlCol="0" wrap="square">
              <a:spAutoFit/>
            </a:bodyPr>
            <a:lstStyle/>
            <a:p>
              <a:pPr>
                <a:lnSpc>
                  <a:spcPct val="200000"/>
                </a:lnSpc>
              </a:pPr>
              <a:r>
                <a:rPr altLang="en-US" lang="zh-CN" spc="300" sz="1100">
                  <a:solidFill>
                    <a:schemeClr val="bg1">
                      <a:lumMod val="65000"/>
                    </a:schemeClr>
                  </a:solidFill>
                </a:rPr>
                <a:t>由在此输入详细介绍，以表达项目工作的详细资料和文字信息。</a:t>
              </a:r>
            </a:p>
          </p:txBody>
        </p:sp>
      </p:grpSp>
      <p:sp>
        <p:nvSpPr>
          <p:cNvPr id="57" name="文本框 56"/>
          <p:cNvSpPr txBox="1"/>
          <p:nvPr/>
        </p:nvSpPr>
        <p:spPr>
          <a:xfrm>
            <a:off x="1900760" y="3446156"/>
            <a:ext cx="1143317" cy="396240"/>
          </a:xfrm>
          <a:prstGeom prst="rect">
            <a:avLst/>
          </a:prstGeom>
          <a:noFill/>
        </p:spPr>
        <p:txBody>
          <a:bodyPr rtlCol="0" wrap="none">
            <a:spAutoFit/>
          </a:bodyPr>
          <a:lstStyle/>
          <a:p>
            <a:r>
              <a:rPr altLang="en-US" lang="zh-CN" sz="2000">
                <a:solidFill>
                  <a:schemeClr val="accent2"/>
                </a:solidFill>
              </a:rPr>
              <a:t>￥29,062</a:t>
            </a:r>
          </a:p>
        </p:txBody>
      </p:sp>
      <p:cxnSp>
        <p:nvCxnSpPr>
          <p:cNvPr id="58" name="直接箭头连接符 57"/>
          <p:cNvCxnSpPr/>
          <p:nvPr/>
        </p:nvCxnSpPr>
        <p:spPr>
          <a:xfrm>
            <a:off x="1477850" y="3728075"/>
            <a:ext cx="365760" cy="0"/>
          </a:xfrm>
          <a:prstGeom prst="straightConnector1">
            <a:avLst/>
          </a:prstGeom>
          <a:noFill/>
          <a:ln algn="ctr" cap="flat" cmpd="sng" w="22225">
            <a:solidFill>
              <a:schemeClr val="accent3"/>
            </a:solidFill>
            <a:prstDash val="solid"/>
            <a:miter lim="800000"/>
            <a:tailEnd type="triangle"/>
          </a:ln>
          <a:effectLst/>
        </p:spPr>
      </p:cxnSp>
      <p:sp>
        <p:nvSpPr>
          <p:cNvPr id="59" name="文本框 58"/>
          <p:cNvSpPr txBox="1"/>
          <p:nvPr/>
        </p:nvSpPr>
        <p:spPr>
          <a:xfrm>
            <a:off x="1382108" y="4461773"/>
            <a:ext cx="1672786" cy="365760"/>
          </a:xfrm>
          <a:prstGeom prst="rect">
            <a:avLst/>
          </a:prstGeom>
          <a:noFill/>
        </p:spPr>
        <p:txBody>
          <a:bodyPr rtlCol="0" wrap="none">
            <a:spAutoFit/>
          </a:bodyPr>
          <a:lstStyle/>
          <a:p>
            <a:r>
              <a:rPr altLang="zh-CN" lang="en-US">
                <a:solidFill>
                  <a:schemeClr val="accent3"/>
                </a:solidFill>
                <a:latin charset="0" panose="020b0502020202020204" pitchFamily="34" typeface="Century Gothic"/>
              </a:rPr>
              <a:t>Microsoft Office</a:t>
            </a:r>
          </a:p>
        </p:txBody>
      </p:sp>
      <p:sp>
        <p:nvSpPr>
          <p:cNvPr id="60" name="文本框 59"/>
          <p:cNvSpPr txBox="1"/>
          <p:nvPr/>
        </p:nvSpPr>
        <p:spPr>
          <a:xfrm>
            <a:off x="1382108" y="4809389"/>
            <a:ext cx="4059314" cy="548640"/>
          </a:xfrm>
          <a:prstGeom prst="rect">
            <a:avLst/>
          </a:prstGeom>
          <a:noFill/>
        </p:spPr>
        <p:txBody>
          <a:bodyPr rtlCol="0" wrap="square">
            <a:spAutoFit/>
          </a:bodyPr>
          <a:lstStyle/>
          <a:p>
            <a:pPr>
              <a:lnSpc>
                <a:spcPct val="150000"/>
              </a:lnSpc>
            </a:pPr>
            <a:r>
              <a:rPr altLang="en-US" lang="zh-CN" spc="300" sz="1000">
                <a:solidFill>
                  <a:schemeClr val="bg1">
                    <a:lumMod val="65000"/>
                  </a:schemeClr>
                </a:solidFill>
              </a:rPr>
              <a:t>由在此输入详细介绍，以表达项目工作的详细资料和文字信息。</a:t>
            </a:r>
          </a:p>
        </p:txBody>
      </p:sp>
      <p:grpSp>
        <p:nvGrpSpPr>
          <p:cNvPr id="61" name="组合 60"/>
          <p:cNvGrpSpPr/>
          <p:nvPr/>
        </p:nvGrpSpPr>
        <p:grpSpPr>
          <a:xfrm>
            <a:off x="1382108" y="1721511"/>
            <a:ext cx="4059314" cy="1051814"/>
            <a:chOff x="8613448" y="2224074"/>
            <a:chExt cx="4059314" cy="1051814"/>
          </a:xfrm>
        </p:grpSpPr>
        <p:sp>
          <p:nvSpPr>
            <p:cNvPr id="62" name="文本框 61"/>
            <p:cNvSpPr txBox="1"/>
            <p:nvPr/>
          </p:nvSpPr>
          <p:spPr>
            <a:xfrm>
              <a:off x="8633200" y="2224074"/>
              <a:ext cx="1971698" cy="412576"/>
            </a:xfrm>
            <a:prstGeom prst="roundRect">
              <a:avLst>
                <a:gd fmla="val 50000" name="adj"/>
              </a:avLst>
            </a:prstGeom>
            <a:gradFill>
              <a:gsLst>
                <a:gs pos="1000">
                  <a:schemeClr val="accent1"/>
                </a:gs>
                <a:gs pos="99000">
                  <a:schemeClr val="accent4"/>
                </a:gs>
              </a:gsLst>
              <a:lin ang="16200000" scaled="1"/>
            </a:gradFill>
            <a:effectLst>
              <a:outerShdw algn="tr" blurRad="127000" dir="8100000" dist="38100" rotWithShape="0">
                <a:schemeClr val="accent3">
                  <a:alpha val="30000"/>
                </a:schemeClr>
              </a:outerShdw>
            </a:effectLst>
          </p:spPr>
          <p:txBody>
            <a:bodyPr anchor="ctr" anchorCtr="0" rtlCol="0" wrap="square">
              <a:noAutofit/>
            </a:bodyPr>
            <a:lstStyle/>
            <a:p>
              <a:pPr fontAlgn="auto" indent="0" lvl="0" marR="0">
                <a:lnSpc>
                  <a:spcPct val="150000"/>
                </a:lnSpc>
                <a:spcBef>
                  <a:spcPct val="0"/>
                </a:spcBef>
                <a:spcAft>
                  <a:spcPct val="0"/>
                </a:spcAft>
                <a:buClrTx/>
                <a:buSzTx/>
                <a:buFontTx/>
                <a:buNone/>
                <a:defRPr/>
              </a:pPr>
              <a:r>
                <a:rPr altLang="en-US" b="1" lang="zh-CN" spc="300">
                  <a:solidFill>
                    <a:schemeClr val="bg1"/>
                  </a:solidFill>
                  <a:latin typeface="+mj-ea"/>
                  <a:ea typeface="+mj-ea"/>
                  <a:cs typeface="+mn-ea"/>
                </a:rPr>
                <a:t>添加您的标题</a:t>
              </a:r>
            </a:p>
          </p:txBody>
        </p:sp>
        <p:sp>
          <p:nvSpPr>
            <p:cNvPr id="63" name="文本框 62"/>
            <p:cNvSpPr txBox="1"/>
            <p:nvPr/>
          </p:nvSpPr>
          <p:spPr>
            <a:xfrm>
              <a:off x="8613448" y="2746449"/>
              <a:ext cx="4059314" cy="548640"/>
            </a:xfrm>
            <a:prstGeom prst="rect">
              <a:avLst/>
            </a:prstGeom>
            <a:noFill/>
          </p:spPr>
          <p:txBody>
            <a:bodyPr rtlCol="0" wrap="square">
              <a:spAutoFit/>
            </a:bodyPr>
            <a:lstStyle/>
            <a:p>
              <a:pPr>
                <a:lnSpc>
                  <a:spcPct val="150000"/>
                </a:lnSpc>
              </a:pPr>
              <a:r>
                <a:rPr altLang="en-US" lang="zh-CN" spc="300" sz="1000">
                  <a:solidFill>
                    <a:schemeClr val="bg1">
                      <a:lumMod val="65000"/>
                    </a:schemeClr>
                  </a:solidFill>
                </a:rPr>
                <a:t>由在此输入详细介绍，以表达项目工作的详细资料和文字信息。</a:t>
              </a:r>
            </a:p>
          </p:txBody>
        </p:sp>
      </p:grpSp>
    </p:spTree>
    <p:extLst>
      <p:ext uri="{BB962C8B-B14F-4D97-AF65-F5344CB8AC3E}">
        <p14:creationId val="1959929833"/>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58"/>
                                        </p:tgtEl>
                                        <p:attrNameLst>
                                          <p:attrName>style.visibility</p:attrName>
                                        </p:attrNameLst>
                                      </p:cBhvr>
                                      <p:to>
                                        <p:strVal val="visible"/>
                                      </p:to>
                                    </p:set>
                                    <p:animEffect filter="fade" transition="in">
                                      <p:cBhvr>
                                        <p:cTn dur="750" id="12"/>
                                        <p:tgtEl>
                                          <p:spTgt spid="58"/>
                                        </p:tgtEl>
                                      </p:cBhvr>
                                    </p:animEffect>
                                  </p:childTnLst>
                                </p:cTn>
                              </p:par>
                              <p:par>
                                <p:cTn decel="100000" fill="hold" id="13" nodeType="withEffect" presetClass="path" presetID="35" presetSubtype="0">
                                  <p:stCondLst>
                                    <p:cond delay="0"/>
                                  </p:stCondLst>
                                  <p:childTnLst>
                                    <p:animMotion origin="layout" path="M 2.08333E-06 1.48148E-06 L -0.04557 1.48148E-06" pathEditMode="relative" ptsTypes="AA" rAng="0">
                                      <p:cBhvr>
                                        <p:cTn dur="1500" fill="hold" id="14" spd="-100000"/>
                                        <p:tgtEl>
                                          <p:spTgt spid="58"/>
                                        </p:tgtEl>
                                        <p:attrNameLst>
                                          <p:attrName>ppt_x</p:attrName>
                                          <p:attrName>ppt_y</p:attrName>
                                        </p:attrNameLst>
                                      </p:cBhvr>
                                      <p:rCtr x="-2279" y="0"/>
                                    </p:animMotion>
                                  </p:childTnLst>
                                </p:cTn>
                              </p:par>
                              <p:par>
                                <p:cTn fill="hold" grpId="0" id="15" nodeType="withEffect" presetClass="entr" presetID="10" presetSubtype="0">
                                  <p:stCondLst>
                                    <p:cond delay="250"/>
                                  </p:stCondLst>
                                  <p:childTnLst>
                                    <p:set>
                                      <p:cBhvr>
                                        <p:cTn dur="1" fill="hold" id="16">
                                          <p:stCondLst>
                                            <p:cond delay="0"/>
                                          </p:stCondLst>
                                        </p:cTn>
                                        <p:tgtEl>
                                          <p:spTgt spid="57"/>
                                        </p:tgtEl>
                                        <p:attrNameLst>
                                          <p:attrName>style.visibility</p:attrName>
                                        </p:attrNameLst>
                                      </p:cBhvr>
                                      <p:to>
                                        <p:strVal val="visible"/>
                                      </p:to>
                                    </p:set>
                                    <p:animEffect filter="fade" transition="in">
                                      <p:cBhvr>
                                        <p:cTn dur="750" id="17"/>
                                        <p:tgtEl>
                                          <p:spTgt spid="57"/>
                                        </p:tgtEl>
                                      </p:cBhvr>
                                    </p:animEffect>
                                  </p:childTnLst>
                                </p:cTn>
                              </p:par>
                              <p:par>
                                <p:cTn decel="100000" fill="hold" grpId="1" id="18" nodeType="withEffect" presetClass="path" presetID="35" presetSubtype="0">
                                  <p:stCondLst>
                                    <p:cond delay="250"/>
                                  </p:stCondLst>
                                  <p:childTnLst>
                                    <p:animMotion origin="layout" path="M -6.25E-07 7.40741E-07 L -0.04557 7.40741E-07" pathEditMode="relative" ptsTypes="AA" rAng="0">
                                      <p:cBhvr>
                                        <p:cTn dur="1500" fill="hold" id="19" spd="-100000"/>
                                        <p:tgtEl>
                                          <p:spTgt spid="57"/>
                                        </p:tgtEl>
                                        <p:attrNameLst>
                                          <p:attrName>ppt_x</p:attrName>
                                          <p:attrName>ppt_y</p:attrName>
                                        </p:attrNameLst>
                                      </p:cBhvr>
                                      <p:rCtr x="-2279" y="0"/>
                                    </p:animMotion>
                                  </p:childTnLst>
                                </p:cTn>
                              </p:par>
                              <p:par>
                                <p:cTn fill="hold" grpId="0" id="20" nodeType="withEffect" presetClass="entr" presetID="10" presetSubtype="0">
                                  <p:stCondLst>
                                    <p:cond delay="500"/>
                                  </p:stCondLst>
                                  <p:childTnLst>
                                    <p:set>
                                      <p:cBhvr>
                                        <p:cTn dur="1" fill="hold" id="21">
                                          <p:stCondLst>
                                            <p:cond delay="0"/>
                                          </p:stCondLst>
                                        </p:cTn>
                                        <p:tgtEl>
                                          <p:spTgt spid="59"/>
                                        </p:tgtEl>
                                        <p:attrNameLst>
                                          <p:attrName>style.visibility</p:attrName>
                                        </p:attrNameLst>
                                      </p:cBhvr>
                                      <p:to>
                                        <p:strVal val="visible"/>
                                      </p:to>
                                    </p:set>
                                    <p:animEffect filter="fade" transition="in">
                                      <p:cBhvr>
                                        <p:cTn dur="750" id="22"/>
                                        <p:tgtEl>
                                          <p:spTgt spid="59"/>
                                        </p:tgtEl>
                                      </p:cBhvr>
                                    </p:animEffect>
                                  </p:childTnLst>
                                </p:cTn>
                              </p:par>
                              <p:par>
                                <p:cTn decel="100000" fill="hold" grpId="1" id="23" nodeType="withEffect" presetClass="path" presetID="35" presetSubtype="0">
                                  <p:stCondLst>
                                    <p:cond delay="500"/>
                                  </p:stCondLst>
                                  <p:childTnLst>
                                    <p:animMotion origin="layout" path="M -4.16667E-07 3.7037E-06 L -0.04557 3.7037E-06" pathEditMode="relative" ptsTypes="AA" rAng="0">
                                      <p:cBhvr>
                                        <p:cTn dur="1500" fill="hold" id="24" spd="-100000"/>
                                        <p:tgtEl>
                                          <p:spTgt spid="59"/>
                                        </p:tgtEl>
                                        <p:attrNameLst>
                                          <p:attrName>ppt_x</p:attrName>
                                          <p:attrName>ppt_y</p:attrName>
                                        </p:attrNameLst>
                                      </p:cBhvr>
                                      <p:rCtr x="-2279" y="0"/>
                                    </p:animMotion>
                                  </p:childTnLst>
                                </p:cTn>
                              </p:par>
                              <p:par>
                                <p:cTn fill="hold" grpId="0" id="25" nodeType="withEffect" presetClass="entr" presetID="10" presetSubtype="0">
                                  <p:stCondLst>
                                    <p:cond delay="750"/>
                                  </p:stCondLst>
                                  <p:childTnLst>
                                    <p:set>
                                      <p:cBhvr>
                                        <p:cTn dur="1" fill="hold" id="26">
                                          <p:stCondLst>
                                            <p:cond delay="0"/>
                                          </p:stCondLst>
                                        </p:cTn>
                                        <p:tgtEl>
                                          <p:spTgt spid="60"/>
                                        </p:tgtEl>
                                        <p:attrNameLst>
                                          <p:attrName>style.visibility</p:attrName>
                                        </p:attrNameLst>
                                      </p:cBhvr>
                                      <p:to>
                                        <p:strVal val="visible"/>
                                      </p:to>
                                    </p:set>
                                    <p:animEffect filter="fade" transition="in">
                                      <p:cBhvr>
                                        <p:cTn dur="750" id="27"/>
                                        <p:tgtEl>
                                          <p:spTgt spid="60"/>
                                        </p:tgtEl>
                                      </p:cBhvr>
                                    </p:animEffect>
                                  </p:childTnLst>
                                </p:cTn>
                              </p:par>
                              <p:par>
                                <p:cTn decel="100000" fill="hold" grpId="1" id="28" nodeType="withEffect" presetClass="path" presetID="35" presetSubtype="0">
                                  <p:stCondLst>
                                    <p:cond delay="750"/>
                                  </p:stCondLst>
                                  <p:childTnLst>
                                    <p:animMotion origin="layout" path="M 2.29167E-06 -4.81481E-06 L -0.04558 -4.81481E-06" pathEditMode="relative" ptsTypes="AA" rAng="0">
                                      <p:cBhvr>
                                        <p:cTn dur="1500" fill="hold" id="29" spd="-100000"/>
                                        <p:tgtEl>
                                          <p:spTgt spid="60"/>
                                        </p:tgtEl>
                                        <p:attrNameLst>
                                          <p:attrName>ppt_x</p:attrName>
                                          <p:attrName>ppt_y</p:attrName>
                                        </p:attrNameLst>
                                      </p:cBhvr>
                                      <p:rCtr x="-2279" y="0"/>
                                    </p:animMotion>
                                  </p:childTnLst>
                                </p:cTn>
                              </p:par>
                              <p:par>
                                <p:cTn fill="hold" id="30" nodeType="withEffect" presetClass="entr" presetID="10" presetSubtype="0">
                                  <p:stCondLst>
                                    <p:cond delay="0"/>
                                  </p:stCondLst>
                                  <p:childTnLst>
                                    <p:set>
                                      <p:cBhvr>
                                        <p:cTn dur="1" fill="hold" id="31">
                                          <p:stCondLst>
                                            <p:cond delay="0"/>
                                          </p:stCondLst>
                                        </p:cTn>
                                        <p:tgtEl>
                                          <p:spTgt spid="61"/>
                                        </p:tgtEl>
                                        <p:attrNameLst>
                                          <p:attrName>style.visibility</p:attrName>
                                        </p:attrNameLst>
                                      </p:cBhvr>
                                      <p:to>
                                        <p:strVal val="visible"/>
                                      </p:to>
                                    </p:set>
                                    <p:animEffect filter="fade" transition="in">
                                      <p:cBhvr>
                                        <p:cTn dur="750" id="32"/>
                                        <p:tgtEl>
                                          <p:spTgt spid="61"/>
                                        </p:tgtEl>
                                      </p:cBhvr>
                                    </p:animEffect>
                                  </p:childTnLst>
                                </p:cTn>
                              </p:par>
                              <p:par>
                                <p:cTn decel="100000" fill="hold" id="33" nodeType="withEffect" presetClass="path" presetID="42" presetSubtype="0">
                                  <p:stCondLst>
                                    <p:cond delay="0"/>
                                  </p:stCondLst>
                                  <p:childTnLst>
                                    <p:animMotion origin="layout" path="M 2.29167E-06 3.7037E-06 L 0.08034 -0.00093" pathEditMode="relative" ptsTypes="AA" rAng="0">
                                      <p:cBhvr>
                                        <p:cTn dur="1250" fill="hold" id="34" spd="-100000"/>
                                        <p:tgtEl>
                                          <p:spTgt spid="61"/>
                                        </p:tgtEl>
                                        <p:attrNameLst>
                                          <p:attrName>ppt_x</p:attrName>
                                          <p:attrName>ppt_y</p:attrName>
                                        </p:attrNameLst>
                                      </p:cBhvr>
                                      <p:rCtr x="4010" y="-46"/>
                                    </p:animMotion>
                                  </p:childTnLst>
                                </p:cTn>
                              </p:par>
                            </p:childTnLst>
                          </p:cTn>
                        </p:par>
                        <p:par>
                          <p:cTn fill="hold" id="35" nodeType="afterGroup">
                            <p:stCondLst>
                              <p:cond delay="2750"/>
                            </p:stCondLst>
                            <p:childTnLst>
                              <p:par>
                                <p:cTn fill="hold" grpId="0" id="36" nodeType="afterEffect" presetClass="entr" presetID="22" presetSubtype="4">
                                  <p:stCondLst>
                                    <p:cond delay="0"/>
                                  </p:stCondLst>
                                  <p:childTnLst>
                                    <p:set>
                                      <p:cBhvr>
                                        <p:cTn dur="1" fill="hold" id="37">
                                          <p:stCondLst>
                                            <p:cond delay="0"/>
                                          </p:stCondLst>
                                        </p:cTn>
                                        <p:tgtEl>
                                          <p:spTgt spid="42"/>
                                        </p:tgtEl>
                                        <p:attrNameLst>
                                          <p:attrName>style.visibility</p:attrName>
                                        </p:attrNameLst>
                                      </p:cBhvr>
                                      <p:to>
                                        <p:strVal val="visible"/>
                                      </p:to>
                                    </p:set>
                                    <p:animEffect filter="wipe(down)" transition="in">
                                      <p:cBhvr>
                                        <p:cTn dur="1000" id="38"/>
                                        <p:tgtEl>
                                          <p:spTgt spid="42"/>
                                        </p:tgtEl>
                                      </p:cBhvr>
                                    </p:animEffect>
                                  </p:childTnLst>
                                </p:cTn>
                              </p:par>
                              <p:par>
                                <p:cTn fill="hold" grpId="0" id="39" nodeType="withEffect" presetClass="entr" presetID="22" presetSubtype="4">
                                  <p:stCondLst>
                                    <p:cond delay="250"/>
                                  </p:stCondLst>
                                  <p:childTnLst>
                                    <p:set>
                                      <p:cBhvr>
                                        <p:cTn dur="1" fill="hold" id="40">
                                          <p:stCondLst>
                                            <p:cond delay="0"/>
                                          </p:stCondLst>
                                        </p:cTn>
                                        <p:tgtEl>
                                          <p:spTgt spid="43"/>
                                        </p:tgtEl>
                                        <p:attrNameLst>
                                          <p:attrName>style.visibility</p:attrName>
                                        </p:attrNameLst>
                                      </p:cBhvr>
                                      <p:to>
                                        <p:strVal val="visible"/>
                                      </p:to>
                                    </p:set>
                                    <p:animEffect filter="wipe(down)" transition="in">
                                      <p:cBhvr>
                                        <p:cTn dur="1000" id="41"/>
                                        <p:tgtEl>
                                          <p:spTgt spid="43"/>
                                        </p:tgtEl>
                                      </p:cBhvr>
                                    </p:animEffect>
                                  </p:childTnLst>
                                </p:cTn>
                              </p:par>
                              <p:par>
                                <p:cTn fill="hold" grpId="0" id="42" nodeType="withEffect" presetClass="entr" presetID="22" presetSubtype="2">
                                  <p:stCondLst>
                                    <p:cond delay="500"/>
                                  </p:stCondLst>
                                  <p:childTnLst>
                                    <p:set>
                                      <p:cBhvr>
                                        <p:cTn dur="1" fill="hold" id="43">
                                          <p:stCondLst>
                                            <p:cond delay="0"/>
                                          </p:stCondLst>
                                        </p:cTn>
                                        <p:tgtEl>
                                          <p:spTgt spid="41"/>
                                        </p:tgtEl>
                                        <p:attrNameLst>
                                          <p:attrName>style.visibility</p:attrName>
                                        </p:attrNameLst>
                                      </p:cBhvr>
                                      <p:to>
                                        <p:strVal val="visible"/>
                                      </p:to>
                                    </p:set>
                                    <p:animEffect filter="wipe(right)" transition="in">
                                      <p:cBhvr>
                                        <p:cTn dur="1000" id="44"/>
                                        <p:tgtEl>
                                          <p:spTgt spid="41"/>
                                        </p:tgtEl>
                                      </p:cBhvr>
                                    </p:animEffect>
                                  </p:childTnLst>
                                </p:cTn>
                              </p:par>
                              <p:par>
                                <p:cTn fill="hold" grpId="0" id="45" nodeType="withEffect" presetClass="entr" presetID="22" presetSubtype="2">
                                  <p:stCondLst>
                                    <p:cond delay="750"/>
                                  </p:stCondLst>
                                  <p:childTnLst>
                                    <p:set>
                                      <p:cBhvr>
                                        <p:cTn dur="1" fill="hold" id="46">
                                          <p:stCondLst>
                                            <p:cond delay="0"/>
                                          </p:stCondLst>
                                        </p:cTn>
                                        <p:tgtEl>
                                          <p:spTgt spid="44"/>
                                        </p:tgtEl>
                                        <p:attrNameLst>
                                          <p:attrName>style.visibility</p:attrName>
                                        </p:attrNameLst>
                                      </p:cBhvr>
                                      <p:to>
                                        <p:strVal val="visible"/>
                                      </p:to>
                                    </p:set>
                                    <p:animEffect filter="wipe(right)" transition="in">
                                      <p:cBhvr>
                                        <p:cTn dur="1000" id="47"/>
                                        <p:tgtEl>
                                          <p:spTgt spid="44"/>
                                        </p:tgtEl>
                                      </p:cBhvr>
                                    </p:animEffect>
                                  </p:childTnLst>
                                </p:cTn>
                              </p:par>
                              <p:par>
                                <p:cTn fill="hold" grpId="0" id="48" nodeType="withEffect" presetClass="entr" presetID="22" presetSubtype="1">
                                  <p:stCondLst>
                                    <p:cond delay="1000"/>
                                  </p:stCondLst>
                                  <p:childTnLst>
                                    <p:set>
                                      <p:cBhvr>
                                        <p:cTn dur="1" fill="hold" id="49">
                                          <p:stCondLst>
                                            <p:cond delay="0"/>
                                          </p:stCondLst>
                                        </p:cTn>
                                        <p:tgtEl>
                                          <p:spTgt spid="45"/>
                                        </p:tgtEl>
                                        <p:attrNameLst>
                                          <p:attrName>style.visibility</p:attrName>
                                        </p:attrNameLst>
                                      </p:cBhvr>
                                      <p:to>
                                        <p:strVal val="visible"/>
                                      </p:to>
                                    </p:set>
                                    <p:animEffect filter="wipe(up)" transition="in">
                                      <p:cBhvr>
                                        <p:cTn dur="1000" id="50"/>
                                        <p:tgtEl>
                                          <p:spTgt spid="45"/>
                                        </p:tgtEl>
                                      </p:cBhvr>
                                    </p:animEffect>
                                  </p:childTnLst>
                                </p:cTn>
                              </p:par>
                              <p:par>
                                <p:cTn fill="hold" id="51" nodeType="withEffect" presetClass="entr" presetID="53" presetSubtype="0">
                                  <p:stCondLst>
                                    <p:cond delay="1250"/>
                                  </p:stCondLst>
                                  <p:childTnLst>
                                    <p:set>
                                      <p:cBhvr>
                                        <p:cTn dur="1" fill="hold" id="52">
                                          <p:stCondLst>
                                            <p:cond delay="0"/>
                                          </p:stCondLst>
                                        </p:cTn>
                                        <p:tgtEl>
                                          <p:spTgt spid="48"/>
                                        </p:tgtEl>
                                        <p:attrNameLst>
                                          <p:attrName>style.visibility</p:attrName>
                                        </p:attrNameLst>
                                      </p:cBhvr>
                                      <p:to>
                                        <p:strVal val="visible"/>
                                      </p:to>
                                    </p:set>
                                    <p:anim calcmode="lin" valueType="num">
                                      <p:cBhvr>
                                        <p:cTn dur="1000" fill="hold" id="53"/>
                                        <p:tgtEl>
                                          <p:spTgt spid="48"/>
                                        </p:tgtEl>
                                        <p:attrNameLst>
                                          <p:attrName>ppt_w</p:attrName>
                                        </p:attrNameLst>
                                      </p:cBhvr>
                                      <p:tavLst>
                                        <p:tav tm="0">
                                          <p:val>
                                            <p:fltVal val="0"/>
                                          </p:val>
                                        </p:tav>
                                        <p:tav tm="100000">
                                          <p:val>
                                            <p:strVal val="#ppt_w"/>
                                          </p:val>
                                        </p:tav>
                                      </p:tavLst>
                                    </p:anim>
                                    <p:anim calcmode="lin" valueType="num">
                                      <p:cBhvr>
                                        <p:cTn dur="1000" fill="hold" id="54"/>
                                        <p:tgtEl>
                                          <p:spTgt spid="48"/>
                                        </p:tgtEl>
                                        <p:attrNameLst>
                                          <p:attrName>ppt_h</p:attrName>
                                        </p:attrNameLst>
                                      </p:cBhvr>
                                      <p:tavLst>
                                        <p:tav tm="0">
                                          <p:val>
                                            <p:fltVal val="0"/>
                                          </p:val>
                                        </p:tav>
                                        <p:tav tm="100000">
                                          <p:val>
                                            <p:strVal val="#ppt_h"/>
                                          </p:val>
                                        </p:tav>
                                      </p:tavLst>
                                    </p:anim>
                                    <p:animEffect filter="fade" transition="in">
                                      <p:cBhvr>
                                        <p:cTn dur="1000" id="55"/>
                                        <p:tgtEl>
                                          <p:spTgt spid="48"/>
                                        </p:tgtEl>
                                      </p:cBhvr>
                                    </p:animEffect>
                                  </p:childTnLst>
                                </p:cTn>
                              </p:par>
                              <p:par>
                                <p:cTn fill="hold" grpId="0" id="56" nodeType="withEffect" presetClass="entr" presetID="53" presetSubtype="0">
                                  <p:stCondLst>
                                    <p:cond delay="1500"/>
                                  </p:stCondLst>
                                  <p:childTnLst>
                                    <p:set>
                                      <p:cBhvr>
                                        <p:cTn dur="1" fill="hold" id="57">
                                          <p:stCondLst>
                                            <p:cond delay="0"/>
                                          </p:stCondLst>
                                        </p:cTn>
                                        <p:tgtEl>
                                          <p:spTgt spid="46"/>
                                        </p:tgtEl>
                                        <p:attrNameLst>
                                          <p:attrName>style.visibility</p:attrName>
                                        </p:attrNameLst>
                                      </p:cBhvr>
                                      <p:to>
                                        <p:strVal val="visible"/>
                                      </p:to>
                                    </p:set>
                                    <p:anim calcmode="lin" valueType="num">
                                      <p:cBhvr>
                                        <p:cTn dur="1000" fill="hold" id="58"/>
                                        <p:tgtEl>
                                          <p:spTgt spid="46"/>
                                        </p:tgtEl>
                                        <p:attrNameLst>
                                          <p:attrName>ppt_w</p:attrName>
                                        </p:attrNameLst>
                                      </p:cBhvr>
                                      <p:tavLst>
                                        <p:tav tm="0">
                                          <p:val>
                                            <p:fltVal val="0"/>
                                          </p:val>
                                        </p:tav>
                                        <p:tav tm="100000">
                                          <p:val>
                                            <p:strVal val="#ppt_w"/>
                                          </p:val>
                                        </p:tav>
                                      </p:tavLst>
                                    </p:anim>
                                    <p:anim calcmode="lin" valueType="num">
                                      <p:cBhvr>
                                        <p:cTn dur="1000" fill="hold" id="59"/>
                                        <p:tgtEl>
                                          <p:spTgt spid="46"/>
                                        </p:tgtEl>
                                        <p:attrNameLst>
                                          <p:attrName>ppt_h</p:attrName>
                                        </p:attrNameLst>
                                      </p:cBhvr>
                                      <p:tavLst>
                                        <p:tav tm="0">
                                          <p:val>
                                            <p:fltVal val="0"/>
                                          </p:val>
                                        </p:tav>
                                        <p:tav tm="100000">
                                          <p:val>
                                            <p:strVal val="#ppt_h"/>
                                          </p:val>
                                        </p:tav>
                                      </p:tavLst>
                                    </p:anim>
                                    <p:animEffect filter="fade" transition="in">
                                      <p:cBhvr>
                                        <p:cTn dur="1000" id="60"/>
                                        <p:tgtEl>
                                          <p:spTgt spid="46"/>
                                        </p:tgtEl>
                                      </p:cBhvr>
                                    </p:animEffect>
                                  </p:childTnLst>
                                </p:cTn>
                              </p:par>
                              <p:par>
                                <p:cTn fill="hold" id="61" nodeType="withEffect" presetClass="entr" presetID="22" presetSubtype="8">
                                  <p:stCondLst>
                                    <p:cond delay="1750"/>
                                  </p:stCondLst>
                                  <p:childTnLst>
                                    <p:set>
                                      <p:cBhvr>
                                        <p:cTn dur="1" fill="hold" id="62">
                                          <p:stCondLst>
                                            <p:cond delay="0"/>
                                          </p:stCondLst>
                                        </p:cTn>
                                        <p:tgtEl>
                                          <p:spTgt spid="47"/>
                                        </p:tgtEl>
                                        <p:attrNameLst>
                                          <p:attrName>style.visibility</p:attrName>
                                        </p:attrNameLst>
                                      </p:cBhvr>
                                      <p:to>
                                        <p:strVal val="visible"/>
                                      </p:to>
                                    </p:set>
                                    <p:animEffect filter="wipe(left)" transition="in">
                                      <p:cBhvr>
                                        <p:cTn dur="1000" id="63"/>
                                        <p:tgtEl>
                                          <p:spTgt spid="47"/>
                                        </p:tgtEl>
                                      </p:cBhvr>
                                    </p:animEffect>
                                  </p:childTnLst>
                                </p:cTn>
                              </p:par>
                              <p:par>
                                <p:cTn fill="hold" id="64" nodeType="withEffect" presetClass="entr" presetID="10" presetSubtype="0">
                                  <p:stCondLst>
                                    <p:cond delay="1750"/>
                                  </p:stCondLst>
                                  <p:childTnLst>
                                    <p:set>
                                      <p:cBhvr>
                                        <p:cTn dur="1" fill="hold" id="65">
                                          <p:stCondLst>
                                            <p:cond delay="0"/>
                                          </p:stCondLst>
                                        </p:cTn>
                                        <p:tgtEl>
                                          <p:spTgt spid="54"/>
                                        </p:tgtEl>
                                        <p:attrNameLst>
                                          <p:attrName>style.visibility</p:attrName>
                                        </p:attrNameLst>
                                      </p:cBhvr>
                                      <p:to>
                                        <p:strVal val="visible"/>
                                      </p:to>
                                    </p:set>
                                    <p:animEffect filter="fade" transition="in">
                                      <p:cBhvr>
                                        <p:cTn dur="750" id="66"/>
                                        <p:tgtEl>
                                          <p:spTgt spid="54"/>
                                        </p:tgtEl>
                                      </p:cBhvr>
                                    </p:animEffect>
                                  </p:childTnLst>
                                </p:cTn>
                              </p:par>
                              <p:par>
                                <p:cTn decel="100000" fill="hold" id="67" nodeType="withEffect" presetClass="path" presetID="42" presetSubtype="0">
                                  <p:stCondLst>
                                    <p:cond delay="1750"/>
                                  </p:stCondLst>
                                  <p:childTnLst>
                                    <p:animMotion origin="layout" path="M -3.75E-06 -1.48148E-06 L -3.75E-06 0.1338" pathEditMode="relative" ptsTypes="AA" rAng="0">
                                      <p:cBhvr>
                                        <p:cTn dur="1250" fill="hold" id="68" spd="-100000"/>
                                        <p:tgtEl>
                                          <p:spTgt spid="54"/>
                                        </p:tgtEl>
                                        <p:attrNameLst>
                                          <p:attrName>ppt_x</p:attrName>
                                          <p:attrName>ppt_y</p:attrName>
                                        </p:attrNameLst>
                                      </p:cBhvr>
                                      <p:rCtr x="0" y="669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41"/>
      <p:bldP grpId="0" spid="42"/>
      <p:bldP grpId="0" spid="43"/>
      <p:bldP grpId="0" spid="44"/>
      <p:bldP grpId="0" spid="45"/>
      <p:bldP grpId="0" spid="46"/>
      <p:bldP grpId="0" spid="57"/>
      <p:bldP grpId="1" spid="57"/>
      <p:bldP grpId="0" spid="59"/>
      <p:bldP grpId="1" spid="59"/>
      <p:bldP grpId="0" spid="60"/>
      <p:bldP grpId="1" spid="6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18047" y="351819"/>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产品投入</a:t>
            </a:r>
          </a:p>
        </p:txBody>
      </p:sp>
      <p:grpSp>
        <p:nvGrpSpPr>
          <p:cNvPr id="12" name="组合 11"/>
          <p:cNvGrpSpPr/>
          <p:nvPr/>
        </p:nvGrpSpPr>
        <p:grpSpPr>
          <a:xfrm>
            <a:off x="3372669" y="2486024"/>
            <a:ext cx="1620385" cy="2419351"/>
            <a:chOff x="3372669" y="2200274"/>
            <a:chExt cx="1620385" cy="2419351"/>
          </a:xfrm>
        </p:grpSpPr>
        <p:sp>
          <p:nvSpPr>
            <p:cNvPr id="13" name="圆角矩形 12"/>
            <p:cNvSpPr/>
            <p:nvPr/>
          </p:nvSpPr>
          <p:spPr>
            <a:xfrm>
              <a:off x="3372669" y="2200274"/>
              <a:ext cx="1605757" cy="2419351"/>
            </a:xfrm>
            <a:prstGeom prst="roundRect">
              <a:avLst>
                <a:gd fmla="val 12119" name="adj"/>
              </a:avLst>
            </a:prstGeom>
            <a:noFill/>
            <a:ln w="31750">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14" name="文本框 13"/>
            <p:cNvSpPr txBox="1"/>
            <p:nvPr/>
          </p:nvSpPr>
          <p:spPr>
            <a:xfrm>
              <a:off x="3621053" y="2743418"/>
              <a:ext cx="1148080" cy="335280"/>
            </a:xfrm>
            <a:prstGeom prst="rect">
              <a:avLst/>
            </a:prstGeom>
            <a:noFill/>
          </p:spPr>
          <p:txBody>
            <a:bodyPr rtlCol="0" wrap="none">
              <a:spAutoFit/>
            </a:bodyPr>
            <a:lstStyle/>
            <a:p>
              <a:pPr algn="ctr"/>
              <a:r>
                <a:rPr altLang="en-US" b="1" lang="zh-CN" spc="300" sz="1600">
                  <a:solidFill>
                    <a:schemeClr val="accent1">
                      <a:lumMod val="75000"/>
                    </a:schemeClr>
                  </a:solidFill>
                  <a:latin charset="0" panose="020b0806030902050204" pitchFamily="34" typeface="Impact"/>
                </a:rPr>
                <a:t>您的标题</a:t>
              </a:r>
            </a:p>
          </p:txBody>
        </p:sp>
        <p:sp>
          <p:nvSpPr>
            <p:cNvPr id="15" name="文本框 14"/>
            <p:cNvSpPr txBox="1"/>
            <p:nvPr/>
          </p:nvSpPr>
          <p:spPr>
            <a:xfrm>
              <a:off x="3397133" y="3066121"/>
              <a:ext cx="1595921" cy="1005840"/>
            </a:xfrm>
            <a:prstGeom prst="rect">
              <a:avLst/>
            </a:prstGeom>
            <a:noFill/>
          </p:spPr>
          <p:txBody>
            <a:bodyPr rtlCol="0" wrap="square">
              <a:spAutoFit/>
            </a:bodyPr>
            <a:lstStyle/>
            <a:p>
              <a:pPr algn="just">
                <a:lnSpc>
                  <a:spcPct val="150000"/>
                </a:lnSpc>
              </a:pPr>
              <a:r>
                <a:rPr altLang="en-US" lang="zh-CN" spc="300" sz="1000">
                  <a:solidFill>
                    <a:schemeClr val="tx1">
                      <a:lumMod val="50000"/>
                      <a:lumOff val="50000"/>
                    </a:schemeClr>
                  </a:solidFill>
                  <a:latin charset="0" panose="020b0806030902050204" pitchFamily="34" typeface="Impact"/>
                </a:rPr>
                <a:t>由在此输入详细介绍，以表达项目工作的详细资料和文字信息。</a:t>
              </a:r>
            </a:p>
          </p:txBody>
        </p:sp>
      </p:grpSp>
      <p:grpSp>
        <p:nvGrpSpPr>
          <p:cNvPr id="16" name="组合 15"/>
          <p:cNvGrpSpPr/>
          <p:nvPr/>
        </p:nvGrpSpPr>
        <p:grpSpPr>
          <a:xfrm>
            <a:off x="5294542" y="2141438"/>
            <a:ext cx="1616059" cy="2419351"/>
            <a:chOff x="5294542" y="1855688"/>
            <a:chExt cx="1616059" cy="2419351"/>
          </a:xfrm>
        </p:grpSpPr>
        <p:sp>
          <p:nvSpPr>
            <p:cNvPr id="17" name="圆角矩形 16"/>
            <p:cNvSpPr/>
            <p:nvPr/>
          </p:nvSpPr>
          <p:spPr>
            <a:xfrm>
              <a:off x="5294542" y="1855688"/>
              <a:ext cx="1605757" cy="2419351"/>
            </a:xfrm>
            <a:prstGeom prst="roundRect">
              <a:avLst>
                <a:gd fmla="val 12119" name="adj"/>
              </a:avLst>
            </a:prstGeom>
            <a:noFill/>
            <a:ln w="31750">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18" name="文本框 17"/>
            <p:cNvSpPr txBox="1"/>
            <p:nvPr/>
          </p:nvSpPr>
          <p:spPr>
            <a:xfrm>
              <a:off x="5538600" y="2079017"/>
              <a:ext cx="1148080" cy="335280"/>
            </a:xfrm>
            <a:prstGeom prst="rect">
              <a:avLst/>
            </a:prstGeom>
            <a:noFill/>
          </p:spPr>
          <p:txBody>
            <a:bodyPr rtlCol="0" wrap="none">
              <a:spAutoFit/>
            </a:bodyPr>
            <a:lstStyle/>
            <a:p>
              <a:pPr algn="ctr"/>
              <a:r>
                <a:rPr altLang="en-US" b="1" lang="zh-CN" spc="300" sz="1600">
                  <a:solidFill>
                    <a:schemeClr val="accent1">
                      <a:lumMod val="75000"/>
                    </a:schemeClr>
                  </a:solidFill>
                  <a:latin charset="0" panose="020b0806030902050204" pitchFamily="34" typeface="Impact"/>
                </a:rPr>
                <a:t>您的标题</a:t>
              </a:r>
            </a:p>
          </p:txBody>
        </p:sp>
        <p:sp>
          <p:nvSpPr>
            <p:cNvPr id="19" name="文本框 18"/>
            <p:cNvSpPr txBox="1"/>
            <p:nvPr/>
          </p:nvSpPr>
          <p:spPr>
            <a:xfrm>
              <a:off x="5314680" y="2401719"/>
              <a:ext cx="1595921" cy="1005840"/>
            </a:xfrm>
            <a:prstGeom prst="rect">
              <a:avLst/>
            </a:prstGeom>
            <a:noFill/>
          </p:spPr>
          <p:txBody>
            <a:bodyPr rtlCol="0" wrap="square">
              <a:spAutoFit/>
            </a:bodyPr>
            <a:lstStyle/>
            <a:p>
              <a:pPr algn="just">
                <a:lnSpc>
                  <a:spcPct val="150000"/>
                </a:lnSpc>
              </a:pPr>
              <a:r>
                <a:rPr altLang="en-US" lang="zh-CN" spc="300" sz="1000">
                  <a:solidFill>
                    <a:schemeClr val="tx1">
                      <a:lumMod val="50000"/>
                      <a:lumOff val="50000"/>
                    </a:schemeClr>
                  </a:solidFill>
                  <a:latin charset="0" panose="020b0806030902050204" pitchFamily="34" typeface="Impact"/>
                </a:rPr>
                <a:t>由在此输入详细介绍，以表达项目工作的详细资料和文字信息。</a:t>
              </a:r>
            </a:p>
          </p:txBody>
        </p:sp>
      </p:grpSp>
      <p:grpSp>
        <p:nvGrpSpPr>
          <p:cNvPr id="20" name="组合 19"/>
          <p:cNvGrpSpPr/>
          <p:nvPr/>
        </p:nvGrpSpPr>
        <p:grpSpPr>
          <a:xfrm>
            <a:off x="7212089" y="2486024"/>
            <a:ext cx="1607242" cy="2419351"/>
            <a:chOff x="7212089" y="2200274"/>
            <a:chExt cx="1607242" cy="2419351"/>
          </a:xfrm>
        </p:grpSpPr>
        <p:sp>
          <p:nvSpPr>
            <p:cNvPr id="21" name="圆角矩形 20"/>
            <p:cNvSpPr/>
            <p:nvPr/>
          </p:nvSpPr>
          <p:spPr>
            <a:xfrm>
              <a:off x="7212089" y="2200274"/>
              <a:ext cx="1605757" cy="2419351"/>
            </a:xfrm>
            <a:prstGeom prst="roundRect">
              <a:avLst>
                <a:gd fmla="val 12119" name="adj"/>
              </a:avLst>
            </a:prstGeom>
            <a:noFill/>
            <a:ln w="31750">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22" name="文本框 21"/>
            <p:cNvSpPr txBox="1"/>
            <p:nvPr/>
          </p:nvSpPr>
          <p:spPr>
            <a:xfrm>
              <a:off x="7447332" y="2743418"/>
              <a:ext cx="1148080" cy="335280"/>
            </a:xfrm>
            <a:prstGeom prst="rect">
              <a:avLst/>
            </a:prstGeom>
            <a:noFill/>
          </p:spPr>
          <p:txBody>
            <a:bodyPr rtlCol="0" wrap="none">
              <a:spAutoFit/>
            </a:bodyPr>
            <a:lstStyle/>
            <a:p>
              <a:pPr algn="ctr"/>
              <a:r>
                <a:rPr altLang="en-US" b="1" lang="zh-CN" spc="300" sz="1600">
                  <a:solidFill>
                    <a:schemeClr val="accent1">
                      <a:lumMod val="75000"/>
                    </a:schemeClr>
                  </a:solidFill>
                  <a:latin charset="0" panose="020b0806030902050204" pitchFamily="34" typeface="Impact"/>
                </a:rPr>
                <a:t>您的标题</a:t>
              </a:r>
            </a:p>
          </p:txBody>
        </p:sp>
        <p:sp>
          <p:nvSpPr>
            <p:cNvPr id="23" name="文本框 22"/>
            <p:cNvSpPr txBox="1"/>
            <p:nvPr/>
          </p:nvSpPr>
          <p:spPr>
            <a:xfrm>
              <a:off x="7223409" y="3066121"/>
              <a:ext cx="1595921" cy="1005840"/>
            </a:xfrm>
            <a:prstGeom prst="rect">
              <a:avLst/>
            </a:prstGeom>
            <a:noFill/>
          </p:spPr>
          <p:txBody>
            <a:bodyPr rtlCol="0" wrap="square">
              <a:spAutoFit/>
            </a:bodyPr>
            <a:lstStyle/>
            <a:p>
              <a:pPr algn="just">
                <a:lnSpc>
                  <a:spcPct val="150000"/>
                </a:lnSpc>
              </a:pPr>
              <a:r>
                <a:rPr altLang="en-US" lang="zh-CN" spc="300" sz="1000">
                  <a:solidFill>
                    <a:schemeClr val="tx1">
                      <a:lumMod val="50000"/>
                      <a:lumOff val="50000"/>
                    </a:schemeClr>
                  </a:solidFill>
                  <a:latin charset="0" panose="020b0806030902050204" pitchFamily="34" typeface="Impact"/>
                </a:rPr>
                <a:t>由在此输入详细介绍，以表达项目工作的详细资料和文字信息。</a:t>
              </a:r>
            </a:p>
          </p:txBody>
        </p:sp>
      </p:grpSp>
      <p:grpSp>
        <p:nvGrpSpPr>
          <p:cNvPr id="25" name="组合 24"/>
          <p:cNvGrpSpPr/>
          <p:nvPr/>
        </p:nvGrpSpPr>
        <p:grpSpPr>
          <a:xfrm>
            <a:off x="1465424" y="2141438"/>
            <a:ext cx="1611792" cy="2419351"/>
            <a:chOff x="1465424" y="1855688"/>
            <a:chExt cx="1611792" cy="2419351"/>
          </a:xfrm>
        </p:grpSpPr>
        <p:sp>
          <p:nvSpPr>
            <p:cNvPr id="26" name="圆角矩形 25"/>
            <p:cNvSpPr/>
            <p:nvPr/>
          </p:nvSpPr>
          <p:spPr>
            <a:xfrm>
              <a:off x="1465424" y="1855688"/>
              <a:ext cx="1605757" cy="2419351"/>
            </a:xfrm>
            <a:prstGeom prst="roundRect">
              <a:avLst>
                <a:gd fmla="val 12119" name="adj"/>
              </a:avLst>
            </a:prstGeom>
            <a:noFill/>
            <a:ln w="31750">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27" name="文本框 26"/>
            <p:cNvSpPr txBox="1"/>
            <p:nvPr/>
          </p:nvSpPr>
          <p:spPr>
            <a:xfrm>
              <a:off x="1679797" y="2079017"/>
              <a:ext cx="1148080" cy="335280"/>
            </a:xfrm>
            <a:prstGeom prst="rect">
              <a:avLst/>
            </a:prstGeom>
            <a:noFill/>
          </p:spPr>
          <p:txBody>
            <a:bodyPr rtlCol="0" wrap="none">
              <a:spAutoFit/>
            </a:bodyPr>
            <a:lstStyle/>
            <a:p>
              <a:pPr algn="ctr"/>
              <a:r>
                <a:rPr altLang="en-US" b="1" lang="zh-CN" spc="300" sz="1600">
                  <a:solidFill>
                    <a:schemeClr val="accent1">
                      <a:lumMod val="75000"/>
                    </a:schemeClr>
                  </a:solidFill>
                  <a:latin charset="0" panose="020b0806030902050204" pitchFamily="34" typeface="Impact"/>
                </a:rPr>
                <a:t>您的标题</a:t>
              </a:r>
            </a:p>
          </p:txBody>
        </p:sp>
        <p:sp>
          <p:nvSpPr>
            <p:cNvPr id="28" name="文本框 27"/>
            <p:cNvSpPr txBox="1"/>
            <p:nvPr/>
          </p:nvSpPr>
          <p:spPr>
            <a:xfrm>
              <a:off x="1481295" y="2479786"/>
              <a:ext cx="1595921" cy="1005840"/>
            </a:xfrm>
            <a:prstGeom prst="rect">
              <a:avLst/>
            </a:prstGeom>
            <a:noFill/>
          </p:spPr>
          <p:txBody>
            <a:bodyPr rtlCol="0" wrap="square">
              <a:spAutoFit/>
            </a:bodyPr>
            <a:lstStyle/>
            <a:p>
              <a:pPr algn="just">
                <a:lnSpc>
                  <a:spcPct val="150000"/>
                </a:lnSpc>
              </a:pPr>
              <a:r>
                <a:rPr altLang="en-US" lang="zh-CN" spc="300" sz="1000">
                  <a:solidFill>
                    <a:schemeClr val="tx1">
                      <a:lumMod val="50000"/>
                      <a:lumOff val="50000"/>
                    </a:schemeClr>
                  </a:solidFill>
                  <a:latin charset="0" panose="020b0806030902050204" pitchFamily="34" typeface="Impact"/>
                </a:rPr>
                <a:t>由在此输入详细介绍，以表达项目工作的详细资料和文字信息。</a:t>
              </a:r>
            </a:p>
          </p:txBody>
        </p:sp>
      </p:grpSp>
      <p:grpSp>
        <p:nvGrpSpPr>
          <p:cNvPr id="29" name="组合 28"/>
          <p:cNvGrpSpPr/>
          <p:nvPr/>
        </p:nvGrpSpPr>
        <p:grpSpPr>
          <a:xfrm>
            <a:off x="9120820" y="2141438"/>
            <a:ext cx="1615305" cy="2419351"/>
            <a:chOff x="9120820" y="1855688"/>
            <a:chExt cx="1615305" cy="2419351"/>
          </a:xfrm>
        </p:grpSpPr>
        <p:sp>
          <p:nvSpPr>
            <p:cNvPr id="30" name="圆角矩形 29"/>
            <p:cNvSpPr/>
            <p:nvPr/>
          </p:nvSpPr>
          <p:spPr>
            <a:xfrm>
              <a:off x="9130368" y="1855688"/>
              <a:ext cx="1605757" cy="2419351"/>
            </a:xfrm>
            <a:prstGeom prst="roundRect">
              <a:avLst>
                <a:gd fmla="val 12119" name="adj"/>
              </a:avLst>
            </a:prstGeom>
            <a:noFill/>
            <a:ln w="31750">
              <a:solidFill>
                <a:schemeClr val="bg1"/>
              </a:soli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31" name="文本框 30"/>
            <p:cNvSpPr txBox="1"/>
            <p:nvPr/>
          </p:nvSpPr>
          <p:spPr>
            <a:xfrm>
              <a:off x="9344741" y="2079017"/>
              <a:ext cx="1148080" cy="335280"/>
            </a:xfrm>
            <a:prstGeom prst="rect">
              <a:avLst/>
            </a:prstGeom>
            <a:noFill/>
          </p:spPr>
          <p:txBody>
            <a:bodyPr rtlCol="0" wrap="none">
              <a:spAutoFit/>
            </a:bodyPr>
            <a:lstStyle/>
            <a:p>
              <a:pPr algn="ctr"/>
              <a:r>
                <a:rPr altLang="en-US" b="1" lang="zh-CN" spc="300" sz="1600">
                  <a:solidFill>
                    <a:schemeClr val="accent1">
                      <a:lumMod val="75000"/>
                    </a:schemeClr>
                  </a:solidFill>
                  <a:latin charset="0" panose="020b0806030902050204" pitchFamily="34" typeface="Impact"/>
                </a:rPr>
                <a:t>您的标题</a:t>
              </a:r>
            </a:p>
          </p:txBody>
        </p:sp>
        <p:sp>
          <p:nvSpPr>
            <p:cNvPr id="32" name="文本框 31"/>
            <p:cNvSpPr txBox="1"/>
            <p:nvPr/>
          </p:nvSpPr>
          <p:spPr>
            <a:xfrm>
              <a:off x="9120819" y="2401719"/>
              <a:ext cx="1595921" cy="1005840"/>
            </a:xfrm>
            <a:prstGeom prst="rect">
              <a:avLst/>
            </a:prstGeom>
            <a:noFill/>
          </p:spPr>
          <p:txBody>
            <a:bodyPr rtlCol="0" wrap="square">
              <a:spAutoFit/>
            </a:bodyPr>
            <a:lstStyle/>
            <a:p>
              <a:pPr algn="just">
                <a:lnSpc>
                  <a:spcPct val="150000"/>
                </a:lnSpc>
              </a:pPr>
              <a:r>
                <a:rPr altLang="en-US" lang="zh-CN" spc="300" sz="1000">
                  <a:solidFill>
                    <a:schemeClr val="tx1">
                      <a:lumMod val="50000"/>
                      <a:lumOff val="50000"/>
                    </a:schemeClr>
                  </a:solidFill>
                  <a:latin charset="0" panose="020b0806030902050204" pitchFamily="34" typeface="Impact"/>
                </a:rPr>
                <a:t>由在此输入详细介绍，以表达项目工作的详细资料和文字信息。</a:t>
              </a:r>
            </a:p>
          </p:txBody>
        </p:sp>
      </p:grpSp>
      <p:grpSp>
        <p:nvGrpSpPr>
          <p:cNvPr id="33" name="组合 32"/>
          <p:cNvGrpSpPr/>
          <p:nvPr/>
        </p:nvGrpSpPr>
        <p:grpSpPr>
          <a:xfrm>
            <a:off x="1925801" y="4196853"/>
            <a:ext cx="702072" cy="702072"/>
            <a:chOff x="1925801" y="3911103"/>
            <a:chExt cx="702072" cy="702072"/>
          </a:xfrm>
        </p:grpSpPr>
        <p:sp>
          <p:nvSpPr>
            <p:cNvPr id="34" name="椭圆 33"/>
            <p:cNvSpPr/>
            <p:nvPr/>
          </p:nvSpPr>
          <p:spPr>
            <a:xfrm>
              <a:off x="1925801" y="3911103"/>
              <a:ext cx="702072" cy="702072"/>
            </a:xfrm>
            <a:prstGeom prst="ellipse">
              <a:avLst/>
            </a:prstGeom>
            <a:gradFill flip="none" rotWithShape="1">
              <a:gsLst>
                <a:gs pos="0">
                  <a:schemeClr val="bg1">
                    <a:lumMod val="85000"/>
                  </a:schemeClr>
                </a:gs>
                <a:gs pos="100000">
                  <a:schemeClr val="bg1"/>
                </a:gs>
              </a:gsLst>
              <a:lin ang="16200000" scaled="1"/>
            </a:gradFill>
            <a:ln>
              <a:noFill/>
            </a:ln>
            <a:effectLst>
              <a:outerShdw algn="t" blurRad="889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35" name="椭圆 34"/>
            <p:cNvSpPr/>
            <p:nvPr/>
          </p:nvSpPr>
          <p:spPr>
            <a:xfrm>
              <a:off x="2028594" y="4013897"/>
              <a:ext cx="496488" cy="496486"/>
            </a:xfrm>
            <a:prstGeom prst="ellipse">
              <a:avLst/>
            </a:prstGeom>
            <a:gradFill flip="none" rotWithShape="1">
              <a:gsLst>
                <a:gs pos="0">
                  <a:schemeClr val="accent2"/>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36" name="文本框 35"/>
            <p:cNvSpPr txBox="1"/>
            <p:nvPr/>
          </p:nvSpPr>
          <p:spPr>
            <a:xfrm>
              <a:off x="2095200" y="4081784"/>
              <a:ext cx="370205" cy="335280"/>
            </a:xfrm>
            <a:prstGeom prst="rect">
              <a:avLst/>
            </a:prstGeom>
            <a:noFill/>
          </p:spPr>
          <p:txBody>
            <a:bodyPr rtlCol="0" wrap="none">
              <a:spAutoFit/>
            </a:bodyPr>
            <a:lstStyle/>
            <a:p>
              <a:pPr algn="ctr"/>
              <a:r>
                <a:rPr altLang="zh-CN" b="1" lang="en-US" sz="1600">
                  <a:solidFill>
                    <a:schemeClr val="bg1"/>
                  </a:solidFill>
                  <a:latin charset="0" panose="020b0806030902050204" pitchFamily="34" typeface="Impact"/>
                </a:rPr>
                <a:t>01</a:t>
              </a:r>
            </a:p>
          </p:txBody>
        </p:sp>
      </p:grpSp>
      <p:grpSp>
        <p:nvGrpSpPr>
          <p:cNvPr id="37" name="组合 36"/>
          <p:cNvGrpSpPr/>
          <p:nvPr/>
        </p:nvGrpSpPr>
        <p:grpSpPr>
          <a:xfrm>
            <a:off x="3833046" y="2134987"/>
            <a:ext cx="702072" cy="702072"/>
            <a:chOff x="3833046" y="1849237"/>
            <a:chExt cx="702072" cy="702072"/>
          </a:xfrm>
        </p:grpSpPr>
        <p:sp>
          <p:nvSpPr>
            <p:cNvPr id="38" name="椭圆 37"/>
            <p:cNvSpPr/>
            <p:nvPr/>
          </p:nvSpPr>
          <p:spPr>
            <a:xfrm>
              <a:off x="3833046" y="1849237"/>
              <a:ext cx="702072" cy="702072"/>
            </a:xfrm>
            <a:prstGeom prst="ellipse">
              <a:avLst/>
            </a:prstGeom>
            <a:gradFill flip="none" rotWithShape="1">
              <a:gsLst>
                <a:gs pos="0">
                  <a:schemeClr val="bg1">
                    <a:lumMod val="85000"/>
                  </a:schemeClr>
                </a:gs>
                <a:gs pos="100000">
                  <a:schemeClr val="bg1"/>
                </a:gs>
              </a:gsLst>
              <a:lin ang="16200000" scaled="1"/>
            </a:gradFill>
            <a:ln>
              <a:noFill/>
            </a:ln>
            <a:effectLst>
              <a:outerShdw algn="t" blurRad="889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39" name="椭圆 38"/>
            <p:cNvSpPr/>
            <p:nvPr/>
          </p:nvSpPr>
          <p:spPr>
            <a:xfrm>
              <a:off x="3935839" y="1952031"/>
              <a:ext cx="496488" cy="496486"/>
            </a:xfrm>
            <a:prstGeom prst="ellipse">
              <a:avLst/>
            </a:prstGeom>
            <a:gradFill>
              <a:gsLst>
                <a:gs pos="0">
                  <a:schemeClr val="accent5">
                    <a:lumMod val="60000"/>
                    <a:lumOff val="40000"/>
                  </a:schemeClr>
                </a:gs>
                <a:gs pos="100000">
                  <a:schemeClr val="accent4"/>
                </a:gs>
              </a:gsLst>
              <a:lin ang="16200000" scaled="1"/>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40" name="文本框 39"/>
            <p:cNvSpPr txBox="1"/>
            <p:nvPr/>
          </p:nvSpPr>
          <p:spPr>
            <a:xfrm>
              <a:off x="3991003" y="2022565"/>
              <a:ext cx="394018" cy="335280"/>
            </a:xfrm>
            <a:prstGeom prst="rect">
              <a:avLst/>
            </a:prstGeom>
            <a:noFill/>
          </p:spPr>
          <p:txBody>
            <a:bodyPr rtlCol="0" wrap="none">
              <a:spAutoFit/>
            </a:bodyPr>
            <a:lstStyle/>
            <a:p>
              <a:pPr algn="ctr"/>
              <a:r>
                <a:rPr altLang="zh-CN" b="1" lang="en-US" sz="1600">
                  <a:solidFill>
                    <a:schemeClr val="bg1"/>
                  </a:solidFill>
                  <a:latin charset="0" panose="020b0806030902050204" pitchFamily="34" typeface="Impact"/>
                </a:rPr>
                <a:t>02</a:t>
              </a:r>
            </a:p>
          </p:txBody>
        </p:sp>
      </p:grpSp>
      <p:grpSp>
        <p:nvGrpSpPr>
          <p:cNvPr id="41" name="组合 40"/>
          <p:cNvGrpSpPr/>
          <p:nvPr/>
        </p:nvGrpSpPr>
        <p:grpSpPr>
          <a:xfrm>
            <a:off x="5754919" y="4196853"/>
            <a:ext cx="702072" cy="702072"/>
            <a:chOff x="5754919" y="3911103"/>
            <a:chExt cx="702072" cy="702072"/>
          </a:xfrm>
        </p:grpSpPr>
        <p:sp>
          <p:nvSpPr>
            <p:cNvPr id="42" name="椭圆 41"/>
            <p:cNvSpPr/>
            <p:nvPr/>
          </p:nvSpPr>
          <p:spPr>
            <a:xfrm>
              <a:off x="5754919" y="3911103"/>
              <a:ext cx="702072" cy="702072"/>
            </a:xfrm>
            <a:prstGeom prst="ellipse">
              <a:avLst/>
            </a:prstGeom>
            <a:gradFill flip="none" rotWithShape="1">
              <a:gsLst>
                <a:gs pos="0">
                  <a:schemeClr val="bg1">
                    <a:lumMod val="85000"/>
                  </a:schemeClr>
                </a:gs>
                <a:gs pos="100000">
                  <a:schemeClr val="bg1"/>
                </a:gs>
              </a:gsLst>
              <a:lin ang="16200000" scaled="1"/>
            </a:gradFill>
            <a:ln>
              <a:noFill/>
            </a:ln>
            <a:effectLst>
              <a:outerShdw algn="t" blurRad="889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43" name="椭圆 42"/>
            <p:cNvSpPr/>
            <p:nvPr/>
          </p:nvSpPr>
          <p:spPr>
            <a:xfrm>
              <a:off x="5857712" y="4013897"/>
              <a:ext cx="496488" cy="496486"/>
            </a:xfrm>
            <a:prstGeom prst="ellipse">
              <a:avLst/>
            </a:prstGeom>
            <a:gradFill flip="none" rotWithShape="1">
              <a:gsLst>
                <a:gs pos="0">
                  <a:schemeClr val="accent2"/>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44" name="文本框 43"/>
            <p:cNvSpPr txBox="1"/>
            <p:nvPr/>
          </p:nvSpPr>
          <p:spPr>
            <a:xfrm>
              <a:off x="5912457" y="4092863"/>
              <a:ext cx="400368" cy="335280"/>
            </a:xfrm>
            <a:prstGeom prst="rect">
              <a:avLst/>
            </a:prstGeom>
            <a:noFill/>
          </p:spPr>
          <p:txBody>
            <a:bodyPr rtlCol="0" wrap="none">
              <a:spAutoFit/>
            </a:bodyPr>
            <a:lstStyle/>
            <a:p>
              <a:pPr algn="ctr"/>
              <a:r>
                <a:rPr altLang="zh-CN" b="1" lang="en-US" sz="1600">
                  <a:solidFill>
                    <a:schemeClr val="bg1"/>
                  </a:solidFill>
                  <a:latin charset="0" panose="020b0806030902050204" pitchFamily="34" typeface="Impact"/>
                </a:rPr>
                <a:t>03</a:t>
              </a:r>
            </a:p>
          </p:txBody>
        </p:sp>
      </p:grpSp>
      <p:grpSp>
        <p:nvGrpSpPr>
          <p:cNvPr id="45" name="组合 44"/>
          <p:cNvGrpSpPr/>
          <p:nvPr/>
        </p:nvGrpSpPr>
        <p:grpSpPr>
          <a:xfrm>
            <a:off x="7672466" y="2134987"/>
            <a:ext cx="702072" cy="702072"/>
            <a:chOff x="7672466" y="1849237"/>
            <a:chExt cx="702072" cy="702072"/>
          </a:xfrm>
        </p:grpSpPr>
        <p:sp>
          <p:nvSpPr>
            <p:cNvPr id="46" name="椭圆 45"/>
            <p:cNvSpPr/>
            <p:nvPr/>
          </p:nvSpPr>
          <p:spPr>
            <a:xfrm>
              <a:off x="7672466" y="1849237"/>
              <a:ext cx="702072" cy="702072"/>
            </a:xfrm>
            <a:prstGeom prst="ellipse">
              <a:avLst/>
            </a:prstGeom>
            <a:gradFill flip="none" rotWithShape="1">
              <a:gsLst>
                <a:gs pos="0">
                  <a:schemeClr val="bg1">
                    <a:lumMod val="85000"/>
                  </a:schemeClr>
                </a:gs>
                <a:gs pos="100000">
                  <a:schemeClr val="bg1"/>
                </a:gs>
              </a:gsLst>
              <a:lin ang="16200000" scaled="1"/>
            </a:gradFill>
            <a:ln>
              <a:noFill/>
            </a:ln>
            <a:effectLst>
              <a:outerShdw algn="t" blurRad="889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47" name="椭圆 46"/>
            <p:cNvSpPr/>
            <p:nvPr/>
          </p:nvSpPr>
          <p:spPr>
            <a:xfrm>
              <a:off x="7775259" y="1952031"/>
              <a:ext cx="496488" cy="496486"/>
            </a:xfrm>
            <a:prstGeom prst="ellipse">
              <a:avLst/>
            </a:prstGeom>
            <a:gradFill>
              <a:gsLst>
                <a:gs pos="0">
                  <a:schemeClr val="accent5">
                    <a:lumMod val="60000"/>
                    <a:lumOff val="40000"/>
                  </a:schemeClr>
                </a:gs>
                <a:gs pos="100000">
                  <a:schemeClr val="accent4"/>
                </a:gs>
              </a:gsLst>
              <a:lin ang="16200000" scaled="1"/>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48" name="文本框 47"/>
            <p:cNvSpPr txBox="1"/>
            <p:nvPr/>
          </p:nvSpPr>
          <p:spPr>
            <a:xfrm>
              <a:off x="7817959" y="2011098"/>
              <a:ext cx="394018" cy="335280"/>
            </a:xfrm>
            <a:prstGeom prst="rect">
              <a:avLst/>
            </a:prstGeom>
            <a:noFill/>
          </p:spPr>
          <p:txBody>
            <a:bodyPr rtlCol="0" wrap="none">
              <a:spAutoFit/>
            </a:bodyPr>
            <a:lstStyle/>
            <a:p>
              <a:pPr algn="ctr"/>
              <a:r>
                <a:rPr altLang="zh-CN" b="1" lang="en-US" sz="1600">
                  <a:solidFill>
                    <a:schemeClr val="bg1"/>
                  </a:solidFill>
                  <a:latin charset="0" panose="020b0806030902050204" pitchFamily="34" typeface="Impact"/>
                </a:rPr>
                <a:t>04</a:t>
              </a:r>
            </a:p>
          </p:txBody>
        </p:sp>
      </p:grpSp>
      <p:grpSp>
        <p:nvGrpSpPr>
          <p:cNvPr id="49" name="组合 48"/>
          <p:cNvGrpSpPr/>
          <p:nvPr/>
        </p:nvGrpSpPr>
        <p:grpSpPr>
          <a:xfrm>
            <a:off x="9590745" y="4196853"/>
            <a:ext cx="702072" cy="702072"/>
            <a:chOff x="9590745" y="3911103"/>
            <a:chExt cx="702072" cy="702072"/>
          </a:xfrm>
        </p:grpSpPr>
        <p:sp>
          <p:nvSpPr>
            <p:cNvPr id="50" name="椭圆 49"/>
            <p:cNvSpPr/>
            <p:nvPr/>
          </p:nvSpPr>
          <p:spPr>
            <a:xfrm>
              <a:off x="9590745" y="3911103"/>
              <a:ext cx="702072" cy="702072"/>
            </a:xfrm>
            <a:prstGeom prst="ellipse">
              <a:avLst/>
            </a:prstGeom>
            <a:gradFill flip="none" rotWithShape="1">
              <a:gsLst>
                <a:gs pos="0">
                  <a:schemeClr val="bg1">
                    <a:lumMod val="85000"/>
                  </a:schemeClr>
                </a:gs>
                <a:gs pos="100000">
                  <a:schemeClr val="bg1"/>
                </a:gs>
              </a:gsLst>
              <a:lin ang="16200000" scaled="1"/>
            </a:gradFill>
            <a:ln>
              <a:noFill/>
            </a:ln>
            <a:effectLst>
              <a:outerShdw algn="t" blurRad="889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51" name="椭圆 50"/>
            <p:cNvSpPr/>
            <p:nvPr/>
          </p:nvSpPr>
          <p:spPr>
            <a:xfrm>
              <a:off x="9693538" y="4013897"/>
              <a:ext cx="496488" cy="496486"/>
            </a:xfrm>
            <a:prstGeom prst="ellipse">
              <a:avLst/>
            </a:prstGeom>
            <a:gradFill flip="none" rotWithShape="1">
              <a:gsLst>
                <a:gs pos="0">
                  <a:schemeClr val="accent2"/>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806030902050204" pitchFamily="34" typeface="Impact"/>
              </a:endParaRPr>
            </a:p>
          </p:txBody>
        </p:sp>
        <p:sp>
          <p:nvSpPr>
            <p:cNvPr id="52" name="文本框 51"/>
            <p:cNvSpPr txBox="1"/>
            <p:nvPr/>
          </p:nvSpPr>
          <p:spPr>
            <a:xfrm>
              <a:off x="9732269" y="4093183"/>
              <a:ext cx="401955" cy="335280"/>
            </a:xfrm>
            <a:prstGeom prst="rect">
              <a:avLst/>
            </a:prstGeom>
            <a:noFill/>
          </p:spPr>
          <p:txBody>
            <a:bodyPr rtlCol="0" wrap="none">
              <a:spAutoFit/>
            </a:bodyPr>
            <a:lstStyle/>
            <a:p>
              <a:pPr algn="ctr"/>
              <a:r>
                <a:rPr altLang="zh-CN" b="1" lang="en-US" sz="1600">
                  <a:solidFill>
                    <a:schemeClr val="bg1"/>
                  </a:solidFill>
                  <a:latin charset="0" panose="020b0806030902050204" pitchFamily="34" typeface="Impact"/>
                </a:rPr>
                <a:t>05</a:t>
              </a:r>
            </a:p>
          </p:txBody>
        </p:sp>
      </p:grpSp>
    </p:spTree>
    <p:extLst>
      <p:ext uri="{BB962C8B-B14F-4D97-AF65-F5344CB8AC3E}">
        <p14:creationId val="188210661"/>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33"/>
                                        </p:tgtEl>
                                        <p:attrNameLst>
                                          <p:attrName>style.visibility</p:attrName>
                                        </p:attrNameLst>
                                      </p:cBhvr>
                                      <p:to>
                                        <p:strVal val="visible"/>
                                      </p:to>
                                    </p:set>
                                    <p:animEffect filter="fade" transition="in">
                                      <p:cBhvr>
                                        <p:cTn dur="500" id="12"/>
                                        <p:tgtEl>
                                          <p:spTgt spid="33"/>
                                        </p:tgtEl>
                                      </p:cBhvr>
                                    </p:animEffect>
                                  </p:childTnLst>
                                </p:cTn>
                              </p:par>
                              <p:par>
                                <p:cTn fill="hold" id="13" nodeType="withEffect" presetClass="entr" presetID="10" presetSubtype="0">
                                  <p:stCondLst>
                                    <p:cond delay="0"/>
                                  </p:stCondLst>
                                  <p:childTnLst>
                                    <p:set>
                                      <p:cBhvr>
                                        <p:cTn dur="1" fill="hold" id="14">
                                          <p:stCondLst>
                                            <p:cond delay="0"/>
                                          </p:stCondLst>
                                        </p:cTn>
                                        <p:tgtEl>
                                          <p:spTgt spid="25"/>
                                        </p:tgtEl>
                                        <p:attrNameLst>
                                          <p:attrName>style.visibility</p:attrName>
                                        </p:attrNameLst>
                                      </p:cBhvr>
                                      <p:to>
                                        <p:strVal val="visible"/>
                                      </p:to>
                                    </p:set>
                                    <p:animEffect filter="fade" transition="in">
                                      <p:cBhvr>
                                        <p:cTn dur="1000" id="15"/>
                                        <p:tgtEl>
                                          <p:spTgt spid="25"/>
                                        </p:tgtEl>
                                      </p:cBhvr>
                                    </p:animEffect>
                                  </p:childTnLst>
                                </p:cTn>
                              </p:par>
                              <p:par>
                                <p:cTn decel="100000" fill="hold" id="16" nodeType="withEffect" presetClass="path" presetID="64" presetSubtype="0">
                                  <p:stCondLst>
                                    <p:cond delay="0"/>
                                  </p:stCondLst>
                                  <p:childTnLst>
                                    <p:animMotion origin="layout" path="M 2.08333E-06 2.59259E-06 L 2.08333E-06 -0.08658" pathEditMode="relative" ptsTypes="AA" rAng="0">
                                      <p:cBhvr>
                                        <p:cTn dur="1000" fill="hold" id="17" spd="-100000"/>
                                        <p:tgtEl>
                                          <p:spTgt spid="25"/>
                                        </p:tgtEl>
                                        <p:attrNameLst>
                                          <p:attrName>ppt_x</p:attrName>
                                          <p:attrName>ppt_y</p:attrName>
                                        </p:attrNameLst>
                                      </p:cBhvr>
                                      <p:rCtr x="0" y="-4329"/>
                                    </p:animMotion>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37"/>
                                        </p:tgtEl>
                                        <p:attrNameLst>
                                          <p:attrName>style.visibility</p:attrName>
                                        </p:attrNameLst>
                                      </p:cBhvr>
                                      <p:to>
                                        <p:strVal val="visible"/>
                                      </p:to>
                                    </p:set>
                                    <p:animEffect filter="fade" transition="in">
                                      <p:cBhvr>
                                        <p:cTn dur="500" id="21"/>
                                        <p:tgtEl>
                                          <p:spTgt spid="37"/>
                                        </p:tgtEl>
                                      </p:cBhvr>
                                    </p:animEffect>
                                  </p:childTnLst>
                                </p:cTn>
                              </p:par>
                              <p:par>
                                <p:cTn fill="hold" id="22" nodeType="withEffect" presetClass="entr" presetID="10"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childTnLst>
                                </p:cTn>
                              </p:par>
                              <p:par>
                                <p:cTn decel="100000" fill="hold" id="25" nodeType="withEffect" presetClass="path" presetID="64" presetSubtype="0">
                                  <p:stCondLst>
                                    <p:cond delay="0"/>
                                  </p:stCondLst>
                                  <p:childTnLst>
                                    <p:animMotion origin="layout" path="M 1.04167E-06 1.11111E-06 L 1.04167E-06 0.08796" pathEditMode="relative" ptsTypes="AA" rAng="0">
                                      <p:cBhvr>
                                        <p:cTn dur="1000" fill="hold" id="26" spd="-100000"/>
                                        <p:tgtEl>
                                          <p:spTgt spid="12"/>
                                        </p:tgtEl>
                                        <p:attrNameLst>
                                          <p:attrName>ppt_x</p:attrName>
                                          <p:attrName>ppt_y</p:attrName>
                                        </p:attrNameLst>
                                      </p:cBhvr>
                                      <p:rCtr x="0" y="4398"/>
                                    </p:animMotion>
                                  </p:childTnLst>
                                </p:cTn>
                              </p:par>
                            </p:childTnLst>
                          </p:cTn>
                        </p:par>
                        <p:par>
                          <p:cTn fill="hold" id="27" nodeType="afterGroup">
                            <p:stCondLst>
                              <p:cond delay="2500"/>
                            </p:stCondLst>
                            <p:childTnLst>
                              <p:par>
                                <p:cTn fill="hold" id="28" nodeType="afterEffect" presetClass="entr" presetID="10" presetSubtype="0">
                                  <p:stCondLst>
                                    <p:cond delay="0"/>
                                  </p:stCondLst>
                                  <p:childTnLst>
                                    <p:set>
                                      <p:cBhvr>
                                        <p:cTn dur="1" fill="hold" id="29">
                                          <p:stCondLst>
                                            <p:cond delay="0"/>
                                          </p:stCondLst>
                                        </p:cTn>
                                        <p:tgtEl>
                                          <p:spTgt spid="41"/>
                                        </p:tgtEl>
                                        <p:attrNameLst>
                                          <p:attrName>style.visibility</p:attrName>
                                        </p:attrNameLst>
                                      </p:cBhvr>
                                      <p:to>
                                        <p:strVal val="visible"/>
                                      </p:to>
                                    </p:set>
                                    <p:animEffect filter="fade" transition="in">
                                      <p:cBhvr>
                                        <p:cTn dur="500" id="30"/>
                                        <p:tgtEl>
                                          <p:spTgt spid="41"/>
                                        </p:tgtEl>
                                      </p:cBhvr>
                                    </p:animEffect>
                                  </p:childTnLst>
                                </p:cTn>
                              </p:par>
                              <p:par>
                                <p:cTn fill="hold" id="31" nodeType="withEffect" presetClass="entr" presetID="10" presetSubtype="0">
                                  <p:stCondLst>
                                    <p:cond delay="0"/>
                                  </p:stCondLst>
                                  <p:childTnLst>
                                    <p:set>
                                      <p:cBhvr>
                                        <p:cTn dur="1" fill="hold" id="32">
                                          <p:stCondLst>
                                            <p:cond delay="0"/>
                                          </p:stCondLst>
                                        </p:cTn>
                                        <p:tgtEl>
                                          <p:spTgt spid="16"/>
                                        </p:tgtEl>
                                        <p:attrNameLst>
                                          <p:attrName>style.visibility</p:attrName>
                                        </p:attrNameLst>
                                      </p:cBhvr>
                                      <p:to>
                                        <p:strVal val="visible"/>
                                      </p:to>
                                    </p:set>
                                    <p:animEffect filter="fade" transition="in">
                                      <p:cBhvr>
                                        <p:cTn dur="1000" id="33"/>
                                        <p:tgtEl>
                                          <p:spTgt spid="16"/>
                                        </p:tgtEl>
                                      </p:cBhvr>
                                    </p:animEffect>
                                  </p:childTnLst>
                                </p:cTn>
                              </p:par>
                              <p:par>
                                <p:cTn decel="100000" fill="hold" id="34" nodeType="withEffect" presetClass="path" presetID="64" presetSubtype="0">
                                  <p:stCondLst>
                                    <p:cond delay="0"/>
                                  </p:stCondLst>
                                  <p:childTnLst>
                                    <p:animMotion origin="layout" path="M -8.33333E-07 2.59259E-06 L -8.33333E-07 -0.08658" pathEditMode="relative" ptsTypes="AA" rAng="0">
                                      <p:cBhvr>
                                        <p:cTn dur="1000" fill="hold" id="35" spd="-100000"/>
                                        <p:tgtEl>
                                          <p:spTgt spid="16"/>
                                        </p:tgtEl>
                                        <p:attrNameLst>
                                          <p:attrName>ppt_x</p:attrName>
                                          <p:attrName>ppt_y</p:attrName>
                                        </p:attrNameLst>
                                      </p:cBhvr>
                                      <p:rCtr x="0" y="-4329"/>
                                    </p:animMotion>
                                  </p:childTnLst>
                                </p:cTn>
                              </p:par>
                            </p:childTnLst>
                          </p:cTn>
                        </p:par>
                        <p:par>
                          <p:cTn fill="hold" id="36" nodeType="afterGroup">
                            <p:stCondLst>
                              <p:cond delay="3500"/>
                            </p:stCondLst>
                            <p:childTnLst>
                              <p:par>
                                <p:cTn fill="hold" id="37" nodeType="afterEffect" presetClass="entr" presetID="10" presetSubtype="0">
                                  <p:stCondLst>
                                    <p:cond delay="0"/>
                                  </p:stCondLst>
                                  <p:childTnLst>
                                    <p:set>
                                      <p:cBhvr>
                                        <p:cTn dur="1" fill="hold" id="38">
                                          <p:stCondLst>
                                            <p:cond delay="0"/>
                                          </p:stCondLst>
                                        </p:cTn>
                                        <p:tgtEl>
                                          <p:spTgt spid="45"/>
                                        </p:tgtEl>
                                        <p:attrNameLst>
                                          <p:attrName>style.visibility</p:attrName>
                                        </p:attrNameLst>
                                      </p:cBhvr>
                                      <p:to>
                                        <p:strVal val="visible"/>
                                      </p:to>
                                    </p:set>
                                    <p:animEffect filter="fade" transition="in">
                                      <p:cBhvr>
                                        <p:cTn dur="500" id="39"/>
                                        <p:tgtEl>
                                          <p:spTgt spid="45"/>
                                        </p:tgtEl>
                                      </p:cBhvr>
                                    </p:animEffect>
                                  </p:childTnLst>
                                </p:cTn>
                              </p:par>
                              <p:par>
                                <p:cTn fill="hold" id="40" nodeType="withEffect" presetClass="entr" presetID="10" presetSubtype="0">
                                  <p:stCondLst>
                                    <p:cond delay="0"/>
                                  </p:stCondLst>
                                  <p:childTnLst>
                                    <p:set>
                                      <p:cBhvr>
                                        <p:cTn dur="1" fill="hold" id="41">
                                          <p:stCondLst>
                                            <p:cond delay="0"/>
                                          </p:stCondLst>
                                        </p:cTn>
                                        <p:tgtEl>
                                          <p:spTgt spid="20"/>
                                        </p:tgtEl>
                                        <p:attrNameLst>
                                          <p:attrName>style.visibility</p:attrName>
                                        </p:attrNameLst>
                                      </p:cBhvr>
                                      <p:to>
                                        <p:strVal val="visible"/>
                                      </p:to>
                                    </p:set>
                                    <p:animEffect filter="fade" transition="in">
                                      <p:cBhvr>
                                        <p:cTn dur="1000" id="42"/>
                                        <p:tgtEl>
                                          <p:spTgt spid="20"/>
                                        </p:tgtEl>
                                      </p:cBhvr>
                                    </p:animEffect>
                                  </p:childTnLst>
                                </p:cTn>
                              </p:par>
                              <p:par>
                                <p:cTn decel="100000" fill="hold" id="43" nodeType="withEffect" presetClass="path" presetID="64" presetSubtype="0">
                                  <p:stCondLst>
                                    <p:cond delay="0"/>
                                  </p:stCondLst>
                                  <p:childTnLst>
                                    <p:animMotion origin="layout" path="M -1.875E-06 1.11111E-06 L -1.875E-06 0.08796" pathEditMode="relative" ptsTypes="AA" rAng="0">
                                      <p:cBhvr>
                                        <p:cTn dur="1000" fill="hold" id="44" spd="-100000"/>
                                        <p:tgtEl>
                                          <p:spTgt spid="20"/>
                                        </p:tgtEl>
                                        <p:attrNameLst>
                                          <p:attrName>ppt_x</p:attrName>
                                          <p:attrName>ppt_y</p:attrName>
                                        </p:attrNameLst>
                                      </p:cBhvr>
                                      <p:rCtr x="0" y="4398"/>
                                    </p:animMotion>
                                  </p:childTnLst>
                                </p:cTn>
                              </p:par>
                            </p:childTnLst>
                          </p:cTn>
                        </p:par>
                        <p:par>
                          <p:cTn fill="hold" id="45" nodeType="afterGroup">
                            <p:stCondLst>
                              <p:cond delay="4500"/>
                            </p:stCondLst>
                            <p:childTnLst>
                              <p:par>
                                <p:cTn fill="hold" id="46" nodeType="afterEffect" presetClass="entr" presetID="10" presetSubtype="0">
                                  <p:stCondLst>
                                    <p:cond delay="0"/>
                                  </p:stCondLst>
                                  <p:childTnLst>
                                    <p:set>
                                      <p:cBhvr>
                                        <p:cTn dur="1" fill="hold" id="47">
                                          <p:stCondLst>
                                            <p:cond delay="0"/>
                                          </p:stCondLst>
                                        </p:cTn>
                                        <p:tgtEl>
                                          <p:spTgt spid="49"/>
                                        </p:tgtEl>
                                        <p:attrNameLst>
                                          <p:attrName>style.visibility</p:attrName>
                                        </p:attrNameLst>
                                      </p:cBhvr>
                                      <p:to>
                                        <p:strVal val="visible"/>
                                      </p:to>
                                    </p:set>
                                    <p:animEffect filter="fade" transition="in">
                                      <p:cBhvr>
                                        <p:cTn dur="500" id="48"/>
                                        <p:tgtEl>
                                          <p:spTgt spid="49"/>
                                        </p:tgtEl>
                                      </p:cBhvr>
                                    </p:animEffect>
                                  </p:childTnLst>
                                </p:cTn>
                              </p:par>
                              <p:par>
                                <p:cTn fill="hold" id="49" nodeType="withEffect" presetClass="entr" presetID="10" presetSubtype="0">
                                  <p:stCondLst>
                                    <p:cond delay="0"/>
                                  </p:stCondLst>
                                  <p:childTnLst>
                                    <p:set>
                                      <p:cBhvr>
                                        <p:cTn dur="1" fill="hold" id="50">
                                          <p:stCondLst>
                                            <p:cond delay="0"/>
                                          </p:stCondLst>
                                        </p:cTn>
                                        <p:tgtEl>
                                          <p:spTgt spid="29"/>
                                        </p:tgtEl>
                                        <p:attrNameLst>
                                          <p:attrName>style.visibility</p:attrName>
                                        </p:attrNameLst>
                                      </p:cBhvr>
                                      <p:to>
                                        <p:strVal val="visible"/>
                                      </p:to>
                                    </p:set>
                                    <p:animEffect filter="fade" transition="in">
                                      <p:cBhvr>
                                        <p:cTn dur="1000" id="51"/>
                                        <p:tgtEl>
                                          <p:spTgt spid="29"/>
                                        </p:tgtEl>
                                      </p:cBhvr>
                                    </p:animEffect>
                                  </p:childTnLst>
                                </p:cTn>
                              </p:par>
                              <p:par>
                                <p:cTn decel="100000" fill="hold" id="52" nodeType="withEffect" presetClass="path" presetID="64" presetSubtype="0">
                                  <p:stCondLst>
                                    <p:cond delay="0"/>
                                  </p:stCondLst>
                                  <p:childTnLst>
                                    <p:animMotion origin="layout" path="M -2.91667E-06 2.59259E-06 L -2.91667E-06 -0.08658" pathEditMode="relative" ptsTypes="AA" rAng="0">
                                      <p:cBhvr>
                                        <p:cTn dur="1000" fill="hold" id="53" spd="-100000"/>
                                        <p:tgtEl>
                                          <p:spTgt spid="29"/>
                                        </p:tgtEl>
                                        <p:attrNameLst>
                                          <p:attrName>ppt_x</p:attrName>
                                          <p:attrName>ppt_y</p:attrName>
                                        </p:attrNameLst>
                                      </p:cBhvr>
                                      <p:rCtr x="0" y="-4329"/>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BEBA8EAE-BF5A-486C-A8C5-ECC9F3942E4B}">
                <a14:imgProps>
                  <a14:imgLayer xmlns:d3p1="http://schemas.openxmlformats.org/officeDocument/2006/relationships" d3p1:embed="">
                    <a14:imgEffect>
                      <a14:saturation sat="300000"/>
                    </a14:imgEffect>
                  </a14:imgLayer>
                </a14:imgProps>
              </a:ext>
              <a:ext uri="{28A0092B-C50C-407E-A947-70E740481C1C}">
                <a14:useLocalDpi val="0"/>
              </a:ext>
            </a:extLst>
          </a:blip>
          <a:srcRect b="42982" l="37292" r="1011" t="22315"/>
          <a:stretch>
            <a:fillRect/>
          </a:stretch>
        </p:blipFill>
        <p:spPr>
          <a:xfrm>
            <a:off x="-29498" y="0"/>
            <a:ext cx="12221497" cy="6858000"/>
          </a:xfrm>
          <a:prstGeom prst="rect">
            <a:avLst/>
          </a:prstGeom>
        </p:spPr>
      </p:pic>
      <p:sp>
        <p:nvSpPr>
          <p:cNvPr id="5" name="文本框 4">
            <a:extLst>
              <a:ext uri="{FF2B5EF4-FFF2-40B4-BE49-F238E27FC236}">
                <a16:creationId xmlns:a16="http://schemas.microsoft.com/office/drawing/2014/main" id="{41454C21-413D-4561-9BA3-57DB7560FDB8}"/>
              </a:ext>
            </a:extLst>
          </p:cNvPr>
          <p:cNvSpPr txBox="1"/>
          <p:nvPr/>
        </p:nvSpPr>
        <p:spPr>
          <a:xfrm>
            <a:off x="2189831" y="1979419"/>
            <a:ext cx="7812338" cy="1409700"/>
          </a:xfrm>
          <a:prstGeom prst="rect">
            <a:avLst/>
          </a:prstGeom>
          <a:noFill/>
          <a:ln>
            <a:noFill/>
            <a:prstDash val="lgDashDot"/>
          </a:ln>
        </p:spPr>
        <p:txBody>
          <a:bodyPr bIns="34290" lIns="68580" rIns="68580" rtlCol="0" tIns="34290" wrap="square">
            <a:spAutoFit/>
          </a:bodyPr>
          <a:lstStyle/>
          <a:p>
            <a:pPr algn="ctr" lvl="1" marL="0"/>
            <a:r>
              <a:rPr altLang="en-US" b="1" lang="zh-CN" spc="600" sz="8800">
                <a:solidFill>
                  <a:srgbClr val="0070C0"/>
                </a:solidFill>
                <a:latin charset="-122" panose="020b0503020204020204" pitchFamily="34" typeface="微软雅黑"/>
                <a:ea charset="-122" panose="020b0503020204020204" pitchFamily="34" typeface="微软雅黑"/>
              </a:rPr>
              <a:t>公司管理制度</a:t>
            </a:r>
          </a:p>
        </p:txBody>
      </p:sp>
      <p:sp>
        <p:nvSpPr>
          <p:cNvPr id="6" name="矩形 5">
            <a:extLst>
              <a:ext uri="{FF2B5EF4-FFF2-40B4-BE49-F238E27FC236}">
                <a16:creationId xmlns:a16="http://schemas.microsoft.com/office/drawing/2014/main" id="{D6D3C8C8-4399-42B6-8652-C538F20BB48A}"/>
              </a:ext>
            </a:extLst>
          </p:cNvPr>
          <p:cNvSpPr/>
          <p:nvPr/>
        </p:nvSpPr>
        <p:spPr>
          <a:xfrm>
            <a:off x="2669153" y="3301286"/>
            <a:ext cx="6817043" cy="335280"/>
          </a:xfrm>
          <a:prstGeom prst="rect">
            <a:avLst/>
          </a:prstGeom>
        </p:spPr>
        <p:txBody>
          <a:bodyPr wrap="none">
            <a:spAutoFit/>
          </a:bodyPr>
          <a:lstStyle/>
          <a:p>
            <a:pPr algn="ctr"/>
            <a:r>
              <a:rPr altLang="zh-CN" lang="en-US" spc="1000" sz="1600">
                <a:solidFill>
                  <a:schemeClr val="tx1">
                    <a:lumMod val="50000"/>
                    <a:lumOff val="50000"/>
                  </a:schemeClr>
                </a:solidFill>
                <a:latin typeface="+mn-ea"/>
              </a:rPr>
              <a:t>COMPANY MANAGEMENT SYSTEM</a:t>
            </a:r>
          </a:p>
        </p:txBody>
      </p:sp>
    </p:spTree>
    <p:extLst>
      <p:ext uri="{BB962C8B-B14F-4D97-AF65-F5344CB8AC3E}">
        <p14:creationId val="3469350930"/>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id="7"/>
                                        <p:tgtEl>
                                          <p:spTgt spid="5"/>
                                        </p:tgtEl>
                                        <p:attrNameLst>
                                          <p:attrName>ppt_y</p:attrName>
                                        </p:attrNameLst>
                                      </p:cBhvr>
                                      <p:tavLst>
                                        <p:tav tm="0">
                                          <p:val>
                                            <p:strVal val="#ppt_y+#ppt_h*1.125000"/>
                                          </p:val>
                                        </p:tav>
                                        <p:tav tm="100000">
                                          <p:val>
                                            <p:strVal val="#ppt_y"/>
                                          </p:val>
                                        </p:tav>
                                      </p:tavLst>
                                    </p:anim>
                                    <p:animEffect filter="wipe(up)" transition="in">
                                      <p:cBhvr>
                                        <p:cTn dur="500" id="8"/>
                                        <p:tgtEl>
                                          <p:spTgt spid="5"/>
                                        </p:tgtEl>
                                      </p:cBhvr>
                                    </p:animEffect>
                                  </p:childTnLst>
                                </p:cTn>
                              </p:par>
                            </p:childTnLst>
                          </p:cTn>
                        </p:par>
                        <p:par>
                          <p:cTn fill="hold" id="9" nodeType="afterGroup">
                            <p:stCondLst>
                              <p:cond delay="500"/>
                            </p:stCondLst>
                            <p:childTnLst>
                              <p:par>
                                <p:cTn fill="hold" id="10" nodeType="afterEffect" presetClass="entr" presetID="16" presetSubtype="21">
                                  <p:stCondLst>
                                    <p:cond delay="0"/>
                                  </p:stCondLst>
                                  <p:childTnLst>
                                    <p:set>
                                      <p:cBhvr>
                                        <p:cTn dur="1" fill="hold" id="11">
                                          <p:stCondLst>
                                            <p:cond delay="0"/>
                                          </p:stCondLst>
                                        </p:cTn>
                                        <p:tgtEl>
                                          <p:spTgt spid="6">
                                            <p:txEl>
                                              <p:pRg end="0" st="0"/>
                                            </p:txEl>
                                          </p:spTgt>
                                        </p:tgtEl>
                                        <p:attrNameLst>
                                          <p:attrName>style.visibility</p:attrName>
                                        </p:attrNameLst>
                                      </p:cBhvr>
                                      <p:to>
                                        <p:strVal val="visible"/>
                                      </p:to>
                                    </p:set>
                                    <p:animEffect filter="barn(inVertical)" transition="in">
                                      <p:cBhvr>
                                        <p:cTn dur="500" id="12"/>
                                        <p:tgtEl>
                                          <p:spTgt spid="6">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20377" y="348441"/>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培训制度</a:t>
            </a:r>
          </a:p>
        </p:txBody>
      </p:sp>
      <p:sp>
        <p:nvSpPr>
          <p:cNvPr id="56" name="Freeform 5">
            <a:extLst>
              <a:ext uri="{FF2B5EF4-FFF2-40B4-BE49-F238E27FC236}">
                <a16:creationId xmlns:a16="http://schemas.microsoft.com/office/drawing/2014/main" id="{E0349382-C885-499D-87B8-CA8A3F82B540}"/>
              </a:ext>
            </a:extLst>
          </p:cNvPr>
          <p:cNvSpPr/>
          <p:nvPr/>
        </p:nvSpPr>
        <p:spPr bwMode="auto">
          <a:xfrm rot="16200000">
            <a:off x="3573986" y="4573243"/>
            <a:ext cx="5045619" cy="447191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rgbClr val="FFFFFF"/>
              </a:solidFill>
              <a:latin charset="-122" panose="020b0503020204020204" pitchFamily="34" typeface="微软雅黑"/>
              <a:ea charset="-122" panose="020b0503020204020204" pitchFamily="34" typeface="微软雅黑"/>
              <a:sym charset="0" panose="020b0604020202020204" pitchFamily="34" typeface="Arial"/>
            </a:endParaRPr>
          </a:p>
        </p:txBody>
      </p:sp>
      <p:sp>
        <p:nvSpPr>
          <p:cNvPr id="57" name="Freeform 5">
            <a:extLst>
              <a:ext uri="{FF2B5EF4-FFF2-40B4-BE49-F238E27FC236}">
                <a16:creationId xmlns:a16="http://schemas.microsoft.com/office/drawing/2014/main" id="{1699922C-C6A6-4C3C-9A53-66BAA401F331}"/>
              </a:ext>
            </a:extLst>
          </p:cNvPr>
          <p:cNvSpPr/>
          <p:nvPr/>
        </p:nvSpPr>
        <p:spPr bwMode="auto">
          <a:xfrm rot="16200000">
            <a:off x="5498419" y="2566750"/>
            <a:ext cx="1196751" cy="106066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ym charset="0" panose="020b0604020202020204" pitchFamily="34" typeface="Arial"/>
            </a:endParaRPr>
          </a:p>
        </p:txBody>
      </p:sp>
      <p:sp>
        <p:nvSpPr>
          <p:cNvPr id="58" name="Freeform 5">
            <a:extLst>
              <a:ext uri="{FF2B5EF4-FFF2-40B4-BE49-F238E27FC236}">
                <a16:creationId xmlns:a16="http://schemas.microsoft.com/office/drawing/2014/main" id="{6D5B0D2E-ED12-47DA-9629-C05015BDBD97}"/>
              </a:ext>
            </a:extLst>
          </p:cNvPr>
          <p:cNvSpPr/>
          <p:nvPr/>
        </p:nvSpPr>
        <p:spPr bwMode="auto">
          <a:xfrm rot="16200000">
            <a:off x="7696276" y="3256115"/>
            <a:ext cx="1196751" cy="106066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ym charset="0" panose="020b0604020202020204" pitchFamily="34" typeface="Arial"/>
            </a:endParaRPr>
          </a:p>
        </p:txBody>
      </p:sp>
      <p:sp>
        <p:nvSpPr>
          <p:cNvPr id="59" name="Freeform 5">
            <a:extLst>
              <a:ext uri="{FF2B5EF4-FFF2-40B4-BE49-F238E27FC236}">
                <a16:creationId xmlns:a16="http://schemas.microsoft.com/office/drawing/2014/main" id="{70C0404D-96F1-4864-B523-4614F19878B5}"/>
              </a:ext>
            </a:extLst>
          </p:cNvPr>
          <p:cNvSpPr/>
          <p:nvPr/>
        </p:nvSpPr>
        <p:spPr bwMode="auto">
          <a:xfrm rot="16200000">
            <a:off x="9293128" y="4818433"/>
            <a:ext cx="1196751" cy="106066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ym charset="0" panose="020b0604020202020204" pitchFamily="34" typeface="Arial"/>
            </a:endParaRPr>
          </a:p>
        </p:txBody>
      </p:sp>
      <p:sp>
        <p:nvSpPr>
          <p:cNvPr id="60" name="Freeform 5">
            <a:extLst>
              <a:ext uri="{FF2B5EF4-FFF2-40B4-BE49-F238E27FC236}">
                <a16:creationId xmlns:a16="http://schemas.microsoft.com/office/drawing/2014/main" id="{6E177854-41CF-4127-A4BE-AD1BF5AB5809}"/>
              </a:ext>
            </a:extLst>
          </p:cNvPr>
          <p:cNvSpPr/>
          <p:nvPr/>
        </p:nvSpPr>
        <p:spPr bwMode="auto">
          <a:xfrm flipH="1" rot="5400000">
            <a:off x="3266984" y="3256115"/>
            <a:ext cx="1196751" cy="106066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ym charset="0" panose="020b0604020202020204" pitchFamily="34" typeface="Arial"/>
            </a:endParaRPr>
          </a:p>
        </p:txBody>
      </p:sp>
      <p:sp>
        <p:nvSpPr>
          <p:cNvPr id="61" name="Freeform 5">
            <a:extLst>
              <a:ext uri="{FF2B5EF4-FFF2-40B4-BE49-F238E27FC236}">
                <a16:creationId xmlns:a16="http://schemas.microsoft.com/office/drawing/2014/main" id="{90F52698-DE0E-4F14-911B-6EEB984410C7}"/>
              </a:ext>
            </a:extLst>
          </p:cNvPr>
          <p:cNvSpPr/>
          <p:nvPr/>
        </p:nvSpPr>
        <p:spPr bwMode="auto">
          <a:xfrm flipH="1" rot="5400000">
            <a:off x="1670132" y="4818433"/>
            <a:ext cx="1196751" cy="1060669"/>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ym charset="0" panose="020b0604020202020204" pitchFamily="34" typeface="Arial"/>
            </a:endParaRPr>
          </a:p>
        </p:txBody>
      </p:sp>
      <p:grpSp>
        <p:nvGrpSpPr>
          <p:cNvPr id="62" name="组合 61">
            <a:extLst>
              <a:ext uri="{FF2B5EF4-FFF2-40B4-BE49-F238E27FC236}">
                <a16:creationId xmlns:a16="http://schemas.microsoft.com/office/drawing/2014/main" id="{ADF6F7B1-209C-410B-8FE2-8AF23422168C}"/>
              </a:ext>
            </a:extLst>
          </p:cNvPr>
          <p:cNvGrpSpPr/>
          <p:nvPr/>
        </p:nvGrpSpPr>
        <p:grpSpPr>
          <a:xfrm>
            <a:off x="949517" y="3550004"/>
            <a:ext cx="2349784" cy="1178979"/>
            <a:chOff x="9038448" y="2086375"/>
            <a:chExt cx="2349784" cy="1178979"/>
          </a:xfrm>
        </p:grpSpPr>
        <p:sp>
          <p:nvSpPr>
            <p:cNvPr id="63" name="文本框 9">
              <a:extLst>
                <a:ext uri="{FF2B5EF4-FFF2-40B4-BE49-F238E27FC236}">
                  <a16:creationId xmlns:a16="http://schemas.microsoft.com/office/drawing/2014/main" id="{F597EE47-D65B-473B-ADB7-AA4B741643EE}"/>
                </a:ext>
              </a:extLst>
            </p:cNvPr>
            <p:cNvSpPr txBox="1"/>
            <p:nvPr/>
          </p:nvSpPr>
          <p:spPr bwMode="auto">
            <a:xfrm>
              <a:off x="9038448" y="2332791"/>
              <a:ext cx="2171362" cy="923544"/>
            </a:xfrm>
            <a:prstGeom prst="rect">
              <a:avLst/>
            </a:prstGeom>
            <a:noFill/>
          </p:spPr>
          <p:txBody>
            <a:bodyPr wrap="square">
              <a:spAutoFit/>
            </a:bodyPr>
            <a:lstStyle/>
            <a:p>
              <a:pPr algn="ctr">
                <a:lnSpc>
                  <a:spcPct val="130000"/>
                </a:lnSpc>
                <a:defRPr/>
              </a:pPr>
              <a:r>
                <a:rPr altLang="en-US" lang="zh-CN" spc="300" sz="1400">
                  <a:solidFill>
                    <a:schemeClr val="bg1">
                      <a:lumMod val="65000"/>
                    </a:schemeClr>
                  </a:solidFill>
                  <a:latin charset="-122" panose="020b0503020204020204" pitchFamily="34" typeface="微软雅黑"/>
                  <a:ea charset="-122" panose="020b0503020204020204" pitchFamily="34" typeface="微软雅黑"/>
                </a:rPr>
                <a:t>用户可以在投影仪或者计算机上进行演示，也可以将</a:t>
              </a:r>
            </a:p>
          </p:txBody>
        </p:sp>
        <p:sp>
          <p:nvSpPr>
            <p:cNvPr id="64" name="文本框 10">
              <a:extLst>
                <a:ext uri="{FF2B5EF4-FFF2-40B4-BE49-F238E27FC236}">
                  <a16:creationId xmlns:a16="http://schemas.microsoft.com/office/drawing/2014/main" id="{ADD94DAB-11DD-49BE-A57B-DEA5BE839756}"/>
                </a:ext>
              </a:extLst>
            </p:cNvPr>
            <p:cNvSpPr txBox="1"/>
            <p:nvPr/>
          </p:nvSpPr>
          <p:spPr bwMode="auto">
            <a:xfrm>
              <a:off x="9038448" y="2086375"/>
              <a:ext cx="2349784" cy="335280"/>
            </a:xfrm>
            <a:prstGeom prst="rect">
              <a:avLst/>
            </a:prstGeom>
            <a:noFill/>
          </p:spPr>
          <p:txBody>
            <a:bodyPr wrap="square">
              <a:spAutoFit/>
            </a:bodyPr>
            <a:lstStyle/>
            <a:p>
              <a:pPr algn="ctr">
                <a:defRPr/>
              </a:pPr>
              <a:endParaRPr altLang="zh-CN" lang="en-US" spc="300" sz="1600">
                <a:solidFill>
                  <a:schemeClr val="bg1">
                    <a:lumMod val="65000"/>
                  </a:schemeClr>
                </a:solidFill>
                <a:latin charset="-122" panose="020b0503020204020204" pitchFamily="34" typeface="微软雅黑"/>
                <a:ea charset="-122" panose="020b0503020204020204" pitchFamily="34" typeface="微软雅黑"/>
              </a:endParaRPr>
            </a:p>
          </p:txBody>
        </p:sp>
      </p:grpSp>
      <p:grpSp>
        <p:nvGrpSpPr>
          <p:cNvPr id="65" name="组合 64">
            <a:extLst>
              <a:ext uri="{FF2B5EF4-FFF2-40B4-BE49-F238E27FC236}">
                <a16:creationId xmlns:a16="http://schemas.microsoft.com/office/drawing/2014/main" id="{F58F06C1-3ACB-406E-8051-6CFC54B920F7}"/>
              </a:ext>
            </a:extLst>
          </p:cNvPr>
          <p:cNvGrpSpPr/>
          <p:nvPr/>
        </p:nvGrpSpPr>
        <p:grpSpPr>
          <a:xfrm>
            <a:off x="2768370" y="1984359"/>
            <a:ext cx="2349784" cy="1178979"/>
            <a:chOff x="9038448" y="2086375"/>
            <a:chExt cx="2349784" cy="1178979"/>
          </a:xfrm>
        </p:grpSpPr>
        <p:sp>
          <p:nvSpPr>
            <p:cNvPr id="66" name="文本框 12">
              <a:extLst>
                <a:ext uri="{FF2B5EF4-FFF2-40B4-BE49-F238E27FC236}">
                  <a16:creationId xmlns:a16="http://schemas.microsoft.com/office/drawing/2014/main" id="{BC4FC9C3-DFEA-4218-8228-ACACE2B52377}"/>
                </a:ext>
              </a:extLst>
            </p:cNvPr>
            <p:cNvSpPr txBox="1"/>
            <p:nvPr/>
          </p:nvSpPr>
          <p:spPr bwMode="auto">
            <a:xfrm>
              <a:off x="9038448" y="2332791"/>
              <a:ext cx="2171362" cy="923544"/>
            </a:xfrm>
            <a:prstGeom prst="rect">
              <a:avLst/>
            </a:prstGeom>
            <a:noFill/>
          </p:spPr>
          <p:txBody>
            <a:bodyPr wrap="square">
              <a:spAutoFit/>
            </a:bodyPr>
            <a:lstStyle/>
            <a:p>
              <a:pPr algn="ctr">
                <a:lnSpc>
                  <a:spcPct val="130000"/>
                </a:lnSpc>
                <a:defRPr/>
              </a:pPr>
              <a:r>
                <a:rPr altLang="en-US" lang="zh-CN" spc="300" sz="1400">
                  <a:solidFill>
                    <a:schemeClr val="bg1">
                      <a:lumMod val="65000"/>
                    </a:schemeClr>
                  </a:solidFill>
                  <a:latin charset="-122" panose="020b0503020204020204" pitchFamily="34" typeface="微软雅黑"/>
                  <a:ea charset="-122" panose="020b0503020204020204" pitchFamily="34" typeface="微软雅黑"/>
                </a:rPr>
                <a:t>用户可以在投影仪或者计算机上进行演示，也可以将</a:t>
              </a:r>
            </a:p>
          </p:txBody>
        </p:sp>
        <p:sp>
          <p:nvSpPr>
            <p:cNvPr id="67" name="文本框 13">
              <a:extLst>
                <a:ext uri="{FF2B5EF4-FFF2-40B4-BE49-F238E27FC236}">
                  <a16:creationId xmlns:a16="http://schemas.microsoft.com/office/drawing/2014/main" id="{ADCF26CC-C308-466F-A19E-CF2B93CFB9FC}"/>
                </a:ext>
              </a:extLst>
            </p:cNvPr>
            <p:cNvSpPr txBox="1"/>
            <p:nvPr/>
          </p:nvSpPr>
          <p:spPr bwMode="auto">
            <a:xfrm>
              <a:off x="9038448" y="2086375"/>
              <a:ext cx="2349784" cy="335280"/>
            </a:xfrm>
            <a:prstGeom prst="rect">
              <a:avLst/>
            </a:prstGeom>
            <a:noFill/>
          </p:spPr>
          <p:txBody>
            <a:bodyPr wrap="square">
              <a:spAutoFit/>
            </a:bodyPr>
            <a:lstStyle/>
            <a:p>
              <a:pPr algn="ctr"/>
              <a:endParaRPr altLang="zh-CN" lang="en-US" spc="300" sz="1600">
                <a:solidFill>
                  <a:schemeClr val="bg1">
                    <a:lumMod val="65000"/>
                  </a:schemeClr>
                </a:solidFill>
                <a:latin charset="-122" panose="020b0503020204020204" pitchFamily="34" typeface="微软雅黑"/>
                <a:ea charset="-122" panose="020b0503020204020204" pitchFamily="34" typeface="微软雅黑"/>
              </a:endParaRPr>
            </a:p>
          </p:txBody>
        </p:sp>
      </p:grpSp>
      <p:grpSp>
        <p:nvGrpSpPr>
          <p:cNvPr id="68" name="组合 67">
            <a:extLst>
              <a:ext uri="{FF2B5EF4-FFF2-40B4-BE49-F238E27FC236}">
                <a16:creationId xmlns:a16="http://schemas.microsoft.com/office/drawing/2014/main" id="{C04513A3-B555-45AA-BB5C-A98CD3506C1D}"/>
              </a:ext>
            </a:extLst>
          </p:cNvPr>
          <p:cNvGrpSpPr/>
          <p:nvPr/>
        </p:nvGrpSpPr>
        <p:grpSpPr>
          <a:xfrm>
            <a:off x="4929920" y="1281020"/>
            <a:ext cx="2349784" cy="1178979"/>
            <a:chOff x="9038448" y="2086375"/>
            <a:chExt cx="2349784" cy="1178979"/>
          </a:xfrm>
        </p:grpSpPr>
        <p:sp>
          <p:nvSpPr>
            <p:cNvPr id="69" name="文本框 15">
              <a:extLst>
                <a:ext uri="{FF2B5EF4-FFF2-40B4-BE49-F238E27FC236}">
                  <a16:creationId xmlns:a16="http://schemas.microsoft.com/office/drawing/2014/main" id="{CC6E0829-E12A-4F48-9B71-30C4C9EC0116}"/>
                </a:ext>
              </a:extLst>
            </p:cNvPr>
            <p:cNvSpPr txBox="1"/>
            <p:nvPr/>
          </p:nvSpPr>
          <p:spPr bwMode="auto">
            <a:xfrm>
              <a:off x="9127659" y="2332791"/>
              <a:ext cx="2171362" cy="923544"/>
            </a:xfrm>
            <a:prstGeom prst="rect">
              <a:avLst/>
            </a:prstGeom>
            <a:noFill/>
          </p:spPr>
          <p:txBody>
            <a:bodyPr wrap="square">
              <a:spAutoFit/>
            </a:bodyPr>
            <a:lstStyle/>
            <a:p>
              <a:pPr algn="ctr">
                <a:lnSpc>
                  <a:spcPct val="130000"/>
                </a:lnSpc>
                <a:defRPr/>
              </a:pPr>
              <a:r>
                <a:rPr altLang="en-US" lang="zh-CN" spc="300" sz="1400">
                  <a:solidFill>
                    <a:schemeClr val="bg1">
                      <a:lumMod val="65000"/>
                    </a:schemeClr>
                  </a:solidFill>
                  <a:latin charset="-122" panose="020b0503020204020204" pitchFamily="34" typeface="微软雅黑"/>
                  <a:ea charset="-122" panose="020b0503020204020204" pitchFamily="34" typeface="微软雅黑"/>
                </a:rPr>
                <a:t>用户可以在投影仪或者计算机上进行演示，也可以将</a:t>
              </a:r>
            </a:p>
          </p:txBody>
        </p:sp>
        <p:sp>
          <p:nvSpPr>
            <p:cNvPr id="70" name="文本框 16">
              <a:extLst>
                <a:ext uri="{FF2B5EF4-FFF2-40B4-BE49-F238E27FC236}">
                  <a16:creationId xmlns:a16="http://schemas.microsoft.com/office/drawing/2014/main" id="{3C8E80D8-3AA6-494A-ADE1-F71E7AB17099}"/>
                </a:ext>
              </a:extLst>
            </p:cNvPr>
            <p:cNvSpPr txBox="1"/>
            <p:nvPr/>
          </p:nvSpPr>
          <p:spPr bwMode="auto">
            <a:xfrm>
              <a:off x="9038448" y="2086375"/>
              <a:ext cx="2349784" cy="335280"/>
            </a:xfrm>
            <a:prstGeom prst="rect">
              <a:avLst/>
            </a:prstGeom>
            <a:noFill/>
          </p:spPr>
          <p:txBody>
            <a:bodyPr wrap="square">
              <a:spAutoFit/>
            </a:bodyPr>
            <a:lstStyle/>
            <a:p>
              <a:pPr algn="ctr"/>
              <a:endParaRPr altLang="zh-CN" lang="en-US" spc="300" sz="1600">
                <a:solidFill>
                  <a:schemeClr val="bg1">
                    <a:lumMod val="65000"/>
                  </a:schemeClr>
                </a:solidFill>
                <a:latin charset="-122" panose="020b0503020204020204" pitchFamily="34" typeface="微软雅黑"/>
                <a:ea charset="-122" panose="020b0503020204020204" pitchFamily="34" typeface="微软雅黑"/>
              </a:endParaRPr>
            </a:p>
          </p:txBody>
        </p:sp>
      </p:grpSp>
      <p:grpSp>
        <p:nvGrpSpPr>
          <p:cNvPr id="71" name="组合 70">
            <a:extLst>
              <a:ext uri="{FF2B5EF4-FFF2-40B4-BE49-F238E27FC236}">
                <a16:creationId xmlns:a16="http://schemas.microsoft.com/office/drawing/2014/main" id="{F3EC52D6-481A-42C2-A6B0-103C6E124C89}"/>
              </a:ext>
            </a:extLst>
          </p:cNvPr>
          <p:cNvGrpSpPr/>
          <p:nvPr/>
        </p:nvGrpSpPr>
        <p:grpSpPr>
          <a:xfrm>
            <a:off x="7580555" y="1978677"/>
            <a:ext cx="2349784" cy="1178979"/>
            <a:chOff x="9038448" y="2086375"/>
            <a:chExt cx="2349784" cy="1178979"/>
          </a:xfrm>
        </p:grpSpPr>
        <p:sp>
          <p:nvSpPr>
            <p:cNvPr id="72" name="文本框 18">
              <a:extLst>
                <a:ext uri="{FF2B5EF4-FFF2-40B4-BE49-F238E27FC236}">
                  <a16:creationId xmlns:a16="http://schemas.microsoft.com/office/drawing/2014/main" id="{A0B87026-42C3-4C49-87CC-455080D48511}"/>
                </a:ext>
              </a:extLst>
            </p:cNvPr>
            <p:cNvSpPr txBox="1"/>
            <p:nvPr/>
          </p:nvSpPr>
          <p:spPr bwMode="auto">
            <a:xfrm>
              <a:off x="9038448" y="2332791"/>
              <a:ext cx="2171362" cy="923544"/>
            </a:xfrm>
            <a:prstGeom prst="rect">
              <a:avLst/>
            </a:prstGeom>
            <a:noFill/>
          </p:spPr>
          <p:txBody>
            <a:bodyPr wrap="square">
              <a:spAutoFit/>
            </a:bodyPr>
            <a:lstStyle/>
            <a:p>
              <a:pPr algn="ctr">
                <a:lnSpc>
                  <a:spcPct val="130000"/>
                </a:lnSpc>
                <a:defRPr/>
              </a:pPr>
              <a:r>
                <a:rPr altLang="en-US" lang="zh-CN" spc="300" sz="1400">
                  <a:solidFill>
                    <a:schemeClr val="bg1">
                      <a:lumMod val="65000"/>
                    </a:schemeClr>
                  </a:solidFill>
                  <a:latin charset="-122" panose="020b0503020204020204" pitchFamily="34" typeface="微软雅黑"/>
                  <a:ea charset="-122" panose="020b0503020204020204" pitchFamily="34" typeface="微软雅黑"/>
                </a:rPr>
                <a:t>用户可以在投影仪或者计算机上进行演示，也可以将</a:t>
              </a:r>
            </a:p>
          </p:txBody>
        </p:sp>
        <p:sp>
          <p:nvSpPr>
            <p:cNvPr id="73" name="文本框 19">
              <a:extLst>
                <a:ext uri="{FF2B5EF4-FFF2-40B4-BE49-F238E27FC236}">
                  <a16:creationId xmlns:a16="http://schemas.microsoft.com/office/drawing/2014/main" id="{E582F733-10A5-454A-8E42-D5FAFF233720}"/>
                </a:ext>
              </a:extLst>
            </p:cNvPr>
            <p:cNvSpPr txBox="1"/>
            <p:nvPr/>
          </p:nvSpPr>
          <p:spPr bwMode="auto">
            <a:xfrm>
              <a:off x="9038448" y="2086375"/>
              <a:ext cx="2349784" cy="335280"/>
            </a:xfrm>
            <a:prstGeom prst="rect">
              <a:avLst/>
            </a:prstGeom>
            <a:noFill/>
          </p:spPr>
          <p:txBody>
            <a:bodyPr wrap="square">
              <a:spAutoFit/>
            </a:bodyPr>
            <a:lstStyle/>
            <a:p>
              <a:pPr algn="ctr"/>
              <a:endParaRPr altLang="zh-CN" lang="en-US" spc="300" sz="1600">
                <a:solidFill>
                  <a:schemeClr val="bg1">
                    <a:lumMod val="65000"/>
                  </a:schemeClr>
                </a:solidFill>
                <a:latin charset="-122" panose="020b0503020204020204" pitchFamily="34" typeface="微软雅黑"/>
                <a:ea charset="-122" panose="020b0503020204020204" pitchFamily="34" typeface="微软雅黑"/>
              </a:endParaRPr>
            </a:p>
          </p:txBody>
        </p:sp>
      </p:grpSp>
      <p:grpSp>
        <p:nvGrpSpPr>
          <p:cNvPr id="74" name="组合 73">
            <a:extLst>
              <a:ext uri="{FF2B5EF4-FFF2-40B4-BE49-F238E27FC236}">
                <a16:creationId xmlns:a16="http://schemas.microsoft.com/office/drawing/2014/main" id="{3616FD31-3355-4163-87AB-26E9C79C5DC1}"/>
              </a:ext>
            </a:extLst>
          </p:cNvPr>
          <p:cNvGrpSpPr/>
          <p:nvPr/>
        </p:nvGrpSpPr>
        <p:grpSpPr>
          <a:xfrm>
            <a:off x="9420857" y="3532024"/>
            <a:ext cx="2349784" cy="1178979"/>
            <a:chOff x="9038448" y="2086375"/>
            <a:chExt cx="2349784" cy="1178979"/>
          </a:xfrm>
        </p:grpSpPr>
        <p:sp>
          <p:nvSpPr>
            <p:cNvPr id="75" name="文本框 21">
              <a:extLst>
                <a:ext uri="{FF2B5EF4-FFF2-40B4-BE49-F238E27FC236}">
                  <a16:creationId xmlns:a16="http://schemas.microsoft.com/office/drawing/2014/main" id="{C1F5D9F5-6368-4FC1-B922-1E49646F2FBC}"/>
                </a:ext>
              </a:extLst>
            </p:cNvPr>
            <p:cNvSpPr txBox="1"/>
            <p:nvPr/>
          </p:nvSpPr>
          <p:spPr bwMode="auto">
            <a:xfrm>
              <a:off x="9038448" y="2332791"/>
              <a:ext cx="2171362" cy="923544"/>
            </a:xfrm>
            <a:prstGeom prst="rect">
              <a:avLst/>
            </a:prstGeom>
            <a:noFill/>
          </p:spPr>
          <p:txBody>
            <a:bodyPr wrap="square">
              <a:spAutoFit/>
            </a:bodyPr>
            <a:lstStyle/>
            <a:p>
              <a:pPr algn="ctr">
                <a:lnSpc>
                  <a:spcPct val="130000"/>
                </a:lnSpc>
                <a:defRPr/>
              </a:pPr>
              <a:r>
                <a:rPr altLang="en-US" lang="zh-CN" spc="300" sz="1400">
                  <a:solidFill>
                    <a:schemeClr val="bg1">
                      <a:lumMod val="65000"/>
                    </a:schemeClr>
                  </a:solidFill>
                  <a:latin charset="-122" panose="020b0503020204020204" pitchFamily="34" typeface="微软雅黑"/>
                  <a:ea charset="-122" panose="020b0503020204020204" pitchFamily="34" typeface="微软雅黑"/>
                </a:rPr>
                <a:t>用户可以在投影仪或者计算机上进行演示，也可以将</a:t>
              </a:r>
            </a:p>
          </p:txBody>
        </p:sp>
        <p:sp>
          <p:nvSpPr>
            <p:cNvPr id="76" name="文本框 22">
              <a:extLst>
                <a:ext uri="{FF2B5EF4-FFF2-40B4-BE49-F238E27FC236}">
                  <a16:creationId xmlns:a16="http://schemas.microsoft.com/office/drawing/2014/main" id="{A461C54B-59A5-4BC6-B70B-83888D4BE057}"/>
                </a:ext>
              </a:extLst>
            </p:cNvPr>
            <p:cNvSpPr txBox="1"/>
            <p:nvPr/>
          </p:nvSpPr>
          <p:spPr bwMode="auto">
            <a:xfrm>
              <a:off x="9038447" y="2086376"/>
              <a:ext cx="2349784" cy="335280"/>
            </a:xfrm>
            <a:prstGeom prst="rect">
              <a:avLst/>
            </a:prstGeom>
            <a:noFill/>
          </p:spPr>
          <p:txBody>
            <a:bodyPr wrap="square">
              <a:spAutoFit/>
            </a:bodyPr>
            <a:lstStyle/>
            <a:p>
              <a:pPr algn="ctr"/>
              <a:endParaRPr altLang="zh-CN" lang="en-US" spc="300" sz="1600">
                <a:solidFill>
                  <a:schemeClr val="bg1">
                    <a:lumMod val="65000"/>
                  </a:schemeClr>
                </a:solidFill>
                <a:latin charset="-122" panose="020b0503020204020204" pitchFamily="34" typeface="微软雅黑"/>
                <a:ea charset="-122" panose="020b0503020204020204" pitchFamily="34" typeface="微软雅黑"/>
              </a:endParaRPr>
            </a:p>
          </p:txBody>
        </p:sp>
      </p:grpSp>
      <p:grpSp>
        <p:nvGrpSpPr>
          <p:cNvPr id="77" name="组合 76">
            <a:extLst>
              <a:ext uri="{FF2B5EF4-FFF2-40B4-BE49-F238E27FC236}">
                <a16:creationId xmlns:a16="http://schemas.microsoft.com/office/drawing/2014/main" id="{C4CC24CA-A2F3-49F5-B671-0823E6C32FB6}"/>
              </a:ext>
            </a:extLst>
          </p:cNvPr>
          <p:cNvGrpSpPr/>
          <p:nvPr/>
        </p:nvGrpSpPr>
        <p:grpSpPr>
          <a:xfrm>
            <a:off x="1792256" y="5069186"/>
            <a:ext cx="952500" cy="559160"/>
            <a:chOff x="5961444" y="1763817"/>
            <a:chExt cx="952500" cy="559160"/>
          </a:xfrm>
        </p:grpSpPr>
        <p:sp>
          <p:nvSpPr>
            <p:cNvPr id="78" name="文本框 24">
              <a:extLst>
                <a:ext uri="{FF2B5EF4-FFF2-40B4-BE49-F238E27FC236}">
                  <a16:creationId xmlns:a16="http://schemas.microsoft.com/office/drawing/2014/main" id="{C4B47CCD-AAC2-41F2-BD51-1C6595DCD719}"/>
                </a:ext>
              </a:extLst>
            </p:cNvPr>
            <p:cNvSpPr txBox="1"/>
            <p:nvPr/>
          </p:nvSpPr>
          <p:spPr>
            <a:xfrm flipH="1">
              <a:off x="5961444" y="1763816"/>
              <a:ext cx="952500" cy="518160"/>
            </a:xfrm>
            <a:prstGeom prst="rect">
              <a:avLst/>
            </a:prstGeom>
            <a:noFill/>
          </p:spPr>
          <p:txBody>
            <a:bodyPr rtlCol="0" wrap="square">
              <a:spAutoFit/>
            </a:bodyPr>
            <a:lstStyle/>
            <a:p>
              <a:pPr algn="ctr"/>
              <a:r>
                <a:rPr altLang="zh-CN" lang="en-US" sz="2800">
                  <a:solidFill>
                    <a:schemeClr val="bg1"/>
                  </a:solidFill>
                  <a:latin charset="0" panose="020b0503020202020204" pitchFamily="34" typeface="Agency FB"/>
                  <a:ea charset="-122" panose="020b0503020204020204" pitchFamily="34" typeface="微软雅黑"/>
                </a:rPr>
                <a:t>01</a:t>
              </a:r>
            </a:p>
          </p:txBody>
        </p:sp>
        <p:sp>
          <p:nvSpPr>
            <p:cNvPr id="79" name="文本框 25">
              <a:extLst>
                <a:ext uri="{FF2B5EF4-FFF2-40B4-BE49-F238E27FC236}">
                  <a16:creationId xmlns:a16="http://schemas.microsoft.com/office/drawing/2014/main" id="{50950432-C300-431D-9625-39DBAA75F247}"/>
                </a:ext>
              </a:extLst>
            </p:cNvPr>
            <p:cNvSpPr txBox="1"/>
            <p:nvPr/>
          </p:nvSpPr>
          <p:spPr>
            <a:xfrm flipH="1">
              <a:off x="6189054" y="2138311"/>
              <a:ext cx="511566" cy="182880"/>
            </a:xfrm>
            <a:prstGeom prst="rect">
              <a:avLst/>
            </a:prstGeom>
            <a:noFill/>
          </p:spPr>
          <p:txBody>
            <a:bodyPr rtlCol="0" wrap="square">
              <a:spAutoFit/>
            </a:bodyPr>
            <a:lstStyle/>
            <a:p>
              <a:pPr algn="dist"/>
              <a:r>
                <a:rPr altLang="zh-CN" lang="en-US" sz="600">
                  <a:solidFill>
                    <a:schemeClr val="bg1"/>
                  </a:solidFill>
                  <a:latin charset="0" panose="020b0503020202020204" pitchFamily="34" typeface="Agency FB"/>
                  <a:ea charset="-122" panose="020b0503020204020204" pitchFamily="34" typeface="微软雅黑"/>
                </a:rPr>
                <a:t>OPTION</a:t>
              </a:r>
            </a:p>
          </p:txBody>
        </p:sp>
      </p:grpSp>
      <p:grpSp>
        <p:nvGrpSpPr>
          <p:cNvPr id="80" name="组合 79">
            <a:extLst>
              <a:ext uri="{FF2B5EF4-FFF2-40B4-BE49-F238E27FC236}">
                <a16:creationId xmlns:a16="http://schemas.microsoft.com/office/drawing/2014/main" id="{F4D1308E-4993-42D9-B3D6-077EBF7E686C}"/>
              </a:ext>
            </a:extLst>
          </p:cNvPr>
          <p:cNvGrpSpPr/>
          <p:nvPr/>
        </p:nvGrpSpPr>
        <p:grpSpPr>
          <a:xfrm>
            <a:off x="3384588" y="3475250"/>
            <a:ext cx="952500" cy="559160"/>
            <a:chOff x="5961444" y="1763817"/>
            <a:chExt cx="952500" cy="559160"/>
          </a:xfrm>
        </p:grpSpPr>
        <p:sp>
          <p:nvSpPr>
            <p:cNvPr id="81" name="文本框 27">
              <a:extLst>
                <a:ext uri="{FF2B5EF4-FFF2-40B4-BE49-F238E27FC236}">
                  <a16:creationId xmlns:a16="http://schemas.microsoft.com/office/drawing/2014/main" id="{EC26465F-B728-4237-BD47-26C9E10BBA91}"/>
                </a:ext>
              </a:extLst>
            </p:cNvPr>
            <p:cNvSpPr txBox="1"/>
            <p:nvPr/>
          </p:nvSpPr>
          <p:spPr>
            <a:xfrm flipH="1">
              <a:off x="5961444" y="1763816"/>
              <a:ext cx="952500" cy="518160"/>
            </a:xfrm>
            <a:prstGeom prst="rect">
              <a:avLst/>
            </a:prstGeom>
            <a:noFill/>
          </p:spPr>
          <p:txBody>
            <a:bodyPr rtlCol="0" wrap="square">
              <a:spAutoFit/>
            </a:bodyPr>
            <a:lstStyle/>
            <a:p>
              <a:pPr algn="ctr"/>
              <a:r>
                <a:rPr altLang="zh-CN" lang="en-US" sz="2800">
                  <a:solidFill>
                    <a:schemeClr val="bg1"/>
                  </a:solidFill>
                  <a:latin charset="0" panose="020b0503020202020204" pitchFamily="34" typeface="Agency FB"/>
                  <a:ea charset="-122" panose="020b0503020204020204" pitchFamily="34" typeface="微软雅黑"/>
                </a:rPr>
                <a:t>02</a:t>
              </a:r>
            </a:p>
          </p:txBody>
        </p:sp>
        <p:sp>
          <p:nvSpPr>
            <p:cNvPr id="82" name="文本框 28">
              <a:extLst>
                <a:ext uri="{FF2B5EF4-FFF2-40B4-BE49-F238E27FC236}">
                  <a16:creationId xmlns:a16="http://schemas.microsoft.com/office/drawing/2014/main" id="{90A89D42-0D37-492C-939F-B32A3AC5239C}"/>
                </a:ext>
              </a:extLst>
            </p:cNvPr>
            <p:cNvSpPr txBox="1"/>
            <p:nvPr/>
          </p:nvSpPr>
          <p:spPr>
            <a:xfrm flipH="1">
              <a:off x="6189054" y="2138311"/>
              <a:ext cx="511566" cy="182880"/>
            </a:xfrm>
            <a:prstGeom prst="rect">
              <a:avLst/>
            </a:prstGeom>
            <a:noFill/>
          </p:spPr>
          <p:txBody>
            <a:bodyPr rtlCol="0" wrap="square">
              <a:spAutoFit/>
            </a:bodyPr>
            <a:lstStyle/>
            <a:p>
              <a:pPr algn="dist"/>
              <a:r>
                <a:rPr altLang="zh-CN" lang="en-US" sz="600">
                  <a:solidFill>
                    <a:schemeClr val="bg1"/>
                  </a:solidFill>
                  <a:latin charset="0" panose="020b0503020202020204" pitchFamily="34" typeface="Agency FB"/>
                  <a:ea charset="-122" panose="020b0503020204020204" pitchFamily="34" typeface="微软雅黑"/>
                </a:rPr>
                <a:t>OPTION</a:t>
              </a:r>
            </a:p>
          </p:txBody>
        </p:sp>
      </p:grpSp>
      <p:grpSp>
        <p:nvGrpSpPr>
          <p:cNvPr id="83" name="组合 82">
            <a:extLst>
              <a:ext uri="{FF2B5EF4-FFF2-40B4-BE49-F238E27FC236}">
                <a16:creationId xmlns:a16="http://schemas.microsoft.com/office/drawing/2014/main" id="{24554666-A161-4B69-9E45-875761ED4C18}"/>
              </a:ext>
            </a:extLst>
          </p:cNvPr>
          <p:cNvGrpSpPr/>
          <p:nvPr/>
        </p:nvGrpSpPr>
        <p:grpSpPr>
          <a:xfrm>
            <a:off x="5618157" y="2821254"/>
            <a:ext cx="952500" cy="559160"/>
            <a:chOff x="5961444" y="1763817"/>
            <a:chExt cx="952500" cy="559160"/>
          </a:xfrm>
        </p:grpSpPr>
        <p:sp>
          <p:nvSpPr>
            <p:cNvPr id="84" name="文本框 30">
              <a:extLst>
                <a:ext uri="{FF2B5EF4-FFF2-40B4-BE49-F238E27FC236}">
                  <a16:creationId xmlns:a16="http://schemas.microsoft.com/office/drawing/2014/main" id="{57F88632-598B-4E18-B27C-728E2AA6B84B}"/>
                </a:ext>
              </a:extLst>
            </p:cNvPr>
            <p:cNvSpPr txBox="1"/>
            <p:nvPr/>
          </p:nvSpPr>
          <p:spPr>
            <a:xfrm flipH="1">
              <a:off x="5961444" y="1763817"/>
              <a:ext cx="952500" cy="518160"/>
            </a:xfrm>
            <a:prstGeom prst="rect">
              <a:avLst/>
            </a:prstGeom>
            <a:noFill/>
          </p:spPr>
          <p:txBody>
            <a:bodyPr rtlCol="0" wrap="square">
              <a:spAutoFit/>
            </a:bodyPr>
            <a:lstStyle/>
            <a:p>
              <a:pPr algn="ctr"/>
              <a:r>
                <a:rPr altLang="zh-CN" lang="en-US" sz="2800">
                  <a:solidFill>
                    <a:schemeClr val="bg1"/>
                  </a:solidFill>
                  <a:latin charset="0" panose="020b0503020202020204" pitchFamily="34" typeface="Agency FB"/>
                  <a:ea charset="-122" panose="020b0503020204020204" pitchFamily="34" typeface="微软雅黑"/>
                </a:rPr>
                <a:t>03</a:t>
              </a:r>
            </a:p>
          </p:txBody>
        </p:sp>
        <p:sp>
          <p:nvSpPr>
            <p:cNvPr id="85" name="文本框 31">
              <a:extLst>
                <a:ext uri="{FF2B5EF4-FFF2-40B4-BE49-F238E27FC236}">
                  <a16:creationId xmlns:a16="http://schemas.microsoft.com/office/drawing/2014/main" id="{0275C20F-72F4-4EB0-8E23-229798186466}"/>
                </a:ext>
              </a:extLst>
            </p:cNvPr>
            <p:cNvSpPr txBox="1"/>
            <p:nvPr/>
          </p:nvSpPr>
          <p:spPr>
            <a:xfrm flipH="1">
              <a:off x="6189054" y="2138311"/>
              <a:ext cx="511566" cy="182880"/>
            </a:xfrm>
            <a:prstGeom prst="rect">
              <a:avLst/>
            </a:prstGeom>
            <a:noFill/>
          </p:spPr>
          <p:txBody>
            <a:bodyPr rtlCol="0" wrap="square">
              <a:spAutoFit/>
            </a:bodyPr>
            <a:lstStyle/>
            <a:p>
              <a:pPr algn="dist"/>
              <a:r>
                <a:rPr altLang="zh-CN" lang="en-US" sz="600">
                  <a:solidFill>
                    <a:schemeClr val="bg1"/>
                  </a:solidFill>
                  <a:latin charset="0" panose="020b0503020202020204" pitchFamily="34" typeface="Agency FB"/>
                  <a:ea charset="-122" panose="020b0503020204020204" pitchFamily="34" typeface="微软雅黑"/>
                </a:rPr>
                <a:t>OPTION</a:t>
              </a:r>
            </a:p>
          </p:txBody>
        </p:sp>
      </p:grpSp>
      <p:grpSp>
        <p:nvGrpSpPr>
          <p:cNvPr id="86" name="组合 85">
            <a:extLst>
              <a:ext uri="{FF2B5EF4-FFF2-40B4-BE49-F238E27FC236}">
                <a16:creationId xmlns:a16="http://schemas.microsoft.com/office/drawing/2014/main" id="{439779B8-4169-4D06-A3F0-7C1A04AEFFBA}"/>
              </a:ext>
            </a:extLst>
          </p:cNvPr>
          <p:cNvGrpSpPr/>
          <p:nvPr/>
        </p:nvGrpSpPr>
        <p:grpSpPr>
          <a:xfrm>
            <a:off x="7818400" y="3457280"/>
            <a:ext cx="952500" cy="559160"/>
            <a:chOff x="5961444" y="1763817"/>
            <a:chExt cx="952500" cy="559160"/>
          </a:xfrm>
        </p:grpSpPr>
        <p:sp>
          <p:nvSpPr>
            <p:cNvPr id="87" name="文本框 33">
              <a:extLst>
                <a:ext uri="{FF2B5EF4-FFF2-40B4-BE49-F238E27FC236}">
                  <a16:creationId xmlns:a16="http://schemas.microsoft.com/office/drawing/2014/main" id="{8C5FCC24-A180-4C6B-8195-13BDECFFDCA3}"/>
                </a:ext>
              </a:extLst>
            </p:cNvPr>
            <p:cNvSpPr txBox="1"/>
            <p:nvPr/>
          </p:nvSpPr>
          <p:spPr>
            <a:xfrm flipH="1">
              <a:off x="5961443" y="1763817"/>
              <a:ext cx="952500" cy="518160"/>
            </a:xfrm>
            <a:prstGeom prst="rect">
              <a:avLst/>
            </a:prstGeom>
            <a:noFill/>
          </p:spPr>
          <p:txBody>
            <a:bodyPr rtlCol="0" wrap="square">
              <a:spAutoFit/>
            </a:bodyPr>
            <a:lstStyle/>
            <a:p>
              <a:pPr algn="ctr"/>
              <a:r>
                <a:rPr altLang="zh-CN" lang="en-US" sz="2800">
                  <a:solidFill>
                    <a:schemeClr val="bg1"/>
                  </a:solidFill>
                  <a:latin charset="0" panose="020b0503020202020204" pitchFamily="34" typeface="Agency FB"/>
                  <a:ea charset="-122" panose="020b0503020204020204" pitchFamily="34" typeface="微软雅黑"/>
                </a:rPr>
                <a:t>04</a:t>
              </a:r>
            </a:p>
          </p:txBody>
        </p:sp>
        <p:sp>
          <p:nvSpPr>
            <p:cNvPr id="88" name="文本框 34">
              <a:extLst>
                <a:ext uri="{FF2B5EF4-FFF2-40B4-BE49-F238E27FC236}">
                  <a16:creationId xmlns:a16="http://schemas.microsoft.com/office/drawing/2014/main" id="{5DBA2CEA-67C8-4951-8444-E9738C7C4BF7}"/>
                </a:ext>
              </a:extLst>
            </p:cNvPr>
            <p:cNvSpPr txBox="1"/>
            <p:nvPr/>
          </p:nvSpPr>
          <p:spPr>
            <a:xfrm flipH="1">
              <a:off x="6189055" y="2138311"/>
              <a:ext cx="511566" cy="182880"/>
            </a:xfrm>
            <a:prstGeom prst="rect">
              <a:avLst/>
            </a:prstGeom>
            <a:noFill/>
          </p:spPr>
          <p:txBody>
            <a:bodyPr rtlCol="0" wrap="square">
              <a:spAutoFit/>
            </a:bodyPr>
            <a:lstStyle/>
            <a:p>
              <a:pPr algn="dist"/>
              <a:r>
                <a:rPr altLang="zh-CN" lang="en-US" sz="600">
                  <a:solidFill>
                    <a:schemeClr val="bg1"/>
                  </a:solidFill>
                  <a:latin charset="0" panose="020b0503020202020204" pitchFamily="34" typeface="Agency FB"/>
                  <a:ea charset="-122" panose="020b0503020204020204" pitchFamily="34" typeface="微软雅黑"/>
                </a:rPr>
                <a:t>OPTION</a:t>
              </a:r>
            </a:p>
          </p:txBody>
        </p:sp>
      </p:grpSp>
      <p:grpSp>
        <p:nvGrpSpPr>
          <p:cNvPr id="89" name="组合 88">
            <a:extLst>
              <a:ext uri="{FF2B5EF4-FFF2-40B4-BE49-F238E27FC236}">
                <a16:creationId xmlns:a16="http://schemas.microsoft.com/office/drawing/2014/main" id="{6E59936D-8D72-4B04-8176-02502D560AC1}"/>
              </a:ext>
            </a:extLst>
          </p:cNvPr>
          <p:cNvGrpSpPr/>
          <p:nvPr/>
        </p:nvGrpSpPr>
        <p:grpSpPr>
          <a:xfrm>
            <a:off x="9415252" y="5065267"/>
            <a:ext cx="952500" cy="559160"/>
            <a:chOff x="5961444" y="1763817"/>
            <a:chExt cx="952500" cy="559160"/>
          </a:xfrm>
        </p:grpSpPr>
        <p:sp>
          <p:nvSpPr>
            <p:cNvPr id="90" name="文本框 36">
              <a:extLst>
                <a:ext uri="{FF2B5EF4-FFF2-40B4-BE49-F238E27FC236}">
                  <a16:creationId xmlns:a16="http://schemas.microsoft.com/office/drawing/2014/main" id="{E6D00AD6-3CD1-4406-B151-CDA46757BD18}"/>
                </a:ext>
              </a:extLst>
            </p:cNvPr>
            <p:cNvSpPr txBox="1"/>
            <p:nvPr/>
          </p:nvSpPr>
          <p:spPr>
            <a:xfrm flipH="1">
              <a:off x="5961443" y="1763818"/>
              <a:ext cx="952500" cy="518160"/>
            </a:xfrm>
            <a:prstGeom prst="rect">
              <a:avLst/>
            </a:prstGeom>
            <a:noFill/>
          </p:spPr>
          <p:txBody>
            <a:bodyPr rtlCol="0" wrap="square">
              <a:spAutoFit/>
            </a:bodyPr>
            <a:lstStyle/>
            <a:p>
              <a:pPr algn="ctr"/>
              <a:r>
                <a:rPr altLang="zh-CN" lang="en-US" sz="2800">
                  <a:solidFill>
                    <a:schemeClr val="bg1"/>
                  </a:solidFill>
                  <a:latin charset="0" panose="020b0503020202020204" pitchFamily="34" typeface="Agency FB"/>
                  <a:ea charset="-122" panose="020b0503020204020204" pitchFamily="34" typeface="微软雅黑"/>
                </a:rPr>
                <a:t>05</a:t>
              </a:r>
            </a:p>
          </p:txBody>
        </p:sp>
        <p:sp>
          <p:nvSpPr>
            <p:cNvPr id="91" name="文本框 37">
              <a:extLst>
                <a:ext uri="{FF2B5EF4-FFF2-40B4-BE49-F238E27FC236}">
                  <a16:creationId xmlns:a16="http://schemas.microsoft.com/office/drawing/2014/main" id="{5F44DFFA-5267-4C60-90CF-667E03B1ABB7}"/>
                </a:ext>
              </a:extLst>
            </p:cNvPr>
            <p:cNvSpPr txBox="1"/>
            <p:nvPr/>
          </p:nvSpPr>
          <p:spPr>
            <a:xfrm flipH="1">
              <a:off x="6189054" y="2138311"/>
              <a:ext cx="511566" cy="182880"/>
            </a:xfrm>
            <a:prstGeom prst="rect">
              <a:avLst/>
            </a:prstGeom>
            <a:noFill/>
          </p:spPr>
          <p:txBody>
            <a:bodyPr rtlCol="0" wrap="square">
              <a:spAutoFit/>
            </a:bodyPr>
            <a:lstStyle/>
            <a:p>
              <a:pPr algn="dist"/>
              <a:r>
                <a:rPr altLang="zh-CN" lang="en-US" sz="600">
                  <a:solidFill>
                    <a:schemeClr val="bg1"/>
                  </a:solidFill>
                  <a:latin charset="0" panose="020b0503020202020204" pitchFamily="34" typeface="Agency FB"/>
                  <a:ea charset="-122" panose="020b0503020204020204" pitchFamily="34" typeface="微软雅黑"/>
                </a:rPr>
                <a:t>OPTION</a:t>
              </a:r>
            </a:p>
          </p:txBody>
        </p:sp>
      </p:grpSp>
      <p:sp>
        <p:nvSpPr>
          <p:cNvPr id="92" name="文本框 38">
            <a:extLst>
              <a:ext uri="{FF2B5EF4-FFF2-40B4-BE49-F238E27FC236}">
                <a16:creationId xmlns:a16="http://schemas.microsoft.com/office/drawing/2014/main" id="{9A8FD0FC-D6E7-4C80-8952-8E0A2EAE80CA}"/>
              </a:ext>
            </a:extLst>
          </p:cNvPr>
          <p:cNvSpPr txBox="1"/>
          <p:nvPr/>
        </p:nvSpPr>
        <p:spPr>
          <a:xfrm>
            <a:off x="4738675" y="5214243"/>
            <a:ext cx="2716241" cy="1737360"/>
          </a:xfrm>
          <a:prstGeom prst="rect">
            <a:avLst/>
          </a:prstGeom>
          <a:noFill/>
        </p:spPr>
        <p:txBody>
          <a:bodyPr rtlCol="0" wrap="square">
            <a:spAutoFit/>
          </a:bodyPr>
          <a:lstStyle/>
          <a:p>
            <a:pPr algn="ctr"/>
            <a:r>
              <a:rPr altLang="zh-CN" lang="en-US" sz="3600">
                <a:solidFill>
                  <a:schemeClr val="bg1">
                    <a:lumMod val="65000"/>
                  </a:schemeClr>
                </a:solidFill>
                <a:latin charset="0" panose="020b0503020202020204" pitchFamily="34" typeface="Agency FB"/>
                <a:ea charset="-122" panose="020b0503020204020204" pitchFamily="34" typeface="微软雅黑"/>
              </a:rPr>
              <a:t>BUSINESS</a:t>
            </a:r>
          </a:p>
          <a:p>
            <a:pPr algn="ctr"/>
            <a:r>
              <a:rPr altLang="zh-CN" lang="en-US" sz="3600">
                <a:solidFill>
                  <a:schemeClr val="bg1">
                    <a:lumMod val="65000"/>
                  </a:schemeClr>
                </a:solidFill>
                <a:latin charset="0" panose="020b0503020202020204" pitchFamily="34" typeface="Agency FB"/>
                <a:ea charset="-122" panose="020b0503020204020204" pitchFamily="34" typeface="微软雅黑"/>
              </a:rPr>
              <a:t>INFOGRAPHIC</a:t>
            </a:r>
          </a:p>
        </p:txBody>
      </p:sp>
    </p:spTree>
    <p:extLst>
      <p:ext uri="{BB962C8B-B14F-4D97-AF65-F5344CB8AC3E}">
        <p14:creationId val="1949068777"/>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56"/>
                                        </p:tgtEl>
                                        <p:attrNameLst>
                                          <p:attrName>style.visibility</p:attrName>
                                        </p:attrNameLst>
                                      </p:cBhvr>
                                      <p:to>
                                        <p:strVal val="visible"/>
                                      </p:to>
                                    </p:set>
                                    <p:animEffect filter="fade" transition="in">
                                      <p:cBhvr>
                                        <p:cTn dur="500" id="12"/>
                                        <p:tgtEl>
                                          <p:spTgt spid="56"/>
                                        </p:tgtEl>
                                      </p:cBhvr>
                                    </p:animEffect>
                                    <p:anim calcmode="lin" valueType="num">
                                      <p:cBhvr>
                                        <p:cTn dur="500" fill="hold" id="13"/>
                                        <p:tgtEl>
                                          <p:spTgt spid="56"/>
                                        </p:tgtEl>
                                        <p:attrNameLst>
                                          <p:attrName>ppt_x</p:attrName>
                                        </p:attrNameLst>
                                      </p:cBhvr>
                                      <p:tavLst>
                                        <p:tav tm="0">
                                          <p:val>
                                            <p:strVal val="#ppt_x"/>
                                          </p:val>
                                        </p:tav>
                                        <p:tav tm="100000">
                                          <p:val>
                                            <p:strVal val="#ppt_x"/>
                                          </p:val>
                                        </p:tav>
                                      </p:tavLst>
                                    </p:anim>
                                    <p:anim calcmode="lin" valueType="num">
                                      <p:cBhvr>
                                        <p:cTn dur="500" fill="hold" id="14"/>
                                        <p:tgtEl>
                                          <p:spTgt spid="56"/>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iterate type="lt">
                                    <p:tmPct val="10000"/>
                                  </p:iterate>
                                  <p:childTnLst>
                                    <p:set>
                                      <p:cBhvr>
                                        <p:cTn dur="1" fill="hold" id="17">
                                          <p:stCondLst>
                                            <p:cond delay="0"/>
                                          </p:stCondLst>
                                        </p:cTn>
                                        <p:tgtEl>
                                          <p:spTgt spid="92"/>
                                        </p:tgtEl>
                                        <p:attrNameLst>
                                          <p:attrName>style.visibility</p:attrName>
                                        </p:attrNameLst>
                                      </p:cBhvr>
                                      <p:to>
                                        <p:strVal val="visible"/>
                                      </p:to>
                                    </p:set>
                                    <p:anim calcmode="lin" valueType="num">
                                      <p:cBhvr>
                                        <p:cTn dur="500" fill="hold" id="18"/>
                                        <p:tgtEl>
                                          <p:spTgt spid="92"/>
                                        </p:tgtEl>
                                        <p:attrNameLst>
                                          <p:attrName>ppt_w</p:attrName>
                                        </p:attrNameLst>
                                      </p:cBhvr>
                                      <p:tavLst>
                                        <p:tav tm="0">
                                          <p:val>
                                            <p:fltVal val="0"/>
                                          </p:val>
                                        </p:tav>
                                        <p:tav tm="100000">
                                          <p:val>
                                            <p:strVal val="#ppt_w"/>
                                          </p:val>
                                        </p:tav>
                                      </p:tavLst>
                                    </p:anim>
                                    <p:anim calcmode="lin" valueType="num">
                                      <p:cBhvr>
                                        <p:cTn dur="500" fill="hold" id="19"/>
                                        <p:tgtEl>
                                          <p:spTgt spid="92"/>
                                        </p:tgtEl>
                                        <p:attrNameLst>
                                          <p:attrName>ppt_h</p:attrName>
                                        </p:attrNameLst>
                                      </p:cBhvr>
                                      <p:tavLst>
                                        <p:tav tm="0">
                                          <p:val>
                                            <p:fltVal val="0"/>
                                          </p:val>
                                        </p:tav>
                                        <p:tav tm="100000">
                                          <p:val>
                                            <p:strVal val="#ppt_h"/>
                                          </p:val>
                                        </p:tav>
                                      </p:tavLst>
                                    </p:anim>
                                    <p:animEffect filter="fade" transition="in">
                                      <p:cBhvr>
                                        <p:cTn dur="500" id="20"/>
                                        <p:tgtEl>
                                          <p:spTgt spid="92"/>
                                        </p:tgtEl>
                                      </p:cBhvr>
                                    </p:animEffect>
                                  </p:childTnLst>
                                </p:cTn>
                              </p:par>
                            </p:childTnLst>
                          </p:cTn>
                        </p:par>
                        <p:par>
                          <p:cTn fill="hold" id="21" nodeType="afterGroup">
                            <p:stCondLst>
                              <p:cond delay="1500"/>
                            </p:stCondLst>
                            <p:childTnLst>
                              <p:par>
                                <p:cTn accel="60000" fill="hold" grpId="0" id="22" nodeType="afterEffect" presetClass="entr" presetID="2" presetSubtype="4">
                                  <p:stCondLst>
                                    <p:cond delay="0"/>
                                  </p:stCondLst>
                                  <p:childTnLst>
                                    <p:set>
                                      <p:cBhvr>
                                        <p:cTn dur="1" fill="hold" id="23">
                                          <p:stCondLst>
                                            <p:cond delay="0"/>
                                          </p:stCondLst>
                                        </p:cTn>
                                        <p:tgtEl>
                                          <p:spTgt spid="61"/>
                                        </p:tgtEl>
                                        <p:attrNameLst>
                                          <p:attrName>style.visibility</p:attrName>
                                        </p:attrNameLst>
                                      </p:cBhvr>
                                      <p:to>
                                        <p:strVal val="visible"/>
                                      </p:to>
                                    </p:set>
                                    <p:anim calcmode="lin" valueType="num">
                                      <p:cBhvr additive="base">
                                        <p:cTn dur="500" fill="hold" id="24"/>
                                        <p:tgtEl>
                                          <p:spTgt spid="61"/>
                                        </p:tgtEl>
                                        <p:attrNameLst>
                                          <p:attrName>ppt_x</p:attrName>
                                        </p:attrNameLst>
                                      </p:cBhvr>
                                      <p:tavLst>
                                        <p:tav tm="0">
                                          <p:val>
                                            <p:strVal val="#ppt_x"/>
                                          </p:val>
                                        </p:tav>
                                        <p:tav tm="100000">
                                          <p:val>
                                            <p:strVal val="#ppt_x"/>
                                          </p:val>
                                        </p:tav>
                                      </p:tavLst>
                                    </p:anim>
                                    <p:anim calcmode="lin" valueType="num">
                                      <p:cBhvr additive="base">
                                        <p:cTn dur="500" fill="hold" id="25"/>
                                        <p:tgtEl>
                                          <p:spTgt spid="61"/>
                                        </p:tgtEl>
                                        <p:attrNameLst>
                                          <p:attrName>ppt_y</p:attrName>
                                        </p:attrNameLst>
                                      </p:cBhvr>
                                      <p:tavLst>
                                        <p:tav tm="0">
                                          <p:val>
                                            <p:strVal val="1+#ppt_h/2"/>
                                          </p:val>
                                        </p:tav>
                                        <p:tav tm="100000">
                                          <p:val>
                                            <p:strVal val="#ppt_y"/>
                                          </p:val>
                                        </p:tav>
                                      </p:tavLst>
                                    </p:anim>
                                  </p:childTnLst>
                                </p:cTn>
                              </p:par>
                              <p:par>
                                <p:cTn accel="60000" fill="hold" grpId="0" id="26" nodeType="withEffect" presetClass="entr" presetID="2" presetSubtype="4">
                                  <p:stCondLst>
                                    <p:cond delay="200"/>
                                  </p:stCondLst>
                                  <p:childTnLst>
                                    <p:set>
                                      <p:cBhvr>
                                        <p:cTn dur="1" fill="hold" id="27">
                                          <p:stCondLst>
                                            <p:cond delay="0"/>
                                          </p:stCondLst>
                                        </p:cTn>
                                        <p:tgtEl>
                                          <p:spTgt spid="60"/>
                                        </p:tgtEl>
                                        <p:attrNameLst>
                                          <p:attrName>style.visibility</p:attrName>
                                        </p:attrNameLst>
                                      </p:cBhvr>
                                      <p:to>
                                        <p:strVal val="visible"/>
                                      </p:to>
                                    </p:set>
                                    <p:anim calcmode="lin" valueType="num">
                                      <p:cBhvr additive="base">
                                        <p:cTn dur="500" fill="hold" id="28"/>
                                        <p:tgtEl>
                                          <p:spTgt spid="60"/>
                                        </p:tgtEl>
                                        <p:attrNameLst>
                                          <p:attrName>ppt_x</p:attrName>
                                        </p:attrNameLst>
                                      </p:cBhvr>
                                      <p:tavLst>
                                        <p:tav tm="0">
                                          <p:val>
                                            <p:strVal val="#ppt_x"/>
                                          </p:val>
                                        </p:tav>
                                        <p:tav tm="100000">
                                          <p:val>
                                            <p:strVal val="#ppt_x"/>
                                          </p:val>
                                        </p:tav>
                                      </p:tavLst>
                                    </p:anim>
                                    <p:anim calcmode="lin" valueType="num">
                                      <p:cBhvr additive="base">
                                        <p:cTn dur="500" fill="hold" id="29"/>
                                        <p:tgtEl>
                                          <p:spTgt spid="60"/>
                                        </p:tgtEl>
                                        <p:attrNameLst>
                                          <p:attrName>ppt_y</p:attrName>
                                        </p:attrNameLst>
                                      </p:cBhvr>
                                      <p:tavLst>
                                        <p:tav tm="0">
                                          <p:val>
                                            <p:strVal val="1+#ppt_h/2"/>
                                          </p:val>
                                        </p:tav>
                                        <p:tav tm="100000">
                                          <p:val>
                                            <p:strVal val="#ppt_y"/>
                                          </p:val>
                                        </p:tav>
                                      </p:tavLst>
                                    </p:anim>
                                  </p:childTnLst>
                                </p:cTn>
                              </p:par>
                              <p:par>
                                <p:cTn accel="60000" fill="hold" grpId="0" id="30" nodeType="withEffect" presetClass="entr" presetID="2" presetSubtype="4">
                                  <p:stCondLst>
                                    <p:cond delay="400"/>
                                  </p:stCondLst>
                                  <p:childTnLst>
                                    <p:set>
                                      <p:cBhvr>
                                        <p:cTn dur="1" fill="hold" id="31">
                                          <p:stCondLst>
                                            <p:cond delay="0"/>
                                          </p:stCondLst>
                                        </p:cTn>
                                        <p:tgtEl>
                                          <p:spTgt spid="57"/>
                                        </p:tgtEl>
                                        <p:attrNameLst>
                                          <p:attrName>style.visibility</p:attrName>
                                        </p:attrNameLst>
                                      </p:cBhvr>
                                      <p:to>
                                        <p:strVal val="visible"/>
                                      </p:to>
                                    </p:set>
                                    <p:anim calcmode="lin" valueType="num">
                                      <p:cBhvr additive="base">
                                        <p:cTn dur="500" fill="hold" id="32"/>
                                        <p:tgtEl>
                                          <p:spTgt spid="57"/>
                                        </p:tgtEl>
                                        <p:attrNameLst>
                                          <p:attrName>ppt_x</p:attrName>
                                        </p:attrNameLst>
                                      </p:cBhvr>
                                      <p:tavLst>
                                        <p:tav tm="0">
                                          <p:val>
                                            <p:strVal val="#ppt_x"/>
                                          </p:val>
                                        </p:tav>
                                        <p:tav tm="100000">
                                          <p:val>
                                            <p:strVal val="#ppt_x"/>
                                          </p:val>
                                        </p:tav>
                                      </p:tavLst>
                                    </p:anim>
                                    <p:anim calcmode="lin" valueType="num">
                                      <p:cBhvr additive="base">
                                        <p:cTn dur="500" fill="hold" id="33"/>
                                        <p:tgtEl>
                                          <p:spTgt spid="57"/>
                                        </p:tgtEl>
                                        <p:attrNameLst>
                                          <p:attrName>ppt_y</p:attrName>
                                        </p:attrNameLst>
                                      </p:cBhvr>
                                      <p:tavLst>
                                        <p:tav tm="0">
                                          <p:val>
                                            <p:strVal val="1+#ppt_h/2"/>
                                          </p:val>
                                        </p:tav>
                                        <p:tav tm="100000">
                                          <p:val>
                                            <p:strVal val="#ppt_y"/>
                                          </p:val>
                                        </p:tav>
                                      </p:tavLst>
                                    </p:anim>
                                  </p:childTnLst>
                                </p:cTn>
                              </p:par>
                              <p:par>
                                <p:cTn accel="60000" fill="hold" grpId="0" id="34" nodeType="withEffect" presetClass="entr" presetID="2" presetSubtype="4">
                                  <p:stCondLst>
                                    <p:cond delay="600"/>
                                  </p:stCondLst>
                                  <p:childTnLst>
                                    <p:set>
                                      <p:cBhvr>
                                        <p:cTn dur="1" fill="hold" id="35">
                                          <p:stCondLst>
                                            <p:cond delay="0"/>
                                          </p:stCondLst>
                                        </p:cTn>
                                        <p:tgtEl>
                                          <p:spTgt spid="58"/>
                                        </p:tgtEl>
                                        <p:attrNameLst>
                                          <p:attrName>style.visibility</p:attrName>
                                        </p:attrNameLst>
                                      </p:cBhvr>
                                      <p:to>
                                        <p:strVal val="visible"/>
                                      </p:to>
                                    </p:set>
                                    <p:anim calcmode="lin" valueType="num">
                                      <p:cBhvr additive="base">
                                        <p:cTn dur="500" fill="hold" id="36"/>
                                        <p:tgtEl>
                                          <p:spTgt spid="58"/>
                                        </p:tgtEl>
                                        <p:attrNameLst>
                                          <p:attrName>ppt_x</p:attrName>
                                        </p:attrNameLst>
                                      </p:cBhvr>
                                      <p:tavLst>
                                        <p:tav tm="0">
                                          <p:val>
                                            <p:strVal val="#ppt_x"/>
                                          </p:val>
                                        </p:tav>
                                        <p:tav tm="100000">
                                          <p:val>
                                            <p:strVal val="#ppt_x"/>
                                          </p:val>
                                        </p:tav>
                                      </p:tavLst>
                                    </p:anim>
                                    <p:anim calcmode="lin" valueType="num">
                                      <p:cBhvr additive="base">
                                        <p:cTn dur="500" fill="hold" id="37"/>
                                        <p:tgtEl>
                                          <p:spTgt spid="58"/>
                                        </p:tgtEl>
                                        <p:attrNameLst>
                                          <p:attrName>ppt_y</p:attrName>
                                        </p:attrNameLst>
                                      </p:cBhvr>
                                      <p:tavLst>
                                        <p:tav tm="0">
                                          <p:val>
                                            <p:strVal val="1+#ppt_h/2"/>
                                          </p:val>
                                        </p:tav>
                                        <p:tav tm="100000">
                                          <p:val>
                                            <p:strVal val="#ppt_y"/>
                                          </p:val>
                                        </p:tav>
                                      </p:tavLst>
                                    </p:anim>
                                  </p:childTnLst>
                                </p:cTn>
                              </p:par>
                              <p:par>
                                <p:cTn accel="60000" fill="hold" grpId="0" id="38" nodeType="withEffect" presetClass="entr" presetID="2" presetSubtype="4">
                                  <p:stCondLst>
                                    <p:cond delay="800"/>
                                  </p:stCondLst>
                                  <p:childTnLst>
                                    <p:set>
                                      <p:cBhvr>
                                        <p:cTn dur="1" fill="hold" id="39">
                                          <p:stCondLst>
                                            <p:cond delay="0"/>
                                          </p:stCondLst>
                                        </p:cTn>
                                        <p:tgtEl>
                                          <p:spTgt spid="59"/>
                                        </p:tgtEl>
                                        <p:attrNameLst>
                                          <p:attrName>style.visibility</p:attrName>
                                        </p:attrNameLst>
                                      </p:cBhvr>
                                      <p:to>
                                        <p:strVal val="visible"/>
                                      </p:to>
                                    </p:set>
                                    <p:anim calcmode="lin" valueType="num">
                                      <p:cBhvr additive="base">
                                        <p:cTn dur="500" fill="hold" id="40"/>
                                        <p:tgtEl>
                                          <p:spTgt spid="59"/>
                                        </p:tgtEl>
                                        <p:attrNameLst>
                                          <p:attrName>ppt_x</p:attrName>
                                        </p:attrNameLst>
                                      </p:cBhvr>
                                      <p:tavLst>
                                        <p:tav tm="0">
                                          <p:val>
                                            <p:strVal val="#ppt_x"/>
                                          </p:val>
                                        </p:tav>
                                        <p:tav tm="100000">
                                          <p:val>
                                            <p:strVal val="#ppt_x"/>
                                          </p:val>
                                        </p:tav>
                                      </p:tavLst>
                                    </p:anim>
                                    <p:anim calcmode="lin" valueType="num">
                                      <p:cBhvr additive="base">
                                        <p:cTn dur="500" fill="hold" id="41"/>
                                        <p:tgtEl>
                                          <p:spTgt spid="59"/>
                                        </p:tgtEl>
                                        <p:attrNameLst>
                                          <p:attrName>ppt_y</p:attrName>
                                        </p:attrNameLst>
                                      </p:cBhvr>
                                      <p:tavLst>
                                        <p:tav tm="0">
                                          <p:val>
                                            <p:strVal val="1+#ppt_h/2"/>
                                          </p:val>
                                        </p:tav>
                                        <p:tav tm="100000">
                                          <p:val>
                                            <p:strVal val="#ppt_y"/>
                                          </p:val>
                                        </p:tav>
                                      </p:tavLst>
                                    </p:anim>
                                  </p:childTnLst>
                                </p:cTn>
                              </p:par>
                            </p:childTnLst>
                          </p:cTn>
                        </p:par>
                        <p:par>
                          <p:cTn fill="hold" id="42" nodeType="afterGroup">
                            <p:stCondLst>
                              <p:cond delay="2800"/>
                            </p:stCondLst>
                            <p:childTnLst>
                              <p:par>
                                <p:cTn fill="hold" id="43" nodeType="afterEffect" presetClass="entr" presetID="53" presetSubtype="0">
                                  <p:stCondLst>
                                    <p:cond delay="0"/>
                                  </p:stCondLst>
                                  <p:childTnLst>
                                    <p:set>
                                      <p:cBhvr>
                                        <p:cTn dur="1" fill="hold" id="44">
                                          <p:stCondLst>
                                            <p:cond delay="0"/>
                                          </p:stCondLst>
                                        </p:cTn>
                                        <p:tgtEl>
                                          <p:spTgt spid="77"/>
                                        </p:tgtEl>
                                        <p:attrNameLst>
                                          <p:attrName>style.visibility</p:attrName>
                                        </p:attrNameLst>
                                      </p:cBhvr>
                                      <p:to>
                                        <p:strVal val="visible"/>
                                      </p:to>
                                    </p:set>
                                    <p:anim calcmode="lin" valueType="num">
                                      <p:cBhvr>
                                        <p:cTn dur="500" fill="hold" id="45"/>
                                        <p:tgtEl>
                                          <p:spTgt spid="77"/>
                                        </p:tgtEl>
                                        <p:attrNameLst>
                                          <p:attrName>ppt_w</p:attrName>
                                        </p:attrNameLst>
                                      </p:cBhvr>
                                      <p:tavLst>
                                        <p:tav tm="0">
                                          <p:val>
                                            <p:fltVal val="0"/>
                                          </p:val>
                                        </p:tav>
                                        <p:tav tm="100000">
                                          <p:val>
                                            <p:strVal val="#ppt_w"/>
                                          </p:val>
                                        </p:tav>
                                      </p:tavLst>
                                    </p:anim>
                                    <p:anim calcmode="lin" valueType="num">
                                      <p:cBhvr>
                                        <p:cTn dur="500" fill="hold" id="46"/>
                                        <p:tgtEl>
                                          <p:spTgt spid="77"/>
                                        </p:tgtEl>
                                        <p:attrNameLst>
                                          <p:attrName>ppt_h</p:attrName>
                                        </p:attrNameLst>
                                      </p:cBhvr>
                                      <p:tavLst>
                                        <p:tav tm="0">
                                          <p:val>
                                            <p:fltVal val="0"/>
                                          </p:val>
                                        </p:tav>
                                        <p:tav tm="100000">
                                          <p:val>
                                            <p:strVal val="#ppt_h"/>
                                          </p:val>
                                        </p:tav>
                                      </p:tavLst>
                                    </p:anim>
                                    <p:animEffect filter="fade" transition="in">
                                      <p:cBhvr>
                                        <p:cTn dur="500" id="47"/>
                                        <p:tgtEl>
                                          <p:spTgt spid="77"/>
                                        </p:tgtEl>
                                      </p:cBhvr>
                                    </p:animEffect>
                                  </p:childTnLst>
                                </p:cTn>
                              </p:par>
                            </p:childTnLst>
                          </p:cTn>
                        </p:par>
                        <p:par>
                          <p:cTn fill="hold" id="48" nodeType="afterGroup">
                            <p:stCondLst>
                              <p:cond delay="3300"/>
                            </p:stCondLst>
                            <p:childTnLst>
                              <p:par>
                                <p:cTn fill="hold" id="49" nodeType="afterEffect" presetClass="entr" presetID="16" presetSubtype="37">
                                  <p:stCondLst>
                                    <p:cond delay="0"/>
                                  </p:stCondLst>
                                  <p:childTnLst>
                                    <p:set>
                                      <p:cBhvr>
                                        <p:cTn dur="1" fill="hold" id="50">
                                          <p:stCondLst>
                                            <p:cond delay="0"/>
                                          </p:stCondLst>
                                        </p:cTn>
                                        <p:tgtEl>
                                          <p:spTgt spid="62"/>
                                        </p:tgtEl>
                                        <p:attrNameLst>
                                          <p:attrName>style.visibility</p:attrName>
                                        </p:attrNameLst>
                                      </p:cBhvr>
                                      <p:to>
                                        <p:strVal val="visible"/>
                                      </p:to>
                                    </p:set>
                                    <p:animEffect filter="barn(outVertical)" transition="in">
                                      <p:cBhvr>
                                        <p:cTn dur="500" id="51"/>
                                        <p:tgtEl>
                                          <p:spTgt spid="62"/>
                                        </p:tgtEl>
                                      </p:cBhvr>
                                    </p:animEffect>
                                  </p:childTnLst>
                                </p:cTn>
                              </p:par>
                            </p:childTnLst>
                          </p:cTn>
                        </p:par>
                        <p:par>
                          <p:cTn fill="hold" id="52" nodeType="afterGroup">
                            <p:stCondLst>
                              <p:cond delay="3800"/>
                            </p:stCondLst>
                            <p:childTnLst>
                              <p:par>
                                <p:cTn fill="hold" id="53" nodeType="afterEffect" presetClass="entr" presetID="53" presetSubtype="0">
                                  <p:stCondLst>
                                    <p:cond delay="0"/>
                                  </p:stCondLst>
                                  <p:childTnLst>
                                    <p:set>
                                      <p:cBhvr>
                                        <p:cTn dur="1" fill="hold" id="54">
                                          <p:stCondLst>
                                            <p:cond delay="0"/>
                                          </p:stCondLst>
                                        </p:cTn>
                                        <p:tgtEl>
                                          <p:spTgt spid="80"/>
                                        </p:tgtEl>
                                        <p:attrNameLst>
                                          <p:attrName>style.visibility</p:attrName>
                                        </p:attrNameLst>
                                      </p:cBhvr>
                                      <p:to>
                                        <p:strVal val="visible"/>
                                      </p:to>
                                    </p:set>
                                    <p:anim calcmode="lin" valueType="num">
                                      <p:cBhvr>
                                        <p:cTn dur="500" fill="hold" id="55"/>
                                        <p:tgtEl>
                                          <p:spTgt spid="80"/>
                                        </p:tgtEl>
                                        <p:attrNameLst>
                                          <p:attrName>ppt_w</p:attrName>
                                        </p:attrNameLst>
                                      </p:cBhvr>
                                      <p:tavLst>
                                        <p:tav tm="0">
                                          <p:val>
                                            <p:fltVal val="0"/>
                                          </p:val>
                                        </p:tav>
                                        <p:tav tm="100000">
                                          <p:val>
                                            <p:strVal val="#ppt_w"/>
                                          </p:val>
                                        </p:tav>
                                      </p:tavLst>
                                    </p:anim>
                                    <p:anim calcmode="lin" valueType="num">
                                      <p:cBhvr>
                                        <p:cTn dur="500" fill="hold" id="56"/>
                                        <p:tgtEl>
                                          <p:spTgt spid="80"/>
                                        </p:tgtEl>
                                        <p:attrNameLst>
                                          <p:attrName>ppt_h</p:attrName>
                                        </p:attrNameLst>
                                      </p:cBhvr>
                                      <p:tavLst>
                                        <p:tav tm="0">
                                          <p:val>
                                            <p:fltVal val="0"/>
                                          </p:val>
                                        </p:tav>
                                        <p:tav tm="100000">
                                          <p:val>
                                            <p:strVal val="#ppt_h"/>
                                          </p:val>
                                        </p:tav>
                                      </p:tavLst>
                                    </p:anim>
                                    <p:animEffect filter="fade" transition="in">
                                      <p:cBhvr>
                                        <p:cTn dur="500" id="57"/>
                                        <p:tgtEl>
                                          <p:spTgt spid="80"/>
                                        </p:tgtEl>
                                      </p:cBhvr>
                                    </p:animEffect>
                                  </p:childTnLst>
                                </p:cTn>
                              </p:par>
                            </p:childTnLst>
                          </p:cTn>
                        </p:par>
                        <p:par>
                          <p:cTn fill="hold" id="58" nodeType="afterGroup">
                            <p:stCondLst>
                              <p:cond delay="4300"/>
                            </p:stCondLst>
                            <p:childTnLst>
                              <p:par>
                                <p:cTn fill="hold" id="59" nodeType="afterEffect" presetClass="entr" presetID="16" presetSubtype="37">
                                  <p:stCondLst>
                                    <p:cond delay="0"/>
                                  </p:stCondLst>
                                  <p:childTnLst>
                                    <p:set>
                                      <p:cBhvr>
                                        <p:cTn dur="1" fill="hold" id="60">
                                          <p:stCondLst>
                                            <p:cond delay="0"/>
                                          </p:stCondLst>
                                        </p:cTn>
                                        <p:tgtEl>
                                          <p:spTgt spid="65"/>
                                        </p:tgtEl>
                                        <p:attrNameLst>
                                          <p:attrName>style.visibility</p:attrName>
                                        </p:attrNameLst>
                                      </p:cBhvr>
                                      <p:to>
                                        <p:strVal val="visible"/>
                                      </p:to>
                                    </p:set>
                                    <p:animEffect filter="barn(outVertical)" transition="in">
                                      <p:cBhvr>
                                        <p:cTn dur="500" id="61"/>
                                        <p:tgtEl>
                                          <p:spTgt spid="65"/>
                                        </p:tgtEl>
                                      </p:cBhvr>
                                    </p:animEffect>
                                  </p:childTnLst>
                                </p:cTn>
                              </p:par>
                            </p:childTnLst>
                          </p:cTn>
                        </p:par>
                        <p:par>
                          <p:cTn fill="hold" id="62" nodeType="afterGroup">
                            <p:stCondLst>
                              <p:cond delay="4800"/>
                            </p:stCondLst>
                            <p:childTnLst>
                              <p:par>
                                <p:cTn fill="hold" id="63" nodeType="afterEffect" presetClass="entr" presetID="53" presetSubtype="0">
                                  <p:stCondLst>
                                    <p:cond delay="0"/>
                                  </p:stCondLst>
                                  <p:childTnLst>
                                    <p:set>
                                      <p:cBhvr>
                                        <p:cTn dur="1" fill="hold" id="64">
                                          <p:stCondLst>
                                            <p:cond delay="0"/>
                                          </p:stCondLst>
                                        </p:cTn>
                                        <p:tgtEl>
                                          <p:spTgt spid="83"/>
                                        </p:tgtEl>
                                        <p:attrNameLst>
                                          <p:attrName>style.visibility</p:attrName>
                                        </p:attrNameLst>
                                      </p:cBhvr>
                                      <p:to>
                                        <p:strVal val="visible"/>
                                      </p:to>
                                    </p:set>
                                    <p:anim calcmode="lin" valueType="num">
                                      <p:cBhvr>
                                        <p:cTn dur="500" fill="hold" id="65"/>
                                        <p:tgtEl>
                                          <p:spTgt spid="83"/>
                                        </p:tgtEl>
                                        <p:attrNameLst>
                                          <p:attrName>ppt_w</p:attrName>
                                        </p:attrNameLst>
                                      </p:cBhvr>
                                      <p:tavLst>
                                        <p:tav tm="0">
                                          <p:val>
                                            <p:fltVal val="0"/>
                                          </p:val>
                                        </p:tav>
                                        <p:tav tm="100000">
                                          <p:val>
                                            <p:strVal val="#ppt_w"/>
                                          </p:val>
                                        </p:tav>
                                      </p:tavLst>
                                    </p:anim>
                                    <p:anim calcmode="lin" valueType="num">
                                      <p:cBhvr>
                                        <p:cTn dur="500" fill="hold" id="66"/>
                                        <p:tgtEl>
                                          <p:spTgt spid="83"/>
                                        </p:tgtEl>
                                        <p:attrNameLst>
                                          <p:attrName>ppt_h</p:attrName>
                                        </p:attrNameLst>
                                      </p:cBhvr>
                                      <p:tavLst>
                                        <p:tav tm="0">
                                          <p:val>
                                            <p:fltVal val="0"/>
                                          </p:val>
                                        </p:tav>
                                        <p:tav tm="100000">
                                          <p:val>
                                            <p:strVal val="#ppt_h"/>
                                          </p:val>
                                        </p:tav>
                                      </p:tavLst>
                                    </p:anim>
                                    <p:animEffect filter="fade" transition="in">
                                      <p:cBhvr>
                                        <p:cTn dur="500" id="67"/>
                                        <p:tgtEl>
                                          <p:spTgt spid="83"/>
                                        </p:tgtEl>
                                      </p:cBhvr>
                                    </p:animEffect>
                                  </p:childTnLst>
                                </p:cTn>
                              </p:par>
                            </p:childTnLst>
                          </p:cTn>
                        </p:par>
                        <p:par>
                          <p:cTn fill="hold" id="68" nodeType="afterGroup">
                            <p:stCondLst>
                              <p:cond delay="5300"/>
                            </p:stCondLst>
                            <p:childTnLst>
                              <p:par>
                                <p:cTn fill="hold" id="69" nodeType="afterEffect" presetClass="entr" presetID="16" presetSubtype="37">
                                  <p:stCondLst>
                                    <p:cond delay="0"/>
                                  </p:stCondLst>
                                  <p:childTnLst>
                                    <p:set>
                                      <p:cBhvr>
                                        <p:cTn dur="1" fill="hold" id="70">
                                          <p:stCondLst>
                                            <p:cond delay="0"/>
                                          </p:stCondLst>
                                        </p:cTn>
                                        <p:tgtEl>
                                          <p:spTgt spid="68"/>
                                        </p:tgtEl>
                                        <p:attrNameLst>
                                          <p:attrName>style.visibility</p:attrName>
                                        </p:attrNameLst>
                                      </p:cBhvr>
                                      <p:to>
                                        <p:strVal val="visible"/>
                                      </p:to>
                                    </p:set>
                                    <p:animEffect filter="barn(outVertical)" transition="in">
                                      <p:cBhvr>
                                        <p:cTn dur="500" id="71"/>
                                        <p:tgtEl>
                                          <p:spTgt spid="68"/>
                                        </p:tgtEl>
                                      </p:cBhvr>
                                    </p:animEffect>
                                  </p:childTnLst>
                                </p:cTn>
                              </p:par>
                            </p:childTnLst>
                          </p:cTn>
                        </p:par>
                        <p:par>
                          <p:cTn fill="hold" id="72" nodeType="afterGroup">
                            <p:stCondLst>
                              <p:cond delay="5800"/>
                            </p:stCondLst>
                            <p:childTnLst>
                              <p:par>
                                <p:cTn fill="hold" id="73" nodeType="afterEffect" presetClass="entr" presetID="53" presetSubtype="0">
                                  <p:stCondLst>
                                    <p:cond delay="0"/>
                                  </p:stCondLst>
                                  <p:childTnLst>
                                    <p:set>
                                      <p:cBhvr>
                                        <p:cTn dur="1" fill="hold" id="74">
                                          <p:stCondLst>
                                            <p:cond delay="0"/>
                                          </p:stCondLst>
                                        </p:cTn>
                                        <p:tgtEl>
                                          <p:spTgt spid="86"/>
                                        </p:tgtEl>
                                        <p:attrNameLst>
                                          <p:attrName>style.visibility</p:attrName>
                                        </p:attrNameLst>
                                      </p:cBhvr>
                                      <p:to>
                                        <p:strVal val="visible"/>
                                      </p:to>
                                    </p:set>
                                    <p:anim calcmode="lin" valueType="num">
                                      <p:cBhvr>
                                        <p:cTn dur="500" fill="hold" id="75"/>
                                        <p:tgtEl>
                                          <p:spTgt spid="86"/>
                                        </p:tgtEl>
                                        <p:attrNameLst>
                                          <p:attrName>ppt_w</p:attrName>
                                        </p:attrNameLst>
                                      </p:cBhvr>
                                      <p:tavLst>
                                        <p:tav tm="0">
                                          <p:val>
                                            <p:fltVal val="0"/>
                                          </p:val>
                                        </p:tav>
                                        <p:tav tm="100000">
                                          <p:val>
                                            <p:strVal val="#ppt_w"/>
                                          </p:val>
                                        </p:tav>
                                      </p:tavLst>
                                    </p:anim>
                                    <p:anim calcmode="lin" valueType="num">
                                      <p:cBhvr>
                                        <p:cTn dur="500" fill="hold" id="76"/>
                                        <p:tgtEl>
                                          <p:spTgt spid="86"/>
                                        </p:tgtEl>
                                        <p:attrNameLst>
                                          <p:attrName>ppt_h</p:attrName>
                                        </p:attrNameLst>
                                      </p:cBhvr>
                                      <p:tavLst>
                                        <p:tav tm="0">
                                          <p:val>
                                            <p:fltVal val="0"/>
                                          </p:val>
                                        </p:tav>
                                        <p:tav tm="100000">
                                          <p:val>
                                            <p:strVal val="#ppt_h"/>
                                          </p:val>
                                        </p:tav>
                                      </p:tavLst>
                                    </p:anim>
                                    <p:animEffect filter="fade" transition="in">
                                      <p:cBhvr>
                                        <p:cTn dur="500" id="77"/>
                                        <p:tgtEl>
                                          <p:spTgt spid="86"/>
                                        </p:tgtEl>
                                      </p:cBhvr>
                                    </p:animEffect>
                                  </p:childTnLst>
                                </p:cTn>
                              </p:par>
                            </p:childTnLst>
                          </p:cTn>
                        </p:par>
                        <p:par>
                          <p:cTn fill="hold" id="78" nodeType="afterGroup">
                            <p:stCondLst>
                              <p:cond delay="6300"/>
                            </p:stCondLst>
                            <p:childTnLst>
                              <p:par>
                                <p:cTn fill="hold" id="79" nodeType="afterEffect" presetClass="entr" presetID="16" presetSubtype="37">
                                  <p:stCondLst>
                                    <p:cond delay="0"/>
                                  </p:stCondLst>
                                  <p:childTnLst>
                                    <p:set>
                                      <p:cBhvr>
                                        <p:cTn dur="1" fill="hold" id="80">
                                          <p:stCondLst>
                                            <p:cond delay="0"/>
                                          </p:stCondLst>
                                        </p:cTn>
                                        <p:tgtEl>
                                          <p:spTgt spid="71"/>
                                        </p:tgtEl>
                                        <p:attrNameLst>
                                          <p:attrName>style.visibility</p:attrName>
                                        </p:attrNameLst>
                                      </p:cBhvr>
                                      <p:to>
                                        <p:strVal val="visible"/>
                                      </p:to>
                                    </p:set>
                                    <p:animEffect filter="barn(outVertical)" transition="in">
                                      <p:cBhvr>
                                        <p:cTn dur="500" id="81"/>
                                        <p:tgtEl>
                                          <p:spTgt spid="71"/>
                                        </p:tgtEl>
                                      </p:cBhvr>
                                    </p:animEffect>
                                  </p:childTnLst>
                                </p:cTn>
                              </p:par>
                            </p:childTnLst>
                          </p:cTn>
                        </p:par>
                        <p:par>
                          <p:cTn fill="hold" id="82" nodeType="afterGroup">
                            <p:stCondLst>
                              <p:cond delay="6800"/>
                            </p:stCondLst>
                            <p:childTnLst>
                              <p:par>
                                <p:cTn fill="hold" id="83" nodeType="afterEffect" presetClass="entr" presetID="53" presetSubtype="0">
                                  <p:stCondLst>
                                    <p:cond delay="0"/>
                                  </p:stCondLst>
                                  <p:childTnLst>
                                    <p:set>
                                      <p:cBhvr>
                                        <p:cTn dur="1" fill="hold" id="84">
                                          <p:stCondLst>
                                            <p:cond delay="0"/>
                                          </p:stCondLst>
                                        </p:cTn>
                                        <p:tgtEl>
                                          <p:spTgt spid="89"/>
                                        </p:tgtEl>
                                        <p:attrNameLst>
                                          <p:attrName>style.visibility</p:attrName>
                                        </p:attrNameLst>
                                      </p:cBhvr>
                                      <p:to>
                                        <p:strVal val="visible"/>
                                      </p:to>
                                    </p:set>
                                    <p:anim calcmode="lin" valueType="num">
                                      <p:cBhvr>
                                        <p:cTn dur="500" fill="hold" id="85"/>
                                        <p:tgtEl>
                                          <p:spTgt spid="89"/>
                                        </p:tgtEl>
                                        <p:attrNameLst>
                                          <p:attrName>ppt_w</p:attrName>
                                        </p:attrNameLst>
                                      </p:cBhvr>
                                      <p:tavLst>
                                        <p:tav tm="0">
                                          <p:val>
                                            <p:fltVal val="0"/>
                                          </p:val>
                                        </p:tav>
                                        <p:tav tm="100000">
                                          <p:val>
                                            <p:strVal val="#ppt_w"/>
                                          </p:val>
                                        </p:tav>
                                      </p:tavLst>
                                    </p:anim>
                                    <p:anim calcmode="lin" valueType="num">
                                      <p:cBhvr>
                                        <p:cTn dur="500" fill="hold" id="86"/>
                                        <p:tgtEl>
                                          <p:spTgt spid="89"/>
                                        </p:tgtEl>
                                        <p:attrNameLst>
                                          <p:attrName>ppt_h</p:attrName>
                                        </p:attrNameLst>
                                      </p:cBhvr>
                                      <p:tavLst>
                                        <p:tav tm="0">
                                          <p:val>
                                            <p:fltVal val="0"/>
                                          </p:val>
                                        </p:tav>
                                        <p:tav tm="100000">
                                          <p:val>
                                            <p:strVal val="#ppt_h"/>
                                          </p:val>
                                        </p:tav>
                                      </p:tavLst>
                                    </p:anim>
                                    <p:animEffect filter="fade" transition="in">
                                      <p:cBhvr>
                                        <p:cTn dur="500" id="87"/>
                                        <p:tgtEl>
                                          <p:spTgt spid="89"/>
                                        </p:tgtEl>
                                      </p:cBhvr>
                                    </p:animEffect>
                                  </p:childTnLst>
                                </p:cTn>
                              </p:par>
                            </p:childTnLst>
                          </p:cTn>
                        </p:par>
                        <p:par>
                          <p:cTn fill="hold" id="88" nodeType="afterGroup">
                            <p:stCondLst>
                              <p:cond delay="7300"/>
                            </p:stCondLst>
                            <p:childTnLst>
                              <p:par>
                                <p:cTn fill="hold" id="89" nodeType="afterEffect" presetClass="entr" presetID="16" presetSubtype="37">
                                  <p:stCondLst>
                                    <p:cond delay="0"/>
                                  </p:stCondLst>
                                  <p:childTnLst>
                                    <p:set>
                                      <p:cBhvr>
                                        <p:cTn dur="1" fill="hold" id="90">
                                          <p:stCondLst>
                                            <p:cond delay="0"/>
                                          </p:stCondLst>
                                        </p:cTn>
                                        <p:tgtEl>
                                          <p:spTgt spid="74"/>
                                        </p:tgtEl>
                                        <p:attrNameLst>
                                          <p:attrName>style.visibility</p:attrName>
                                        </p:attrNameLst>
                                      </p:cBhvr>
                                      <p:to>
                                        <p:strVal val="visible"/>
                                      </p:to>
                                    </p:set>
                                    <p:animEffect filter="barn(outVertical)" transition="in">
                                      <p:cBhvr>
                                        <p:cTn dur="500" id="91"/>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56"/>
      <p:bldP grpId="0" spid="57"/>
      <p:bldP grpId="0" spid="58"/>
      <p:bldP grpId="0" spid="59"/>
      <p:bldP grpId="0" spid="60"/>
      <p:bldP grpId="0" spid="61"/>
      <p:bldP grpId="0" spid="9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标题 4">
            <a:extLst>
              <a:ext uri="{FF2B5EF4-FFF2-40B4-BE49-F238E27FC236}">
                <a16:creationId xmlns:a16="http://schemas.microsoft.com/office/drawing/2014/main" id="{D1281D34-CD03-4A30-88DF-ECB85C18E414}"/>
              </a:ext>
            </a:extLst>
          </p:cNvPr>
          <p:cNvSpPr txBox="1"/>
          <p:nvPr/>
        </p:nvSpPr>
        <p:spPr>
          <a:xfrm>
            <a:off x="3936361" y="-561912"/>
            <a:ext cx="4956092" cy="2959888"/>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spcBef>
                <a:spcPct val="0"/>
              </a:spcBef>
              <a:defRPr/>
            </a:pPr>
            <a:r>
              <a:rPr altLang="en-US" b="1" lang="zh-CN" spc="300" sz="4800">
                <a:solidFill>
                  <a:srgbClr val="0070C0"/>
                </a:solidFill>
                <a:latin charset="-122" panose="020b0503020204020204" pitchFamily="34" typeface="微软雅黑"/>
                <a:ea charset="-122" panose="020b0503020204020204" pitchFamily="34" typeface="微软雅黑"/>
                <a:cs typeface="+mn-cs"/>
              </a:rPr>
              <a:t>目 录 CONTENTS</a:t>
            </a:r>
          </a:p>
        </p:txBody>
      </p:sp>
      <p:grpSp>
        <p:nvGrpSpPr>
          <p:cNvPr id="77" name="组合 76"/>
          <p:cNvGrpSpPr/>
          <p:nvPr/>
        </p:nvGrpSpPr>
        <p:grpSpPr>
          <a:xfrm>
            <a:off x="9026018" y="2776216"/>
            <a:ext cx="2102982" cy="2102980"/>
            <a:chOff x="3627361" y="2776216"/>
            <a:chExt cx="2102982" cy="2102980"/>
          </a:xfrm>
        </p:grpSpPr>
        <p:sp>
          <p:nvSpPr>
            <p:cNvPr id="78" name="椭圆 77"/>
            <p:cNvSpPr/>
            <p:nvPr/>
          </p:nvSpPr>
          <p:spPr>
            <a:xfrm rot="11700000">
              <a:off x="3627361" y="2776216"/>
              <a:ext cx="2102982" cy="2102980"/>
            </a:xfrm>
            <a:prstGeom prst="ellipse">
              <a:avLst/>
            </a:prstGeom>
            <a:noFill/>
            <a:ln algn="ctr" cap="flat" cmpd="sng" w="12700">
              <a:no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0" panose="020b0806030902050204" pitchFamily="34" typeface="Impact"/>
                <a:ea typeface="华文细黑"/>
              </a:endParaRPr>
            </a:p>
          </p:txBody>
        </p:sp>
        <p:sp>
          <p:nvSpPr>
            <p:cNvPr id="79" name="椭圆 78"/>
            <p:cNvSpPr/>
            <p:nvPr/>
          </p:nvSpPr>
          <p:spPr>
            <a:xfrm rot="11700000">
              <a:off x="3848621" y="2997476"/>
              <a:ext cx="1660462" cy="1660461"/>
            </a:xfrm>
            <a:prstGeom prst="ellipse">
              <a:avLst/>
            </a:prstGeom>
            <a:noFill/>
            <a:ln algn="ctr" cap="flat" cmpd="sng" w="12700">
              <a:solidFill>
                <a:sysClr lastClr="FFFFFF" val="window">
                  <a:lumMod val="75000"/>
                </a:sysClr>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0" panose="020b0806030902050204" pitchFamily="34" typeface="Impact"/>
                <a:ea typeface="华文细黑"/>
              </a:endParaRPr>
            </a:p>
          </p:txBody>
        </p:sp>
        <p:sp>
          <p:nvSpPr>
            <p:cNvPr id="80" name="Freeform 5"/>
            <p:cNvSpPr/>
            <p:nvPr/>
          </p:nvSpPr>
          <p:spPr bwMode="auto">
            <a:xfrm rot="900000">
              <a:off x="4342084" y="4572875"/>
              <a:ext cx="207877" cy="180476"/>
            </a:xfrm>
            <a:custGeom>
              <a:gdLst>
                <a:gd fmla="*/ 131 w 331" name="T0"/>
                <a:gd fmla="*/ 0 h 287" name="T1"/>
                <a:gd fmla="*/ 199 w 331" name="T2"/>
                <a:gd fmla="*/ 0 h 287" name="T3"/>
                <a:gd fmla="*/ 305 w 331" name="T4"/>
                <a:gd fmla="*/ 0 h 287" name="T5"/>
                <a:gd fmla="*/ 322 w 331" name="T6"/>
                <a:gd fmla="*/ 29 h 287" name="T7"/>
                <a:gd fmla="*/ 269 w 331" name="T8"/>
                <a:gd fmla="*/ 121 h 287" name="T9"/>
                <a:gd fmla="*/ 235 w 331" name="T10"/>
                <a:gd fmla="*/ 179 h 287" name="T11"/>
                <a:gd fmla="*/ 182 w 331" name="T12"/>
                <a:gd fmla="*/ 271 h 287" name="T13"/>
                <a:gd fmla="*/ 148 w 331" name="T14"/>
                <a:gd fmla="*/ 271 h 287" name="T15"/>
                <a:gd fmla="*/ 96 w 331" name="T16"/>
                <a:gd fmla="*/ 179 h 287" name="T17"/>
                <a:gd fmla="*/ 62 w 331" name="T18"/>
                <a:gd fmla="*/ 121 h 287" name="T19"/>
                <a:gd fmla="*/ 9 w 331" name="T20"/>
                <a:gd fmla="*/ 29 h 287" name="T21"/>
                <a:gd fmla="*/ 26 w 331" name="T22"/>
                <a:gd fmla="*/ 0 h 287" name="T23"/>
                <a:gd fmla="*/ 131 w 331" name="T24"/>
                <a:gd fmla="*/ 0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331">
                  <a:moveTo>
                    <a:pt x="131" y="0"/>
                  </a:moveTo>
                  <a:cubicBezTo>
                    <a:pt x="150" y="0"/>
                    <a:pt x="181" y="0"/>
                    <a:pt x="199" y="0"/>
                  </a:cubicBezTo>
                  <a:cubicBezTo>
                    <a:pt x="305" y="0"/>
                    <a:pt x="305" y="0"/>
                    <a:pt x="305" y="0"/>
                  </a:cubicBezTo>
                  <a:cubicBezTo>
                    <a:pt x="323" y="0"/>
                    <a:pt x="331" y="13"/>
                    <a:pt x="322" y="29"/>
                  </a:cubicBezTo>
                  <a:cubicBezTo>
                    <a:pt x="269" y="121"/>
                    <a:pt x="269" y="121"/>
                    <a:pt x="269" y="121"/>
                  </a:cubicBezTo>
                  <a:cubicBezTo>
                    <a:pt x="260" y="137"/>
                    <a:pt x="244" y="163"/>
                    <a:pt x="235" y="179"/>
                  </a:cubicBezTo>
                  <a:cubicBezTo>
                    <a:pt x="182" y="271"/>
                    <a:pt x="182" y="271"/>
                    <a:pt x="182" y="271"/>
                  </a:cubicBezTo>
                  <a:cubicBezTo>
                    <a:pt x="173" y="287"/>
                    <a:pt x="158" y="287"/>
                    <a:pt x="148" y="271"/>
                  </a:cubicBezTo>
                  <a:cubicBezTo>
                    <a:pt x="96" y="179"/>
                    <a:pt x="96" y="179"/>
                    <a:pt x="96" y="179"/>
                  </a:cubicBezTo>
                  <a:cubicBezTo>
                    <a:pt x="86" y="163"/>
                    <a:pt x="71" y="137"/>
                    <a:pt x="62" y="121"/>
                  </a:cubicBezTo>
                  <a:cubicBezTo>
                    <a:pt x="9" y="29"/>
                    <a:pt x="9" y="29"/>
                    <a:pt x="9" y="29"/>
                  </a:cubicBezTo>
                  <a:cubicBezTo>
                    <a:pt x="0" y="13"/>
                    <a:pt x="8" y="0"/>
                    <a:pt x="26" y="0"/>
                  </a:cubicBezTo>
                  <a:lnTo>
                    <a:pt x="131" y="0"/>
                  </a:lnTo>
                  <a:close/>
                </a:path>
              </a:pathLst>
            </a:custGeom>
            <a:solidFill>
              <a:schemeClr val="accent2"/>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b0806030902050204" pitchFamily="34" typeface="Impact"/>
                <a:ea typeface="华文细黑"/>
              </a:endParaRPr>
            </a:p>
          </p:txBody>
        </p:sp>
        <p:sp>
          <p:nvSpPr>
            <p:cNvPr id="81" name="弧形 80"/>
            <p:cNvSpPr/>
            <p:nvPr/>
          </p:nvSpPr>
          <p:spPr>
            <a:xfrm rot="10800000">
              <a:off x="3849052" y="2993143"/>
              <a:ext cx="1659600" cy="1659600"/>
            </a:xfrm>
            <a:prstGeom prst="arc">
              <a:avLst>
                <a:gd fmla="val 5283054" name="adj1"/>
                <a:gd fmla="val 7107048" name="adj2"/>
              </a:avLst>
            </a:prstGeom>
            <a:noFill/>
            <a:ln algn="ctr" cap="rnd" cmpd="sng" w="38100">
              <a:solidFill>
                <a:schemeClr val="accent2"/>
              </a:solidFill>
              <a:prstDash val="solid"/>
              <a:roun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b0806030902050204" pitchFamily="34" typeface="Impact"/>
                <a:ea typeface="华文细黑"/>
              </a:endParaRPr>
            </a:p>
          </p:txBody>
        </p:sp>
      </p:grpSp>
      <p:grpSp>
        <p:nvGrpSpPr>
          <p:cNvPr id="82" name="组合 81"/>
          <p:cNvGrpSpPr/>
          <p:nvPr/>
        </p:nvGrpSpPr>
        <p:grpSpPr>
          <a:xfrm>
            <a:off x="6683093" y="3128738"/>
            <a:ext cx="1388408" cy="1388408"/>
            <a:chOff x="1272861" y="3128738"/>
            <a:chExt cx="1388408" cy="1388408"/>
          </a:xfrm>
        </p:grpSpPr>
        <p:sp>
          <p:nvSpPr>
            <p:cNvPr id="83" name="椭圆 82"/>
            <p:cNvSpPr/>
            <p:nvPr/>
          </p:nvSpPr>
          <p:spPr>
            <a:xfrm rot="900000">
              <a:off x="1272861" y="3128738"/>
              <a:ext cx="1388408" cy="1388408"/>
            </a:xfrm>
            <a:prstGeom prst="ellipse">
              <a:avLst/>
            </a:prstGeom>
            <a:noFill/>
            <a:ln algn="ctr" cap="flat" cmpd="sng" w="12700">
              <a:no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0" panose="020b0806030902050204" pitchFamily="34" typeface="Impact"/>
                <a:ea typeface="华文细黑"/>
              </a:endParaRPr>
            </a:p>
          </p:txBody>
        </p:sp>
        <p:sp>
          <p:nvSpPr>
            <p:cNvPr id="84" name="椭圆 83"/>
            <p:cNvSpPr/>
            <p:nvPr/>
          </p:nvSpPr>
          <p:spPr>
            <a:xfrm rot="900000">
              <a:off x="1414982" y="3270859"/>
              <a:ext cx="1104166" cy="1104166"/>
            </a:xfrm>
            <a:prstGeom prst="ellipse">
              <a:avLst/>
            </a:prstGeom>
            <a:noFill/>
            <a:ln algn="ctr" cap="flat" cmpd="sng" w="12700">
              <a:solidFill>
                <a:sysClr lastClr="FFFFFF" val="window">
                  <a:lumMod val="75000"/>
                </a:sysClr>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0" panose="020b0806030902050204" pitchFamily="34" typeface="Impact"/>
                <a:ea typeface="华文细黑"/>
              </a:endParaRPr>
            </a:p>
          </p:txBody>
        </p:sp>
        <p:sp>
          <p:nvSpPr>
            <p:cNvPr id="85" name="Freeform 5"/>
            <p:cNvSpPr/>
            <p:nvPr/>
          </p:nvSpPr>
          <p:spPr bwMode="auto">
            <a:xfrm rot="11700000">
              <a:off x="2025753" y="3199712"/>
              <a:ext cx="178380" cy="154867"/>
            </a:xfrm>
            <a:custGeom>
              <a:gdLst>
                <a:gd fmla="*/ 131 w 331" name="T0"/>
                <a:gd fmla="*/ 0 h 287" name="T1"/>
                <a:gd fmla="*/ 199 w 331" name="T2"/>
                <a:gd fmla="*/ 0 h 287" name="T3"/>
                <a:gd fmla="*/ 305 w 331" name="T4"/>
                <a:gd fmla="*/ 0 h 287" name="T5"/>
                <a:gd fmla="*/ 322 w 331" name="T6"/>
                <a:gd fmla="*/ 29 h 287" name="T7"/>
                <a:gd fmla="*/ 269 w 331" name="T8"/>
                <a:gd fmla="*/ 121 h 287" name="T9"/>
                <a:gd fmla="*/ 235 w 331" name="T10"/>
                <a:gd fmla="*/ 179 h 287" name="T11"/>
                <a:gd fmla="*/ 182 w 331" name="T12"/>
                <a:gd fmla="*/ 271 h 287" name="T13"/>
                <a:gd fmla="*/ 148 w 331" name="T14"/>
                <a:gd fmla="*/ 271 h 287" name="T15"/>
                <a:gd fmla="*/ 96 w 331" name="T16"/>
                <a:gd fmla="*/ 179 h 287" name="T17"/>
                <a:gd fmla="*/ 62 w 331" name="T18"/>
                <a:gd fmla="*/ 121 h 287" name="T19"/>
                <a:gd fmla="*/ 9 w 331" name="T20"/>
                <a:gd fmla="*/ 29 h 287" name="T21"/>
                <a:gd fmla="*/ 26 w 331" name="T22"/>
                <a:gd fmla="*/ 0 h 287" name="T23"/>
                <a:gd fmla="*/ 131 w 331" name="T24"/>
                <a:gd fmla="*/ 0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331">
                  <a:moveTo>
                    <a:pt x="131" y="0"/>
                  </a:moveTo>
                  <a:cubicBezTo>
                    <a:pt x="150" y="0"/>
                    <a:pt x="181" y="0"/>
                    <a:pt x="199" y="0"/>
                  </a:cubicBezTo>
                  <a:cubicBezTo>
                    <a:pt x="305" y="0"/>
                    <a:pt x="305" y="0"/>
                    <a:pt x="305" y="0"/>
                  </a:cubicBezTo>
                  <a:cubicBezTo>
                    <a:pt x="323" y="0"/>
                    <a:pt x="331" y="13"/>
                    <a:pt x="322" y="29"/>
                  </a:cubicBezTo>
                  <a:cubicBezTo>
                    <a:pt x="269" y="121"/>
                    <a:pt x="269" y="121"/>
                    <a:pt x="269" y="121"/>
                  </a:cubicBezTo>
                  <a:cubicBezTo>
                    <a:pt x="260" y="137"/>
                    <a:pt x="244" y="163"/>
                    <a:pt x="235" y="179"/>
                  </a:cubicBezTo>
                  <a:cubicBezTo>
                    <a:pt x="182" y="271"/>
                    <a:pt x="182" y="271"/>
                    <a:pt x="182" y="271"/>
                  </a:cubicBezTo>
                  <a:cubicBezTo>
                    <a:pt x="173" y="287"/>
                    <a:pt x="158" y="287"/>
                    <a:pt x="148" y="271"/>
                  </a:cubicBezTo>
                  <a:cubicBezTo>
                    <a:pt x="96" y="179"/>
                    <a:pt x="96" y="179"/>
                    <a:pt x="96" y="179"/>
                  </a:cubicBezTo>
                  <a:cubicBezTo>
                    <a:pt x="86" y="163"/>
                    <a:pt x="71" y="137"/>
                    <a:pt x="62" y="121"/>
                  </a:cubicBezTo>
                  <a:cubicBezTo>
                    <a:pt x="9" y="29"/>
                    <a:pt x="9" y="29"/>
                    <a:pt x="9" y="29"/>
                  </a:cubicBezTo>
                  <a:cubicBezTo>
                    <a:pt x="0" y="13"/>
                    <a:pt x="8" y="0"/>
                    <a:pt x="26" y="0"/>
                  </a:cubicBezTo>
                  <a:lnTo>
                    <a:pt x="131" y="0"/>
                  </a:lnTo>
                  <a:close/>
                </a:path>
              </a:pathLst>
            </a:custGeom>
            <a:solidFill>
              <a:schemeClr val="accent3"/>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b0806030902050204" pitchFamily="34" typeface="Impact"/>
                <a:ea typeface="华文细黑"/>
              </a:endParaRPr>
            </a:p>
          </p:txBody>
        </p:sp>
        <p:sp>
          <p:nvSpPr>
            <p:cNvPr id="86" name="弧形 85"/>
            <p:cNvSpPr/>
            <p:nvPr/>
          </p:nvSpPr>
          <p:spPr>
            <a:xfrm>
              <a:off x="1404558" y="3270343"/>
              <a:ext cx="1105200" cy="1105200"/>
            </a:xfrm>
            <a:prstGeom prst="arc">
              <a:avLst>
                <a:gd fmla="val 5283054" name="adj1"/>
                <a:gd fmla="val 7107048" name="adj2"/>
              </a:avLst>
            </a:prstGeom>
            <a:noFill/>
            <a:ln algn="ctr" cap="rnd" cmpd="sng" w="38100">
              <a:solidFill>
                <a:schemeClr val="accent3"/>
              </a:solidFill>
              <a:prstDash val="solid"/>
              <a:roun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b0806030902050204" pitchFamily="34" typeface="Impact"/>
                <a:ea typeface="华文细黑"/>
              </a:endParaRPr>
            </a:p>
          </p:txBody>
        </p:sp>
      </p:grpSp>
      <p:grpSp>
        <p:nvGrpSpPr>
          <p:cNvPr id="87" name="组合 86"/>
          <p:cNvGrpSpPr/>
          <p:nvPr/>
        </p:nvGrpSpPr>
        <p:grpSpPr>
          <a:xfrm>
            <a:off x="3627361" y="2776216"/>
            <a:ext cx="2102982" cy="2102980"/>
            <a:chOff x="3627361" y="2776216"/>
            <a:chExt cx="2102982" cy="2102980"/>
          </a:xfrm>
        </p:grpSpPr>
        <p:sp>
          <p:nvSpPr>
            <p:cNvPr id="88" name="椭圆 87"/>
            <p:cNvSpPr/>
            <p:nvPr/>
          </p:nvSpPr>
          <p:spPr>
            <a:xfrm rot="11700000">
              <a:off x="3627361" y="2776216"/>
              <a:ext cx="2102982" cy="2102980"/>
            </a:xfrm>
            <a:prstGeom prst="ellipse">
              <a:avLst/>
            </a:prstGeom>
            <a:noFill/>
            <a:ln algn="ctr" cap="flat" cmpd="sng" w="12700">
              <a:no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0" panose="020b0806030902050204" pitchFamily="34" typeface="Impact"/>
                <a:ea typeface="华文细黑"/>
              </a:endParaRPr>
            </a:p>
          </p:txBody>
        </p:sp>
        <p:sp>
          <p:nvSpPr>
            <p:cNvPr id="89" name="椭圆 88"/>
            <p:cNvSpPr/>
            <p:nvPr/>
          </p:nvSpPr>
          <p:spPr>
            <a:xfrm rot="11700000">
              <a:off x="3848621" y="2997476"/>
              <a:ext cx="1660462" cy="1660461"/>
            </a:xfrm>
            <a:prstGeom prst="ellipse">
              <a:avLst/>
            </a:prstGeom>
            <a:noFill/>
            <a:ln algn="ctr" cap="flat" cmpd="sng" w="12700">
              <a:solidFill>
                <a:sysClr lastClr="FFFFFF" val="window">
                  <a:lumMod val="75000"/>
                </a:sysClr>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0" panose="020b0806030902050204" pitchFamily="34" typeface="Impact"/>
                <a:ea typeface="华文细黑"/>
              </a:endParaRPr>
            </a:p>
          </p:txBody>
        </p:sp>
        <p:sp>
          <p:nvSpPr>
            <p:cNvPr id="90" name="Freeform 5"/>
            <p:cNvSpPr/>
            <p:nvPr/>
          </p:nvSpPr>
          <p:spPr bwMode="auto">
            <a:xfrm rot="900000">
              <a:off x="4342084" y="4572875"/>
              <a:ext cx="207877" cy="180476"/>
            </a:xfrm>
            <a:custGeom>
              <a:gdLst>
                <a:gd fmla="*/ 131 w 331" name="T0"/>
                <a:gd fmla="*/ 0 h 287" name="T1"/>
                <a:gd fmla="*/ 199 w 331" name="T2"/>
                <a:gd fmla="*/ 0 h 287" name="T3"/>
                <a:gd fmla="*/ 305 w 331" name="T4"/>
                <a:gd fmla="*/ 0 h 287" name="T5"/>
                <a:gd fmla="*/ 322 w 331" name="T6"/>
                <a:gd fmla="*/ 29 h 287" name="T7"/>
                <a:gd fmla="*/ 269 w 331" name="T8"/>
                <a:gd fmla="*/ 121 h 287" name="T9"/>
                <a:gd fmla="*/ 235 w 331" name="T10"/>
                <a:gd fmla="*/ 179 h 287" name="T11"/>
                <a:gd fmla="*/ 182 w 331" name="T12"/>
                <a:gd fmla="*/ 271 h 287" name="T13"/>
                <a:gd fmla="*/ 148 w 331" name="T14"/>
                <a:gd fmla="*/ 271 h 287" name="T15"/>
                <a:gd fmla="*/ 96 w 331" name="T16"/>
                <a:gd fmla="*/ 179 h 287" name="T17"/>
                <a:gd fmla="*/ 62 w 331" name="T18"/>
                <a:gd fmla="*/ 121 h 287" name="T19"/>
                <a:gd fmla="*/ 9 w 331" name="T20"/>
                <a:gd fmla="*/ 29 h 287" name="T21"/>
                <a:gd fmla="*/ 26 w 331" name="T22"/>
                <a:gd fmla="*/ 0 h 287" name="T23"/>
                <a:gd fmla="*/ 131 w 331" name="T24"/>
                <a:gd fmla="*/ 0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331">
                  <a:moveTo>
                    <a:pt x="131" y="0"/>
                  </a:moveTo>
                  <a:cubicBezTo>
                    <a:pt x="150" y="0"/>
                    <a:pt x="181" y="0"/>
                    <a:pt x="199" y="0"/>
                  </a:cubicBezTo>
                  <a:cubicBezTo>
                    <a:pt x="305" y="0"/>
                    <a:pt x="305" y="0"/>
                    <a:pt x="305" y="0"/>
                  </a:cubicBezTo>
                  <a:cubicBezTo>
                    <a:pt x="323" y="0"/>
                    <a:pt x="331" y="13"/>
                    <a:pt x="322" y="29"/>
                  </a:cubicBezTo>
                  <a:cubicBezTo>
                    <a:pt x="269" y="121"/>
                    <a:pt x="269" y="121"/>
                    <a:pt x="269" y="121"/>
                  </a:cubicBezTo>
                  <a:cubicBezTo>
                    <a:pt x="260" y="137"/>
                    <a:pt x="244" y="163"/>
                    <a:pt x="235" y="179"/>
                  </a:cubicBezTo>
                  <a:cubicBezTo>
                    <a:pt x="182" y="271"/>
                    <a:pt x="182" y="271"/>
                    <a:pt x="182" y="271"/>
                  </a:cubicBezTo>
                  <a:cubicBezTo>
                    <a:pt x="173" y="287"/>
                    <a:pt x="158" y="287"/>
                    <a:pt x="148" y="271"/>
                  </a:cubicBezTo>
                  <a:cubicBezTo>
                    <a:pt x="96" y="179"/>
                    <a:pt x="96" y="179"/>
                    <a:pt x="96" y="179"/>
                  </a:cubicBezTo>
                  <a:cubicBezTo>
                    <a:pt x="86" y="163"/>
                    <a:pt x="71" y="137"/>
                    <a:pt x="62" y="121"/>
                  </a:cubicBezTo>
                  <a:cubicBezTo>
                    <a:pt x="9" y="29"/>
                    <a:pt x="9" y="29"/>
                    <a:pt x="9" y="29"/>
                  </a:cubicBezTo>
                  <a:cubicBezTo>
                    <a:pt x="0" y="13"/>
                    <a:pt x="8" y="0"/>
                    <a:pt x="26" y="0"/>
                  </a:cubicBezTo>
                  <a:lnTo>
                    <a:pt x="131" y="0"/>
                  </a:lnTo>
                  <a:close/>
                </a:path>
              </a:pathLst>
            </a:custGeom>
            <a:solidFill>
              <a:schemeClr val="accent2"/>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b0806030902050204" pitchFamily="34" typeface="Impact"/>
                <a:ea typeface="华文细黑"/>
              </a:endParaRPr>
            </a:p>
          </p:txBody>
        </p:sp>
        <p:sp>
          <p:nvSpPr>
            <p:cNvPr id="91" name="弧形 90"/>
            <p:cNvSpPr/>
            <p:nvPr/>
          </p:nvSpPr>
          <p:spPr>
            <a:xfrm rot="10800000">
              <a:off x="3849052" y="2993143"/>
              <a:ext cx="1659600" cy="1659600"/>
            </a:xfrm>
            <a:prstGeom prst="arc">
              <a:avLst>
                <a:gd fmla="val 5283054" name="adj1"/>
                <a:gd fmla="val 7107048" name="adj2"/>
              </a:avLst>
            </a:prstGeom>
            <a:noFill/>
            <a:ln algn="ctr" cap="rnd" cmpd="sng" w="38100">
              <a:solidFill>
                <a:schemeClr val="accent2"/>
              </a:solidFill>
              <a:prstDash val="solid"/>
              <a:roun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b0806030902050204" pitchFamily="34" typeface="Impact"/>
                <a:ea typeface="华文细黑"/>
              </a:endParaRPr>
            </a:p>
          </p:txBody>
        </p:sp>
      </p:grpSp>
      <p:grpSp>
        <p:nvGrpSpPr>
          <p:cNvPr id="92" name="组合 91"/>
          <p:cNvGrpSpPr/>
          <p:nvPr/>
        </p:nvGrpSpPr>
        <p:grpSpPr>
          <a:xfrm>
            <a:off x="1272861" y="3128738"/>
            <a:ext cx="1388408" cy="1388408"/>
            <a:chOff x="1272861" y="3128738"/>
            <a:chExt cx="1388408" cy="1388408"/>
          </a:xfrm>
        </p:grpSpPr>
        <p:sp>
          <p:nvSpPr>
            <p:cNvPr id="93" name="椭圆 92"/>
            <p:cNvSpPr/>
            <p:nvPr/>
          </p:nvSpPr>
          <p:spPr>
            <a:xfrm rot="900000">
              <a:off x="1272861" y="3128738"/>
              <a:ext cx="1388408" cy="1388408"/>
            </a:xfrm>
            <a:prstGeom prst="ellipse">
              <a:avLst/>
            </a:prstGeom>
            <a:noFill/>
            <a:ln algn="ctr" cap="flat" cmpd="sng" w="12700">
              <a:no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0" panose="020b0806030902050204" pitchFamily="34" typeface="Impact"/>
                <a:ea typeface="华文细黑"/>
              </a:endParaRPr>
            </a:p>
          </p:txBody>
        </p:sp>
        <p:sp>
          <p:nvSpPr>
            <p:cNvPr id="94" name="椭圆 93"/>
            <p:cNvSpPr/>
            <p:nvPr/>
          </p:nvSpPr>
          <p:spPr>
            <a:xfrm rot="900000">
              <a:off x="1414982" y="3270859"/>
              <a:ext cx="1104166" cy="1104166"/>
            </a:xfrm>
            <a:prstGeom prst="ellipse">
              <a:avLst/>
            </a:prstGeom>
            <a:noFill/>
            <a:ln algn="ctr" cap="flat" cmpd="sng" w="12700">
              <a:solidFill>
                <a:sysClr lastClr="FFFFFF" val="window">
                  <a:lumMod val="75000"/>
                </a:sysClr>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0" panose="020b0806030902050204" pitchFamily="34" typeface="Impact"/>
                <a:ea typeface="华文细黑"/>
              </a:endParaRPr>
            </a:p>
          </p:txBody>
        </p:sp>
        <p:sp>
          <p:nvSpPr>
            <p:cNvPr id="95" name="Freeform 5"/>
            <p:cNvSpPr/>
            <p:nvPr/>
          </p:nvSpPr>
          <p:spPr bwMode="auto">
            <a:xfrm rot="11700000">
              <a:off x="2025753" y="3199712"/>
              <a:ext cx="178380" cy="154867"/>
            </a:xfrm>
            <a:custGeom>
              <a:gdLst>
                <a:gd fmla="*/ 131 w 331" name="T0"/>
                <a:gd fmla="*/ 0 h 287" name="T1"/>
                <a:gd fmla="*/ 199 w 331" name="T2"/>
                <a:gd fmla="*/ 0 h 287" name="T3"/>
                <a:gd fmla="*/ 305 w 331" name="T4"/>
                <a:gd fmla="*/ 0 h 287" name="T5"/>
                <a:gd fmla="*/ 322 w 331" name="T6"/>
                <a:gd fmla="*/ 29 h 287" name="T7"/>
                <a:gd fmla="*/ 269 w 331" name="T8"/>
                <a:gd fmla="*/ 121 h 287" name="T9"/>
                <a:gd fmla="*/ 235 w 331" name="T10"/>
                <a:gd fmla="*/ 179 h 287" name="T11"/>
                <a:gd fmla="*/ 182 w 331" name="T12"/>
                <a:gd fmla="*/ 271 h 287" name="T13"/>
                <a:gd fmla="*/ 148 w 331" name="T14"/>
                <a:gd fmla="*/ 271 h 287" name="T15"/>
                <a:gd fmla="*/ 96 w 331" name="T16"/>
                <a:gd fmla="*/ 179 h 287" name="T17"/>
                <a:gd fmla="*/ 62 w 331" name="T18"/>
                <a:gd fmla="*/ 121 h 287" name="T19"/>
                <a:gd fmla="*/ 9 w 331" name="T20"/>
                <a:gd fmla="*/ 29 h 287" name="T21"/>
                <a:gd fmla="*/ 26 w 331" name="T22"/>
                <a:gd fmla="*/ 0 h 287" name="T23"/>
                <a:gd fmla="*/ 131 w 331" name="T24"/>
                <a:gd fmla="*/ 0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331">
                  <a:moveTo>
                    <a:pt x="131" y="0"/>
                  </a:moveTo>
                  <a:cubicBezTo>
                    <a:pt x="150" y="0"/>
                    <a:pt x="181" y="0"/>
                    <a:pt x="199" y="0"/>
                  </a:cubicBezTo>
                  <a:cubicBezTo>
                    <a:pt x="305" y="0"/>
                    <a:pt x="305" y="0"/>
                    <a:pt x="305" y="0"/>
                  </a:cubicBezTo>
                  <a:cubicBezTo>
                    <a:pt x="323" y="0"/>
                    <a:pt x="331" y="13"/>
                    <a:pt x="322" y="29"/>
                  </a:cubicBezTo>
                  <a:cubicBezTo>
                    <a:pt x="269" y="121"/>
                    <a:pt x="269" y="121"/>
                    <a:pt x="269" y="121"/>
                  </a:cubicBezTo>
                  <a:cubicBezTo>
                    <a:pt x="260" y="137"/>
                    <a:pt x="244" y="163"/>
                    <a:pt x="235" y="179"/>
                  </a:cubicBezTo>
                  <a:cubicBezTo>
                    <a:pt x="182" y="271"/>
                    <a:pt x="182" y="271"/>
                    <a:pt x="182" y="271"/>
                  </a:cubicBezTo>
                  <a:cubicBezTo>
                    <a:pt x="173" y="287"/>
                    <a:pt x="158" y="287"/>
                    <a:pt x="148" y="271"/>
                  </a:cubicBezTo>
                  <a:cubicBezTo>
                    <a:pt x="96" y="179"/>
                    <a:pt x="96" y="179"/>
                    <a:pt x="96" y="179"/>
                  </a:cubicBezTo>
                  <a:cubicBezTo>
                    <a:pt x="86" y="163"/>
                    <a:pt x="71" y="137"/>
                    <a:pt x="62" y="121"/>
                  </a:cubicBezTo>
                  <a:cubicBezTo>
                    <a:pt x="9" y="29"/>
                    <a:pt x="9" y="29"/>
                    <a:pt x="9" y="29"/>
                  </a:cubicBezTo>
                  <a:cubicBezTo>
                    <a:pt x="0" y="13"/>
                    <a:pt x="8" y="0"/>
                    <a:pt x="26" y="0"/>
                  </a:cubicBezTo>
                  <a:lnTo>
                    <a:pt x="131" y="0"/>
                  </a:lnTo>
                  <a:close/>
                </a:path>
              </a:pathLst>
            </a:custGeom>
            <a:solidFill>
              <a:schemeClr val="accent3"/>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b0806030902050204" pitchFamily="34" typeface="Impact"/>
                <a:ea typeface="华文细黑"/>
              </a:endParaRPr>
            </a:p>
          </p:txBody>
        </p:sp>
        <p:sp>
          <p:nvSpPr>
            <p:cNvPr id="96" name="弧形 95"/>
            <p:cNvSpPr/>
            <p:nvPr/>
          </p:nvSpPr>
          <p:spPr>
            <a:xfrm>
              <a:off x="1404558" y="3270343"/>
              <a:ext cx="1105200" cy="1105200"/>
            </a:xfrm>
            <a:prstGeom prst="arc">
              <a:avLst>
                <a:gd fmla="val 5283054" name="adj1"/>
                <a:gd fmla="val 7107048" name="adj2"/>
              </a:avLst>
            </a:prstGeom>
            <a:noFill/>
            <a:ln algn="ctr" cap="rnd" cmpd="sng" w="38100">
              <a:solidFill>
                <a:schemeClr val="accent3"/>
              </a:solidFill>
              <a:prstDash val="solid"/>
              <a:roun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charset="0" panose="020b0806030902050204" pitchFamily="34" typeface="Impact"/>
                <a:ea typeface="华文细黑"/>
              </a:endParaRPr>
            </a:p>
          </p:txBody>
        </p:sp>
      </p:grpSp>
      <p:sp>
        <p:nvSpPr>
          <p:cNvPr id="97" name="椭圆 96"/>
          <p:cNvSpPr/>
          <p:nvPr/>
        </p:nvSpPr>
        <p:spPr>
          <a:xfrm>
            <a:off x="4171632" y="3320486"/>
            <a:ext cx="1014440" cy="1014441"/>
          </a:xfrm>
          <a:prstGeom prst="ellipse">
            <a:avLst/>
          </a:prstGeom>
          <a:gradFill>
            <a:gsLst>
              <a:gs pos="57000">
                <a:sysClr lastClr="FFFFFF" val="window"/>
              </a:gs>
              <a:gs pos="99000">
                <a:schemeClr val="bg1">
                  <a:lumMod val="85000"/>
                </a:schemeClr>
              </a:gs>
            </a:gsLst>
            <a:lin ang="13500000" scaled="1"/>
          </a:gradFill>
          <a:ln algn="ctr" cap="flat" cmpd="sng" w="19050">
            <a:gradFill flip="none" rotWithShape="1">
              <a:gsLst>
                <a:gs pos="59000">
                  <a:schemeClr val="bg1"/>
                </a:gs>
                <a:gs pos="0">
                  <a:schemeClr val="bg1">
                    <a:lumMod val="85000"/>
                  </a:schemeClr>
                </a:gs>
              </a:gsLst>
              <a:lin ang="13500000" scaled="1"/>
            </a:gradFill>
            <a:prstDash val="solid"/>
            <a:miter lim="800000"/>
          </a:ln>
          <a:effectLst>
            <a:outerShdw algn="tl" blurRad="558800" dir="2700000" dist="533400" rotWithShape="0" sx="95000" sy="95000">
              <a:sysClr lastClr="FFFFFF" val="window">
                <a:lumMod val="65000"/>
                <a:alpha val="40000"/>
              </a:sysClr>
            </a:outerShdw>
          </a:effectLst>
        </p:spPr>
        <p:txBody>
          <a:bodyPr anchor="ctr" rtlCol="0"/>
          <a:lstStyle/>
          <a:p>
            <a:pPr algn="ctr"/>
            <a:endParaRPr altLang="en-US" kern="0" lang="zh-CN">
              <a:solidFill>
                <a:prstClr val="white"/>
              </a:solidFill>
              <a:latin charset="0" panose="020b0806030902050204" pitchFamily="34" typeface="Impact"/>
              <a:ea typeface="华文细黑"/>
            </a:endParaRPr>
          </a:p>
        </p:txBody>
      </p:sp>
      <p:sp>
        <p:nvSpPr>
          <p:cNvPr id="98" name="椭圆 97"/>
          <p:cNvSpPr/>
          <p:nvPr/>
        </p:nvSpPr>
        <p:spPr>
          <a:xfrm>
            <a:off x="9570288" y="3304768"/>
            <a:ext cx="1014440" cy="1014440"/>
          </a:xfrm>
          <a:prstGeom prst="ellipse">
            <a:avLst/>
          </a:prstGeom>
          <a:gradFill>
            <a:gsLst>
              <a:gs pos="57000">
                <a:sysClr lastClr="FFFFFF" val="window"/>
              </a:gs>
              <a:gs pos="99000">
                <a:schemeClr val="bg1">
                  <a:lumMod val="85000"/>
                </a:schemeClr>
              </a:gs>
            </a:gsLst>
            <a:lin ang="13500000" scaled="1"/>
          </a:gradFill>
          <a:ln algn="ctr" cap="flat" cmpd="sng" w="19050">
            <a:gradFill flip="none" rotWithShape="1">
              <a:gsLst>
                <a:gs pos="59000">
                  <a:schemeClr val="bg1"/>
                </a:gs>
                <a:gs pos="0">
                  <a:schemeClr val="bg1">
                    <a:lumMod val="85000"/>
                  </a:schemeClr>
                </a:gs>
              </a:gsLst>
              <a:lin ang="13500000" scaled="1"/>
            </a:gradFill>
            <a:prstDash val="solid"/>
            <a:miter lim="800000"/>
          </a:ln>
          <a:effectLst>
            <a:outerShdw algn="tl" blurRad="558800" dir="2700000" dist="533400" rotWithShape="0" sx="95000" sy="95000">
              <a:sysClr lastClr="FFFFFF" val="window">
                <a:lumMod val="65000"/>
                <a:alpha val="40000"/>
              </a:sysClr>
            </a:outerShdw>
          </a:effectLst>
        </p:spPr>
        <p:txBody>
          <a:bodyPr anchor="ctr" rtlCol="0"/>
          <a:lstStyle/>
          <a:p>
            <a:pPr algn="ctr"/>
            <a:endParaRPr altLang="en-US" kern="0" lang="zh-CN">
              <a:solidFill>
                <a:prstClr val="white"/>
              </a:solidFill>
              <a:latin charset="0" panose="020b0806030902050204" pitchFamily="34" typeface="Impact"/>
              <a:ea typeface="华文细黑"/>
            </a:endParaRPr>
          </a:p>
        </p:txBody>
      </p:sp>
      <p:sp>
        <p:nvSpPr>
          <p:cNvPr id="99" name="椭圆 98"/>
          <p:cNvSpPr/>
          <p:nvPr/>
        </p:nvSpPr>
        <p:spPr>
          <a:xfrm>
            <a:off x="7032064" y="3477709"/>
            <a:ext cx="690466" cy="690466"/>
          </a:xfrm>
          <a:prstGeom prst="ellipse">
            <a:avLst/>
          </a:prstGeom>
          <a:gradFill>
            <a:gsLst>
              <a:gs pos="57000">
                <a:sysClr lastClr="FFFFFF" val="window"/>
              </a:gs>
              <a:gs pos="99000">
                <a:schemeClr val="bg1">
                  <a:lumMod val="85000"/>
                </a:schemeClr>
              </a:gs>
            </a:gsLst>
            <a:lin ang="13500000" scaled="1"/>
          </a:gradFill>
          <a:ln algn="ctr" cap="flat" cmpd="sng" w="19050">
            <a:gradFill flip="none" rotWithShape="1">
              <a:gsLst>
                <a:gs pos="59000">
                  <a:schemeClr val="bg1"/>
                </a:gs>
                <a:gs pos="0">
                  <a:schemeClr val="bg1">
                    <a:lumMod val="85000"/>
                  </a:schemeClr>
                </a:gs>
              </a:gsLst>
              <a:lin ang="13500000" scaled="1"/>
            </a:gradFill>
            <a:prstDash val="solid"/>
            <a:miter lim="800000"/>
          </a:ln>
          <a:effectLst>
            <a:outerShdw algn="tl" blurRad="558800" dir="2700000" dist="533400" rotWithShape="0" sx="95000" sy="95000">
              <a:sysClr lastClr="FFFFFF" val="window">
                <a:lumMod val="65000"/>
                <a:alpha val="40000"/>
              </a:sysClr>
            </a:outerShdw>
          </a:effectLst>
        </p:spPr>
        <p:txBody>
          <a:bodyPr anchor="ctr" rtlCol="0"/>
          <a:lstStyle/>
          <a:p>
            <a:pPr algn="ctr"/>
            <a:endParaRPr altLang="en-US" kern="0" lang="zh-CN">
              <a:solidFill>
                <a:prstClr val="white"/>
              </a:solidFill>
              <a:latin charset="0" panose="020b0806030902050204" pitchFamily="34" typeface="Impact"/>
              <a:ea typeface="华文细黑"/>
            </a:endParaRPr>
          </a:p>
        </p:txBody>
      </p:sp>
      <p:sp>
        <p:nvSpPr>
          <p:cNvPr id="100" name="文本框 99"/>
          <p:cNvSpPr txBox="1"/>
          <p:nvPr/>
        </p:nvSpPr>
        <p:spPr>
          <a:xfrm>
            <a:off x="1416629" y="2266965"/>
            <a:ext cx="2257222" cy="585216"/>
          </a:xfrm>
          <a:prstGeom prst="rect">
            <a:avLst/>
          </a:prstGeom>
          <a:noFill/>
        </p:spPr>
        <p:txBody>
          <a:bodyPr rtlCol="0" wrap="square">
            <a:spAutoFit/>
          </a:bodyPr>
          <a:lstStyle/>
          <a:p>
            <a:pPr algn="ctr">
              <a:lnSpc>
                <a:spcPct val="120000"/>
              </a:lnSpc>
            </a:pPr>
            <a:r>
              <a:rPr altLang="en-US" lang="zh-CN" spc="300" sz="900">
                <a:solidFill>
                  <a:schemeClr val="bg2">
                    <a:lumMod val="75000"/>
                  </a:schemeClr>
                </a:solidFill>
                <a:latin typeface="+mn-ea"/>
              </a:rPr>
              <a:t>由在此输入详细介绍，以表达项目工作的详细资料和文字信息。</a:t>
            </a:r>
          </a:p>
        </p:txBody>
      </p:sp>
      <p:sp>
        <p:nvSpPr>
          <p:cNvPr id="101" name="文本框 100"/>
          <p:cNvSpPr txBox="1"/>
          <p:nvPr/>
        </p:nvSpPr>
        <p:spPr>
          <a:xfrm>
            <a:off x="1143206" y="1820115"/>
            <a:ext cx="2636848" cy="457200"/>
          </a:xfrm>
          <a:prstGeom prst="rect">
            <a:avLst/>
          </a:prstGeom>
          <a:noFill/>
        </p:spPr>
        <p:txBody>
          <a:bodyPr rtlCol="0" wrap="square">
            <a:spAutoFit/>
          </a:bodyPr>
          <a:lstStyle/>
          <a:p>
            <a:pPr algn="ctr"/>
            <a:r>
              <a:rPr altLang="en-US" b="1" lang="zh-CN" spc="300" sz="2400">
                <a:solidFill>
                  <a:schemeClr val="bg2">
                    <a:lumMod val="25000"/>
                  </a:schemeClr>
                </a:solidFill>
                <a:latin typeface="+mn-ea"/>
              </a:rPr>
              <a:t>公司基本信息</a:t>
            </a:r>
          </a:p>
        </p:txBody>
      </p:sp>
      <p:sp>
        <p:nvSpPr>
          <p:cNvPr id="102" name="文本框 101"/>
          <p:cNvSpPr txBox="1"/>
          <p:nvPr/>
        </p:nvSpPr>
        <p:spPr>
          <a:xfrm>
            <a:off x="6791378" y="2255083"/>
            <a:ext cx="2257222" cy="585216"/>
          </a:xfrm>
          <a:prstGeom prst="rect">
            <a:avLst/>
          </a:prstGeom>
          <a:noFill/>
        </p:spPr>
        <p:txBody>
          <a:bodyPr rtlCol="0" wrap="square">
            <a:spAutoFit/>
          </a:bodyPr>
          <a:lstStyle/>
          <a:p>
            <a:pPr algn="ctr">
              <a:lnSpc>
                <a:spcPct val="120000"/>
              </a:lnSpc>
            </a:pPr>
            <a:r>
              <a:rPr altLang="en-US" lang="zh-CN" spc="300" sz="900">
                <a:solidFill>
                  <a:schemeClr val="bg2">
                    <a:lumMod val="75000"/>
                  </a:schemeClr>
                </a:solidFill>
                <a:latin typeface="+mn-ea"/>
              </a:rPr>
              <a:t>由在此输入详细介绍，以表达项目工作的详细资料和文字信息。</a:t>
            </a:r>
          </a:p>
        </p:txBody>
      </p:sp>
      <p:sp>
        <p:nvSpPr>
          <p:cNvPr id="103" name="文本框 102"/>
          <p:cNvSpPr txBox="1"/>
          <p:nvPr/>
        </p:nvSpPr>
        <p:spPr>
          <a:xfrm>
            <a:off x="6354107" y="1820115"/>
            <a:ext cx="3030606" cy="457200"/>
          </a:xfrm>
          <a:prstGeom prst="rect">
            <a:avLst/>
          </a:prstGeom>
          <a:noFill/>
        </p:spPr>
        <p:txBody>
          <a:bodyPr rtlCol="0" wrap="square">
            <a:spAutoFit/>
          </a:bodyPr>
          <a:lstStyle/>
          <a:p>
            <a:pPr algn="ctr"/>
            <a:r>
              <a:rPr altLang="en-US" b="1" lang="zh-CN" spc="300" sz="2400">
                <a:solidFill>
                  <a:srgbClr val="0070C0"/>
                </a:solidFill>
                <a:latin typeface="+mn-ea"/>
              </a:rPr>
              <a:t>公司管理制度</a:t>
            </a:r>
          </a:p>
        </p:txBody>
      </p:sp>
      <p:sp>
        <p:nvSpPr>
          <p:cNvPr id="104" name="文本框 103"/>
          <p:cNvSpPr txBox="1"/>
          <p:nvPr/>
        </p:nvSpPr>
        <p:spPr>
          <a:xfrm>
            <a:off x="3043020" y="5479798"/>
            <a:ext cx="2257222" cy="585216"/>
          </a:xfrm>
          <a:prstGeom prst="rect">
            <a:avLst/>
          </a:prstGeom>
          <a:noFill/>
        </p:spPr>
        <p:txBody>
          <a:bodyPr rtlCol="0" wrap="square">
            <a:spAutoFit/>
          </a:bodyPr>
          <a:lstStyle/>
          <a:p>
            <a:pPr algn="ctr">
              <a:lnSpc>
                <a:spcPct val="120000"/>
              </a:lnSpc>
            </a:pPr>
            <a:r>
              <a:rPr altLang="en-US" lang="zh-CN" spc="300" sz="900">
                <a:solidFill>
                  <a:schemeClr val="bg2">
                    <a:lumMod val="75000"/>
                  </a:schemeClr>
                </a:solidFill>
                <a:latin typeface="+mn-ea"/>
              </a:rPr>
              <a:t>由在此输入详细介绍，以表达项目工作的详细资料和文字信息。</a:t>
            </a:r>
          </a:p>
        </p:txBody>
      </p:sp>
      <p:sp>
        <p:nvSpPr>
          <p:cNvPr id="105" name="文本框 104"/>
          <p:cNvSpPr txBox="1"/>
          <p:nvPr/>
        </p:nvSpPr>
        <p:spPr>
          <a:xfrm>
            <a:off x="2769597" y="5044830"/>
            <a:ext cx="2636848" cy="457200"/>
          </a:xfrm>
          <a:prstGeom prst="rect">
            <a:avLst/>
          </a:prstGeom>
          <a:noFill/>
        </p:spPr>
        <p:txBody>
          <a:bodyPr rtlCol="0" wrap="square">
            <a:spAutoFit/>
          </a:bodyPr>
          <a:lstStyle/>
          <a:p>
            <a:pPr algn="ctr"/>
            <a:r>
              <a:rPr altLang="en-US" b="1" lang="zh-CN" spc="300" sz="2400">
                <a:solidFill>
                  <a:srgbClr val="0070C0"/>
                </a:solidFill>
                <a:latin typeface="+mn-ea"/>
              </a:rPr>
              <a:t>公司产品服务</a:t>
            </a:r>
          </a:p>
        </p:txBody>
      </p:sp>
      <p:sp>
        <p:nvSpPr>
          <p:cNvPr id="106" name="文本框 105"/>
          <p:cNvSpPr txBox="1"/>
          <p:nvPr/>
        </p:nvSpPr>
        <p:spPr>
          <a:xfrm>
            <a:off x="8386459" y="5479798"/>
            <a:ext cx="2391270" cy="420624"/>
          </a:xfrm>
          <a:prstGeom prst="rect">
            <a:avLst/>
          </a:prstGeom>
          <a:noFill/>
        </p:spPr>
        <p:txBody>
          <a:bodyPr rtlCol="0" wrap="square">
            <a:spAutoFit/>
          </a:bodyPr>
          <a:lstStyle/>
          <a:p>
            <a:pPr algn="ctr">
              <a:lnSpc>
                <a:spcPct val="120000"/>
              </a:lnSpc>
            </a:pPr>
            <a:r>
              <a:rPr altLang="en-US" lang="zh-CN" spc="300" sz="900">
                <a:solidFill>
                  <a:schemeClr val="bg2">
                    <a:lumMod val="75000"/>
                  </a:schemeClr>
                </a:solidFill>
                <a:latin typeface="+mn-ea"/>
              </a:rPr>
              <a:t>由在此输入详细介绍，以表达项目工作的详细资料和文字信息。</a:t>
            </a:r>
          </a:p>
        </p:txBody>
      </p:sp>
      <p:sp>
        <p:nvSpPr>
          <p:cNvPr id="107" name="文本框 106"/>
          <p:cNvSpPr txBox="1"/>
          <p:nvPr/>
        </p:nvSpPr>
        <p:spPr>
          <a:xfrm>
            <a:off x="8180060" y="5044830"/>
            <a:ext cx="2636848" cy="457200"/>
          </a:xfrm>
          <a:prstGeom prst="rect">
            <a:avLst/>
          </a:prstGeom>
          <a:noFill/>
        </p:spPr>
        <p:txBody>
          <a:bodyPr rtlCol="0" wrap="square">
            <a:spAutoFit/>
          </a:bodyPr>
          <a:lstStyle/>
          <a:p>
            <a:pPr algn="ctr"/>
            <a:r>
              <a:rPr altLang="en-US" b="1" lang="zh-CN" spc="300" sz="2400">
                <a:solidFill>
                  <a:schemeClr val="bg2">
                    <a:lumMod val="25000"/>
                  </a:schemeClr>
                </a:solidFill>
                <a:latin typeface="+mn-ea"/>
              </a:rPr>
              <a:t>未来发展计划</a:t>
            </a:r>
          </a:p>
        </p:txBody>
      </p:sp>
      <p:grpSp>
        <p:nvGrpSpPr>
          <p:cNvPr id="108" name="组合 107"/>
          <p:cNvGrpSpPr/>
          <p:nvPr/>
        </p:nvGrpSpPr>
        <p:grpSpPr>
          <a:xfrm>
            <a:off x="3053653" y="3696200"/>
            <a:ext cx="366717" cy="263012"/>
            <a:chOff x="3053653" y="3696200"/>
            <a:chExt cx="366717" cy="263012"/>
          </a:xfrm>
        </p:grpSpPr>
        <p:cxnSp>
          <p:nvCxnSpPr>
            <p:cNvPr id="109" name="直接连接符 108"/>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110" name="直接连接符 109"/>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111" name="直接连接符 110"/>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grpSp>
        <p:nvGrpSpPr>
          <p:cNvPr id="112" name="组合 111"/>
          <p:cNvGrpSpPr/>
          <p:nvPr/>
        </p:nvGrpSpPr>
        <p:grpSpPr>
          <a:xfrm>
            <a:off x="5919197" y="3696200"/>
            <a:ext cx="366717" cy="263012"/>
            <a:chOff x="3053653" y="3696200"/>
            <a:chExt cx="366717" cy="263012"/>
          </a:xfrm>
        </p:grpSpPr>
        <p:cxnSp>
          <p:nvCxnSpPr>
            <p:cNvPr id="113" name="直接连接符 112"/>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114" name="直接连接符 113"/>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115" name="直接连接符 114"/>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grpSp>
        <p:nvGrpSpPr>
          <p:cNvPr id="116" name="组合 115"/>
          <p:cNvGrpSpPr/>
          <p:nvPr/>
        </p:nvGrpSpPr>
        <p:grpSpPr>
          <a:xfrm>
            <a:off x="8462441" y="3696200"/>
            <a:ext cx="366717" cy="263012"/>
            <a:chOff x="3053653" y="3696200"/>
            <a:chExt cx="366717" cy="263012"/>
          </a:xfrm>
        </p:grpSpPr>
        <p:cxnSp>
          <p:nvCxnSpPr>
            <p:cNvPr id="117" name="直接连接符 116"/>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118" name="直接连接符 117"/>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119" name="直接连接符 118"/>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grpSp>
        <p:nvGrpSpPr>
          <p:cNvPr id="120" name="组合 119"/>
          <p:cNvGrpSpPr/>
          <p:nvPr/>
        </p:nvGrpSpPr>
        <p:grpSpPr>
          <a:xfrm>
            <a:off x="652674" y="3696200"/>
            <a:ext cx="366717" cy="263012"/>
            <a:chOff x="3053653" y="3696200"/>
            <a:chExt cx="366717" cy="263012"/>
          </a:xfrm>
        </p:grpSpPr>
        <p:cxnSp>
          <p:nvCxnSpPr>
            <p:cNvPr id="121" name="直接连接符 120"/>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122" name="直接连接符 121"/>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123" name="直接连接符 122"/>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grpSp>
        <p:nvGrpSpPr>
          <p:cNvPr id="124" name="组合 123"/>
          <p:cNvGrpSpPr/>
          <p:nvPr/>
        </p:nvGrpSpPr>
        <p:grpSpPr>
          <a:xfrm>
            <a:off x="11428716" y="3696200"/>
            <a:ext cx="366717" cy="263012"/>
            <a:chOff x="3053653" y="3696200"/>
            <a:chExt cx="366717" cy="263012"/>
          </a:xfrm>
        </p:grpSpPr>
        <p:cxnSp>
          <p:nvCxnSpPr>
            <p:cNvPr id="125" name="直接连接符 124"/>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126" name="直接连接符 125"/>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127" name="直接连接符 126"/>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sp>
        <p:nvSpPr>
          <p:cNvPr id="128" name="椭圆 127"/>
          <p:cNvSpPr/>
          <p:nvPr/>
        </p:nvSpPr>
        <p:spPr>
          <a:xfrm>
            <a:off x="1621832" y="3477709"/>
            <a:ext cx="690466" cy="690466"/>
          </a:xfrm>
          <a:prstGeom prst="ellipse">
            <a:avLst/>
          </a:prstGeom>
          <a:gradFill>
            <a:gsLst>
              <a:gs pos="57000">
                <a:sysClr lastClr="FFFFFF" val="window"/>
              </a:gs>
              <a:gs pos="99000">
                <a:schemeClr val="bg1">
                  <a:lumMod val="85000"/>
                </a:schemeClr>
              </a:gs>
            </a:gsLst>
            <a:lin ang="13500000" scaled="1"/>
          </a:gradFill>
          <a:ln algn="ctr" cap="flat" cmpd="sng" w="19050">
            <a:gradFill flip="none" rotWithShape="1">
              <a:gsLst>
                <a:gs pos="59000">
                  <a:schemeClr val="bg1"/>
                </a:gs>
                <a:gs pos="0">
                  <a:schemeClr val="bg1">
                    <a:lumMod val="85000"/>
                  </a:schemeClr>
                </a:gs>
              </a:gsLst>
              <a:lin ang="13500000" scaled="1"/>
            </a:gradFill>
            <a:prstDash val="solid"/>
            <a:miter lim="800000"/>
          </a:ln>
          <a:effectLst>
            <a:outerShdw algn="tl" blurRad="558800" dir="2700000" dist="533400" rotWithShape="0" sx="95000" sy="95000">
              <a:sysClr lastClr="FFFFFF" val="window">
                <a:lumMod val="6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charset="0" panose="020b0806030902050204" pitchFamily="34" typeface="Impact"/>
              <a:ea typeface="华文细黑"/>
            </a:endParaRPr>
          </a:p>
        </p:txBody>
      </p:sp>
      <p:sp>
        <p:nvSpPr>
          <p:cNvPr id="129" name="文本框 128"/>
          <p:cNvSpPr txBox="1"/>
          <p:nvPr/>
        </p:nvSpPr>
        <p:spPr>
          <a:xfrm>
            <a:off x="1650994" y="3622887"/>
            <a:ext cx="632142" cy="396240"/>
          </a:xfrm>
          <a:prstGeom prst="rect">
            <a:avLst/>
          </a:prstGeom>
          <a:noFill/>
        </p:spPr>
        <p:txBody>
          <a:bodyPr rtlCol="0" wrap="none">
            <a:spAutoFit/>
          </a:bodyPr>
          <a:lstStyle/>
          <a:p>
            <a:pPr algn="ctr"/>
            <a:r>
              <a:rPr altLang="zh-CN" lang="en-US" sz="2000">
                <a:solidFill>
                  <a:schemeClr val="tx1">
                    <a:lumMod val="50000"/>
                    <a:lumOff val="50000"/>
                  </a:schemeClr>
                </a:solidFill>
                <a:effectLst>
                  <a:innerShdw blurRad="127000" dir="16200000" dist="50800">
                    <a:prstClr val="black">
                      <a:alpha val="80000"/>
                    </a:prstClr>
                  </a:innerShdw>
                </a:effectLst>
                <a:latin charset="0" panose="020b0806030902050204" pitchFamily="34" typeface="Impact"/>
              </a:rPr>
              <a:t>50%</a:t>
            </a:r>
          </a:p>
        </p:txBody>
      </p:sp>
      <p:sp>
        <p:nvSpPr>
          <p:cNvPr id="130" name="文本框 129"/>
          <p:cNvSpPr txBox="1"/>
          <p:nvPr/>
        </p:nvSpPr>
        <p:spPr>
          <a:xfrm>
            <a:off x="4361986" y="3627651"/>
            <a:ext cx="633730" cy="396240"/>
          </a:xfrm>
          <a:prstGeom prst="rect">
            <a:avLst/>
          </a:prstGeom>
          <a:noFill/>
        </p:spPr>
        <p:txBody>
          <a:bodyPr rtlCol="0" wrap="none">
            <a:spAutoFit/>
          </a:bodyPr>
          <a:lstStyle/>
          <a:p>
            <a:pPr algn="ctr"/>
            <a:r>
              <a:rPr altLang="zh-CN" lang="en-US" sz="2000">
                <a:solidFill>
                  <a:schemeClr val="tx1">
                    <a:lumMod val="50000"/>
                    <a:lumOff val="50000"/>
                  </a:schemeClr>
                </a:solidFill>
                <a:effectLst>
                  <a:innerShdw blurRad="127000" dir="16200000" dist="50800">
                    <a:prstClr val="black">
                      <a:alpha val="80000"/>
                    </a:prstClr>
                  </a:innerShdw>
                </a:effectLst>
                <a:latin charset="0" panose="020b0806030902050204" pitchFamily="34" typeface="Impact"/>
              </a:rPr>
              <a:t>60%</a:t>
            </a:r>
          </a:p>
        </p:txBody>
      </p:sp>
      <p:sp>
        <p:nvSpPr>
          <p:cNvPr id="131" name="文本框 130"/>
          <p:cNvSpPr txBox="1"/>
          <p:nvPr/>
        </p:nvSpPr>
        <p:spPr>
          <a:xfrm>
            <a:off x="7065987" y="3622887"/>
            <a:ext cx="622617" cy="396240"/>
          </a:xfrm>
          <a:prstGeom prst="rect">
            <a:avLst/>
          </a:prstGeom>
          <a:noFill/>
        </p:spPr>
        <p:txBody>
          <a:bodyPr rtlCol="0" wrap="none">
            <a:spAutoFit/>
          </a:bodyPr>
          <a:lstStyle/>
          <a:p>
            <a:pPr algn="ctr"/>
            <a:r>
              <a:rPr altLang="zh-CN" lang="en-US" sz="2000">
                <a:solidFill>
                  <a:schemeClr val="tx1">
                    <a:lumMod val="50000"/>
                    <a:lumOff val="50000"/>
                  </a:schemeClr>
                </a:solidFill>
                <a:effectLst>
                  <a:innerShdw blurRad="127000" dir="16200000" dist="50800">
                    <a:prstClr val="black">
                      <a:alpha val="80000"/>
                    </a:prstClr>
                  </a:innerShdw>
                </a:effectLst>
                <a:latin charset="0" panose="020b0806030902050204" pitchFamily="34" typeface="Impact"/>
              </a:rPr>
              <a:t>40%</a:t>
            </a:r>
          </a:p>
        </p:txBody>
      </p:sp>
      <p:sp>
        <p:nvSpPr>
          <p:cNvPr id="132" name="文本框 131"/>
          <p:cNvSpPr txBox="1"/>
          <p:nvPr/>
        </p:nvSpPr>
        <p:spPr>
          <a:xfrm>
            <a:off x="9781280" y="3611933"/>
            <a:ext cx="592455" cy="396240"/>
          </a:xfrm>
          <a:prstGeom prst="rect">
            <a:avLst/>
          </a:prstGeom>
          <a:noFill/>
        </p:spPr>
        <p:txBody>
          <a:bodyPr rtlCol="0" wrap="none">
            <a:spAutoFit/>
          </a:bodyPr>
          <a:lstStyle/>
          <a:p>
            <a:pPr algn="ctr"/>
            <a:r>
              <a:rPr altLang="zh-CN" lang="en-US" sz="2000">
                <a:solidFill>
                  <a:schemeClr val="tx1">
                    <a:lumMod val="50000"/>
                    <a:lumOff val="50000"/>
                  </a:schemeClr>
                </a:solidFill>
                <a:effectLst>
                  <a:innerShdw blurRad="127000" dir="16200000" dist="50800">
                    <a:prstClr val="black">
                      <a:alpha val="80000"/>
                    </a:prstClr>
                  </a:innerShdw>
                </a:effectLst>
                <a:latin charset="0" panose="020b0806030902050204" pitchFamily="34" typeface="Impact"/>
              </a:rPr>
              <a:t>10%</a:t>
            </a:r>
          </a:p>
        </p:txBody>
      </p:sp>
      <p:grpSp>
        <p:nvGrpSpPr>
          <p:cNvPr id="133" name="组合 132"/>
          <p:cNvGrpSpPr/>
          <p:nvPr/>
        </p:nvGrpSpPr>
        <p:grpSpPr>
          <a:xfrm>
            <a:off x="4084854" y="3233706"/>
            <a:ext cx="1187997" cy="1188000"/>
            <a:chOff x="4084854" y="3233706"/>
            <a:chExt cx="1187997" cy="1188000"/>
          </a:xfrm>
        </p:grpSpPr>
        <p:sp>
          <p:nvSpPr>
            <p:cNvPr hidden="1" id="134" name="空心弧 133"/>
            <p:cNvSpPr>
              <a:spLocks noChangeAspect="1"/>
            </p:cNvSpPr>
            <p:nvPr/>
          </p:nvSpPr>
          <p:spPr>
            <a:xfrm>
              <a:off x="4084854" y="3233706"/>
              <a:ext cx="1187997" cy="1188000"/>
            </a:xfrm>
            <a:prstGeom prst="blockArc">
              <a:avLst>
                <a:gd fmla="val 1813985" name="adj1"/>
                <a:gd fmla="val 16231316" name="adj2"/>
                <a:gd fmla="val 6177" name="adj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0" panose="020b0806030902050204" pitchFamily="34" typeface="Impact"/>
              </a:endParaRPr>
            </a:p>
          </p:txBody>
        </p:sp>
        <p:sp>
          <p:nvSpPr>
            <p:cNvPr id="135" name="空心弧 134"/>
            <p:cNvSpPr>
              <a:spLocks noChangeAspect="1"/>
            </p:cNvSpPr>
            <p:nvPr/>
          </p:nvSpPr>
          <p:spPr>
            <a:xfrm flipH="1">
              <a:off x="4084854" y="3233706"/>
              <a:ext cx="1187997" cy="1188000"/>
            </a:xfrm>
            <a:prstGeom prst="blockArc">
              <a:avLst>
                <a:gd fmla="val 2835978" name="adj1"/>
                <a:gd fmla="val 16184069" name="adj2"/>
                <a:gd fmla="val 6379" name="adj3"/>
              </a:avLst>
            </a:prstGeom>
            <a:gradFill>
              <a:gsLst>
                <a:gs pos="1000">
                  <a:schemeClr val="accent1"/>
                </a:gs>
                <a:gs pos="100000">
                  <a:schemeClr val="accent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0" panose="020b0806030902050204" pitchFamily="34" typeface="Impact"/>
              </a:endParaRPr>
            </a:p>
          </p:txBody>
        </p:sp>
      </p:grpSp>
      <p:grpSp>
        <p:nvGrpSpPr>
          <p:cNvPr id="136" name="组合 135"/>
          <p:cNvGrpSpPr/>
          <p:nvPr/>
        </p:nvGrpSpPr>
        <p:grpSpPr>
          <a:xfrm>
            <a:off x="1550725" y="3406601"/>
            <a:ext cx="832680" cy="832682"/>
            <a:chOff x="1550725" y="3406601"/>
            <a:chExt cx="832680" cy="832682"/>
          </a:xfrm>
        </p:grpSpPr>
        <p:sp>
          <p:nvSpPr>
            <p:cNvPr id="137" name="空心弧 136"/>
            <p:cNvSpPr>
              <a:spLocks noChangeAspect="1"/>
            </p:cNvSpPr>
            <p:nvPr/>
          </p:nvSpPr>
          <p:spPr>
            <a:xfrm>
              <a:off x="1550725" y="3406601"/>
              <a:ext cx="832680" cy="832682"/>
            </a:xfrm>
            <a:prstGeom prst="blockArc">
              <a:avLst>
                <a:gd fmla="val 16234912" name="adj1"/>
                <a:gd fmla="val 16183100" name="adj2"/>
                <a:gd fmla="val 7248" name="adj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0" panose="020b0806030902050204" pitchFamily="34" typeface="Impact"/>
              </a:endParaRPr>
            </a:p>
          </p:txBody>
        </p:sp>
        <p:sp>
          <p:nvSpPr>
            <p:cNvPr id="138" name="空心弧 137"/>
            <p:cNvSpPr>
              <a:spLocks noChangeAspect="1"/>
            </p:cNvSpPr>
            <p:nvPr/>
          </p:nvSpPr>
          <p:spPr>
            <a:xfrm flipH="1">
              <a:off x="1550725" y="3406601"/>
              <a:ext cx="832680" cy="832682"/>
            </a:xfrm>
            <a:prstGeom prst="blockArc">
              <a:avLst>
                <a:gd fmla="val 5402147" name="adj1"/>
                <a:gd fmla="val 16183100" name="adj2"/>
                <a:gd fmla="val 7248" name="adj3"/>
              </a:avLst>
            </a:prstGeom>
            <a:gradFill>
              <a:gsLst>
                <a:gs pos="1000">
                  <a:schemeClr val="accent4"/>
                </a:gs>
                <a:gs pos="100000">
                  <a:schemeClr val="accent5">
                    <a:lumMod val="60000"/>
                    <a:lumOff val="40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0" panose="020b0806030902050204" pitchFamily="34" typeface="Impact"/>
              </a:endParaRPr>
            </a:p>
          </p:txBody>
        </p:sp>
      </p:grpSp>
      <p:grpSp>
        <p:nvGrpSpPr>
          <p:cNvPr id="139" name="组合 138"/>
          <p:cNvGrpSpPr/>
          <p:nvPr/>
        </p:nvGrpSpPr>
        <p:grpSpPr>
          <a:xfrm>
            <a:off x="9483510" y="3217988"/>
            <a:ext cx="1187997" cy="1188000"/>
            <a:chOff x="9483510" y="3217988"/>
            <a:chExt cx="1187997" cy="1188000"/>
          </a:xfrm>
        </p:grpSpPr>
        <p:sp>
          <p:nvSpPr>
            <p:cNvPr id="140" name="空心弧 139"/>
            <p:cNvSpPr>
              <a:spLocks noChangeAspect="1"/>
            </p:cNvSpPr>
            <p:nvPr/>
          </p:nvSpPr>
          <p:spPr>
            <a:xfrm flipH="1">
              <a:off x="9483510" y="3217988"/>
              <a:ext cx="1187997" cy="1188000"/>
            </a:xfrm>
            <a:prstGeom prst="blockArc">
              <a:avLst>
                <a:gd fmla="val 13006648" name="adj1"/>
                <a:gd fmla="val 16199871" name="adj2"/>
                <a:gd fmla="val 6179" name="adj3"/>
              </a:avLst>
            </a:prstGeom>
            <a:gradFill>
              <a:gsLst>
                <a:gs pos="0">
                  <a:schemeClr val="accent1"/>
                </a:gs>
                <a:gs pos="100000">
                  <a:schemeClr val="accent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0" panose="020b0806030902050204" pitchFamily="34" typeface="Impact"/>
              </a:endParaRPr>
            </a:p>
          </p:txBody>
        </p:sp>
        <p:sp>
          <p:nvSpPr>
            <p:cNvPr id="141" name="空心弧 140"/>
            <p:cNvSpPr>
              <a:spLocks noChangeAspect="1"/>
            </p:cNvSpPr>
            <p:nvPr/>
          </p:nvSpPr>
          <p:spPr>
            <a:xfrm flipH="1">
              <a:off x="9483510" y="3217988"/>
              <a:ext cx="1187997" cy="1188000"/>
            </a:xfrm>
            <a:prstGeom prst="blockArc">
              <a:avLst>
                <a:gd fmla="val 16333737" name="adj1"/>
                <a:gd fmla="val 16231316" name="adj2"/>
                <a:gd fmla="val 6177" name="adj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0" panose="020b0806030902050204" pitchFamily="34" typeface="Impact"/>
              </a:endParaRPr>
            </a:p>
          </p:txBody>
        </p:sp>
      </p:grpSp>
      <p:grpSp>
        <p:nvGrpSpPr>
          <p:cNvPr id="142" name="组合 141"/>
          <p:cNvGrpSpPr/>
          <p:nvPr/>
        </p:nvGrpSpPr>
        <p:grpSpPr>
          <a:xfrm>
            <a:off x="6960957" y="3406601"/>
            <a:ext cx="832680" cy="832682"/>
            <a:chOff x="6960957" y="3406601"/>
            <a:chExt cx="832680" cy="832682"/>
          </a:xfrm>
        </p:grpSpPr>
        <p:sp>
          <p:nvSpPr>
            <p:cNvPr id="143" name="空心弧 142"/>
            <p:cNvSpPr>
              <a:spLocks noChangeAspect="1"/>
            </p:cNvSpPr>
            <p:nvPr/>
          </p:nvSpPr>
          <p:spPr>
            <a:xfrm flipH="1">
              <a:off x="6960957" y="3406601"/>
              <a:ext cx="832680" cy="832682"/>
            </a:xfrm>
            <a:prstGeom prst="blockArc">
              <a:avLst>
                <a:gd fmla="val 7746186" name="adj1"/>
                <a:gd fmla="val 16182636" name="adj2"/>
                <a:gd fmla="val 8392" name="adj3"/>
              </a:avLst>
            </a:prstGeom>
            <a:gradFill>
              <a:gsLst>
                <a:gs pos="1000">
                  <a:schemeClr val="accent4"/>
                </a:gs>
                <a:gs pos="100000">
                  <a:schemeClr val="accent5">
                    <a:lumMod val="60000"/>
                    <a:lumOff val="4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0" panose="020b0806030902050204" pitchFamily="34" typeface="Impact"/>
              </a:endParaRPr>
            </a:p>
          </p:txBody>
        </p:sp>
        <p:sp>
          <p:nvSpPr>
            <p:cNvPr id="144" name="空心弧 143"/>
            <p:cNvSpPr>
              <a:spLocks noChangeAspect="1"/>
            </p:cNvSpPr>
            <p:nvPr/>
          </p:nvSpPr>
          <p:spPr>
            <a:xfrm>
              <a:off x="6960957" y="3406601"/>
              <a:ext cx="832680" cy="832682"/>
            </a:xfrm>
            <a:prstGeom prst="blockArc">
              <a:avLst>
                <a:gd fmla="val 16361485" name="adj1"/>
                <a:gd fmla="val 16182636" name="adj2"/>
                <a:gd fmla="val 8392" name="adj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latin charset="0" panose="020b0806030902050204" pitchFamily="34" typeface="Impact"/>
              </a:endParaRPr>
            </a:p>
          </p:txBody>
        </p:sp>
      </p:grpSp>
    </p:spTree>
    <p:extLst>
      <p:ext uri="{BB962C8B-B14F-4D97-AF65-F5344CB8AC3E}">
        <p14:creationId val="2105155625"/>
      </p:ext>
    </p:extLst>
  </p:cSld>
  <p:clrMapOvr>
    <a:masterClrMapping/>
  </p:clrMapOvr>
  <mc:AlternateContent>
    <mc:Choice Requires="p14">
      <p:transition advClick="0" p14:dur="1250" spd="slow">
        <p14:switch dir="r"/>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7"/>
                                        </p:tgtEl>
                                        <p:attrNameLst>
                                          <p:attrName>style.visibility</p:attrName>
                                        </p:attrNameLst>
                                      </p:cBhvr>
                                      <p:to>
                                        <p:strVal val="visible"/>
                                      </p:to>
                                    </p:set>
                                    <p:animEffect filter="wipe(down)" transition="in">
                                      <p:cBhvr>
                                        <p:cTn dur="500" id="7"/>
                                        <p:tgtEl>
                                          <p:spTgt spid="7"/>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128"/>
                                        </p:tgtEl>
                                        <p:attrNameLst>
                                          <p:attrName>style.visibility</p:attrName>
                                        </p:attrNameLst>
                                      </p:cBhvr>
                                      <p:to>
                                        <p:strVal val="visible"/>
                                      </p:to>
                                    </p:set>
                                    <p:animEffect filter="fade" transition="in">
                                      <p:cBhvr>
                                        <p:cTn dur="700" id="10"/>
                                        <p:tgtEl>
                                          <p:spTgt spid="128"/>
                                        </p:tgtEl>
                                      </p:cBhvr>
                                    </p:animEffect>
                                  </p:childTnLst>
                                </p:cTn>
                              </p:par>
                              <p:par>
                                <p:cTn decel="50000" fill="hold" grpId="1" id="11" nodeType="withEffect" presetClass="path" presetID="63" presetSubtype="0">
                                  <p:stCondLst>
                                    <p:cond delay="0"/>
                                  </p:stCondLst>
                                  <p:childTnLst>
                                    <p:animMotion origin="layout" path="M 0.01523 2.59259E-06 L -0.10886 2.59259E-06" pathEditMode="relative" ptsTypes="AA" rAng="0">
                                      <p:cBhvr>
                                        <p:cTn dur="750" fill="hold" id="12" spd="-100000"/>
                                        <p:tgtEl>
                                          <p:spTgt spid="128"/>
                                        </p:tgtEl>
                                        <p:attrNameLst>
                                          <p:attrName>ppt_x</p:attrName>
                                          <p:attrName>ppt_y</p:attrName>
                                        </p:attrNameLst>
                                      </p:cBhvr>
                                      <p:rCtr x="-6211" y="0"/>
                                    </p:animMotion>
                                  </p:childTnLst>
                                </p:cTn>
                              </p:par>
                              <p:par>
                                <p:cTn accel="50000" decel="50000" fill="hold" grpId="2" id="13" nodeType="withEffect" presetClass="path" presetID="35" presetSubtype="0">
                                  <p:stCondLst>
                                    <p:cond delay="0"/>
                                  </p:stCondLst>
                                  <p:childTnLst>
                                    <p:animMotion origin="layout" path="M 0.01601 2.59259E-06 L 1.875E-06 2.59259E-06" pathEditMode="relative" ptsTypes="AA" rAng="0">
                                      <p:cBhvr>
                                        <p:cTn dur="750" fill="hold" id="14"/>
                                        <p:tgtEl>
                                          <p:spTgt spid="128"/>
                                        </p:tgtEl>
                                        <p:attrNameLst>
                                          <p:attrName>ppt_x</p:attrName>
                                          <p:attrName>ppt_y</p:attrName>
                                        </p:attrNameLst>
                                      </p:cBhvr>
                                      <p:rCtr x="-807" y="0"/>
                                    </p:animMotion>
                                  </p:childTnLst>
                                </p:cTn>
                              </p:par>
                              <p:par>
                                <p:cTn fill="hold" grpId="0" id="15" nodeType="withEffect" presetClass="entr" presetID="10" presetSubtype="0">
                                  <p:stCondLst>
                                    <p:cond delay="0"/>
                                  </p:stCondLst>
                                  <p:childTnLst>
                                    <p:set>
                                      <p:cBhvr>
                                        <p:cTn dur="1" fill="hold" id="16">
                                          <p:stCondLst>
                                            <p:cond delay="0"/>
                                          </p:stCondLst>
                                        </p:cTn>
                                        <p:tgtEl>
                                          <p:spTgt spid="97"/>
                                        </p:tgtEl>
                                        <p:attrNameLst>
                                          <p:attrName>style.visibility</p:attrName>
                                        </p:attrNameLst>
                                      </p:cBhvr>
                                      <p:to>
                                        <p:strVal val="visible"/>
                                      </p:to>
                                    </p:set>
                                    <p:animEffect filter="fade" transition="in">
                                      <p:cBhvr>
                                        <p:cTn dur="500" id="17"/>
                                        <p:tgtEl>
                                          <p:spTgt spid="97"/>
                                        </p:tgtEl>
                                      </p:cBhvr>
                                    </p:animEffect>
                                  </p:childTnLst>
                                </p:cTn>
                              </p:par>
                              <p:par>
                                <p:cTn decel="30000" fill="hold" grpId="1" id="18" nodeType="withEffect" presetClass="path" presetID="42" presetSubtype="0">
                                  <p:stCondLst>
                                    <p:cond delay="0"/>
                                  </p:stCondLst>
                                  <p:childTnLst>
                                    <p:animMotion origin="layout" path="M -3.95833E-06 -0.03981 L -3.95833E-06 0.14815" pathEditMode="relative" ptsTypes="AA" rAng="0">
                                      <p:cBhvr>
                                        <p:cTn dur="750" fill="hold" id="19" spd="-100000"/>
                                        <p:tgtEl>
                                          <p:spTgt spid="97"/>
                                        </p:tgtEl>
                                        <p:attrNameLst>
                                          <p:attrName>ppt_x</p:attrName>
                                          <p:attrName>ppt_y</p:attrName>
                                        </p:attrNameLst>
                                      </p:cBhvr>
                                      <p:rCtr x="0" y="9398"/>
                                    </p:animMotion>
                                  </p:childTnLst>
                                </p:cTn>
                              </p:par>
                              <p:par>
                                <p:cTn accel="30000" decel="30000" fill="hold" grpId="2" id="20" nodeType="withEffect" presetClass="path" presetID="42" presetSubtype="0">
                                  <p:stCondLst>
                                    <p:cond delay="0"/>
                                  </p:stCondLst>
                                  <p:childTnLst>
                                    <p:animMotion origin="layout" path="M -3.95833E-06 -0.03981 L -3.95833E-06 -1.85185E-06" pathEditMode="relative" ptsTypes="AA" rAng="0">
                                      <p:cBhvr>
                                        <p:cTn dur="750" fill="hold" id="21"/>
                                        <p:tgtEl>
                                          <p:spTgt spid="97"/>
                                        </p:tgtEl>
                                        <p:attrNameLst>
                                          <p:attrName>ppt_x</p:attrName>
                                          <p:attrName>ppt_y</p:attrName>
                                        </p:attrNameLst>
                                      </p:cBhvr>
                                      <p:rCtr x="0" y="1991"/>
                                    </p:animMotion>
                                  </p:childTnLst>
                                </p:cTn>
                              </p:par>
                              <p:par>
                                <p:cTn fill="hold" grpId="0" id="22" nodeType="withEffect" presetClass="entr" presetID="10" presetSubtype="0">
                                  <p:stCondLst>
                                    <p:cond delay="0"/>
                                  </p:stCondLst>
                                  <p:childTnLst>
                                    <p:set>
                                      <p:cBhvr>
                                        <p:cTn dur="1" fill="hold" id="23">
                                          <p:stCondLst>
                                            <p:cond delay="0"/>
                                          </p:stCondLst>
                                        </p:cTn>
                                        <p:tgtEl>
                                          <p:spTgt spid="99"/>
                                        </p:tgtEl>
                                        <p:attrNameLst>
                                          <p:attrName>style.visibility</p:attrName>
                                        </p:attrNameLst>
                                      </p:cBhvr>
                                      <p:to>
                                        <p:strVal val="visible"/>
                                      </p:to>
                                    </p:set>
                                    <p:animEffect filter="fade" transition="in">
                                      <p:cBhvr>
                                        <p:cTn dur="500" id="24"/>
                                        <p:tgtEl>
                                          <p:spTgt spid="99"/>
                                        </p:tgtEl>
                                      </p:cBhvr>
                                    </p:animEffect>
                                  </p:childTnLst>
                                </p:cTn>
                              </p:par>
                              <p:par>
                                <p:cTn decel="30000" fill="hold" grpId="1" id="25" nodeType="withEffect" presetClass="path" presetID="64" presetSubtype="0">
                                  <p:stCondLst>
                                    <p:cond delay="0"/>
                                  </p:stCondLst>
                                  <p:childTnLst>
                                    <p:animMotion origin="layout" path="M 1.875E-06 0.03889 L 1.875E-06 -0.14815" pathEditMode="relative" ptsTypes="AA" rAng="0">
                                      <p:cBhvr>
                                        <p:cTn dur="750" fill="hold" id="26" spd="-100000"/>
                                        <p:tgtEl>
                                          <p:spTgt spid="99"/>
                                        </p:tgtEl>
                                        <p:attrNameLst>
                                          <p:attrName>ppt_x</p:attrName>
                                          <p:attrName>ppt_y</p:attrName>
                                        </p:attrNameLst>
                                      </p:cBhvr>
                                      <p:rCtr x="0" y="-9352"/>
                                    </p:animMotion>
                                  </p:childTnLst>
                                </p:cTn>
                              </p:par>
                              <p:par>
                                <p:cTn accel="30000" decel="30000" fill="hold" grpId="2" id="27" nodeType="withEffect" presetClass="path" presetID="64" presetSubtype="0">
                                  <p:stCondLst>
                                    <p:cond delay="0"/>
                                  </p:stCondLst>
                                  <p:childTnLst>
                                    <p:animMotion origin="layout" path="M 1.875E-06 0.03842 L 1.875E-06 2.59259E-06" pathEditMode="relative" ptsTypes="AA" rAng="0">
                                      <p:cBhvr>
                                        <p:cTn dur="750" fill="hold" id="28"/>
                                        <p:tgtEl>
                                          <p:spTgt spid="99"/>
                                        </p:tgtEl>
                                        <p:attrNameLst>
                                          <p:attrName>ppt_x</p:attrName>
                                          <p:attrName>ppt_y</p:attrName>
                                        </p:attrNameLst>
                                      </p:cBhvr>
                                      <p:rCtr x="0" y="-1921"/>
                                    </p:animMotion>
                                  </p:childTnLst>
                                </p:cTn>
                              </p:par>
                              <p:par>
                                <p:cTn fill="hold" grpId="0" id="29" nodeType="withEffect" presetClass="entr" presetID="10" presetSubtype="0">
                                  <p:stCondLst>
                                    <p:cond delay="0"/>
                                  </p:stCondLst>
                                  <p:childTnLst>
                                    <p:set>
                                      <p:cBhvr>
                                        <p:cTn dur="1" fill="hold" id="30">
                                          <p:stCondLst>
                                            <p:cond delay="0"/>
                                          </p:stCondLst>
                                        </p:cTn>
                                        <p:tgtEl>
                                          <p:spTgt spid="98"/>
                                        </p:tgtEl>
                                        <p:attrNameLst>
                                          <p:attrName>style.visibility</p:attrName>
                                        </p:attrNameLst>
                                      </p:cBhvr>
                                      <p:to>
                                        <p:strVal val="visible"/>
                                      </p:to>
                                    </p:set>
                                    <p:animEffect filter="fade" transition="in">
                                      <p:cBhvr>
                                        <p:cTn dur="750" id="31"/>
                                        <p:tgtEl>
                                          <p:spTgt spid="98"/>
                                        </p:tgtEl>
                                      </p:cBhvr>
                                    </p:animEffect>
                                  </p:childTnLst>
                                </p:cTn>
                              </p:par>
                              <p:par>
                                <p:cTn decel="50000" fill="hold" grpId="1" id="32" nodeType="withEffect" presetClass="path" presetID="63" presetSubtype="0">
                                  <p:stCondLst>
                                    <p:cond delay="0"/>
                                  </p:stCondLst>
                                  <p:childTnLst>
                                    <p:animMotion origin="layout" path="M -0.01562 -3.7037E-06 L 0.11081 -3.7037E-06" pathEditMode="relative" ptsTypes="AA" rAng="0">
                                      <p:cBhvr>
                                        <p:cTn dur="750" fill="hold" id="33" spd="-100000"/>
                                        <p:tgtEl>
                                          <p:spTgt spid="98"/>
                                        </p:tgtEl>
                                        <p:attrNameLst>
                                          <p:attrName>ppt_x</p:attrName>
                                          <p:attrName>ppt_y</p:attrName>
                                        </p:attrNameLst>
                                      </p:cBhvr>
                                      <p:rCtr x="6315" y="0"/>
                                    </p:animMotion>
                                  </p:childTnLst>
                                </p:cTn>
                              </p:par>
                              <p:par>
                                <p:cTn accel="50000" decel="50000" fill="hold" grpId="2" id="34" nodeType="withEffect" presetClass="path" presetID="35" presetSubtype="0">
                                  <p:stCondLst>
                                    <p:cond delay="0"/>
                                  </p:stCondLst>
                                  <p:childTnLst>
                                    <p:animMotion origin="layout" path="M -0.01562 -3.7037E-06 L -2.29167E-06 -3.7037E-06" pathEditMode="relative" ptsTypes="AA" rAng="0">
                                      <p:cBhvr>
                                        <p:cTn dur="750" fill="hold" id="35"/>
                                        <p:tgtEl>
                                          <p:spTgt spid="98"/>
                                        </p:tgtEl>
                                        <p:attrNameLst>
                                          <p:attrName>ppt_x</p:attrName>
                                          <p:attrName>ppt_y</p:attrName>
                                        </p:attrNameLst>
                                      </p:cBhvr>
                                      <p:rCtr x="781" y="0"/>
                                    </p:animMotion>
                                  </p:childTnLst>
                                </p:cTn>
                              </p:par>
                              <p:par>
                                <p:cTn fill="hold" id="36" nodeType="withEffect" presetClass="entr" presetID="10" presetSubtype="0">
                                  <p:stCondLst>
                                    <p:cond delay="0"/>
                                  </p:stCondLst>
                                  <p:childTnLst>
                                    <p:set>
                                      <p:cBhvr>
                                        <p:cTn dur="1" fill="hold" id="37">
                                          <p:stCondLst>
                                            <p:cond delay="0"/>
                                          </p:stCondLst>
                                        </p:cTn>
                                        <p:tgtEl>
                                          <p:spTgt spid="92"/>
                                        </p:tgtEl>
                                        <p:attrNameLst>
                                          <p:attrName>style.visibility</p:attrName>
                                        </p:attrNameLst>
                                      </p:cBhvr>
                                      <p:to>
                                        <p:strVal val="visible"/>
                                      </p:to>
                                    </p:set>
                                    <p:animEffect filter="fade" transition="in">
                                      <p:cBhvr>
                                        <p:cTn dur="750" id="38"/>
                                        <p:tgtEl>
                                          <p:spTgt spid="92"/>
                                        </p:tgtEl>
                                      </p:cBhvr>
                                    </p:animEffect>
                                  </p:childTnLst>
                                </p:cTn>
                              </p:par>
                              <p:par>
                                <p:cTn fill="hold" id="39" nodeType="withEffect" presetClass="entr" presetID="10" presetSubtype="0">
                                  <p:stCondLst>
                                    <p:cond delay="0"/>
                                  </p:stCondLst>
                                  <p:childTnLst>
                                    <p:set>
                                      <p:cBhvr>
                                        <p:cTn dur="1" fill="hold" id="40">
                                          <p:stCondLst>
                                            <p:cond delay="0"/>
                                          </p:stCondLst>
                                        </p:cTn>
                                        <p:tgtEl>
                                          <p:spTgt spid="87"/>
                                        </p:tgtEl>
                                        <p:attrNameLst>
                                          <p:attrName>style.visibility</p:attrName>
                                        </p:attrNameLst>
                                      </p:cBhvr>
                                      <p:to>
                                        <p:strVal val="visible"/>
                                      </p:to>
                                    </p:set>
                                    <p:animEffect filter="fade" transition="in">
                                      <p:cBhvr>
                                        <p:cTn dur="750" id="41"/>
                                        <p:tgtEl>
                                          <p:spTgt spid="87"/>
                                        </p:tgtEl>
                                      </p:cBhvr>
                                    </p:animEffect>
                                  </p:childTnLst>
                                </p:cTn>
                              </p:par>
                              <p:par>
                                <p:cTn fill="hold" id="42" nodeType="withEffect" presetClass="entr" presetID="10" presetSubtype="0">
                                  <p:stCondLst>
                                    <p:cond delay="0"/>
                                  </p:stCondLst>
                                  <p:childTnLst>
                                    <p:set>
                                      <p:cBhvr>
                                        <p:cTn dur="1" fill="hold" id="43">
                                          <p:stCondLst>
                                            <p:cond delay="0"/>
                                          </p:stCondLst>
                                        </p:cTn>
                                        <p:tgtEl>
                                          <p:spTgt spid="82"/>
                                        </p:tgtEl>
                                        <p:attrNameLst>
                                          <p:attrName>style.visibility</p:attrName>
                                        </p:attrNameLst>
                                      </p:cBhvr>
                                      <p:to>
                                        <p:strVal val="visible"/>
                                      </p:to>
                                    </p:set>
                                    <p:animEffect filter="fade" transition="in">
                                      <p:cBhvr>
                                        <p:cTn dur="750" id="44"/>
                                        <p:tgtEl>
                                          <p:spTgt spid="82"/>
                                        </p:tgtEl>
                                      </p:cBhvr>
                                    </p:animEffect>
                                  </p:childTnLst>
                                </p:cTn>
                              </p:par>
                              <p:par>
                                <p:cTn fill="hold" id="45" nodeType="withEffect" presetClass="entr" presetID="10" presetSubtype="0">
                                  <p:stCondLst>
                                    <p:cond delay="0"/>
                                  </p:stCondLst>
                                  <p:childTnLst>
                                    <p:set>
                                      <p:cBhvr>
                                        <p:cTn dur="1" fill="hold" id="46">
                                          <p:stCondLst>
                                            <p:cond delay="0"/>
                                          </p:stCondLst>
                                        </p:cTn>
                                        <p:tgtEl>
                                          <p:spTgt spid="77"/>
                                        </p:tgtEl>
                                        <p:attrNameLst>
                                          <p:attrName>style.visibility</p:attrName>
                                        </p:attrNameLst>
                                      </p:cBhvr>
                                      <p:to>
                                        <p:strVal val="visible"/>
                                      </p:to>
                                    </p:set>
                                    <p:animEffect filter="fade" transition="in">
                                      <p:cBhvr>
                                        <p:cTn dur="750" id="47"/>
                                        <p:tgtEl>
                                          <p:spTgt spid="77"/>
                                        </p:tgtEl>
                                      </p:cBhvr>
                                    </p:animEffect>
                                  </p:childTnLst>
                                </p:cTn>
                              </p:par>
                              <p:par>
                                <p:cTn fill="hold" id="48" nodeType="withEffect" presetClass="emph" presetID="8" presetSubtype="0">
                                  <p:stCondLst>
                                    <p:cond delay="0"/>
                                  </p:stCondLst>
                                  <p:childTnLst>
                                    <p:animRot by="10800000">
                                      <p:cBhvr>
                                        <p:cTn dur="10" fill="hold" id="49"/>
                                        <p:tgtEl>
                                          <p:spTgt spid="92"/>
                                        </p:tgtEl>
                                        <p:attrNameLst>
                                          <p:attrName>r</p:attrName>
                                        </p:attrNameLst>
                                      </p:cBhvr>
                                    </p:animRot>
                                  </p:childTnLst>
                                </p:cTn>
                              </p:par>
                              <p:par>
                                <p:cTn fill="hold" id="50" nodeType="withEffect" presetClass="emph" presetID="8" presetSubtype="0">
                                  <p:stCondLst>
                                    <p:cond delay="0"/>
                                  </p:stCondLst>
                                  <p:childTnLst>
                                    <p:animRot by="10800000">
                                      <p:cBhvr>
                                        <p:cTn dur="10" fill="hold" id="51"/>
                                        <p:tgtEl>
                                          <p:spTgt spid="87"/>
                                        </p:tgtEl>
                                        <p:attrNameLst>
                                          <p:attrName>r</p:attrName>
                                        </p:attrNameLst>
                                      </p:cBhvr>
                                    </p:animRot>
                                  </p:childTnLst>
                                </p:cTn>
                              </p:par>
                              <p:par>
                                <p:cTn fill="hold" id="52" nodeType="withEffect" presetClass="emph" presetID="8" presetSubtype="0">
                                  <p:stCondLst>
                                    <p:cond delay="0"/>
                                  </p:stCondLst>
                                  <p:childTnLst>
                                    <p:animRot by="10800000">
                                      <p:cBhvr>
                                        <p:cTn dur="10" fill="hold" id="53"/>
                                        <p:tgtEl>
                                          <p:spTgt spid="82"/>
                                        </p:tgtEl>
                                        <p:attrNameLst>
                                          <p:attrName>r</p:attrName>
                                        </p:attrNameLst>
                                      </p:cBhvr>
                                    </p:animRot>
                                  </p:childTnLst>
                                </p:cTn>
                              </p:par>
                              <p:par>
                                <p:cTn fill="hold" id="54" nodeType="withEffect" presetClass="emph" presetID="8" presetSubtype="0">
                                  <p:stCondLst>
                                    <p:cond delay="0"/>
                                  </p:stCondLst>
                                  <p:childTnLst>
                                    <p:animRot by="10800000">
                                      <p:cBhvr>
                                        <p:cTn dur="10" fill="hold" id="55"/>
                                        <p:tgtEl>
                                          <p:spTgt spid="77"/>
                                        </p:tgtEl>
                                        <p:attrNameLst>
                                          <p:attrName>r</p:attrName>
                                        </p:attrNameLst>
                                      </p:cBhvr>
                                    </p:animRot>
                                  </p:childTnLst>
                                </p:cTn>
                              </p:par>
                              <p:par>
                                <p:cTn fill="hold" id="56" nodeType="withEffect" presetClass="emph" presetID="8" presetSubtype="0">
                                  <p:stCondLst>
                                    <p:cond delay="0"/>
                                  </p:stCondLst>
                                  <p:childTnLst>
                                    <p:animRot by="10800000">
                                      <p:cBhvr>
                                        <p:cTn dur="750" fill="hold" id="57"/>
                                        <p:tgtEl>
                                          <p:spTgt spid="92"/>
                                        </p:tgtEl>
                                        <p:attrNameLst>
                                          <p:attrName>r</p:attrName>
                                        </p:attrNameLst>
                                      </p:cBhvr>
                                    </p:animRot>
                                  </p:childTnLst>
                                </p:cTn>
                              </p:par>
                              <p:par>
                                <p:cTn fill="hold" id="58" nodeType="withEffect" presetClass="emph" presetID="8" presetSubtype="0">
                                  <p:stCondLst>
                                    <p:cond delay="0"/>
                                  </p:stCondLst>
                                  <p:childTnLst>
                                    <p:animRot by="10800000">
                                      <p:cBhvr>
                                        <p:cTn dur="750" fill="hold" id="59"/>
                                        <p:tgtEl>
                                          <p:spTgt spid="87"/>
                                        </p:tgtEl>
                                        <p:attrNameLst>
                                          <p:attrName>r</p:attrName>
                                        </p:attrNameLst>
                                      </p:cBhvr>
                                    </p:animRot>
                                  </p:childTnLst>
                                </p:cTn>
                              </p:par>
                              <p:par>
                                <p:cTn fill="hold" id="60" nodeType="withEffect" presetClass="emph" presetID="8" presetSubtype="0">
                                  <p:stCondLst>
                                    <p:cond delay="0"/>
                                  </p:stCondLst>
                                  <p:childTnLst>
                                    <p:animRot by="10800000">
                                      <p:cBhvr>
                                        <p:cTn dur="750" fill="hold" id="61"/>
                                        <p:tgtEl>
                                          <p:spTgt spid="82"/>
                                        </p:tgtEl>
                                        <p:attrNameLst>
                                          <p:attrName>r</p:attrName>
                                        </p:attrNameLst>
                                      </p:cBhvr>
                                    </p:animRot>
                                  </p:childTnLst>
                                </p:cTn>
                              </p:par>
                              <p:par>
                                <p:cTn fill="hold" id="62" nodeType="withEffect" presetClass="emph" presetID="8" presetSubtype="0">
                                  <p:stCondLst>
                                    <p:cond delay="0"/>
                                  </p:stCondLst>
                                  <p:childTnLst>
                                    <p:animRot by="10800000">
                                      <p:cBhvr>
                                        <p:cTn dur="750" fill="hold" id="63"/>
                                        <p:tgtEl>
                                          <p:spTgt spid="77"/>
                                        </p:tgtEl>
                                        <p:attrNameLst>
                                          <p:attrName>r</p:attrName>
                                        </p:attrNameLst>
                                      </p:cBhvr>
                                    </p:animRot>
                                  </p:childTnLst>
                                </p:cTn>
                              </p:par>
                              <p:par>
                                <p:cTn fill="hold" id="64" nodeType="withEffect" presetClass="entr" presetID="10" presetSubtype="0">
                                  <p:stCondLst>
                                    <p:cond delay="0"/>
                                  </p:stCondLst>
                                  <p:childTnLst>
                                    <p:set>
                                      <p:cBhvr>
                                        <p:cTn dur="1" fill="hold" id="65">
                                          <p:stCondLst>
                                            <p:cond delay="0"/>
                                          </p:stCondLst>
                                        </p:cTn>
                                        <p:tgtEl>
                                          <p:spTgt spid="120"/>
                                        </p:tgtEl>
                                        <p:attrNameLst>
                                          <p:attrName>style.visibility</p:attrName>
                                        </p:attrNameLst>
                                      </p:cBhvr>
                                      <p:to>
                                        <p:strVal val="visible"/>
                                      </p:to>
                                    </p:set>
                                    <p:animEffect filter="fade" transition="in">
                                      <p:cBhvr>
                                        <p:cTn dur="750" id="66"/>
                                        <p:tgtEl>
                                          <p:spTgt spid="120"/>
                                        </p:tgtEl>
                                      </p:cBhvr>
                                    </p:animEffect>
                                  </p:childTnLst>
                                </p:cTn>
                              </p:par>
                              <p:par>
                                <p:cTn fill="hold" id="67" nodeType="withEffect" presetClass="entr" presetID="10" presetSubtype="0">
                                  <p:stCondLst>
                                    <p:cond delay="0"/>
                                  </p:stCondLst>
                                  <p:childTnLst>
                                    <p:set>
                                      <p:cBhvr>
                                        <p:cTn dur="1" fill="hold" id="68">
                                          <p:stCondLst>
                                            <p:cond delay="0"/>
                                          </p:stCondLst>
                                        </p:cTn>
                                        <p:tgtEl>
                                          <p:spTgt spid="108"/>
                                        </p:tgtEl>
                                        <p:attrNameLst>
                                          <p:attrName>style.visibility</p:attrName>
                                        </p:attrNameLst>
                                      </p:cBhvr>
                                      <p:to>
                                        <p:strVal val="visible"/>
                                      </p:to>
                                    </p:set>
                                    <p:animEffect filter="fade" transition="in">
                                      <p:cBhvr>
                                        <p:cTn dur="750" id="69"/>
                                        <p:tgtEl>
                                          <p:spTgt spid="108"/>
                                        </p:tgtEl>
                                      </p:cBhvr>
                                    </p:animEffect>
                                  </p:childTnLst>
                                </p:cTn>
                              </p:par>
                              <p:par>
                                <p:cTn fill="hold" id="70" nodeType="withEffect" presetClass="entr" presetID="10" presetSubtype="0">
                                  <p:stCondLst>
                                    <p:cond delay="0"/>
                                  </p:stCondLst>
                                  <p:childTnLst>
                                    <p:set>
                                      <p:cBhvr>
                                        <p:cTn dur="1" fill="hold" id="71">
                                          <p:stCondLst>
                                            <p:cond delay="0"/>
                                          </p:stCondLst>
                                        </p:cTn>
                                        <p:tgtEl>
                                          <p:spTgt spid="112"/>
                                        </p:tgtEl>
                                        <p:attrNameLst>
                                          <p:attrName>style.visibility</p:attrName>
                                        </p:attrNameLst>
                                      </p:cBhvr>
                                      <p:to>
                                        <p:strVal val="visible"/>
                                      </p:to>
                                    </p:set>
                                    <p:animEffect filter="fade" transition="in">
                                      <p:cBhvr>
                                        <p:cTn dur="750" id="72"/>
                                        <p:tgtEl>
                                          <p:spTgt spid="112"/>
                                        </p:tgtEl>
                                      </p:cBhvr>
                                    </p:animEffect>
                                  </p:childTnLst>
                                </p:cTn>
                              </p:par>
                              <p:par>
                                <p:cTn fill="hold" id="73" nodeType="withEffect" presetClass="entr" presetID="10" presetSubtype="0">
                                  <p:stCondLst>
                                    <p:cond delay="0"/>
                                  </p:stCondLst>
                                  <p:childTnLst>
                                    <p:set>
                                      <p:cBhvr>
                                        <p:cTn dur="1" fill="hold" id="74">
                                          <p:stCondLst>
                                            <p:cond delay="0"/>
                                          </p:stCondLst>
                                        </p:cTn>
                                        <p:tgtEl>
                                          <p:spTgt spid="116"/>
                                        </p:tgtEl>
                                        <p:attrNameLst>
                                          <p:attrName>style.visibility</p:attrName>
                                        </p:attrNameLst>
                                      </p:cBhvr>
                                      <p:to>
                                        <p:strVal val="visible"/>
                                      </p:to>
                                    </p:set>
                                    <p:animEffect filter="fade" transition="in">
                                      <p:cBhvr>
                                        <p:cTn dur="750" id="75"/>
                                        <p:tgtEl>
                                          <p:spTgt spid="116"/>
                                        </p:tgtEl>
                                      </p:cBhvr>
                                    </p:animEffect>
                                  </p:childTnLst>
                                </p:cTn>
                              </p:par>
                              <p:par>
                                <p:cTn fill="hold" id="76" nodeType="withEffect" presetClass="entr" presetID="10" presetSubtype="0">
                                  <p:stCondLst>
                                    <p:cond delay="0"/>
                                  </p:stCondLst>
                                  <p:childTnLst>
                                    <p:set>
                                      <p:cBhvr>
                                        <p:cTn dur="1" fill="hold" id="77">
                                          <p:stCondLst>
                                            <p:cond delay="0"/>
                                          </p:stCondLst>
                                        </p:cTn>
                                        <p:tgtEl>
                                          <p:spTgt spid="124"/>
                                        </p:tgtEl>
                                        <p:attrNameLst>
                                          <p:attrName>style.visibility</p:attrName>
                                        </p:attrNameLst>
                                      </p:cBhvr>
                                      <p:to>
                                        <p:strVal val="visible"/>
                                      </p:to>
                                    </p:set>
                                    <p:animEffect filter="fade" transition="in">
                                      <p:cBhvr>
                                        <p:cTn dur="750" id="78"/>
                                        <p:tgtEl>
                                          <p:spTgt spid="124"/>
                                        </p:tgtEl>
                                      </p:cBhvr>
                                    </p:animEffect>
                                  </p:childTnLst>
                                </p:cTn>
                              </p:par>
                              <p:par>
                                <p:cTn fill="hold" grpId="0" id="79" nodeType="withEffect" presetClass="entr" presetID="10" presetSubtype="0">
                                  <p:stCondLst>
                                    <p:cond delay="0"/>
                                  </p:stCondLst>
                                  <p:childTnLst>
                                    <p:set>
                                      <p:cBhvr>
                                        <p:cTn dur="1" fill="hold" id="80">
                                          <p:stCondLst>
                                            <p:cond delay="0"/>
                                          </p:stCondLst>
                                        </p:cTn>
                                        <p:tgtEl>
                                          <p:spTgt spid="101"/>
                                        </p:tgtEl>
                                        <p:attrNameLst>
                                          <p:attrName>style.visibility</p:attrName>
                                        </p:attrNameLst>
                                      </p:cBhvr>
                                      <p:to>
                                        <p:strVal val="visible"/>
                                      </p:to>
                                    </p:set>
                                    <p:animEffect filter="fade" transition="in">
                                      <p:cBhvr>
                                        <p:cTn dur="750" id="81"/>
                                        <p:tgtEl>
                                          <p:spTgt spid="101"/>
                                        </p:tgtEl>
                                      </p:cBhvr>
                                    </p:animEffect>
                                  </p:childTnLst>
                                </p:cTn>
                              </p:par>
                              <p:par>
                                <p:cTn decel="100000" fill="hold" grpId="1" id="82" nodeType="withEffect" presetClass="path" presetID="35" presetSubtype="0">
                                  <p:stCondLst>
                                    <p:cond delay="0"/>
                                  </p:stCondLst>
                                  <p:childTnLst>
                                    <p:animMotion origin="layout" path="M -3.95833E-06 2.22222E-06 L -0.04557 2.22222E-06" pathEditMode="relative" ptsTypes="AA" rAng="0">
                                      <p:cBhvr>
                                        <p:cTn dur="1500" fill="hold" id="83" spd="-100000"/>
                                        <p:tgtEl>
                                          <p:spTgt spid="101"/>
                                        </p:tgtEl>
                                        <p:attrNameLst>
                                          <p:attrName>ppt_x</p:attrName>
                                          <p:attrName>ppt_y</p:attrName>
                                        </p:attrNameLst>
                                      </p:cBhvr>
                                      <p:rCtr x="-2279" y="0"/>
                                    </p:animMotion>
                                  </p:childTnLst>
                                </p:cTn>
                              </p:par>
                              <p:par>
                                <p:cTn fill="hold" grpId="0" id="84" nodeType="withEffect" presetClass="entr" presetID="10" presetSubtype="0">
                                  <p:stCondLst>
                                    <p:cond delay="0"/>
                                  </p:stCondLst>
                                  <p:childTnLst>
                                    <p:set>
                                      <p:cBhvr>
                                        <p:cTn dur="1" fill="hold" id="85">
                                          <p:stCondLst>
                                            <p:cond delay="0"/>
                                          </p:stCondLst>
                                        </p:cTn>
                                        <p:tgtEl>
                                          <p:spTgt spid="100"/>
                                        </p:tgtEl>
                                        <p:attrNameLst>
                                          <p:attrName>style.visibility</p:attrName>
                                        </p:attrNameLst>
                                      </p:cBhvr>
                                      <p:to>
                                        <p:strVal val="visible"/>
                                      </p:to>
                                    </p:set>
                                    <p:animEffect filter="fade" transition="in">
                                      <p:cBhvr>
                                        <p:cTn dur="750" id="86"/>
                                        <p:tgtEl>
                                          <p:spTgt spid="100"/>
                                        </p:tgtEl>
                                      </p:cBhvr>
                                    </p:animEffect>
                                  </p:childTnLst>
                                </p:cTn>
                              </p:par>
                              <p:par>
                                <p:cTn decel="100000" fill="hold" grpId="1" id="87" nodeType="withEffect" presetClass="path" presetID="35" presetSubtype="0">
                                  <p:stCondLst>
                                    <p:cond delay="0"/>
                                  </p:stCondLst>
                                  <p:childTnLst>
                                    <p:animMotion origin="layout" path="M -3.95833E-06 -1.11111E-06 L -0.04557 -1.11111E-06" pathEditMode="relative" ptsTypes="AA" rAng="0">
                                      <p:cBhvr>
                                        <p:cTn dur="1500" fill="hold" id="88" spd="-100000"/>
                                        <p:tgtEl>
                                          <p:spTgt spid="100"/>
                                        </p:tgtEl>
                                        <p:attrNameLst>
                                          <p:attrName>ppt_x</p:attrName>
                                          <p:attrName>ppt_y</p:attrName>
                                        </p:attrNameLst>
                                      </p:cBhvr>
                                      <p:rCtr x="-2279" y="0"/>
                                    </p:animMotion>
                                  </p:childTnLst>
                                </p:cTn>
                              </p:par>
                              <p:par>
                                <p:cTn fill="hold" grpId="0" id="89" nodeType="withEffect" presetClass="entr" presetID="10" presetSubtype="0">
                                  <p:stCondLst>
                                    <p:cond delay="0"/>
                                  </p:stCondLst>
                                  <p:childTnLst>
                                    <p:set>
                                      <p:cBhvr>
                                        <p:cTn dur="1" fill="hold" id="90">
                                          <p:stCondLst>
                                            <p:cond delay="0"/>
                                          </p:stCondLst>
                                        </p:cTn>
                                        <p:tgtEl>
                                          <p:spTgt spid="105"/>
                                        </p:tgtEl>
                                        <p:attrNameLst>
                                          <p:attrName>style.visibility</p:attrName>
                                        </p:attrNameLst>
                                      </p:cBhvr>
                                      <p:to>
                                        <p:strVal val="visible"/>
                                      </p:to>
                                    </p:set>
                                    <p:animEffect filter="fade" transition="in">
                                      <p:cBhvr>
                                        <p:cTn dur="750" id="91"/>
                                        <p:tgtEl>
                                          <p:spTgt spid="105"/>
                                        </p:tgtEl>
                                      </p:cBhvr>
                                    </p:animEffect>
                                  </p:childTnLst>
                                </p:cTn>
                              </p:par>
                              <p:par>
                                <p:cTn decel="100000" fill="hold" grpId="1" id="92" nodeType="withEffect" presetClass="path" presetID="35" presetSubtype="0">
                                  <p:stCondLst>
                                    <p:cond delay="0"/>
                                  </p:stCondLst>
                                  <p:childTnLst>
                                    <p:animMotion origin="layout" path="M 2.5E-06 3.33333E-06 L -0.04558 3.33333E-06" pathEditMode="relative" ptsTypes="AA" rAng="0">
                                      <p:cBhvr>
                                        <p:cTn dur="1500" fill="hold" id="93" spd="-100000"/>
                                        <p:tgtEl>
                                          <p:spTgt spid="105"/>
                                        </p:tgtEl>
                                        <p:attrNameLst>
                                          <p:attrName>ppt_x</p:attrName>
                                          <p:attrName>ppt_y</p:attrName>
                                        </p:attrNameLst>
                                      </p:cBhvr>
                                      <p:rCtr x="-2279" y="0"/>
                                    </p:animMotion>
                                  </p:childTnLst>
                                </p:cTn>
                              </p:par>
                              <p:par>
                                <p:cTn fill="hold" grpId="0" id="94" nodeType="withEffect" presetClass="entr" presetID="10" presetSubtype="0">
                                  <p:stCondLst>
                                    <p:cond delay="0"/>
                                  </p:stCondLst>
                                  <p:childTnLst>
                                    <p:set>
                                      <p:cBhvr>
                                        <p:cTn dur="1" fill="hold" id="95">
                                          <p:stCondLst>
                                            <p:cond delay="0"/>
                                          </p:stCondLst>
                                        </p:cTn>
                                        <p:tgtEl>
                                          <p:spTgt spid="104"/>
                                        </p:tgtEl>
                                        <p:attrNameLst>
                                          <p:attrName>style.visibility</p:attrName>
                                        </p:attrNameLst>
                                      </p:cBhvr>
                                      <p:to>
                                        <p:strVal val="visible"/>
                                      </p:to>
                                    </p:set>
                                    <p:animEffect filter="fade" transition="in">
                                      <p:cBhvr>
                                        <p:cTn dur="750" id="96"/>
                                        <p:tgtEl>
                                          <p:spTgt spid="104"/>
                                        </p:tgtEl>
                                      </p:cBhvr>
                                    </p:animEffect>
                                  </p:childTnLst>
                                </p:cTn>
                              </p:par>
                              <p:par>
                                <p:cTn decel="100000" fill="hold" grpId="1" id="97" nodeType="withEffect" presetClass="path" presetID="35" presetSubtype="0">
                                  <p:stCondLst>
                                    <p:cond delay="0"/>
                                  </p:stCondLst>
                                  <p:childTnLst>
                                    <p:animMotion origin="layout" path="M 2.5E-06 3.7037E-07 L -0.04558 3.7037E-07" pathEditMode="relative" ptsTypes="AA" rAng="0">
                                      <p:cBhvr>
                                        <p:cTn dur="1500" fill="hold" id="98" spd="-100000"/>
                                        <p:tgtEl>
                                          <p:spTgt spid="104"/>
                                        </p:tgtEl>
                                        <p:attrNameLst>
                                          <p:attrName>ppt_x</p:attrName>
                                          <p:attrName>ppt_y</p:attrName>
                                        </p:attrNameLst>
                                      </p:cBhvr>
                                      <p:rCtr x="-2279" y="0"/>
                                    </p:animMotion>
                                  </p:childTnLst>
                                </p:cTn>
                              </p:par>
                              <p:par>
                                <p:cTn fill="hold" grpId="0" id="99" nodeType="withEffect" presetClass="entr" presetID="10" presetSubtype="0">
                                  <p:stCondLst>
                                    <p:cond delay="0"/>
                                  </p:stCondLst>
                                  <p:childTnLst>
                                    <p:set>
                                      <p:cBhvr>
                                        <p:cTn dur="1" fill="hold" id="100">
                                          <p:stCondLst>
                                            <p:cond delay="0"/>
                                          </p:stCondLst>
                                        </p:cTn>
                                        <p:tgtEl>
                                          <p:spTgt spid="103"/>
                                        </p:tgtEl>
                                        <p:attrNameLst>
                                          <p:attrName>style.visibility</p:attrName>
                                        </p:attrNameLst>
                                      </p:cBhvr>
                                      <p:to>
                                        <p:strVal val="visible"/>
                                      </p:to>
                                    </p:set>
                                    <p:animEffect filter="fade" transition="in">
                                      <p:cBhvr>
                                        <p:cTn dur="750" id="101"/>
                                        <p:tgtEl>
                                          <p:spTgt spid="103"/>
                                        </p:tgtEl>
                                      </p:cBhvr>
                                    </p:animEffect>
                                  </p:childTnLst>
                                </p:cTn>
                              </p:par>
                              <p:par>
                                <p:cTn decel="100000" fill="hold" grpId="1" id="102" nodeType="withEffect" presetClass="path" presetID="35" presetSubtype="0">
                                  <p:stCondLst>
                                    <p:cond delay="0"/>
                                  </p:stCondLst>
                                  <p:childTnLst>
                                    <p:animMotion origin="layout" path="M 6.25E-07 2.22222E-06 L -0.04557 2.22222E-06" pathEditMode="relative" ptsTypes="AA" rAng="0">
                                      <p:cBhvr>
                                        <p:cTn dur="1500" fill="hold" id="103" spd="-100000"/>
                                        <p:tgtEl>
                                          <p:spTgt spid="103"/>
                                        </p:tgtEl>
                                        <p:attrNameLst>
                                          <p:attrName>ppt_x</p:attrName>
                                          <p:attrName>ppt_y</p:attrName>
                                        </p:attrNameLst>
                                      </p:cBhvr>
                                      <p:rCtr x="-2279" y="0"/>
                                    </p:animMotion>
                                  </p:childTnLst>
                                </p:cTn>
                              </p:par>
                              <p:par>
                                <p:cTn fill="hold" grpId="0" id="104" nodeType="withEffect" presetClass="entr" presetID="10" presetSubtype="0">
                                  <p:stCondLst>
                                    <p:cond delay="0"/>
                                  </p:stCondLst>
                                  <p:childTnLst>
                                    <p:set>
                                      <p:cBhvr>
                                        <p:cTn dur="1" fill="hold" id="105">
                                          <p:stCondLst>
                                            <p:cond delay="0"/>
                                          </p:stCondLst>
                                        </p:cTn>
                                        <p:tgtEl>
                                          <p:spTgt spid="102"/>
                                        </p:tgtEl>
                                        <p:attrNameLst>
                                          <p:attrName>style.visibility</p:attrName>
                                        </p:attrNameLst>
                                      </p:cBhvr>
                                      <p:to>
                                        <p:strVal val="visible"/>
                                      </p:to>
                                    </p:set>
                                    <p:animEffect filter="fade" transition="in">
                                      <p:cBhvr>
                                        <p:cTn dur="750" id="106"/>
                                        <p:tgtEl>
                                          <p:spTgt spid="102"/>
                                        </p:tgtEl>
                                      </p:cBhvr>
                                    </p:animEffect>
                                  </p:childTnLst>
                                </p:cTn>
                              </p:par>
                              <p:par>
                                <p:cTn decel="100000" fill="hold" grpId="1" id="107" nodeType="withEffect" presetClass="path" presetID="35" presetSubtype="0">
                                  <p:stCondLst>
                                    <p:cond delay="0"/>
                                  </p:stCondLst>
                                  <p:childTnLst>
                                    <p:animMotion origin="layout" path="M 6.25E-07 -7.40741E-07 L -0.04557 -7.40741E-07" pathEditMode="relative" ptsTypes="AA" rAng="0">
                                      <p:cBhvr>
                                        <p:cTn dur="1500" fill="hold" id="108" spd="-100000"/>
                                        <p:tgtEl>
                                          <p:spTgt spid="102"/>
                                        </p:tgtEl>
                                        <p:attrNameLst>
                                          <p:attrName>ppt_x</p:attrName>
                                          <p:attrName>ppt_y</p:attrName>
                                        </p:attrNameLst>
                                      </p:cBhvr>
                                      <p:rCtr x="-2279" y="0"/>
                                    </p:animMotion>
                                  </p:childTnLst>
                                </p:cTn>
                              </p:par>
                              <p:par>
                                <p:cTn fill="hold" grpId="0" id="109" nodeType="withEffect" presetClass="entr" presetID="10" presetSubtype="0">
                                  <p:stCondLst>
                                    <p:cond delay="0"/>
                                  </p:stCondLst>
                                  <p:childTnLst>
                                    <p:set>
                                      <p:cBhvr>
                                        <p:cTn dur="1" fill="hold" id="110">
                                          <p:stCondLst>
                                            <p:cond delay="0"/>
                                          </p:stCondLst>
                                        </p:cTn>
                                        <p:tgtEl>
                                          <p:spTgt spid="107"/>
                                        </p:tgtEl>
                                        <p:attrNameLst>
                                          <p:attrName>style.visibility</p:attrName>
                                        </p:attrNameLst>
                                      </p:cBhvr>
                                      <p:to>
                                        <p:strVal val="visible"/>
                                      </p:to>
                                    </p:set>
                                    <p:animEffect filter="fade" transition="in">
                                      <p:cBhvr>
                                        <p:cTn dur="750" id="111"/>
                                        <p:tgtEl>
                                          <p:spTgt spid="107"/>
                                        </p:tgtEl>
                                      </p:cBhvr>
                                    </p:animEffect>
                                  </p:childTnLst>
                                </p:cTn>
                              </p:par>
                              <p:par>
                                <p:cTn decel="100000" fill="hold" grpId="1" id="112" nodeType="withEffect" presetClass="path" presetID="35" presetSubtype="0">
                                  <p:stCondLst>
                                    <p:cond delay="0"/>
                                  </p:stCondLst>
                                  <p:childTnLst>
                                    <p:animMotion origin="layout" path="M 2.5E-06 3.33333E-06 L -0.04558 3.33333E-06" pathEditMode="relative" ptsTypes="AA" rAng="0">
                                      <p:cBhvr>
                                        <p:cTn dur="1500" fill="hold" id="113" spd="-100000"/>
                                        <p:tgtEl>
                                          <p:spTgt spid="107"/>
                                        </p:tgtEl>
                                        <p:attrNameLst>
                                          <p:attrName>ppt_x</p:attrName>
                                          <p:attrName>ppt_y</p:attrName>
                                        </p:attrNameLst>
                                      </p:cBhvr>
                                      <p:rCtr x="-2279" y="0"/>
                                    </p:animMotion>
                                  </p:childTnLst>
                                </p:cTn>
                              </p:par>
                              <p:par>
                                <p:cTn fill="hold" grpId="0" id="114" nodeType="withEffect" presetClass="entr" presetID="10" presetSubtype="0">
                                  <p:stCondLst>
                                    <p:cond delay="0"/>
                                  </p:stCondLst>
                                  <p:childTnLst>
                                    <p:set>
                                      <p:cBhvr>
                                        <p:cTn dur="1" fill="hold" id="115">
                                          <p:stCondLst>
                                            <p:cond delay="0"/>
                                          </p:stCondLst>
                                        </p:cTn>
                                        <p:tgtEl>
                                          <p:spTgt spid="106"/>
                                        </p:tgtEl>
                                        <p:attrNameLst>
                                          <p:attrName>style.visibility</p:attrName>
                                        </p:attrNameLst>
                                      </p:cBhvr>
                                      <p:to>
                                        <p:strVal val="visible"/>
                                      </p:to>
                                    </p:set>
                                    <p:animEffect filter="fade" transition="in">
                                      <p:cBhvr>
                                        <p:cTn dur="750" id="116"/>
                                        <p:tgtEl>
                                          <p:spTgt spid="106"/>
                                        </p:tgtEl>
                                      </p:cBhvr>
                                    </p:animEffect>
                                  </p:childTnLst>
                                </p:cTn>
                              </p:par>
                              <p:par>
                                <p:cTn decel="100000" fill="hold" grpId="1" id="117" nodeType="withEffect" presetClass="path" presetID="35" presetSubtype="0">
                                  <p:stCondLst>
                                    <p:cond delay="0"/>
                                  </p:stCondLst>
                                  <p:childTnLst>
                                    <p:animMotion origin="layout" path="M 2.5E-06 -1.11111E-06 L -0.04558 -1.11111E-06" pathEditMode="relative" ptsTypes="AA" rAng="0">
                                      <p:cBhvr>
                                        <p:cTn dur="1500" fill="hold" id="118" spd="-100000"/>
                                        <p:tgtEl>
                                          <p:spTgt spid="106"/>
                                        </p:tgtEl>
                                        <p:attrNameLst>
                                          <p:attrName>ppt_x</p:attrName>
                                          <p:attrName>ppt_y</p:attrName>
                                        </p:attrNameLst>
                                      </p:cBhvr>
                                      <p:rCtr x="-2279" y="0"/>
                                    </p:animMotion>
                                  </p:childTnLst>
                                </p:cTn>
                              </p:par>
                              <p:par>
                                <p:cTn fill="hold" id="119" nodeType="withEffect" presetClass="entr" presetID="21" presetSubtype="1">
                                  <p:stCondLst>
                                    <p:cond delay="0"/>
                                  </p:stCondLst>
                                  <p:childTnLst>
                                    <p:set>
                                      <p:cBhvr>
                                        <p:cTn dur="1" fill="hold" id="120">
                                          <p:stCondLst>
                                            <p:cond delay="0"/>
                                          </p:stCondLst>
                                        </p:cTn>
                                        <p:tgtEl>
                                          <p:spTgt spid="136"/>
                                        </p:tgtEl>
                                        <p:attrNameLst>
                                          <p:attrName>style.visibility</p:attrName>
                                        </p:attrNameLst>
                                      </p:cBhvr>
                                      <p:to>
                                        <p:strVal val="visible"/>
                                      </p:to>
                                    </p:set>
                                    <p:animEffect filter="wheel(1)" transition="in">
                                      <p:cBhvr>
                                        <p:cTn dur="1000" id="121"/>
                                        <p:tgtEl>
                                          <p:spTgt spid="136"/>
                                        </p:tgtEl>
                                      </p:cBhvr>
                                    </p:animEffect>
                                  </p:childTnLst>
                                </p:cTn>
                              </p:par>
                              <p:par>
                                <p:cTn fill="hold" grpId="0" id="122" nodeType="withEffect" presetClass="entr" presetID="10" presetSubtype="0">
                                  <p:stCondLst>
                                    <p:cond delay="0"/>
                                  </p:stCondLst>
                                  <p:childTnLst>
                                    <p:set>
                                      <p:cBhvr>
                                        <p:cTn dur="1" fill="hold" id="123">
                                          <p:stCondLst>
                                            <p:cond delay="0"/>
                                          </p:stCondLst>
                                        </p:cTn>
                                        <p:tgtEl>
                                          <p:spTgt spid="129"/>
                                        </p:tgtEl>
                                        <p:attrNameLst>
                                          <p:attrName>style.visibility</p:attrName>
                                        </p:attrNameLst>
                                      </p:cBhvr>
                                      <p:to>
                                        <p:strVal val="visible"/>
                                      </p:to>
                                    </p:set>
                                    <p:animEffect filter="fade" transition="in">
                                      <p:cBhvr>
                                        <p:cTn dur="750" id="124"/>
                                        <p:tgtEl>
                                          <p:spTgt spid="129"/>
                                        </p:tgtEl>
                                      </p:cBhvr>
                                    </p:animEffect>
                                  </p:childTnLst>
                                </p:cTn>
                              </p:par>
                              <p:par>
                                <p:cTn fill="hold" id="125" nodeType="withEffect" presetClass="entr" presetID="21" presetSubtype="1">
                                  <p:stCondLst>
                                    <p:cond delay="0"/>
                                  </p:stCondLst>
                                  <p:childTnLst>
                                    <p:set>
                                      <p:cBhvr>
                                        <p:cTn dur="1" fill="hold" id="126">
                                          <p:stCondLst>
                                            <p:cond delay="0"/>
                                          </p:stCondLst>
                                        </p:cTn>
                                        <p:tgtEl>
                                          <p:spTgt spid="133"/>
                                        </p:tgtEl>
                                        <p:attrNameLst>
                                          <p:attrName>style.visibility</p:attrName>
                                        </p:attrNameLst>
                                      </p:cBhvr>
                                      <p:to>
                                        <p:strVal val="visible"/>
                                      </p:to>
                                    </p:set>
                                    <p:animEffect filter="wheel(1)" transition="in">
                                      <p:cBhvr>
                                        <p:cTn dur="1000" id="127"/>
                                        <p:tgtEl>
                                          <p:spTgt spid="133"/>
                                        </p:tgtEl>
                                      </p:cBhvr>
                                    </p:animEffect>
                                  </p:childTnLst>
                                </p:cTn>
                              </p:par>
                              <p:par>
                                <p:cTn fill="hold" grpId="0" id="128" nodeType="withEffect" presetClass="entr" presetID="10" presetSubtype="0">
                                  <p:stCondLst>
                                    <p:cond delay="0"/>
                                  </p:stCondLst>
                                  <p:childTnLst>
                                    <p:set>
                                      <p:cBhvr>
                                        <p:cTn dur="1" fill="hold" id="129">
                                          <p:stCondLst>
                                            <p:cond delay="0"/>
                                          </p:stCondLst>
                                        </p:cTn>
                                        <p:tgtEl>
                                          <p:spTgt spid="130"/>
                                        </p:tgtEl>
                                        <p:attrNameLst>
                                          <p:attrName>style.visibility</p:attrName>
                                        </p:attrNameLst>
                                      </p:cBhvr>
                                      <p:to>
                                        <p:strVal val="visible"/>
                                      </p:to>
                                    </p:set>
                                    <p:animEffect filter="fade" transition="in">
                                      <p:cBhvr>
                                        <p:cTn dur="750" id="130"/>
                                        <p:tgtEl>
                                          <p:spTgt spid="130"/>
                                        </p:tgtEl>
                                      </p:cBhvr>
                                    </p:animEffect>
                                  </p:childTnLst>
                                </p:cTn>
                              </p:par>
                              <p:par>
                                <p:cTn fill="hold" id="131" nodeType="withEffect" presetClass="entr" presetID="21" presetSubtype="1">
                                  <p:stCondLst>
                                    <p:cond delay="0"/>
                                  </p:stCondLst>
                                  <p:childTnLst>
                                    <p:set>
                                      <p:cBhvr>
                                        <p:cTn dur="1" fill="hold" id="132">
                                          <p:stCondLst>
                                            <p:cond delay="0"/>
                                          </p:stCondLst>
                                        </p:cTn>
                                        <p:tgtEl>
                                          <p:spTgt spid="142"/>
                                        </p:tgtEl>
                                        <p:attrNameLst>
                                          <p:attrName>style.visibility</p:attrName>
                                        </p:attrNameLst>
                                      </p:cBhvr>
                                      <p:to>
                                        <p:strVal val="visible"/>
                                      </p:to>
                                    </p:set>
                                    <p:animEffect filter="wheel(1)" transition="in">
                                      <p:cBhvr>
                                        <p:cTn dur="1000" id="133"/>
                                        <p:tgtEl>
                                          <p:spTgt spid="142"/>
                                        </p:tgtEl>
                                      </p:cBhvr>
                                    </p:animEffect>
                                  </p:childTnLst>
                                </p:cTn>
                              </p:par>
                              <p:par>
                                <p:cTn fill="hold" grpId="0" id="134" nodeType="withEffect" presetClass="entr" presetID="10" presetSubtype="0">
                                  <p:stCondLst>
                                    <p:cond delay="0"/>
                                  </p:stCondLst>
                                  <p:childTnLst>
                                    <p:set>
                                      <p:cBhvr>
                                        <p:cTn dur="1" fill="hold" id="135">
                                          <p:stCondLst>
                                            <p:cond delay="0"/>
                                          </p:stCondLst>
                                        </p:cTn>
                                        <p:tgtEl>
                                          <p:spTgt spid="131"/>
                                        </p:tgtEl>
                                        <p:attrNameLst>
                                          <p:attrName>style.visibility</p:attrName>
                                        </p:attrNameLst>
                                      </p:cBhvr>
                                      <p:to>
                                        <p:strVal val="visible"/>
                                      </p:to>
                                    </p:set>
                                    <p:animEffect filter="fade" transition="in">
                                      <p:cBhvr>
                                        <p:cTn dur="750" id="136"/>
                                        <p:tgtEl>
                                          <p:spTgt spid="131"/>
                                        </p:tgtEl>
                                      </p:cBhvr>
                                    </p:animEffect>
                                  </p:childTnLst>
                                </p:cTn>
                              </p:par>
                              <p:par>
                                <p:cTn fill="hold" id="137" nodeType="withEffect" presetClass="entr" presetID="21" presetSubtype="1">
                                  <p:stCondLst>
                                    <p:cond delay="0"/>
                                  </p:stCondLst>
                                  <p:childTnLst>
                                    <p:set>
                                      <p:cBhvr>
                                        <p:cTn dur="1" fill="hold" id="138">
                                          <p:stCondLst>
                                            <p:cond delay="0"/>
                                          </p:stCondLst>
                                        </p:cTn>
                                        <p:tgtEl>
                                          <p:spTgt spid="139"/>
                                        </p:tgtEl>
                                        <p:attrNameLst>
                                          <p:attrName>style.visibility</p:attrName>
                                        </p:attrNameLst>
                                      </p:cBhvr>
                                      <p:to>
                                        <p:strVal val="visible"/>
                                      </p:to>
                                    </p:set>
                                    <p:animEffect filter="wheel(1)" transition="in">
                                      <p:cBhvr>
                                        <p:cTn dur="1000" id="139"/>
                                        <p:tgtEl>
                                          <p:spTgt spid="139"/>
                                        </p:tgtEl>
                                      </p:cBhvr>
                                    </p:animEffect>
                                  </p:childTnLst>
                                </p:cTn>
                              </p:par>
                              <p:par>
                                <p:cTn fill="hold" grpId="0" id="140" nodeType="withEffect" presetClass="entr" presetID="10" presetSubtype="0">
                                  <p:stCondLst>
                                    <p:cond delay="0"/>
                                  </p:stCondLst>
                                  <p:childTnLst>
                                    <p:set>
                                      <p:cBhvr>
                                        <p:cTn dur="1" fill="hold" id="141">
                                          <p:stCondLst>
                                            <p:cond delay="0"/>
                                          </p:stCondLst>
                                        </p:cTn>
                                        <p:tgtEl>
                                          <p:spTgt spid="132"/>
                                        </p:tgtEl>
                                        <p:attrNameLst>
                                          <p:attrName>style.visibility</p:attrName>
                                        </p:attrNameLst>
                                      </p:cBhvr>
                                      <p:to>
                                        <p:strVal val="visible"/>
                                      </p:to>
                                    </p:set>
                                    <p:animEffect filter="fade" transition="in">
                                      <p:cBhvr>
                                        <p:cTn dur="750" id="142"/>
                                        <p:tgtEl>
                                          <p:spTgt spid="1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7"/>
      <p:bldP grpId="1" spid="97"/>
      <p:bldP grpId="2" spid="97"/>
      <p:bldP grpId="0" spid="98"/>
      <p:bldP grpId="1" spid="98"/>
      <p:bldP grpId="2" spid="98"/>
      <p:bldP grpId="0" spid="99"/>
      <p:bldP grpId="1" spid="99"/>
      <p:bldP grpId="2" spid="99"/>
      <p:bldP grpId="0" spid="100"/>
      <p:bldP grpId="1" spid="100"/>
      <p:bldP grpId="0" spid="101"/>
      <p:bldP grpId="1" spid="101"/>
      <p:bldP grpId="0" spid="102"/>
      <p:bldP grpId="1" spid="102"/>
      <p:bldP grpId="0" spid="103"/>
      <p:bldP grpId="1" spid="103"/>
      <p:bldP grpId="0" spid="104"/>
      <p:bldP grpId="1" spid="104"/>
      <p:bldP grpId="0" spid="105"/>
      <p:bldP grpId="1" spid="105"/>
      <p:bldP grpId="0" spid="106"/>
      <p:bldP grpId="1" spid="106"/>
      <p:bldP grpId="0" spid="107"/>
      <p:bldP grpId="1" spid="107"/>
      <p:bldP grpId="0" spid="128"/>
      <p:bldP grpId="1" spid="128"/>
      <p:bldP grpId="2" spid="128"/>
      <p:bldP grpId="0" spid="129"/>
      <p:bldP grpId="0" spid="130"/>
      <p:bldP grpId="0" spid="131"/>
      <p:bldP grpId="0" spid="13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04929" y="352449"/>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培训目的</a:t>
            </a:r>
          </a:p>
        </p:txBody>
      </p:sp>
      <p:grpSp>
        <p:nvGrpSpPr>
          <p:cNvPr id="23" name="组合 22"/>
          <p:cNvGrpSpPr/>
          <p:nvPr/>
        </p:nvGrpSpPr>
        <p:grpSpPr>
          <a:xfrm>
            <a:off x="3979176" y="2793590"/>
            <a:ext cx="1841279" cy="1841279"/>
            <a:chOff x="2592948" y="3233641"/>
            <a:chExt cx="1841279" cy="1841279"/>
          </a:xfrm>
        </p:grpSpPr>
        <p:sp>
          <p:nvSpPr>
            <p:cNvPr id="25" name="圆角矩形 24"/>
            <p:cNvSpPr/>
            <p:nvPr/>
          </p:nvSpPr>
          <p:spPr>
            <a:xfrm rot="2700000">
              <a:off x="2592948" y="3233641"/>
              <a:ext cx="1841279" cy="1841279"/>
            </a:xfrm>
            <a:prstGeom prst="roundRect">
              <a:avLst>
                <a:gd fmla="val 50000" name="adj"/>
              </a:avLst>
            </a:prstGeom>
            <a:solidFill>
              <a:schemeClr val="bg1"/>
            </a:solidFill>
            <a:ln>
              <a:gradFill>
                <a:gsLst>
                  <a:gs pos="1000">
                    <a:schemeClr val="bg1"/>
                  </a:gs>
                  <a:gs pos="99000">
                    <a:schemeClr val="bg1">
                      <a:lumMod val="95000"/>
                    </a:schemeClr>
                  </a:gs>
                </a:gsLst>
                <a:lin ang="5400000" scaled="1"/>
              </a:gradFill>
            </a:ln>
            <a:effectLst>
              <a:outerShdw algn="tl" blurRad="254000" dir="36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圆角矩形 25"/>
            <p:cNvSpPr/>
            <p:nvPr/>
          </p:nvSpPr>
          <p:spPr>
            <a:xfrm rot="2700000">
              <a:off x="2637483" y="3278177"/>
              <a:ext cx="1752208" cy="1752206"/>
            </a:xfrm>
            <a:prstGeom prst="roundRect">
              <a:avLst>
                <a:gd fmla="val 50000" name="adj"/>
              </a:avLst>
            </a:prstGeom>
            <a:noFill/>
            <a:ln>
              <a:solidFill>
                <a:schemeClr val="bg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730"/>
            <p:cNvSpPr>
              <a:spLocks noChangeAspect="1" noEditPoints="1"/>
            </p:cNvSpPr>
            <p:nvPr/>
          </p:nvSpPr>
          <p:spPr bwMode="auto">
            <a:xfrm>
              <a:off x="3302950" y="3716179"/>
              <a:ext cx="421276" cy="360000"/>
            </a:xfrm>
            <a:custGeom>
              <a:gdLst>
                <a:gd fmla="*/ 98425 w 55" name="T0"/>
                <a:gd fmla="*/ 12700 h 47" name="T1"/>
                <a:gd fmla="*/ 0 w 55" name="T2"/>
                <a:gd fmla="*/ 15875 h 47" name="T3"/>
                <a:gd fmla="*/ 92075 w 55" name="T4"/>
                <a:gd fmla="*/ 149225 h 47" name="T5"/>
                <a:gd fmla="*/ 120650 w 55" name="T6"/>
                <a:gd fmla="*/ 142875 h 47" name="T7"/>
                <a:gd fmla="*/ 174625 w 55" name="T8"/>
                <a:gd fmla="*/ 130175 h 47" name="T9"/>
                <a:gd fmla="*/ 44450 w 55" name="T10"/>
                <a:gd fmla="*/ 136525 h 47" name="T11"/>
                <a:gd fmla="*/ 44450 w 55" name="T12"/>
                <a:gd fmla="*/ 22225 h 47" name="T13"/>
                <a:gd fmla="*/ 85725 w 55" name="T14"/>
                <a:gd fmla="*/ 136525 h 47" name="T15"/>
                <a:gd fmla="*/ 85725 w 55" name="T16"/>
                <a:gd fmla="*/ 22225 h 47" name="T17"/>
                <a:gd fmla="*/ 130175 w 55" name="T18"/>
                <a:gd fmla="*/ 136525 h 47" name="T19"/>
                <a:gd fmla="*/ 161925 w 55" name="T20"/>
                <a:gd fmla="*/ 127000 h 47" name="T21"/>
                <a:gd fmla="*/ 19050 w 55" name="T22"/>
                <a:gd fmla="*/ 120650 h 47" name="T23"/>
                <a:gd fmla="*/ 34925 w 55" name="T24"/>
                <a:gd fmla="*/ 120650 h 47" name="T25"/>
                <a:gd fmla="*/ 38100 w 55" name="T26"/>
                <a:gd fmla="*/ 104775 h 47" name="T27"/>
                <a:gd fmla="*/ 19050 w 55" name="T28"/>
                <a:gd fmla="*/ 104775 h 47" name="T29"/>
                <a:gd fmla="*/ 25400 w 55" name="T30"/>
                <a:gd fmla="*/ 107950 h 47" name="T31"/>
                <a:gd fmla="*/ 31750 w 55" name="T32"/>
                <a:gd fmla="*/ 107950 h 47" name="T33"/>
                <a:gd fmla="*/ 31750 w 55" name="T34"/>
                <a:gd fmla="*/ 117475 h 47" name="T35"/>
                <a:gd fmla="*/ 25400 w 55" name="T36"/>
                <a:gd fmla="*/ 117475 h 47" name="T37"/>
                <a:gd fmla="*/ 25400 w 55" name="T38"/>
                <a:gd fmla="*/ 82550 h 47" name="T39"/>
                <a:gd fmla="*/ 31750 w 55" name="T40"/>
                <a:gd fmla="*/ 34925 h 47" name="T41"/>
                <a:gd fmla="*/ 22225 w 55" name="T42"/>
                <a:gd fmla="*/ 79375 h 47" name="T43"/>
                <a:gd fmla="*/ 117475 w 55" name="T44"/>
                <a:gd fmla="*/ 28575 h 47" name="T45"/>
                <a:gd fmla="*/ 133350 w 55" name="T46"/>
                <a:gd fmla="*/ 79375 h 47" name="T47"/>
                <a:gd fmla="*/ 117475 w 55" name="T48"/>
                <a:gd fmla="*/ 28575 h 47" name="T49"/>
                <a:gd fmla="*/ 60325 w 55" name="T50"/>
                <a:gd fmla="*/ 120650 h 47" name="T51"/>
                <a:gd fmla="*/ 76200 w 55" name="T52"/>
                <a:gd fmla="*/ 120650 h 47" name="T53"/>
                <a:gd fmla="*/ 69850 w 55" name="T54"/>
                <a:gd fmla="*/ 101600 h 47" name="T55"/>
                <a:gd fmla="*/ 57150 w 55" name="T56"/>
                <a:gd fmla="*/ 114300 h 47" name="T57"/>
                <a:gd fmla="*/ 66675 w 55" name="T58"/>
                <a:gd fmla="*/ 107950 h 47" name="T59"/>
                <a:gd fmla="*/ 73025 w 55" name="T60"/>
                <a:gd fmla="*/ 107950 h 47" name="T61"/>
                <a:gd fmla="*/ 73025 w 55" name="T62"/>
                <a:gd fmla="*/ 117475 h 47" name="T63"/>
                <a:gd fmla="*/ 66675 w 55" name="T64"/>
                <a:gd fmla="*/ 117475 h 47" name="T65"/>
                <a:gd fmla="*/ 69850 w 55" name="T66"/>
                <a:gd fmla="*/ 82550 h 47" name="T67"/>
                <a:gd fmla="*/ 73025 w 55" name="T68"/>
                <a:gd fmla="*/ 34925 h 47" name="T69"/>
                <a:gd fmla="*/ 66675 w 55" name="T70"/>
                <a:gd fmla="*/ 79375 h 47" name="T71"/>
                <a:gd fmla="*/ 130175 w 55" name="T72"/>
                <a:gd fmla="*/ 98425 h 47" name="T73"/>
                <a:gd fmla="*/ 130175 w 55" name="T74"/>
                <a:gd fmla="*/ 117475 h 47" name="T75"/>
                <a:gd fmla="*/ 149225 w 55" name="T76"/>
                <a:gd fmla="*/ 117475 h 47" name="T77"/>
                <a:gd fmla="*/ 149225 w 55" name="T78"/>
                <a:gd fmla="*/ 98425 h 47" name="T79"/>
                <a:gd fmla="*/ 139700 w 55" name="T80"/>
                <a:gd fmla="*/ 95250 h 47" name="T81"/>
                <a:gd fmla="*/ 136525 w 55" name="T82"/>
                <a:gd fmla="*/ 104775 h 47" name="T83"/>
                <a:gd fmla="*/ 146050 w 55" name="T84"/>
                <a:gd fmla="*/ 107950 h 47" name="T85"/>
                <a:gd fmla="*/ 136525 w 55" name="T86"/>
                <a:gd fmla="*/ 111125 h 47" name="T87"/>
                <a:gd fmla="*/ 136525 w 55" name="T88"/>
                <a:gd fmla="*/ 104775 h 47"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47" w="55">
                  <a:moveTo>
                    <a:pt x="45" y="2"/>
                  </a:moveTo>
                  <a:cubicBezTo>
                    <a:pt x="44" y="1"/>
                    <a:pt x="43" y="0"/>
                    <a:pt x="42" y="1"/>
                  </a:cubicBezTo>
                  <a:cubicBezTo>
                    <a:pt x="31" y="4"/>
                    <a:pt x="31" y="4"/>
                    <a:pt x="31" y="4"/>
                  </a:cubicBezTo>
                  <a:cubicBezTo>
                    <a:pt x="31" y="3"/>
                    <a:pt x="30" y="3"/>
                    <a:pt x="29" y="3"/>
                  </a:cubicBezTo>
                  <a:cubicBezTo>
                    <a:pt x="1" y="3"/>
                    <a:pt x="1" y="3"/>
                    <a:pt x="1" y="3"/>
                  </a:cubicBezTo>
                  <a:cubicBezTo>
                    <a:pt x="0" y="3"/>
                    <a:pt x="0" y="4"/>
                    <a:pt x="0" y="5"/>
                  </a:cubicBezTo>
                  <a:cubicBezTo>
                    <a:pt x="0" y="45"/>
                    <a:pt x="0" y="45"/>
                    <a:pt x="0" y="45"/>
                  </a:cubicBezTo>
                  <a:cubicBezTo>
                    <a:pt x="0" y="46"/>
                    <a:pt x="0" y="47"/>
                    <a:pt x="1" y="47"/>
                  </a:cubicBezTo>
                  <a:cubicBezTo>
                    <a:pt x="29" y="47"/>
                    <a:pt x="29" y="47"/>
                    <a:pt x="29" y="47"/>
                  </a:cubicBezTo>
                  <a:cubicBezTo>
                    <a:pt x="30" y="47"/>
                    <a:pt x="31" y="46"/>
                    <a:pt x="31" y="45"/>
                  </a:cubicBezTo>
                  <a:cubicBezTo>
                    <a:pt x="31" y="21"/>
                    <a:pt x="31" y="21"/>
                    <a:pt x="31" y="21"/>
                  </a:cubicBezTo>
                  <a:cubicBezTo>
                    <a:pt x="38" y="45"/>
                    <a:pt x="38" y="45"/>
                    <a:pt x="38" y="45"/>
                  </a:cubicBezTo>
                  <a:cubicBezTo>
                    <a:pt x="38" y="46"/>
                    <a:pt x="39" y="47"/>
                    <a:pt x="40" y="47"/>
                  </a:cubicBezTo>
                  <a:cubicBezTo>
                    <a:pt x="54" y="43"/>
                    <a:pt x="54" y="43"/>
                    <a:pt x="54" y="43"/>
                  </a:cubicBezTo>
                  <a:cubicBezTo>
                    <a:pt x="55" y="43"/>
                    <a:pt x="55" y="42"/>
                    <a:pt x="55" y="41"/>
                  </a:cubicBezTo>
                  <a:cubicBezTo>
                    <a:pt x="45" y="2"/>
                    <a:pt x="45" y="2"/>
                    <a:pt x="45" y="2"/>
                  </a:cubicBezTo>
                  <a:close/>
                  <a:moveTo>
                    <a:pt x="14" y="43"/>
                  </a:moveTo>
                  <a:cubicBezTo>
                    <a:pt x="14" y="43"/>
                    <a:pt x="14" y="43"/>
                    <a:pt x="14" y="43"/>
                  </a:cubicBezTo>
                  <a:cubicBezTo>
                    <a:pt x="3" y="43"/>
                    <a:pt x="3" y="43"/>
                    <a:pt x="3" y="43"/>
                  </a:cubicBezTo>
                  <a:cubicBezTo>
                    <a:pt x="3" y="7"/>
                    <a:pt x="3" y="7"/>
                    <a:pt x="3" y="7"/>
                  </a:cubicBezTo>
                  <a:cubicBezTo>
                    <a:pt x="14" y="7"/>
                    <a:pt x="14" y="7"/>
                    <a:pt x="14" y="7"/>
                  </a:cubicBezTo>
                  <a:cubicBezTo>
                    <a:pt x="14" y="43"/>
                    <a:pt x="14" y="43"/>
                    <a:pt x="14" y="43"/>
                  </a:cubicBezTo>
                  <a:close/>
                  <a:moveTo>
                    <a:pt x="27" y="43"/>
                  </a:moveTo>
                  <a:cubicBezTo>
                    <a:pt x="27" y="43"/>
                    <a:pt x="27" y="43"/>
                    <a:pt x="27" y="43"/>
                  </a:cubicBezTo>
                  <a:cubicBezTo>
                    <a:pt x="17" y="43"/>
                    <a:pt x="17" y="43"/>
                    <a:pt x="17" y="43"/>
                  </a:cubicBezTo>
                  <a:cubicBezTo>
                    <a:pt x="17" y="7"/>
                    <a:pt x="17" y="7"/>
                    <a:pt x="17" y="7"/>
                  </a:cubicBezTo>
                  <a:cubicBezTo>
                    <a:pt x="27" y="7"/>
                    <a:pt x="27" y="7"/>
                    <a:pt x="27" y="7"/>
                  </a:cubicBezTo>
                  <a:cubicBezTo>
                    <a:pt x="27" y="43"/>
                    <a:pt x="27" y="43"/>
                    <a:pt x="27" y="43"/>
                  </a:cubicBezTo>
                  <a:close/>
                  <a:moveTo>
                    <a:pt x="41" y="43"/>
                  </a:moveTo>
                  <a:cubicBezTo>
                    <a:pt x="41" y="43"/>
                    <a:pt x="41" y="43"/>
                    <a:pt x="41" y="43"/>
                  </a:cubicBezTo>
                  <a:cubicBezTo>
                    <a:pt x="32" y="8"/>
                    <a:pt x="32" y="8"/>
                    <a:pt x="32" y="8"/>
                  </a:cubicBezTo>
                  <a:cubicBezTo>
                    <a:pt x="41" y="5"/>
                    <a:pt x="41" y="5"/>
                    <a:pt x="41" y="5"/>
                  </a:cubicBezTo>
                  <a:cubicBezTo>
                    <a:pt x="51" y="40"/>
                    <a:pt x="51" y="40"/>
                    <a:pt x="51" y="40"/>
                  </a:cubicBezTo>
                  <a:cubicBezTo>
                    <a:pt x="41" y="43"/>
                    <a:pt x="41" y="43"/>
                    <a:pt x="41" y="43"/>
                  </a:cubicBezTo>
                  <a:close/>
                  <a:moveTo>
                    <a:pt x="6" y="38"/>
                  </a:moveTo>
                  <a:cubicBezTo>
                    <a:pt x="6" y="38"/>
                    <a:pt x="6" y="38"/>
                    <a:pt x="6" y="38"/>
                  </a:cubicBezTo>
                  <a:cubicBezTo>
                    <a:pt x="6" y="38"/>
                    <a:pt x="6" y="38"/>
                    <a:pt x="6" y="38"/>
                  </a:cubicBezTo>
                  <a:cubicBezTo>
                    <a:pt x="7" y="39"/>
                    <a:pt x="8" y="39"/>
                    <a:pt x="9" y="39"/>
                  </a:cubicBezTo>
                  <a:cubicBezTo>
                    <a:pt x="10" y="39"/>
                    <a:pt x="11" y="39"/>
                    <a:pt x="11" y="38"/>
                  </a:cubicBezTo>
                  <a:cubicBezTo>
                    <a:pt x="12" y="38"/>
                    <a:pt x="12" y="38"/>
                    <a:pt x="12" y="38"/>
                  </a:cubicBezTo>
                  <a:cubicBezTo>
                    <a:pt x="12" y="38"/>
                    <a:pt x="13" y="37"/>
                    <a:pt x="13" y="36"/>
                  </a:cubicBezTo>
                  <a:cubicBezTo>
                    <a:pt x="13" y="34"/>
                    <a:pt x="12" y="33"/>
                    <a:pt x="12" y="33"/>
                  </a:cubicBezTo>
                  <a:cubicBezTo>
                    <a:pt x="11" y="33"/>
                    <a:pt x="11" y="33"/>
                    <a:pt x="11" y="33"/>
                  </a:cubicBezTo>
                  <a:cubicBezTo>
                    <a:pt x="11" y="32"/>
                    <a:pt x="10" y="32"/>
                    <a:pt x="9" y="32"/>
                  </a:cubicBezTo>
                  <a:cubicBezTo>
                    <a:pt x="8" y="32"/>
                    <a:pt x="7" y="32"/>
                    <a:pt x="6" y="33"/>
                  </a:cubicBezTo>
                  <a:cubicBezTo>
                    <a:pt x="5" y="33"/>
                    <a:pt x="5" y="34"/>
                    <a:pt x="5" y="36"/>
                  </a:cubicBezTo>
                  <a:cubicBezTo>
                    <a:pt x="5" y="37"/>
                    <a:pt x="5" y="37"/>
                    <a:pt x="6" y="38"/>
                  </a:cubicBezTo>
                  <a:close/>
                  <a:moveTo>
                    <a:pt x="8" y="34"/>
                  </a:moveTo>
                  <a:cubicBezTo>
                    <a:pt x="8" y="34"/>
                    <a:pt x="8" y="34"/>
                    <a:pt x="8" y="34"/>
                  </a:cubicBezTo>
                  <a:cubicBezTo>
                    <a:pt x="8" y="34"/>
                    <a:pt x="8" y="34"/>
                    <a:pt x="9" y="34"/>
                  </a:cubicBezTo>
                  <a:cubicBezTo>
                    <a:pt x="9" y="34"/>
                    <a:pt x="10" y="34"/>
                    <a:pt x="10" y="34"/>
                  </a:cubicBezTo>
                  <a:cubicBezTo>
                    <a:pt x="10" y="34"/>
                    <a:pt x="10" y="34"/>
                    <a:pt x="10" y="34"/>
                  </a:cubicBezTo>
                  <a:cubicBezTo>
                    <a:pt x="10" y="35"/>
                    <a:pt x="10" y="35"/>
                    <a:pt x="10" y="36"/>
                  </a:cubicBezTo>
                  <a:cubicBezTo>
                    <a:pt x="10" y="36"/>
                    <a:pt x="10" y="36"/>
                    <a:pt x="10" y="37"/>
                  </a:cubicBezTo>
                  <a:cubicBezTo>
                    <a:pt x="10" y="37"/>
                    <a:pt x="9" y="37"/>
                    <a:pt x="9" y="37"/>
                  </a:cubicBezTo>
                  <a:cubicBezTo>
                    <a:pt x="8" y="37"/>
                    <a:pt x="8" y="37"/>
                    <a:pt x="8" y="37"/>
                  </a:cubicBezTo>
                  <a:cubicBezTo>
                    <a:pt x="8" y="37"/>
                    <a:pt x="8" y="37"/>
                    <a:pt x="8" y="37"/>
                  </a:cubicBezTo>
                  <a:cubicBezTo>
                    <a:pt x="7" y="36"/>
                    <a:pt x="7" y="36"/>
                    <a:pt x="7" y="36"/>
                  </a:cubicBezTo>
                  <a:cubicBezTo>
                    <a:pt x="7" y="35"/>
                    <a:pt x="7" y="35"/>
                    <a:pt x="8" y="34"/>
                  </a:cubicBezTo>
                  <a:close/>
                  <a:moveTo>
                    <a:pt x="8" y="26"/>
                  </a:moveTo>
                  <a:cubicBezTo>
                    <a:pt x="8" y="26"/>
                    <a:pt x="8" y="26"/>
                    <a:pt x="8" y="26"/>
                  </a:cubicBezTo>
                  <a:cubicBezTo>
                    <a:pt x="9" y="26"/>
                    <a:pt x="10" y="26"/>
                    <a:pt x="10" y="25"/>
                  </a:cubicBezTo>
                  <a:cubicBezTo>
                    <a:pt x="10" y="11"/>
                    <a:pt x="10" y="11"/>
                    <a:pt x="10" y="11"/>
                  </a:cubicBezTo>
                  <a:cubicBezTo>
                    <a:pt x="10" y="11"/>
                    <a:pt x="9" y="10"/>
                    <a:pt x="8" y="10"/>
                  </a:cubicBezTo>
                  <a:cubicBezTo>
                    <a:pt x="8" y="10"/>
                    <a:pt x="7" y="11"/>
                    <a:pt x="7" y="11"/>
                  </a:cubicBezTo>
                  <a:cubicBezTo>
                    <a:pt x="7" y="25"/>
                    <a:pt x="7" y="25"/>
                    <a:pt x="7" y="25"/>
                  </a:cubicBezTo>
                  <a:cubicBezTo>
                    <a:pt x="7" y="26"/>
                    <a:pt x="8" y="26"/>
                    <a:pt x="8" y="26"/>
                  </a:cubicBezTo>
                  <a:close/>
                  <a:moveTo>
                    <a:pt x="37" y="9"/>
                  </a:moveTo>
                  <a:cubicBezTo>
                    <a:pt x="37" y="9"/>
                    <a:pt x="37" y="9"/>
                    <a:pt x="37" y="9"/>
                  </a:cubicBezTo>
                  <a:cubicBezTo>
                    <a:pt x="37" y="10"/>
                    <a:pt x="36" y="10"/>
                    <a:pt x="37" y="11"/>
                  </a:cubicBezTo>
                  <a:cubicBezTo>
                    <a:pt x="40" y="24"/>
                    <a:pt x="40" y="24"/>
                    <a:pt x="40" y="24"/>
                  </a:cubicBezTo>
                  <a:cubicBezTo>
                    <a:pt x="40" y="25"/>
                    <a:pt x="41" y="25"/>
                    <a:pt x="42" y="25"/>
                  </a:cubicBezTo>
                  <a:cubicBezTo>
                    <a:pt x="42" y="25"/>
                    <a:pt x="42" y="24"/>
                    <a:pt x="42" y="24"/>
                  </a:cubicBezTo>
                  <a:cubicBezTo>
                    <a:pt x="39" y="10"/>
                    <a:pt x="39" y="10"/>
                    <a:pt x="39" y="10"/>
                  </a:cubicBezTo>
                  <a:cubicBezTo>
                    <a:pt x="39" y="10"/>
                    <a:pt x="38" y="9"/>
                    <a:pt x="37" y="9"/>
                  </a:cubicBezTo>
                  <a:close/>
                  <a:moveTo>
                    <a:pt x="19" y="38"/>
                  </a:moveTo>
                  <a:cubicBezTo>
                    <a:pt x="19" y="38"/>
                    <a:pt x="19" y="38"/>
                    <a:pt x="19" y="38"/>
                  </a:cubicBezTo>
                  <a:cubicBezTo>
                    <a:pt x="19" y="38"/>
                    <a:pt x="19" y="38"/>
                    <a:pt x="19" y="38"/>
                  </a:cubicBezTo>
                  <a:cubicBezTo>
                    <a:pt x="20" y="39"/>
                    <a:pt x="21" y="39"/>
                    <a:pt x="22" y="39"/>
                  </a:cubicBezTo>
                  <a:cubicBezTo>
                    <a:pt x="23" y="39"/>
                    <a:pt x="24" y="39"/>
                    <a:pt x="24" y="38"/>
                  </a:cubicBezTo>
                  <a:cubicBezTo>
                    <a:pt x="24" y="38"/>
                    <a:pt x="24" y="38"/>
                    <a:pt x="24" y="38"/>
                  </a:cubicBezTo>
                  <a:cubicBezTo>
                    <a:pt x="25" y="38"/>
                    <a:pt x="26" y="37"/>
                    <a:pt x="26" y="36"/>
                  </a:cubicBezTo>
                  <a:cubicBezTo>
                    <a:pt x="26" y="34"/>
                    <a:pt x="25" y="33"/>
                    <a:pt x="24" y="33"/>
                  </a:cubicBezTo>
                  <a:cubicBezTo>
                    <a:pt x="24" y="32"/>
                    <a:pt x="23" y="32"/>
                    <a:pt x="22" y="32"/>
                  </a:cubicBezTo>
                  <a:cubicBezTo>
                    <a:pt x="21" y="32"/>
                    <a:pt x="20" y="32"/>
                    <a:pt x="19" y="33"/>
                  </a:cubicBezTo>
                  <a:cubicBezTo>
                    <a:pt x="19" y="33"/>
                    <a:pt x="19" y="33"/>
                    <a:pt x="19" y="33"/>
                  </a:cubicBezTo>
                  <a:cubicBezTo>
                    <a:pt x="18" y="33"/>
                    <a:pt x="18" y="34"/>
                    <a:pt x="18" y="36"/>
                  </a:cubicBezTo>
                  <a:cubicBezTo>
                    <a:pt x="18" y="37"/>
                    <a:pt x="18" y="37"/>
                    <a:pt x="19" y="38"/>
                  </a:cubicBezTo>
                  <a:close/>
                  <a:moveTo>
                    <a:pt x="21" y="34"/>
                  </a:moveTo>
                  <a:cubicBezTo>
                    <a:pt x="21" y="34"/>
                    <a:pt x="21" y="34"/>
                    <a:pt x="21" y="34"/>
                  </a:cubicBezTo>
                  <a:cubicBezTo>
                    <a:pt x="21" y="34"/>
                    <a:pt x="21" y="34"/>
                    <a:pt x="22" y="34"/>
                  </a:cubicBezTo>
                  <a:cubicBezTo>
                    <a:pt x="22" y="34"/>
                    <a:pt x="23" y="34"/>
                    <a:pt x="23" y="34"/>
                  </a:cubicBezTo>
                  <a:cubicBezTo>
                    <a:pt x="23" y="34"/>
                    <a:pt x="23" y="34"/>
                    <a:pt x="23" y="34"/>
                  </a:cubicBezTo>
                  <a:cubicBezTo>
                    <a:pt x="23" y="35"/>
                    <a:pt x="23" y="35"/>
                    <a:pt x="23" y="36"/>
                  </a:cubicBezTo>
                  <a:cubicBezTo>
                    <a:pt x="23" y="36"/>
                    <a:pt x="23" y="36"/>
                    <a:pt x="23" y="37"/>
                  </a:cubicBezTo>
                  <a:cubicBezTo>
                    <a:pt x="23" y="37"/>
                    <a:pt x="23" y="37"/>
                    <a:pt x="23" y="37"/>
                  </a:cubicBezTo>
                  <a:cubicBezTo>
                    <a:pt x="23" y="37"/>
                    <a:pt x="22" y="37"/>
                    <a:pt x="22" y="37"/>
                  </a:cubicBezTo>
                  <a:cubicBezTo>
                    <a:pt x="21" y="37"/>
                    <a:pt x="21" y="37"/>
                    <a:pt x="21" y="37"/>
                  </a:cubicBezTo>
                  <a:cubicBezTo>
                    <a:pt x="21" y="37"/>
                    <a:pt x="21" y="37"/>
                    <a:pt x="21" y="37"/>
                  </a:cubicBezTo>
                  <a:cubicBezTo>
                    <a:pt x="20" y="36"/>
                    <a:pt x="20" y="36"/>
                    <a:pt x="20" y="36"/>
                  </a:cubicBezTo>
                  <a:cubicBezTo>
                    <a:pt x="20" y="35"/>
                    <a:pt x="20" y="35"/>
                    <a:pt x="21" y="34"/>
                  </a:cubicBezTo>
                  <a:close/>
                  <a:moveTo>
                    <a:pt x="22" y="26"/>
                  </a:moveTo>
                  <a:cubicBezTo>
                    <a:pt x="22" y="26"/>
                    <a:pt x="22" y="26"/>
                    <a:pt x="22" y="26"/>
                  </a:cubicBezTo>
                  <a:cubicBezTo>
                    <a:pt x="23" y="26"/>
                    <a:pt x="23" y="26"/>
                    <a:pt x="23" y="25"/>
                  </a:cubicBezTo>
                  <a:cubicBezTo>
                    <a:pt x="23" y="11"/>
                    <a:pt x="23" y="11"/>
                    <a:pt x="23" y="11"/>
                  </a:cubicBezTo>
                  <a:cubicBezTo>
                    <a:pt x="23" y="11"/>
                    <a:pt x="23" y="10"/>
                    <a:pt x="22" y="10"/>
                  </a:cubicBezTo>
                  <a:cubicBezTo>
                    <a:pt x="22" y="10"/>
                    <a:pt x="21" y="11"/>
                    <a:pt x="21" y="11"/>
                  </a:cubicBezTo>
                  <a:cubicBezTo>
                    <a:pt x="21" y="25"/>
                    <a:pt x="21" y="25"/>
                    <a:pt x="21" y="25"/>
                  </a:cubicBezTo>
                  <a:cubicBezTo>
                    <a:pt x="21" y="26"/>
                    <a:pt x="22" y="26"/>
                    <a:pt x="22" y="26"/>
                  </a:cubicBezTo>
                  <a:close/>
                  <a:moveTo>
                    <a:pt x="41" y="31"/>
                  </a:moveTo>
                  <a:cubicBezTo>
                    <a:pt x="41" y="31"/>
                    <a:pt x="41" y="31"/>
                    <a:pt x="41" y="31"/>
                  </a:cubicBezTo>
                  <a:cubicBezTo>
                    <a:pt x="41" y="32"/>
                    <a:pt x="40" y="33"/>
                    <a:pt x="40" y="34"/>
                  </a:cubicBezTo>
                  <a:cubicBezTo>
                    <a:pt x="40" y="35"/>
                    <a:pt x="41" y="36"/>
                    <a:pt x="41" y="37"/>
                  </a:cubicBezTo>
                  <a:cubicBezTo>
                    <a:pt x="41" y="37"/>
                    <a:pt x="41" y="37"/>
                    <a:pt x="41" y="37"/>
                  </a:cubicBezTo>
                  <a:cubicBezTo>
                    <a:pt x="42" y="37"/>
                    <a:pt x="43" y="38"/>
                    <a:pt x="44" y="38"/>
                  </a:cubicBezTo>
                  <a:cubicBezTo>
                    <a:pt x="45" y="38"/>
                    <a:pt x="46" y="37"/>
                    <a:pt x="47" y="37"/>
                  </a:cubicBezTo>
                  <a:cubicBezTo>
                    <a:pt x="47" y="37"/>
                    <a:pt x="47" y="37"/>
                    <a:pt x="47" y="37"/>
                  </a:cubicBezTo>
                  <a:cubicBezTo>
                    <a:pt x="47" y="37"/>
                    <a:pt x="47" y="37"/>
                    <a:pt x="47" y="37"/>
                  </a:cubicBezTo>
                  <a:cubicBezTo>
                    <a:pt x="48" y="36"/>
                    <a:pt x="48" y="35"/>
                    <a:pt x="48" y="34"/>
                  </a:cubicBezTo>
                  <a:cubicBezTo>
                    <a:pt x="48" y="33"/>
                    <a:pt x="48" y="32"/>
                    <a:pt x="47" y="31"/>
                  </a:cubicBezTo>
                  <a:cubicBezTo>
                    <a:pt x="47" y="31"/>
                    <a:pt x="47" y="31"/>
                    <a:pt x="47" y="31"/>
                  </a:cubicBezTo>
                  <a:cubicBezTo>
                    <a:pt x="47" y="31"/>
                    <a:pt x="47" y="31"/>
                    <a:pt x="47" y="31"/>
                  </a:cubicBezTo>
                  <a:cubicBezTo>
                    <a:pt x="46" y="31"/>
                    <a:pt x="45" y="30"/>
                    <a:pt x="44" y="30"/>
                  </a:cubicBezTo>
                  <a:cubicBezTo>
                    <a:pt x="43" y="30"/>
                    <a:pt x="42" y="31"/>
                    <a:pt x="41" y="31"/>
                  </a:cubicBezTo>
                  <a:close/>
                  <a:moveTo>
                    <a:pt x="43" y="33"/>
                  </a:moveTo>
                  <a:cubicBezTo>
                    <a:pt x="43" y="33"/>
                    <a:pt x="43" y="33"/>
                    <a:pt x="43" y="33"/>
                  </a:cubicBezTo>
                  <a:cubicBezTo>
                    <a:pt x="43" y="33"/>
                    <a:pt x="44" y="32"/>
                    <a:pt x="44" y="32"/>
                  </a:cubicBezTo>
                  <a:cubicBezTo>
                    <a:pt x="45" y="32"/>
                    <a:pt x="45" y="33"/>
                    <a:pt x="45" y="33"/>
                  </a:cubicBezTo>
                  <a:cubicBezTo>
                    <a:pt x="45" y="33"/>
                    <a:pt x="46" y="34"/>
                    <a:pt x="46" y="34"/>
                  </a:cubicBezTo>
                  <a:cubicBezTo>
                    <a:pt x="46" y="34"/>
                    <a:pt x="45" y="35"/>
                    <a:pt x="45" y="35"/>
                  </a:cubicBezTo>
                  <a:cubicBezTo>
                    <a:pt x="45" y="35"/>
                    <a:pt x="45" y="36"/>
                    <a:pt x="44" y="36"/>
                  </a:cubicBezTo>
                  <a:cubicBezTo>
                    <a:pt x="44" y="36"/>
                    <a:pt x="43" y="35"/>
                    <a:pt x="43" y="35"/>
                  </a:cubicBezTo>
                  <a:cubicBezTo>
                    <a:pt x="43" y="35"/>
                    <a:pt x="43" y="35"/>
                    <a:pt x="43" y="35"/>
                  </a:cubicBezTo>
                  <a:cubicBezTo>
                    <a:pt x="43" y="35"/>
                    <a:pt x="43" y="34"/>
                    <a:pt x="43" y="34"/>
                  </a:cubicBezTo>
                  <a:cubicBezTo>
                    <a:pt x="43" y="34"/>
                    <a:pt x="43" y="33"/>
                    <a:pt x="43" y="33"/>
                  </a:cubicBezTo>
                  <a:close/>
                </a:path>
              </a:pathLst>
            </a:custGeom>
            <a:solidFill>
              <a:schemeClr val="tx1">
                <a:lumMod val="65000"/>
                <a:lumOff val="35000"/>
              </a:schemeClr>
            </a:solidFill>
            <a:ln>
              <a:noFill/>
            </a:ln>
          </p:spPr>
          <p:txBody>
            <a:bodyPr/>
            <a:lstStyle/>
            <a:p>
              <a:pPr fontAlgn="base">
                <a:spcBef>
                  <a:spcPct val="0"/>
                </a:spcBef>
                <a:spcAft>
                  <a:spcPct val="0"/>
                </a:spcAft>
              </a:pPr>
              <a:endParaRPr altLang="en-US" lang="zh-CN">
                <a:solidFill>
                  <a:srgbClr val="000000"/>
                </a:solidFill>
                <a:latin charset="0" panose="020b0604020202020204" pitchFamily="34" typeface="Arial"/>
              </a:endParaRPr>
            </a:p>
          </p:txBody>
        </p:sp>
        <p:sp>
          <p:nvSpPr>
            <p:cNvPr id="28" name="文本框 27"/>
            <p:cNvSpPr txBox="1"/>
            <p:nvPr/>
          </p:nvSpPr>
          <p:spPr>
            <a:xfrm>
              <a:off x="3071309" y="4223050"/>
              <a:ext cx="884555" cy="396240"/>
            </a:xfrm>
            <a:prstGeom prst="rect">
              <a:avLst/>
            </a:prstGeom>
            <a:noFill/>
          </p:spPr>
          <p:txBody>
            <a:bodyPr rtlCol="0" wrap="none">
              <a:spAutoFit/>
            </a:bodyPr>
            <a:lstStyle/>
            <a:p>
              <a:pPr algn="ctr"/>
              <a:r>
                <a:rPr altLang="zh-CN" b="1" lang="en-US" sz="2000">
                  <a:solidFill>
                    <a:schemeClr val="tx1">
                      <a:lumMod val="65000"/>
                      <a:lumOff val="35000"/>
                    </a:schemeClr>
                  </a:solidFill>
                  <a:latin typeface="+mj-ea"/>
                  <a:ea typeface="+mj-ea"/>
                </a:rPr>
                <a:t>4,396</a:t>
              </a:r>
            </a:p>
          </p:txBody>
        </p:sp>
      </p:grpSp>
      <p:sp>
        <p:nvSpPr>
          <p:cNvPr id="29" name="椭圆 28"/>
          <p:cNvSpPr/>
          <p:nvPr/>
        </p:nvSpPr>
        <p:spPr>
          <a:xfrm>
            <a:off x="3223846" y="2093540"/>
            <a:ext cx="3241378" cy="3241378"/>
          </a:xfrm>
          <a:prstGeom prst="ellipse">
            <a:avLst/>
          </a:prstGeom>
          <a:noFill/>
          <a:ln>
            <a:gradFill>
              <a:gsLst>
                <a:gs pos="29000">
                  <a:schemeClr val="accent1">
                    <a:lumMod val="5000"/>
                    <a:lumOff val="95000"/>
                    <a:alpha val="0"/>
                  </a:schemeClr>
                </a:gs>
                <a:gs pos="100000">
                  <a:schemeClr val="bg2">
                    <a:lumMod val="5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5548343" y="2164072"/>
            <a:ext cx="593516" cy="593516"/>
            <a:chOff x="5548343" y="2526022"/>
            <a:chExt cx="593516" cy="593516"/>
          </a:xfrm>
        </p:grpSpPr>
        <p:sp>
          <p:nvSpPr>
            <p:cNvPr id="31" name="圆角矩形 30"/>
            <p:cNvSpPr/>
            <p:nvPr/>
          </p:nvSpPr>
          <p:spPr>
            <a:xfrm rot="2700000">
              <a:off x="5548343" y="2526022"/>
              <a:ext cx="593516" cy="593516"/>
            </a:xfrm>
            <a:prstGeom prst="roundRect">
              <a:avLst>
                <a:gd fmla="val 50000" name="adj"/>
              </a:avLst>
            </a:prstGeom>
            <a:gradFill flip="none" rotWithShape="0">
              <a:gsLst>
                <a:gs pos="56000">
                  <a:schemeClr val="bg1"/>
                </a:gs>
                <a:gs pos="99000">
                  <a:schemeClr val="bg1">
                    <a:lumMod val="75000"/>
                  </a:schemeClr>
                </a:gs>
              </a:gsLst>
              <a:lin ang="13500000" scaled="1"/>
            </a:gradFill>
            <a:ln w="19050">
              <a:gradFill flip="none" rotWithShape="1">
                <a:gsLst>
                  <a:gs pos="1000">
                    <a:schemeClr val="bg1">
                      <a:lumMod val="85000"/>
                    </a:schemeClr>
                  </a:gs>
                  <a:gs pos="59000">
                    <a:schemeClr val="bg1"/>
                  </a:gs>
                </a:gsLst>
                <a:lin ang="10800000" scaled="1"/>
              </a:gradFill>
            </a:ln>
            <a:effectLst>
              <a:outerShdw algn="tl" blurRad="254000" dir="36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任意多边形 31"/>
            <p:cNvSpPr>
              <a:spLocks noChangeAspect="1"/>
            </p:cNvSpPr>
            <p:nvPr/>
          </p:nvSpPr>
          <p:spPr>
            <a:xfrm>
              <a:off x="5720486" y="2714780"/>
              <a:ext cx="249230" cy="216000"/>
            </a:xfrm>
            <a:custGeom>
              <a:rect b="b" l="l" r="r" t="t"/>
              <a:pathLst>
                <a:path h="238806" w="275545">
                  <a:moveTo>
                    <a:pt x="137773" y="96441"/>
                  </a:moveTo>
                  <a:cubicBezTo>
                    <a:pt x="149158" y="96441"/>
                    <a:pt x="158893" y="100483"/>
                    <a:pt x="166977" y="108568"/>
                  </a:cubicBezTo>
                  <a:cubicBezTo>
                    <a:pt x="175062" y="116652"/>
                    <a:pt x="179104" y="126387"/>
                    <a:pt x="179104" y="137773"/>
                  </a:cubicBezTo>
                  <a:cubicBezTo>
                    <a:pt x="179104" y="149158"/>
                    <a:pt x="175062" y="158893"/>
                    <a:pt x="166977" y="166978"/>
                  </a:cubicBezTo>
                  <a:cubicBezTo>
                    <a:pt x="158893" y="175062"/>
                    <a:pt x="149158" y="179104"/>
                    <a:pt x="137773" y="179104"/>
                  </a:cubicBezTo>
                  <a:cubicBezTo>
                    <a:pt x="126387" y="179104"/>
                    <a:pt x="116652" y="175062"/>
                    <a:pt x="108568" y="166978"/>
                  </a:cubicBezTo>
                  <a:cubicBezTo>
                    <a:pt x="100483" y="158893"/>
                    <a:pt x="96441" y="149158"/>
                    <a:pt x="96441" y="137773"/>
                  </a:cubicBezTo>
                  <a:cubicBezTo>
                    <a:pt x="96441" y="126387"/>
                    <a:pt x="100483" y="116652"/>
                    <a:pt x="108568" y="108568"/>
                  </a:cubicBezTo>
                  <a:cubicBezTo>
                    <a:pt x="116652" y="100483"/>
                    <a:pt x="126387" y="96441"/>
                    <a:pt x="137773" y="96441"/>
                  </a:cubicBezTo>
                  <a:close/>
                  <a:moveTo>
                    <a:pt x="137773" y="73479"/>
                  </a:moveTo>
                  <a:cubicBezTo>
                    <a:pt x="120073" y="73479"/>
                    <a:pt x="104932" y="79770"/>
                    <a:pt x="92351" y="92351"/>
                  </a:cubicBezTo>
                  <a:cubicBezTo>
                    <a:pt x="79769" y="104932"/>
                    <a:pt x="73479" y="120073"/>
                    <a:pt x="73479" y="137773"/>
                  </a:cubicBezTo>
                  <a:cubicBezTo>
                    <a:pt x="73479" y="155473"/>
                    <a:pt x="79769" y="170613"/>
                    <a:pt x="92351" y="183195"/>
                  </a:cubicBezTo>
                  <a:cubicBezTo>
                    <a:pt x="104932" y="195776"/>
                    <a:pt x="120073" y="202066"/>
                    <a:pt x="137773" y="202066"/>
                  </a:cubicBezTo>
                  <a:cubicBezTo>
                    <a:pt x="155472" y="202066"/>
                    <a:pt x="170613" y="195776"/>
                    <a:pt x="183194" y="183195"/>
                  </a:cubicBezTo>
                  <a:cubicBezTo>
                    <a:pt x="195776" y="170613"/>
                    <a:pt x="202066" y="155473"/>
                    <a:pt x="202066" y="137773"/>
                  </a:cubicBezTo>
                  <a:cubicBezTo>
                    <a:pt x="202066" y="120073"/>
                    <a:pt x="195776" y="104932"/>
                    <a:pt x="183194" y="92351"/>
                  </a:cubicBezTo>
                  <a:cubicBezTo>
                    <a:pt x="170613" y="79770"/>
                    <a:pt x="155472" y="73479"/>
                    <a:pt x="137773" y="73479"/>
                  </a:cubicBezTo>
                  <a:close/>
                  <a:moveTo>
                    <a:pt x="101033" y="0"/>
                  </a:moveTo>
                  <a:lnTo>
                    <a:pt x="174512" y="0"/>
                  </a:lnTo>
                  <a:cubicBezTo>
                    <a:pt x="179583" y="0"/>
                    <a:pt x="184534" y="1699"/>
                    <a:pt x="189365" y="5095"/>
                  </a:cubicBezTo>
                  <a:cubicBezTo>
                    <a:pt x="194197" y="8492"/>
                    <a:pt x="197522" y="12534"/>
                    <a:pt x="199340" y="17222"/>
                  </a:cubicBezTo>
                  <a:lnTo>
                    <a:pt x="206659" y="36740"/>
                  </a:lnTo>
                  <a:lnTo>
                    <a:pt x="238806" y="36740"/>
                  </a:lnTo>
                  <a:cubicBezTo>
                    <a:pt x="248947" y="36740"/>
                    <a:pt x="257606" y="40327"/>
                    <a:pt x="264781" y="47503"/>
                  </a:cubicBezTo>
                  <a:cubicBezTo>
                    <a:pt x="271957" y="54679"/>
                    <a:pt x="275545" y="63337"/>
                    <a:pt x="275545" y="73479"/>
                  </a:cubicBezTo>
                  <a:lnTo>
                    <a:pt x="275545" y="202066"/>
                  </a:lnTo>
                  <a:cubicBezTo>
                    <a:pt x="275545" y="212208"/>
                    <a:pt x="271957" y="220867"/>
                    <a:pt x="264781" y="228042"/>
                  </a:cubicBezTo>
                  <a:cubicBezTo>
                    <a:pt x="257606" y="235218"/>
                    <a:pt x="248947" y="238806"/>
                    <a:pt x="238806" y="238806"/>
                  </a:cubicBezTo>
                  <a:lnTo>
                    <a:pt x="36740" y="238806"/>
                  </a:lnTo>
                  <a:cubicBezTo>
                    <a:pt x="26598" y="238806"/>
                    <a:pt x="17939" y="235218"/>
                    <a:pt x="10764" y="228042"/>
                  </a:cubicBezTo>
                  <a:cubicBezTo>
                    <a:pt x="3588" y="220867"/>
                    <a:pt x="0" y="212208"/>
                    <a:pt x="0" y="202066"/>
                  </a:cubicBezTo>
                  <a:lnTo>
                    <a:pt x="0" y="73479"/>
                  </a:lnTo>
                  <a:cubicBezTo>
                    <a:pt x="0" y="63337"/>
                    <a:pt x="3588" y="54679"/>
                    <a:pt x="10764" y="47503"/>
                  </a:cubicBezTo>
                  <a:cubicBezTo>
                    <a:pt x="17939" y="40327"/>
                    <a:pt x="26598" y="36740"/>
                    <a:pt x="36740" y="36740"/>
                  </a:cubicBezTo>
                  <a:lnTo>
                    <a:pt x="68886" y="36740"/>
                  </a:lnTo>
                  <a:lnTo>
                    <a:pt x="76206" y="17222"/>
                  </a:lnTo>
                  <a:cubicBezTo>
                    <a:pt x="78023" y="12534"/>
                    <a:pt x="81348" y="8492"/>
                    <a:pt x="86180" y="5095"/>
                  </a:cubicBezTo>
                  <a:cubicBezTo>
                    <a:pt x="91011" y="1699"/>
                    <a:pt x="95962" y="0"/>
                    <a:pt x="101033" y="0"/>
                  </a:cubicBezTo>
                  <a:close/>
                </a:path>
              </a:pathLst>
            </a:cu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solidFill>
                  <a:prstClr val="black"/>
                </a:solidFill>
                <a:latin charset="0" pitchFamily="2" typeface="FontAwesome"/>
              </a:endParaRPr>
            </a:p>
          </p:txBody>
        </p:sp>
      </p:grpSp>
      <p:grpSp>
        <p:nvGrpSpPr>
          <p:cNvPr id="33" name="组合 32"/>
          <p:cNvGrpSpPr/>
          <p:nvPr/>
        </p:nvGrpSpPr>
        <p:grpSpPr>
          <a:xfrm>
            <a:off x="6168224" y="3432054"/>
            <a:ext cx="594000" cy="594000"/>
            <a:chOff x="6168224" y="3794004"/>
            <a:chExt cx="594000" cy="594000"/>
          </a:xfrm>
        </p:grpSpPr>
        <p:sp>
          <p:nvSpPr>
            <p:cNvPr id="34" name="圆角矩形 33"/>
            <p:cNvSpPr>
              <a:spLocks noChangeAspect="1"/>
            </p:cNvSpPr>
            <p:nvPr/>
          </p:nvSpPr>
          <p:spPr>
            <a:xfrm rot="2700000">
              <a:off x="6168224" y="3794004"/>
              <a:ext cx="594000" cy="594000"/>
            </a:xfrm>
            <a:prstGeom prst="roundRect">
              <a:avLst>
                <a:gd fmla="val 50000" name="adj"/>
              </a:avLst>
            </a:prstGeom>
            <a:gradFill flip="none" rotWithShape="0">
              <a:gsLst>
                <a:gs pos="0">
                  <a:schemeClr val="accent4"/>
                </a:gs>
                <a:gs pos="67000">
                  <a:schemeClr val="accent5">
                    <a:lumMod val="60000"/>
                    <a:lumOff val="40000"/>
                  </a:schemeClr>
                </a:gs>
              </a:gsLst>
              <a:lin ang="13500000" scaled="1"/>
            </a:gradFill>
            <a:ln w="19050">
              <a:gradFill flip="none" rotWithShape="1">
                <a:gsLst>
                  <a:gs pos="99000">
                    <a:schemeClr val="accent4"/>
                  </a:gs>
                  <a:gs pos="1000">
                    <a:schemeClr val="accent5">
                      <a:lumMod val="60000"/>
                      <a:lumOff val="40000"/>
                    </a:schemeClr>
                  </a:gs>
                </a:gsLst>
                <a:lin ang="10800000" scaled="1"/>
              </a:gradFill>
            </a:ln>
            <a:effectLst>
              <a:outerShdw algn="tl" blurRad="254000" dir="36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34"/>
            <p:cNvSpPr/>
            <p:nvPr/>
          </p:nvSpPr>
          <p:spPr>
            <a:xfrm>
              <a:off x="6327451" y="3964641"/>
              <a:ext cx="275545" cy="252726"/>
            </a:xfrm>
            <a:custGeom>
              <a:rect b="b" l="l" r="r" t="t"/>
              <a:pathLst>
                <a:path h="252726" w="275545">
                  <a:moveTo>
                    <a:pt x="220436" y="181400"/>
                  </a:moveTo>
                  <a:cubicBezTo>
                    <a:pt x="215461" y="181400"/>
                    <a:pt x="211155" y="183218"/>
                    <a:pt x="207520" y="186853"/>
                  </a:cubicBezTo>
                  <a:cubicBezTo>
                    <a:pt x="203884" y="190489"/>
                    <a:pt x="202066" y="194794"/>
                    <a:pt x="202066" y="199769"/>
                  </a:cubicBezTo>
                  <a:cubicBezTo>
                    <a:pt x="202066" y="204840"/>
                    <a:pt x="203860" y="209170"/>
                    <a:pt x="207448" y="212757"/>
                  </a:cubicBezTo>
                  <a:cubicBezTo>
                    <a:pt x="211036" y="216345"/>
                    <a:pt x="215365" y="218139"/>
                    <a:pt x="220436" y="218139"/>
                  </a:cubicBezTo>
                  <a:cubicBezTo>
                    <a:pt x="225507" y="218139"/>
                    <a:pt x="229836" y="216345"/>
                    <a:pt x="233424" y="212757"/>
                  </a:cubicBezTo>
                  <a:cubicBezTo>
                    <a:pt x="237012" y="209170"/>
                    <a:pt x="238806" y="204840"/>
                    <a:pt x="238806" y="199769"/>
                  </a:cubicBezTo>
                  <a:cubicBezTo>
                    <a:pt x="238806" y="194794"/>
                    <a:pt x="236988" y="190489"/>
                    <a:pt x="233352" y="186853"/>
                  </a:cubicBezTo>
                  <a:cubicBezTo>
                    <a:pt x="229716" y="183218"/>
                    <a:pt x="225411" y="181400"/>
                    <a:pt x="220436" y="181400"/>
                  </a:cubicBezTo>
                  <a:close/>
                  <a:moveTo>
                    <a:pt x="202066" y="146957"/>
                  </a:moveTo>
                  <a:cubicBezTo>
                    <a:pt x="202832" y="146957"/>
                    <a:pt x="205032" y="149181"/>
                    <a:pt x="208668" y="153630"/>
                  </a:cubicBezTo>
                  <a:cubicBezTo>
                    <a:pt x="212304" y="158079"/>
                    <a:pt x="214791" y="161308"/>
                    <a:pt x="216131" y="163317"/>
                  </a:cubicBezTo>
                  <a:cubicBezTo>
                    <a:pt x="218044" y="163126"/>
                    <a:pt x="219479" y="163030"/>
                    <a:pt x="220436" y="163030"/>
                  </a:cubicBezTo>
                  <a:cubicBezTo>
                    <a:pt x="221393" y="163030"/>
                    <a:pt x="222828" y="163126"/>
                    <a:pt x="224741" y="163317"/>
                  </a:cubicBezTo>
                  <a:cubicBezTo>
                    <a:pt x="229621" y="156524"/>
                    <a:pt x="234022" y="151166"/>
                    <a:pt x="237945" y="147244"/>
                  </a:cubicBezTo>
                  <a:lnTo>
                    <a:pt x="238806" y="146957"/>
                  </a:lnTo>
                  <a:cubicBezTo>
                    <a:pt x="239188" y="146957"/>
                    <a:pt x="245120" y="150305"/>
                    <a:pt x="256601" y="157003"/>
                  </a:cubicBezTo>
                  <a:cubicBezTo>
                    <a:pt x="256984" y="157290"/>
                    <a:pt x="257175" y="157625"/>
                    <a:pt x="257175" y="158007"/>
                  </a:cubicBezTo>
                  <a:cubicBezTo>
                    <a:pt x="257175" y="160399"/>
                    <a:pt x="254736" y="167001"/>
                    <a:pt x="249856" y="177812"/>
                  </a:cubicBezTo>
                  <a:cubicBezTo>
                    <a:pt x="251483" y="180013"/>
                    <a:pt x="252918" y="182500"/>
                    <a:pt x="254161" y="185275"/>
                  </a:cubicBezTo>
                  <a:cubicBezTo>
                    <a:pt x="268417" y="186710"/>
                    <a:pt x="275545" y="188193"/>
                    <a:pt x="275545" y="189724"/>
                  </a:cubicBezTo>
                  <a:lnTo>
                    <a:pt x="275545" y="209815"/>
                  </a:lnTo>
                  <a:cubicBezTo>
                    <a:pt x="275545" y="211346"/>
                    <a:pt x="268417" y="212829"/>
                    <a:pt x="254161" y="214264"/>
                  </a:cubicBezTo>
                  <a:cubicBezTo>
                    <a:pt x="253013" y="216848"/>
                    <a:pt x="251578" y="219335"/>
                    <a:pt x="249856" y="221727"/>
                  </a:cubicBezTo>
                  <a:cubicBezTo>
                    <a:pt x="254736" y="232538"/>
                    <a:pt x="257175" y="239140"/>
                    <a:pt x="257175" y="241532"/>
                  </a:cubicBezTo>
                  <a:cubicBezTo>
                    <a:pt x="257175" y="241914"/>
                    <a:pt x="256984" y="242249"/>
                    <a:pt x="256601" y="242536"/>
                  </a:cubicBezTo>
                  <a:cubicBezTo>
                    <a:pt x="244929" y="249329"/>
                    <a:pt x="238997" y="252726"/>
                    <a:pt x="238806" y="252726"/>
                  </a:cubicBezTo>
                  <a:cubicBezTo>
                    <a:pt x="238040" y="252726"/>
                    <a:pt x="235840" y="250477"/>
                    <a:pt x="232204" y="245981"/>
                  </a:cubicBezTo>
                  <a:cubicBezTo>
                    <a:pt x="228568" y="241484"/>
                    <a:pt x="226081" y="238231"/>
                    <a:pt x="224741" y="236222"/>
                  </a:cubicBezTo>
                  <a:cubicBezTo>
                    <a:pt x="222828" y="236413"/>
                    <a:pt x="221393" y="236509"/>
                    <a:pt x="220436" y="236509"/>
                  </a:cubicBezTo>
                  <a:cubicBezTo>
                    <a:pt x="219479" y="236509"/>
                    <a:pt x="218044" y="236413"/>
                    <a:pt x="216131" y="236222"/>
                  </a:cubicBezTo>
                  <a:cubicBezTo>
                    <a:pt x="214791" y="238231"/>
                    <a:pt x="212304" y="241484"/>
                    <a:pt x="208668" y="245981"/>
                  </a:cubicBezTo>
                  <a:cubicBezTo>
                    <a:pt x="205032" y="250477"/>
                    <a:pt x="202832" y="252726"/>
                    <a:pt x="202066" y="252726"/>
                  </a:cubicBezTo>
                  <a:cubicBezTo>
                    <a:pt x="201875" y="252726"/>
                    <a:pt x="195943" y="249329"/>
                    <a:pt x="184271" y="242536"/>
                  </a:cubicBezTo>
                  <a:cubicBezTo>
                    <a:pt x="183888" y="242249"/>
                    <a:pt x="183697" y="241914"/>
                    <a:pt x="183697" y="241532"/>
                  </a:cubicBezTo>
                  <a:cubicBezTo>
                    <a:pt x="183697" y="239140"/>
                    <a:pt x="186136" y="232538"/>
                    <a:pt x="191016" y="221727"/>
                  </a:cubicBezTo>
                  <a:cubicBezTo>
                    <a:pt x="189294" y="219335"/>
                    <a:pt x="187859" y="216848"/>
                    <a:pt x="186710" y="214264"/>
                  </a:cubicBezTo>
                  <a:cubicBezTo>
                    <a:pt x="172455" y="212829"/>
                    <a:pt x="165327" y="211346"/>
                    <a:pt x="165327" y="209815"/>
                  </a:cubicBezTo>
                  <a:lnTo>
                    <a:pt x="165327" y="189724"/>
                  </a:lnTo>
                  <a:cubicBezTo>
                    <a:pt x="165327" y="188193"/>
                    <a:pt x="172455" y="186710"/>
                    <a:pt x="186710" y="185275"/>
                  </a:cubicBezTo>
                  <a:cubicBezTo>
                    <a:pt x="187954" y="182500"/>
                    <a:pt x="189389" y="180013"/>
                    <a:pt x="191016" y="177812"/>
                  </a:cubicBezTo>
                  <a:cubicBezTo>
                    <a:pt x="186136" y="167001"/>
                    <a:pt x="183697" y="160399"/>
                    <a:pt x="183697" y="158007"/>
                  </a:cubicBezTo>
                  <a:cubicBezTo>
                    <a:pt x="183697" y="157625"/>
                    <a:pt x="183888" y="157290"/>
                    <a:pt x="184271" y="157003"/>
                  </a:cubicBezTo>
                  <a:cubicBezTo>
                    <a:pt x="184653" y="156811"/>
                    <a:pt x="186328" y="155855"/>
                    <a:pt x="189294" y="154132"/>
                  </a:cubicBezTo>
                  <a:cubicBezTo>
                    <a:pt x="192260" y="152410"/>
                    <a:pt x="195082" y="150784"/>
                    <a:pt x="197761" y="149253"/>
                  </a:cubicBezTo>
                  <a:cubicBezTo>
                    <a:pt x="200440" y="147722"/>
                    <a:pt x="201875" y="146957"/>
                    <a:pt x="202066" y="146957"/>
                  </a:cubicBezTo>
                  <a:close/>
                  <a:moveTo>
                    <a:pt x="91848" y="89552"/>
                  </a:moveTo>
                  <a:cubicBezTo>
                    <a:pt x="81707" y="89552"/>
                    <a:pt x="73048" y="93139"/>
                    <a:pt x="65873" y="100315"/>
                  </a:cubicBezTo>
                  <a:cubicBezTo>
                    <a:pt x="58697" y="107491"/>
                    <a:pt x="55109" y="116149"/>
                    <a:pt x="55109" y="126291"/>
                  </a:cubicBezTo>
                  <a:cubicBezTo>
                    <a:pt x="55109" y="136432"/>
                    <a:pt x="58697" y="145091"/>
                    <a:pt x="65873" y="152267"/>
                  </a:cubicBezTo>
                  <a:cubicBezTo>
                    <a:pt x="73048" y="159442"/>
                    <a:pt x="81707" y="163030"/>
                    <a:pt x="91848" y="163030"/>
                  </a:cubicBezTo>
                  <a:cubicBezTo>
                    <a:pt x="101990" y="163030"/>
                    <a:pt x="110649" y="159442"/>
                    <a:pt x="117824" y="152267"/>
                  </a:cubicBezTo>
                  <a:cubicBezTo>
                    <a:pt x="125000" y="145091"/>
                    <a:pt x="128588" y="136432"/>
                    <a:pt x="128588" y="126291"/>
                  </a:cubicBezTo>
                  <a:cubicBezTo>
                    <a:pt x="128588" y="116149"/>
                    <a:pt x="125000" y="107491"/>
                    <a:pt x="117824" y="100315"/>
                  </a:cubicBezTo>
                  <a:cubicBezTo>
                    <a:pt x="110649" y="93139"/>
                    <a:pt x="101990" y="89552"/>
                    <a:pt x="91848" y="89552"/>
                  </a:cubicBezTo>
                  <a:close/>
                  <a:moveTo>
                    <a:pt x="220436" y="34443"/>
                  </a:moveTo>
                  <a:cubicBezTo>
                    <a:pt x="215461" y="34443"/>
                    <a:pt x="211155" y="36261"/>
                    <a:pt x="207520" y="39896"/>
                  </a:cubicBezTo>
                  <a:cubicBezTo>
                    <a:pt x="203884" y="43532"/>
                    <a:pt x="202066" y="47837"/>
                    <a:pt x="202066" y="52812"/>
                  </a:cubicBezTo>
                  <a:cubicBezTo>
                    <a:pt x="202066" y="57883"/>
                    <a:pt x="203860" y="62212"/>
                    <a:pt x="207448" y="65800"/>
                  </a:cubicBezTo>
                  <a:cubicBezTo>
                    <a:pt x="211036" y="69388"/>
                    <a:pt x="215365" y="71182"/>
                    <a:pt x="220436" y="71182"/>
                  </a:cubicBezTo>
                  <a:cubicBezTo>
                    <a:pt x="225507" y="71182"/>
                    <a:pt x="229836" y="69388"/>
                    <a:pt x="233424" y="65800"/>
                  </a:cubicBezTo>
                  <a:cubicBezTo>
                    <a:pt x="237012" y="62212"/>
                    <a:pt x="238806" y="57883"/>
                    <a:pt x="238806" y="52812"/>
                  </a:cubicBezTo>
                  <a:cubicBezTo>
                    <a:pt x="238806" y="47837"/>
                    <a:pt x="236988" y="43532"/>
                    <a:pt x="233352" y="39896"/>
                  </a:cubicBezTo>
                  <a:cubicBezTo>
                    <a:pt x="229716" y="36261"/>
                    <a:pt x="225411" y="34443"/>
                    <a:pt x="220436" y="34443"/>
                  </a:cubicBezTo>
                  <a:close/>
                  <a:moveTo>
                    <a:pt x="78502" y="34443"/>
                  </a:moveTo>
                  <a:lnTo>
                    <a:pt x="105195" y="34443"/>
                  </a:lnTo>
                  <a:cubicBezTo>
                    <a:pt x="106248" y="34443"/>
                    <a:pt x="107204" y="34801"/>
                    <a:pt x="108065" y="35519"/>
                  </a:cubicBezTo>
                  <a:cubicBezTo>
                    <a:pt x="108926" y="36237"/>
                    <a:pt x="109405" y="37074"/>
                    <a:pt x="109501" y="38031"/>
                  </a:cubicBezTo>
                  <a:lnTo>
                    <a:pt x="112801" y="59988"/>
                  </a:lnTo>
                  <a:cubicBezTo>
                    <a:pt x="116054" y="60945"/>
                    <a:pt x="119642" y="62428"/>
                    <a:pt x="123565" y="64437"/>
                  </a:cubicBezTo>
                  <a:lnTo>
                    <a:pt x="140499" y="51664"/>
                  </a:lnTo>
                  <a:cubicBezTo>
                    <a:pt x="141265" y="50995"/>
                    <a:pt x="142221" y="50660"/>
                    <a:pt x="143370" y="50660"/>
                  </a:cubicBezTo>
                  <a:cubicBezTo>
                    <a:pt x="144422" y="50660"/>
                    <a:pt x="145427" y="51042"/>
                    <a:pt x="146383" y="51808"/>
                  </a:cubicBezTo>
                  <a:cubicBezTo>
                    <a:pt x="160161" y="64533"/>
                    <a:pt x="167049" y="72187"/>
                    <a:pt x="167049" y="74770"/>
                  </a:cubicBezTo>
                  <a:cubicBezTo>
                    <a:pt x="167049" y="75631"/>
                    <a:pt x="166714" y="76540"/>
                    <a:pt x="166045" y="77497"/>
                  </a:cubicBezTo>
                  <a:cubicBezTo>
                    <a:pt x="164896" y="79027"/>
                    <a:pt x="162887" y="81611"/>
                    <a:pt x="160017" y="85246"/>
                  </a:cubicBezTo>
                  <a:cubicBezTo>
                    <a:pt x="157147" y="88882"/>
                    <a:pt x="154994" y="91752"/>
                    <a:pt x="153559" y="93857"/>
                  </a:cubicBezTo>
                  <a:cubicBezTo>
                    <a:pt x="155760" y="98449"/>
                    <a:pt x="157386" y="102372"/>
                    <a:pt x="158438" y="105625"/>
                  </a:cubicBezTo>
                  <a:lnTo>
                    <a:pt x="180252" y="108926"/>
                  </a:lnTo>
                  <a:cubicBezTo>
                    <a:pt x="181209" y="109117"/>
                    <a:pt x="182022" y="109620"/>
                    <a:pt x="182692" y="110433"/>
                  </a:cubicBezTo>
                  <a:cubicBezTo>
                    <a:pt x="183362" y="111246"/>
                    <a:pt x="183697" y="112179"/>
                    <a:pt x="183697" y="113231"/>
                  </a:cubicBezTo>
                  <a:lnTo>
                    <a:pt x="183697" y="139781"/>
                  </a:lnTo>
                  <a:cubicBezTo>
                    <a:pt x="183697" y="140738"/>
                    <a:pt x="183362" y="141671"/>
                    <a:pt x="182692" y="142580"/>
                  </a:cubicBezTo>
                  <a:cubicBezTo>
                    <a:pt x="182022" y="143489"/>
                    <a:pt x="181257" y="143991"/>
                    <a:pt x="180396" y="144087"/>
                  </a:cubicBezTo>
                  <a:lnTo>
                    <a:pt x="158151" y="147531"/>
                  </a:lnTo>
                  <a:cubicBezTo>
                    <a:pt x="157099" y="150879"/>
                    <a:pt x="155568" y="154515"/>
                    <a:pt x="153559" y="158438"/>
                  </a:cubicBezTo>
                  <a:cubicBezTo>
                    <a:pt x="156812" y="163030"/>
                    <a:pt x="161117" y="168532"/>
                    <a:pt x="166475" y="174942"/>
                  </a:cubicBezTo>
                  <a:cubicBezTo>
                    <a:pt x="167145" y="175899"/>
                    <a:pt x="167480" y="176855"/>
                    <a:pt x="167480" y="177812"/>
                  </a:cubicBezTo>
                  <a:cubicBezTo>
                    <a:pt x="167480" y="178960"/>
                    <a:pt x="167145" y="179869"/>
                    <a:pt x="166475" y="180539"/>
                  </a:cubicBezTo>
                  <a:cubicBezTo>
                    <a:pt x="164275" y="183409"/>
                    <a:pt x="160328" y="187691"/>
                    <a:pt x="154635" y="193383"/>
                  </a:cubicBezTo>
                  <a:cubicBezTo>
                    <a:pt x="148943" y="199076"/>
                    <a:pt x="145187" y="201922"/>
                    <a:pt x="143370" y="201922"/>
                  </a:cubicBezTo>
                  <a:cubicBezTo>
                    <a:pt x="142317" y="201922"/>
                    <a:pt x="141313" y="201887"/>
                    <a:pt x="140356" y="200918"/>
                  </a:cubicBezTo>
                  <a:lnTo>
                    <a:pt x="123852" y="188001"/>
                  </a:lnTo>
                  <a:cubicBezTo>
                    <a:pt x="120312" y="189819"/>
                    <a:pt x="116628" y="191302"/>
                    <a:pt x="112801" y="192450"/>
                  </a:cubicBezTo>
                  <a:cubicBezTo>
                    <a:pt x="111749" y="202783"/>
                    <a:pt x="110649" y="210198"/>
                    <a:pt x="109501" y="214695"/>
                  </a:cubicBezTo>
                  <a:cubicBezTo>
                    <a:pt x="108831" y="216991"/>
                    <a:pt x="107396" y="218139"/>
                    <a:pt x="105195" y="218139"/>
                  </a:cubicBezTo>
                  <a:lnTo>
                    <a:pt x="78502" y="218139"/>
                  </a:lnTo>
                  <a:cubicBezTo>
                    <a:pt x="77449" y="218139"/>
                    <a:pt x="76493" y="217780"/>
                    <a:pt x="75632" y="217063"/>
                  </a:cubicBezTo>
                  <a:cubicBezTo>
                    <a:pt x="74770" y="216345"/>
                    <a:pt x="74292" y="215508"/>
                    <a:pt x="74196" y="214551"/>
                  </a:cubicBezTo>
                  <a:lnTo>
                    <a:pt x="70896" y="192594"/>
                  </a:lnTo>
                  <a:cubicBezTo>
                    <a:pt x="67643" y="191637"/>
                    <a:pt x="64055" y="190154"/>
                    <a:pt x="60132" y="188145"/>
                  </a:cubicBezTo>
                  <a:lnTo>
                    <a:pt x="43198" y="200918"/>
                  </a:lnTo>
                  <a:cubicBezTo>
                    <a:pt x="42528" y="201887"/>
                    <a:pt x="41571" y="201922"/>
                    <a:pt x="40327" y="201922"/>
                  </a:cubicBezTo>
                  <a:cubicBezTo>
                    <a:pt x="39275" y="201922"/>
                    <a:pt x="38270" y="201839"/>
                    <a:pt x="37314" y="200774"/>
                  </a:cubicBezTo>
                  <a:cubicBezTo>
                    <a:pt x="23536" y="188049"/>
                    <a:pt x="16648" y="180395"/>
                    <a:pt x="16648" y="177812"/>
                  </a:cubicBezTo>
                  <a:cubicBezTo>
                    <a:pt x="16648" y="176951"/>
                    <a:pt x="16983" y="176042"/>
                    <a:pt x="17652" y="175085"/>
                  </a:cubicBezTo>
                  <a:cubicBezTo>
                    <a:pt x="18609" y="173746"/>
                    <a:pt x="20570" y="171210"/>
                    <a:pt x="23536" y="167479"/>
                  </a:cubicBezTo>
                  <a:cubicBezTo>
                    <a:pt x="26502" y="163748"/>
                    <a:pt x="28751" y="160830"/>
                    <a:pt x="30281" y="158725"/>
                  </a:cubicBezTo>
                  <a:cubicBezTo>
                    <a:pt x="28081" y="154515"/>
                    <a:pt x="26407" y="150592"/>
                    <a:pt x="25259" y="146957"/>
                  </a:cubicBezTo>
                  <a:lnTo>
                    <a:pt x="3445" y="143512"/>
                  </a:lnTo>
                  <a:cubicBezTo>
                    <a:pt x="2488" y="143417"/>
                    <a:pt x="1675" y="142962"/>
                    <a:pt x="1005" y="142149"/>
                  </a:cubicBezTo>
                  <a:cubicBezTo>
                    <a:pt x="335" y="141336"/>
                    <a:pt x="0" y="140403"/>
                    <a:pt x="0" y="139351"/>
                  </a:cubicBezTo>
                  <a:lnTo>
                    <a:pt x="0" y="112801"/>
                  </a:lnTo>
                  <a:cubicBezTo>
                    <a:pt x="0" y="111844"/>
                    <a:pt x="335" y="110911"/>
                    <a:pt x="1005" y="110002"/>
                  </a:cubicBezTo>
                  <a:cubicBezTo>
                    <a:pt x="1675" y="109093"/>
                    <a:pt x="2440" y="108591"/>
                    <a:pt x="3301" y="108495"/>
                  </a:cubicBezTo>
                  <a:lnTo>
                    <a:pt x="25546" y="105051"/>
                  </a:lnTo>
                  <a:cubicBezTo>
                    <a:pt x="26598" y="101702"/>
                    <a:pt x="28129" y="98067"/>
                    <a:pt x="30138" y="94144"/>
                  </a:cubicBezTo>
                  <a:cubicBezTo>
                    <a:pt x="26885" y="89552"/>
                    <a:pt x="22580" y="84050"/>
                    <a:pt x="17222" y="77640"/>
                  </a:cubicBezTo>
                  <a:cubicBezTo>
                    <a:pt x="16552" y="76588"/>
                    <a:pt x="16217" y="75631"/>
                    <a:pt x="16217" y="74770"/>
                  </a:cubicBezTo>
                  <a:cubicBezTo>
                    <a:pt x="16217" y="73622"/>
                    <a:pt x="16552" y="72665"/>
                    <a:pt x="17222" y="71900"/>
                  </a:cubicBezTo>
                  <a:cubicBezTo>
                    <a:pt x="19327" y="69029"/>
                    <a:pt x="23249" y="64772"/>
                    <a:pt x="28990" y="59127"/>
                  </a:cubicBezTo>
                  <a:cubicBezTo>
                    <a:pt x="34730" y="53482"/>
                    <a:pt x="38510" y="50660"/>
                    <a:pt x="40327" y="50660"/>
                  </a:cubicBezTo>
                  <a:cubicBezTo>
                    <a:pt x="41380" y="50660"/>
                    <a:pt x="42384" y="50995"/>
                    <a:pt x="43341" y="51664"/>
                  </a:cubicBezTo>
                  <a:lnTo>
                    <a:pt x="59845" y="64580"/>
                  </a:lnTo>
                  <a:cubicBezTo>
                    <a:pt x="63098" y="62858"/>
                    <a:pt x="66782" y="61327"/>
                    <a:pt x="70896" y="59988"/>
                  </a:cubicBezTo>
                  <a:cubicBezTo>
                    <a:pt x="71948" y="49655"/>
                    <a:pt x="73048" y="42288"/>
                    <a:pt x="74196" y="37887"/>
                  </a:cubicBezTo>
                  <a:cubicBezTo>
                    <a:pt x="74866" y="35591"/>
                    <a:pt x="76301" y="34443"/>
                    <a:pt x="78502" y="34443"/>
                  </a:cubicBezTo>
                  <a:close/>
                  <a:moveTo>
                    <a:pt x="202066" y="0"/>
                  </a:moveTo>
                  <a:cubicBezTo>
                    <a:pt x="202832" y="0"/>
                    <a:pt x="205032" y="2224"/>
                    <a:pt x="208668" y="6673"/>
                  </a:cubicBezTo>
                  <a:cubicBezTo>
                    <a:pt x="212304" y="11122"/>
                    <a:pt x="214791" y="14351"/>
                    <a:pt x="216131" y="16360"/>
                  </a:cubicBezTo>
                  <a:cubicBezTo>
                    <a:pt x="218044" y="16169"/>
                    <a:pt x="219479" y="16073"/>
                    <a:pt x="220436" y="16073"/>
                  </a:cubicBezTo>
                  <a:cubicBezTo>
                    <a:pt x="221393" y="16073"/>
                    <a:pt x="222828" y="16169"/>
                    <a:pt x="224741" y="16360"/>
                  </a:cubicBezTo>
                  <a:cubicBezTo>
                    <a:pt x="229621" y="9567"/>
                    <a:pt x="234022" y="4209"/>
                    <a:pt x="237945" y="287"/>
                  </a:cubicBezTo>
                  <a:lnTo>
                    <a:pt x="238806" y="0"/>
                  </a:lnTo>
                  <a:cubicBezTo>
                    <a:pt x="239188" y="0"/>
                    <a:pt x="245120" y="3348"/>
                    <a:pt x="256601" y="10046"/>
                  </a:cubicBezTo>
                  <a:cubicBezTo>
                    <a:pt x="256984" y="10333"/>
                    <a:pt x="257175" y="10667"/>
                    <a:pt x="257175" y="11050"/>
                  </a:cubicBezTo>
                  <a:cubicBezTo>
                    <a:pt x="257175" y="13442"/>
                    <a:pt x="254736" y="20044"/>
                    <a:pt x="249856" y="30855"/>
                  </a:cubicBezTo>
                  <a:cubicBezTo>
                    <a:pt x="251483" y="33055"/>
                    <a:pt x="252918" y="35543"/>
                    <a:pt x="254161" y="38318"/>
                  </a:cubicBezTo>
                  <a:cubicBezTo>
                    <a:pt x="268417" y="39753"/>
                    <a:pt x="275545" y="41236"/>
                    <a:pt x="275545" y="42766"/>
                  </a:cubicBezTo>
                  <a:lnTo>
                    <a:pt x="275545" y="62858"/>
                  </a:lnTo>
                  <a:cubicBezTo>
                    <a:pt x="275545" y="64389"/>
                    <a:pt x="268417" y="65872"/>
                    <a:pt x="254161" y="67307"/>
                  </a:cubicBezTo>
                  <a:cubicBezTo>
                    <a:pt x="253013" y="69890"/>
                    <a:pt x="251578" y="72378"/>
                    <a:pt x="249856" y="74770"/>
                  </a:cubicBezTo>
                  <a:cubicBezTo>
                    <a:pt x="254736" y="85581"/>
                    <a:pt x="257175" y="92183"/>
                    <a:pt x="257175" y="94575"/>
                  </a:cubicBezTo>
                  <a:cubicBezTo>
                    <a:pt x="257175" y="94957"/>
                    <a:pt x="256984" y="95292"/>
                    <a:pt x="256601" y="95579"/>
                  </a:cubicBezTo>
                  <a:cubicBezTo>
                    <a:pt x="244929" y="102372"/>
                    <a:pt x="238997" y="105769"/>
                    <a:pt x="238806" y="105769"/>
                  </a:cubicBezTo>
                  <a:cubicBezTo>
                    <a:pt x="238040" y="105769"/>
                    <a:pt x="235840" y="103520"/>
                    <a:pt x="232204" y="99023"/>
                  </a:cubicBezTo>
                  <a:cubicBezTo>
                    <a:pt x="228568" y="94527"/>
                    <a:pt x="226081" y="91274"/>
                    <a:pt x="224741" y="89265"/>
                  </a:cubicBezTo>
                  <a:cubicBezTo>
                    <a:pt x="222828" y="89456"/>
                    <a:pt x="221393" y="89552"/>
                    <a:pt x="220436" y="89552"/>
                  </a:cubicBezTo>
                  <a:cubicBezTo>
                    <a:pt x="219479" y="89552"/>
                    <a:pt x="218044" y="89456"/>
                    <a:pt x="216131" y="89265"/>
                  </a:cubicBezTo>
                  <a:cubicBezTo>
                    <a:pt x="214791" y="91274"/>
                    <a:pt x="212304" y="94527"/>
                    <a:pt x="208668" y="99023"/>
                  </a:cubicBezTo>
                  <a:cubicBezTo>
                    <a:pt x="205032" y="103520"/>
                    <a:pt x="202832" y="105769"/>
                    <a:pt x="202066" y="105769"/>
                  </a:cubicBezTo>
                  <a:cubicBezTo>
                    <a:pt x="201875" y="105769"/>
                    <a:pt x="195943" y="102372"/>
                    <a:pt x="184271" y="95579"/>
                  </a:cubicBezTo>
                  <a:cubicBezTo>
                    <a:pt x="183888" y="95292"/>
                    <a:pt x="183697" y="94957"/>
                    <a:pt x="183697" y="94575"/>
                  </a:cubicBezTo>
                  <a:cubicBezTo>
                    <a:pt x="183697" y="92183"/>
                    <a:pt x="186136" y="85581"/>
                    <a:pt x="191016" y="74770"/>
                  </a:cubicBezTo>
                  <a:cubicBezTo>
                    <a:pt x="189294" y="72378"/>
                    <a:pt x="187859" y="69890"/>
                    <a:pt x="186710" y="67307"/>
                  </a:cubicBezTo>
                  <a:cubicBezTo>
                    <a:pt x="172455" y="65872"/>
                    <a:pt x="165327" y="64389"/>
                    <a:pt x="165327" y="62858"/>
                  </a:cubicBezTo>
                  <a:lnTo>
                    <a:pt x="165327" y="42766"/>
                  </a:lnTo>
                  <a:cubicBezTo>
                    <a:pt x="165327" y="41236"/>
                    <a:pt x="172455" y="39753"/>
                    <a:pt x="186710" y="38318"/>
                  </a:cubicBezTo>
                  <a:cubicBezTo>
                    <a:pt x="187954" y="35543"/>
                    <a:pt x="189389" y="33055"/>
                    <a:pt x="191016" y="30855"/>
                  </a:cubicBezTo>
                  <a:cubicBezTo>
                    <a:pt x="186136" y="20044"/>
                    <a:pt x="183697" y="13442"/>
                    <a:pt x="183697" y="11050"/>
                  </a:cubicBezTo>
                  <a:cubicBezTo>
                    <a:pt x="183697" y="10667"/>
                    <a:pt x="183888" y="10333"/>
                    <a:pt x="184271" y="10046"/>
                  </a:cubicBezTo>
                  <a:cubicBezTo>
                    <a:pt x="184653" y="9854"/>
                    <a:pt x="186328" y="8897"/>
                    <a:pt x="189294" y="7175"/>
                  </a:cubicBezTo>
                  <a:cubicBezTo>
                    <a:pt x="192260" y="5453"/>
                    <a:pt x="195082" y="3827"/>
                    <a:pt x="197761" y="2296"/>
                  </a:cubicBezTo>
                  <a:cubicBezTo>
                    <a:pt x="200440" y="765"/>
                    <a:pt x="201875" y="0"/>
                    <a:pt x="20206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latin charset="0" pitchFamily="2" typeface="FontAwesome"/>
              </a:endParaRPr>
            </a:p>
          </p:txBody>
        </p:sp>
      </p:grpSp>
      <p:grpSp>
        <p:nvGrpSpPr>
          <p:cNvPr id="36" name="组合 35"/>
          <p:cNvGrpSpPr/>
          <p:nvPr/>
        </p:nvGrpSpPr>
        <p:grpSpPr>
          <a:xfrm>
            <a:off x="5548341" y="4687963"/>
            <a:ext cx="593516" cy="593516"/>
            <a:chOff x="5548341" y="5049913"/>
            <a:chExt cx="593516" cy="593516"/>
          </a:xfrm>
        </p:grpSpPr>
        <p:sp>
          <p:nvSpPr>
            <p:cNvPr id="37" name="圆角矩形 36"/>
            <p:cNvSpPr/>
            <p:nvPr/>
          </p:nvSpPr>
          <p:spPr>
            <a:xfrm rot="2700000">
              <a:off x="5548341" y="5049913"/>
              <a:ext cx="593516" cy="593516"/>
            </a:xfrm>
            <a:prstGeom prst="roundRect">
              <a:avLst>
                <a:gd fmla="val 50000" name="adj"/>
              </a:avLst>
            </a:prstGeom>
            <a:gradFill flip="none" rotWithShape="0">
              <a:gsLst>
                <a:gs pos="56000">
                  <a:schemeClr val="bg1"/>
                </a:gs>
                <a:gs pos="99000">
                  <a:schemeClr val="bg1">
                    <a:lumMod val="75000"/>
                  </a:schemeClr>
                </a:gs>
              </a:gsLst>
              <a:lin ang="13500000" scaled="1"/>
            </a:gradFill>
            <a:ln w="19050">
              <a:gradFill flip="none" rotWithShape="1">
                <a:gsLst>
                  <a:gs pos="1000">
                    <a:schemeClr val="bg1">
                      <a:lumMod val="85000"/>
                    </a:schemeClr>
                  </a:gs>
                  <a:gs pos="59000">
                    <a:schemeClr val="bg1"/>
                  </a:gs>
                </a:gsLst>
                <a:lin ang="10800000" scaled="1"/>
              </a:gradFill>
            </a:ln>
            <a:effectLst>
              <a:outerShdw algn="tl" blurRad="254000" dir="36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Freeform 123"/>
            <p:cNvSpPr>
              <a:spLocks noChangeArrowheads="1" noChangeAspect="1"/>
            </p:cNvSpPr>
            <p:nvPr/>
          </p:nvSpPr>
          <p:spPr bwMode="auto">
            <a:xfrm>
              <a:off x="5720486" y="5220671"/>
              <a:ext cx="245520" cy="252000"/>
            </a:xfrm>
            <a:custGeom>
              <a:gdLst>
                <a:gd fmla="*/ 275 w 452" name="T0"/>
                <a:gd fmla="*/ 301 h 462" name="T1"/>
                <a:gd fmla="*/ 275 w 452" name="T2"/>
                <a:gd fmla="*/ 301 h 462" name="T3"/>
                <a:gd fmla="*/ 434 w 452" name="T4"/>
                <a:gd fmla="*/ 26 h 462" name="T5"/>
                <a:gd fmla="*/ 434 w 452" name="T6"/>
                <a:gd fmla="*/ 18 h 462" name="T7"/>
                <a:gd fmla="*/ 425 w 452" name="T8"/>
                <a:gd fmla="*/ 18 h 462" name="T9"/>
                <a:gd fmla="*/ 159 w 452" name="T10"/>
                <a:gd fmla="*/ 178 h 462" name="T11"/>
                <a:gd fmla="*/ 9 w 452" name="T12"/>
                <a:gd fmla="*/ 301 h 462" name="T13"/>
                <a:gd fmla="*/ 35 w 452" name="T14"/>
                <a:gd fmla="*/ 328 h 462" name="T15"/>
                <a:gd fmla="*/ 88 w 452" name="T16"/>
                <a:gd fmla="*/ 310 h 462" name="T17"/>
                <a:gd fmla="*/ 151 w 452" name="T18"/>
                <a:gd fmla="*/ 372 h 462" name="T19"/>
                <a:gd fmla="*/ 133 w 452" name="T20"/>
                <a:gd fmla="*/ 425 h 462" name="T21"/>
                <a:gd fmla="*/ 151 w 452" name="T22"/>
                <a:gd fmla="*/ 452 h 462" name="T23"/>
                <a:gd fmla="*/ 275 w 452" name="T24"/>
                <a:gd fmla="*/ 301 h 462" name="T25"/>
                <a:gd fmla="*/ 301 w 452" name="T26"/>
                <a:gd fmla="*/ 150 h 462" name="T27"/>
                <a:gd fmla="*/ 301 w 452" name="T28"/>
                <a:gd fmla="*/ 150 h 462" name="T29"/>
                <a:gd fmla="*/ 301 w 452" name="T30"/>
                <a:gd fmla="*/ 97 h 462" name="T31"/>
                <a:gd fmla="*/ 354 w 452" name="T32"/>
                <a:gd fmla="*/ 97 h 462" name="T33"/>
                <a:gd fmla="*/ 354 w 452" name="T34"/>
                <a:gd fmla="*/ 150 h 462" name="T35"/>
                <a:gd fmla="*/ 301 w 452" name="T36"/>
                <a:gd fmla="*/ 150 h 46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62" w="45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a:noFill/>
            </a:ln>
            <a:effectLst/>
            <a:extLst/>
          </p:spPr>
          <p:txBody>
            <a:bodyPr anchor="ctr" bIns="22856" lIns="45712" rIns="45712" tIns="22856" wrap="none"/>
            <a:lstStyle/>
            <a:p>
              <a:pPr defTabSz="609494">
                <a:defRPr/>
              </a:pPr>
              <a:endParaRPr lang="en-US">
                <a:solidFill>
                  <a:srgbClr val="7F7F7F"/>
                </a:solidFill>
              </a:endParaRPr>
            </a:p>
          </p:txBody>
        </p:sp>
      </p:grpSp>
      <p:grpSp>
        <p:nvGrpSpPr>
          <p:cNvPr id="39" name="组合 38"/>
          <p:cNvGrpSpPr/>
          <p:nvPr/>
        </p:nvGrpSpPr>
        <p:grpSpPr>
          <a:xfrm>
            <a:off x="787876" y="3008314"/>
            <a:ext cx="3196233" cy="209078"/>
            <a:chOff x="693420" y="3421857"/>
            <a:chExt cx="3196233" cy="209078"/>
          </a:xfrm>
        </p:grpSpPr>
        <p:cxnSp>
          <p:nvCxnSpPr>
            <p:cNvPr id="40" name="直接连接符 39"/>
            <p:cNvCxnSpPr/>
            <p:nvPr/>
          </p:nvCxnSpPr>
          <p:spPr>
            <a:xfrm flipH="1" flipV="1">
              <a:off x="3826668" y="3421857"/>
              <a:ext cx="62985" cy="20907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693420" y="3429000"/>
              <a:ext cx="313562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 name="文本框 41"/>
          <p:cNvSpPr txBox="1"/>
          <p:nvPr/>
        </p:nvSpPr>
        <p:spPr>
          <a:xfrm>
            <a:off x="711839" y="2628857"/>
            <a:ext cx="1935480" cy="396240"/>
          </a:xfrm>
          <a:prstGeom prst="rect">
            <a:avLst/>
          </a:prstGeom>
          <a:noFill/>
        </p:spPr>
        <p:txBody>
          <a:bodyPr rtlCol="0" wrap="none">
            <a:spAutoFit/>
          </a:bodyPr>
          <a:lstStyle/>
          <a:p>
            <a:r>
              <a:rPr altLang="en-US" b="1" lang="zh-CN" spc="300" sz="2000">
                <a:solidFill>
                  <a:srgbClr val="000000">
                    <a:lumMod val="75000"/>
                    <a:lumOff val="25000"/>
                  </a:srgbClr>
                </a:solidFill>
                <a:latin typeface="+mj-ea"/>
                <a:ea typeface="+mj-ea"/>
                <a:cs typeface="+mn-ea"/>
                <a:sym typeface="+mn-lt"/>
              </a:rPr>
              <a:t>添加您的标题</a:t>
            </a:r>
          </a:p>
        </p:txBody>
      </p:sp>
      <p:sp>
        <p:nvSpPr>
          <p:cNvPr id="43" name="文本框 42"/>
          <p:cNvSpPr txBox="1"/>
          <p:nvPr/>
        </p:nvSpPr>
        <p:spPr>
          <a:xfrm>
            <a:off x="711839" y="3024420"/>
            <a:ext cx="3209285" cy="914400"/>
          </a:xfrm>
          <a:prstGeom prst="rect">
            <a:avLst/>
          </a:prstGeom>
          <a:noFill/>
        </p:spPr>
        <p:txBody>
          <a:bodyPr rtlCol="0" wrap="square">
            <a:spAutoFit/>
          </a:bodyPr>
          <a:lstStyle/>
          <a:p>
            <a:pPr algn="just">
              <a:lnSpc>
                <a:spcPct val="150000"/>
              </a:lnSpc>
            </a:pPr>
            <a:r>
              <a:rPr altLang="en-US" lang="zh-CN" spc="300" sz="1200">
                <a:solidFill>
                  <a:prstClr val="black">
                    <a:lumMod val="65000"/>
                    <a:lumOff val="35000"/>
                  </a:prstClr>
                </a:solidFill>
                <a:latin charset="-122" panose="020b0502040204020203" pitchFamily="34" typeface="微软雅黑 Light"/>
                <a:ea charset="-122" panose="020b0502040204020203" pitchFamily="34" typeface="微软雅黑 Light"/>
              </a:rPr>
              <a:t>请在这里添加相关的文字描述，可以从您的文案中复制需要的内容到这里，选择仅保留文字即可。</a:t>
            </a:r>
          </a:p>
        </p:txBody>
      </p:sp>
      <p:grpSp>
        <p:nvGrpSpPr>
          <p:cNvPr id="44" name="组合 43"/>
          <p:cNvGrpSpPr/>
          <p:nvPr/>
        </p:nvGrpSpPr>
        <p:grpSpPr>
          <a:xfrm>
            <a:off x="6307450" y="2024057"/>
            <a:ext cx="4407442" cy="872679"/>
            <a:chOff x="6307450" y="2386007"/>
            <a:chExt cx="4407442" cy="872679"/>
          </a:xfrm>
        </p:grpSpPr>
        <p:sp>
          <p:nvSpPr>
            <p:cNvPr id="45" name="文本框 44"/>
            <p:cNvSpPr txBox="1"/>
            <p:nvPr/>
          </p:nvSpPr>
          <p:spPr>
            <a:xfrm>
              <a:off x="6307450" y="2386007"/>
              <a:ext cx="1630680" cy="335280"/>
            </a:xfrm>
            <a:prstGeom prst="rect">
              <a:avLst/>
            </a:prstGeom>
            <a:noFill/>
          </p:spPr>
          <p:txBody>
            <a:bodyPr rtlCol="0" wrap="none">
              <a:spAutoFit/>
            </a:bodyPr>
            <a:lstStyle/>
            <a:p>
              <a:r>
                <a:rPr altLang="en-US" b="1" lang="zh-CN" spc="300" sz="1600">
                  <a:solidFill>
                    <a:schemeClr val="accent2"/>
                  </a:solidFill>
                  <a:latin typeface="+mj-ea"/>
                  <a:ea typeface="+mj-ea"/>
                </a:rPr>
                <a:t>添加您的标题</a:t>
              </a:r>
            </a:p>
          </p:txBody>
        </p:sp>
        <p:sp>
          <p:nvSpPr>
            <p:cNvPr id="46" name="文本框 45"/>
            <p:cNvSpPr txBox="1"/>
            <p:nvPr/>
          </p:nvSpPr>
          <p:spPr>
            <a:xfrm>
              <a:off x="6307449" y="2643774"/>
              <a:ext cx="4407442" cy="640080"/>
            </a:xfrm>
            <a:prstGeom prst="rect">
              <a:avLst/>
            </a:prstGeom>
            <a:noFill/>
          </p:spPr>
          <p:txBody>
            <a:bodyPr rtlCol="0" wrap="square">
              <a:spAutoFit/>
            </a:bodyPr>
            <a:lstStyle/>
            <a:p>
              <a:pPr algn="just">
                <a:lnSpc>
                  <a:spcPct val="150000"/>
                </a:lnSpc>
              </a:pPr>
              <a:r>
                <a:rPr altLang="en-US" lang="zh-CN" spc="300" sz="1200">
                  <a:solidFill>
                    <a:prstClr val="black">
                      <a:lumMod val="65000"/>
                      <a:lumOff val="35000"/>
                    </a:prstClr>
                  </a:solidFill>
                  <a:latin charset="-122" panose="020b0502040204020203" pitchFamily="34" typeface="微软雅黑 Light"/>
                  <a:ea charset="-122" panose="020b0502040204020203" pitchFamily="34" typeface="微软雅黑 Light"/>
                </a:rPr>
                <a:t>请在这里添加相关的文字描述，可以从您的文案中复制需要的内容到这里，选择仅保留文字即可。</a:t>
              </a:r>
            </a:p>
          </p:txBody>
        </p:sp>
      </p:grpSp>
      <p:grpSp>
        <p:nvGrpSpPr>
          <p:cNvPr id="47" name="组合 46"/>
          <p:cNvGrpSpPr/>
          <p:nvPr/>
        </p:nvGrpSpPr>
        <p:grpSpPr>
          <a:xfrm>
            <a:off x="6906867" y="3305262"/>
            <a:ext cx="4407442" cy="872679"/>
            <a:chOff x="6906867" y="3667212"/>
            <a:chExt cx="4407442" cy="872679"/>
          </a:xfrm>
        </p:grpSpPr>
        <p:sp>
          <p:nvSpPr>
            <p:cNvPr id="48" name="文本框 47"/>
            <p:cNvSpPr txBox="1"/>
            <p:nvPr/>
          </p:nvSpPr>
          <p:spPr>
            <a:xfrm>
              <a:off x="6906868" y="3667211"/>
              <a:ext cx="1630680" cy="335280"/>
            </a:xfrm>
            <a:prstGeom prst="rect">
              <a:avLst/>
            </a:prstGeom>
            <a:noFill/>
          </p:spPr>
          <p:txBody>
            <a:bodyPr rtlCol="0" wrap="none">
              <a:spAutoFit/>
            </a:bodyPr>
            <a:lstStyle/>
            <a:p>
              <a:r>
                <a:rPr altLang="en-US" b="1" lang="zh-CN" spc="300" sz="1600">
                  <a:solidFill>
                    <a:schemeClr val="accent5">
                      <a:lumMod val="60000"/>
                      <a:lumOff val="40000"/>
                    </a:schemeClr>
                  </a:solidFill>
                  <a:latin typeface="+mj-ea"/>
                  <a:ea typeface="+mj-ea"/>
                </a:rPr>
                <a:t>添加您的标题</a:t>
              </a:r>
            </a:p>
          </p:txBody>
        </p:sp>
        <p:sp>
          <p:nvSpPr>
            <p:cNvPr id="49" name="文本框 48"/>
            <p:cNvSpPr txBox="1"/>
            <p:nvPr/>
          </p:nvSpPr>
          <p:spPr>
            <a:xfrm>
              <a:off x="6906867" y="3924979"/>
              <a:ext cx="4407442" cy="640080"/>
            </a:xfrm>
            <a:prstGeom prst="rect">
              <a:avLst/>
            </a:prstGeom>
            <a:noFill/>
          </p:spPr>
          <p:txBody>
            <a:bodyPr rtlCol="0" wrap="square">
              <a:spAutoFit/>
            </a:bodyPr>
            <a:lstStyle/>
            <a:p>
              <a:pPr algn="just" lvl="0">
                <a:lnSpc>
                  <a:spcPct val="150000"/>
                </a:lnSpc>
              </a:pPr>
              <a:r>
                <a:rPr altLang="en-US" lang="zh-CN" spc="300" sz="1200">
                  <a:solidFill>
                    <a:prstClr val="black">
                      <a:lumMod val="65000"/>
                      <a:lumOff val="35000"/>
                    </a:prstClr>
                  </a:solidFill>
                  <a:latin charset="-122" panose="020b0502040204020203" pitchFamily="34" typeface="微软雅黑 Light"/>
                  <a:ea charset="-122" panose="020b0502040204020203" pitchFamily="34" typeface="微软雅黑 Light"/>
                </a:rPr>
                <a:t>请在这里添加相关的文字描述，可以从您的文案中复制需要的内容到这里，选择仅保留文字即可。</a:t>
              </a:r>
            </a:p>
          </p:txBody>
        </p:sp>
      </p:grpSp>
      <p:grpSp>
        <p:nvGrpSpPr>
          <p:cNvPr id="50" name="组合 49"/>
          <p:cNvGrpSpPr/>
          <p:nvPr/>
        </p:nvGrpSpPr>
        <p:grpSpPr>
          <a:xfrm>
            <a:off x="6327451" y="4630875"/>
            <a:ext cx="4407442" cy="872679"/>
            <a:chOff x="6327451" y="4992825"/>
            <a:chExt cx="4407442" cy="872679"/>
          </a:xfrm>
        </p:grpSpPr>
        <p:sp>
          <p:nvSpPr>
            <p:cNvPr id="51" name="文本框 50"/>
            <p:cNvSpPr txBox="1"/>
            <p:nvPr/>
          </p:nvSpPr>
          <p:spPr>
            <a:xfrm>
              <a:off x="6327451" y="4992825"/>
              <a:ext cx="1630680" cy="335280"/>
            </a:xfrm>
            <a:prstGeom prst="rect">
              <a:avLst/>
            </a:prstGeom>
            <a:noFill/>
          </p:spPr>
          <p:txBody>
            <a:bodyPr rtlCol="0" wrap="none">
              <a:spAutoFit/>
            </a:bodyPr>
            <a:lstStyle/>
            <a:p>
              <a:r>
                <a:rPr altLang="en-US" b="1" lang="zh-CN" spc="300" sz="1600">
                  <a:solidFill>
                    <a:schemeClr val="accent2"/>
                  </a:solidFill>
                  <a:latin typeface="+mj-ea"/>
                  <a:ea typeface="+mj-ea"/>
                </a:rPr>
                <a:t>添加您的标题</a:t>
              </a:r>
            </a:p>
          </p:txBody>
        </p:sp>
        <p:sp>
          <p:nvSpPr>
            <p:cNvPr id="52" name="文本框 51"/>
            <p:cNvSpPr txBox="1"/>
            <p:nvPr/>
          </p:nvSpPr>
          <p:spPr>
            <a:xfrm>
              <a:off x="6327451" y="5250592"/>
              <a:ext cx="4407442" cy="640080"/>
            </a:xfrm>
            <a:prstGeom prst="rect">
              <a:avLst/>
            </a:prstGeom>
            <a:noFill/>
          </p:spPr>
          <p:txBody>
            <a:bodyPr rtlCol="0" wrap="square">
              <a:spAutoFit/>
            </a:bodyPr>
            <a:lstStyle/>
            <a:p>
              <a:pPr algn="just" lvl="0">
                <a:lnSpc>
                  <a:spcPct val="150000"/>
                </a:lnSpc>
              </a:pPr>
              <a:r>
                <a:rPr altLang="en-US" lang="zh-CN" spc="300" sz="1200">
                  <a:solidFill>
                    <a:prstClr val="black">
                      <a:lumMod val="65000"/>
                      <a:lumOff val="35000"/>
                    </a:prstClr>
                  </a:solidFill>
                  <a:latin charset="-122" panose="020b0502040204020203" pitchFamily="34" typeface="微软雅黑 Light"/>
                  <a:ea charset="-122" panose="020b0502040204020203" pitchFamily="34" typeface="微软雅黑 Light"/>
                </a:rPr>
                <a:t>请在这里添加相关的文字描述，可以从您的文案中复制需要的内容到这里，选择仅保留文字即可。</a:t>
              </a:r>
            </a:p>
          </p:txBody>
        </p:sp>
      </p:grpSp>
    </p:spTree>
    <p:extLst>
      <p:ext uri="{BB962C8B-B14F-4D97-AF65-F5344CB8AC3E}">
        <p14:creationId val="270812845"/>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id="11" nodeType="clickEffect" presetClass="entr" presetID="10" presetSubtype="0">
                                  <p:stCondLst>
                                    <p:cond delay="0"/>
                                  </p:stCondLst>
                                  <p:childTnLst>
                                    <p:set>
                                      <p:cBhvr>
                                        <p:cTn dur="1" fill="hold" id="12">
                                          <p:stCondLst>
                                            <p:cond delay="0"/>
                                          </p:stCondLst>
                                        </p:cTn>
                                        <p:tgtEl>
                                          <p:spTgt spid="23"/>
                                        </p:tgtEl>
                                        <p:attrNameLst>
                                          <p:attrName>style.visibility</p:attrName>
                                        </p:attrNameLst>
                                      </p:cBhvr>
                                      <p:to>
                                        <p:strVal val="visible"/>
                                      </p:to>
                                    </p:set>
                                    <p:animEffect filter="fade" transition="in">
                                      <p:cBhvr>
                                        <p:cTn dur="750" id="13"/>
                                        <p:tgtEl>
                                          <p:spTgt spid="23"/>
                                        </p:tgtEl>
                                      </p:cBhvr>
                                    </p:animEffect>
                                  </p:childTnLst>
                                </p:cTn>
                              </p:par>
                              <p:par>
                                <p:cTn decel="100000" fill="hold" id="14" nodeType="withEffect" presetClass="path" presetID="35" presetSubtype="0">
                                  <p:stCondLst>
                                    <p:cond delay="0"/>
                                  </p:stCondLst>
                                  <p:childTnLst>
                                    <p:animMotion origin="layout" path="M -2.91667E-06 3.33333E-06 L -0.04557 3.33333E-06" pathEditMode="relative" ptsTypes="AA" rAng="0">
                                      <p:cBhvr>
                                        <p:cTn dur="1500" fill="hold" id="15" spd="-100000"/>
                                        <p:tgtEl>
                                          <p:spTgt spid="23"/>
                                        </p:tgtEl>
                                        <p:attrNameLst>
                                          <p:attrName>ppt_x</p:attrName>
                                          <p:attrName>ppt_y</p:attrName>
                                        </p:attrNameLst>
                                      </p:cBhvr>
                                      <p:rCtr x="-2279" y="0"/>
                                    </p:animMotion>
                                  </p:childTnLst>
                                </p:cTn>
                              </p:par>
                              <p:par>
                                <p:cTn fill="hold" grpId="0" id="16" nodeType="withEffect" presetClass="entr" presetID="10" presetSubtype="0">
                                  <p:stCondLst>
                                    <p:cond delay="750"/>
                                  </p:stCondLst>
                                  <p:childTnLst>
                                    <p:set>
                                      <p:cBhvr>
                                        <p:cTn dur="1" fill="hold" id="17">
                                          <p:stCondLst>
                                            <p:cond delay="0"/>
                                          </p:stCondLst>
                                        </p:cTn>
                                        <p:tgtEl>
                                          <p:spTgt spid="29"/>
                                        </p:tgtEl>
                                        <p:attrNameLst>
                                          <p:attrName>style.visibility</p:attrName>
                                        </p:attrNameLst>
                                      </p:cBhvr>
                                      <p:to>
                                        <p:strVal val="visible"/>
                                      </p:to>
                                    </p:set>
                                    <p:animEffect filter="fade" transition="in">
                                      <p:cBhvr>
                                        <p:cTn dur="750" id="18"/>
                                        <p:tgtEl>
                                          <p:spTgt spid="29"/>
                                        </p:tgtEl>
                                      </p:cBhvr>
                                    </p:animEffect>
                                  </p:childTnLst>
                                </p:cTn>
                              </p:par>
                              <p:par>
                                <p:cTn decel="100000" fill="hold" grpId="1" id="19" nodeType="withEffect" presetClass="path" presetID="35" presetSubtype="0">
                                  <p:stCondLst>
                                    <p:cond delay="750"/>
                                  </p:stCondLst>
                                  <p:childTnLst>
                                    <p:animMotion origin="layout" path="M 4.16667E-06 3.33333E-06 L -0.04558 3.33333E-06" pathEditMode="relative" ptsTypes="AA" rAng="0">
                                      <p:cBhvr>
                                        <p:cTn dur="1500" fill="hold" id="20" spd="-100000"/>
                                        <p:tgtEl>
                                          <p:spTgt spid="29"/>
                                        </p:tgtEl>
                                        <p:attrNameLst>
                                          <p:attrName>ppt_x</p:attrName>
                                          <p:attrName>ppt_y</p:attrName>
                                        </p:attrNameLst>
                                      </p:cBhvr>
                                      <p:rCtr x="-2279" y="0"/>
                                    </p:animMotion>
                                  </p:childTnLst>
                                </p:cTn>
                              </p:par>
                            </p:childTnLst>
                          </p:cTn>
                        </p:par>
                        <p:par>
                          <p:cTn fill="hold" id="21" nodeType="afterGroup">
                            <p:stCondLst>
                              <p:cond delay="2250"/>
                            </p:stCondLst>
                            <p:childTnLst>
                              <p:par>
                                <p:cTn fill="hold" id="22" nodeType="afterEffect" presetClass="entr" presetID="10" presetSubtype="0">
                                  <p:stCondLst>
                                    <p:cond delay="0"/>
                                  </p:stCondLst>
                                  <p:childTnLst>
                                    <p:set>
                                      <p:cBhvr>
                                        <p:cTn dur="1" fill="hold" id="23">
                                          <p:stCondLst>
                                            <p:cond delay="0"/>
                                          </p:stCondLst>
                                        </p:cTn>
                                        <p:tgtEl>
                                          <p:spTgt spid="30"/>
                                        </p:tgtEl>
                                        <p:attrNameLst>
                                          <p:attrName>style.visibility</p:attrName>
                                        </p:attrNameLst>
                                      </p:cBhvr>
                                      <p:to>
                                        <p:strVal val="visible"/>
                                      </p:to>
                                    </p:set>
                                    <p:animEffect filter="fade" transition="in">
                                      <p:cBhvr>
                                        <p:cTn dur="750" id="24"/>
                                        <p:tgtEl>
                                          <p:spTgt spid="30"/>
                                        </p:tgtEl>
                                      </p:cBhvr>
                                    </p:animEffect>
                                  </p:childTnLst>
                                </p:cTn>
                              </p:par>
                              <p:par>
                                <p:cTn decel="100000" fill="hold" id="25" nodeType="withEffect" presetClass="path" presetID="64" presetSubtype="0">
                                  <p:stCondLst>
                                    <p:cond delay="0"/>
                                  </p:stCondLst>
                                  <p:childTnLst>
                                    <p:animMotion origin="layout" path="M 2.91667E-06 3.7037E-06 L 2.91667E-06 -0.08658" pathEditMode="relative" ptsTypes="AA" rAng="0">
                                      <p:cBhvr>
                                        <p:cTn dur="1250" fill="hold" id="26" spd="-100000"/>
                                        <p:tgtEl>
                                          <p:spTgt spid="30"/>
                                        </p:tgtEl>
                                        <p:attrNameLst>
                                          <p:attrName>ppt_x</p:attrName>
                                          <p:attrName>ppt_y</p:attrName>
                                        </p:attrNameLst>
                                      </p:cBhvr>
                                      <p:rCtr x="0" y="-4329"/>
                                    </p:animMotion>
                                  </p:childTnLst>
                                </p:cTn>
                              </p:par>
                              <p:par>
                                <p:cTn fill="hold" id="27" nodeType="withEffect" presetClass="entr" presetID="10" presetSubtype="0">
                                  <p:stCondLst>
                                    <p:cond delay="500"/>
                                  </p:stCondLst>
                                  <p:childTnLst>
                                    <p:set>
                                      <p:cBhvr>
                                        <p:cTn dur="1" fill="hold" id="28">
                                          <p:stCondLst>
                                            <p:cond delay="0"/>
                                          </p:stCondLst>
                                        </p:cTn>
                                        <p:tgtEl>
                                          <p:spTgt spid="33"/>
                                        </p:tgtEl>
                                        <p:attrNameLst>
                                          <p:attrName>style.visibility</p:attrName>
                                        </p:attrNameLst>
                                      </p:cBhvr>
                                      <p:to>
                                        <p:strVal val="visible"/>
                                      </p:to>
                                    </p:set>
                                    <p:animEffect filter="fade" transition="in">
                                      <p:cBhvr>
                                        <p:cTn dur="750" id="29"/>
                                        <p:tgtEl>
                                          <p:spTgt spid="33"/>
                                        </p:tgtEl>
                                      </p:cBhvr>
                                    </p:animEffect>
                                  </p:childTnLst>
                                </p:cTn>
                              </p:par>
                              <p:par>
                                <p:cTn decel="100000" fill="hold" id="30" nodeType="withEffect" presetClass="path" presetID="64" presetSubtype="0">
                                  <p:stCondLst>
                                    <p:cond delay="500"/>
                                  </p:stCondLst>
                                  <p:childTnLst>
                                    <p:animMotion origin="layout" path="M 1.66667E-06 0 L 1.66667E-06 -0.08657" pathEditMode="relative" ptsTypes="AA" rAng="0">
                                      <p:cBhvr>
                                        <p:cTn dur="1250" fill="hold" id="31" spd="-100000"/>
                                        <p:tgtEl>
                                          <p:spTgt spid="33"/>
                                        </p:tgtEl>
                                        <p:attrNameLst>
                                          <p:attrName>ppt_x</p:attrName>
                                          <p:attrName>ppt_y</p:attrName>
                                        </p:attrNameLst>
                                      </p:cBhvr>
                                      <p:rCtr x="0" y="-4329"/>
                                    </p:animMotion>
                                  </p:childTnLst>
                                </p:cTn>
                              </p:par>
                              <p:par>
                                <p:cTn fill="hold" id="32" nodeType="withEffect" presetClass="entr" presetID="10" presetSubtype="0">
                                  <p:stCondLst>
                                    <p:cond delay="1000"/>
                                  </p:stCondLst>
                                  <p:childTnLst>
                                    <p:set>
                                      <p:cBhvr>
                                        <p:cTn dur="1" fill="hold" id="33">
                                          <p:stCondLst>
                                            <p:cond delay="0"/>
                                          </p:stCondLst>
                                        </p:cTn>
                                        <p:tgtEl>
                                          <p:spTgt spid="36"/>
                                        </p:tgtEl>
                                        <p:attrNameLst>
                                          <p:attrName>style.visibility</p:attrName>
                                        </p:attrNameLst>
                                      </p:cBhvr>
                                      <p:to>
                                        <p:strVal val="visible"/>
                                      </p:to>
                                    </p:set>
                                    <p:animEffect filter="fade" transition="in">
                                      <p:cBhvr>
                                        <p:cTn dur="750" id="34"/>
                                        <p:tgtEl>
                                          <p:spTgt spid="36"/>
                                        </p:tgtEl>
                                      </p:cBhvr>
                                    </p:animEffect>
                                  </p:childTnLst>
                                </p:cTn>
                              </p:par>
                              <p:par>
                                <p:cTn decel="100000" fill="hold" id="35" nodeType="withEffect" presetClass="path" presetID="64" presetSubtype="0">
                                  <p:stCondLst>
                                    <p:cond delay="1000"/>
                                  </p:stCondLst>
                                  <p:childTnLst>
                                    <p:animMotion origin="layout" path="M 2.91667E-06 -1.85185E-06 L 2.91667E-06 -0.08657" pathEditMode="relative" ptsTypes="AA" rAng="0">
                                      <p:cBhvr>
                                        <p:cTn dur="1250" fill="hold" id="36" spd="-100000"/>
                                        <p:tgtEl>
                                          <p:spTgt spid="36"/>
                                        </p:tgtEl>
                                        <p:attrNameLst>
                                          <p:attrName>ppt_x</p:attrName>
                                          <p:attrName>ppt_y</p:attrName>
                                        </p:attrNameLst>
                                      </p:cBhvr>
                                      <p:rCtr x="0" y="-4329"/>
                                    </p:animMotion>
                                  </p:childTnLst>
                                </p:cTn>
                              </p:par>
                            </p:childTnLst>
                          </p:cTn>
                        </p:par>
                        <p:par>
                          <p:cTn fill="hold" id="37" nodeType="afterGroup">
                            <p:stCondLst>
                              <p:cond delay="4500"/>
                            </p:stCondLst>
                            <p:childTnLst>
                              <p:par>
                                <p:cTn fill="hold" id="38" nodeType="afterEffect" presetClass="entr" presetID="22" presetSubtype="2">
                                  <p:stCondLst>
                                    <p:cond delay="0"/>
                                  </p:stCondLst>
                                  <p:childTnLst>
                                    <p:set>
                                      <p:cBhvr>
                                        <p:cTn dur="1" fill="hold" id="39">
                                          <p:stCondLst>
                                            <p:cond delay="0"/>
                                          </p:stCondLst>
                                        </p:cTn>
                                        <p:tgtEl>
                                          <p:spTgt spid="39"/>
                                        </p:tgtEl>
                                        <p:attrNameLst>
                                          <p:attrName>style.visibility</p:attrName>
                                        </p:attrNameLst>
                                      </p:cBhvr>
                                      <p:to>
                                        <p:strVal val="visible"/>
                                      </p:to>
                                    </p:set>
                                    <p:animEffect filter="wipe(right)" transition="in">
                                      <p:cBhvr>
                                        <p:cTn dur="500" id="40"/>
                                        <p:tgtEl>
                                          <p:spTgt spid="39"/>
                                        </p:tgtEl>
                                      </p:cBhvr>
                                    </p:animEffect>
                                  </p:childTnLst>
                                </p:cTn>
                              </p:par>
                            </p:childTnLst>
                          </p:cTn>
                        </p:par>
                        <p:par>
                          <p:cTn fill="hold" id="41" nodeType="afterGroup">
                            <p:stCondLst>
                              <p:cond delay="5000"/>
                            </p:stCondLst>
                            <p:childTnLst>
                              <p:par>
                                <p:cTn fill="hold" grpId="0" id="42" nodeType="afterEffect" presetClass="entr" presetID="10" presetSubtype="0">
                                  <p:stCondLst>
                                    <p:cond delay="0"/>
                                  </p:stCondLst>
                                  <p:childTnLst>
                                    <p:set>
                                      <p:cBhvr>
                                        <p:cTn dur="1" fill="hold" id="43">
                                          <p:stCondLst>
                                            <p:cond delay="0"/>
                                          </p:stCondLst>
                                        </p:cTn>
                                        <p:tgtEl>
                                          <p:spTgt spid="42"/>
                                        </p:tgtEl>
                                        <p:attrNameLst>
                                          <p:attrName>style.visibility</p:attrName>
                                        </p:attrNameLst>
                                      </p:cBhvr>
                                      <p:to>
                                        <p:strVal val="visible"/>
                                      </p:to>
                                    </p:set>
                                    <p:animEffect filter="fade" transition="in">
                                      <p:cBhvr>
                                        <p:cTn dur="800" id="44"/>
                                        <p:tgtEl>
                                          <p:spTgt spid="42"/>
                                        </p:tgtEl>
                                      </p:cBhvr>
                                    </p:animEffect>
                                  </p:childTnLst>
                                </p:cTn>
                              </p:par>
                              <p:par>
                                <p:cTn decel="100000" fill="hold" grpId="1" id="45" nodeType="withEffect" presetClass="path" presetID="63" presetSubtype="0">
                                  <p:stCondLst>
                                    <p:cond delay="0"/>
                                  </p:stCondLst>
                                  <p:childTnLst>
                                    <p:animMotion origin="layout" path="M -1.66667E-06 0 L 0.025 0" pathEditMode="relative" ptsTypes="AA" rAng="0">
                                      <p:cBhvr>
                                        <p:cTn dur="1250" fill="hold" id="46" spd="-100000"/>
                                        <p:tgtEl>
                                          <p:spTgt spid="42"/>
                                        </p:tgtEl>
                                        <p:attrNameLst>
                                          <p:attrName>ppt_x</p:attrName>
                                          <p:attrName>ppt_y</p:attrName>
                                        </p:attrNameLst>
                                      </p:cBhvr>
                                      <p:rCtr x="1250" y="0"/>
                                    </p:animMotion>
                                  </p:childTnLst>
                                </p:cTn>
                              </p:par>
                              <p:par>
                                <p:cTn fill="hold" grpId="0" id="47" nodeType="withEffect" presetClass="entr" presetID="10" presetSubtype="0">
                                  <p:stCondLst>
                                    <p:cond delay="250"/>
                                  </p:stCondLst>
                                  <p:childTnLst>
                                    <p:set>
                                      <p:cBhvr>
                                        <p:cTn dur="1" fill="hold" id="48">
                                          <p:stCondLst>
                                            <p:cond delay="0"/>
                                          </p:stCondLst>
                                        </p:cTn>
                                        <p:tgtEl>
                                          <p:spTgt spid="43"/>
                                        </p:tgtEl>
                                        <p:attrNameLst>
                                          <p:attrName>style.visibility</p:attrName>
                                        </p:attrNameLst>
                                      </p:cBhvr>
                                      <p:to>
                                        <p:strVal val="visible"/>
                                      </p:to>
                                    </p:set>
                                    <p:animEffect filter="fade" transition="in">
                                      <p:cBhvr>
                                        <p:cTn dur="800" id="49"/>
                                        <p:tgtEl>
                                          <p:spTgt spid="43"/>
                                        </p:tgtEl>
                                      </p:cBhvr>
                                    </p:animEffect>
                                  </p:childTnLst>
                                </p:cTn>
                              </p:par>
                              <p:par>
                                <p:cTn decel="100000" fill="hold" grpId="1" id="50" nodeType="withEffect" presetClass="path" presetID="63" presetSubtype="0">
                                  <p:stCondLst>
                                    <p:cond delay="250"/>
                                  </p:stCondLst>
                                  <p:childTnLst>
                                    <p:animMotion origin="layout" path="M -3.95833E-06 1.48148E-06 L 0.025 1.48148E-06" pathEditMode="relative" ptsTypes="AA" rAng="0">
                                      <p:cBhvr>
                                        <p:cTn dur="1250" fill="hold" id="51" spd="-100000"/>
                                        <p:tgtEl>
                                          <p:spTgt spid="43"/>
                                        </p:tgtEl>
                                        <p:attrNameLst>
                                          <p:attrName>ppt_x</p:attrName>
                                          <p:attrName>ppt_y</p:attrName>
                                        </p:attrNameLst>
                                      </p:cBhvr>
                                      <p:rCtr x="1250" y="0"/>
                                    </p:animMotion>
                                  </p:childTnLst>
                                </p:cTn>
                              </p:par>
                            </p:childTnLst>
                          </p:cTn>
                        </p:par>
                        <p:par>
                          <p:cTn fill="hold" id="52" nodeType="afterGroup">
                            <p:stCondLst>
                              <p:cond delay="6500"/>
                            </p:stCondLst>
                            <p:childTnLst>
                              <p:par>
                                <p:cTn fill="hold" id="53" nodeType="afterEffect" presetClass="entr" presetID="10" presetSubtype="0">
                                  <p:stCondLst>
                                    <p:cond delay="0"/>
                                  </p:stCondLst>
                                  <p:childTnLst>
                                    <p:set>
                                      <p:cBhvr>
                                        <p:cTn dur="1" fill="hold" id="54">
                                          <p:stCondLst>
                                            <p:cond delay="0"/>
                                          </p:stCondLst>
                                        </p:cTn>
                                        <p:tgtEl>
                                          <p:spTgt spid="44"/>
                                        </p:tgtEl>
                                        <p:attrNameLst>
                                          <p:attrName>style.visibility</p:attrName>
                                        </p:attrNameLst>
                                      </p:cBhvr>
                                      <p:to>
                                        <p:strVal val="visible"/>
                                      </p:to>
                                    </p:set>
                                    <p:animEffect filter="fade" transition="in">
                                      <p:cBhvr>
                                        <p:cTn dur="800" id="55"/>
                                        <p:tgtEl>
                                          <p:spTgt spid="44"/>
                                        </p:tgtEl>
                                      </p:cBhvr>
                                    </p:animEffect>
                                  </p:childTnLst>
                                </p:cTn>
                              </p:par>
                              <p:par>
                                <p:cTn decel="100000" fill="hold" id="56" nodeType="withEffect" presetClass="path" presetID="63" presetSubtype="0">
                                  <p:stCondLst>
                                    <p:cond delay="0"/>
                                  </p:stCondLst>
                                  <p:childTnLst>
                                    <p:animMotion origin="layout" path="M 3.125E-06 3.7037E-06 L 0.025 3.7037E-06" pathEditMode="relative" ptsTypes="AA" rAng="0">
                                      <p:cBhvr>
                                        <p:cTn dur="1250" fill="hold" id="57" spd="-100000"/>
                                        <p:tgtEl>
                                          <p:spTgt spid="44"/>
                                        </p:tgtEl>
                                        <p:attrNameLst>
                                          <p:attrName>ppt_x</p:attrName>
                                          <p:attrName>ppt_y</p:attrName>
                                        </p:attrNameLst>
                                      </p:cBhvr>
                                      <p:rCtr x="1250" y="0"/>
                                    </p:animMotion>
                                  </p:childTnLst>
                                </p:cTn>
                              </p:par>
                              <p:par>
                                <p:cTn fill="hold" id="58" nodeType="withEffect" presetClass="entr" presetID="10" presetSubtype="0">
                                  <p:stCondLst>
                                    <p:cond delay="250"/>
                                  </p:stCondLst>
                                  <p:childTnLst>
                                    <p:set>
                                      <p:cBhvr>
                                        <p:cTn dur="1" fill="hold" id="59">
                                          <p:stCondLst>
                                            <p:cond delay="0"/>
                                          </p:stCondLst>
                                        </p:cTn>
                                        <p:tgtEl>
                                          <p:spTgt spid="47"/>
                                        </p:tgtEl>
                                        <p:attrNameLst>
                                          <p:attrName>style.visibility</p:attrName>
                                        </p:attrNameLst>
                                      </p:cBhvr>
                                      <p:to>
                                        <p:strVal val="visible"/>
                                      </p:to>
                                    </p:set>
                                    <p:animEffect filter="fade" transition="in">
                                      <p:cBhvr>
                                        <p:cTn dur="800" id="60"/>
                                        <p:tgtEl>
                                          <p:spTgt spid="47"/>
                                        </p:tgtEl>
                                      </p:cBhvr>
                                    </p:animEffect>
                                  </p:childTnLst>
                                </p:cTn>
                              </p:par>
                              <p:par>
                                <p:cTn decel="100000" fill="hold" id="61" nodeType="withEffect" presetClass="path" presetID="63" presetSubtype="0">
                                  <p:stCondLst>
                                    <p:cond delay="250"/>
                                  </p:stCondLst>
                                  <p:childTnLst>
                                    <p:animMotion origin="layout" path="M 4.375E-06 -1.85185E-06 L 0.025 -1.85185E-06" pathEditMode="relative" ptsTypes="AA" rAng="0">
                                      <p:cBhvr>
                                        <p:cTn dur="1250" fill="hold" id="62" spd="-100000"/>
                                        <p:tgtEl>
                                          <p:spTgt spid="47"/>
                                        </p:tgtEl>
                                        <p:attrNameLst>
                                          <p:attrName>ppt_x</p:attrName>
                                          <p:attrName>ppt_y</p:attrName>
                                        </p:attrNameLst>
                                      </p:cBhvr>
                                      <p:rCtr x="1250" y="0"/>
                                    </p:animMotion>
                                  </p:childTnLst>
                                </p:cTn>
                              </p:par>
                              <p:par>
                                <p:cTn fill="hold" id="63" nodeType="withEffect" presetClass="entr" presetID="10" presetSubtype="0">
                                  <p:stCondLst>
                                    <p:cond delay="500"/>
                                  </p:stCondLst>
                                  <p:childTnLst>
                                    <p:set>
                                      <p:cBhvr>
                                        <p:cTn dur="1" fill="hold" id="64">
                                          <p:stCondLst>
                                            <p:cond delay="0"/>
                                          </p:stCondLst>
                                        </p:cTn>
                                        <p:tgtEl>
                                          <p:spTgt spid="50"/>
                                        </p:tgtEl>
                                        <p:attrNameLst>
                                          <p:attrName>style.visibility</p:attrName>
                                        </p:attrNameLst>
                                      </p:cBhvr>
                                      <p:to>
                                        <p:strVal val="visible"/>
                                      </p:to>
                                    </p:set>
                                    <p:animEffect filter="fade" transition="in">
                                      <p:cBhvr>
                                        <p:cTn dur="800" id="65"/>
                                        <p:tgtEl>
                                          <p:spTgt spid="50"/>
                                        </p:tgtEl>
                                      </p:cBhvr>
                                    </p:animEffect>
                                  </p:childTnLst>
                                </p:cTn>
                              </p:par>
                              <p:par>
                                <p:cTn decel="100000" fill="hold" id="66" nodeType="withEffect" presetClass="path" presetID="63" presetSubtype="0">
                                  <p:stCondLst>
                                    <p:cond delay="500"/>
                                  </p:stCondLst>
                                  <p:childTnLst>
                                    <p:animMotion origin="layout" path="M 4.16667E-07 1.11111E-06 L 0.025 1.11111E-06" pathEditMode="relative" ptsTypes="AA" rAng="0">
                                      <p:cBhvr>
                                        <p:cTn dur="1250" fill="hold" id="67" spd="-100000"/>
                                        <p:tgtEl>
                                          <p:spTgt spid="50"/>
                                        </p:tgtEl>
                                        <p:attrNameLst>
                                          <p:attrName>ppt_x</p:attrName>
                                          <p:attrName>ppt_y</p:attrName>
                                        </p:attrNameLst>
                                      </p:cBhvr>
                                      <p:rCtr x="1250"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9"/>
      <p:bldP grpId="1" spid="29"/>
      <p:bldP grpId="0" spid="42"/>
      <p:bldP grpId="1" spid="42"/>
      <p:bldP grpId="0" spid="43"/>
      <p:bldP grpId="1" spid="43"/>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04929" y="357555"/>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培训阶段</a:t>
            </a:r>
          </a:p>
        </p:txBody>
      </p:sp>
      <p:grpSp>
        <p:nvGrpSpPr>
          <p:cNvPr id="12" name="组合 11"/>
          <p:cNvGrpSpPr/>
          <p:nvPr/>
        </p:nvGrpSpPr>
        <p:grpSpPr>
          <a:xfrm>
            <a:off x="8852095" y="2414266"/>
            <a:ext cx="2102982" cy="2102980"/>
            <a:chOff x="3627361" y="2776216"/>
            <a:chExt cx="2102982" cy="2102980"/>
          </a:xfrm>
        </p:grpSpPr>
        <p:sp>
          <p:nvSpPr>
            <p:cNvPr id="13" name="椭圆 12"/>
            <p:cNvSpPr/>
            <p:nvPr/>
          </p:nvSpPr>
          <p:spPr>
            <a:xfrm rot="11700000">
              <a:off x="3627361" y="2776216"/>
              <a:ext cx="2102982" cy="2102980"/>
            </a:xfrm>
            <a:prstGeom prst="ellipse">
              <a:avLst/>
            </a:prstGeom>
            <a:noFill/>
            <a:ln algn="ctr" cap="flat" cmpd="sng" w="12700">
              <a:no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ea typeface="华文细黑"/>
              </a:endParaRPr>
            </a:p>
          </p:txBody>
        </p:sp>
        <p:sp>
          <p:nvSpPr>
            <p:cNvPr id="14" name="椭圆 13"/>
            <p:cNvSpPr/>
            <p:nvPr/>
          </p:nvSpPr>
          <p:spPr>
            <a:xfrm rot="11700000">
              <a:off x="3848621" y="2997476"/>
              <a:ext cx="1660462" cy="1660461"/>
            </a:xfrm>
            <a:prstGeom prst="ellipse">
              <a:avLst/>
            </a:prstGeom>
            <a:noFill/>
            <a:ln algn="ctr" cap="flat" cmpd="sng" w="12700">
              <a:solidFill>
                <a:sysClr lastClr="FFFFFF" val="window">
                  <a:lumMod val="75000"/>
                </a:sysClr>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ea typeface="华文细黑"/>
              </a:endParaRPr>
            </a:p>
          </p:txBody>
        </p:sp>
        <p:sp>
          <p:nvSpPr>
            <p:cNvPr id="15" name="Freeform 5"/>
            <p:cNvSpPr/>
            <p:nvPr/>
          </p:nvSpPr>
          <p:spPr bwMode="auto">
            <a:xfrm rot="900000">
              <a:off x="4342084" y="4572875"/>
              <a:ext cx="207877" cy="180476"/>
            </a:xfrm>
            <a:custGeom>
              <a:gdLst>
                <a:gd fmla="*/ 131 w 331" name="T0"/>
                <a:gd fmla="*/ 0 h 287" name="T1"/>
                <a:gd fmla="*/ 199 w 331" name="T2"/>
                <a:gd fmla="*/ 0 h 287" name="T3"/>
                <a:gd fmla="*/ 305 w 331" name="T4"/>
                <a:gd fmla="*/ 0 h 287" name="T5"/>
                <a:gd fmla="*/ 322 w 331" name="T6"/>
                <a:gd fmla="*/ 29 h 287" name="T7"/>
                <a:gd fmla="*/ 269 w 331" name="T8"/>
                <a:gd fmla="*/ 121 h 287" name="T9"/>
                <a:gd fmla="*/ 235 w 331" name="T10"/>
                <a:gd fmla="*/ 179 h 287" name="T11"/>
                <a:gd fmla="*/ 182 w 331" name="T12"/>
                <a:gd fmla="*/ 271 h 287" name="T13"/>
                <a:gd fmla="*/ 148 w 331" name="T14"/>
                <a:gd fmla="*/ 271 h 287" name="T15"/>
                <a:gd fmla="*/ 96 w 331" name="T16"/>
                <a:gd fmla="*/ 179 h 287" name="T17"/>
                <a:gd fmla="*/ 62 w 331" name="T18"/>
                <a:gd fmla="*/ 121 h 287" name="T19"/>
                <a:gd fmla="*/ 9 w 331" name="T20"/>
                <a:gd fmla="*/ 29 h 287" name="T21"/>
                <a:gd fmla="*/ 26 w 331" name="T22"/>
                <a:gd fmla="*/ 0 h 287" name="T23"/>
                <a:gd fmla="*/ 131 w 331" name="T24"/>
                <a:gd fmla="*/ 0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331">
                  <a:moveTo>
                    <a:pt x="131" y="0"/>
                  </a:moveTo>
                  <a:cubicBezTo>
                    <a:pt x="150" y="0"/>
                    <a:pt x="181" y="0"/>
                    <a:pt x="199" y="0"/>
                  </a:cubicBezTo>
                  <a:cubicBezTo>
                    <a:pt x="305" y="0"/>
                    <a:pt x="305" y="0"/>
                    <a:pt x="305" y="0"/>
                  </a:cubicBezTo>
                  <a:cubicBezTo>
                    <a:pt x="323" y="0"/>
                    <a:pt x="331" y="13"/>
                    <a:pt x="322" y="29"/>
                  </a:cubicBezTo>
                  <a:cubicBezTo>
                    <a:pt x="269" y="121"/>
                    <a:pt x="269" y="121"/>
                    <a:pt x="269" y="121"/>
                  </a:cubicBezTo>
                  <a:cubicBezTo>
                    <a:pt x="260" y="137"/>
                    <a:pt x="244" y="163"/>
                    <a:pt x="235" y="179"/>
                  </a:cubicBezTo>
                  <a:cubicBezTo>
                    <a:pt x="182" y="271"/>
                    <a:pt x="182" y="271"/>
                    <a:pt x="182" y="271"/>
                  </a:cubicBezTo>
                  <a:cubicBezTo>
                    <a:pt x="173" y="287"/>
                    <a:pt x="158" y="287"/>
                    <a:pt x="148" y="271"/>
                  </a:cubicBezTo>
                  <a:cubicBezTo>
                    <a:pt x="96" y="179"/>
                    <a:pt x="96" y="179"/>
                    <a:pt x="96" y="179"/>
                  </a:cubicBezTo>
                  <a:cubicBezTo>
                    <a:pt x="86" y="163"/>
                    <a:pt x="71" y="137"/>
                    <a:pt x="62" y="121"/>
                  </a:cubicBezTo>
                  <a:cubicBezTo>
                    <a:pt x="9" y="29"/>
                    <a:pt x="9" y="29"/>
                    <a:pt x="9" y="29"/>
                  </a:cubicBezTo>
                  <a:cubicBezTo>
                    <a:pt x="0" y="13"/>
                    <a:pt x="8" y="0"/>
                    <a:pt x="26" y="0"/>
                  </a:cubicBezTo>
                  <a:lnTo>
                    <a:pt x="131" y="0"/>
                  </a:lnTo>
                  <a:close/>
                </a:path>
              </a:pathLst>
            </a:custGeom>
            <a:solidFill>
              <a:schemeClr val="accent2"/>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a typeface="华文细黑"/>
              </a:endParaRPr>
            </a:p>
          </p:txBody>
        </p:sp>
        <p:sp>
          <p:nvSpPr>
            <p:cNvPr id="16" name="弧形 15"/>
            <p:cNvSpPr/>
            <p:nvPr/>
          </p:nvSpPr>
          <p:spPr>
            <a:xfrm rot="10800000">
              <a:off x="3849052" y="2993143"/>
              <a:ext cx="1659600" cy="1659600"/>
            </a:xfrm>
            <a:prstGeom prst="arc">
              <a:avLst>
                <a:gd fmla="val 5283054" name="adj1"/>
                <a:gd fmla="val 7107048" name="adj2"/>
              </a:avLst>
            </a:prstGeom>
            <a:noFill/>
            <a:ln algn="ctr" cap="rnd" cmpd="sng" w="38100">
              <a:solidFill>
                <a:schemeClr val="accent2"/>
              </a:solidFill>
              <a:prstDash val="solid"/>
              <a:roun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a typeface="华文细黑"/>
              </a:endParaRPr>
            </a:p>
          </p:txBody>
        </p:sp>
      </p:grpSp>
      <p:grpSp>
        <p:nvGrpSpPr>
          <p:cNvPr id="17" name="组合 16"/>
          <p:cNvGrpSpPr/>
          <p:nvPr/>
        </p:nvGrpSpPr>
        <p:grpSpPr>
          <a:xfrm>
            <a:off x="6509170" y="2766788"/>
            <a:ext cx="1388408" cy="1388408"/>
            <a:chOff x="1272861" y="3128738"/>
            <a:chExt cx="1388408" cy="1388408"/>
          </a:xfrm>
        </p:grpSpPr>
        <p:sp>
          <p:nvSpPr>
            <p:cNvPr id="18" name="椭圆 17"/>
            <p:cNvSpPr/>
            <p:nvPr/>
          </p:nvSpPr>
          <p:spPr>
            <a:xfrm rot="900000">
              <a:off x="1272861" y="3128738"/>
              <a:ext cx="1388408" cy="1388408"/>
            </a:xfrm>
            <a:prstGeom prst="ellipse">
              <a:avLst/>
            </a:prstGeom>
            <a:noFill/>
            <a:ln algn="ctr" cap="flat" cmpd="sng" w="12700">
              <a:no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ea typeface="华文细黑"/>
              </a:endParaRPr>
            </a:p>
          </p:txBody>
        </p:sp>
        <p:sp>
          <p:nvSpPr>
            <p:cNvPr id="19" name="椭圆 18"/>
            <p:cNvSpPr/>
            <p:nvPr/>
          </p:nvSpPr>
          <p:spPr>
            <a:xfrm rot="900000">
              <a:off x="1414982" y="3270859"/>
              <a:ext cx="1104166" cy="1104166"/>
            </a:xfrm>
            <a:prstGeom prst="ellipse">
              <a:avLst/>
            </a:prstGeom>
            <a:noFill/>
            <a:ln algn="ctr" cap="flat" cmpd="sng" w="12700">
              <a:solidFill>
                <a:sysClr lastClr="FFFFFF" val="window">
                  <a:lumMod val="75000"/>
                </a:sysClr>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ea typeface="华文细黑"/>
              </a:endParaRPr>
            </a:p>
          </p:txBody>
        </p:sp>
        <p:sp>
          <p:nvSpPr>
            <p:cNvPr id="20" name="Freeform 5"/>
            <p:cNvSpPr/>
            <p:nvPr/>
          </p:nvSpPr>
          <p:spPr bwMode="auto">
            <a:xfrm rot="11700000">
              <a:off x="2025753" y="3199712"/>
              <a:ext cx="178380" cy="154867"/>
            </a:xfrm>
            <a:custGeom>
              <a:gdLst>
                <a:gd fmla="*/ 131 w 331" name="T0"/>
                <a:gd fmla="*/ 0 h 287" name="T1"/>
                <a:gd fmla="*/ 199 w 331" name="T2"/>
                <a:gd fmla="*/ 0 h 287" name="T3"/>
                <a:gd fmla="*/ 305 w 331" name="T4"/>
                <a:gd fmla="*/ 0 h 287" name="T5"/>
                <a:gd fmla="*/ 322 w 331" name="T6"/>
                <a:gd fmla="*/ 29 h 287" name="T7"/>
                <a:gd fmla="*/ 269 w 331" name="T8"/>
                <a:gd fmla="*/ 121 h 287" name="T9"/>
                <a:gd fmla="*/ 235 w 331" name="T10"/>
                <a:gd fmla="*/ 179 h 287" name="T11"/>
                <a:gd fmla="*/ 182 w 331" name="T12"/>
                <a:gd fmla="*/ 271 h 287" name="T13"/>
                <a:gd fmla="*/ 148 w 331" name="T14"/>
                <a:gd fmla="*/ 271 h 287" name="T15"/>
                <a:gd fmla="*/ 96 w 331" name="T16"/>
                <a:gd fmla="*/ 179 h 287" name="T17"/>
                <a:gd fmla="*/ 62 w 331" name="T18"/>
                <a:gd fmla="*/ 121 h 287" name="T19"/>
                <a:gd fmla="*/ 9 w 331" name="T20"/>
                <a:gd fmla="*/ 29 h 287" name="T21"/>
                <a:gd fmla="*/ 26 w 331" name="T22"/>
                <a:gd fmla="*/ 0 h 287" name="T23"/>
                <a:gd fmla="*/ 131 w 331" name="T24"/>
                <a:gd fmla="*/ 0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331">
                  <a:moveTo>
                    <a:pt x="131" y="0"/>
                  </a:moveTo>
                  <a:cubicBezTo>
                    <a:pt x="150" y="0"/>
                    <a:pt x="181" y="0"/>
                    <a:pt x="199" y="0"/>
                  </a:cubicBezTo>
                  <a:cubicBezTo>
                    <a:pt x="305" y="0"/>
                    <a:pt x="305" y="0"/>
                    <a:pt x="305" y="0"/>
                  </a:cubicBezTo>
                  <a:cubicBezTo>
                    <a:pt x="323" y="0"/>
                    <a:pt x="331" y="13"/>
                    <a:pt x="322" y="29"/>
                  </a:cubicBezTo>
                  <a:cubicBezTo>
                    <a:pt x="269" y="121"/>
                    <a:pt x="269" y="121"/>
                    <a:pt x="269" y="121"/>
                  </a:cubicBezTo>
                  <a:cubicBezTo>
                    <a:pt x="260" y="137"/>
                    <a:pt x="244" y="163"/>
                    <a:pt x="235" y="179"/>
                  </a:cubicBezTo>
                  <a:cubicBezTo>
                    <a:pt x="182" y="271"/>
                    <a:pt x="182" y="271"/>
                    <a:pt x="182" y="271"/>
                  </a:cubicBezTo>
                  <a:cubicBezTo>
                    <a:pt x="173" y="287"/>
                    <a:pt x="158" y="287"/>
                    <a:pt x="148" y="271"/>
                  </a:cubicBezTo>
                  <a:cubicBezTo>
                    <a:pt x="96" y="179"/>
                    <a:pt x="96" y="179"/>
                    <a:pt x="96" y="179"/>
                  </a:cubicBezTo>
                  <a:cubicBezTo>
                    <a:pt x="86" y="163"/>
                    <a:pt x="71" y="137"/>
                    <a:pt x="62" y="121"/>
                  </a:cubicBezTo>
                  <a:cubicBezTo>
                    <a:pt x="9" y="29"/>
                    <a:pt x="9" y="29"/>
                    <a:pt x="9" y="29"/>
                  </a:cubicBezTo>
                  <a:cubicBezTo>
                    <a:pt x="0" y="13"/>
                    <a:pt x="8" y="0"/>
                    <a:pt x="26" y="0"/>
                  </a:cubicBezTo>
                  <a:lnTo>
                    <a:pt x="131" y="0"/>
                  </a:lnTo>
                  <a:close/>
                </a:path>
              </a:pathLst>
            </a:custGeom>
            <a:solidFill>
              <a:schemeClr val="accent3"/>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a typeface="华文细黑"/>
              </a:endParaRPr>
            </a:p>
          </p:txBody>
        </p:sp>
        <p:sp>
          <p:nvSpPr>
            <p:cNvPr id="21" name="弧形 20"/>
            <p:cNvSpPr/>
            <p:nvPr/>
          </p:nvSpPr>
          <p:spPr>
            <a:xfrm>
              <a:off x="1404558" y="3270343"/>
              <a:ext cx="1105200" cy="1105200"/>
            </a:xfrm>
            <a:prstGeom prst="arc">
              <a:avLst>
                <a:gd fmla="val 5283054" name="adj1"/>
                <a:gd fmla="val 7107048" name="adj2"/>
              </a:avLst>
            </a:prstGeom>
            <a:noFill/>
            <a:ln algn="ctr" cap="rnd" cmpd="sng" w="38100">
              <a:solidFill>
                <a:schemeClr val="accent3"/>
              </a:solidFill>
              <a:prstDash val="solid"/>
              <a:roun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a typeface="华文细黑"/>
              </a:endParaRPr>
            </a:p>
          </p:txBody>
        </p:sp>
      </p:grpSp>
      <p:grpSp>
        <p:nvGrpSpPr>
          <p:cNvPr id="22" name="组合 21"/>
          <p:cNvGrpSpPr/>
          <p:nvPr/>
        </p:nvGrpSpPr>
        <p:grpSpPr>
          <a:xfrm>
            <a:off x="3453438" y="2414266"/>
            <a:ext cx="2102982" cy="2102980"/>
            <a:chOff x="3627361" y="2776216"/>
            <a:chExt cx="2102982" cy="2102980"/>
          </a:xfrm>
        </p:grpSpPr>
        <p:sp>
          <p:nvSpPr>
            <p:cNvPr id="23" name="椭圆 22"/>
            <p:cNvSpPr/>
            <p:nvPr/>
          </p:nvSpPr>
          <p:spPr>
            <a:xfrm rot="11700000">
              <a:off x="3627361" y="2776216"/>
              <a:ext cx="2102982" cy="2102980"/>
            </a:xfrm>
            <a:prstGeom prst="ellipse">
              <a:avLst/>
            </a:prstGeom>
            <a:noFill/>
            <a:ln algn="ctr" cap="flat" cmpd="sng" w="12700">
              <a:no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ea typeface="华文细黑"/>
              </a:endParaRPr>
            </a:p>
          </p:txBody>
        </p:sp>
        <p:sp>
          <p:nvSpPr>
            <p:cNvPr id="25" name="椭圆 24"/>
            <p:cNvSpPr/>
            <p:nvPr/>
          </p:nvSpPr>
          <p:spPr>
            <a:xfrm rot="11700000">
              <a:off x="3848621" y="2997476"/>
              <a:ext cx="1660462" cy="1660461"/>
            </a:xfrm>
            <a:prstGeom prst="ellipse">
              <a:avLst/>
            </a:prstGeom>
            <a:noFill/>
            <a:ln algn="ctr" cap="flat" cmpd="sng" w="12700">
              <a:solidFill>
                <a:sysClr lastClr="FFFFFF" val="window">
                  <a:lumMod val="75000"/>
                </a:sysClr>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ea typeface="华文细黑"/>
              </a:endParaRPr>
            </a:p>
          </p:txBody>
        </p:sp>
        <p:sp>
          <p:nvSpPr>
            <p:cNvPr id="26" name="Freeform 5"/>
            <p:cNvSpPr/>
            <p:nvPr/>
          </p:nvSpPr>
          <p:spPr bwMode="auto">
            <a:xfrm rot="900000">
              <a:off x="4342084" y="4572875"/>
              <a:ext cx="207877" cy="180476"/>
            </a:xfrm>
            <a:custGeom>
              <a:gdLst>
                <a:gd fmla="*/ 131 w 331" name="T0"/>
                <a:gd fmla="*/ 0 h 287" name="T1"/>
                <a:gd fmla="*/ 199 w 331" name="T2"/>
                <a:gd fmla="*/ 0 h 287" name="T3"/>
                <a:gd fmla="*/ 305 w 331" name="T4"/>
                <a:gd fmla="*/ 0 h 287" name="T5"/>
                <a:gd fmla="*/ 322 w 331" name="T6"/>
                <a:gd fmla="*/ 29 h 287" name="T7"/>
                <a:gd fmla="*/ 269 w 331" name="T8"/>
                <a:gd fmla="*/ 121 h 287" name="T9"/>
                <a:gd fmla="*/ 235 w 331" name="T10"/>
                <a:gd fmla="*/ 179 h 287" name="T11"/>
                <a:gd fmla="*/ 182 w 331" name="T12"/>
                <a:gd fmla="*/ 271 h 287" name="T13"/>
                <a:gd fmla="*/ 148 w 331" name="T14"/>
                <a:gd fmla="*/ 271 h 287" name="T15"/>
                <a:gd fmla="*/ 96 w 331" name="T16"/>
                <a:gd fmla="*/ 179 h 287" name="T17"/>
                <a:gd fmla="*/ 62 w 331" name="T18"/>
                <a:gd fmla="*/ 121 h 287" name="T19"/>
                <a:gd fmla="*/ 9 w 331" name="T20"/>
                <a:gd fmla="*/ 29 h 287" name="T21"/>
                <a:gd fmla="*/ 26 w 331" name="T22"/>
                <a:gd fmla="*/ 0 h 287" name="T23"/>
                <a:gd fmla="*/ 131 w 331" name="T24"/>
                <a:gd fmla="*/ 0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331">
                  <a:moveTo>
                    <a:pt x="131" y="0"/>
                  </a:moveTo>
                  <a:cubicBezTo>
                    <a:pt x="150" y="0"/>
                    <a:pt x="181" y="0"/>
                    <a:pt x="199" y="0"/>
                  </a:cubicBezTo>
                  <a:cubicBezTo>
                    <a:pt x="305" y="0"/>
                    <a:pt x="305" y="0"/>
                    <a:pt x="305" y="0"/>
                  </a:cubicBezTo>
                  <a:cubicBezTo>
                    <a:pt x="323" y="0"/>
                    <a:pt x="331" y="13"/>
                    <a:pt x="322" y="29"/>
                  </a:cubicBezTo>
                  <a:cubicBezTo>
                    <a:pt x="269" y="121"/>
                    <a:pt x="269" y="121"/>
                    <a:pt x="269" y="121"/>
                  </a:cubicBezTo>
                  <a:cubicBezTo>
                    <a:pt x="260" y="137"/>
                    <a:pt x="244" y="163"/>
                    <a:pt x="235" y="179"/>
                  </a:cubicBezTo>
                  <a:cubicBezTo>
                    <a:pt x="182" y="271"/>
                    <a:pt x="182" y="271"/>
                    <a:pt x="182" y="271"/>
                  </a:cubicBezTo>
                  <a:cubicBezTo>
                    <a:pt x="173" y="287"/>
                    <a:pt x="158" y="287"/>
                    <a:pt x="148" y="271"/>
                  </a:cubicBezTo>
                  <a:cubicBezTo>
                    <a:pt x="96" y="179"/>
                    <a:pt x="96" y="179"/>
                    <a:pt x="96" y="179"/>
                  </a:cubicBezTo>
                  <a:cubicBezTo>
                    <a:pt x="86" y="163"/>
                    <a:pt x="71" y="137"/>
                    <a:pt x="62" y="121"/>
                  </a:cubicBezTo>
                  <a:cubicBezTo>
                    <a:pt x="9" y="29"/>
                    <a:pt x="9" y="29"/>
                    <a:pt x="9" y="29"/>
                  </a:cubicBezTo>
                  <a:cubicBezTo>
                    <a:pt x="0" y="13"/>
                    <a:pt x="8" y="0"/>
                    <a:pt x="26" y="0"/>
                  </a:cubicBezTo>
                  <a:lnTo>
                    <a:pt x="131" y="0"/>
                  </a:lnTo>
                  <a:close/>
                </a:path>
              </a:pathLst>
            </a:custGeom>
            <a:solidFill>
              <a:schemeClr val="accent2"/>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a typeface="华文细黑"/>
              </a:endParaRPr>
            </a:p>
          </p:txBody>
        </p:sp>
        <p:sp>
          <p:nvSpPr>
            <p:cNvPr id="27" name="弧形 26"/>
            <p:cNvSpPr/>
            <p:nvPr/>
          </p:nvSpPr>
          <p:spPr>
            <a:xfrm rot="10800000">
              <a:off x="3849052" y="2993143"/>
              <a:ext cx="1659600" cy="1659600"/>
            </a:xfrm>
            <a:prstGeom prst="arc">
              <a:avLst>
                <a:gd fmla="val 5283054" name="adj1"/>
                <a:gd fmla="val 7107048" name="adj2"/>
              </a:avLst>
            </a:prstGeom>
            <a:noFill/>
            <a:ln algn="ctr" cap="rnd" cmpd="sng" w="38100">
              <a:solidFill>
                <a:schemeClr val="accent2"/>
              </a:solidFill>
              <a:prstDash val="solid"/>
              <a:roun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a typeface="华文细黑"/>
              </a:endParaRPr>
            </a:p>
          </p:txBody>
        </p:sp>
      </p:grpSp>
      <p:grpSp>
        <p:nvGrpSpPr>
          <p:cNvPr id="28" name="组合 27"/>
          <p:cNvGrpSpPr/>
          <p:nvPr/>
        </p:nvGrpSpPr>
        <p:grpSpPr>
          <a:xfrm>
            <a:off x="1098938" y="2766788"/>
            <a:ext cx="1388408" cy="1388408"/>
            <a:chOff x="1272861" y="3128738"/>
            <a:chExt cx="1388408" cy="1388408"/>
          </a:xfrm>
        </p:grpSpPr>
        <p:sp>
          <p:nvSpPr>
            <p:cNvPr id="29" name="椭圆 28"/>
            <p:cNvSpPr/>
            <p:nvPr/>
          </p:nvSpPr>
          <p:spPr>
            <a:xfrm rot="900000">
              <a:off x="1272861" y="3128738"/>
              <a:ext cx="1388408" cy="1388408"/>
            </a:xfrm>
            <a:prstGeom prst="ellipse">
              <a:avLst/>
            </a:prstGeom>
            <a:noFill/>
            <a:ln algn="ctr" cap="flat" cmpd="sng" w="12700">
              <a:no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ea typeface="华文细黑"/>
              </a:endParaRPr>
            </a:p>
          </p:txBody>
        </p:sp>
        <p:sp>
          <p:nvSpPr>
            <p:cNvPr id="30" name="椭圆 29"/>
            <p:cNvSpPr/>
            <p:nvPr/>
          </p:nvSpPr>
          <p:spPr>
            <a:xfrm rot="900000">
              <a:off x="1414982" y="3270859"/>
              <a:ext cx="1104166" cy="1104166"/>
            </a:xfrm>
            <a:prstGeom prst="ellipse">
              <a:avLst/>
            </a:prstGeom>
            <a:noFill/>
            <a:ln algn="ctr" cap="flat" cmpd="sng" w="12700">
              <a:solidFill>
                <a:sysClr lastClr="FFFFFF" val="window">
                  <a:lumMod val="75000"/>
                </a:sysClr>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ea typeface="华文细黑"/>
              </a:endParaRPr>
            </a:p>
          </p:txBody>
        </p:sp>
        <p:sp>
          <p:nvSpPr>
            <p:cNvPr id="31" name="Freeform 5"/>
            <p:cNvSpPr/>
            <p:nvPr/>
          </p:nvSpPr>
          <p:spPr bwMode="auto">
            <a:xfrm rot="11700000">
              <a:off x="2025753" y="3199712"/>
              <a:ext cx="178380" cy="154867"/>
            </a:xfrm>
            <a:custGeom>
              <a:gdLst>
                <a:gd fmla="*/ 131 w 331" name="T0"/>
                <a:gd fmla="*/ 0 h 287" name="T1"/>
                <a:gd fmla="*/ 199 w 331" name="T2"/>
                <a:gd fmla="*/ 0 h 287" name="T3"/>
                <a:gd fmla="*/ 305 w 331" name="T4"/>
                <a:gd fmla="*/ 0 h 287" name="T5"/>
                <a:gd fmla="*/ 322 w 331" name="T6"/>
                <a:gd fmla="*/ 29 h 287" name="T7"/>
                <a:gd fmla="*/ 269 w 331" name="T8"/>
                <a:gd fmla="*/ 121 h 287" name="T9"/>
                <a:gd fmla="*/ 235 w 331" name="T10"/>
                <a:gd fmla="*/ 179 h 287" name="T11"/>
                <a:gd fmla="*/ 182 w 331" name="T12"/>
                <a:gd fmla="*/ 271 h 287" name="T13"/>
                <a:gd fmla="*/ 148 w 331" name="T14"/>
                <a:gd fmla="*/ 271 h 287" name="T15"/>
                <a:gd fmla="*/ 96 w 331" name="T16"/>
                <a:gd fmla="*/ 179 h 287" name="T17"/>
                <a:gd fmla="*/ 62 w 331" name="T18"/>
                <a:gd fmla="*/ 121 h 287" name="T19"/>
                <a:gd fmla="*/ 9 w 331" name="T20"/>
                <a:gd fmla="*/ 29 h 287" name="T21"/>
                <a:gd fmla="*/ 26 w 331" name="T22"/>
                <a:gd fmla="*/ 0 h 287" name="T23"/>
                <a:gd fmla="*/ 131 w 331" name="T24"/>
                <a:gd fmla="*/ 0 h 2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7" w="331">
                  <a:moveTo>
                    <a:pt x="131" y="0"/>
                  </a:moveTo>
                  <a:cubicBezTo>
                    <a:pt x="150" y="0"/>
                    <a:pt x="181" y="0"/>
                    <a:pt x="199" y="0"/>
                  </a:cubicBezTo>
                  <a:cubicBezTo>
                    <a:pt x="305" y="0"/>
                    <a:pt x="305" y="0"/>
                    <a:pt x="305" y="0"/>
                  </a:cubicBezTo>
                  <a:cubicBezTo>
                    <a:pt x="323" y="0"/>
                    <a:pt x="331" y="13"/>
                    <a:pt x="322" y="29"/>
                  </a:cubicBezTo>
                  <a:cubicBezTo>
                    <a:pt x="269" y="121"/>
                    <a:pt x="269" y="121"/>
                    <a:pt x="269" y="121"/>
                  </a:cubicBezTo>
                  <a:cubicBezTo>
                    <a:pt x="260" y="137"/>
                    <a:pt x="244" y="163"/>
                    <a:pt x="235" y="179"/>
                  </a:cubicBezTo>
                  <a:cubicBezTo>
                    <a:pt x="182" y="271"/>
                    <a:pt x="182" y="271"/>
                    <a:pt x="182" y="271"/>
                  </a:cubicBezTo>
                  <a:cubicBezTo>
                    <a:pt x="173" y="287"/>
                    <a:pt x="158" y="287"/>
                    <a:pt x="148" y="271"/>
                  </a:cubicBezTo>
                  <a:cubicBezTo>
                    <a:pt x="96" y="179"/>
                    <a:pt x="96" y="179"/>
                    <a:pt x="96" y="179"/>
                  </a:cubicBezTo>
                  <a:cubicBezTo>
                    <a:pt x="86" y="163"/>
                    <a:pt x="71" y="137"/>
                    <a:pt x="62" y="121"/>
                  </a:cubicBezTo>
                  <a:cubicBezTo>
                    <a:pt x="9" y="29"/>
                    <a:pt x="9" y="29"/>
                    <a:pt x="9" y="29"/>
                  </a:cubicBezTo>
                  <a:cubicBezTo>
                    <a:pt x="0" y="13"/>
                    <a:pt x="8" y="0"/>
                    <a:pt x="26" y="0"/>
                  </a:cubicBezTo>
                  <a:lnTo>
                    <a:pt x="131" y="0"/>
                  </a:lnTo>
                  <a:close/>
                </a:path>
              </a:pathLst>
            </a:custGeom>
            <a:solidFill>
              <a:schemeClr val="accent3"/>
            </a:solidFill>
            <a:ln cap="flat" w="12700">
              <a:noFill/>
              <a:prstDash val="solid"/>
              <a:miter lim="800000"/>
            </a:ln>
          </p:spPr>
          <p:txBody>
            <a:bodyPr anchor="t" anchorCtr="0" bIns="45720" compatLnSpc="1" lIns="91440" numCol="1" rIns="91440" tIns="45720" vert="horz" wrap="square">
              <a:prstTxWarp prst="textNoShape">
                <a:avLst/>
              </a:prstTxWarp>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a typeface="华文细黑"/>
              </a:endParaRPr>
            </a:p>
          </p:txBody>
        </p:sp>
        <p:sp>
          <p:nvSpPr>
            <p:cNvPr id="32" name="弧形 31"/>
            <p:cNvSpPr/>
            <p:nvPr/>
          </p:nvSpPr>
          <p:spPr>
            <a:xfrm>
              <a:off x="1404558" y="3270343"/>
              <a:ext cx="1105200" cy="1105200"/>
            </a:xfrm>
            <a:prstGeom prst="arc">
              <a:avLst>
                <a:gd fmla="val 5283054" name="adj1"/>
                <a:gd fmla="val 7107048" name="adj2"/>
              </a:avLst>
            </a:prstGeom>
            <a:noFill/>
            <a:ln algn="ctr" cap="rnd" cmpd="sng" w="38100">
              <a:solidFill>
                <a:schemeClr val="accent3"/>
              </a:solidFill>
              <a:prstDash val="solid"/>
              <a:roun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black"/>
                </a:solidFill>
                <a:effectLst/>
                <a:uLnTx/>
                <a:uFillTx/>
                <a:latin typeface="华文细黑"/>
                <a:ea typeface="华文细黑"/>
              </a:endParaRPr>
            </a:p>
          </p:txBody>
        </p:sp>
      </p:grpSp>
      <p:sp>
        <p:nvSpPr>
          <p:cNvPr id="33" name="椭圆 32"/>
          <p:cNvSpPr/>
          <p:nvPr/>
        </p:nvSpPr>
        <p:spPr>
          <a:xfrm>
            <a:off x="3997709" y="2958536"/>
            <a:ext cx="1014440" cy="1014441"/>
          </a:xfrm>
          <a:prstGeom prst="ellipse">
            <a:avLst/>
          </a:prstGeom>
          <a:gradFill>
            <a:gsLst>
              <a:gs pos="57000">
                <a:sysClr lastClr="FFFFFF" val="window"/>
              </a:gs>
              <a:gs pos="99000">
                <a:schemeClr val="bg1">
                  <a:lumMod val="85000"/>
                </a:schemeClr>
              </a:gs>
            </a:gsLst>
            <a:lin ang="13500000" scaled="1"/>
          </a:gradFill>
          <a:ln algn="ctr" cap="flat" cmpd="sng" w="19050">
            <a:gradFill flip="none" rotWithShape="1">
              <a:gsLst>
                <a:gs pos="59000">
                  <a:schemeClr val="bg1"/>
                </a:gs>
                <a:gs pos="0">
                  <a:schemeClr val="bg1">
                    <a:lumMod val="85000"/>
                  </a:schemeClr>
                </a:gs>
              </a:gsLst>
              <a:lin ang="13500000" scaled="1"/>
            </a:gradFill>
            <a:prstDash val="solid"/>
            <a:miter lim="800000"/>
          </a:ln>
          <a:effectLst>
            <a:outerShdw algn="tl" blurRad="558800" dir="2700000" dist="533400" rotWithShape="0" sx="95000" sy="95000">
              <a:sysClr lastClr="FFFFFF" val="window">
                <a:lumMod val="65000"/>
                <a:alpha val="40000"/>
              </a:sysClr>
            </a:outerShdw>
          </a:effectLst>
        </p:spPr>
        <p:txBody>
          <a:bodyPr anchor="ctr" rtlCol="0"/>
          <a:lstStyle/>
          <a:p>
            <a:pPr algn="ctr"/>
            <a:endParaRPr altLang="en-US" kern="0" lang="zh-CN">
              <a:solidFill>
                <a:prstClr val="white"/>
              </a:solidFill>
              <a:latin typeface="华文细黑"/>
              <a:ea typeface="华文细黑"/>
            </a:endParaRPr>
          </a:p>
        </p:txBody>
      </p:sp>
      <p:sp>
        <p:nvSpPr>
          <p:cNvPr id="34" name="椭圆 33"/>
          <p:cNvSpPr/>
          <p:nvPr/>
        </p:nvSpPr>
        <p:spPr>
          <a:xfrm>
            <a:off x="9396365" y="2942818"/>
            <a:ext cx="1014440" cy="1014440"/>
          </a:xfrm>
          <a:prstGeom prst="ellipse">
            <a:avLst/>
          </a:prstGeom>
          <a:gradFill>
            <a:gsLst>
              <a:gs pos="57000">
                <a:sysClr lastClr="FFFFFF" val="window"/>
              </a:gs>
              <a:gs pos="99000">
                <a:schemeClr val="bg1">
                  <a:lumMod val="85000"/>
                </a:schemeClr>
              </a:gs>
            </a:gsLst>
            <a:lin ang="13500000" scaled="1"/>
          </a:gradFill>
          <a:ln algn="ctr" cap="flat" cmpd="sng" w="19050">
            <a:gradFill flip="none" rotWithShape="1">
              <a:gsLst>
                <a:gs pos="59000">
                  <a:schemeClr val="bg1"/>
                </a:gs>
                <a:gs pos="0">
                  <a:schemeClr val="bg1">
                    <a:lumMod val="85000"/>
                  </a:schemeClr>
                </a:gs>
              </a:gsLst>
              <a:lin ang="13500000" scaled="1"/>
            </a:gradFill>
            <a:prstDash val="solid"/>
            <a:miter lim="800000"/>
          </a:ln>
          <a:effectLst>
            <a:outerShdw algn="tl" blurRad="558800" dir="2700000" dist="533400" rotWithShape="0" sx="95000" sy="95000">
              <a:sysClr lastClr="FFFFFF" val="window">
                <a:lumMod val="65000"/>
                <a:alpha val="40000"/>
              </a:sysClr>
            </a:outerShdw>
          </a:effectLst>
        </p:spPr>
        <p:txBody>
          <a:bodyPr anchor="ctr" rtlCol="0"/>
          <a:lstStyle/>
          <a:p>
            <a:pPr algn="ctr"/>
            <a:endParaRPr altLang="en-US" kern="0" lang="zh-CN">
              <a:solidFill>
                <a:prstClr val="white"/>
              </a:solidFill>
              <a:latin typeface="华文细黑"/>
              <a:ea typeface="华文细黑"/>
            </a:endParaRPr>
          </a:p>
        </p:txBody>
      </p:sp>
      <p:sp>
        <p:nvSpPr>
          <p:cNvPr id="35" name="椭圆 34"/>
          <p:cNvSpPr/>
          <p:nvPr/>
        </p:nvSpPr>
        <p:spPr>
          <a:xfrm>
            <a:off x="6858141" y="3115759"/>
            <a:ext cx="690466" cy="690466"/>
          </a:xfrm>
          <a:prstGeom prst="ellipse">
            <a:avLst/>
          </a:prstGeom>
          <a:gradFill>
            <a:gsLst>
              <a:gs pos="57000">
                <a:sysClr lastClr="FFFFFF" val="window"/>
              </a:gs>
              <a:gs pos="99000">
                <a:schemeClr val="bg1">
                  <a:lumMod val="85000"/>
                </a:schemeClr>
              </a:gs>
            </a:gsLst>
            <a:lin ang="13500000" scaled="1"/>
          </a:gradFill>
          <a:ln algn="ctr" cap="flat" cmpd="sng" w="19050">
            <a:gradFill flip="none" rotWithShape="1">
              <a:gsLst>
                <a:gs pos="59000">
                  <a:schemeClr val="bg1"/>
                </a:gs>
                <a:gs pos="0">
                  <a:schemeClr val="bg1">
                    <a:lumMod val="85000"/>
                  </a:schemeClr>
                </a:gs>
              </a:gsLst>
              <a:lin ang="13500000" scaled="1"/>
            </a:gradFill>
            <a:prstDash val="solid"/>
            <a:miter lim="800000"/>
          </a:ln>
          <a:effectLst>
            <a:outerShdw algn="tl" blurRad="558800" dir="2700000" dist="533400" rotWithShape="0" sx="95000" sy="95000">
              <a:sysClr lastClr="FFFFFF" val="window">
                <a:lumMod val="65000"/>
                <a:alpha val="40000"/>
              </a:sysClr>
            </a:outerShdw>
          </a:effectLst>
        </p:spPr>
        <p:txBody>
          <a:bodyPr anchor="ctr" rtlCol="0"/>
          <a:lstStyle/>
          <a:p>
            <a:pPr algn="ctr"/>
            <a:endParaRPr altLang="en-US" kern="0" lang="zh-CN">
              <a:solidFill>
                <a:prstClr val="white"/>
              </a:solidFill>
              <a:latin typeface="华文细黑"/>
              <a:ea typeface="华文细黑"/>
            </a:endParaRPr>
          </a:p>
        </p:txBody>
      </p:sp>
      <p:sp>
        <p:nvSpPr>
          <p:cNvPr id="36" name="文本框 35"/>
          <p:cNvSpPr txBox="1"/>
          <p:nvPr/>
        </p:nvSpPr>
        <p:spPr>
          <a:xfrm>
            <a:off x="1242706" y="1905015"/>
            <a:ext cx="2257222" cy="585216"/>
          </a:xfrm>
          <a:prstGeom prst="rect">
            <a:avLst/>
          </a:prstGeom>
          <a:noFill/>
        </p:spPr>
        <p:txBody>
          <a:bodyPr rtlCol="0" wrap="square">
            <a:spAutoFit/>
          </a:bodyPr>
          <a:lstStyle/>
          <a:p>
            <a:pPr algn="ctr">
              <a:lnSpc>
                <a:spcPct val="120000"/>
              </a:lnSpc>
            </a:pPr>
            <a:r>
              <a:rPr altLang="en-US" lang="zh-CN" spc="300" sz="900">
                <a:solidFill>
                  <a:schemeClr val="bg2">
                    <a:lumMod val="75000"/>
                  </a:schemeClr>
                </a:solidFill>
                <a:latin typeface="+mn-ea"/>
              </a:rPr>
              <a:t>由在此输入详细介绍，以表达项目工作的详细资料和文字信息。</a:t>
            </a:r>
          </a:p>
        </p:txBody>
      </p:sp>
      <p:sp>
        <p:nvSpPr>
          <p:cNvPr id="37" name="文本框 36"/>
          <p:cNvSpPr txBox="1"/>
          <p:nvPr/>
        </p:nvSpPr>
        <p:spPr>
          <a:xfrm>
            <a:off x="1274083" y="1588791"/>
            <a:ext cx="2194469" cy="335280"/>
          </a:xfrm>
          <a:prstGeom prst="rect">
            <a:avLst/>
          </a:prstGeom>
          <a:noFill/>
        </p:spPr>
        <p:txBody>
          <a:bodyPr rtlCol="0" wrap="square">
            <a:spAutoFit/>
          </a:bodyPr>
          <a:lstStyle/>
          <a:p>
            <a:pPr algn="ctr"/>
            <a:r>
              <a:rPr altLang="en-US" b="1" lang="zh-CN" spc="300" sz="1600">
                <a:solidFill>
                  <a:schemeClr val="bg2">
                    <a:lumMod val="25000"/>
                  </a:schemeClr>
                </a:solidFill>
                <a:latin typeface="+mn-ea"/>
              </a:rPr>
              <a:t>工作效率提升</a:t>
            </a:r>
          </a:p>
        </p:txBody>
      </p:sp>
      <p:sp>
        <p:nvSpPr>
          <p:cNvPr id="38" name="文本框 37"/>
          <p:cNvSpPr txBox="1"/>
          <p:nvPr/>
        </p:nvSpPr>
        <p:spPr>
          <a:xfrm>
            <a:off x="6617455" y="1893133"/>
            <a:ext cx="2257222" cy="585216"/>
          </a:xfrm>
          <a:prstGeom prst="rect">
            <a:avLst/>
          </a:prstGeom>
          <a:noFill/>
        </p:spPr>
        <p:txBody>
          <a:bodyPr rtlCol="0" wrap="square">
            <a:spAutoFit/>
          </a:bodyPr>
          <a:lstStyle/>
          <a:p>
            <a:pPr algn="ctr">
              <a:lnSpc>
                <a:spcPct val="120000"/>
              </a:lnSpc>
            </a:pPr>
            <a:r>
              <a:rPr altLang="en-US" lang="zh-CN" spc="300" sz="900">
                <a:solidFill>
                  <a:schemeClr val="bg2">
                    <a:lumMod val="75000"/>
                  </a:schemeClr>
                </a:solidFill>
                <a:latin typeface="+mn-ea"/>
              </a:rPr>
              <a:t>由在此输入详细介绍，以表达项目工作的详细资料和文字信息。</a:t>
            </a:r>
          </a:p>
        </p:txBody>
      </p:sp>
      <p:sp>
        <p:nvSpPr>
          <p:cNvPr id="39" name="文本框 38"/>
          <p:cNvSpPr txBox="1"/>
          <p:nvPr/>
        </p:nvSpPr>
        <p:spPr>
          <a:xfrm>
            <a:off x="6484983" y="1588791"/>
            <a:ext cx="2522167" cy="335280"/>
          </a:xfrm>
          <a:prstGeom prst="rect">
            <a:avLst/>
          </a:prstGeom>
          <a:noFill/>
        </p:spPr>
        <p:txBody>
          <a:bodyPr rtlCol="0" wrap="square">
            <a:spAutoFit/>
          </a:bodyPr>
          <a:lstStyle/>
          <a:p>
            <a:pPr algn="ctr"/>
            <a:r>
              <a:rPr altLang="en-US" b="1" lang="zh-CN" spc="300" sz="1600">
                <a:solidFill>
                  <a:schemeClr val="bg2">
                    <a:lumMod val="25000"/>
                  </a:schemeClr>
                </a:solidFill>
                <a:latin typeface="+mn-ea"/>
              </a:rPr>
              <a:t>团队效率提升</a:t>
            </a:r>
          </a:p>
        </p:txBody>
      </p:sp>
      <p:sp>
        <p:nvSpPr>
          <p:cNvPr id="40" name="文本框 39"/>
          <p:cNvSpPr txBox="1"/>
          <p:nvPr/>
        </p:nvSpPr>
        <p:spPr>
          <a:xfrm>
            <a:off x="2869097" y="5117848"/>
            <a:ext cx="2257222" cy="585216"/>
          </a:xfrm>
          <a:prstGeom prst="rect">
            <a:avLst/>
          </a:prstGeom>
          <a:noFill/>
        </p:spPr>
        <p:txBody>
          <a:bodyPr rtlCol="0" wrap="square">
            <a:spAutoFit/>
          </a:bodyPr>
          <a:lstStyle/>
          <a:p>
            <a:pPr algn="ctr">
              <a:lnSpc>
                <a:spcPct val="120000"/>
              </a:lnSpc>
            </a:pPr>
            <a:r>
              <a:rPr altLang="en-US" lang="zh-CN" spc="300" sz="900">
                <a:solidFill>
                  <a:schemeClr val="bg2">
                    <a:lumMod val="75000"/>
                  </a:schemeClr>
                </a:solidFill>
                <a:latin typeface="+mn-ea"/>
              </a:rPr>
              <a:t>由在此输入详细介绍，以表达项目工作的详细资料和文字信息。</a:t>
            </a:r>
          </a:p>
        </p:txBody>
      </p:sp>
      <p:sp>
        <p:nvSpPr>
          <p:cNvPr id="41" name="文本框 40"/>
          <p:cNvSpPr txBox="1"/>
          <p:nvPr/>
        </p:nvSpPr>
        <p:spPr>
          <a:xfrm>
            <a:off x="2900473" y="4813506"/>
            <a:ext cx="2194469" cy="335280"/>
          </a:xfrm>
          <a:prstGeom prst="rect">
            <a:avLst/>
          </a:prstGeom>
          <a:noFill/>
        </p:spPr>
        <p:txBody>
          <a:bodyPr rtlCol="0" wrap="square">
            <a:spAutoFit/>
          </a:bodyPr>
          <a:lstStyle/>
          <a:p>
            <a:pPr algn="ctr"/>
            <a:r>
              <a:rPr altLang="en-US" b="1" lang="zh-CN" spc="300" sz="1600">
                <a:solidFill>
                  <a:schemeClr val="bg2">
                    <a:lumMod val="25000"/>
                  </a:schemeClr>
                </a:solidFill>
                <a:latin typeface="+mn-ea"/>
              </a:rPr>
              <a:t>执行力提升</a:t>
            </a:r>
          </a:p>
        </p:txBody>
      </p:sp>
      <p:sp>
        <p:nvSpPr>
          <p:cNvPr id="42" name="文本框 41"/>
          <p:cNvSpPr txBox="1"/>
          <p:nvPr/>
        </p:nvSpPr>
        <p:spPr>
          <a:xfrm>
            <a:off x="8212536" y="5117848"/>
            <a:ext cx="2391270" cy="420624"/>
          </a:xfrm>
          <a:prstGeom prst="rect">
            <a:avLst/>
          </a:prstGeom>
          <a:noFill/>
        </p:spPr>
        <p:txBody>
          <a:bodyPr rtlCol="0" wrap="square">
            <a:spAutoFit/>
          </a:bodyPr>
          <a:lstStyle/>
          <a:p>
            <a:pPr algn="ctr">
              <a:lnSpc>
                <a:spcPct val="120000"/>
              </a:lnSpc>
            </a:pPr>
            <a:r>
              <a:rPr altLang="en-US" lang="zh-CN" spc="300" sz="900">
                <a:solidFill>
                  <a:schemeClr val="bg2">
                    <a:lumMod val="75000"/>
                  </a:schemeClr>
                </a:solidFill>
                <a:latin typeface="+mn-ea"/>
              </a:rPr>
              <a:t>由在此输入详细介绍，以表达项目工作的详细资料和文字信息。</a:t>
            </a:r>
          </a:p>
        </p:txBody>
      </p:sp>
      <p:sp>
        <p:nvSpPr>
          <p:cNvPr id="43" name="文本框 42"/>
          <p:cNvSpPr txBox="1"/>
          <p:nvPr/>
        </p:nvSpPr>
        <p:spPr>
          <a:xfrm>
            <a:off x="8310937" y="4813506"/>
            <a:ext cx="2194469" cy="335280"/>
          </a:xfrm>
          <a:prstGeom prst="rect">
            <a:avLst/>
          </a:prstGeom>
          <a:noFill/>
        </p:spPr>
        <p:txBody>
          <a:bodyPr rtlCol="0" wrap="square">
            <a:spAutoFit/>
          </a:bodyPr>
          <a:lstStyle/>
          <a:p>
            <a:pPr algn="ctr"/>
            <a:r>
              <a:rPr altLang="en-US" b="1" lang="zh-CN" spc="300" sz="1600">
                <a:solidFill>
                  <a:schemeClr val="bg2">
                    <a:lumMod val="25000"/>
                  </a:schemeClr>
                </a:solidFill>
                <a:latin typeface="+mn-ea"/>
              </a:rPr>
              <a:t>各项风险减少</a:t>
            </a:r>
          </a:p>
        </p:txBody>
      </p:sp>
      <p:grpSp>
        <p:nvGrpSpPr>
          <p:cNvPr id="44" name="组合 43"/>
          <p:cNvGrpSpPr/>
          <p:nvPr/>
        </p:nvGrpSpPr>
        <p:grpSpPr>
          <a:xfrm>
            <a:off x="2879730" y="3334250"/>
            <a:ext cx="366717" cy="263012"/>
            <a:chOff x="3053653" y="3696200"/>
            <a:chExt cx="366717" cy="263012"/>
          </a:xfrm>
        </p:grpSpPr>
        <p:cxnSp>
          <p:nvCxnSpPr>
            <p:cNvPr id="45" name="直接连接符 44"/>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46" name="直接连接符 45"/>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47" name="直接连接符 46"/>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grpSp>
        <p:nvGrpSpPr>
          <p:cNvPr id="48" name="组合 47"/>
          <p:cNvGrpSpPr/>
          <p:nvPr/>
        </p:nvGrpSpPr>
        <p:grpSpPr>
          <a:xfrm>
            <a:off x="5745274" y="3334250"/>
            <a:ext cx="366717" cy="263012"/>
            <a:chOff x="3053653" y="3696200"/>
            <a:chExt cx="366717" cy="263012"/>
          </a:xfrm>
        </p:grpSpPr>
        <p:cxnSp>
          <p:nvCxnSpPr>
            <p:cNvPr id="49" name="直接连接符 48"/>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50" name="直接连接符 49"/>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51" name="直接连接符 50"/>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grpSp>
        <p:nvGrpSpPr>
          <p:cNvPr id="52" name="组合 51"/>
          <p:cNvGrpSpPr/>
          <p:nvPr/>
        </p:nvGrpSpPr>
        <p:grpSpPr>
          <a:xfrm>
            <a:off x="8288518" y="3334250"/>
            <a:ext cx="366717" cy="263012"/>
            <a:chOff x="3053653" y="3696200"/>
            <a:chExt cx="366717" cy="263012"/>
          </a:xfrm>
        </p:grpSpPr>
        <p:cxnSp>
          <p:nvCxnSpPr>
            <p:cNvPr id="53" name="直接连接符 52"/>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54" name="直接连接符 53"/>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55" name="直接连接符 54"/>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grpSp>
        <p:nvGrpSpPr>
          <p:cNvPr id="56" name="组合 55"/>
          <p:cNvGrpSpPr/>
          <p:nvPr/>
        </p:nvGrpSpPr>
        <p:grpSpPr>
          <a:xfrm>
            <a:off x="478751" y="3334250"/>
            <a:ext cx="366717" cy="263012"/>
            <a:chOff x="3053653" y="3696200"/>
            <a:chExt cx="366717" cy="263012"/>
          </a:xfrm>
        </p:grpSpPr>
        <p:cxnSp>
          <p:nvCxnSpPr>
            <p:cNvPr id="57" name="直接连接符 56"/>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58" name="直接连接符 57"/>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59" name="直接连接符 58"/>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grpSp>
        <p:nvGrpSpPr>
          <p:cNvPr id="60" name="组合 59"/>
          <p:cNvGrpSpPr/>
          <p:nvPr/>
        </p:nvGrpSpPr>
        <p:grpSpPr>
          <a:xfrm>
            <a:off x="11254793" y="3334250"/>
            <a:ext cx="366717" cy="263012"/>
            <a:chOff x="3053653" y="3696200"/>
            <a:chExt cx="366717" cy="263012"/>
          </a:xfrm>
        </p:grpSpPr>
        <p:cxnSp>
          <p:nvCxnSpPr>
            <p:cNvPr id="61" name="直接连接符 60"/>
            <p:cNvCxnSpPr/>
            <p:nvPr/>
          </p:nvCxnSpPr>
          <p:spPr>
            <a:xfrm flipH="1" rot="900000">
              <a:off x="3053653" y="3696200"/>
              <a:ext cx="0" cy="263012"/>
            </a:xfrm>
            <a:prstGeom prst="line">
              <a:avLst/>
            </a:prstGeom>
            <a:noFill/>
            <a:ln algn="ctr" cap="rnd" cmpd="sng" w="19050">
              <a:solidFill>
                <a:schemeClr val="bg2">
                  <a:lumMod val="90000"/>
                </a:schemeClr>
              </a:solidFill>
              <a:prstDash val="solid"/>
              <a:miter lim="800000"/>
            </a:ln>
            <a:effectLst/>
          </p:spPr>
        </p:cxnSp>
        <p:cxnSp>
          <p:nvCxnSpPr>
            <p:cNvPr id="71" name="直接连接符 70"/>
            <p:cNvCxnSpPr/>
            <p:nvPr/>
          </p:nvCxnSpPr>
          <p:spPr>
            <a:xfrm flipH="1" rot="900000">
              <a:off x="3237011" y="3761593"/>
              <a:ext cx="0" cy="132226"/>
            </a:xfrm>
            <a:prstGeom prst="line">
              <a:avLst/>
            </a:prstGeom>
            <a:noFill/>
            <a:ln algn="ctr" cap="rnd" cmpd="sng" w="19050">
              <a:solidFill>
                <a:schemeClr val="bg2">
                  <a:lumMod val="90000"/>
                </a:schemeClr>
              </a:solidFill>
              <a:prstDash val="solid"/>
              <a:miter lim="800000"/>
            </a:ln>
            <a:effectLst/>
          </p:spPr>
        </p:cxnSp>
        <p:cxnSp>
          <p:nvCxnSpPr>
            <p:cNvPr id="72" name="直接连接符 71"/>
            <p:cNvCxnSpPr/>
            <p:nvPr/>
          </p:nvCxnSpPr>
          <p:spPr>
            <a:xfrm flipH="1" rot="900000">
              <a:off x="3420370" y="3696200"/>
              <a:ext cx="0" cy="263012"/>
            </a:xfrm>
            <a:prstGeom prst="line">
              <a:avLst/>
            </a:prstGeom>
            <a:noFill/>
            <a:ln algn="ctr" cap="rnd" cmpd="sng" w="19050">
              <a:solidFill>
                <a:schemeClr val="bg2">
                  <a:lumMod val="90000"/>
                </a:schemeClr>
              </a:solidFill>
              <a:prstDash val="solid"/>
              <a:miter lim="800000"/>
            </a:ln>
            <a:effectLst/>
          </p:spPr>
        </p:cxnSp>
      </p:grpSp>
      <p:sp>
        <p:nvSpPr>
          <p:cNvPr id="73" name="椭圆 72"/>
          <p:cNvSpPr/>
          <p:nvPr/>
        </p:nvSpPr>
        <p:spPr>
          <a:xfrm>
            <a:off x="1447909" y="3115759"/>
            <a:ext cx="690466" cy="690466"/>
          </a:xfrm>
          <a:prstGeom prst="ellipse">
            <a:avLst/>
          </a:prstGeom>
          <a:gradFill>
            <a:gsLst>
              <a:gs pos="57000">
                <a:sysClr lastClr="FFFFFF" val="window"/>
              </a:gs>
              <a:gs pos="99000">
                <a:schemeClr val="bg1">
                  <a:lumMod val="85000"/>
                </a:schemeClr>
              </a:gs>
            </a:gsLst>
            <a:lin ang="13500000" scaled="1"/>
          </a:gradFill>
          <a:ln algn="ctr" cap="flat" cmpd="sng" w="19050">
            <a:gradFill flip="none" rotWithShape="1">
              <a:gsLst>
                <a:gs pos="59000">
                  <a:schemeClr val="bg1"/>
                </a:gs>
                <a:gs pos="0">
                  <a:schemeClr val="bg1">
                    <a:lumMod val="85000"/>
                  </a:schemeClr>
                </a:gs>
              </a:gsLst>
              <a:lin ang="13500000" scaled="1"/>
            </a:gradFill>
            <a:prstDash val="solid"/>
            <a:miter lim="800000"/>
          </a:ln>
          <a:effectLst>
            <a:outerShdw algn="tl" blurRad="558800" dir="2700000" dist="533400" rotWithShape="0" sx="95000" sy="95000">
              <a:sysClr lastClr="FFFFFF" val="window">
                <a:lumMod val="65000"/>
                <a:alpha val="40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prstClr val="white"/>
              </a:solidFill>
              <a:effectLst/>
              <a:uLnTx/>
              <a:uFillTx/>
              <a:latin typeface="华文细黑"/>
              <a:ea typeface="华文细黑"/>
            </a:endParaRPr>
          </a:p>
        </p:txBody>
      </p:sp>
      <p:sp>
        <p:nvSpPr>
          <p:cNvPr id="74" name="文本框 73"/>
          <p:cNvSpPr txBox="1"/>
          <p:nvPr/>
        </p:nvSpPr>
        <p:spPr>
          <a:xfrm>
            <a:off x="1482626" y="3260937"/>
            <a:ext cx="621030" cy="396240"/>
          </a:xfrm>
          <a:prstGeom prst="rect">
            <a:avLst/>
          </a:prstGeom>
          <a:noFill/>
        </p:spPr>
        <p:txBody>
          <a:bodyPr rtlCol="0" wrap="none">
            <a:spAutoFit/>
          </a:bodyPr>
          <a:lstStyle/>
          <a:p>
            <a:pPr algn="ctr"/>
            <a:r>
              <a:rPr altLang="zh-CN" lang="en-US" sz="2000">
                <a:solidFill>
                  <a:schemeClr val="tx1">
                    <a:lumMod val="50000"/>
                    <a:lumOff val="50000"/>
                  </a:schemeClr>
                </a:solidFill>
                <a:effectLst>
                  <a:innerShdw blurRad="127000" dir="16200000" dist="50800">
                    <a:prstClr val="black">
                      <a:alpha val="80000"/>
                    </a:prstClr>
                  </a:innerShdw>
                </a:effectLst>
                <a:latin charset="0" panose="020b0502020202020204" pitchFamily="34" typeface="Century Gothic"/>
              </a:rPr>
              <a:t>50%</a:t>
            </a:r>
          </a:p>
        </p:txBody>
      </p:sp>
      <p:sp>
        <p:nvSpPr>
          <p:cNvPr id="75" name="文本框 74"/>
          <p:cNvSpPr txBox="1"/>
          <p:nvPr/>
        </p:nvSpPr>
        <p:spPr>
          <a:xfrm>
            <a:off x="4194413" y="3265701"/>
            <a:ext cx="621030" cy="396240"/>
          </a:xfrm>
          <a:prstGeom prst="rect">
            <a:avLst/>
          </a:prstGeom>
          <a:noFill/>
        </p:spPr>
        <p:txBody>
          <a:bodyPr rtlCol="0" wrap="none">
            <a:spAutoFit/>
          </a:bodyPr>
          <a:lstStyle/>
          <a:p>
            <a:pPr algn="ctr"/>
            <a:r>
              <a:rPr altLang="zh-CN" lang="en-US" sz="2000">
                <a:solidFill>
                  <a:schemeClr val="tx1">
                    <a:lumMod val="50000"/>
                    <a:lumOff val="50000"/>
                  </a:schemeClr>
                </a:solidFill>
                <a:effectLst>
                  <a:innerShdw blurRad="127000" dir="16200000" dist="50800">
                    <a:prstClr val="black">
                      <a:alpha val="80000"/>
                    </a:prstClr>
                  </a:innerShdw>
                </a:effectLst>
                <a:latin charset="0" panose="020b0502020202020204" pitchFamily="34" typeface="Century Gothic"/>
              </a:rPr>
              <a:t>60%</a:t>
            </a:r>
          </a:p>
        </p:txBody>
      </p:sp>
      <p:sp>
        <p:nvSpPr>
          <p:cNvPr id="76" name="文本框 75"/>
          <p:cNvSpPr txBox="1"/>
          <p:nvPr/>
        </p:nvSpPr>
        <p:spPr>
          <a:xfrm>
            <a:off x="6892858" y="3260937"/>
            <a:ext cx="621030" cy="396240"/>
          </a:xfrm>
          <a:prstGeom prst="rect">
            <a:avLst/>
          </a:prstGeom>
          <a:noFill/>
        </p:spPr>
        <p:txBody>
          <a:bodyPr rtlCol="0" wrap="none">
            <a:spAutoFit/>
          </a:bodyPr>
          <a:lstStyle/>
          <a:p>
            <a:pPr algn="ctr"/>
            <a:r>
              <a:rPr altLang="zh-CN" lang="en-US" sz="2000">
                <a:solidFill>
                  <a:schemeClr val="tx1">
                    <a:lumMod val="50000"/>
                    <a:lumOff val="50000"/>
                  </a:schemeClr>
                </a:solidFill>
                <a:effectLst>
                  <a:innerShdw blurRad="127000" dir="16200000" dist="50800">
                    <a:prstClr val="black">
                      <a:alpha val="80000"/>
                    </a:prstClr>
                  </a:innerShdw>
                </a:effectLst>
                <a:latin charset="0" panose="020b0502020202020204" pitchFamily="34" typeface="Century Gothic"/>
              </a:rPr>
              <a:t>40%</a:t>
            </a:r>
          </a:p>
        </p:txBody>
      </p:sp>
      <p:sp>
        <p:nvSpPr>
          <p:cNvPr id="77" name="文本框 76"/>
          <p:cNvSpPr txBox="1"/>
          <p:nvPr/>
        </p:nvSpPr>
        <p:spPr>
          <a:xfrm>
            <a:off x="9593069" y="3249983"/>
            <a:ext cx="621030" cy="396240"/>
          </a:xfrm>
          <a:prstGeom prst="rect">
            <a:avLst/>
          </a:prstGeom>
          <a:noFill/>
        </p:spPr>
        <p:txBody>
          <a:bodyPr rtlCol="0" wrap="none">
            <a:spAutoFit/>
          </a:bodyPr>
          <a:lstStyle/>
          <a:p>
            <a:pPr algn="ctr"/>
            <a:r>
              <a:rPr altLang="zh-CN" lang="en-US" sz="2000">
                <a:solidFill>
                  <a:schemeClr val="tx1">
                    <a:lumMod val="50000"/>
                    <a:lumOff val="50000"/>
                  </a:schemeClr>
                </a:solidFill>
                <a:effectLst>
                  <a:innerShdw blurRad="127000" dir="16200000" dist="50800">
                    <a:prstClr val="black">
                      <a:alpha val="80000"/>
                    </a:prstClr>
                  </a:innerShdw>
                </a:effectLst>
                <a:latin charset="0" panose="020b0502020202020204" pitchFamily="34" typeface="Century Gothic"/>
              </a:rPr>
              <a:t>10%</a:t>
            </a:r>
          </a:p>
        </p:txBody>
      </p:sp>
      <p:grpSp>
        <p:nvGrpSpPr>
          <p:cNvPr id="78" name="组合 77"/>
          <p:cNvGrpSpPr/>
          <p:nvPr/>
        </p:nvGrpSpPr>
        <p:grpSpPr>
          <a:xfrm>
            <a:off x="3910931" y="2871756"/>
            <a:ext cx="1187997" cy="1188000"/>
            <a:chOff x="4084854" y="3233706"/>
            <a:chExt cx="1187997" cy="1188000"/>
          </a:xfrm>
        </p:grpSpPr>
        <p:sp>
          <p:nvSpPr>
            <p:cNvPr hidden="1" id="79" name="空心弧 78"/>
            <p:cNvSpPr>
              <a:spLocks noChangeAspect="1"/>
            </p:cNvSpPr>
            <p:nvPr/>
          </p:nvSpPr>
          <p:spPr>
            <a:xfrm>
              <a:off x="4084854" y="3233706"/>
              <a:ext cx="1187997" cy="1188000"/>
            </a:xfrm>
            <a:prstGeom prst="blockArc">
              <a:avLst>
                <a:gd fmla="val 1813985" name="adj1"/>
                <a:gd fmla="val 16231316" name="adj2"/>
                <a:gd fmla="val 6177" name="adj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0" name="空心弧 79"/>
            <p:cNvSpPr>
              <a:spLocks noChangeAspect="1"/>
            </p:cNvSpPr>
            <p:nvPr/>
          </p:nvSpPr>
          <p:spPr>
            <a:xfrm flipH="1">
              <a:off x="4084854" y="3233706"/>
              <a:ext cx="1187997" cy="1188000"/>
            </a:xfrm>
            <a:prstGeom prst="blockArc">
              <a:avLst>
                <a:gd fmla="val 2835978" name="adj1"/>
                <a:gd fmla="val 16184069" name="adj2"/>
                <a:gd fmla="val 6379" name="adj3"/>
              </a:avLst>
            </a:prstGeom>
            <a:gradFill>
              <a:gsLst>
                <a:gs pos="1000">
                  <a:schemeClr val="accent1"/>
                </a:gs>
                <a:gs pos="100000">
                  <a:schemeClr val="accent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81" name="组合 80"/>
          <p:cNvGrpSpPr/>
          <p:nvPr/>
        </p:nvGrpSpPr>
        <p:grpSpPr>
          <a:xfrm>
            <a:off x="1376802" y="3044651"/>
            <a:ext cx="832680" cy="832682"/>
            <a:chOff x="1550725" y="3406601"/>
            <a:chExt cx="832680" cy="832682"/>
          </a:xfrm>
        </p:grpSpPr>
        <p:sp>
          <p:nvSpPr>
            <p:cNvPr id="82" name="空心弧 81"/>
            <p:cNvSpPr>
              <a:spLocks noChangeAspect="1"/>
            </p:cNvSpPr>
            <p:nvPr/>
          </p:nvSpPr>
          <p:spPr>
            <a:xfrm>
              <a:off x="1550725" y="3406601"/>
              <a:ext cx="832680" cy="832682"/>
            </a:xfrm>
            <a:prstGeom prst="blockArc">
              <a:avLst>
                <a:gd fmla="val 16234912" name="adj1"/>
                <a:gd fmla="val 16183100" name="adj2"/>
                <a:gd fmla="val 7248" name="adj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3" name="空心弧 82"/>
            <p:cNvSpPr>
              <a:spLocks noChangeAspect="1"/>
            </p:cNvSpPr>
            <p:nvPr/>
          </p:nvSpPr>
          <p:spPr>
            <a:xfrm flipH="1">
              <a:off x="1550725" y="3406601"/>
              <a:ext cx="832680" cy="832682"/>
            </a:xfrm>
            <a:prstGeom prst="blockArc">
              <a:avLst>
                <a:gd fmla="val 5402147" name="adj1"/>
                <a:gd fmla="val 16183100" name="adj2"/>
                <a:gd fmla="val 7248" name="adj3"/>
              </a:avLst>
            </a:prstGeom>
            <a:gradFill>
              <a:gsLst>
                <a:gs pos="1000">
                  <a:schemeClr val="accent4"/>
                </a:gs>
                <a:gs pos="100000">
                  <a:schemeClr val="accent5">
                    <a:lumMod val="60000"/>
                    <a:lumOff val="40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84" name="组合 83"/>
          <p:cNvGrpSpPr/>
          <p:nvPr/>
        </p:nvGrpSpPr>
        <p:grpSpPr>
          <a:xfrm>
            <a:off x="9309587" y="2856038"/>
            <a:ext cx="1187997" cy="1188000"/>
            <a:chOff x="9483510" y="3217988"/>
            <a:chExt cx="1187997" cy="1188000"/>
          </a:xfrm>
        </p:grpSpPr>
        <p:sp>
          <p:nvSpPr>
            <p:cNvPr id="85" name="空心弧 84"/>
            <p:cNvSpPr>
              <a:spLocks noChangeAspect="1"/>
            </p:cNvSpPr>
            <p:nvPr/>
          </p:nvSpPr>
          <p:spPr>
            <a:xfrm flipH="1">
              <a:off x="9483510" y="3217988"/>
              <a:ext cx="1187997" cy="1188000"/>
            </a:xfrm>
            <a:prstGeom prst="blockArc">
              <a:avLst>
                <a:gd fmla="val 13006648" name="adj1"/>
                <a:gd fmla="val 16199871" name="adj2"/>
                <a:gd fmla="val 6179" name="adj3"/>
              </a:avLst>
            </a:prstGeom>
            <a:gradFill>
              <a:gsLst>
                <a:gs pos="0">
                  <a:schemeClr val="accent1"/>
                </a:gs>
                <a:gs pos="100000">
                  <a:schemeClr val="accent2"/>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6" name="空心弧 85"/>
            <p:cNvSpPr>
              <a:spLocks noChangeAspect="1"/>
            </p:cNvSpPr>
            <p:nvPr/>
          </p:nvSpPr>
          <p:spPr>
            <a:xfrm flipH="1">
              <a:off x="9483510" y="3217988"/>
              <a:ext cx="1187997" cy="1188000"/>
            </a:xfrm>
            <a:prstGeom prst="blockArc">
              <a:avLst>
                <a:gd fmla="val 16333737" name="adj1"/>
                <a:gd fmla="val 16231316" name="adj2"/>
                <a:gd fmla="val 6177" name="adj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87" name="组合 86"/>
          <p:cNvGrpSpPr/>
          <p:nvPr/>
        </p:nvGrpSpPr>
        <p:grpSpPr>
          <a:xfrm>
            <a:off x="6787034" y="3044651"/>
            <a:ext cx="832680" cy="832682"/>
            <a:chOff x="6960957" y="3406601"/>
            <a:chExt cx="832680" cy="832682"/>
          </a:xfrm>
        </p:grpSpPr>
        <p:sp>
          <p:nvSpPr>
            <p:cNvPr id="88" name="空心弧 87"/>
            <p:cNvSpPr>
              <a:spLocks noChangeAspect="1"/>
            </p:cNvSpPr>
            <p:nvPr/>
          </p:nvSpPr>
          <p:spPr>
            <a:xfrm flipH="1">
              <a:off x="6960957" y="3406601"/>
              <a:ext cx="832680" cy="832682"/>
            </a:xfrm>
            <a:prstGeom prst="blockArc">
              <a:avLst>
                <a:gd fmla="val 7746186" name="adj1"/>
                <a:gd fmla="val 16182636" name="adj2"/>
                <a:gd fmla="val 8392" name="adj3"/>
              </a:avLst>
            </a:prstGeom>
            <a:gradFill>
              <a:gsLst>
                <a:gs pos="1000">
                  <a:schemeClr val="accent4"/>
                </a:gs>
                <a:gs pos="100000">
                  <a:schemeClr val="accent5">
                    <a:lumMod val="60000"/>
                    <a:lumOff val="4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9" name="空心弧 88"/>
            <p:cNvSpPr>
              <a:spLocks noChangeAspect="1"/>
            </p:cNvSpPr>
            <p:nvPr/>
          </p:nvSpPr>
          <p:spPr>
            <a:xfrm>
              <a:off x="6960957" y="3406601"/>
              <a:ext cx="832680" cy="832682"/>
            </a:xfrm>
            <a:prstGeom prst="blockArc">
              <a:avLst>
                <a:gd fmla="val 16361485" name="adj1"/>
                <a:gd fmla="val 16182636" name="adj2"/>
                <a:gd fmla="val 8392" name="adj3"/>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Tree>
    <p:extLst>
      <p:ext uri="{BB962C8B-B14F-4D97-AF65-F5344CB8AC3E}">
        <p14:creationId val="3014218753"/>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73"/>
                                        </p:tgtEl>
                                        <p:attrNameLst>
                                          <p:attrName>style.visibility</p:attrName>
                                        </p:attrNameLst>
                                      </p:cBhvr>
                                      <p:to>
                                        <p:strVal val="visible"/>
                                      </p:to>
                                    </p:set>
                                    <p:animEffect filter="fade" transition="in">
                                      <p:cBhvr>
                                        <p:cTn dur="700" id="13"/>
                                        <p:tgtEl>
                                          <p:spTgt spid="73"/>
                                        </p:tgtEl>
                                      </p:cBhvr>
                                    </p:animEffect>
                                  </p:childTnLst>
                                </p:cTn>
                              </p:par>
                              <p:par>
                                <p:cTn decel="50000" fill="hold" grpId="1" id="14" nodeType="withEffect" presetClass="path" presetID="63" presetSubtype="0">
                                  <p:stCondLst>
                                    <p:cond delay="0"/>
                                  </p:stCondLst>
                                  <p:childTnLst>
                                    <p:animMotion origin="layout" path="M 0.01523 3.7037E-07 L -0.10886 3.7037E-07" pathEditMode="relative" ptsTypes="AA" rAng="0">
                                      <p:cBhvr>
                                        <p:cTn dur="750" fill="hold" id="15" spd="-100000"/>
                                        <p:tgtEl>
                                          <p:spTgt spid="73"/>
                                        </p:tgtEl>
                                        <p:attrNameLst>
                                          <p:attrName>ppt_x</p:attrName>
                                          <p:attrName>ppt_y</p:attrName>
                                        </p:attrNameLst>
                                      </p:cBhvr>
                                      <p:rCtr x="-6211" y="0"/>
                                    </p:animMotion>
                                  </p:childTnLst>
                                </p:cTn>
                              </p:par>
                              <p:par>
                                <p:cTn accel="50000" decel="50000" fill="hold" grpId="2" id="16" nodeType="withEffect" presetClass="path" presetID="35" presetSubtype="0">
                                  <p:stCondLst>
                                    <p:cond delay="750"/>
                                  </p:stCondLst>
                                  <p:childTnLst>
                                    <p:animMotion origin="layout" path="M 0.01601 3.7037E-07 L 4.79167E-06 3.7037E-07" pathEditMode="relative" ptsTypes="AA" rAng="0">
                                      <p:cBhvr>
                                        <p:cTn dur="750" fill="hold" id="17"/>
                                        <p:tgtEl>
                                          <p:spTgt spid="73"/>
                                        </p:tgtEl>
                                        <p:attrNameLst>
                                          <p:attrName>ppt_x</p:attrName>
                                          <p:attrName>ppt_y</p:attrName>
                                        </p:attrNameLst>
                                      </p:cBhvr>
                                      <p:rCtr x="-807" y="0"/>
                                    </p:animMotion>
                                  </p:childTnLst>
                                </p:cTn>
                              </p:par>
                              <p:par>
                                <p:cTn fill="hold" grpId="0" id="18" nodeType="withEffect" presetClass="entr" presetID="10" presetSubtype="0">
                                  <p:stCondLst>
                                    <p:cond delay="0"/>
                                  </p:stCondLst>
                                  <p:childTnLst>
                                    <p:set>
                                      <p:cBhvr>
                                        <p:cTn dur="1" fill="hold" id="19">
                                          <p:stCondLst>
                                            <p:cond delay="0"/>
                                          </p:stCondLst>
                                        </p:cTn>
                                        <p:tgtEl>
                                          <p:spTgt spid="33"/>
                                        </p:tgtEl>
                                        <p:attrNameLst>
                                          <p:attrName>style.visibility</p:attrName>
                                        </p:attrNameLst>
                                      </p:cBhvr>
                                      <p:to>
                                        <p:strVal val="visible"/>
                                      </p:to>
                                    </p:set>
                                    <p:animEffect filter="fade" transition="in">
                                      <p:cBhvr>
                                        <p:cTn dur="500" id="20"/>
                                        <p:tgtEl>
                                          <p:spTgt spid="33"/>
                                        </p:tgtEl>
                                      </p:cBhvr>
                                    </p:animEffect>
                                  </p:childTnLst>
                                </p:cTn>
                              </p:par>
                              <p:par>
                                <p:cTn decel="30000" fill="hold" grpId="1" id="21" nodeType="withEffect" presetClass="path" presetID="42" presetSubtype="0">
                                  <p:stCondLst>
                                    <p:cond delay="0"/>
                                  </p:stCondLst>
                                  <p:childTnLst>
                                    <p:animMotion origin="layout" path="M -1.04167E-06 -0.03981 L -1.04167E-06 0.14815" pathEditMode="relative" ptsTypes="AA" rAng="0">
                                      <p:cBhvr>
                                        <p:cTn dur="750" fill="hold" id="22" spd="-100000"/>
                                        <p:tgtEl>
                                          <p:spTgt spid="33"/>
                                        </p:tgtEl>
                                        <p:attrNameLst>
                                          <p:attrName>ppt_x</p:attrName>
                                          <p:attrName>ppt_y</p:attrName>
                                        </p:attrNameLst>
                                      </p:cBhvr>
                                      <p:rCtr x="0" y="9398"/>
                                    </p:animMotion>
                                  </p:childTnLst>
                                </p:cTn>
                              </p:par>
                              <p:par>
                                <p:cTn accel="30000" decel="30000" fill="hold" grpId="2" id="23" nodeType="withEffect" presetClass="path" presetID="42" presetSubtype="0">
                                  <p:stCondLst>
                                    <p:cond delay="750"/>
                                  </p:stCondLst>
                                  <p:childTnLst>
                                    <p:animMotion origin="layout" path="M -1.04167E-06 -0.03981 L -1.04167E-06 -4.07407E-06" pathEditMode="relative" ptsTypes="AA" rAng="0">
                                      <p:cBhvr>
                                        <p:cTn dur="750" fill="hold" id="24"/>
                                        <p:tgtEl>
                                          <p:spTgt spid="33"/>
                                        </p:tgtEl>
                                        <p:attrNameLst>
                                          <p:attrName>ppt_x</p:attrName>
                                          <p:attrName>ppt_y</p:attrName>
                                        </p:attrNameLst>
                                      </p:cBhvr>
                                      <p:rCtr x="0" y="1991"/>
                                    </p:animMotion>
                                  </p:childTnLst>
                                </p:cTn>
                              </p:par>
                              <p:par>
                                <p:cTn fill="hold" grpId="0" id="25" nodeType="withEffect" presetClass="entr" presetID="10" presetSubtype="0">
                                  <p:stCondLst>
                                    <p:cond delay="0"/>
                                  </p:stCondLst>
                                  <p:childTnLst>
                                    <p:set>
                                      <p:cBhvr>
                                        <p:cTn dur="1" fill="hold" id="26">
                                          <p:stCondLst>
                                            <p:cond delay="0"/>
                                          </p:stCondLst>
                                        </p:cTn>
                                        <p:tgtEl>
                                          <p:spTgt spid="35"/>
                                        </p:tgtEl>
                                        <p:attrNameLst>
                                          <p:attrName>style.visibility</p:attrName>
                                        </p:attrNameLst>
                                      </p:cBhvr>
                                      <p:to>
                                        <p:strVal val="visible"/>
                                      </p:to>
                                    </p:set>
                                    <p:animEffect filter="fade" transition="in">
                                      <p:cBhvr>
                                        <p:cTn dur="500" id="27"/>
                                        <p:tgtEl>
                                          <p:spTgt spid="35"/>
                                        </p:tgtEl>
                                      </p:cBhvr>
                                    </p:animEffect>
                                  </p:childTnLst>
                                </p:cTn>
                              </p:par>
                              <p:par>
                                <p:cTn decel="30000" fill="hold" grpId="1" id="28" nodeType="withEffect" presetClass="path" presetID="64" presetSubtype="0">
                                  <p:stCondLst>
                                    <p:cond delay="0"/>
                                  </p:stCondLst>
                                  <p:childTnLst>
                                    <p:animMotion origin="layout" path="M 4.79167E-06 0.03889 L 4.79167E-06 -0.14815" pathEditMode="relative" ptsTypes="AA" rAng="0">
                                      <p:cBhvr>
                                        <p:cTn dur="750" fill="hold" id="29" spd="-100000"/>
                                        <p:tgtEl>
                                          <p:spTgt spid="35"/>
                                        </p:tgtEl>
                                        <p:attrNameLst>
                                          <p:attrName>ppt_x</p:attrName>
                                          <p:attrName>ppt_y</p:attrName>
                                        </p:attrNameLst>
                                      </p:cBhvr>
                                      <p:rCtr x="0" y="-9352"/>
                                    </p:animMotion>
                                  </p:childTnLst>
                                </p:cTn>
                              </p:par>
                              <p:par>
                                <p:cTn accel="30000" decel="30000" fill="hold" grpId="2" id="30" nodeType="withEffect" presetClass="path" presetID="64" presetSubtype="0">
                                  <p:stCondLst>
                                    <p:cond delay="750"/>
                                  </p:stCondLst>
                                  <p:childTnLst>
                                    <p:animMotion origin="layout" path="M 4.79167E-06 0.03843 L 4.79167E-06 3.7037E-07" pathEditMode="relative" ptsTypes="AA" rAng="0">
                                      <p:cBhvr>
                                        <p:cTn dur="750" fill="hold" id="31"/>
                                        <p:tgtEl>
                                          <p:spTgt spid="35"/>
                                        </p:tgtEl>
                                        <p:attrNameLst>
                                          <p:attrName>ppt_x</p:attrName>
                                          <p:attrName>ppt_y</p:attrName>
                                        </p:attrNameLst>
                                      </p:cBhvr>
                                      <p:rCtr x="0" y="-1921"/>
                                    </p:animMotion>
                                  </p:childTnLst>
                                </p:cTn>
                              </p:par>
                              <p:par>
                                <p:cTn fill="hold" grpId="0" id="32" nodeType="withEffect" presetClass="entr" presetID="10" presetSubtype="0">
                                  <p:stCondLst>
                                    <p:cond delay="0"/>
                                  </p:stCondLst>
                                  <p:childTnLst>
                                    <p:set>
                                      <p:cBhvr>
                                        <p:cTn dur="1" fill="hold" id="33">
                                          <p:stCondLst>
                                            <p:cond delay="0"/>
                                          </p:stCondLst>
                                        </p:cTn>
                                        <p:tgtEl>
                                          <p:spTgt spid="34"/>
                                        </p:tgtEl>
                                        <p:attrNameLst>
                                          <p:attrName>style.visibility</p:attrName>
                                        </p:attrNameLst>
                                      </p:cBhvr>
                                      <p:to>
                                        <p:strVal val="visible"/>
                                      </p:to>
                                    </p:set>
                                    <p:animEffect filter="fade" transition="in">
                                      <p:cBhvr>
                                        <p:cTn dur="750" id="34"/>
                                        <p:tgtEl>
                                          <p:spTgt spid="34"/>
                                        </p:tgtEl>
                                      </p:cBhvr>
                                    </p:animEffect>
                                  </p:childTnLst>
                                </p:cTn>
                              </p:par>
                              <p:par>
                                <p:cTn decel="50000" fill="hold" grpId="1" id="35" nodeType="withEffect" presetClass="path" presetID="63" presetSubtype="0">
                                  <p:stCondLst>
                                    <p:cond delay="0"/>
                                  </p:stCondLst>
                                  <p:childTnLst>
                                    <p:animMotion origin="layout" path="M -0.01563 7.40741E-07 L 0.11081 7.40741E-07" pathEditMode="relative" ptsTypes="AA" rAng="0">
                                      <p:cBhvr>
                                        <p:cTn dur="750" fill="hold" id="36" spd="-100000"/>
                                        <p:tgtEl>
                                          <p:spTgt spid="34"/>
                                        </p:tgtEl>
                                        <p:attrNameLst>
                                          <p:attrName>ppt_x</p:attrName>
                                          <p:attrName>ppt_y</p:attrName>
                                        </p:attrNameLst>
                                      </p:cBhvr>
                                      <p:rCtr x="6315" y="0"/>
                                    </p:animMotion>
                                  </p:childTnLst>
                                </p:cTn>
                              </p:par>
                              <p:par>
                                <p:cTn accel="50000" decel="50000" fill="hold" grpId="2" id="37" nodeType="withEffect" presetClass="path" presetID="35" presetSubtype="0">
                                  <p:stCondLst>
                                    <p:cond delay="750"/>
                                  </p:stCondLst>
                                  <p:childTnLst>
                                    <p:animMotion origin="layout" path="M -0.01563 7.40741E-07 L 4.16667E-07 7.40741E-07" pathEditMode="relative" ptsTypes="AA" rAng="0">
                                      <p:cBhvr>
                                        <p:cTn dur="750" fill="hold" id="38"/>
                                        <p:tgtEl>
                                          <p:spTgt spid="34"/>
                                        </p:tgtEl>
                                        <p:attrNameLst>
                                          <p:attrName>ppt_x</p:attrName>
                                          <p:attrName>ppt_y</p:attrName>
                                        </p:attrNameLst>
                                      </p:cBhvr>
                                      <p:rCtr x="781" y="0"/>
                                    </p:animMotion>
                                  </p:childTnLst>
                                </p:cTn>
                              </p:par>
                              <p:par>
                                <p:cTn fill="hold" id="39" nodeType="withEffect" presetClass="entr" presetID="10" presetSubtype="0">
                                  <p:stCondLst>
                                    <p:cond delay="750"/>
                                  </p:stCondLst>
                                  <p:childTnLst>
                                    <p:set>
                                      <p:cBhvr>
                                        <p:cTn dur="1" fill="hold" id="40">
                                          <p:stCondLst>
                                            <p:cond delay="0"/>
                                          </p:stCondLst>
                                        </p:cTn>
                                        <p:tgtEl>
                                          <p:spTgt spid="28"/>
                                        </p:tgtEl>
                                        <p:attrNameLst>
                                          <p:attrName>style.visibility</p:attrName>
                                        </p:attrNameLst>
                                      </p:cBhvr>
                                      <p:to>
                                        <p:strVal val="visible"/>
                                      </p:to>
                                    </p:set>
                                    <p:animEffect filter="fade" transition="in">
                                      <p:cBhvr>
                                        <p:cTn dur="750" id="41"/>
                                        <p:tgtEl>
                                          <p:spTgt spid="28"/>
                                        </p:tgtEl>
                                      </p:cBhvr>
                                    </p:animEffect>
                                  </p:childTnLst>
                                </p:cTn>
                              </p:par>
                              <p:par>
                                <p:cTn fill="hold" id="42" nodeType="withEffect" presetClass="entr" presetID="10" presetSubtype="0">
                                  <p:stCondLst>
                                    <p:cond delay="750"/>
                                  </p:stCondLst>
                                  <p:childTnLst>
                                    <p:set>
                                      <p:cBhvr>
                                        <p:cTn dur="1" fill="hold" id="43">
                                          <p:stCondLst>
                                            <p:cond delay="0"/>
                                          </p:stCondLst>
                                        </p:cTn>
                                        <p:tgtEl>
                                          <p:spTgt spid="22"/>
                                        </p:tgtEl>
                                        <p:attrNameLst>
                                          <p:attrName>style.visibility</p:attrName>
                                        </p:attrNameLst>
                                      </p:cBhvr>
                                      <p:to>
                                        <p:strVal val="visible"/>
                                      </p:to>
                                    </p:set>
                                    <p:animEffect filter="fade" transition="in">
                                      <p:cBhvr>
                                        <p:cTn dur="750" id="44"/>
                                        <p:tgtEl>
                                          <p:spTgt spid="22"/>
                                        </p:tgtEl>
                                      </p:cBhvr>
                                    </p:animEffect>
                                  </p:childTnLst>
                                </p:cTn>
                              </p:par>
                              <p:par>
                                <p:cTn fill="hold" id="45" nodeType="withEffect" presetClass="entr" presetID="10" presetSubtype="0">
                                  <p:stCondLst>
                                    <p:cond delay="750"/>
                                  </p:stCondLst>
                                  <p:childTnLst>
                                    <p:set>
                                      <p:cBhvr>
                                        <p:cTn dur="1" fill="hold" id="46">
                                          <p:stCondLst>
                                            <p:cond delay="0"/>
                                          </p:stCondLst>
                                        </p:cTn>
                                        <p:tgtEl>
                                          <p:spTgt spid="17"/>
                                        </p:tgtEl>
                                        <p:attrNameLst>
                                          <p:attrName>style.visibility</p:attrName>
                                        </p:attrNameLst>
                                      </p:cBhvr>
                                      <p:to>
                                        <p:strVal val="visible"/>
                                      </p:to>
                                    </p:set>
                                    <p:animEffect filter="fade" transition="in">
                                      <p:cBhvr>
                                        <p:cTn dur="750" id="47"/>
                                        <p:tgtEl>
                                          <p:spTgt spid="17"/>
                                        </p:tgtEl>
                                      </p:cBhvr>
                                    </p:animEffect>
                                  </p:childTnLst>
                                </p:cTn>
                              </p:par>
                              <p:par>
                                <p:cTn fill="hold" id="48" nodeType="withEffect" presetClass="entr" presetID="10" presetSubtype="0">
                                  <p:stCondLst>
                                    <p:cond delay="750"/>
                                  </p:stCondLst>
                                  <p:childTnLst>
                                    <p:set>
                                      <p:cBhvr>
                                        <p:cTn dur="1" fill="hold" id="49">
                                          <p:stCondLst>
                                            <p:cond delay="0"/>
                                          </p:stCondLst>
                                        </p:cTn>
                                        <p:tgtEl>
                                          <p:spTgt spid="12"/>
                                        </p:tgtEl>
                                        <p:attrNameLst>
                                          <p:attrName>style.visibility</p:attrName>
                                        </p:attrNameLst>
                                      </p:cBhvr>
                                      <p:to>
                                        <p:strVal val="visible"/>
                                      </p:to>
                                    </p:set>
                                    <p:animEffect filter="fade" transition="in">
                                      <p:cBhvr>
                                        <p:cTn dur="750" id="50"/>
                                        <p:tgtEl>
                                          <p:spTgt spid="12"/>
                                        </p:tgtEl>
                                      </p:cBhvr>
                                    </p:animEffect>
                                  </p:childTnLst>
                                </p:cTn>
                              </p:par>
                              <p:par>
                                <p:cTn fill="hold" id="51" nodeType="withEffect" presetClass="emph" presetID="8" presetSubtype="0">
                                  <p:stCondLst>
                                    <p:cond delay="750"/>
                                  </p:stCondLst>
                                  <p:childTnLst>
                                    <p:animRot by="10800000">
                                      <p:cBhvr>
                                        <p:cTn dur="10" fill="hold" id="52"/>
                                        <p:tgtEl>
                                          <p:spTgt spid="28"/>
                                        </p:tgtEl>
                                        <p:attrNameLst>
                                          <p:attrName>r</p:attrName>
                                        </p:attrNameLst>
                                      </p:cBhvr>
                                    </p:animRot>
                                  </p:childTnLst>
                                </p:cTn>
                              </p:par>
                              <p:par>
                                <p:cTn fill="hold" id="53" nodeType="withEffect" presetClass="emph" presetID="8" presetSubtype="0">
                                  <p:stCondLst>
                                    <p:cond delay="750"/>
                                  </p:stCondLst>
                                  <p:childTnLst>
                                    <p:animRot by="10800000">
                                      <p:cBhvr>
                                        <p:cTn dur="10" fill="hold" id="54"/>
                                        <p:tgtEl>
                                          <p:spTgt spid="22"/>
                                        </p:tgtEl>
                                        <p:attrNameLst>
                                          <p:attrName>r</p:attrName>
                                        </p:attrNameLst>
                                      </p:cBhvr>
                                    </p:animRot>
                                  </p:childTnLst>
                                </p:cTn>
                              </p:par>
                              <p:par>
                                <p:cTn fill="hold" id="55" nodeType="withEffect" presetClass="emph" presetID="8" presetSubtype="0">
                                  <p:stCondLst>
                                    <p:cond delay="750"/>
                                  </p:stCondLst>
                                  <p:childTnLst>
                                    <p:animRot by="10800000">
                                      <p:cBhvr>
                                        <p:cTn dur="10" fill="hold" id="56"/>
                                        <p:tgtEl>
                                          <p:spTgt spid="17"/>
                                        </p:tgtEl>
                                        <p:attrNameLst>
                                          <p:attrName>r</p:attrName>
                                        </p:attrNameLst>
                                      </p:cBhvr>
                                    </p:animRot>
                                  </p:childTnLst>
                                </p:cTn>
                              </p:par>
                              <p:par>
                                <p:cTn fill="hold" id="57" nodeType="withEffect" presetClass="emph" presetID="8" presetSubtype="0">
                                  <p:stCondLst>
                                    <p:cond delay="750"/>
                                  </p:stCondLst>
                                  <p:childTnLst>
                                    <p:animRot by="10800000">
                                      <p:cBhvr>
                                        <p:cTn dur="10" fill="hold" id="58"/>
                                        <p:tgtEl>
                                          <p:spTgt spid="12"/>
                                        </p:tgtEl>
                                        <p:attrNameLst>
                                          <p:attrName>r</p:attrName>
                                        </p:attrNameLst>
                                      </p:cBhvr>
                                    </p:animRot>
                                  </p:childTnLst>
                                </p:cTn>
                              </p:par>
                              <p:par>
                                <p:cTn fill="hold" id="59" nodeType="withEffect" presetClass="emph" presetID="8" presetSubtype="0">
                                  <p:stCondLst>
                                    <p:cond delay="750"/>
                                  </p:stCondLst>
                                  <p:childTnLst>
                                    <p:animRot by="10800000">
                                      <p:cBhvr>
                                        <p:cTn dur="750" fill="hold" id="60"/>
                                        <p:tgtEl>
                                          <p:spTgt spid="28"/>
                                        </p:tgtEl>
                                        <p:attrNameLst>
                                          <p:attrName>r</p:attrName>
                                        </p:attrNameLst>
                                      </p:cBhvr>
                                    </p:animRot>
                                  </p:childTnLst>
                                </p:cTn>
                              </p:par>
                              <p:par>
                                <p:cTn fill="hold" id="61" nodeType="withEffect" presetClass="emph" presetID="8" presetSubtype="0">
                                  <p:stCondLst>
                                    <p:cond delay="750"/>
                                  </p:stCondLst>
                                  <p:childTnLst>
                                    <p:animRot by="10800000">
                                      <p:cBhvr>
                                        <p:cTn dur="750" fill="hold" id="62"/>
                                        <p:tgtEl>
                                          <p:spTgt spid="22"/>
                                        </p:tgtEl>
                                        <p:attrNameLst>
                                          <p:attrName>r</p:attrName>
                                        </p:attrNameLst>
                                      </p:cBhvr>
                                    </p:animRot>
                                  </p:childTnLst>
                                </p:cTn>
                              </p:par>
                              <p:par>
                                <p:cTn fill="hold" id="63" nodeType="withEffect" presetClass="emph" presetID="8" presetSubtype="0">
                                  <p:stCondLst>
                                    <p:cond delay="750"/>
                                  </p:stCondLst>
                                  <p:childTnLst>
                                    <p:animRot by="10800000">
                                      <p:cBhvr>
                                        <p:cTn dur="750" fill="hold" id="64"/>
                                        <p:tgtEl>
                                          <p:spTgt spid="17"/>
                                        </p:tgtEl>
                                        <p:attrNameLst>
                                          <p:attrName>r</p:attrName>
                                        </p:attrNameLst>
                                      </p:cBhvr>
                                    </p:animRot>
                                  </p:childTnLst>
                                </p:cTn>
                              </p:par>
                              <p:par>
                                <p:cTn fill="hold" id="65" nodeType="withEffect" presetClass="emph" presetID="8" presetSubtype="0">
                                  <p:stCondLst>
                                    <p:cond delay="750"/>
                                  </p:stCondLst>
                                  <p:childTnLst>
                                    <p:animRot by="10800000">
                                      <p:cBhvr>
                                        <p:cTn dur="750" fill="hold" id="66"/>
                                        <p:tgtEl>
                                          <p:spTgt spid="12"/>
                                        </p:tgtEl>
                                        <p:attrNameLst>
                                          <p:attrName>r</p:attrName>
                                        </p:attrNameLst>
                                      </p:cBhvr>
                                    </p:animRot>
                                  </p:childTnLst>
                                </p:cTn>
                              </p:par>
                              <p:par>
                                <p:cTn fill="hold" id="67" nodeType="withEffect" presetClass="entr" presetID="10" presetSubtype="0">
                                  <p:stCondLst>
                                    <p:cond delay="1500"/>
                                  </p:stCondLst>
                                  <p:childTnLst>
                                    <p:set>
                                      <p:cBhvr>
                                        <p:cTn dur="1" fill="hold" id="68">
                                          <p:stCondLst>
                                            <p:cond delay="0"/>
                                          </p:stCondLst>
                                        </p:cTn>
                                        <p:tgtEl>
                                          <p:spTgt spid="56"/>
                                        </p:tgtEl>
                                        <p:attrNameLst>
                                          <p:attrName>style.visibility</p:attrName>
                                        </p:attrNameLst>
                                      </p:cBhvr>
                                      <p:to>
                                        <p:strVal val="visible"/>
                                      </p:to>
                                    </p:set>
                                    <p:animEffect filter="fade" transition="in">
                                      <p:cBhvr>
                                        <p:cTn dur="750" id="69"/>
                                        <p:tgtEl>
                                          <p:spTgt spid="56"/>
                                        </p:tgtEl>
                                      </p:cBhvr>
                                    </p:animEffect>
                                  </p:childTnLst>
                                </p:cTn>
                              </p:par>
                              <p:par>
                                <p:cTn fill="hold" id="70" nodeType="withEffect" presetClass="entr" presetID="10" presetSubtype="0">
                                  <p:stCondLst>
                                    <p:cond delay="1500"/>
                                  </p:stCondLst>
                                  <p:childTnLst>
                                    <p:set>
                                      <p:cBhvr>
                                        <p:cTn dur="1" fill="hold" id="71">
                                          <p:stCondLst>
                                            <p:cond delay="0"/>
                                          </p:stCondLst>
                                        </p:cTn>
                                        <p:tgtEl>
                                          <p:spTgt spid="44"/>
                                        </p:tgtEl>
                                        <p:attrNameLst>
                                          <p:attrName>style.visibility</p:attrName>
                                        </p:attrNameLst>
                                      </p:cBhvr>
                                      <p:to>
                                        <p:strVal val="visible"/>
                                      </p:to>
                                    </p:set>
                                    <p:animEffect filter="fade" transition="in">
                                      <p:cBhvr>
                                        <p:cTn dur="750" id="72"/>
                                        <p:tgtEl>
                                          <p:spTgt spid="44"/>
                                        </p:tgtEl>
                                      </p:cBhvr>
                                    </p:animEffect>
                                  </p:childTnLst>
                                </p:cTn>
                              </p:par>
                              <p:par>
                                <p:cTn fill="hold" id="73" nodeType="withEffect" presetClass="entr" presetID="10" presetSubtype="0">
                                  <p:stCondLst>
                                    <p:cond delay="1500"/>
                                  </p:stCondLst>
                                  <p:childTnLst>
                                    <p:set>
                                      <p:cBhvr>
                                        <p:cTn dur="1" fill="hold" id="74">
                                          <p:stCondLst>
                                            <p:cond delay="0"/>
                                          </p:stCondLst>
                                        </p:cTn>
                                        <p:tgtEl>
                                          <p:spTgt spid="48"/>
                                        </p:tgtEl>
                                        <p:attrNameLst>
                                          <p:attrName>style.visibility</p:attrName>
                                        </p:attrNameLst>
                                      </p:cBhvr>
                                      <p:to>
                                        <p:strVal val="visible"/>
                                      </p:to>
                                    </p:set>
                                    <p:animEffect filter="fade" transition="in">
                                      <p:cBhvr>
                                        <p:cTn dur="750" id="75"/>
                                        <p:tgtEl>
                                          <p:spTgt spid="48"/>
                                        </p:tgtEl>
                                      </p:cBhvr>
                                    </p:animEffect>
                                  </p:childTnLst>
                                </p:cTn>
                              </p:par>
                              <p:par>
                                <p:cTn fill="hold" id="76" nodeType="withEffect" presetClass="entr" presetID="10" presetSubtype="0">
                                  <p:stCondLst>
                                    <p:cond delay="1500"/>
                                  </p:stCondLst>
                                  <p:childTnLst>
                                    <p:set>
                                      <p:cBhvr>
                                        <p:cTn dur="1" fill="hold" id="77">
                                          <p:stCondLst>
                                            <p:cond delay="0"/>
                                          </p:stCondLst>
                                        </p:cTn>
                                        <p:tgtEl>
                                          <p:spTgt spid="52"/>
                                        </p:tgtEl>
                                        <p:attrNameLst>
                                          <p:attrName>style.visibility</p:attrName>
                                        </p:attrNameLst>
                                      </p:cBhvr>
                                      <p:to>
                                        <p:strVal val="visible"/>
                                      </p:to>
                                    </p:set>
                                    <p:animEffect filter="fade" transition="in">
                                      <p:cBhvr>
                                        <p:cTn dur="750" id="78"/>
                                        <p:tgtEl>
                                          <p:spTgt spid="52"/>
                                        </p:tgtEl>
                                      </p:cBhvr>
                                    </p:animEffect>
                                  </p:childTnLst>
                                </p:cTn>
                              </p:par>
                              <p:par>
                                <p:cTn fill="hold" id="79" nodeType="withEffect" presetClass="entr" presetID="10" presetSubtype="0">
                                  <p:stCondLst>
                                    <p:cond delay="1500"/>
                                  </p:stCondLst>
                                  <p:childTnLst>
                                    <p:set>
                                      <p:cBhvr>
                                        <p:cTn dur="1" fill="hold" id="80">
                                          <p:stCondLst>
                                            <p:cond delay="0"/>
                                          </p:stCondLst>
                                        </p:cTn>
                                        <p:tgtEl>
                                          <p:spTgt spid="60"/>
                                        </p:tgtEl>
                                        <p:attrNameLst>
                                          <p:attrName>style.visibility</p:attrName>
                                        </p:attrNameLst>
                                      </p:cBhvr>
                                      <p:to>
                                        <p:strVal val="visible"/>
                                      </p:to>
                                    </p:set>
                                    <p:animEffect filter="fade" transition="in">
                                      <p:cBhvr>
                                        <p:cTn dur="750" id="81"/>
                                        <p:tgtEl>
                                          <p:spTgt spid="60"/>
                                        </p:tgtEl>
                                      </p:cBhvr>
                                    </p:animEffect>
                                  </p:childTnLst>
                                </p:cTn>
                              </p:par>
                              <p:par>
                                <p:cTn fill="hold" grpId="0" id="82" nodeType="withEffect" presetClass="entr" presetID="10" presetSubtype="0">
                                  <p:stCondLst>
                                    <p:cond delay="250"/>
                                  </p:stCondLst>
                                  <p:childTnLst>
                                    <p:set>
                                      <p:cBhvr>
                                        <p:cTn dur="1" fill="hold" id="83">
                                          <p:stCondLst>
                                            <p:cond delay="0"/>
                                          </p:stCondLst>
                                        </p:cTn>
                                        <p:tgtEl>
                                          <p:spTgt spid="37"/>
                                        </p:tgtEl>
                                        <p:attrNameLst>
                                          <p:attrName>style.visibility</p:attrName>
                                        </p:attrNameLst>
                                      </p:cBhvr>
                                      <p:to>
                                        <p:strVal val="visible"/>
                                      </p:to>
                                    </p:set>
                                    <p:animEffect filter="fade" transition="in">
                                      <p:cBhvr>
                                        <p:cTn dur="750" id="84"/>
                                        <p:tgtEl>
                                          <p:spTgt spid="37"/>
                                        </p:tgtEl>
                                      </p:cBhvr>
                                    </p:animEffect>
                                  </p:childTnLst>
                                </p:cTn>
                              </p:par>
                              <p:par>
                                <p:cTn decel="100000" fill="hold" grpId="1" id="85" nodeType="withEffect" presetClass="path" presetID="35" presetSubtype="0">
                                  <p:stCondLst>
                                    <p:cond delay="250"/>
                                  </p:stCondLst>
                                  <p:childTnLst>
                                    <p:animMotion origin="layout" path="M -1.25E-06 -5.55112E-17 L -0.04557 -5.55112E-17" pathEditMode="relative" ptsTypes="AA" rAng="0">
                                      <p:cBhvr>
                                        <p:cTn dur="1500" fill="hold" id="86" spd="-100000"/>
                                        <p:tgtEl>
                                          <p:spTgt spid="37"/>
                                        </p:tgtEl>
                                        <p:attrNameLst>
                                          <p:attrName>ppt_x</p:attrName>
                                          <p:attrName>ppt_y</p:attrName>
                                        </p:attrNameLst>
                                      </p:cBhvr>
                                      <p:rCtr x="-2279" y="0"/>
                                    </p:animMotion>
                                  </p:childTnLst>
                                </p:cTn>
                              </p:par>
                              <p:par>
                                <p:cTn fill="hold" grpId="0" id="87" nodeType="withEffect" presetClass="entr" presetID="10" presetSubtype="0">
                                  <p:stCondLst>
                                    <p:cond delay="250"/>
                                  </p:stCondLst>
                                  <p:childTnLst>
                                    <p:set>
                                      <p:cBhvr>
                                        <p:cTn dur="1" fill="hold" id="88">
                                          <p:stCondLst>
                                            <p:cond delay="0"/>
                                          </p:stCondLst>
                                        </p:cTn>
                                        <p:tgtEl>
                                          <p:spTgt spid="36"/>
                                        </p:tgtEl>
                                        <p:attrNameLst>
                                          <p:attrName>style.visibility</p:attrName>
                                        </p:attrNameLst>
                                      </p:cBhvr>
                                      <p:to>
                                        <p:strVal val="visible"/>
                                      </p:to>
                                    </p:set>
                                    <p:animEffect filter="fade" transition="in">
                                      <p:cBhvr>
                                        <p:cTn dur="750" id="89"/>
                                        <p:tgtEl>
                                          <p:spTgt spid="36"/>
                                        </p:tgtEl>
                                      </p:cBhvr>
                                    </p:animEffect>
                                  </p:childTnLst>
                                </p:cTn>
                              </p:par>
                              <p:par>
                                <p:cTn decel="100000" fill="hold" grpId="1" id="90" nodeType="withEffect" presetClass="path" presetID="35" presetSubtype="0">
                                  <p:stCondLst>
                                    <p:cond delay="250"/>
                                  </p:stCondLst>
                                  <p:childTnLst>
                                    <p:animMotion origin="layout" path="M -1.25E-06 -3.33333E-06 L -0.04557 -3.33333E-06" pathEditMode="relative" ptsTypes="AA" rAng="0">
                                      <p:cBhvr>
                                        <p:cTn dur="1500" fill="hold" id="91" spd="-100000"/>
                                        <p:tgtEl>
                                          <p:spTgt spid="36"/>
                                        </p:tgtEl>
                                        <p:attrNameLst>
                                          <p:attrName>ppt_x</p:attrName>
                                          <p:attrName>ppt_y</p:attrName>
                                        </p:attrNameLst>
                                      </p:cBhvr>
                                      <p:rCtr x="-2279" y="0"/>
                                    </p:animMotion>
                                  </p:childTnLst>
                                </p:cTn>
                              </p:par>
                              <p:par>
                                <p:cTn fill="hold" grpId="0" id="92" nodeType="withEffect" presetClass="entr" presetID="10" presetSubtype="0">
                                  <p:stCondLst>
                                    <p:cond delay="250"/>
                                  </p:stCondLst>
                                  <p:childTnLst>
                                    <p:set>
                                      <p:cBhvr>
                                        <p:cTn dur="1" fill="hold" id="93">
                                          <p:stCondLst>
                                            <p:cond delay="0"/>
                                          </p:stCondLst>
                                        </p:cTn>
                                        <p:tgtEl>
                                          <p:spTgt spid="41"/>
                                        </p:tgtEl>
                                        <p:attrNameLst>
                                          <p:attrName>style.visibility</p:attrName>
                                        </p:attrNameLst>
                                      </p:cBhvr>
                                      <p:to>
                                        <p:strVal val="visible"/>
                                      </p:to>
                                    </p:set>
                                    <p:animEffect filter="fade" transition="in">
                                      <p:cBhvr>
                                        <p:cTn dur="750" id="94"/>
                                        <p:tgtEl>
                                          <p:spTgt spid="41"/>
                                        </p:tgtEl>
                                      </p:cBhvr>
                                    </p:animEffect>
                                  </p:childTnLst>
                                </p:cTn>
                              </p:par>
                              <p:par>
                                <p:cTn decel="100000" fill="hold" grpId="1" id="95" nodeType="withEffect" presetClass="path" presetID="35" presetSubtype="0">
                                  <p:stCondLst>
                                    <p:cond delay="250"/>
                                  </p:stCondLst>
                                  <p:childTnLst>
                                    <p:animMotion origin="layout" path="M -4.58333E-06 1.11111E-06 L -0.04557 1.11111E-06" pathEditMode="relative" ptsTypes="AA" rAng="0">
                                      <p:cBhvr>
                                        <p:cTn dur="1500" fill="hold" id="96" spd="-100000"/>
                                        <p:tgtEl>
                                          <p:spTgt spid="41"/>
                                        </p:tgtEl>
                                        <p:attrNameLst>
                                          <p:attrName>ppt_x</p:attrName>
                                          <p:attrName>ppt_y</p:attrName>
                                        </p:attrNameLst>
                                      </p:cBhvr>
                                      <p:rCtr x="-2279" y="0"/>
                                    </p:animMotion>
                                  </p:childTnLst>
                                </p:cTn>
                              </p:par>
                              <p:par>
                                <p:cTn fill="hold" grpId="0" id="97" nodeType="withEffect" presetClass="entr" presetID="10" presetSubtype="0">
                                  <p:stCondLst>
                                    <p:cond delay="250"/>
                                  </p:stCondLst>
                                  <p:childTnLst>
                                    <p:set>
                                      <p:cBhvr>
                                        <p:cTn dur="1" fill="hold" id="98">
                                          <p:stCondLst>
                                            <p:cond delay="0"/>
                                          </p:stCondLst>
                                        </p:cTn>
                                        <p:tgtEl>
                                          <p:spTgt spid="40"/>
                                        </p:tgtEl>
                                        <p:attrNameLst>
                                          <p:attrName>style.visibility</p:attrName>
                                        </p:attrNameLst>
                                      </p:cBhvr>
                                      <p:to>
                                        <p:strVal val="visible"/>
                                      </p:to>
                                    </p:set>
                                    <p:animEffect filter="fade" transition="in">
                                      <p:cBhvr>
                                        <p:cTn dur="750" id="99"/>
                                        <p:tgtEl>
                                          <p:spTgt spid="40"/>
                                        </p:tgtEl>
                                      </p:cBhvr>
                                    </p:animEffect>
                                  </p:childTnLst>
                                </p:cTn>
                              </p:par>
                              <p:par>
                                <p:cTn decel="100000" fill="hold" grpId="1" id="100" nodeType="withEffect" presetClass="path" presetID="35" presetSubtype="0">
                                  <p:stCondLst>
                                    <p:cond delay="250"/>
                                  </p:stCondLst>
                                  <p:childTnLst>
                                    <p:animMotion origin="layout" path="M -4.58333E-06 -1.85185E-06 L -0.04557 -1.85185E-06" pathEditMode="relative" ptsTypes="AA" rAng="0">
                                      <p:cBhvr>
                                        <p:cTn dur="1500" fill="hold" id="101" spd="-100000"/>
                                        <p:tgtEl>
                                          <p:spTgt spid="40"/>
                                        </p:tgtEl>
                                        <p:attrNameLst>
                                          <p:attrName>ppt_x</p:attrName>
                                          <p:attrName>ppt_y</p:attrName>
                                        </p:attrNameLst>
                                      </p:cBhvr>
                                      <p:rCtr x="-2279" y="0"/>
                                    </p:animMotion>
                                  </p:childTnLst>
                                </p:cTn>
                              </p:par>
                              <p:par>
                                <p:cTn fill="hold" grpId="0" id="102" nodeType="withEffect" presetClass="entr" presetID="10" presetSubtype="0">
                                  <p:stCondLst>
                                    <p:cond delay="250"/>
                                  </p:stCondLst>
                                  <p:childTnLst>
                                    <p:set>
                                      <p:cBhvr>
                                        <p:cTn dur="1" fill="hold" id="103">
                                          <p:stCondLst>
                                            <p:cond delay="0"/>
                                          </p:stCondLst>
                                        </p:cTn>
                                        <p:tgtEl>
                                          <p:spTgt spid="39"/>
                                        </p:tgtEl>
                                        <p:attrNameLst>
                                          <p:attrName>style.visibility</p:attrName>
                                        </p:attrNameLst>
                                      </p:cBhvr>
                                      <p:to>
                                        <p:strVal val="visible"/>
                                      </p:to>
                                    </p:set>
                                    <p:animEffect filter="fade" transition="in">
                                      <p:cBhvr>
                                        <p:cTn dur="750" id="104"/>
                                        <p:tgtEl>
                                          <p:spTgt spid="39"/>
                                        </p:tgtEl>
                                      </p:cBhvr>
                                    </p:animEffect>
                                  </p:childTnLst>
                                </p:cTn>
                              </p:par>
                              <p:par>
                                <p:cTn decel="100000" fill="hold" grpId="1" id="105" nodeType="withEffect" presetClass="path" presetID="35" presetSubtype="0">
                                  <p:stCondLst>
                                    <p:cond delay="250"/>
                                  </p:stCondLst>
                                  <p:childTnLst>
                                    <p:animMotion origin="layout" path="M 3.54167E-06 -5.55112E-17 L -0.04558 -5.55112E-17" pathEditMode="relative" ptsTypes="AA" rAng="0">
                                      <p:cBhvr>
                                        <p:cTn dur="1500" fill="hold" id="106" spd="-100000"/>
                                        <p:tgtEl>
                                          <p:spTgt spid="39"/>
                                        </p:tgtEl>
                                        <p:attrNameLst>
                                          <p:attrName>ppt_x</p:attrName>
                                          <p:attrName>ppt_y</p:attrName>
                                        </p:attrNameLst>
                                      </p:cBhvr>
                                      <p:rCtr x="-2279" y="0"/>
                                    </p:animMotion>
                                  </p:childTnLst>
                                </p:cTn>
                              </p:par>
                              <p:par>
                                <p:cTn fill="hold" grpId="0" id="107" nodeType="withEffect" presetClass="entr" presetID="10" presetSubtype="0">
                                  <p:stCondLst>
                                    <p:cond delay="250"/>
                                  </p:stCondLst>
                                  <p:childTnLst>
                                    <p:set>
                                      <p:cBhvr>
                                        <p:cTn dur="1" fill="hold" id="108">
                                          <p:stCondLst>
                                            <p:cond delay="0"/>
                                          </p:stCondLst>
                                        </p:cTn>
                                        <p:tgtEl>
                                          <p:spTgt spid="38"/>
                                        </p:tgtEl>
                                        <p:attrNameLst>
                                          <p:attrName>style.visibility</p:attrName>
                                        </p:attrNameLst>
                                      </p:cBhvr>
                                      <p:to>
                                        <p:strVal val="visible"/>
                                      </p:to>
                                    </p:set>
                                    <p:animEffect filter="fade" transition="in">
                                      <p:cBhvr>
                                        <p:cTn dur="750" id="109"/>
                                        <p:tgtEl>
                                          <p:spTgt spid="38"/>
                                        </p:tgtEl>
                                      </p:cBhvr>
                                    </p:animEffect>
                                  </p:childTnLst>
                                </p:cTn>
                              </p:par>
                              <p:par>
                                <p:cTn decel="100000" fill="hold" grpId="1" id="110" nodeType="withEffect" presetClass="path" presetID="35" presetSubtype="0">
                                  <p:stCondLst>
                                    <p:cond delay="250"/>
                                  </p:stCondLst>
                                  <p:childTnLst>
                                    <p:animMotion origin="layout" path="M 3.54167E-06 -2.96296E-06 L -0.04558 -2.96296E-06" pathEditMode="relative" ptsTypes="AA" rAng="0">
                                      <p:cBhvr>
                                        <p:cTn dur="1500" fill="hold" id="111" spd="-100000"/>
                                        <p:tgtEl>
                                          <p:spTgt spid="38"/>
                                        </p:tgtEl>
                                        <p:attrNameLst>
                                          <p:attrName>ppt_x</p:attrName>
                                          <p:attrName>ppt_y</p:attrName>
                                        </p:attrNameLst>
                                      </p:cBhvr>
                                      <p:rCtr x="-2279" y="0"/>
                                    </p:animMotion>
                                  </p:childTnLst>
                                </p:cTn>
                              </p:par>
                              <p:par>
                                <p:cTn fill="hold" grpId="0" id="112" nodeType="withEffect" presetClass="entr" presetID="10" presetSubtype="0">
                                  <p:stCondLst>
                                    <p:cond delay="250"/>
                                  </p:stCondLst>
                                  <p:childTnLst>
                                    <p:set>
                                      <p:cBhvr>
                                        <p:cTn dur="1" fill="hold" id="113">
                                          <p:stCondLst>
                                            <p:cond delay="0"/>
                                          </p:stCondLst>
                                        </p:cTn>
                                        <p:tgtEl>
                                          <p:spTgt spid="43"/>
                                        </p:tgtEl>
                                        <p:attrNameLst>
                                          <p:attrName>style.visibility</p:attrName>
                                        </p:attrNameLst>
                                      </p:cBhvr>
                                      <p:to>
                                        <p:strVal val="visible"/>
                                      </p:to>
                                    </p:set>
                                    <p:animEffect filter="fade" transition="in">
                                      <p:cBhvr>
                                        <p:cTn dur="750" id="114"/>
                                        <p:tgtEl>
                                          <p:spTgt spid="43"/>
                                        </p:tgtEl>
                                      </p:cBhvr>
                                    </p:animEffect>
                                  </p:childTnLst>
                                </p:cTn>
                              </p:par>
                              <p:par>
                                <p:cTn decel="100000" fill="hold" grpId="1" id="115" nodeType="withEffect" presetClass="path" presetID="35" presetSubtype="0">
                                  <p:stCondLst>
                                    <p:cond delay="250"/>
                                  </p:stCondLst>
                                  <p:childTnLst>
                                    <p:animMotion origin="layout" path="M -4.58333E-06 1.11111E-06 L -0.04557 1.11111E-06" pathEditMode="relative" ptsTypes="AA" rAng="0">
                                      <p:cBhvr>
                                        <p:cTn dur="1500" fill="hold" id="116" spd="-100000"/>
                                        <p:tgtEl>
                                          <p:spTgt spid="43"/>
                                        </p:tgtEl>
                                        <p:attrNameLst>
                                          <p:attrName>ppt_x</p:attrName>
                                          <p:attrName>ppt_y</p:attrName>
                                        </p:attrNameLst>
                                      </p:cBhvr>
                                      <p:rCtr x="-2279" y="0"/>
                                    </p:animMotion>
                                  </p:childTnLst>
                                </p:cTn>
                              </p:par>
                              <p:par>
                                <p:cTn fill="hold" grpId="0" id="117" nodeType="withEffect" presetClass="entr" presetID="10" presetSubtype="0">
                                  <p:stCondLst>
                                    <p:cond delay="250"/>
                                  </p:stCondLst>
                                  <p:childTnLst>
                                    <p:set>
                                      <p:cBhvr>
                                        <p:cTn dur="1" fill="hold" id="118">
                                          <p:stCondLst>
                                            <p:cond delay="0"/>
                                          </p:stCondLst>
                                        </p:cTn>
                                        <p:tgtEl>
                                          <p:spTgt spid="42"/>
                                        </p:tgtEl>
                                        <p:attrNameLst>
                                          <p:attrName>style.visibility</p:attrName>
                                        </p:attrNameLst>
                                      </p:cBhvr>
                                      <p:to>
                                        <p:strVal val="visible"/>
                                      </p:to>
                                    </p:set>
                                    <p:animEffect filter="fade" transition="in">
                                      <p:cBhvr>
                                        <p:cTn dur="750" id="119"/>
                                        <p:tgtEl>
                                          <p:spTgt spid="42"/>
                                        </p:tgtEl>
                                      </p:cBhvr>
                                    </p:animEffect>
                                  </p:childTnLst>
                                </p:cTn>
                              </p:par>
                              <p:par>
                                <p:cTn decel="100000" fill="hold" grpId="1" id="120" nodeType="withEffect" presetClass="path" presetID="35" presetSubtype="0">
                                  <p:stCondLst>
                                    <p:cond delay="250"/>
                                  </p:stCondLst>
                                  <p:childTnLst>
                                    <p:animMotion origin="layout" path="M -4.58333E-06 -3.33333E-06 L -0.04557 -3.33333E-06" pathEditMode="relative" ptsTypes="AA" rAng="0">
                                      <p:cBhvr>
                                        <p:cTn dur="1500" fill="hold" id="121" spd="-100000"/>
                                        <p:tgtEl>
                                          <p:spTgt spid="42"/>
                                        </p:tgtEl>
                                        <p:attrNameLst>
                                          <p:attrName>ppt_x</p:attrName>
                                          <p:attrName>ppt_y</p:attrName>
                                        </p:attrNameLst>
                                      </p:cBhvr>
                                      <p:rCtr x="-2279" y="0"/>
                                    </p:animMotion>
                                  </p:childTnLst>
                                </p:cTn>
                              </p:par>
                            </p:childTnLst>
                          </p:cTn>
                        </p:par>
                        <p:par>
                          <p:cTn fill="hold" id="122" nodeType="afterGroup">
                            <p:stCondLst>
                              <p:cond delay="2250"/>
                            </p:stCondLst>
                            <p:childTnLst>
                              <p:par>
                                <p:cTn fill="hold" id="123" nodeType="afterEffect" presetClass="entr" presetID="21" presetSubtype="1">
                                  <p:stCondLst>
                                    <p:cond delay="0"/>
                                  </p:stCondLst>
                                  <p:childTnLst>
                                    <p:set>
                                      <p:cBhvr>
                                        <p:cTn dur="1" fill="hold" id="124">
                                          <p:stCondLst>
                                            <p:cond delay="0"/>
                                          </p:stCondLst>
                                        </p:cTn>
                                        <p:tgtEl>
                                          <p:spTgt spid="81"/>
                                        </p:tgtEl>
                                        <p:attrNameLst>
                                          <p:attrName>style.visibility</p:attrName>
                                        </p:attrNameLst>
                                      </p:cBhvr>
                                      <p:to>
                                        <p:strVal val="visible"/>
                                      </p:to>
                                    </p:set>
                                    <p:animEffect filter="wheel(1)" transition="in">
                                      <p:cBhvr>
                                        <p:cTn dur="1000" id="125"/>
                                        <p:tgtEl>
                                          <p:spTgt spid="81"/>
                                        </p:tgtEl>
                                      </p:cBhvr>
                                    </p:animEffect>
                                  </p:childTnLst>
                                </p:cTn>
                              </p:par>
                              <p:par>
                                <p:cTn fill="hold" grpId="0" id="126" nodeType="withEffect" presetClass="entr" presetID="10" presetSubtype="0">
                                  <p:stCondLst>
                                    <p:cond delay="0"/>
                                  </p:stCondLst>
                                  <p:childTnLst>
                                    <p:set>
                                      <p:cBhvr>
                                        <p:cTn dur="1" fill="hold" id="127">
                                          <p:stCondLst>
                                            <p:cond delay="0"/>
                                          </p:stCondLst>
                                        </p:cTn>
                                        <p:tgtEl>
                                          <p:spTgt spid="74"/>
                                        </p:tgtEl>
                                        <p:attrNameLst>
                                          <p:attrName>style.visibility</p:attrName>
                                        </p:attrNameLst>
                                      </p:cBhvr>
                                      <p:to>
                                        <p:strVal val="visible"/>
                                      </p:to>
                                    </p:set>
                                    <p:animEffect filter="fade" transition="in">
                                      <p:cBhvr>
                                        <p:cTn dur="750" id="128"/>
                                        <p:tgtEl>
                                          <p:spTgt spid="74"/>
                                        </p:tgtEl>
                                      </p:cBhvr>
                                    </p:animEffect>
                                  </p:childTnLst>
                                </p:cTn>
                              </p:par>
                            </p:childTnLst>
                          </p:cTn>
                        </p:par>
                        <p:par>
                          <p:cTn fill="hold" id="129" nodeType="afterGroup">
                            <p:stCondLst>
                              <p:cond delay="3250"/>
                            </p:stCondLst>
                            <p:childTnLst>
                              <p:par>
                                <p:cTn fill="hold" id="130" nodeType="afterEffect" presetClass="entr" presetID="21" presetSubtype="1">
                                  <p:stCondLst>
                                    <p:cond delay="0"/>
                                  </p:stCondLst>
                                  <p:childTnLst>
                                    <p:set>
                                      <p:cBhvr>
                                        <p:cTn dur="1" fill="hold" id="131">
                                          <p:stCondLst>
                                            <p:cond delay="0"/>
                                          </p:stCondLst>
                                        </p:cTn>
                                        <p:tgtEl>
                                          <p:spTgt spid="78"/>
                                        </p:tgtEl>
                                        <p:attrNameLst>
                                          <p:attrName>style.visibility</p:attrName>
                                        </p:attrNameLst>
                                      </p:cBhvr>
                                      <p:to>
                                        <p:strVal val="visible"/>
                                      </p:to>
                                    </p:set>
                                    <p:animEffect filter="wheel(1)" transition="in">
                                      <p:cBhvr>
                                        <p:cTn dur="1000" id="132"/>
                                        <p:tgtEl>
                                          <p:spTgt spid="78"/>
                                        </p:tgtEl>
                                      </p:cBhvr>
                                    </p:animEffect>
                                  </p:childTnLst>
                                </p:cTn>
                              </p:par>
                              <p:par>
                                <p:cTn fill="hold" grpId="0" id="133" nodeType="withEffect" presetClass="entr" presetID="10" presetSubtype="0">
                                  <p:stCondLst>
                                    <p:cond delay="0"/>
                                  </p:stCondLst>
                                  <p:childTnLst>
                                    <p:set>
                                      <p:cBhvr>
                                        <p:cTn dur="1" fill="hold" id="134">
                                          <p:stCondLst>
                                            <p:cond delay="0"/>
                                          </p:stCondLst>
                                        </p:cTn>
                                        <p:tgtEl>
                                          <p:spTgt spid="75"/>
                                        </p:tgtEl>
                                        <p:attrNameLst>
                                          <p:attrName>style.visibility</p:attrName>
                                        </p:attrNameLst>
                                      </p:cBhvr>
                                      <p:to>
                                        <p:strVal val="visible"/>
                                      </p:to>
                                    </p:set>
                                    <p:animEffect filter="fade" transition="in">
                                      <p:cBhvr>
                                        <p:cTn dur="750" id="135"/>
                                        <p:tgtEl>
                                          <p:spTgt spid="75"/>
                                        </p:tgtEl>
                                      </p:cBhvr>
                                    </p:animEffect>
                                  </p:childTnLst>
                                </p:cTn>
                              </p:par>
                            </p:childTnLst>
                          </p:cTn>
                        </p:par>
                        <p:par>
                          <p:cTn fill="hold" id="136" nodeType="afterGroup">
                            <p:stCondLst>
                              <p:cond delay="4250"/>
                            </p:stCondLst>
                            <p:childTnLst>
                              <p:par>
                                <p:cTn fill="hold" id="137" nodeType="afterEffect" presetClass="entr" presetID="21" presetSubtype="1">
                                  <p:stCondLst>
                                    <p:cond delay="0"/>
                                  </p:stCondLst>
                                  <p:childTnLst>
                                    <p:set>
                                      <p:cBhvr>
                                        <p:cTn dur="1" fill="hold" id="138">
                                          <p:stCondLst>
                                            <p:cond delay="0"/>
                                          </p:stCondLst>
                                        </p:cTn>
                                        <p:tgtEl>
                                          <p:spTgt spid="87"/>
                                        </p:tgtEl>
                                        <p:attrNameLst>
                                          <p:attrName>style.visibility</p:attrName>
                                        </p:attrNameLst>
                                      </p:cBhvr>
                                      <p:to>
                                        <p:strVal val="visible"/>
                                      </p:to>
                                    </p:set>
                                    <p:animEffect filter="wheel(1)" transition="in">
                                      <p:cBhvr>
                                        <p:cTn dur="1000" id="139"/>
                                        <p:tgtEl>
                                          <p:spTgt spid="87"/>
                                        </p:tgtEl>
                                      </p:cBhvr>
                                    </p:animEffect>
                                  </p:childTnLst>
                                </p:cTn>
                              </p:par>
                              <p:par>
                                <p:cTn fill="hold" grpId="0" id="140" nodeType="withEffect" presetClass="entr" presetID="10" presetSubtype="0">
                                  <p:stCondLst>
                                    <p:cond delay="0"/>
                                  </p:stCondLst>
                                  <p:childTnLst>
                                    <p:set>
                                      <p:cBhvr>
                                        <p:cTn dur="1" fill="hold" id="141">
                                          <p:stCondLst>
                                            <p:cond delay="0"/>
                                          </p:stCondLst>
                                        </p:cTn>
                                        <p:tgtEl>
                                          <p:spTgt spid="76"/>
                                        </p:tgtEl>
                                        <p:attrNameLst>
                                          <p:attrName>style.visibility</p:attrName>
                                        </p:attrNameLst>
                                      </p:cBhvr>
                                      <p:to>
                                        <p:strVal val="visible"/>
                                      </p:to>
                                    </p:set>
                                    <p:animEffect filter="fade" transition="in">
                                      <p:cBhvr>
                                        <p:cTn dur="750" id="142"/>
                                        <p:tgtEl>
                                          <p:spTgt spid="76"/>
                                        </p:tgtEl>
                                      </p:cBhvr>
                                    </p:animEffect>
                                  </p:childTnLst>
                                </p:cTn>
                              </p:par>
                            </p:childTnLst>
                          </p:cTn>
                        </p:par>
                        <p:par>
                          <p:cTn fill="hold" id="143" nodeType="afterGroup">
                            <p:stCondLst>
                              <p:cond delay="5250"/>
                            </p:stCondLst>
                            <p:childTnLst>
                              <p:par>
                                <p:cTn fill="hold" id="144" nodeType="afterEffect" presetClass="entr" presetID="21" presetSubtype="1">
                                  <p:stCondLst>
                                    <p:cond delay="0"/>
                                  </p:stCondLst>
                                  <p:childTnLst>
                                    <p:set>
                                      <p:cBhvr>
                                        <p:cTn dur="1" fill="hold" id="145">
                                          <p:stCondLst>
                                            <p:cond delay="0"/>
                                          </p:stCondLst>
                                        </p:cTn>
                                        <p:tgtEl>
                                          <p:spTgt spid="84"/>
                                        </p:tgtEl>
                                        <p:attrNameLst>
                                          <p:attrName>style.visibility</p:attrName>
                                        </p:attrNameLst>
                                      </p:cBhvr>
                                      <p:to>
                                        <p:strVal val="visible"/>
                                      </p:to>
                                    </p:set>
                                    <p:animEffect filter="wheel(1)" transition="in">
                                      <p:cBhvr>
                                        <p:cTn dur="1000" id="146"/>
                                        <p:tgtEl>
                                          <p:spTgt spid="84"/>
                                        </p:tgtEl>
                                      </p:cBhvr>
                                    </p:animEffect>
                                  </p:childTnLst>
                                </p:cTn>
                              </p:par>
                              <p:par>
                                <p:cTn fill="hold" grpId="0" id="147" nodeType="withEffect" presetClass="entr" presetID="10" presetSubtype="0">
                                  <p:stCondLst>
                                    <p:cond delay="0"/>
                                  </p:stCondLst>
                                  <p:childTnLst>
                                    <p:set>
                                      <p:cBhvr>
                                        <p:cTn dur="1" fill="hold" id="148">
                                          <p:stCondLst>
                                            <p:cond delay="0"/>
                                          </p:stCondLst>
                                        </p:cTn>
                                        <p:tgtEl>
                                          <p:spTgt spid="77"/>
                                        </p:tgtEl>
                                        <p:attrNameLst>
                                          <p:attrName>style.visibility</p:attrName>
                                        </p:attrNameLst>
                                      </p:cBhvr>
                                      <p:to>
                                        <p:strVal val="visible"/>
                                      </p:to>
                                    </p:set>
                                    <p:animEffect filter="fade" transition="in">
                                      <p:cBhvr>
                                        <p:cTn dur="750" id="149"/>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33"/>
      <p:bldP grpId="1" spid="33"/>
      <p:bldP grpId="2" spid="33"/>
      <p:bldP grpId="0" spid="34"/>
      <p:bldP grpId="1" spid="34"/>
      <p:bldP grpId="2" spid="34"/>
      <p:bldP grpId="0" spid="35"/>
      <p:bldP grpId="1" spid="35"/>
      <p:bldP grpId="2" spid="35"/>
      <p:bldP grpId="0" spid="36"/>
      <p:bldP grpId="1" spid="36"/>
      <p:bldP grpId="0" spid="37"/>
      <p:bldP grpId="1" spid="37"/>
      <p:bldP grpId="0" spid="38"/>
      <p:bldP grpId="1" spid="38"/>
      <p:bldP grpId="0" spid="39"/>
      <p:bldP grpId="1" spid="39"/>
      <p:bldP grpId="0" spid="40"/>
      <p:bldP grpId="1" spid="40"/>
      <p:bldP grpId="0" spid="41"/>
      <p:bldP grpId="1" spid="41"/>
      <p:bldP grpId="0" spid="42"/>
      <p:bldP grpId="1" spid="42"/>
      <p:bldP grpId="0" spid="43"/>
      <p:bldP grpId="1" spid="43"/>
      <p:bldP grpId="0" spid="73"/>
      <p:bldP grpId="1" spid="73"/>
      <p:bldP grpId="2" spid="73"/>
      <p:bldP grpId="0" spid="74"/>
      <p:bldP grpId="0" spid="75"/>
      <p:bldP grpId="0" spid="76"/>
      <p:bldP grpId="0" spid="7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04929" y="358765"/>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员工守则</a:t>
            </a:r>
          </a:p>
        </p:txBody>
      </p:sp>
      <p:sp>
        <p:nvSpPr>
          <p:cNvPr id="23" name="椭圆 22"/>
          <p:cNvSpPr/>
          <p:nvPr/>
        </p:nvSpPr>
        <p:spPr>
          <a:xfrm rot="2700000">
            <a:off x="3999655" y="2943127"/>
            <a:ext cx="4192687" cy="1384300"/>
          </a:xfrm>
          <a:prstGeom prst="ellipse">
            <a:avLst/>
          </a:prstGeom>
          <a:noFill/>
          <a:ln w="158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flipH="1" rot="18900000">
            <a:off x="3999654" y="2938946"/>
            <a:ext cx="4192687" cy="1384300"/>
          </a:xfrm>
          <a:prstGeom prst="ellipse">
            <a:avLst/>
          </a:prstGeom>
          <a:noFill/>
          <a:ln w="158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p:nvPr/>
        </p:nvSpPr>
        <p:spPr>
          <a:xfrm>
            <a:off x="3999656" y="2943127"/>
            <a:ext cx="4192687" cy="13843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p:nvPr/>
        </p:nvSpPr>
        <p:spPr>
          <a:xfrm rot="5400000">
            <a:off x="3999656" y="2943127"/>
            <a:ext cx="4192687" cy="138430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p:nvPr/>
        </p:nvSpPr>
        <p:spPr>
          <a:xfrm>
            <a:off x="6171965" y="2519686"/>
            <a:ext cx="133822" cy="1338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7043502" y="3684323"/>
            <a:ext cx="133822" cy="13382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5910026" y="4583475"/>
            <a:ext cx="133822" cy="13382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4990865" y="3439092"/>
            <a:ext cx="133822" cy="13382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5714997" y="3246712"/>
            <a:ext cx="762004" cy="7620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4323667" y="1812093"/>
            <a:ext cx="762004" cy="762004"/>
          </a:xfrm>
          <a:prstGeom prst="ellipse">
            <a:avLst/>
          </a:prstGeom>
          <a:solidFill>
            <a:schemeClr val="accent2"/>
          </a:solidFill>
          <a:ln w="31750">
            <a:solidFill>
              <a:schemeClr val="bg1"/>
            </a:solidFill>
          </a:ln>
          <a:effectLst>
            <a:outerShdw algn="tl" blurRad="101600" dir="2700000" dist="508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7106326" y="1812093"/>
            <a:ext cx="762004" cy="762004"/>
          </a:xfrm>
          <a:prstGeom prst="ellipse">
            <a:avLst/>
          </a:prstGeom>
          <a:solidFill>
            <a:schemeClr val="accent3"/>
          </a:solidFill>
          <a:ln w="31750">
            <a:solidFill>
              <a:schemeClr val="bg1"/>
            </a:solidFill>
          </a:ln>
          <a:effectLst>
            <a:outerShdw algn="tl" blurRad="101600" dir="2700000" dist="508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4323667" y="4681330"/>
            <a:ext cx="762004" cy="762004"/>
          </a:xfrm>
          <a:prstGeom prst="ellipse">
            <a:avLst/>
          </a:prstGeom>
          <a:solidFill>
            <a:schemeClr val="accent5"/>
          </a:solidFill>
          <a:ln w="31750">
            <a:solidFill>
              <a:schemeClr val="bg1"/>
            </a:solidFill>
          </a:ln>
          <a:effectLst>
            <a:outerShdw algn="tl" blurRad="101600" dir="2700000" dist="508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椭圆 35"/>
          <p:cNvSpPr/>
          <p:nvPr/>
        </p:nvSpPr>
        <p:spPr>
          <a:xfrm>
            <a:off x="7106326" y="4681330"/>
            <a:ext cx="762004" cy="762004"/>
          </a:xfrm>
          <a:prstGeom prst="ellipse">
            <a:avLst/>
          </a:prstGeom>
          <a:solidFill>
            <a:schemeClr val="accent4"/>
          </a:solidFill>
          <a:ln w="31750">
            <a:solidFill>
              <a:schemeClr val="bg1"/>
            </a:solidFill>
          </a:ln>
          <a:effectLst>
            <a:outerShdw algn="tl" blurRad="101600" dir="2700000" dist="508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7" name="组合 36"/>
          <p:cNvGrpSpPr/>
          <p:nvPr/>
        </p:nvGrpSpPr>
        <p:grpSpPr>
          <a:xfrm>
            <a:off x="8086716" y="1819713"/>
            <a:ext cx="2577284" cy="1095716"/>
            <a:chOff x="6943983" y="1348970"/>
            <a:chExt cx="2577284" cy="1095716"/>
          </a:xfrm>
        </p:grpSpPr>
        <p:sp>
          <p:nvSpPr>
            <p:cNvPr id="38" name="文本框 37"/>
            <p:cNvSpPr txBox="1"/>
            <p:nvPr/>
          </p:nvSpPr>
          <p:spPr bwMode="auto">
            <a:xfrm>
              <a:off x="6943983" y="1653764"/>
              <a:ext cx="2577284" cy="811530"/>
            </a:xfrm>
            <a:prstGeom prst="rect">
              <a:avLst/>
            </a:prstGeom>
            <a:noFill/>
          </p:spPr>
          <p:txBody>
            <a:bodyPr wrap="square">
              <a:spAutoFit/>
            </a:bodyPr>
            <a:lstStyle/>
            <a:p>
              <a:pPr>
                <a:lnSpc>
                  <a:spcPct val="150000"/>
                </a:lnSpc>
                <a:defRPr/>
              </a:pPr>
              <a:r>
                <a:rPr altLang="en-US" lang="zh-CN" spc="300" sz="1050">
                  <a:solidFill>
                    <a:srgbClr val="FFFFFF">
                      <a:lumMod val="50000"/>
                    </a:srgbClr>
                  </a:solidFill>
                  <a:latin charset="-122" panose="020b0503020204020204" pitchFamily="34" typeface="微软雅黑"/>
                  <a:ea charset="-122" panose="020b0503020204020204" pitchFamily="34" typeface="微软雅黑"/>
                </a:rPr>
                <a:t>由在此输入详细介绍，以表达项目工作的详细资料和文字信息。</a:t>
              </a:r>
            </a:p>
          </p:txBody>
        </p:sp>
        <p:sp>
          <p:nvSpPr>
            <p:cNvPr id="59" name="文本框 58"/>
            <p:cNvSpPr txBox="1"/>
            <p:nvPr/>
          </p:nvSpPr>
          <p:spPr bwMode="auto">
            <a:xfrm>
              <a:off x="6943984" y="1348970"/>
              <a:ext cx="2406358" cy="396240"/>
            </a:xfrm>
            <a:prstGeom prst="rect">
              <a:avLst/>
            </a:prstGeom>
            <a:noFill/>
          </p:spPr>
          <p:txBody>
            <a:bodyPr wrap="square">
              <a:spAutoFit/>
            </a:bodyPr>
            <a:lstStyle/>
            <a:p>
              <a:pPr algn="r">
                <a:defRPr/>
              </a:pPr>
              <a:r>
                <a:rPr altLang="en-US" b="1" lang="zh-CN" spc="300" sz="2000">
                  <a:solidFill>
                    <a:schemeClr val="bg1">
                      <a:lumMod val="50000"/>
                    </a:schemeClr>
                  </a:solidFill>
                  <a:latin typeface="+mj-ea"/>
                  <a:ea typeface="+mj-ea"/>
                </a:rPr>
                <a:t>在此添加标题</a:t>
              </a:r>
            </a:p>
          </p:txBody>
        </p:sp>
      </p:grpSp>
      <p:grpSp>
        <p:nvGrpSpPr>
          <p:cNvPr id="60" name="组合 59"/>
          <p:cNvGrpSpPr/>
          <p:nvPr/>
        </p:nvGrpSpPr>
        <p:grpSpPr>
          <a:xfrm>
            <a:off x="8086716" y="4695730"/>
            <a:ext cx="2577284" cy="1095716"/>
            <a:chOff x="6943983" y="1348970"/>
            <a:chExt cx="2577284" cy="1095716"/>
          </a:xfrm>
        </p:grpSpPr>
        <p:sp>
          <p:nvSpPr>
            <p:cNvPr id="61" name="文本框 60"/>
            <p:cNvSpPr txBox="1"/>
            <p:nvPr/>
          </p:nvSpPr>
          <p:spPr bwMode="auto">
            <a:xfrm>
              <a:off x="6943983" y="1653764"/>
              <a:ext cx="2577284" cy="811530"/>
            </a:xfrm>
            <a:prstGeom prst="rect">
              <a:avLst/>
            </a:prstGeom>
            <a:noFill/>
          </p:spPr>
          <p:txBody>
            <a:bodyPr wrap="square">
              <a:spAutoFit/>
            </a:bodyPr>
            <a:lstStyle/>
            <a:p>
              <a:pPr>
                <a:lnSpc>
                  <a:spcPct val="150000"/>
                </a:lnSpc>
                <a:defRPr/>
              </a:pPr>
              <a:r>
                <a:rPr altLang="en-US" lang="zh-CN" spc="300" sz="1050">
                  <a:solidFill>
                    <a:srgbClr val="FFFFFF">
                      <a:lumMod val="50000"/>
                    </a:srgbClr>
                  </a:solidFill>
                  <a:latin charset="-122" panose="020b0503020204020204" pitchFamily="34" typeface="微软雅黑"/>
                  <a:ea charset="-122" panose="020b0503020204020204" pitchFamily="34" typeface="微软雅黑"/>
                </a:rPr>
                <a:t>由在此输入详细介绍，以表达项目工作的详细资料和文字信息。</a:t>
              </a:r>
            </a:p>
          </p:txBody>
        </p:sp>
        <p:sp>
          <p:nvSpPr>
            <p:cNvPr id="62" name="文本框 61"/>
            <p:cNvSpPr txBox="1"/>
            <p:nvPr/>
          </p:nvSpPr>
          <p:spPr bwMode="auto">
            <a:xfrm>
              <a:off x="6943984" y="1348970"/>
              <a:ext cx="2406358" cy="396240"/>
            </a:xfrm>
            <a:prstGeom prst="rect">
              <a:avLst/>
            </a:prstGeom>
            <a:noFill/>
          </p:spPr>
          <p:txBody>
            <a:bodyPr wrap="square">
              <a:spAutoFit/>
            </a:bodyPr>
            <a:lstStyle/>
            <a:p>
              <a:pPr algn="r">
                <a:defRPr/>
              </a:pPr>
              <a:r>
                <a:rPr altLang="en-US" b="1" lang="zh-CN" spc="300" sz="2000">
                  <a:solidFill>
                    <a:schemeClr val="bg1">
                      <a:lumMod val="50000"/>
                    </a:schemeClr>
                  </a:solidFill>
                  <a:latin typeface="+mj-ea"/>
                  <a:ea typeface="+mj-ea"/>
                </a:rPr>
                <a:t>在此添加标题</a:t>
              </a:r>
            </a:p>
          </p:txBody>
        </p:sp>
      </p:grpSp>
      <p:grpSp>
        <p:nvGrpSpPr>
          <p:cNvPr id="63" name="组合 62"/>
          <p:cNvGrpSpPr/>
          <p:nvPr/>
        </p:nvGrpSpPr>
        <p:grpSpPr>
          <a:xfrm>
            <a:off x="1527998" y="1819713"/>
            <a:ext cx="2577284" cy="1095716"/>
            <a:chOff x="1527999" y="2048312"/>
            <a:chExt cx="2577284" cy="1095716"/>
          </a:xfrm>
        </p:grpSpPr>
        <p:sp>
          <p:nvSpPr>
            <p:cNvPr id="64" name="文本框 63"/>
            <p:cNvSpPr txBox="1"/>
            <p:nvPr/>
          </p:nvSpPr>
          <p:spPr bwMode="auto">
            <a:xfrm>
              <a:off x="1527999" y="2353106"/>
              <a:ext cx="2577284" cy="811530"/>
            </a:xfrm>
            <a:prstGeom prst="rect">
              <a:avLst/>
            </a:prstGeom>
            <a:noFill/>
          </p:spPr>
          <p:txBody>
            <a:bodyPr wrap="square">
              <a:spAutoFit/>
            </a:bodyPr>
            <a:lstStyle/>
            <a:p>
              <a:pPr algn="r">
                <a:lnSpc>
                  <a:spcPct val="150000"/>
                </a:lnSpc>
                <a:defRPr/>
              </a:pPr>
              <a:r>
                <a:rPr altLang="en-US" lang="zh-CN" spc="300" sz="1050">
                  <a:solidFill>
                    <a:srgbClr val="FFFFFF">
                      <a:lumMod val="50000"/>
                    </a:srgbClr>
                  </a:solidFill>
                  <a:latin charset="-122" panose="020b0503020204020204" pitchFamily="34" typeface="微软雅黑"/>
                  <a:ea charset="-122" panose="020b0503020204020204" pitchFamily="34" typeface="微软雅黑"/>
                </a:rPr>
                <a:t>由在此输入详细介绍，以表达项目工作的详细资料和文字信息。</a:t>
              </a:r>
            </a:p>
          </p:txBody>
        </p:sp>
        <p:sp>
          <p:nvSpPr>
            <p:cNvPr id="65" name="文本框 64"/>
            <p:cNvSpPr txBox="1"/>
            <p:nvPr/>
          </p:nvSpPr>
          <p:spPr bwMode="auto">
            <a:xfrm>
              <a:off x="1698925" y="2048312"/>
              <a:ext cx="2406358" cy="396240"/>
            </a:xfrm>
            <a:prstGeom prst="rect">
              <a:avLst/>
            </a:prstGeom>
            <a:noFill/>
          </p:spPr>
          <p:txBody>
            <a:bodyPr wrap="square">
              <a:spAutoFit/>
            </a:bodyPr>
            <a:lstStyle/>
            <a:p>
              <a:pPr algn="r">
                <a:defRPr/>
              </a:pPr>
              <a:r>
                <a:rPr altLang="en-US" b="1" lang="zh-CN" spc="300" sz="2000">
                  <a:solidFill>
                    <a:schemeClr val="bg1">
                      <a:lumMod val="50000"/>
                    </a:schemeClr>
                  </a:solidFill>
                  <a:latin typeface="+mj-ea"/>
                  <a:ea typeface="+mj-ea"/>
                </a:rPr>
                <a:t>在此添加标题</a:t>
              </a:r>
            </a:p>
          </p:txBody>
        </p:sp>
      </p:grpSp>
      <p:grpSp>
        <p:nvGrpSpPr>
          <p:cNvPr id="66" name="组合 65"/>
          <p:cNvGrpSpPr/>
          <p:nvPr/>
        </p:nvGrpSpPr>
        <p:grpSpPr>
          <a:xfrm>
            <a:off x="1527998" y="4695730"/>
            <a:ext cx="2577284" cy="1095716"/>
            <a:chOff x="1527999" y="4924329"/>
            <a:chExt cx="2577284" cy="1095716"/>
          </a:xfrm>
        </p:grpSpPr>
        <p:sp>
          <p:nvSpPr>
            <p:cNvPr id="67" name="文本框 66"/>
            <p:cNvSpPr txBox="1"/>
            <p:nvPr/>
          </p:nvSpPr>
          <p:spPr bwMode="auto">
            <a:xfrm>
              <a:off x="1527999" y="5229123"/>
              <a:ext cx="2577284" cy="811530"/>
            </a:xfrm>
            <a:prstGeom prst="rect">
              <a:avLst/>
            </a:prstGeom>
            <a:noFill/>
          </p:spPr>
          <p:txBody>
            <a:bodyPr wrap="square">
              <a:spAutoFit/>
            </a:bodyPr>
            <a:lstStyle/>
            <a:p>
              <a:pPr algn="r">
                <a:lnSpc>
                  <a:spcPct val="150000"/>
                </a:lnSpc>
                <a:defRPr/>
              </a:pPr>
              <a:r>
                <a:rPr altLang="en-US" lang="zh-CN" spc="300" sz="1050">
                  <a:solidFill>
                    <a:srgbClr val="FFFFFF">
                      <a:lumMod val="50000"/>
                    </a:srgbClr>
                  </a:solidFill>
                  <a:latin charset="-122" panose="020b0503020204020204" pitchFamily="34" typeface="微软雅黑"/>
                  <a:ea charset="-122" panose="020b0503020204020204" pitchFamily="34" typeface="微软雅黑"/>
                </a:rPr>
                <a:t>由在此输入详细介绍，以表达项目工作的详细资料和文字信息。</a:t>
              </a:r>
            </a:p>
          </p:txBody>
        </p:sp>
        <p:sp>
          <p:nvSpPr>
            <p:cNvPr id="68" name="文本框 67"/>
            <p:cNvSpPr txBox="1"/>
            <p:nvPr/>
          </p:nvSpPr>
          <p:spPr bwMode="auto">
            <a:xfrm>
              <a:off x="1698925" y="4924329"/>
              <a:ext cx="2406358" cy="396240"/>
            </a:xfrm>
            <a:prstGeom prst="rect">
              <a:avLst/>
            </a:prstGeom>
            <a:noFill/>
          </p:spPr>
          <p:txBody>
            <a:bodyPr wrap="square">
              <a:spAutoFit/>
            </a:bodyPr>
            <a:lstStyle/>
            <a:p>
              <a:pPr algn="r">
                <a:defRPr/>
              </a:pPr>
              <a:r>
                <a:rPr altLang="en-US" b="1" lang="zh-CN" spc="300" sz="2000">
                  <a:solidFill>
                    <a:schemeClr val="bg1">
                      <a:lumMod val="50000"/>
                    </a:schemeClr>
                  </a:solidFill>
                  <a:latin typeface="+mj-ea"/>
                  <a:ea typeface="+mj-ea"/>
                </a:rPr>
                <a:t>在此添加标题</a:t>
              </a:r>
            </a:p>
          </p:txBody>
        </p:sp>
      </p:grpSp>
      <p:grpSp>
        <p:nvGrpSpPr>
          <p:cNvPr id="69" name="组合 68"/>
          <p:cNvGrpSpPr/>
          <p:nvPr/>
        </p:nvGrpSpPr>
        <p:grpSpPr>
          <a:xfrm>
            <a:off x="4540226" y="2067908"/>
            <a:ext cx="332588" cy="267955"/>
            <a:chOff x="2702739" y="3017462"/>
            <a:chExt cx="535636" cy="431545"/>
          </a:xfrm>
          <a:solidFill>
            <a:schemeClr val="bg1"/>
          </a:solidFill>
        </p:grpSpPr>
        <p:sp>
          <p:nvSpPr>
            <p:cNvPr id="70" name="Freeform 45"/>
            <p:cNvSpPr/>
            <p:nvPr/>
          </p:nvSpPr>
          <p:spPr bwMode="auto">
            <a:xfrm>
              <a:off x="2772133" y="3189864"/>
              <a:ext cx="176739" cy="35782"/>
            </a:xfrm>
            <a:custGeom>
              <a:gdLst>
                <a:gd fmla="*/ 63 w 69" name="T0"/>
                <a:gd fmla="*/ 14 h 14" name="T1"/>
                <a:gd fmla="*/ 7 w 69" name="T2"/>
                <a:gd fmla="*/ 14 h 14" name="T3"/>
                <a:gd fmla="*/ 0 w 69" name="T4"/>
                <a:gd fmla="*/ 7 h 14" name="T5"/>
                <a:gd fmla="*/ 7 w 69" name="T6"/>
                <a:gd fmla="*/ 0 h 14" name="T7"/>
                <a:gd fmla="*/ 63 w 69" name="T8"/>
                <a:gd fmla="*/ 0 h 14" name="T9"/>
                <a:gd fmla="*/ 69 w 69" name="T10"/>
                <a:gd fmla="*/ 7 h 14" name="T11"/>
                <a:gd fmla="*/ 63 w 69"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69">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1" name="Freeform 46"/>
            <p:cNvSpPr/>
            <p:nvPr/>
          </p:nvSpPr>
          <p:spPr bwMode="auto">
            <a:xfrm>
              <a:off x="2792734" y="3194201"/>
              <a:ext cx="35782" cy="72647"/>
            </a:xfrm>
            <a:custGeom>
              <a:gdLst>
                <a:gd fmla="*/ 7 w 14" name="T0"/>
                <a:gd fmla="*/ 28 h 28" name="T1"/>
                <a:gd fmla="*/ 0 w 14" name="T2"/>
                <a:gd fmla="*/ 21 h 28" name="T3"/>
                <a:gd fmla="*/ 0 w 14" name="T4"/>
                <a:gd fmla="*/ 7 h 28" name="T5"/>
                <a:gd fmla="*/ 7 w 14" name="T6"/>
                <a:gd fmla="*/ 0 h 28" name="T7"/>
                <a:gd fmla="*/ 14 w 14" name="T8"/>
                <a:gd fmla="*/ 7 h 28" name="T9"/>
                <a:gd fmla="*/ 14 w 14" name="T10"/>
                <a:gd fmla="*/ 21 h 28" name="T11"/>
                <a:gd fmla="*/ 7 w 14"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4">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2" name="Freeform 47"/>
            <p:cNvSpPr/>
            <p:nvPr/>
          </p:nvSpPr>
          <p:spPr bwMode="auto">
            <a:xfrm>
              <a:off x="2836106" y="3194201"/>
              <a:ext cx="33613" cy="72647"/>
            </a:xfrm>
            <a:custGeom>
              <a:gdLst>
                <a:gd fmla="*/ 7 w 13" name="T0"/>
                <a:gd fmla="*/ 28 h 28" name="T1"/>
                <a:gd fmla="*/ 0 w 13" name="T2"/>
                <a:gd fmla="*/ 21 h 28" name="T3"/>
                <a:gd fmla="*/ 0 w 13" name="T4"/>
                <a:gd fmla="*/ 7 h 28" name="T5"/>
                <a:gd fmla="*/ 7 w 13" name="T6"/>
                <a:gd fmla="*/ 0 h 28" name="T7"/>
                <a:gd fmla="*/ 13 w 13" name="T8"/>
                <a:gd fmla="*/ 7 h 28" name="T9"/>
                <a:gd fmla="*/ 13 w 13" name="T10"/>
                <a:gd fmla="*/ 21 h 28" name="T11"/>
                <a:gd fmla="*/ 7 w 13"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3">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3" name="Freeform 48"/>
            <p:cNvSpPr>
              <a:spLocks noEditPoints="1"/>
            </p:cNvSpPr>
            <p:nvPr/>
          </p:nvSpPr>
          <p:spPr bwMode="auto">
            <a:xfrm>
              <a:off x="2920680" y="3133481"/>
              <a:ext cx="101923" cy="148547"/>
            </a:xfrm>
            <a:custGeom>
              <a:gdLst>
                <a:gd fmla="*/ 20 w 40" name="T0"/>
                <a:gd fmla="*/ 58 h 58" name="T1"/>
                <a:gd fmla="*/ 0 w 40" name="T2"/>
                <a:gd fmla="*/ 38 h 58" name="T3"/>
                <a:gd fmla="*/ 0 w 40" name="T4"/>
                <a:gd fmla="*/ 20 h 58" name="T5"/>
                <a:gd fmla="*/ 20 w 40" name="T6"/>
                <a:gd fmla="*/ 0 h 58" name="T7"/>
                <a:gd fmla="*/ 40 w 40" name="T8"/>
                <a:gd fmla="*/ 20 h 58" name="T9"/>
                <a:gd fmla="*/ 40 w 40" name="T10"/>
                <a:gd fmla="*/ 38 h 58" name="T11"/>
                <a:gd fmla="*/ 20 w 40" name="T12"/>
                <a:gd fmla="*/ 58 h 58" name="T13"/>
                <a:gd fmla="*/ 20 w 40" name="T14"/>
                <a:gd fmla="*/ 13 h 58" name="T15"/>
                <a:gd fmla="*/ 14 w 40" name="T16"/>
                <a:gd fmla="*/ 20 h 58" name="T17"/>
                <a:gd fmla="*/ 14 w 40" name="T18"/>
                <a:gd fmla="*/ 38 h 58" name="T19"/>
                <a:gd fmla="*/ 20 w 40" name="T20"/>
                <a:gd fmla="*/ 45 h 58" name="T21"/>
                <a:gd fmla="*/ 27 w 40" name="T22"/>
                <a:gd fmla="*/ 38 h 58" name="T23"/>
                <a:gd fmla="*/ 27 w 40" name="T24"/>
                <a:gd fmla="*/ 20 h 58" name="T25"/>
                <a:gd fmla="*/ 20 w 40" name="T26"/>
                <a:gd fmla="*/ 13 h 5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7" w="40">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4" name="Freeform 49"/>
            <p:cNvSpPr>
              <a:spLocks noEditPoints="1"/>
            </p:cNvSpPr>
            <p:nvPr/>
          </p:nvSpPr>
          <p:spPr bwMode="auto">
            <a:xfrm>
              <a:off x="2702739" y="3017462"/>
              <a:ext cx="535636" cy="431545"/>
            </a:xfrm>
            <a:custGeom>
              <a:gdLst>
                <a:gd fmla="*/ 200 w 209" name="T0"/>
                <a:gd fmla="*/ 140 h 168" name="T1"/>
                <a:gd fmla="*/ 159 w 209" name="T2"/>
                <a:gd fmla="*/ 114 h 168" name="T3"/>
                <a:gd fmla="*/ 148 w 209" name="T4"/>
                <a:gd fmla="*/ 112 h 168" name="T5"/>
                <a:gd fmla="*/ 144 w 209" name="T6"/>
                <a:gd fmla="*/ 113 h 168" name="T7"/>
                <a:gd fmla="*/ 137 w 209" name="T8"/>
                <a:gd fmla="*/ 109 h 168" name="T9"/>
                <a:gd fmla="*/ 144 w 209" name="T10"/>
                <a:gd fmla="*/ 60 h 168" name="T11"/>
                <a:gd fmla="*/ 60 w 209" name="T12"/>
                <a:gd fmla="*/ 9 h 168" name="T13"/>
                <a:gd fmla="*/ 9 w 209" name="T14"/>
                <a:gd fmla="*/ 92 h 168" name="T15"/>
                <a:gd fmla="*/ 93 w 209" name="T16"/>
                <a:gd fmla="*/ 143 h 168" name="T17"/>
                <a:gd fmla="*/ 129 w 209" name="T18"/>
                <a:gd fmla="*/ 121 h 168" name="T19"/>
                <a:gd fmla="*/ 136 w 209" name="T20"/>
                <a:gd fmla="*/ 125 h 168" name="T21"/>
                <a:gd fmla="*/ 143 w 209" name="T22"/>
                <a:gd fmla="*/ 139 h 168" name="T23"/>
                <a:gd fmla="*/ 183 w 209" name="T24"/>
                <a:gd fmla="*/ 165 h 168" name="T25"/>
                <a:gd fmla="*/ 195 w 209" name="T26"/>
                <a:gd fmla="*/ 167 h 168" name="T27"/>
                <a:gd fmla="*/ 204 w 209" name="T28"/>
                <a:gd fmla="*/ 161 h 168" name="T29"/>
                <a:gd fmla="*/ 200 w 209" name="T30"/>
                <a:gd fmla="*/ 140 h 168" name="T31"/>
                <a:gd fmla="*/ 90 w 209" name="T32"/>
                <a:gd fmla="*/ 131 h 168" name="T33"/>
                <a:gd fmla="*/ 22 w 209" name="T34"/>
                <a:gd fmla="*/ 89 h 168" name="T35"/>
                <a:gd fmla="*/ 63 w 209" name="T36"/>
                <a:gd fmla="*/ 21 h 168" name="T37"/>
                <a:gd fmla="*/ 131 w 209" name="T38"/>
                <a:gd fmla="*/ 63 h 168" name="T39"/>
                <a:gd fmla="*/ 90 w 209" name="T40"/>
                <a:gd fmla="*/ 131 h 16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8" w="209">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75" name="组合 74"/>
          <p:cNvGrpSpPr/>
          <p:nvPr/>
        </p:nvGrpSpPr>
        <p:grpSpPr>
          <a:xfrm>
            <a:off x="7332543" y="2081036"/>
            <a:ext cx="335955" cy="241698"/>
            <a:chOff x="3820635" y="3071676"/>
            <a:chExt cx="541058" cy="389258"/>
          </a:xfrm>
          <a:solidFill>
            <a:schemeClr val="bg1"/>
          </a:solidFill>
        </p:grpSpPr>
        <p:sp>
          <p:nvSpPr>
            <p:cNvPr id="76" name="Freeform 226"/>
            <p:cNvSpPr>
              <a:spLocks noEditPoints="1"/>
            </p:cNvSpPr>
            <p:nvPr/>
          </p:nvSpPr>
          <p:spPr bwMode="auto">
            <a:xfrm>
              <a:off x="3820635" y="3071676"/>
              <a:ext cx="438051" cy="389258"/>
            </a:xfrm>
            <a:custGeom>
              <a:gdLst>
                <a:gd fmla="*/ 166 w 171" name="T0"/>
                <a:gd fmla="*/ 0 h 152" name="T1"/>
                <a:gd fmla="*/ 6 w 171" name="T2"/>
                <a:gd fmla="*/ 0 h 152" name="T3"/>
                <a:gd fmla="*/ 0 w 171" name="T4"/>
                <a:gd fmla="*/ 6 h 152" name="T5"/>
                <a:gd fmla="*/ 0 w 171" name="T6"/>
                <a:gd fmla="*/ 147 h 152" name="T7"/>
                <a:gd fmla="*/ 6 w 171" name="T8"/>
                <a:gd fmla="*/ 152 h 152" name="T9"/>
                <a:gd fmla="*/ 166 w 171" name="T10"/>
                <a:gd fmla="*/ 152 h 152" name="T11"/>
                <a:gd fmla="*/ 171 w 171" name="T12"/>
                <a:gd fmla="*/ 147 h 152" name="T13"/>
                <a:gd fmla="*/ 171 w 171" name="T14"/>
                <a:gd fmla="*/ 6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7" name="Freeform 227"/>
            <p:cNvSpPr/>
            <p:nvPr/>
          </p:nvSpPr>
          <p:spPr bwMode="auto">
            <a:xfrm>
              <a:off x="4117729" y="3336242"/>
              <a:ext cx="41203" cy="40119"/>
            </a:xfrm>
            <a:custGeom>
              <a:gdLst>
                <a:gd fmla="*/ 12 w 38" name="T0"/>
                <a:gd fmla="*/ 0 h 37" name="T1"/>
                <a:gd fmla="*/ 12 w 38" name="T2"/>
                <a:gd fmla="*/ 2 h 37" name="T3"/>
                <a:gd fmla="*/ 0 w 38" name="T4"/>
                <a:gd fmla="*/ 37 h 37" name="T5"/>
                <a:gd fmla="*/ 36 w 38" name="T6"/>
                <a:gd fmla="*/ 28 h 37" name="T7"/>
                <a:gd fmla="*/ 38 w 38" name="T8"/>
                <a:gd fmla="*/ 26 h 37" name="T9"/>
                <a:gd fmla="*/ 12 w 38" name="T10"/>
                <a:gd fmla="*/ 0 h 37" name="T11"/>
              </a:gdLst>
              <a:cxnLst>
                <a:cxn ang="0">
                  <a:pos x="T0" y="T1"/>
                </a:cxn>
                <a:cxn ang="0">
                  <a:pos x="T2" y="T3"/>
                </a:cxn>
                <a:cxn ang="0">
                  <a:pos x="T4" y="T5"/>
                </a:cxn>
                <a:cxn ang="0">
                  <a:pos x="T6" y="T7"/>
                </a:cxn>
                <a:cxn ang="0">
                  <a:pos x="T8" y="T9"/>
                </a:cxn>
                <a:cxn ang="0">
                  <a:pos x="T10" y="T11"/>
                </a:cxn>
              </a:cxnLst>
              <a:rect b="b" l="0" r="r" t="0"/>
              <a:pathLst>
                <a:path h="37" w="38">
                  <a:moveTo>
                    <a:pt x="12" y="0"/>
                  </a:moveTo>
                  <a:lnTo>
                    <a:pt x="12" y="2"/>
                  </a:lnTo>
                  <a:lnTo>
                    <a:pt x="0" y="37"/>
                  </a:lnTo>
                  <a:lnTo>
                    <a:pt x="36" y="28"/>
                  </a:lnTo>
                  <a:lnTo>
                    <a:pt x="38" y="26"/>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8" name="Freeform 228"/>
            <p:cNvSpPr/>
            <p:nvPr/>
          </p:nvSpPr>
          <p:spPr bwMode="auto">
            <a:xfrm>
              <a:off x="4281456" y="3135649"/>
              <a:ext cx="80237" cy="76984"/>
            </a:xfrm>
            <a:custGeom>
              <a:gdLst>
                <a:gd fmla="*/ 23 w 31" name="T0"/>
                <a:gd fmla="*/ 30 h 30" name="T1"/>
                <a:gd fmla="*/ 29 w 31" name="T2"/>
                <a:gd fmla="*/ 24 h 30" name="T3"/>
                <a:gd fmla="*/ 29 w 31" name="T4"/>
                <a:gd fmla="*/ 17 h 30" name="T5"/>
                <a:gd fmla="*/ 13 w 31" name="T6"/>
                <a:gd fmla="*/ 2 h 30" name="T7"/>
                <a:gd fmla="*/ 6 w 31" name="T8"/>
                <a:gd fmla="*/ 2 h 30" name="T9"/>
                <a:gd fmla="*/ 0 w 31" name="T10"/>
                <a:gd fmla="*/ 8 h 30" name="T11"/>
                <a:gd fmla="*/ 23 w 31" name="T12"/>
                <a:gd fmla="*/ 30 h 30" name="T13"/>
              </a:gdLst>
              <a:cxnLst>
                <a:cxn ang="0">
                  <a:pos x="T0" y="T1"/>
                </a:cxn>
                <a:cxn ang="0">
                  <a:pos x="T2" y="T3"/>
                </a:cxn>
                <a:cxn ang="0">
                  <a:pos x="T4" y="T5"/>
                </a:cxn>
                <a:cxn ang="0">
                  <a:pos x="T6" y="T7"/>
                </a:cxn>
                <a:cxn ang="0">
                  <a:pos x="T8" y="T9"/>
                </a:cxn>
                <a:cxn ang="0">
                  <a:pos x="T10" y="T11"/>
                </a:cxn>
                <a:cxn ang="0">
                  <a:pos x="T12" y="T13"/>
                </a:cxn>
              </a:cxnLst>
              <a:rect b="b" l="0" r="r" t="0"/>
              <a:pathLst>
                <a:path h="30" w="31">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79" name="Freeform 229"/>
            <p:cNvSpPr/>
            <p:nvPr/>
          </p:nvSpPr>
          <p:spPr bwMode="auto">
            <a:xfrm>
              <a:off x="4151342" y="3161672"/>
              <a:ext cx="182160" cy="184328"/>
            </a:xfrm>
            <a:custGeom>
              <a:gdLst>
                <a:gd fmla="*/ 49 w 71" name="T0"/>
                <a:gd fmla="*/ 0 h 72" name="T1"/>
                <a:gd fmla="*/ 48 w 71" name="T2"/>
                <a:gd fmla="*/ 1 h 72" name="T3"/>
                <a:gd fmla="*/ 2 w 71" name="T4"/>
                <a:gd fmla="*/ 47 h 72" name="T5"/>
                <a:gd fmla="*/ 2 w 71" name="T6"/>
                <a:gd fmla="*/ 55 h 72" name="T7"/>
                <a:gd fmla="*/ 2 w 71" name="T8"/>
                <a:gd fmla="*/ 55 h 72" name="T9"/>
                <a:gd fmla="*/ 8 w 71" name="T10"/>
                <a:gd fmla="*/ 57 h 72" name="T11"/>
                <a:gd fmla="*/ 9 w 71" name="T12"/>
                <a:gd fmla="*/ 62 h 72" name="T13"/>
                <a:gd fmla="*/ 9 w 71" name="T14"/>
                <a:gd fmla="*/ 62 h 72" name="T15"/>
                <a:gd fmla="*/ 15 w 71" name="T16"/>
                <a:gd fmla="*/ 64 h 72" name="T17"/>
                <a:gd fmla="*/ 16 w 71" name="T18"/>
                <a:gd fmla="*/ 69 h 72" name="T19"/>
                <a:gd fmla="*/ 17 w 71" name="T20"/>
                <a:gd fmla="*/ 70 h 72" name="T21"/>
                <a:gd fmla="*/ 24 w 71" name="T22"/>
                <a:gd fmla="*/ 70 h 72" name="T23"/>
                <a:gd fmla="*/ 71 w 71" name="T24"/>
                <a:gd fmla="*/ 23 h 72" name="T25"/>
                <a:gd fmla="*/ 71 w 71" name="T26"/>
                <a:gd fmla="*/ 23 h 72" name="T27"/>
                <a:gd fmla="*/ 49 w 71" name="T28"/>
                <a:gd fmla="*/ 0 h 7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 w="71">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0" name="Rectangle 230"/>
            <p:cNvSpPr>
              <a:spLocks noChangeArrowheads="1"/>
            </p:cNvSpPr>
            <p:nvPr/>
          </p:nvSpPr>
          <p:spPr bwMode="auto">
            <a:xfrm>
              <a:off x="3879187" y="3222392"/>
              <a:ext cx="140957" cy="1626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1" name="Rectangle 231"/>
            <p:cNvSpPr>
              <a:spLocks noChangeArrowheads="1"/>
            </p:cNvSpPr>
            <p:nvPr/>
          </p:nvSpPr>
          <p:spPr bwMode="auto">
            <a:xfrm>
              <a:off x="3879187" y="3269016"/>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2" name="Rectangle 232"/>
            <p:cNvSpPr>
              <a:spLocks noChangeArrowheads="1"/>
            </p:cNvSpPr>
            <p:nvPr/>
          </p:nvSpPr>
          <p:spPr bwMode="auto">
            <a:xfrm>
              <a:off x="3879187" y="3315640"/>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3" name="Rectangle 233"/>
            <p:cNvSpPr>
              <a:spLocks noChangeArrowheads="1"/>
            </p:cNvSpPr>
            <p:nvPr/>
          </p:nvSpPr>
          <p:spPr bwMode="auto">
            <a:xfrm>
              <a:off x="3879187" y="3361180"/>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84" name="组合 83"/>
          <p:cNvGrpSpPr/>
          <p:nvPr/>
        </p:nvGrpSpPr>
        <p:grpSpPr>
          <a:xfrm>
            <a:off x="4554701" y="4915982"/>
            <a:ext cx="303639" cy="286806"/>
            <a:chOff x="4882149" y="3025052"/>
            <a:chExt cx="489013" cy="461905"/>
          </a:xfrm>
          <a:solidFill>
            <a:schemeClr val="bg1"/>
          </a:solidFill>
        </p:grpSpPr>
        <p:sp>
          <p:nvSpPr>
            <p:cNvPr id="85" name="Freeform 250"/>
            <p:cNvSpPr/>
            <p:nvPr/>
          </p:nvSpPr>
          <p:spPr bwMode="auto">
            <a:xfrm>
              <a:off x="4882149" y="3161672"/>
              <a:ext cx="468411" cy="325285"/>
            </a:xfrm>
            <a:custGeom>
              <a:gdLst>
                <a:gd fmla="*/ 102 w 183" name="T0"/>
                <a:gd fmla="*/ 127 h 127" name="T1"/>
                <a:gd fmla="*/ 65 w 183" name="T2"/>
                <a:gd fmla="*/ 119 h 127" name="T3"/>
                <a:gd fmla="*/ 20 w 183" name="T4"/>
                <a:gd fmla="*/ 0 h 127" name="T5"/>
                <a:gd fmla="*/ 50 w 183" name="T6"/>
                <a:gd fmla="*/ 14 h 127" name="T7"/>
                <a:gd fmla="*/ 78 w 183" name="T8"/>
                <a:gd fmla="*/ 89 h 127" name="T9"/>
                <a:gd fmla="*/ 154 w 183" name="T10"/>
                <a:gd fmla="*/ 60 h 127" name="T11"/>
                <a:gd fmla="*/ 183 w 183" name="T12"/>
                <a:gd fmla="*/ 74 h 127" name="T13"/>
                <a:gd fmla="*/ 134 w 183" name="T14"/>
                <a:gd fmla="*/ 121 h 127" name="T15"/>
                <a:gd fmla="*/ 102 w 183" name="T16"/>
                <a:gd fmla="*/ 127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183">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6" name="Freeform 251"/>
            <p:cNvSpPr/>
            <p:nvPr/>
          </p:nvSpPr>
          <p:spPr bwMode="auto">
            <a:xfrm>
              <a:off x="4942869" y="3028305"/>
              <a:ext cx="179991" cy="148547"/>
            </a:xfrm>
            <a:custGeom>
              <a:gdLst>
                <a:gd fmla="*/ 70 w 70" name="T0"/>
                <a:gd fmla="*/ 0 h 58" name="T1"/>
                <a:gd fmla="*/ 8 w 70" name="T2"/>
                <a:gd fmla="*/ 33 h 58" name="T3"/>
                <a:gd fmla="*/ 0 w 70" name="T4"/>
                <a:gd fmla="*/ 45 h 58" name="T5"/>
                <a:gd fmla="*/ 30 w 70" name="T6"/>
                <a:gd fmla="*/ 58 h 58" name="T7"/>
                <a:gd fmla="*/ 33 w 70" name="T8"/>
                <a:gd fmla="*/ 53 h 58" name="T9"/>
                <a:gd fmla="*/ 70 w 70" name="T10"/>
                <a:gd fmla="*/ 33 h 58" name="T11"/>
                <a:gd fmla="*/ 70 w 7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70">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7" name="Freeform 252"/>
            <p:cNvSpPr/>
            <p:nvPr/>
          </p:nvSpPr>
          <p:spPr bwMode="auto">
            <a:xfrm>
              <a:off x="5284419" y="3276606"/>
              <a:ext cx="86743" cy="54214"/>
            </a:xfrm>
            <a:custGeom>
              <a:gdLst>
                <a:gd fmla="*/ 1 w 34" name="T0"/>
                <a:gd fmla="*/ 0 h 21" name="T1"/>
                <a:gd fmla="*/ 0 w 34" name="T2"/>
                <a:gd fmla="*/ 8 h 21" name="T3"/>
                <a:gd fmla="*/ 29 w 34" name="T4"/>
                <a:gd fmla="*/ 21 h 21" name="T5"/>
                <a:gd fmla="*/ 34 w 34" name="T6"/>
                <a:gd fmla="*/ 0 h 21" name="T7"/>
                <a:gd fmla="*/ 1 w 34" name="T8"/>
                <a:gd fmla="*/ 0 h 21" name="T9"/>
              </a:gdLst>
              <a:cxnLst>
                <a:cxn ang="0">
                  <a:pos x="T0" y="T1"/>
                </a:cxn>
                <a:cxn ang="0">
                  <a:pos x="T2" y="T3"/>
                </a:cxn>
                <a:cxn ang="0">
                  <a:pos x="T4" y="T5"/>
                </a:cxn>
                <a:cxn ang="0">
                  <a:pos x="T6" y="T7"/>
                </a:cxn>
                <a:cxn ang="0">
                  <a:pos x="T8" y="T9"/>
                </a:cxn>
              </a:cxnLst>
              <a:rect b="b" l="0" r="r" t="0"/>
              <a:pathLst>
                <a:path h="21" w="34">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8" name="Freeform 253"/>
            <p:cNvSpPr/>
            <p:nvPr/>
          </p:nvSpPr>
          <p:spPr bwMode="auto">
            <a:xfrm>
              <a:off x="5143462" y="3025052"/>
              <a:ext cx="227700" cy="230953"/>
            </a:xfrm>
            <a:custGeom>
              <a:gdLst>
                <a:gd fmla="*/ 89 w 89" name="T0"/>
                <a:gd fmla="*/ 90 h 90" name="T1"/>
                <a:gd fmla="*/ 57 w 89" name="T2"/>
                <a:gd fmla="*/ 90 h 90" name="T3"/>
                <a:gd fmla="*/ 0 w 89" name="T4"/>
                <a:gd fmla="*/ 33 h 90" name="T5"/>
                <a:gd fmla="*/ 0 w 89" name="T6"/>
                <a:gd fmla="*/ 0 h 90" name="T7"/>
                <a:gd fmla="*/ 89 w 89" name="T8"/>
                <a:gd fmla="*/ 90 h 90" name="T9"/>
              </a:gdLst>
              <a:cxnLst>
                <a:cxn ang="0">
                  <a:pos x="T0" y="T1"/>
                </a:cxn>
                <a:cxn ang="0">
                  <a:pos x="T2" y="T3"/>
                </a:cxn>
                <a:cxn ang="0">
                  <a:pos x="T4" y="T5"/>
                </a:cxn>
                <a:cxn ang="0">
                  <a:pos x="T6" y="T7"/>
                </a:cxn>
                <a:cxn ang="0">
                  <a:pos x="T8" y="T9"/>
                </a:cxn>
              </a:cxnLst>
              <a:rect b="b" l="0" r="r" t="0"/>
              <a:pathLst>
                <a:path h="90" w="89">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89" name="Rectangle 254"/>
            <p:cNvSpPr>
              <a:spLocks noChangeArrowheads="1"/>
            </p:cNvSpPr>
            <p:nvPr/>
          </p:nvSpPr>
          <p:spPr bwMode="auto">
            <a:xfrm>
              <a:off x="5058888" y="3284196"/>
              <a:ext cx="43371" cy="5421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0" name="Rectangle 255"/>
            <p:cNvSpPr>
              <a:spLocks noChangeArrowheads="1"/>
            </p:cNvSpPr>
            <p:nvPr/>
          </p:nvSpPr>
          <p:spPr bwMode="auto">
            <a:xfrm>
              <a:off x="5122860" y="3218054"/>
              <a:ext cx="41203" cy="12035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1" name="Rectangle 256"/>
            <p:cNvSpPr>
              <a:spLocks noChangeArrowheads="1"/>
            </p:cNvSpPr>
            <p:nvPr/>
          </p:nvSpPr>
          <p:spPr bwMode="auto">
            <a:xfrm>
              <a:off x="5184664" y="3182273"/>
              <a:ext cx="41203" cy="1561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92" name="组合 91"/>
          <p:cNvGrpSpPr/>
          <p:nvPr/>
        </p:nvGrpSpPr>
        <p:grpSpPr>
          <a:xfrm>
            <a:off x="7334227" y="4893091"/>
            <a:ext cx="332588" cy="332588"/>
            <a:chOff x="5958843" y="2994692"/>
            <a:chExt cx="535637" cy="535637"/>
          </a:xfrm>
          <a:solidFill>
            <a:schemeClr val="bg1"/>
          </a:solidFill>
        </p:grpSpPr>
        <p:sp>
          <p:nvSpPr>
            <p:cNvPr id="93" name="Freeform 257"/>
            <p:cNvSpPr>
              <a:spLocks noEditPoints="1"/>
            </p:cNvSpPr>
            <p:nvPr/>
          </p:nvSpPr>
          <p:spPr bwMode="auto">
            <a:xfrm>
              <a:off x="6077030" y="3109626"/>
              <a:ext cx="302516" cy="305768"/>
            </a:xfrm>
            <a:custGeom>
              <a:gdLst>
                <a:gd fmla="*/ 101 w 118" name="T0"/>
                <a:gd fmla="*/ 91 h 119" name="T1"/>
                <a:gd fmla="*/ 107 w 118" name="T2"/>
                <a:gd fmla="*/ 77 h 119" name="T3"/>
                <a:gd fmla="*/ 23 w 118" name="T4"/>
                <a:gd fmla="*/ 25 h 119" name="T5"/>
                <a:gd fmla="*/ 30 w 118" name="T6"/>
                <a:gd fmla="*/ 25 h 119" name="T7"/>
                <a:gd fmla="*/ 27 w 118" name="T8"/>
                <a:gd fmla="*/ 24 h 119" name="T9"/>
                <a:gd fmla="*/ 21 w 118" name="T10"/>
                <a:gd fmla="*/ 35 h 119" name="T11"/>
                <a:gd fmla="*/ 28 w 118" name="T12"/>
                <a:gd fmla="*/ 33 h 119" name="T13"/>
                <a:gd fmla="*/ 33 w 118" name="T14"/>
                <a:gd fmla="*/ 41 h 119" name="T15"/>
                <a:gd fmla="*/ 25 w 118" name="T16"/>
                <a:gd fmla="*/ 46 h 119" name="T17"/>
                <a:gd fmla="*/ 15 w 118" name="T18"/>
                <a:gd fmla="*/ 54 h 119" name="T19"/>
                <a:gd fmla="*/ 25 w 118" name="T20"/>
                <a:gd fmla="*/ 63 h 119" name="T21"/>
                <a:gd fmla="*/ 40 w 118" name="T22"/>
                <a:gd fmla="*/ 72 h 119" name="T23"/>
                <a:gd fmla="*/ 34 w 118" name="T24"/>
                <a:gd fmla="*/ 89 h 119" name="T25"/>
                <a:gd fmla="*/ 28 w 118" name="T26"/>
                <a:gd fmla="*/ 102 h 119" name="T27"/>
                <a:gd fmla="*/ 25 w 118" name="T28"/>
                <a:gd fmla="*/ 92 h 119" name="T29"/>
                <a:gd fmla="*/ 21 w 118" name="T30"/>
                <a:gd fmla="*/ 70 h 119" name="T31"/>
                <a:gd fmla="*/ 11 w 118" name="T32"/>
                <a:gd fmla="*/ 57 h 119" name="T33"/>
                <a:gd fmla="*/ 34 w 118" name="T34"/>
                <a:gd fmla="*/ 12 h 119" name="T35"/>
                <a:gd fmla="*/ 23 w 118" name="T36"/>
                <a:gd fmla="*/ 20 h 119" name="T37"/>
                <a:gd fmla="*/ 105 w 118" name="T38"/>
                <a:gd fmla="*/ 50 h 119" name="T39"/>
                <a:gd fmla="*/ 98 w 118" name="T40"/>
                <a:gd fmla="*/ 59 h 119" name="T41"/>
                <a:gd fmla="*/ 94 w 118" name="T42"/>
                <a:gd fmla="*/ 64 h 119" name="T43"/>
                <a:gd fmla="*/ 86 w 118" name="T44"/>
                <a:gd fmla="*/ 65 h 119" name="T45"/>
                <a:gd fmla="*/ 76 w 118" name="T46"/>
                <a:gd fmla="*/ 55 h 119" name="T47"/>
                <a:gd fmla="*/ 70 w 118" name="T48"/>
                <a:gd fmla="*/ 60 h 119" name="T49"/>
                <a:gd fmla="*/ 70 w 118" name="T50"/>
                <a:gd fmla="*/ 70 h 119" name="T51"/>
                <a:gd fmla="*/ 57 w 118" name="T52"/>
                <a:gd fmla="*/ 77 h 119" name="T53"/>
                <a:gd fmla="*/ 45 w 118" name="T54"/>
                <a:gd fmla="*/ 58 h 119" name="T55"/>
                <a:gd fmla="*/ 61 w 118" name="T56"/>
                <a:gd fmla="*/ 51 h 119" name="T57"/>
                <a:gd fmla="*/ 63 w 118" name="T58"/>
                <a:gd fmla="*/ 49 h 119" name="T59"/>
                <a:gd fmla="*/ 59 w 118" name="T60"/>
                <a:gd fmla="*/ 48 h 119" name="T61"/>
                <a:gd fmla="*/ 48 w 118" name="T62"/>
                <a:gd fmla="*/ 48 h 119" name="T63"/>
                <a:gd fmla="*/ 50 w 118" name="T64"/>
                <a:gd fmla="*/ 39 h 119" name="T65"/>
                <a:gd fmla="*/ 54 w 118" name="T66"/>
                <a:gd fmla="*/ 38 h 119" name="T67"/>
                <a:gd fmla="*/ 59 w 118" name="T68"/>
                <a:gd fmla="*/ 24 h 119" name="T69"/>
                <a:gd fmla="*/ 75 w 118" name="T70"/>
                <a:gd fmla="*/ 25 h 119" name="T71"/>
                <a:gd fmla="*/ 83 w 118" name="T72"/>
                <a:gd fmla="*/ 20 h 119" name="T73"/>
                <a:gd fmla="*/ 95 w 118" name="T74"/>
                <a:gd fmla="*/ 21 h 119" name="T75"/>
                <a:gd fmla="*/ 105 w 118" name="T76"/>
                <a:gd fmla="*/ 63 h 119" name="T77"/>
                <a:gd fmla="*/ 105 w 118" name="T78"/>
                <a:gd fmla="*/ 70 h 119" name="T79"/>
                <a:gd fmla="*/ 102 w 118" name="T80"/>
                <a:gd fmla="*/ 68 h 119" name="T81"/>
                <a:gd fmla="*/ 105 w 118" name="T82"/>
                <a:gd fmla="*/ 59 h 119" name="T83"/>
                <a:gd fmla="*/ 107 w 118" name="T84"/>
                <a:gd fmla="*/ 50 h 119" name="T85"/>
                <a:gd fmla="*/ 109 w 118" name="T86"/>
                <a:gd fmla="*/ 39 h 119" name="T87"/>
                <a:gd fmla="*/ 86 w 118" name="T88"/>
                <a:gd fmla="*/ 66 h 119" name="T89"/>
                <a:gd fmla="*/ 73 w 118" name="T90"/>
                <a:gd fmla="*/ 76 h 119" name="T91"/>
                <a:gd fmla="*/ 35 w 118" name="T92"/>
                <a:gd fmla="*/ 26 h 119" name="T93"/>
                <a:gd fmla="*/ 31 w 118" name="T94"/>
                <a:gd fmla="*/ 17 h 119" name="T95"/>
                <a:gd fmla="*/ 46 w 118" name="T96"/>
                <a:gd fmla="*/ 11 h 119" name="T97"/>
                <a:gd fmla="*/ 50 w 118" name="T98"/>
                <a:gd fmla="*/ 18 h 119" name="T99"/>
                <a:gd fmla="*/ 42 w 118" name="T100"/>
                <a:gd fmla="*/ 27 h 119" name="T101"/>
                <a:gd fmla="*/ 57 w 118" name="T102"/>
                <a:gd fmla="*/ 16 h 119" name="T103"/>
                <a:gd fmla="*/ 59 w 118" name="T104"/>
                <a:gd fmla="*/ 14 h 119" name="T105"/>
                <a:gd fmla="*/ 47 w 118" name="T106"/>
                <a:gd fmla="*/ 27 h 119" name="T107"/>
                <a:gd fmla="*/ 75 w 118" name="T108"/>
                <a:gd fmla="*/ 19 h 119" name="T109"/>
                <a:gd fmla="*/ 87 w 118" name="T110"/>
                <a:gd fmla="*/ 15 h 119" name="T111"/>
                <a:gd fmla="*/ 27 w 118" name="T112"/>
                <a:gd fmla="*/ 59 h 119" name="T113"/>
                <a:gd fmla="*/ 24 w 118" name="T114"/>
                <a:gd fmla="*/ 59 h 119" name="T115"/>
                <a:gd fmla="*/ 23 w 118" name="T116"/>
                <a:gd fmla="*/ 55 h 119" name="T117"/>
                <a:gd fmla="*/ 111 w 118" name="T118"/>
                <a:gd fmla="*/ 73 h 11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19" w="118">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4" name="Freeform 258"/>
            <p:cNvSpPr/>
            <p:nvPr/>
          </p:nvSpPr>
          <p:spPr bwMode="auto">
            <a:xfrm flipH="1">
              <a:off x="6143171" y="3158419"/>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5" name="Freeform 259"/>
            <p:cNvSpPr/>
            <p:nvPr/>
          </p:nvSpPr>
          <p:spPr bwMode="auto">
            <a:xfrm>
              <a:off x="6335089" y="3227813"/>
              <a:ext cx="3253" cy="5422"/>
            </a:xfrm>
            <a:custGeom>
              <a:gdLst>
                <a:gd fmla="*/ 1 w 1" name="T0"/>
                <a:gd fmla="*/ 1 h 2" name="T1"/>
                <a:gd fmla="*/ 1 w 1" name="T2"/>
                <a:gd fmla="*/ 0 h 2" name="T3"/>
                <a:gd fmla="*/ 0 w 1" name="T4"/>
                <a:gd fmla="*/ 1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6" name="Freeform 260"/>
            <p:cNvSpPr/>
            <p:nvPr/>
          </p:nvSpPr>
          <p:spPr bwMode="auto">
            <a:xfrm>
              <a:off x="6310151" y="3163840"/>
              <a:ext cx="2169"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7" name="Freeform 261"/>
            <p:cNvSpPr/>
            <p:nvPr/>
          </p:nvSpPr>
          <p:spPr bwMode="auto">
            <a:xfrm flipH="1">
              <a:off x="6312320" y="316384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8" name="Freeform 262"/>
            <p:cNvSpPr/>
            <p:nvPr/>
          </p:nvSpPr>
          <p:spPr bwMode="auto">
            <a:xfrm>
              <a:off x="6278707" y="3171431"/>
              <a:ext cx="3253" cy="3253"/>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0" y="1"/>
                    <a:pt x="1" y="1"/>
                    <a:pt x="1" y="1"/>
                  </a:cubicBezTo>
                  <a:cubicBezTo>
                    <a:pt x="1" y="0"/>
                    <a:pt x="1" y="1"/>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99" name="Freeform 263"/>
            <p:cNvSpPr/>
            <p:nvPr/>
          </p:nvSpPr>
          <p:spPr bwMode="auto">
            <a:xfrm flipH="1">
              <a:off x="6099800" y="324841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0" name="Freeform 264"/>
            <p:cNvSpPr/>
            <p:nvPr/>
          </p:nvSpPr>
          <p:spPr bwMode="auto">
            <a:xfrm flipH="1">
              <a:off x="6220185" y="322239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1" name="Freeform 265"/>
            <p:cNvSpPr/>
            <p:nvPr/>
          </p:nvSpPr>
          <p:spPr bwMode="auto">
            <a:xfrm>
              <a:off x="6220185" y="3179020"/>
              <a:ext cx="15180" cy="23854"/>
            </a:xfrm>
            <a:custGeom>
              <a:gdLst>
                <a:gd fmla="*/ 5 w 6" name="T0"/>
                <a:gd fmla="*/ 0 h 9" name="T1"/>
                <a:gd fmla="*/ 3 w 6" name="T2"/>
                <a:gd fmla="*/ 4 h 9" name="T3"/>
                <a:gd fmla="*/ 3 w 6" name="T4"/>
                <a:gd fmla="*/ 6 h 9" name="T5"/>
                <a:gd fmla="*/ 2 w 6" name="T6"/>
                <a:gd fmla="*/ 8 h 9" name="T7"/>
                <a:gd fmla="*/ 0 w 6" name="T8"/>
                <a:gd fmla="*/ 6 h 9" name="T9"/>
                <a:gd fmla="*/ 1 w 6" name="T10"/>
                <a:gd fmla="*/ 8 h 9" name="T11"/>
                <a:gd fmla="*/ 1 w 6" name="T12"/>
                <a:gd fmla="*/ 9 h 9" name="T13"/>
                <a:gd fmla="*/ 1 w 6" name="T14"/>
                <a:gd fmla="*/ 9 h 9" name="T15"/>
                <a:gd fmla="*/ 3 w 6" name="T16"/>
                <a:gd fmla="*/ 9 h 9" name="T17"/>
                <a:gd fmla="*/ 4 w 6" name="T18"/>
                <a:gd fmla="*/ 9 h 9" name="T19"/>
                <a:gd fmla="*/ 5 w 6" name="T20"/>
                <a:gd fmla="*/ 6 h 9" name="T21"/>
                <a:gd fmla="*/ 5 w 6" name="T22"/>
                <a:gd fmla="*/ 7 h 9" name="T23"/>
                <a:gd fmla="*/ 5 w 6" name="T24"/>
                <a:gd fmla="*/ 5 h 9" name="T25"/>
                <a:gd fmla="*/ 4 w 6" name="T26"/>
                <a:gd fmla="*/ 4 h 9" name="T27"/>
                <a:gd fmla="*/ 5 w 6" name="T28"/>
                <a:gd fmla="*/ 1 h 9" name="T29"/>
                <a:gd fmla="*/ 5 w 6" name="T30"/>
                <a:gd fmla="*/ 0 h 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 w="6">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2" name="Freeform 266"/>
            <p:cNvSpPr/>
            <p:nvPr/>
          </p:nvSpPr>
          <p:spPr bwMode="auto">
            <a:xfrm flipH="1">
              <a:off x="6158351" y="320504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3" name="Freeform 267"/>
            <p:cNvSpPr/>
            <p:nvPr/>
          </p:nvSpPr>
          <p:spPr bwMode="auto">
            <a:xfrm>
              <a:off x="6325331" y="3259257"/>
              <a:ext cx="2169" cy="4337"/>
            </a:xfrm>
            <a:custGeom>
              <a:gdLst>
                <a:gd fmla="*/ 0 w 1" name="T0"/>
                <a:gd fmla="*/ 0 h 2" name="T1"/>
                <a:gd fmla="*/ 1 w 1" name="T2"/>
                <a:gd fmla="*/ 2 h 2" name="T3"/>
                <a:gd fmla="*/ 1 w 1" name="T4"/>
                <a:gd fmla="*/ 2 h 2" name="T5"/>
                <a:gd fmla="*/ 1 w 1" name="T6"/>
                <a:gd fmla="*/ 1 h 2" name="T7"/>
                <a:gd fmla="*/ 0 w 1" name="T8"/>
                <a:gd fmla="*/ 0 h 2" name="T9"/>
              </a:gdLst>
              <a:cxnLst>
                <a:cxn ang="0">
                  <a:pos x="T0" y="T1"/>
                </a:cxn>
                <a:cxn ang="0">
                  <a:pos x="T2" y="T3"/>
                </a:cxn>
                <a:cxn ang="0">
                  <a:pos x="T4" y="T5"/>
                </a:cxn>
                <a:cxn ang="0">
                  <a:pos x="T6" y="T7"/>
                </a:cxn>
                <a:cxn ang="0">
                  <a:pos x="T8" y="T9"/>
                </a:cxn>
              </a:cxnLst>
              <a:rect b="b" l="0" r="r" t="0"/>
              <a:pathLst>
                <a:path h="2" w="1">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4" name="Freeform 268"/>
            <p:cNvSpPr/>
            <p:nvPr/>
          </p:nvSpPr>
          <p:spPr bwMode="auto">
            <a:xfrm>
              <a:off x="6242926" y="3176852"/>
              <a:ext cx="7590" cy="7590"/>
            </a:xfrm>
            <a:custGeom>
              <a:gdLst>
                <a:gd fmla="*/ 0 w 3" name="T0"/>
                <a:gd fmla="*/ 1 h 3" name="T1"/>
                <a:gd fmla="*/ 1 w 3" name="T2"/>
                <a:gd fmla="*/ 2 h 3" name="T3"/>
                <a:gd fmla="*/ 2 w 3" name="T4"/>
                <a:gd fmla="*/ 2 h 3" name="T5"/>
                <a:gd fmla="*/ 3 w 3" name="T6"/>
                <a:gd fmla="*/ 1 h 3" name="T7"/>
                <a:gd fmla="*/ 0 w 3" name="T8"/>
                <a:gd fmla="*/ 1 h 3" name="T9"/>
              </a:gdLst>
              <a:cxnLst>
                <a:cxn ang="0">
                  <a:pos x="T0" y="T1"/>
                </a:cxn>
                <a:cxn ang="0">
                  <a:pos x="T2" y="T3"/>
                </a:cxn>
                <a:cxn ang="0">
                  <a:pos x="T4" y="T5"/>
                </a:cxn>
                <a:cxn ang="0">
                  <a:pos x="T6" y="T7"/>
                </a:cxn>
                <a:cxn ang="0">
                  <a:pos x="T8" y="T9"/>
                </a:cxn>
              </a:cxnLst>
              <a:rect b="b" l="0" r="r" t="0"/>
              <a:pathLst>
                <a:path h="3" w="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5" name="Freeform 269"/>
            <p:cNvSpPr/>
            <p:nvPr/>
          </p:nvSpPr>
          <p:spPr bwMode="auto">
            <a:xfrm>
              <a:off x="6238588" y="3171431"/>
              <a:ext cx="2169"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6" name="Freeform 270"/>
            <p:cNvSpPr/>
            <p:nvPr/>
          </p:nvSpPr>
          <p:spPr bwMode="auto">
            <a:xfrm flipH="1">
              <a:off x="6248347" y="324841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7" name="Freeform 271"/>
            <p:cNvSpPr/>
            <p:nvPr/>
          </p:nvSpPr>
          <p:spPr bwMode="auto">
            <a:xfrm flipH="1">
              <a:off x="6248347" y="318227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8" name="Freeform 272"/>
            <p:cNvSpPr/>
            <p:nvPr/>
          </p:nvSpPr>
          <p:spPr bwMode="auto">
            <a:xfrm>
              <a:off x="6278707" y="3169262"/>
              <a:ext cx="3253" cy="2169"/>
            </a:xfrm>
            <a:custGeom>
              <a:gdLst>
                <a:gd fmla="*/ 1 w 1" name="T0"/>
                <a:gd fmla="*/ 1 h 1" name="T1"/>
                <a:gd fmla="*/ 1 w 1" name="T2"/>
                <a:gd fmla="*/ 1 h 1" name="T3"/>
              </a:gdLst>
              <a:cxnLst>
                <a:cxn ang="0">
                  <a:pos x="T0" y="T1"/>
                </a:cxn>
                <a:cxn ang="0">
                  <a:pos x="T2" y="T3"/>
                </a:cxn>
              </a:cxnLst>
              <a:rect b="b" l="0" r="r" t="0"/>
              <a:pathLst>
                <a:path h="1" w="1">
                  <a:moveTo>
                    <a:pt x="1" y="1"/>
                  </a:move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09" name="Freeform 273"/>
            <p:cNvSpPr/>
            <p:nvPr/>
          </p:nvSpPr>
          <p:spPr bwMode="auto">
            <a:xfrm>
              <a:off x="6235335" y="3192032"/>
              <a:ext cx="3253"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0" name="Freeform 274"/>
            <p:cNvSpPr/>
            <p:nvPr/>
          </p:nvSpPr>
          <p:spPr bwMode="auto">
            <a:xfrm>
              <a:off x="6312320" y="3161672"/>
              <a:ext cx="3253"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1" y="0"/>
                    <a:pt x="0"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1" name="Freeform 275"/>
            <p:cNvSpPr/>
            <p:nvPr/>
          </p:nvSpPr>
          <p:spPr bwMode="auto">
            <a:xfrm>
              <a:off x="6191964" y="3141071"/>
              <a:ext cx="7590" cy="2169"/>
            </a:xfrm>
            <a:custGeom>
              <a:gdLst>
                <a:gd fmla="*/ 2 w 3" name="T0"/>
                <a:gd fmla="*/ 1 h 1" name="T1"/>
                <a:gd fmla="*/ 3 w 3" name="T2"/>
                <a:gd fmla="*/ 0 h 1" name="T3"/>
                <a:gd fmla="*/ 0 w 3" name="T4"/>
                <a:gd fmla="*/ 1 h 1" name="T5"/>
                <a:gd fmla="*/ 2 w 3" name="T6"/>
                <a:gd fmla="*/ 1 h 1" name="T7"/>
              </a:gdLst>
              <a:cxnLst>
                <a:cxn ang="0">
                  <a:pos x="T0" y="T1"/>
                </a:cxn>
                <a:cxn ang="0">
                  <a:pos x="T2" y="T3"/>
                </a:cxn>
                <a:cxn ang="0">
                  <a:pos x="T4" y="T5"/>
                </a:cxn>
                <a:cxn ang="0">
                  <a:pos x="T6" y="T7"/>
                </a:cxn>
              </a:cxnLst>
              <a:rect b="b" l="0" r="r" t="0"/>
              <a:pathLst>
                <a:path h="1" w="3">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2" name="Freeform 276"/>
            <p:cNvSpPr/>
            <p:nvPr/>
          </p:nvSpPr>
          <p:spPr bwMode="auto">
            <a:xfrm>
              <a:off x="6194132" y="3163840"/>
              <a:ext cx="3253" cy="2169"/>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1" y="1"/>
                    <a:pt x="1" y="0"/>
                  </a:cubicBezTo>
                  <a:cubicBezTo>
                    <a:pt x="0" y="0"/>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3" name="Freeform 277"/>
            <p:cNvSpPr/>
            <p:nvPr/>
          </p:nvSpPr>
          <p:spPr bwMode="auto">
            <a:xfrm>
              <a:off x="6097631" y="3246246"/>
              <a:ext cx="2169" cy="2169"/>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4" name="Freeform 278"/>
            <p:cNvSpPr/>
            <p:nvPr/>
          </p:nvSpPr>
          <p:spPr bwMode="auto">
            <a:xfrm flipH="1">
              <a:off x="6097631" y="3242993"/>
              <a:ext cx="0" cy="3253"/>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0"/>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5" name="Freeform 279"/>
            <p:cNvSpPr/>
            <p:nvPr/>
          </p:nvSpPr>
          <p:spPr bwMode="auto">
            <a:xfrm>
              <a:off x="5958843" y="3210465"/>
              <a:ext cx="66142" cy="107344"/>
            </a:xfrm>
            <a:custGeom>
              <a:gdLst>
                <a:gd fmla="*/ 0 w 61" name="T0"/>
                <a:gd fmla="*/ 49 h 99" name="T1"/>
                <a:gd fmla="*/ 61 w 61" name="T2"/>
                <a:gd fmla="*/ 99 h 99" name="T3"/>
                <a:gd fmla="*/ 61 w 61" name="T4"/>
                <a:gd fmla="*/ 0 h 99" name="T5"/>
                <a:gd fmla="*/ 0 w 61" name="T6"/>
                <a:gd fmla="*/ 49 h 99" name="T7"/>
              </a:gdLst>
              <a:cxnLst>
                <a:cxn ang="0">
                  <a:pos x="T0" y="T1"/>
                </a:cxn>
                <a:cxn ang="0">
                  <a:pos x="T2" y="T3"/>
                </a:cxn>
                <a:cxn ang="0">
                  <a:pos x="T4" y="T5"/>
                </a:cxn>
                <a:cxn ang="0">
                  <a:pos x="T6" y="T7"/>
                </a:cxn>
              </a:cxnLst>
              <a:rect b="b" l="0" r="r" t="0"/>
              <a:pathLst>
                <a:path h="99" w="61">
                  <a:moveTo>
                    <a:pt x="0" y="49"/>
                  </a:moveTo>
                  <a:lnTo>
                    <a:pt x="61" y="99"/>
                  </a:lnTo>
                  <a:lnTo>
                    <a:pt x="61" y="0"/>
                  </a:lnTo>
                  <a:lnTo>
                    <a:pt x="0" y="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6" name="Freeform 280"/>
            <p:cNvSpPr/>
            <p:nvPr/>
          </p:nvSpPr>
          <p:spPr bwMode="auto">
            <a:xfrm>
              <a:off x="6020647" y="3240825"/>
              <a:ext cx="40119" cy="43371"/>
            </a:xfrm>
            <a:custGeom>
              <a:gdLst>
                <a:gd fmla="*/ 37 w 37" name="T0"/>
                <a:gd fmla="*/ 40 h 40" name="T1"/>
                <a:gd fmla="*/ 0 w 37" name="T2"/>
                <a:gd fmla="*/ 40 h 40" name="T3"/>
                <a:gd fmla="*/ 0 w 37" name="T4"/>
                <a:gd fmla="*/ 0 h 40" name="T5"/>
                <a:gd fmla="*/ 37 w 37" name="T6"/>
                <a:gd fmla="*/ 0 h 40" name="T7"/>
                <a:gd fmla="*/ 37 w 37" name="T8"/>
                <a:gd fmla="*/ 40 h 40" name="T9"/>
                <a:gd fmla="*/ 37 w 37" name="T10"/>
                <a:gd fmla="*/ 40 h 40" name="T11"/>
              </a:gdLst>
              <a:cxnLst>
                <a:cxn ang="0">
                  <a:pos x="T0" y="T1"/>
                </a:cxn>
                <a:cxn ang="0">
                  <a:pos x="T2" y="T3"/>
                </a:cxn>
                <a:cxn ang="0">
                  <a:pos x="T4" y="T5"/>
                </a:cxn>
                <a:cxn ang="0">
                  <a:pos x="T6" y="T7"/>
                </a:cxn>
                <a:cxn ang="0">
                  <a:pos x="T8" y="T9"/>
                </a:cxn>
                <a:cxn ang="0">
                  <a:pos x="T10" y="T11"/>
                </a:cxn>
              </a:cxnLst>
              <a:rect b="b" l="0" r="r" t="0"/>
              <a:pathLst>
                <a:path h="40" w="37">
                  <a:moveTo>
                    <a:pt x="37" y="40"/>
                  </a:moveTo>
                  <a:lnTo>
                    <a:pt x="0" y="40"/>
                  </a:lnTo>
                  <a:lnTo>
                    <a:pt x="0" y="0"/>
                  </a:lnTo>
                  <a:lnTo>
                    <a:pt x="37" y="0"/>
                  </a:lnTo>
                  <a:lnTo>
                    <a:pt x="37" y="40"/>
                  </a:lnTo>
                  <a:lnTo>
                    <a:pt x="37"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7" name="Freeform 281"/>
            <p:cNvSpPr/>
            <p:nvPr/>
          </p:nvSpPr>
          <p:spPr bwMode="auto">
            <a:xfrm>
              <a:off x="6428338" y="3210465"/>
              <a:ext cx="66142" cy="107344"/>
            </a:xfrm>
            <a:custGeom>
              <a:gdLst>
                <a:gd fmla="*/ 61 w 61" name="T0"/>
                <a:gd fmla="*/ 49 h 99" name="T1"/>
                <a:gd fmla="*/ 0 w 61" name="T2"/>
                <a:gd fmla="*/ 99 h 99" name="T3"/>
                <a:gd fmla="*/ 0 w 61" name="T4"/>
                <a:gd fmla="*/ 0 h 99" name="T5"/>
                <a:gd fmla="*/ 61 w 61" name="T6"/>
                <a:gd fmla="*/ 49 h 99" name="T7"/>
              </a:gdLst>
              <a:cxnLst>
                <a:cxn ang="0">
                  <a:pos x="T0" y="T1"/>
                </a:cxn>
                <a:cxn ang="0">
                  <a:pos x="T2" y="T3"/>
                </a:cxn>
                <a:cxn ang="0">
                  <a:pos x="T4" y="T5"/>
                </a:cxn>
                <a:cxn ang="0">
                  <a:pos x="T6" y="T7"/>
                </a:cxn>
              </a:cxnLst>
              <a:rect b="b" l="0" r="r" t="0"/>
              <a:pathLst>
                <a:path h="99" w="61">
                  <a:moveTo>
                    <a:pt x="61" y="49"/>
                  </a:moveTo>
                  <a:lnTo>
                    <a:pt x="0" y="99"/>
                  </a:lnTo>
                  <a:lnTo>
                    <a:pt x="0" y="0"/>
                  </a:lnTo>
                  <a:lnTo>
                    <a:pt x="61" y="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8" name="Freeform 282"/>
            <p:cNvSpPr/>
            <p:nvPr/>
          </p:nvSpPr>
          <p:spPr bwMode="auto">
            <a:xfrm>
              <a:off x="6394725" y="3240825"/>
              <a:ext cx="41203" cy="43371"/>
            </a:xfrm>
            <a:custGeom>
              <a:gdLst>
                <a:gd fmla="*/ 38 w 38" name="T0"/>
                <a:gd fmla="*/ 40 h 40" name="T1"/>
                <a:gd fmla="*/ 0 w 38" name="T2"/>
                <a:gd fmla="*/ 40 h 40" name="T3"/>
                <a:gd fmla="*/ 0 w 38" name="T4"/>
                <a:gd fmla="*/ 0 h 40" name="T5"/>
                <a:gd fmla="*/ 38 w 38" name="T6"/>
                <a:gd fmla="*/ 0 h 40" name="T7"/>
                <a:gd fmla="*/ 38 w 38" name="T8"/>
                <a:gd fmla="*/ 40 h 40" name="T9"/>
                <a:gd fmla="*/ 38 w 38" name="T10"/>
                <a:gd fmla="*/ 40 h 40" name="T11"/>
              </a:gdLst>
              <a:cxnLst>
                <a:cxn ang="0">
                  <a:pos x="T0" y="T1"/>
                </a:cxn>
                <a:cxn ang="0">
                  <a:pos x="T2" y="T3"/>
                </a:cxn>
                <a:cxn ang="0">
                  <a:pos x="T4" y="T5"/>
                </a:cxn>
                <a:cxn ang="0">
                  <a:pos x="T6" y="T7"/>
                </a:cxn>
                <a:cxn ang="0">
                  <a:pos x="T8" y="T9"/>
                </a:cxn>
                <a:cxn ang="0">
                  <a:pos x="T10" y="T11"/>
                </a:cxn>
              </a:cxnLst>
              <a:rect b="b" l="0" r="r" t="0"/>
              <a:pathLst>
                <a:path h="40" w="38">
                  <a:moveTo>
                    <a:pt x="38" y="40"/>
                  </a:moveTo>
                  <a:lnTo>
                    <a:pt x="0" y="40"/>
                  </a:lnTo>
                  <a:lnTo>
                    <a:pt x="0" y="0"/>
                  </a:lnTo>
                  <a:lnTo>
                    <a:pt x="38" y="0"/>
                  </a:lnTo>
                  <a:lnTo>
                    <a:pt x="38" y="40"/>
                  </a:lnTo>
                  <a:lnTo>
                    <a:pt x="38"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19" name="Freeform 283"/>
            <p:cNvSpPr/>
            <p:nvPr/>
          </p:nvSpPr>
          <p:spPr bwMode="auto">
            <a:xfrm>
              <a:off x="6173531" y="2994692"/>
              <a:ext cx="108428" cy="67226"/>
            </a:xfrm>
            <a:custGeom>
              <a:gdLst>
                <a:gd fmla="*/ 50 w 100" name="T0"/>
                <a:gd fmla="*/ 0 h 62" name="T1"/>
                <a:gd fmla="*/ 0 w 100" name="T2"/>
                <a:gd fmla="*/ 62 h 62" name="T3"/>
                <a:gd fmla="*/ 100 w 100" name="T4"/>
                <a:gd fmla="*/ 62 h 62" name="T5"/>
                <a:gd fmla="*/ 50 w 100" name="T6"/>
                <a:gd fmla="*/ 0 h 62" name="T7"/>
              </a:gdLst>
              <a:cxnLst>
                <a:cxn ang="0">
                  <a:pos x="T0" y="T1"/>
                </a:cxn>
                <a:cxn ang="0">
                  <a:pos x="T2" y="T3"/>
                </a:cxn>
                <a:cxn ang="0">
                  <a:pos x="T4" y="T5"/>
                </a:cxn>
                <a:cxn ang="0">
                  <a:pos x="T6" y="T7"/>
                </a:cxn>
              </a:cxnLst>
              <a:rect b="b" l="0" r="r" t="0"/>
              <a:pathLst>
                <a:path h="62" w="100">
                  <a:moveTo>
                    <a:pt x="50" y="0"/>
                  </a:moveTo>
                  <a:lnTo>
                    <a:pt x="0" y="62"/>
                  </a:lnTo>
                  <a:lnTo>
                    <a:pt x="100" y="62"/>
                  </a:lnTo>
                  <a:lnTo>
                    <a:pt x="5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20" name="Freeform 284"/>
            <p:cNvSpPr/>
            <p:nvPr/>
          </p:nvSpPr>
          <p:spPr bwMode="auto">
            <a:xfrm>
              <a:off x="6204975" y="3056497"/>
              <a:ext cx="43371" cy="41203"/>
            </a:xfrm>
            <a:custGeom>
              <a:gdLst>
                <a:gd fmla="*/ 40 w 40" name="T0"/>
                <a:gd fmla="*/ 38 h 38" name="T1"/>
                <a:gd fmla="*/ 0 w 40" name="T2"/>
                <a:gd fmla="*/ 38 h 38" name="T3"/>
                <a:gd fmla="*/ 0 w 40" name="T4"/>
                <a:gd fmla="*/ 0 h 38" name="T5"/>
                <a:gd fmla="*/ 40 w 40" name="T6"/>
                <a:gd fmla="*/ 0 h 38" name="T7"/>
                <a:gd fmla="*/ 40 w 40" name="T8"/>
                <a:gd fmla="*/ 38 h 38" name="T9"/>
                <a:gd fmla="*/ 40 w 40" name="T10"/>
                <a:gd fmla="*/ 38 h 38" name="T11"/>
              </a:gdLst>
              <a:cxnLst>
                <a:cxn ang="0">
                  <a:pos x="T0" y="T1"/>
                </a:cxn>
                <a:cxn ang="0">
                  <a:pos x="T2" y="T3"/>
                </a:cxn>
                <a:cxn ang="0">
                  <a:pos x="T4" y="T5"/>
                </a:cxn>
                <a:cxn ang="0">
                  <a:pos x="T6" y="T7"/>
                </a:cxn>
                <a:cxn ang="0">
                  <a:pos x="T8" y="T9"/>
                </a:cxn>
                <a:cxn ang="0">
                  <a:pos x="T10" y="T11"/>
                </a:cxn>
              </a:cxnLst>
              <a:rect b="b" l="0" r="r" t="0"/>
              <a:pathLst>
                <a:path h="38" w="40">
                  <a:moveTo>
                    <a:pt x="40" y="38"/>
                  </a:moveTo>
                  <a:lnTo>
                    <a:pt x="0" y="38"/>
                  </a:lnTo>
                  <a:lnTo>
                    <a:pt x="0" y="0"/>
                  </a:lnTo>
                  <a:lnTo>
                    <a:pt x="40" y="0"/>
                  </a:lnTo>
                  <a:lnTo>
                    <a:pt x="40" y="38"/>
                  </a:lnTo>
                  <a:lnTo>
                    <a:pt x="4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21" name="Freeform 285"/>
            <p:cNvSpPr/>
            <p:nvPr/>
          </p:nvSpPr>
          <p:spPr bwMode="auto">
            <a:xfrm>
              <a:off x="6173531" y="3464187"/>
              <a:ext cx="108428" cy="66142"/>
            </a:xfrm>
            <a:custGeom>
              <a:gdLst>
                <a:gd fmla="*/ 50 w 100" name="T0"/>
                <a:gd fmla="*/ 61 h 61" name="T1"/>
                <a:gd fmla="*/ 0 w 100" name="T2"/>
                <a:gd fmla="*/ 0 h 61" name="T3"/>
                <a:gd fmla="*/ 100 w 100" name="T4"/>
                <a:gd fmla="*/ 0 h 61" name="T5"/>
                <a:gd fmla="*/ 50 w 100" name="T6"/>
                <a:gd fmla="*/ 61 h 61" name="T7"/>
              </a:gdLst>
              <a:cxnLst>
                <a:cxn ang="0">
                  <a:pos x="T0" y="T1"/>
                </a:cxn>
                <a:cxn ang="0">
                  <a:pos x="T2" y="T3"/>
                </a:cxn>
                <a:cxn ang="0">
                  <a:pos x="T4" y="T5"/>
                </a:cxn>
                <a:cxn ang="0">
                  <a:pos x="T6" y="T7"/>
                </a:cxn>
              </a:cxnLst>
              <a:rect b="b" l="0" r="r" t="0"/>
              <a:pathLst>
                <a:path h="61" w="100">
                  <a:moveTo>
                    <a:pt x="50" y="61"/>
                  </a:moveTo>
                  <a:lnTo>
                    <a:pt x="0" y="0"/>
                  </a:lnTo>
                  <a:lnTo>
                    <a:pt x="100" y="0"/>
                  </a:lnTo>
                  <a:lnTo>
                    <a:pt x="50" y="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22" name="Freeform 286"/>
            <p:cNvSpPr/>
            <p:nvPr/>
          </p:nvSpPr>
          <p:spPr bwMode="auto">
            <a:xfrm>
              <a:off x="6204975" y="3430575"/>
              <a:ext cx="43371" cy="41203"/>
            </a:xfrm>
            <a:custGeom>
              <a:gdLst>
                <a:gd fmla="*/ 40 w 40" name="T0"/>
                <a:gd fmla="*/ 38 h 38" name="T1"/>
                <a:gd fmla="*/ 0 w 40" name="T2"/>
                <a:gd fmla="*/ 38 h 38" name="T3"/>
                <a:gd fmla="*/ 0 w 40" name="T4"/>
                <a:gd fmla="*/ 0 h 38" name="T5"/>
                <a:gd fmla="*/ 40 w 40" name="T6"/>
                <a:gd fmla="*/ 0 h 38" name="T7"/>
                <a:gd fmla="*/ 40 w 40" name="T8"/>
                <a:gd fmla="*/ 38 h 38" name="T9"/>
                <a:gd fmla="*/ 40 w 40" name="T10"/>
                <a:gd fmla="*/ 38 h 38" name="T11"/>
              </a:gdLst>
              <a:cxnLst>
                <a:cxn ang="0">
                  <a:pos x="T0" y="T1"/>
                </a:cxn>
                <a:cxn ang="0">
                  <a:pos x="T2" y="T3"/>
                </a:cxn>
                <a:cxn ang="0">
                  <a:pos x="T4" y="T5"/>
                </a:cxn>
                <a:cxn ang="0">
                  <a:pos x="T6" y="T7"/>
                </a:cxn>
                <a:cxn ang="0">
                  <a:pos x="T8" y="T9"/>
                </a:cxn>
                <a:cxn ang="0">
                  <a:pos x="T10" y="T11"/>
                </a:cxn>
              </a:cxnLst>
              <a:rect b="b" l="0" r="r" t="0"/>
              <a:pathLst>
                <a:path h="38" w="40">
                  <a:moveTo>
                    <a:pt x="40" y="38"/>
                  </a:moveTo>
                  <a:lnTo>
                    <a:pt x="0" y="38"/>
                  </a:lnTo>
                  <a:lnTo>
                    <a:pt x="0" y="0"/>
                  </a:lnTo>
                  <a:lnTo>
                    <a:pt x="40" y="0"/>
                  </a:lnTo>
                  <a:lnTo>
                    <a:pt x="40" y="38"/>
                  </a:lnTo>
                  <a:lnTo>
                    <a:pt x="4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23" name="Freeform 287"/>
            <p:cNvSpPr/>
            <p:nvPr/>
          </p:nvSpPr>
          <p:spPr bwMode="auto">
            <a:xfrm>
              <a:off x="6037996" y="3073845"/>
              <a:ext cx="84574" cy="84574"/>
            </a:xfrm>
            <a:custGeom>
              <a:gdLst>
                <a:gd fmla="*/ 0 w 78" name="T0"/>
                <a:gd fmla="*/ 0 h 78" name="T1"/>
                <a:gd fmla="*/ 7 w 78" name="T2"/>
                <a:gd fmla="*/ 78 h 78" name="T3"/>
                <a:gd fmla="*/ 78 w 78" name="T4"/>
                <a:gd fmla="*/ 7 h 78" name="T5"/>
                <a:gd fmla="*/ 0 w 78" name="T6"/>
                <a:gd fmla="*/ 0 h 78" name="T7"/>
              </a:gdLst>
              <a:cxnLst>
                <a:cxn ang="0">
                  <a:pos x="T0" y="T1"/>
                </a:cxn>
                <a:cxn ang="0">
                  <a:pos x="T2" y="T3"/>
                </a:cxn>
                <a:cxn ang="0">
                  <a:pos x="T4" y="T5"/>
                </a:cxn>
                <a:cxn ang="0">
                  <a:pos x="T6" y="T7"/>
                </a:cxn>
              </a:cxnLst>
              <a:rect b="b" l="0" r="r" t="0"/>
              <a:pathLst>
                <a:path h="78" w="78">
                  <a:moveTo>
                    <a:pt x="0" y="0"/>
                  </a:moveTo>
                  <a:lnTo>
                    <a:pt x="7" y="78"/>
                  </a:lnTo>
                  <a:lnTo>
                    <a:pt x="78" y="7"/>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24" name="Freeform 288"/>
            <p:cNvSpPr/>
            <p:nvPr/>
          </p:nvSpPr>
          <p:spPr bwMode="auto">
            <a:xfrm>
              <a:off x="6064018" y="3099868"/>
              <a:ext cx="61805" cy="61805"/>
            </a:xfrm>
            <a:custGeom>
              <a:gdLst>
                <a:gd fmla="*/ 28 w 57" name="T0"/>
                <a:gd fmla="*/ 57 h 57" name="T1"/>
                <a:gd fmla="*/ 0 w 57" name="T2"/>
                <a:gd fmla="*/ 31 h 57" name="T3"/>
                <a:gd fmla="*/ 31 w 57" name="T4"/>
                <a:gd fmla="*/ 0 h 57" name="T5"/>
                <a:gd fmla="*/ 57 w 57" name="T6"/>
                <a:gd fmla="*/ 28 h 57" name="T7"/>
                <a:gd fmla="*/ 28 w 57" name="T8"/>
                <a:gd fmla="*/ 57 h 57" name="T9"/>
                <a:gd fmla="*/ 28 w 57" name="T10"/>
                <a:gd fmla="*/ 57 h 57" name="T11"/>
              </a:gdLst>
              <a:cxnLst>
                <a:cxn ang="0">
                  <a:pos x="T0" y="T1"/>
                </a:cxn>
                <a:cxn ang="0">
                  <a:pos x="T2" y="T3"/>
                </a:cxn>
                <a:cxn ang="0">
                  <a:pos x="T4" y="T5"/>
                </a:cxn>
                <a:cxn ang="0">
                  <a:pos x="T6" y="T7"/>
                </a:cxn>
                <a:cxn ang="0">
                  <a:pos x="T8" y="T9"/>
                </a:cxn>
                <a:cxn ang="0">
                  <a:pos x="T10" y="T11"/>
                </a:cxn>
              </a:cxnLst>
              <a:rect b="b" l="0" r="r" t="0"/>
              <a:pathLst>
                <a:path h="57" w="57">
                  <a:moveTo>
                    <a:pt x="28" y="57"/>
                  </a:moveTo>
                  <a:lnTo>
                    <a:pt x="0" y="31"/>
                  </a:lnTo>
                  <a:lnTo>
                    <a:pt x="31" y="0"/>
                  </a:lnTo>
                  <a:lnTo>
                    <a:pt x="57" y="28"/>
                  </a:lnTo>
                  <a:lnTo>
                    <a:pt x="28" y="57"/>
                  </a:lnTo>
                  <a:lnTo>
                    <a:pt x="28"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25" name="Freeform 289"/>
            <p:cNvSpPr/>
            <p:nvPr/>
          </p:nvSpPr>
          <p:spPr bwMode="auto">
            <a:xfrm>
              <a:off x="6330752" y="3366602"/>
              <a:ext cx="86743" cy="86743"/>
            </a:xfrm>
            <a:custGeom>
              <a:gdLst>
                <a:gd fmla="*/ 80 w 80" name="T0"/>
                <a:gd fmla="*/ 80 h 80" name="T1"/>
                <a:gd fmla="*/ 0 w 80" name="T2"/>
                <a:gd fmla="*/ 71 h 80" name="T3"/>
                <a:gd fmla="*/ 71 w 80" name="T4"/>
                <a:gd fmla="*/ 0 h 80" name="T5"/>
                <a:gd fmla="*/ 80 w 80" name="T6"/>
                <a:gd fmla="*/ 80 h 80" name="T7"/>
              </a:gdLst>
              <a:cxnLst>
                <a:cxn ang="0">
                  <a:pos x="T0" y="T1"/>
                </a:cxn>
                <a:cxn ang="0">
                  <a:pos x="T2" y="T3"/>
                </a:cxn>
                <a:cxn ang="0">
                  <a:pos x="T4" y="T5"/>
                </a:cxn>
                <a:cxn ang="0">
                  <a:pos x="T6" y="T7"/>
                </a:cxn>
              </a:cxnLst>
              <a:rect b="b" l="0" r="r" t="0"/>
              <a:pathLst>
                <a:path h="80" w="80">
                  <a:moveTo>
                    <a:pt x="80" y="80"/>
                  </a:moveTo>
                  <a:lnTo>
                    <a:pt x="0" y="71"/>
                  </a:lnTo>
                  <a:lnTo>
                    <a:pt x="71" y="0"/>
                  </a:lnTo>
                  <a:lnTo>
                    <a:pt x="80" y="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26" name="Freeform 290"/>
            <p:cNvSpPr/>
            <p:nvPr/>
          </p:nvSpPr>
          <p:spPr bwMode="auto">
            <a:xfrm>
              <a:off x="6327500" y="3364433"/>
              <a:ext cx="61805" cy="60720"/>
            </a:xfrm>
            <a:custGeom>
              <a:gdLst>
                <a:gd fmla="*/ 29 w 57" name="T0"/>
                <a:gd fmla="*/ 56 h 56" name="T1"/>
                <a:gd fmla="*/ 0 w 57" name="T2"/>
                <a:gd fmla="*/ 30 h 56" name="T3"/>
                <a:gd fmla="*/ 31 w 57" name="T4"/>
                <a:gd fmla="*/ 0 h 56" name="T5"/>
                <a:gd fmla="*/ 57 w 57" name="T6"/>
                <a:gd fmla="*/ 28 h 56" name="T7"/>
                <a:gd fmla="*/ 29 w 57" name="T8"/>
                <a:gd fmla="*/ 56 h 56" name="T9"/>
                <a:gd fmla="*/ 29 w 57" name="T10"/>
                <a:gd fmla="*/ 56 h 56" name="T11"/>
              </a:gdLst>
              <a:cxnLst>
                <a:cxn ang="0">
                  <a:pos x="T0" y="T1"/>
                </a:cxn>
                <a:cxn ang="0">
                  <a:pos x="T2" y="T3"/>
                </a:cxn>
                <a:cxn ang="0">
                  <a:pos x="T4" y="T5"/>
                </a:cxn>
                <a:cxn ang="0">
                  <a:pos x="T6" y="T7"/>
                </a:cxn>
                <a:cxn ang="0">
                  <a:pos x="T8" y="T9"/>
                </a:cxn>
                <a:cxn ang="0">
                  <a:pos x="T10" y="T11"/>
                </a:cxn>
              </a:cxnLst>
              <a:rect b="b" l="0" r="r" t="0"/>
              <a:pathLst>
                <a:path h="56" w="57">
                  <a:moveTo>
                    <a:pt x="29" y="56"/>
                  </a:moveTo>
                  <a:lnTo>
                    <a:pt x="0" y="30"/>
                  </a:lnTo>
                  <a:lnTo>
                    <a:pt x="31" y="0"/>
                  </a:lnTo>
                  <a:lnTo>
                    <a:pt x="57" y="28"/>
                  </a:lnTo>
                  <a:lnTo>
                    <a:pt x="29" y="56"/>
                  </a:lnTo>
                  <a:lnTo>
                    <a:pt x="29"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27" name="Freeform 291"/>
            <p:cNvSpPr/>
            <p:nvPr/>
          </p:nvSpPr>
          <p:spPr bwMode="auto">
            <a:xfrm>
              <a:off x="6330752" y="3073845"/>
              <a:ext cx="86743" cy="84574"/>
            </a:xfrm>
            <a:custGeom>
              <a:gdLst>
                <a:gd fmla="*/ 80 w 80" name="T0"/>
                <a:gd fmla="*/ 0 h 78" name="T1"/>
                <a:gd fmla="*/ 0 w 80" name="T2"/>
                <a:gd fmla="*/ 7 h 78" name="T3"/>
                <a:gd fmla="*/ 71 w 80" name="T4"/>
                <a:gd fmla="*/ 78 h 78" name="T5"/>
                <a:gd fmla="*/ 80 w 80" name="T6"/>
                <a:gd fmla="*/ 0 h 78" name="T7"/>
              </a:gdLst>
              <a:cxnLst>
                <a:cxn ang="0">
                  <a:pos x="T0" y="T1"/>
                </a:cxn>
                <a:cxn ang="0">
                  <a:pos x="T2" y="T3"/>
                </a:cxn>
                <a:cxn ang="0">
                  <a:pos x="T4" y="T5"/>
                </a:cxn>
                <a:cxn ang="0">
                  <a:pos x="T6" y="T7"/>
                </a:cxn>
              </a:cxnLst>
              <a:rect b="b" l="0" r="r" t="0"/>
              <a:pathLst>
                <a:path h="78" w="80">
                  <a:moveTo>
                    <a:pt x="80" y="0"/>
                  </a:moveTo>
                  <a:lnTo>
                    <a:pt x="0" y="7"/>
                  </a:lnTo>
                  <a:lnTo>
                    <a:pt x="71" y="78"/>
                  </a:lnTo>
                  <a:lnTo>
                    <a:pt x="8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28" name="Freeform 292"/>
            <p:cNvSpPr/>
            <p:nvPr/>
          </p:nvSpPr>
          <p:spPr bwMode="auto">
            <a:xfrm>
              <a:off x="6327500" y="3099868"/>
              <a:ext cx="61805" cy="61805"/>
            </a:xfrm>
            <a:custGeom>
              <a:gdLst>
                <a:gd fmla="*/ 31 w 57" name="T0"/>
                <a:gd fmla="*/ 57 h 57" name="T1"/>
                <a:gd fmla="*/ 0 w 57" name="T2"/>
                <a:gd fmla="*/ 28 h 57" name="T3"/>
                <a:gd fmla="*/ 29 w 57" name="T4"/>
                <a:gd fmla="*/ 0 h 57" name="T5"/>
                <a:gd fmla="*/ 57 w 57" name="T6"/>
                <a:gd fmla="*/ 31 h 57" name="T7"/>
                <a:gd fmla="*/ 31 w 57" name="T8"/>
                <a:gd fmla="*/ 57 h 57" name="T9"/>
                <a:gd fmla="*/ 31 w 57" name="T10"/>
                <a:gd fmla="*/ 57 h 57" name="T11"/>
              </a:gdLst>
              <a:cxnLst>
                <a:cxn ang="0">
                  <a:pos x="T0" y="T1"/>
                </a:cxn>
                <a:cxn ang="0">
                  <a:pos x="T2" y="T3"/>
                </a:cxn>
                <a:cxn ang="0">
                  <a:pos x="T4" y="T5"/>
                </a:cxn>
                <a:cxn ang="0">
                  <a:pos x="T6" y="T7"/>
                </a:cxn>
                <a:cxn ang="0">
                  <a:pos x="T8" y="T9"/>
                </a:cxn>
                <a:cxn ang="0">
                  <a:pos x="T10" y="T11"/>
                </a:cxn>
              </a:cxnLst>
              <a:rect b="b" l="0" r="r" t="0"/>
              <a:pathLst>
                <a:path h="57" w="57">
                  <a:moveTo>
                    <a:pt x="31" y="57"/>
                  </a:moveTo>
                  <a:lnTo>
                    <a:pt x="0" y="28"/>
                  </a:lnTo>
                  <a:lnTo>
                    <a:pt x="29" y="0"/>
                  </a:lnTo>
                  <a:lnTo>
                    <a:pt x="57" y="31"/>
                  </a:lnTo>
                  <a:lnTo>
                    <a:pt x="31" y="57"/>
                  </a:lnTo>
                  <a:lnTo>
                    <a:pt x="31"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29" name="Freeform 293"/>
            <p:cNvSpPr/>
            <p:nvPr/>
          </p:nvSpPr>
          <p:spPr bwMode="auto">
            <a:xfrm>
              <a:off x="6037996" y="3366602"/>
              <a:ext cx="84574" cy="86743"/>
            </a:xfrm>
            <a:custGeom>
              <a:gdLst>
                <a:gd fmla="*/ 0 w 78" name="T0"/>
                <a:gd fmla="*/ 80 h 80" name="T1"/>
                <a:gd fmla="*/ 7 w 78" name="T2"/>
                <a:gd fmla="*/ 0 h 80" name="T3"/>
                <a:gd fmla="*/ 78 w 78" name="T4"/>
                <a:gd fmla="*/ 71 h 80" name="T5"/>
                <a:gd fmla="*/ 0 w 78" name="T6"/>
                <a:gd fmla="*/ 80 h 80" name="T7"/>
              </a:gdLst>
              <a:cxnLst>
                <a:cxn ang="0">
                  <a:pos x="T0" y="T1"/>
                </a:cxn>
                <a:cxn ang="0">
                  <a:pos x="T2" y="T3"/>
                </a:cxn>
                <a:cxn ang="0">
                  <a:pos x="T4" y="T5"/>
                </a:cxn>
                <a:cxn ang="0">
                  <a:pos x="T6" y="T7"/>
                </a:cxn>
              </a:cxnLst>
              <a:rect b="b" l="0" r="r" t="0"/>
              <a:pathLst>
                <a:path h="80" w="78">
                  <a:moveTo>
                    <a:pt x="0" y="80"/>
                  </a:moveTo>
                  <a:lnTo>
                    <a:pt x="7" y="0"/>
                  </a:lnTo>
                  <a:lnTo>
                    <a:pt x="78" y="71"/>
                  </a:lnTo>
                  <a:lnTo>
                    <a:pt x="0" y="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sp>
          <p:nvSpPr>
            <p:cNvPr id="130" name="Freeform 294"/>
            <p:cNvSpPr/>
            <p:nvPr/>
          </p:nvSpPr>
          <p:spPr bwMode="auto">
            <a:xfrm>
              <a:off x="6064018" y="3364433"/>
              <a:ext cx="61805" cy="60720"/>
            </a:xfrm>
            <a:custGeom>
              <a:gdLst>
                <a:gd fmla="*/ 31 w 57" name="T0"/>
                <a:gd fmla="*/ 56 h 56" name="T1"/>
                <a:gd fmla="*/ 0 w 57" name="T2"/>
                <a:gd fmla="*/ 28 h 56" name="T3"/>
                <a:gd fmla="*/ 28 w 57" name="T4"/>
                <a:gd fmla="*/ 0 h 56" name="T5"/>
                <a:gd fmla="*/ 57 w 57" name="T6"/>
                <a:gd fmla="*/ 30 h 56" name="T7"/>
                <a:gd fmla="*/ 31 w 57" name="T8"/>
                <a:gd fmla="*/ 56 h 56" name="T9"/>
                <a:gd fmla="*/ 31 w 57" name="T10"/>
                <a:gd fmla="*/ 56 h 56" name="T11"/>
              </a:gdLst>
              <a:cxnLst>
                <a:cxn ang="0">
                  <a:pos x="T0" y="T1"/>
                </a:cxn>
                <a:cxn ang="0">
                  <a:pos x="T2" y="T3"/>
                </a:cxn>
                <a:cxn ang="0">
                  <a:pos x="T4" y="T5"/>
                </a:cxn>
                <a:cxn ang="0">
                  <a:pos x="T6" y="T7"/>
                </a:cxn>
                <a:cxn ang="0">
                  <a:pos x="T8" y="T9"/>
                </a:cxn>
                <a:cxn ang="0">
                  <a:pos x="T10" y="T11"/>
                </a:cxn>
              </a:cxnLst>
              <a:rect b="b" l="0" r="r" t="0"/>
              <a:pathLst>
                <a:path h="56" w="57">
                  <a:moveTo>
                    <a:pt x="31" y="56"/>
                  </a:moveTo>
                  <a:lnTo>
                    <a:pt x="0" y="28"/>
                  </a:lnTo>
                  <a:lnTo>
                    <a:pt x="28" y="0"/>
                  </a:lnTo>
                  <a:lnTo>
                    <a:pt x="57" y="30"/>
                  </a:lnTo>
                  <a:lnTo>
                    <a:pt x="31" y="56"/>
                  </a:lnTo>
                  <a:lnTo>
                    <a:pt x="31"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endParaRPr>
            </a:p>
          </p:txBody>
        </p:sp>
      </p:grpSp>
      <p:grpSp>
        <p:nvGrpSpPr>
          <p:cNvPr id="131" name="组合 130"/>
          <p:cNvGrpSpPr/>
          <p:nvPr/>
        </p:nvGrpSpPr>
        <p:grpSpPr>
          <a:xfrm>
            <a:off x="5840009" y="3433882"/>
            <a:ext cx="501199" cy="426460"/>
            <a:chOff x="7909299" y="3772690"/>
            <a:chExt cx="667095" cy="567616"/>
          </a:xfrm>
          <a:solidFill>
            <a:schemeClr val="bg1"/>
          </a:solidFill>
        </p:grpSpPr>
        <p:sp>
          <p:nvSpPr>
            <p:cNvPr id="132" name="Freeform 16"/>
            <p:cNvSpPr>
              <a:spLocks noEditPoints="1"/>
            </p:cNvSpPr>
            <p:nvPr/>
          </p:nvSpPr>
          <p:spPr bwMode="auto">
            <a:xfrm>
              <a:off x="7909299" y="3772690"/>
              <a:ext cx="623207" cy="567616"/>
            </a:xfrm>
            <a:custGeom>
              <a:gdLst>
                <a:gd fmla="*/ 499 w 721" name="T0"/>
                <a:gd fmla="*/ 196 h 657" name="T1"/>
                <a:gd fmla="*/ 637 w 721" name="T2"/>
                <a:gd fmla="*/ 322 h 657" name="T3"/>
                <a:gd fmla="*/ 646 w 721" name="T4"/>
                <a:gd fmla="*/ 329 h 657" name="T5"/>
                <a:gd fmla="*/ 672 w 721" name="T6"/>
                <a:gd fmla="*/ 353 h 657" name="T7"/>
                <a:gd fmla="*/ 686 w 721" name="T8"/>
                <a:gd fmla="*/ 367 h 657" name="T9"/>
                <a:gd fmla="*/ 669 w 721" name="T10"/>
                <a:gd fmla="*/ 472 h 657" name="T11"/>
                <a:gd fmla="*/ 611 w 721" name="T12"/>
                <a:gd fmla="*/ 550 h 657" name="T13"/>
                <a:gd fmla="*/ 539 w 721" name="T14"/>
                <a:gd fmla="*/ 598 h 657" name="T15"/>
                <a:gd fmla="*/ 439 w 721" name="T16"/>
                <a:gd fmla="*/ 633 h 657" name="T17"/>
                <a:gd fmla="*/ 433 w 721" name="T18"/>
                <a:gd fmla="*/ 629 h 657" name="T19"/>
                <a:gd fmla="*/ 449 w 721" name="T20"/>
                <a:gd fmla="*/ 594 h 657" name="T21"/>
                <a:gd fmla="*/ 481 w 721" name="T22"/>
                <a:gd fmla="*/ 606 h 657" name="T23"/>
                <a:gd fmla="*/ 501 w 721" name="T24"/>
                <a:gd fmla="*/ 591 h 657" name="T25"/>
                <a:gd fmla="*/ 501 w 721" name="T26"/>
                <a:gd fmla="*/ 577 h 657" name="T27"/>
                <a:gd fmla="*/ 452 w 721" name="T28"/>
                <a:gd fmla="*/ 538 h 657" name="T29"/>
                <a:gd fmla="*/ 449 w 721" name="T30"/>
                <a:gd fmla="*/ 511 h 657" name="T31"/>
                <a:gd fmla="*/ 475 w 721" name="T32"/>
                <a:gd fmla="*/ 508 h 657" name="T33"/>
                <a:gd fmla="*/ 530 w 721" name="T34"/>
                <a:gd fmla="*/ 551 h 657" name="T35"/>
                <a:gd fmla="*/ 567 w 721" name="T36"/>
                <a:gd fmla="*/ 557 h 657" name="T37"/>
                <a:gd fmla="*/ 572 w 721" name="T38"/>
                <a:gd fmla="*/ 549 h 657" name="T39"/>
                <a:gd fmla="*/ 570 w 721" name="T40"/>
                <a:gd fmla="*/ 532 h 657" name="T41"/>
                <a:gd fmla="*/ 506 w 721" name="T42"/>
                <a:gd fmla="*/ 481 h 657" name="T43"/>
                <a:gd fmla="*/ 503 w 721" name="T44"/>
                <a:gd fmla="*/ 455 h 657" name="T45"/>
                <a:gd fmla="*/ 529 w 721" name="T46"/>
                <a:gd fmla="*/ 451 h 657" name="T47"/>
                <a:gd fmla="*/ 596 w 721" name="T48"/>
                <a:gd fmla="*/ 504 h 657" name="T49"/>
                <a:gd fmla="*/ 598 w 721" name="T50"/>
                <a:gd fmla="*/ 505 h 657" name="T51"/>
                <a:gd fmla="*/ 620 w 721" name="T52"/>
                <a:gd fmla="*/ 467 h 657" name="T53"/>
                <a:gd fmla="*/ 549 w 721" name="T54"/>
                <a:gd fmla="*/ 414 h 657" name="T55"/>
                <a:gd fmla="*/ 546 w 721" name="T56"/>
                <a:gd fmla="*/ 388 h 657" name="T57"/>
                <a:gd fmla="*/ 572 w 721" name="T58"/>
                <a:gd fmla="*/ 384 h 657" name="T59"/>
                <a:gd fmla="*/ 642 w 721" name="T60"/>
                <a:gd fmla="*/ 437 h 657" name="T61"/>
                <a:gd fmla="*/ 663 w 721" name="T62"/>
                <a:gd fmla="*/ 429 h 657" name="T63"/>
                <a:gd fmla="*/ 659 w 721" name="T64"/>
                <a:gd fmla="*/ 394 h 657" name="T65"/>
                <a:gd fmla="*/ 645 w 721" name="T66"/>
                <a:gd fmla="*/ 379 h 657" name="T67"/>
                <a:gd fmla="*/ 457 w 721" name="T68"/>
                <a:gd fmla="*/ 209 h 657" name="T69"/>
                <a:gd fmla="*/ 462 w 721" name="T70"/>
                <a:gd fmla="*/ 198 h 657" name="T71"/>
                <a:gd fmla="*/ 496 w 721" name="T72"/>
                <a:gd fmla="*/ 196 h 657" name="T73"/>
                <a:gd fmla="*/ 499 w 721" name="T74"/>
                <a:gd fmla="*/ 196 h 657" name="T75"/>
                <a:gd fmla="*/ 86 w 721" name="T76"/>
                <a:gd fmla="*/ 355 h 657" name="T77"/>
                <a:gd fmla="*/ 59 w 721" name="T78"/>
                <a:gd fmla="*/ 262 h 657" name="T79"/>
                <a:gd fmla="*/ 35 w 721" name="T80"/>
                <a:gd fmla="*/ 239 h 657" name="T81"/>
                <a:gd fmla="*/ 0 w 721" name="T82"/>
                <a:gd fmla="*/ 176 h 657" name="T83"/>
                <a:gd fmla="*/ 16 w 721" name="T84"/>
                <a:gd fmla="*/ 135 h 657" name="T85"/>
                <a:gd fmla="*/ 116 w 721" name="T86"/>
                <a:gd fmla="*/ 27 h 657" name="T87"/>
                <a:gd fmla="*/ 199 w 721" name="T88"/>
                <a:gd fmla="*/ 20 h 657" name="T89"/>
                <a:gd fmla="*/ 242 w 721" name="T90"/>
                <a:gd fmla="*/ 46 h 657" name="T91"/>
                <a:gd fmla="*/ 254 w 721" name="T92"/>
                <a:gd fmla="*/ 50 h 657" name="T93"/>
                <a:gd fmla="*/ 350 w 721" name="T94"/>
                <a:gd fmla="*/ 33 h 657" name="T95"/>
                <a:gd fmla="*/ 284 w 721" name="T96"/>
                <a:gd fmla="*/ 82 h 657" name="T97"/>
                <a:gd fmla="*/ 260 w 721" name="T98"/>
                <a:gd fmla="*/ 87 h 657" name="T99"/>
                <a:gd fmla="*/ 195 w 721" name="T100"/>
                <a:gd fmla="*/ 64 h 657" name="T101"/>
                <a:gd fmla="*/ 176 w 721" name="T102"/>
                <a:gd fmla="*/ 50 h 657" name="T103"/>
                <a:gd fmla="*/ 144 w 721" name="T104"/>
                <a:gd fmla="*/ 53 h 657" name="T105"/>
                <a:gd fmla="*/ 44 w 721" name="T106"/>
                <a:gd fmla="*/ 161 h 657" name="T107"/>
                <a:gd fmla="*/ 44 w 721" name="T108"/>
                <a:gd fmla="*/ 193 h 657" name="T109"/>
                <a:gd fmla="*/ 69 w 721" name="T110"/>
                <a:gd fmla="*/ 220 h 657" name="T111"/>
                <a:gd fmla="*/ 97 w 721" name="T112"/>
                <a:gd fmla="*/ 257 h 657" name="T113"/>
                <a:gd fmla="*/ 115 w 721" name="T114"/>
                <a:gd fmla="*/ 330 h 657" name="T115"/>
                <a:gd fmla="*/ 86 w 721" name="T116"/>
                <a:gd fmla="*/ 355 h 657"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7" w="721">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17"/>
            <p:cNvSpPr>
              <a:spLocks noEditPoints="1"/>
            </p:cNvSpPr>
            <p:nvPr/>
          </p:nvSpPr>
          <p:spPr bwMode="auto">
            <a:xfrm>
              <a:off x="7980982" y="3772690"/>
              <a:ext cx="595412" cy="551158"/>
            </a:xfrm>
            <a:custGeom>
              <a:gdLst>
                <a:gd fmla="*/ 319 w 689" name="T0"/>
                <a:gd fmla="*/ 543 h 638" name="T1"/>
                <a:gd fmla="*/ 262 w 689" name="T2"/>
                <a:gd fmla="*/ 538 h 638" name="T3"/>
                <a:gd fmla="*/ 258 w 689" name="T4"/>
                <a:gd fmla="*/ 538 h 638" name="T5"/>
                <a:gd fmla="*/ 257 w 689" name="T6"/>
                <a:gd fmla="*/ 535 h 638" name="T7"/>
                <a:gd fmla="*/ 241 w 689" name="T8"/>
                <a:gd fmla="*/ 489 h 638" name="T9"/>
                <a:gd fmla="*/ 241 w 689" name="T10"/>
                <a:gd fmla="*/ 489 h 638" name="T11"/>
                <a:gd fmla="*/ 185 w 689" name="T12"/>
                <a:gd fmla="*/ 484 h 638" name="T13"/>
                <a:gd fmla="*/ 181 w 689" name="T14"/>
                <a:gd fmla="*/ 484 h 638" name="T15"/>
                <a:gd fmla="*/ 180 w 689" name="T16"/>
                <a:gd fmla="*/ 481 h 638" name="T17"/>
                <a:gd fmla="*/ 164 w 689" name="T18"/>
                <a:gd fmla="*/ 435 h 638" name="T19"/>
                <a:gd fmla="*/ 164 w 689" name="T20"/>
                <a:gd fmla="*/ 435 h 638" name="T21"/>
                <a:gd fmla="*/ 117 w 689" name="T22"/>
                <a:gd fmla="*/ 425 h 638" name="T23"/>
                <a:gd fmla="*/ 113 w 689" name="T24"/>
                <a:gd fmla="*/ 425 h 638" name="T25"/>
                <a:gd fmla="*/ 113 w 689" name="T26"/>
                <a:gd fmla="*/ 421 h 638" name="T27"/>
                <a:gd fmla="*/ 100 w 689" name="T28"/>
                <a:gd fmla="*/ 365 h 638" name="T29"/>
                <a:gd fmla="*/ 100 w 689" name="T30"/>
                <a:gd fmla="*/ 365 h 638" name="T31"/>
                <a:gd fmla="*/ 32 w 689" name="T32"/>
                <a:gd fmla="*/ 370 h 638" name="T33"/>
                <a:gd fmla="*/ 18 w 689" name="T34"/>
                <a:gd fmla="*/ 386 h 638" name="T35"/>
                <a:gd fmla="*/ 23 w 689" name="T36"/>
                <a:gd fmla="*/ 455 h 638" name="T37"/>
                <a:gd fmla="*/ 23 w 689" name="T38"/>
                <a:gd fmla="*/ 455 h 638" name="T39"/>
                <a:gd fmla="*/ 66 w 689" name="T40"/>
                <a:gd fmla="*/ 465 h 638" name="T41"/>
                <a:gd fmla="*/ 70 w 689" name="T42"/>
                <a:gd fmla="*/ 466 h 638" name="T43"/>
                <a:gd fmla="*/ 69 w 689" name="T44"/>
                <a:gd fmla="*/ 470 h 638" name="T45"/>
                <a:gd fmla="*/ 76 w 689" name="T46"/>
                <a:gd fmla="*/ 536 h 638" name="T47"/>
                <a:gd fmla="*/ 76 w 689" name="T48"/>
                <a:gd fmla="*/ 536 h 638" name="T49"/>
                <a:gd fmla="*/ 142 w 689" name="T50"/>
                <a:gd fmla="*/ 534 h 638" name="T51"/>
                <a:gd fmla="*/ 145 w 689" name="T52"/>
                <a:gd fmla="*/ 534 h 638" name="T53"/>
                <a:gd fmla="*/ 147 w 689" name="T54"/>
                <a:gd fmla="*/ 537 h 638" name="T55"/>
                <a:gd fmla="*/ 164 w 689" name="T56"/>
                <a:gd fmla="*/ 578 h 638" name="T57"/>
                <a:gd fmla="*/ 164 w 689" name="T58"/>
                <a:gd fmla="*/ 578 h 638" name="T59"/>
                <a:gd fmla="*/ 230 w 689" name="T60"/>
                <a:gd fmla="*/ 576 h 638" name="T61"/>
                <a:gd fmla="*/ 233 w 689" name="T62"/>
                <a:gd fmla="*/ 576 h 638" name="T63"/>
                <a:gd fmla="*/ 235 w 689" name="T64"/>
                <a:gd fmla="*/ 579 h 638" name="T65"/>
                <a:gd fmla="*/ 252 w 689" name="T66"/>
                <a:gd fmla="*/ 621 h 638" name="T67"/>
                <a:gd fmla="*/ 320 w 689" name="T68"/>
                <a:gd fmla="*/ 615 h 638" name="T69"/>
                <a:gd fmla="*/ 324 w 689" name="T70"/>
                <a:gd fmla="*/ 611 h 638" name="T71"/>
                <a:gd fmla="*/ 319 w 689" name="T72"/>
                <a:gd fmla="*/ 543 h 638" name="T73"/>
                <a:gd fmla="*/ 449 w 689" name="T74"/>
                <a:gd fmla="*/ 177 h 638" name="T75"/>
                <a:gd fmla="*/ 576 w 689" name="T76"/>
                <a:gd fmla="*/ 299 h 638" name="T77"/>
                <a:gd fmla="*/ 597 w 689" name="T78"/>
                <a:gd fmla="*/ 306 h 638" name="T79"/>
                <a:gd fmla="*/ 616 w 689" name="T80"/>
                <a:gd fmla="*/ 293 h 638" name="T81"/>
                <a:gd fmla="*/ 636 w 689" name="T82"/>
                <a:gd fmla="*/ 234 h 638" name="T83"/>
                <a:gd fmla="*/ 649 w 689" name="T84"/>
                <a:gd fmla="*/ 209 h 638" name="T85"/>
                <a:gd fmla="*/ 671 w 689" name="T86"/>
                <a:gd fmla="*/ 186 h 638" name="T87"/>
                <a:gd fmla="*/ 672 w 689" name="T88"/>
                <a:gd fmla="*/ 121 h 638" name="T89"/>
                <a:gd fmla="*/ 580 w 689" name="T90"/>
                <a:gd fmla="*/ 21 h 638" name="T91"/>
                <a:gd fmla="*/ 515 w 689" name="T92"/>
                <a:gd fmla="*/ 16 h 638" name="T93"/>
                <a:gd fmla="*/ 493 w 689" name="T94"/>
                <a:gd fmla="*/ 34 h 638" name="T95"/>
                <a:gd fmla="*/ 457 w 689" name="T96"/>
                <a:gd fmla="*/ 44 h 638" name="T97"/>
                <a:gd fmla="*/ 390 w 689" name="T98"/>
                <a:gd fmla="*/ 36 h 638" name="T99"/>
                <a:gd fmla="*/ 274 w 689" name="T100"/>
                <a:gd fmla="*/ 67 h 638" name="T101"/>
                <a:gd fmla="*/ 139 w 689" name="T102"/>
                <a:gd fmla="*/ 171 h 638" name="T103"/>
                <a:gd fmla="*/ 203 w 689" name="T104"/>
                <a:gd fmla="*/ 222 h 638" name="T105"/>
                <a:gd fmla="*/ 301 w 689" name="T106"/>
                <a:gd fmla="*/ 161 h 638" name="T107"/>
                <a:gd fmla="*/ 346 w 689" name="T108"/>
                <a:gd fmla="*/ 158 h 638" name="T109"/>
                <a:gd fmla="*/ 408 w 689" name="T110"/>
                <a:gd fmla="*/ 165 h 638" name="T111"/>
                <a:gd fmla="*/ 449 w 689" name="T112"/>
                <a:gd fmla="*/ 177 h 63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38" w="689">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1592339677"/>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grpId="0" id="10" nodeType="afterEffect" presetClass="entr" presetID="45" presetSubtype="0">
                                  <p:stCondLst>
                                    <p:cond delay="0"/>
                                  </p:stCondLst>
                                  <p:childTnLst>
                                    <p:set>
                                      <p:cBhvr>
                                        <p:cTn dur="1" fill="hold" id="11">
                                          <p:stCondLst>
                                            <p:cond delay="0"/>
                                          </p:stCondLst>
                                        </p:cTn>
                                        <p:tgtEl>
                                          <p:spTgt spid="32"/>
                                        </p:tgtEl>
                                        <p:attrNameLst>
                                          <p:attrName>style.visibility</p:attrName>
                                        </p:attrNameLst>
                                      </p:cBhvr>
                                      <p:to>
                                        <p:strVal val="visible"/>
                                      </p:to>
                                    </p:set>
                                    <p:animEffect filter="fade" transition="in">
                                      <p:cBhvr>
                                        <p:cTn dur="500" id="12"/>
                                        <p:tgtEl>
                                          <p:spTgt spid="32"/>
                                        </p:tgtEl>
                                      </p:cBhvr>
                                    </p:animEffect>
                                    <p:anim calcmode="lin" valueType="num">
                                      <p:cBhvr>
                                        <p:cTn dur="500" fill="hold" id="13"/>
                                        <p:tgtEl>
                                          <p:spTgt spid="32"/>
                                        </p:tgtEl>
                                        <p:attrNameLst>
                                          <p:attrName>ppt_w</p:attrName>
                                        </p:attrNameLst>
                                      </p:cBhvr>
                                      <p:tavLst>
                                        <p:tav fmla="#ppt_w*sin(2.5*pi*$)" tm="0">
                                          <p:val>
                                            <p:fltVal val="0"/>
                                          </p:val>
                                        </p:tav>
                                        <p:tav tm="100000">
                                          <p:val>
                                            <p:fltVal val="1"/>
                                          </p:val>
                                        </p:tav>
                                      </p:tavLst>
                                    </p:anim>
                                    <p:anim calcmode="lin" valueType="num">
                                      <p:cBhvr>
                                        <p:cTn dur="500" fill="hold" id="14"/>
                                        <p:tgtEl>
                                          <p:spTgt spid="32"/>
                                        </p:tgtEl>
                                        <p:attrNameLst>
                                          <p:attrName>ppt_h</p:attrName>
                                        </p:attrNameLst>
                                      </p:cBhvr>
                                      <p:tavLst>
                                        <p:tav tm="0">
                                          <p:val>
                                            <p:strVal val="#ppt_h"/>
                                          </p:val>
                                        </p:tav>
                                        <p:tav tm="100000">
                                          <p:val>
                                            <p:strVal val="#ppt_h"/>
                                          </p:val>
                                        </p:tav>
                                      </p:tavLst>
                                    </p:anim>
                                  </p:childTnLst>
                                </p:cTn>
                              </p:par>
                              <p:par>
                                <p:cTn fill="hold" id="15" nodeType="withEffect" presetClass="entr" presetID="10" presetSubtype="0">
                                  <p:stCondLst>
                                    <p:cond delay="0"/>
                                  </p:stCondLst>
                                  <p:childTnLst>
                                    <p:set>
                                      <p:cBhvr>
                                        <p:cTn dur="1" fill="hold" id="16">
                                          <p:stCondLst>
                                            <p:cond delay="0"/>
                                          </p:stCondLst>
                                        </p:cTn>
                                        <p:tgtEl>
                                          <p:spTgt spid="131"/>
                                        </p:tgtEl>
                                        <p:attrNameLst>
                                          <p:attrName>style.visibility</p:attrName>
                                        </p:attrNameLst>
                                      </p:cBhvr>
                                      <p:to>
                                        <p:strVal val="visible"/>
                                      </p:to>
                                    </p:set>
                                    <p:animEffect filter="fade" transition="in">
                                      <p:cBhvr>
                                        <p:cTn dur="500" id="17"/>
                                        <p:tgtEl>
                                          <p:spTgt spid="131"/>
                                        </p:tgtEl>
                                      </p:cBhvr>
                                    </p:animEffect>
                                  </p:childTnLst>
                                </p:cTn>
                              </p:par>
                            </p:childTnLst>
                          </p:cTn>
                        </p:par>
                        <p:par>
                          <p:cTn fill="hold" id="18" nodeType="afterGroup">
                            <p:stCondLst>
                              <p:cond delay="1000"/>
                            </p:stCondLst>
                            <p:childTnLst>
                              <p:par>
                                <p:cTn fill="hold" grpId="0" id="19" nodeType="afterEffect" presetClass="entr" presetID="21" presetSubtype="1">
                                  <p:stCondLst>
                                    <p:cond delay="0"/>
                                  </p:stCondLst>
                                  <p:childTnLst>
                                    <p:set>
                                      <p:cBhvr>
                                        <p:cTn dur="1" fill="hold" id="20">
                                          <p:stCondLst>
                                            <p:cond delay="0"/>
                                          </p:stCondLst>
                                        </p:cTn>
                                        <p:tgtEl>
                                          <p:spTgt spid="27"/>
                                        </p:tgtEl>
                                        <p:attrNameLst>
                                          <p:attrName>style.visibility</p:attrName>
                                        </p:attrNameLst>
                                      </p:cBhvr>
                                      <p:to>
                                        <p:strVal val="visible"/>
                                      </p:to>
                                    </p:set>
                                    <p:animEffect filter="wheel(1)" transition="in">
                                      <p:cBhvr>
                                        <p:cTn dur="2000" id="21"/>
                                        <p:tgtEl>
                                          <p:spTgt spid="27"/>
                                        </p:tgtEl>
                                      </p:cBhvr>
                                    </p:animEffect>
                                  </p:childTnLst>
                                </p:cTn>
                              </p:par>
                              <p:par>
                                <p:cTn fill="hold" grpId="0" id="22" nodeType="withEffect" presetClass="entr" presetID="21" presetSubtype="1">
                                  <p:stCondLst>
                                    <p:cond delay="500"/>
                                  </p:stCondLst>
                                  <p:childTnLst>
                                    <p:set>
                                      <p:cBhvr>
                                        <p:cTn dur="1" fill="hold" id="23">
                                          <p:stCondLst>
                                            <p:cond delay="0"/>
                                          </p:stCondLst>
                                        </p:cTn>
                                        <p:tgtEl>
                                          <p:spTgt spid="26"/>
                                        </p:tgtEl>
                                        <p:attrNameLst>
                                          <p:attrName>style.visibility</p:attrName>
                                        </p:attrNameLst>
                                      </p:cBhvr>
                                      <p:to>
                                        <p:strVal val="visible"/>
                                      </p:to>
                                    </p:set>
                                    <p:animEffect filter="wheel(1)" transition="in">
                                      <p:cBhvr>
                                        <p:cTn dur="500" id="24"/>
                                        <p:tgtEl>
                                          <p:spTgt spid="26"/>
                                        </p:tgtEl>
                                      </p:cBhvr>
                                    </p:animEffect>
                                  </p:childTnLst>
                                </p:cTn>
                              </p:par>
                              <p:par>
                                <p:cTn fill="hold" grpId="0" id="25" nodeType="withEffect" presetClass="entr" presetID="21" presetSubtype="1">
                                  <p:stCondLst>
                                    <p:cond delay="1000"/>
                                  </p:stCondLst>
                                  <p:childTnLst>
                                    <p:set>
                                      <p:cBhvr>
                                        <p:cTn dur="1" fill="hold" id="26">
                                          <p:stCondLst>
                                            <p:cond delay="0"/>
                                          </p:stCondLst>
                                        </p:cTn>
                                        <p:tgtEl>
                                          <p:spTgt spid="23"/>
                                        </p:tgtEl>
                                        <p:attrNameLst>
                                          <p:attrName>style.visibility</p:attrName>
                                        </p:attrNameLst>
                                      </p:cBhvr>
                                      <p:to>
                                        <p:strVal val="visible"/>
                                      </p:to>
                                    </p:set>
                                    <p:animEffect filter="wheel(1)" transition="in">
                                      <p:cBhvr>
                                        <p:cTn dur="500" id="27"/>
                                        <p:tgtEl>
                                          <p:spTgt spid="23"/>
                                        </p:tgtEl>
                                      </p:cBhvr>
                                    </p:animEffect>
                                  </p:childTnLst>
                                </p:cTn>
                              </p:par>
                              <p:par>
                                <p:cTn fill="hold" grpId="0" id="28" nodeType="withEffect" presetClass="entr" presetID="21" presetSubtype="1">
                                  <p:stCondLst>
                                    <p:cond delay="1500"/>
                                  </p:stCondLst>
                                  <p:childTnLst>
                                    <p:set>
                                      <p:cBhvr>
                                        <p:cTn dur="1" fill="hold" id="29">
                                          <p:stCondLst>
                                            <p:cond delay="0"/>
                                          </p:stCondLst>
                                        </p:cTn>
                                        <p:tgtEl>
                                          <p:spTgt spid="25"/>
                                        </p:tgtEl>
                                        <p:attrNameLst>
                                          <p:attrName>style.visibility</p:attrName>
                                        </p:attrNameLst>
                                      </p:cBhvr>
                                      <p:to>
                                        <p:strVal val="visible"/>
                                      </p:to>
                                    </p:set>
                                    <p:animEffect filter="wheel(1)" transition="in">
                                      <p:cBhvr>
                                        <p:cTn dur="500" id="30"/>
                                        <p:tgtEl>
                                          <p:spTgt spid="25"/>
                                        </p:tgtEl>
                                      </p:cBhvr>
                                    </p:animEffect>
                                  </p:childTnLst>
                                </p:cTn>
                              </p:par>
                            </p:childTnLst>
                          </p:cTn>
                        </p:par>
                        <p:par>
                          <p:cTn fill="hold" id="31" nodeType="afterGroup">
                            <p:stCondLst>
                              <p:cond delay="3000"/>
                            </p:stCondLst>
                            <p:childTnLst>
                              <p:par>
                                <p:cTn accel="60000" fill="hold" grpId="0" id="32" nodeType="afterEffect" presetClass="entr" presetID="2" presetSubtype="4">
                                  <p:stCondLst>
                                    <p:cond delay="0"/>
                                  </p:stCondLst>
                                  <p:childTnLst>
                                    <p:set>
                                      <p:cBhvr>
                                        <p:cTn dur="1" fill="hold" id="33">
                                          <p:stCondLst>
                                            <p:cond delay="0"/>
                                          </p:stCondLst>
                                        </p:cTn>
                                        <p:tgtEl>
                                          <p:spTgt spid="28"/>
                                        </p:tgtEl>
                                        <p:attrNameLst>
                                          <p:attrName>style.visibility</p:attrName>
                                        </p:attrNameLst>
                                      </p:cBhvr>
                                      <p:to>
                                        <p:strVal val="visible"/>
                                      </p:to>
                                    </p:set>
                                    <p:anim calcmode="lin" valueType="num">
                                      <p:cBhvr additive="base">
                                        <p:cTn dur="500" fill="hold" id="34"/>
                                        <p:tgtEl>
                                          <p:spTgt spid="28"/>
                                        </p:tgtEl>
                                        <p:attrNameLst>
                                          <p:attrName>ppt_x</p:attrName>
                                        </p:attrNameLst>
                                      </p:cBhvr>
                                      <p:tavLst>
                                        <p:tav tm="0">
                                          <p:val>
                                            <p:strVal val="#ppt_x"/>
                                          </p:val>
                                        </p:tav>
                                        <p:tav tm="100000">
                                          <p:val>
                                            <p:strVal val="#ppt_x"/>
                                          </p:val>
                                        </p:tav>
                                      </p:tavLst>
                                    </p:anim>
                                    <p:anim calcmode="lin" valueType="num">
                                      <p:cBhvr additive="base">
                                        <p:cTn dur="500" fill="hold" id="35"/>
                                        <p:tgtEl>
                                          <p:spTgt spid="28"/>
                                        </p:tgtEl>
                                        <p:attrNameLst>
                                          <p:attrName>ppt_y</p:attrName>
                                        </p:attrNameLst>
                                      </p:cBhvr>
                                      <p:tavLst>
                                        <p:tav tm="0">
                                          <p:val>
                                            <p:strVal val="1+#ppt_h/2"/>
                                          </p:val>
                                        </p:tav>
                                        <p:tav tm="100000">
                                          <p:val>
                                            <p:strVal val="#ppt_y"/>
                                          </p:val>
                                        </p:tav>
                                      </p:tavLst>
                                    </p:anim>
                                  </p:childTnLst>
                                </p:cTn>
                              </p:par>
                              <p:par>
                                <p:cTn accel="60000" fill="hold" grpId="0" id="36" nodeType="withEffect" presetClass="entr" presetID="2" presetSubtype="4">
                                  <p:stCondLst>
                                    <p:cond delay="200"/>
                                  </p:stCondLst>
                                  <p:childTnLst>
                                    <p:set>
                                      <p:cBhvr>
                                        <p:cTn dur="1" fill="hold" id="37">
                                          <p:stCondLst>
                                            <p:cond delay="0"/>
                                          </p:stCondLst>
                                        </p:cTn>
                                        <p:tgtEl>
                                          <p:spTgt spid="29"/>
                                        </p:tgtEl>
                                        <p:attrNameLst>
                                          <p:attrName>style.visibility</p:attrName>
                                        </p:attrNameLst>
                                      </p:cBhvr>
                                      <p:to>
                                        <p:strVal val="visible"/>
                                      </p:to>
                                    </p:set>
                                    <p:anim calcmode="lin" valueType="num">
                                      <p:cBhvr additive="base">
                                        <p:cTn dur="500" fill="hold" id="38"/>
                                        <p:tgtEl>
                                          <p:spTgt spid="29"/>
                                        </p:tgtEl>
                                        <p:attrNameLst>
                                          <p:attrName>ppt_x</p:attrName>
                                        </p:attrNameLst>
                                      </p:cBhvr>
                                      <p:tavLst>
                                        <p:tav tm="0">
                                          <p:val>
                                            <p:strVal val="#ppt_x"/>
                                          </p:val>
                                        </p:tav>
                                        <p:tav tm="100000">
                                          <p:val>
                                            <p:strVal val="#ppt_x"/>
                                          </p:val>
                                        </p:tav>
                                      </p:tavLst>
                                    </p:anim>
                                    <p:anim calcmode="lin" valueType="num">
                                      <p:cBhvr additive="base">
                                        <p:cTn dur="500" fill="hold" id="39"/>
                                        <p:tgtEl>
                                          <p:spTgt spid="29"/>
                                        </p:tgtEl>
                                        <p:attrNameLst>
                                          <p:attrName>ppt_y</p:attrName>
                                        </p:attrNameLst>
                                      </p:cBhvr>
                                      <p:tavLst>
                                        <p:tav tm="0">
                                          <p:val>
                                            <p:strVal val="1+#ppt_h/2"/>
                                          </p:val>
                                        </p:tav>
                                        <p:tav tm="100000">
                                          <p:val>
                                            <p:strVal val="#ppt_y"/>
                                          </p:val>
                                        </p:tav>
                                      </p:tavLst>
                                    </p:anim>
                                  </p:childTnLst>
                                </p:cTn>
                              </p:par>
                              <p:par>
                                <p:cTn accel="60000" fill="hold" grpId="0" id="40" nodeType="withEffect" presetClass="entr" presetID="2" presetSubtype="4">
                                  <p:stCondLst>
                                    <p:cond delay="400"/>
                                  </p:stCondLst>
                                  <p:childTnLst>
                                    <p:set>
                                      <p:cBhvr>
                                        <p:cTn dur="1" fill="hold" id="41">
                                          <p:stCondLst>
                                            <p:cond delay="0"/>
                                          </p:stCondLst>
                                        </p:cTn>
                                        <p:tgtEl>
                                          <p:spTgt spid="30"/>
                                        </p:tgtEl>
                                        <p:attrNameLst>
                                          <p:attrName>style.visibility</p:attrName>
                                        </p:attrNameLst>
                                      </p:cBhvr>
                                      <p:to>
                                        <p:strVal val="visible"/>
                                      </p:to>
                                    </p:set>
                                    <p:anim calcmode="lin" valueType="num">
                                      <p:cBhvr additive="base">
                                        <p:cTn dur="500" fill="hold" id="42"/>
                                        <p:tgtEl>
                                          <p:spTgt spid="30"/>
                                        </p:tgtEl>
                                        <p:attrNameLst>
                                          <p:attrName>ppt_x</p:attrName>
                                        </p:attrNameLst>
                                      </p:cBhvr>
                                      <p:tavLst>
                                        <p:tav tm="0">
                                          <p:val>
                                            <p:strVal val="#ppt_x"/>
                                          </p:val>
                                        </p:tav>
                                        <p:tav tm="100000">
                                          <p:val>
                                            <p:strVal val="#ppt_x"/>
                                          </p:val>
                                        </p:tav>
                                      </p:tavLst>
                                    </p:anim>
                                    <p:anim calcmode="lin" valueType="num">
                                      <p:cBhvr additive="base">
                                        <p:cTn dur="500" fill="hold" id="43"/>
                                        <p:tgtEl>
                                          <p:spTgt spid="30"/>
                                        </p:tgtEl>
                                        <p:attrNameLst>
                                          <p:attrName>ppt_y</p:attrName>
                                        </p:attrNameLst>
                                      </p:cBhvr>
                                      <p:tavLst>
                                        <p:tav tm="0">
                                          <p:val>
                                            <p:strVal val="1+#ppt_h/2"/>
                                          </p:val>
                                        </p:tav>
                                        <p:tav tm="100000">
                                          <p:val>
                                            <p:strVal val="#ppt_y"/>
                                          </p:val>
                                        </p:tav>
                                      </p:tavLst>
                                    </p:anim>
                                  </p:childTnLst>
                                </p:cTn>
                              </p:par>
                              <p:par>
                                <p:cTn accel="60000" fill="hold" grpId="0" id="44" nodeType="withEffect" presetClass="entr" presetID="2" presetSubtype="4">
                                  <p:stCondLst>
                                    <p:cond delay="600"/>
                                  </p:stCondLst>
                                  <p:childTnLst>
                                    <p:set>
                                      <p:cBhvr>
                                        <p:cTn dur="1" fill="hold" id="45">
                                          <p:stCondLst>
                                            <p:cond delay="0"/>
                                          </p:stCondLst>
                                        </p:cTn>
                                        <p:tgtEl>
                                          <p:spTgt spid="31"/>
                                        </p:tgtEl>
                                        <p:attrNameLst>
                                          <p:attrName>style.visibility</p:attrName>
                                        </p:attrNameLst>
                                      </p:cBhvr>
                                      <p:to>
                                        <p:strVal val="visible"/>
                                      </p:to>
                                    </p:set>
                                    <p:anim calcmode="lin" valueType="num">
                                      <p:cBhvr additive="base">
                                        <p:cTn dur="500" fill="hold" id="46"/>
                                        <p:tgtEl>
                                          <p:spTgt spid="31"/>
                                        </p:tgtEl>
                                        <p:attrNameLst>
                                          <p:attrName>ppt_x</p:attrName>
                                        </p:attrNameLst>
                                      </p:cBhvr>
                                      <p:tavLst>
                                        <p:tav tm="0">
                                          <p:val>
                                            <p:strVal val="#ppt_x"/>
                                          </p:val>
                                        </p:tav>
                                        <p:tav tm="100000">
                                          <p:val>
                                            <p:strVal val="#ppt_x"/>
                                          </p:val>
                                        </p:tav>
                                      </p:tavLst>
                                    </p:anim>
                                    <p:anim calcmode="lin" valueType="num">
                                      <p:cBhvr additive="base">
                                        <p:cTn dur="500" fill="hold" id="47"/>
                                        <p:tgtEl>
                                          <p:spTgt spid="31"/>
                                        </p:tgtEl>
                                        <p:attrNameLst>
                                          <p:attrName>ppt_y</p:attrName>
                                        </p:attrNameLst>
                                      </p:cBhvr>
                                      <p:tavLst>
                                        <p:tav tm="0">
                                          <p:val>
                                            <p:strVal val="1+#ppt_h/2"/>
                                          </p:val>
                                        </p:tav>
                                        <p:tav tm="100000">
                                          <p:val>
                                            <p:strVal val="#ppt_y"/>
                                          </p:val>
                                        </p:tav>
                                      </p:tavLst>
                                    </p:anim>
                                  </p:childTnLst>
                                </p:cTn>
                              </p:par>
                            </p:childTnLst>
                          </p:cTn>
                        </p:par>
                        <p:par>
                          <p:cTn fill="hold" id="48" nodeType="afterGroup">
                            <p:stCondLst>
                              <p:cond delay="4100"/>
                            </p:stCondLst>
                            <p:childTnLst>
                              <p:par>
                                <p:cTn fill="hold" grpId="0" id="49" nodeType="afterEffect" presetClass="entr" presetID="53" presetSubtype="0">
                                  <p:stCondLst>
                                    <p:cond delay="0"/>
                                  </p:stCondLst>
                                  <p:childTnLst>
                                    <p:set>
                                      <p:cBhvr>
                                        <p:cTn dur="1" fill="hold" id="50">
                                          <p:stCondLst>
                                            <p:cond delay="0"/>
                                          </p:stCondLst>
                                        </p:cTn>
                                        <p:tgtEl>
                                          <p:spTgt spid="33"/>
                                        </p:tgtEl>
                                        <p:attrNameLst>
                                          <p:attrName>style.visibility</p:attrName>
                                        </p:attrNameLst>
                                      </p:cBhvr>
                                      <p:to>
                                        <p:strVal val="visible"/>
                                      </p:to>
                                    </p:set>
                                    <p:anim calcmode="lin" valueType="num">
                                      <p:cBhvr>
                                        <p:cTn dur="500" fill="hold" id="51"/>
                                        <p:tgtEl>
                                          <p:spTgt spid="33"/>
                                        </p:tgtEl>
                                        <p:attrNameLst>
                                          <p:attrName>ppt_w</p:attrName>
                                        </p:attrNameLst>
                                      </p:cBhvr>
                                      <p:tavLst>
                                        <p:tav tm="0">
                                          <p:val>
                                            <p:fltVal val="0"/>
                                          </p:val>
                                        </p:tav>
                                        <p:tav tm="100000">
                                          <p:val>
                                            <p:strVal val="#ppt_w"/>
                                          </p:val>
                                        </p:tav>
                                      </p:tavLst>
                                    </p:anim>
                                    <p:anim calcmode="lin" valueType="num">
                                      <p:cBhvr>
                                        <p:cTn dur="500" fill="hold" id="52"/>
                                        <p:tgtEl>
                                          <p:spTgt spid="33"/>
                                        </p:tgtEl>
                                        <p:attrNameLst>
                                          <p:attrName>ppt_h</p:attrName>
                                        </p:attrNameLst>
                                      </p:cBhvr>
                                      <p:tavLst>
                                        <p:tav tm="0">
                                          <p:val>
                                            <p:fltVal val="0"/>
                                          </p:val>
                                        </p:tav>
                                        <p:tav tm="100000">
                                          <p:val>
                                            <p:strVal val="#ppt_h"/>
                                          </p:val>
                                        </p:tav>
                                      </p:tavLst>
                                    </p:anim>
                                    <p:animEffect filter="fade" transition="in">
                                      <p:cBhvr>
                                        <p:cTn dur="500" id="53"/>
                                        <p:tgtEl>
                                          <p:spTgt spid="33"/>
                                        </p:tgtEl>
                                      </p:cBhvr>
                                    </p:animEffect>
                                  </p:childTnLst>
                                </p:cTn>
                              </p:par>
                            </p:childTnLst>
                          </p:cTn>
                        </p:par>
                        <p:par>
                          <p:cTn fill="hold" id="54" nodeType="afterGroup">
                            <p:stCondLst>
                              <p:cond delay="4600"/>
                            </p:stCondLst>
                            <p:childTnLst>
                              <p:par>
                                <p:cTn fill="hold" id="55" nodeType="afterEffect" presetClass="entr" presetID="1" presetSubtype="0">
                                  <p:stCondLst>
                                    <p:cond delay="0"/>
                                  </p:stCondLst>
                                  <p:childTnLst>
                                    <p:set>
                                      <p:cBhvr>
                                        <p:cTn dur="1" fill="hold" id="56">
                                          <p:stCondLst>
                                            <p:cond delay="0"/>
                                          </p:stCondLst>
                                        </p:cTn>
                                        <p:tgtEl>
                                          <p:spTgt spid="69"/>
                                        </p:tgtEl>
                                        <p:attrNameLst>
                                          <p:attrName>style.visibility</p:attrName>
                                        </p:attrNameLst>
                                      </p:cBhvr>
                                      <p:to>
                                        <p:strVal val="visible"/>
                                      </p:to>
                                    </p:set>
                                  </p:childTnLst>
                                </p:cTn>
                              </p:par>
                              <p:par>
                                <p:cTn fill="hold" id="57" nodeType="withEffect" presetClass="emph" presetID="26" presetSubtype="0">
                                  <p:stCondLst>
                                    <p:cond delay="0"/>
                                  </p:stCondLst>
                                  <p:childTnLst>
                                    <p:animEffect filter="fade" transition="out">
                                      <p:cBhvr>
                                        <p:cTn dur="500" id="58" tmFilter="0, 0; .2, .5; .8, .5; 1, 0"/>
                                        <p:tgtEl>
                                          <p:spTgt spid="69"/>
                                        </p:tgtEl>
                                      </p:cBhvr>
                                    </p:animEffect>
                                    <p:animScale>
                                      <p:cBhvr>
                                        <p:cTn autoRev="1" dur="250" fill="hold" id="59"/>
                                        <p:tgtEl>
                                          <p:spTgt spid="69"/>
                                        </p:tgtEl>
                                      </p:cBhvr>
                                      <p:by x="105000" y="105000"/>
                                    </p:animScale>
                                  </p:childTnLst>
                                </p:cTn>
                              </p:par>
                              <p:par>
                                <p:cTn fill="hold" id="60" nodeType="withEffect" presetClass="entr" presetID="16" presetSubtype="37">
                                  <p:stCondLst>
                                    <p:cond delay="0"/>
                                  </p:stCondLst>
                                  <p:childTnLst>
                                    <p:set>
                                      <p:cBhvr>
                                        <p:cTn dur="1" fill="hold" id="61">
                                          <p:stCondLst>
                                            <p:cond delay="0"/>
                                          </p:stCondLst>
                                        </p:cTn>
                                        <p:tgtEl>
                                          <p:spTgt spid="63"/>
                                        </p:tgtEl>
                                        <p:attrNameLst>
                                          <p:attrName>style.visibility</p:attrName>
                                        </p:attrNameLst>
                                      </p:cBhvr>
                                      <p:to>
                                        <p:strVal val="visible"/>
                                      </p:to>
                                    </p:set>
                                    <p:animEffect filter="barn(outVertical)" transition="in">
                                      <p:cBhvr>
                                        <p:cTn dur="500" id="62"/>
                                        <p:tgtEl>
                                          <p:spTgt spid="63"/>
                                        </p:tgtEl>
                                      </p:cBhvr>
                                    </p:animEffect>
                                  </p:childTnLst>
                                </p:cTn>
                              </p:par>
                            </p:childTnLst>
                          </p:cTn>
                        </p:par>
                        <p:par>
                          <p:cTn fill="hold" id="63" nodeType="afterGroup">
                            <p:stCondLst>
                              <p:cond delay="5100"/>
                            </p:stCondLst>
                            <p:childTnLst>
                              <p:par>
                                <p:cTn fill="hold" grpId="0" id="64" nodeType="afterEffect" presetClass="entr" presetID="53" presetSubtype="0">
                                  <p:stCondLst>
                                    <p:cond delay="0"/>
                                  </p:stCondLst>
                                  <p:childTnLst>
                                    <p:set>
                                      <p:cBhvr>
                                        <p:cTn dur="1" fill="hold" id="65">
                                          <p:stCondLst>
                                            <p:cond delay="0"/>
                                          </p:stCondLst>
                                        </p:cTn>
                                        <p:tgtEl>
                                          <p:spTgt spid="34"/>
                                        </p:tgtEl>
                                        <p:attrNameLst>
                                          <p:attrName>style.visibility</p:attrName>
                                        </p:attrNameLst>
                                      </p:cBhvr>
                                      <p:to>
                                        <p:strVal val="visible"/>
                                      </p:to>
                                    </p:set>
                                    <p:anim calcmode="lin" valueType="num">
                                      <p:cBhvr>
                                        <p:cTn dur="500" fill="hold" id="66"/>
                                        <p:tgtEl>
                                          <p:spTgt spid="34"/>
                                        </p:tgtEl>
                                        <p:attrNameLst>
                                          <p:attrName>ppt_w</p:attrName>
                                        </p:attrNameLst>
                                      </p:cBhvr>
                                      <p:tavLst>
                                        <p:tav tm="0">
                                          <p:val>
                                            <p:fltVal val="0"/>
                                          </p:val>
                                        </p:tav>
                                        <p:tav tm="100000">
                                          <p:val>
                                            <p:strVal val="#ppt_w"/>
                                          </p:val>
                                        </p:tav>
                                      </p:tavLst>
                                    </p:anim>
                                    <p:anim calcmode="lin" valueType="num">
                                      <p:cBhvr>
                                        <p:cTn dur="500" fill="hold" id="67"/>
                                        <p:tgtEl>
                                          <p:spTgt spid="34"/>
                                        </p:tgtEl>
                                        <p:attrNameLst>
                                          <p:attrName>ppt_h</p:attrName>
                                        </p:attrNameLst>
                                      </p:cBhvr>
                                      <p:tavLst>
                                        <p:tav tm="0">
                                          <p:val>
                                            <p:fltVal val="0"/>
                                          </p:val>
                                        </p:tav>
                                        <p:tav tm="100000">
                                          <p:val>
                                            <p:strVal val="#ppt_h"/>
                                          </p:val>
                                        </p:tav>
                                      </p:tavLst>
                                    </p:anim>
                                    <p:animEffect filter="fade" transition="in">
                                      <p:cBhvr>
                                        <p:cTn dur="500" id="68"/>
                                        <p:tgtEl>
                                          <p:spTgt spid="34"/>
                                        </p:tgtEl>
                                      </p:cBhvr>
                                    </p:animEffect>
                                  </p:childTnLst>
                                </p:cTn>
                              </p:par>
                            </p:childTnLst>
                          </p:cTn>
                        </p:par>
                        <p:par>
                          <p:cTn fill="hold" id="69" nodeType="afterGroup">
                            <p:stCondLst>
                              <p:cond delay="5600"/>
                            </p:stCondLst>
                            <p:childTnLst>
                              <p:par>
                                <p:cTn fill="hold" id="70" nodeType="afterEffect" presetClass="entr" presetID="1" presetSubtype="0">
                                  <p:stCondLst>
                                    <p:cond delay="0"/>
                                  </p:stCondLst>
                                  <p:childTnLst>
                                    <p:set>
                                      <p:cBhvr>
                                        <p:cTn dur="1" fill="hold" id="71">
                                          <p:stCondLst>
                                            <p:cond delay="0"/>
                                          </p:stCondLst>
                                        </p:cTn>
                                        <p:tgtEl>
                                          <p:spTgt spid="75"/>
                                        </p:tgtEl>
                                        <p:attrNameLst>
                                          <p:attrName>style.visibility</p:attrName>
                                        </p:attrNameLst>
                                      </p:cBhvr>
                                      <p:to>
                                        <p:strVal val="visible"/>
                                      </p:to>
                                    </p:set>
                                  </p:childTnLst>
                                </p:cTn>
                              </p:par>
                              <p:par>
                                <p:cTn fill="hold" id="72" nodeType="withEffect" presetClass="emph" presetID="26" presetSubtype="0">
                                  <p:stCondLst>
                                    <p:cond delay="0"/>
                                  </p:stCondLst>
                                  <p:childTnLst>
                                    <p:animEffect filter="fade" transition="out">
                                      <p:cBhvr>
                                        <p:cTn dur="500" id="73" tmFilter="0, 0; .2, .5; .8, .5; 1, 0"/>
                                        <p:tgtEl>
                                          <p:spTgt spid="75"/>
                                        </p:tgtEl>
                                      </p:cBhvr>
                                    </p:animEffect>
                                    <p:animScale>
                                      <p:cBhvr>
                                        <p:cTn autoRev="1" dur="250" fill="hold" id="74"/>
                                        <p:tgtEl>
                                          <p:spTgt spid="75"/>
                                        </p:tgtEl>
                                      </p:cBhvr>
                                      <p:by x="105000" y="105000"/>
                                    </p:animScale>
                                  </p:childTnLst>
                                </p:cTn>
                              </p:par>
                              <p:par>
                                <p:cTn fill="hold" id="75" nodeType="withEffect" presetClass="entr" presetID="16" presetSubtype="37">
                                  <p:stCondLst>
                                    <p:cond delay="0"/>
                                  </p:stCondLst>
                                  <p:childTnLst>
                                    <p:set>
                                      <p:cBhvr>
                                        <p:cTn dur="1" fill="hold" id="76">
                                          <p:stCondLst>
                                            <p:cond delay="0"/>
                                          </p:stCondLst>
                                        </p:cTn>
                                        <p:tgtEl>
                                          <p:spTgt spid="37"/>
                                        </p:tgtEl>
                                        <p:attrNameLst>
                                          <p:attrName>style.visibility</p:attrName>
                                        </p:attrNameLst>
                                      </p:cBhvr>
                                      <p:to>
                                        <p:strVal val="visible"/>
                                      </p:to>
                                    </p:set>
                                    <p:animEffect filter="barn(outVertical)" transition="in">
                                      <p:cBhvr>
                                        <p:cTn dur="500" id="77"/>
                                        <p:tgtEl>
                                          <p:spTgt spid="37"/>
                                        </p:tgtEl>
                                      </p:cBhvr>
                                    </p:animEffect>
                                  </p:childTnLst>
                                </p:cTn>
                              </p:par>
                            </p:childTnLst>
                          </p:cTn>
                        </p:par>
                        <p:par>
                          <p:cTn fill="hold" id="78" nodeType="afterGroup">
                            <p:stCondLst>
                              <p:cond delay="6100"/>
                            </p:stCondLst>
                            <p:childTnLst>
                              <p:par>
                                <p:cTn fill="hold" grpId="0" id="79" nodeType="afterEffect" presetClass="entr" presetID="53" presetSubtype="0">
                                  <p:stCondLst>
                                    <p:cond delay="0"/>
                                  </p:stCondLst>
                                  <p:childTnLst>
                                    <p:set>
                                      <p:cBhvr>
                                        <p:cTn dur="1" fill="hold" id="80">
                                          <p:stCondLst>
                                            <p:cond delay="0"/>
                                          </p:stCondLst>
                                        </p:cTn>
                                        <p:tgtEl>
                                          <p:spTgt spid="35"/>
                                        </p:tgtEl>
                                        <p:attrNameLst>
                                          <p:attrName>style.visibility</p:attrName>
                                        </p:attrNameLst>
                                      </p:cBhvr>
                                      <p:to>
                                        <p:strVal val="visible"/>
                                      </p:to>
                                    </p:set>
                                    <p:anim calcmode="lin" valueType="num">
                                      <p:cBhvr>
                                        <p:cTn dur="500" fill="hold" id="81"/>
                                        <p:tgtEl>
                                          <p:spTgt spid="35"/>
                                        </p:tgtEl>
                                        <p:attrNameLst>
                                          <p:attrName>ppt_w</p:attrName>
                                        </p:attrNameLst>
                                      </p:cBhvr>
                                      <p:tavLst>
                                        <p:tav tm="0">
                                          <p:val>
                                            <p:fltVal val="0"/>
                                          </p:val>
                                        </p:tav>
                                        <p:tav tm="100000">
                                          <p:val>
                                            <p:strVal val="#ppt_w"/>
                                          </p:val>
                                        </p:tav>
                                      </p:tavLst>
                                    </p:anim>
                                    <p:anim calcmode="lin" valueType="num">
                                      <p:cBhvr>
                                        <p:cTn dur="500" fill="hold" id="82"/>
                                        <p:tgtEl>
                                          <p:spTgt spid="35"/>
                                        </p:tgtEl>
                                        <p:attrNameLst>
                                          <p:attrName>ppt_h</p:attrName>
                                        </p:attrNameLst>
                                      </p:cBhvr>
                                      <p:tavLst>
                                        <p:tav tm="0">
                                          <p:val>
                                            <p:fltVal val="0"/>
                                          </p:val>
                                        </p:tav>
                                        <p:tav tm="100000">
                                          <p:val>
                                            <p:strVal val="#ppt_h"/>
                                          </p:val>
                                        </p:tav>
                                      </p:tavLst>
                                    </p:anim>
                                    <p:animEffect filter="fade" transition="in">
                                      <p:cBhvr>
                                        <p:cTn dur="500" id="83"/>
                                        <p:tgtEl>
                                          <p:spTgt spid="35"/>
                                        </p:tgtEl>
                                      </p:cBhvr>
                                    </p:animEffect>
                                  </p:childTnLst>
                                </p:cTn>
                              </p:par>
                            </p:childTnLst>
                          </p:cTn>
                        </p:par>
                        <p:par>
                          <p:cTn fill="hold" id="84" nodeType="afterGroup">
                            <p:stCondLst>
                              <p:cond delay="6600"/>
                            </p:stCondLst>
                            <p:childTnLst>
                              <p:par>
                                <p:cTn fill="hold" id="85" nodeType="afterEffect" presetClass="entr" presetID="1" presetSubtype="0">
                                  <p:stCondLst>
                                    <p:cond delay="0"/>
                                  </p:stCondLst>
                                  <p:childTnLst>
                                    <p:set>
                                      <p:cBhvr>
                                        <p:cTn dur="1" fill="hold" id="86">
                                          <p:stCondLst>
                                            <p:cond delay="0"/>
                                          </p:stCondLst>
                                        </p:cTn>
                                        <p:tgtEl>
                                          <p:spTgt spid="84"/>
                                        </p:tgtEl>
                                        <p:attrNameLst>
                                          <p:attrName>style.visibility</p:attrName>
                                        </p:attrNameLst>
                                      </p:cBhvr>
                                      <p:to>
                                        <p:strVal val="visible"/>
                                      </p:to>
                                    </p:set>
                                  </p:childTnLst>
                                </p:cTn>
                              </p:par>
                              <p:par>
                                <p:cTn fill="hold" id="87" nodeType="withEffect" presetClass="emph" presetID="26" presetSubtype="0">
                                  <p:stCondLst>
                                    <p:cond delay="0"/>
                                  </p:stCondLst>
                                  <p:childTnLst>
                                    <p:animEffect filter="fade" transition="out">
                                      <p:cBhvr>
                                        <p:cTn dur="500" id="88" tmFilter="0, 0; .2, .5; .8, .5; 1, 0"/>
                                        <p:tgtEl>
                                          <p:spTgt spid="84"/>
                                        </p:tgtEl>
                                      </p:cBhvr>
                                    </p:animEffect>
                                    <p:animScale>
                                      <p:cBhvr>
                                        <p:cTn autoRev="1" dur="250" fill="hold" id="89"/>
                                        <p:tgtEl>
                                          <p:spTgt spid="84"/>
                                        </p:tgtEl>
                                      </p:cBhvr>
                                      <p:by x="105000" y="105000"/>
                                    </p:animScale>
                                  </p:childTnLst>
                                </p:cTn>
                              </p:par>
                              <p:par>
                                <p:cTn fill="hold" id="90" nodeType="withEffect" presetClass="entr" presetID="16" presetSubtype="37">
                                  <p:stCondLst>
                                    <p:cond delay="0"/>
                                  </p:stCondLst>
                                  <p:childTnLst>
                                    <p:set>
                                      <p:cBhvr>
                                        <p:cTn dur="1" fill="hold" id="91">
                                          <p:stCondLst>
                                            <p:cond delay="0"/>
                                          </p:stCondLst>
                                        </p:cTn>
                                        <p:tgtEl>
                                          <p:spTgt spid="66"/>
                                        </p:tgtEl>
                                        <p:attrNameLst>
                                          <p:attrName>style.visibility</p:attrName>
                                        </p:attrNameLst>
                                      </p:cBhvr>
                                      <p:to>
                                        <p:strVal val="visible"/>
                                      </p:to>
                                    </p:set>
                                    <p:animEffect filter="barn(outVertical)" transition="in">
                                      <p:cBhvr>
                                        <p:cTn dur="500" id="92"/>
                                        <p:tgtEl>
                                          <p:spTgt spid="66"/>
                                        </p:tgtEl>
                                      </p:cBhvr>
                                    </p:animEffect>
                                  </p:childTnLst>
                                </p:cTn>
                              </p:par>
                            </p:childTnLst>
                          </p:cTn>
                        </p:par>
                        <p:par>
                          <p:cTn fill="hold" id="93" nodeType="afterGroup">
                            <p:stCondLst>
                              <p:cond delay="7100"/>
                            </p:stCondLst>
                            <p:childTnLst>
                              <p:par>
                                <p:cTn fill="hold" grpId="0" id="94" nodeType="afterEffect" presetClass="entr" presetID="53" presetSubtype="0">
                                  <p:stCondLst>
                                    <p:cond delay="0"/>
                                  </p:stCondLst>
                                  <p:childTnLst>
                                    <p:set>
                                      <p:cBhvr>
                                        <p:cTn dur="1" fill="hold" id="95">
                                          <p:stCondLst>
                                            <p:cond delay="0"/>
                                          </p:stCondLst>
                                        </p:cTn>
                                        <p:tgtEl>
                                          <p:spTgt spid="36"/>
                                        </p:tgtEl>
                                        <p:attrNameLst>
                                          <p:attrName>style.visibility</p:attrName>
                                        </p:attrNameLst>
                                      </p:cBhvr>
                                      <p:to>
                                        <p:strVal val="visible"/>
                                      </p:to>
                                    </p:set>
                                    <p:anim calcmode="lin" valueType="num">
                                      <p:cBhvr>
                                        <p:cTn dur="500" fill="hold" id="96"/>
                                        <p:tgtEl>
                                          <p:spTgt spid="36"/>
                                        </p:tgtEl>
                                        <p:attrNameLst>
                                          <p:attrName>ppt_w</p:attrName>
                                        </p:attrNameLst>
                                      </p:cBhvr>
                                      <p:tavLst>
                                        <p:tav tm="0">
                                          <p:val>
                                            <p:fltVal val="0"/>
                                          </p:val>
                                        </p:tav>
                                        <p:tav tm="100000">
                                          <p:val>
                                            <p:strVal val="#ppt_w"/>
                                          </p:val>
                                        </p:tav>
                                      </p:tavLst>
                                    </p:anim>
                                    <p:anim calcmode="lin" valueType="num">
                                      <p:cBhvr>
                                        <p:cTn dur="500" fill="hold" id="97"/>
                                        <p:tgtEl>
                                          <p:spTgt spid="36"/>
                                        </p:tgtEl>
                                        <p:attrNameLst>
                                          <p:attrName>ppt_h</p:attrName>
                                        </p:attrNameLst>
                                      </p:cBhvr>
                                      <p:tavLst>
                                        <p:tav tm="0">
                                          <p:val>
                                            <p:fltVal val="0"/>
                                          </p:val>
                                        </p:tav>
                                        <p:tav tm="100000">
                                          <p:val>
                                            <p:strVal val="#ppt_h"/>
                                          </p:val>
                                        </p:tav>
                                      </p:tavLst>
                                    </p:anim>
                                    <p:animEffect filter="fade" transition="in">
                                      <p:cBhvr>
                                        <p:cTn dur="500" id="98"/>
                                        <p:tgtEl>
                                          <p:spTgt spid="36"/>
                                        </p:tgtEl>
                                      </p:cBhvr>
                                    </p:animEffect>
                                  </p:childTnLst>
                                </p:cTn>
                              </p:par>
                            </p:childTnLst>
                          </p:cTn>
                        </p:par>
                        <p:par>
                          <p:cTn fill="hold" id="99" nodeType="afterGroup">
                            <p:stCondLst>
                              <p:cond delay="7600"/>
                            </p:stCondLst>
                            <p:childTnLst>
                              <p:par>
                                <p:cTn fill="hold" id="100" nodeType="afterEffect" presetClass="entr" presetID="1" presetSubtype="0">
                                  <p:stCondLst>
                                    <p:cond delay="0"/>
                                  </p:stCondLst>
                                  <p:childTnLst>
                                    <p:set>
                                      <p:cBhvr>
                                        <p:cTn dur="1" fill="hold" id="101">
                                          <p:stCondLst>
                                            <p:cond delay="0"/>
                                          </p:stCondLst>
                                        </p:cTn>
                                        <p:tgtEl>
                                          <p:spTgt spid="92"/>
                                        </p:tgtEl>
                                        <p:attrNameLst>
                                          <p:attrName>style.visibility</p:attrName>
                                        </p:attrNameLst>
                                      </p:cBhvr>
                                      <p:to>
                                        <p:strVal val="visible"/>
                                      </p:to>
                                    </p:set>
                                  </p:childTnLst>
                                </p:cTn>
                              </p:par>
                              <p:par>
                                <p:cTn fill="hold" id="102" nodeType="withEffect" presetClass="emph" presetID="26" presetSubtype="0">
                                  <p:stCondLst>
                                    <p:cond delay="0"/>
                                  </p:stCondLst>
                                  <p:childTnLst>
                                    <p:animEffect filter="fade" transition="out">
                                      <p:cBhvr>
                                        <p:cTn dur="500" id="103" tmFilter="0, 0; .2, .5; .8, .5; 1, 0"/>
                                        <p:tgtEl>
                                          <p:spTgt spid="92"/>
                                        </p:tgtEl>
                                      </p:cBhvr>
                                    </p:animEffect>
                                    <p:animScale>
                                      <p:cBhvr>
                                        <p:cTn autoRev="1" dur="250" fill="hold" id="104"/>
                                        <p:tgtEl>
                                          <p:spTgt spid="92"/>
                                        </p:tgtEl>
                                      </p:cBhvr>
                                      <p:by x="105000" y="105000"/>
                                    </p:animScale>
                                  </p:childTnLst>
                                </p:cTn>
                              </p:par>
                              <p:par>
                                <p:cTn fill="hold" id="105" nodeType="withEffect" presetClass="entr" presetID="16" presetSubtype="37">
                                  <p:stCondLst>
                                    <p:cond delay="0"/>
                                  </p:stCondLst>
                                  <p:childTnLst>
                                    <p:set>
                                      <p:cBhvr>
                                        <p:cTn dur="1" fill="hold" id="106">
                                          <p:stCondLst>
                                            <p:cond delay="0"/>
                                          </p:stCondLst>
                                        </p:cTn>
                                        <p:tgtEl>
                                          <p:spTgt spid="60"/>
                                        </p:tgtEl>
                                        <p:attrNameLst>
                                          <p:attrName>style.visibility</p:attrName>
                                        </p:attrNameLst>
                                      </p:cBhvr>
                                      <p:to>
                                        <p:strVal val="visible"/>
                                      </p:to>
                                    </p:set>
                                    <p:animEffect filter="barn(outVertical)" transition="in">
                                      <p:cBhvr>
                                        <p:cTn dur="500" id="107"/>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3"/>
      <p:bldP grpId="0" spid="25"/>
      <p:bldP grpId="0" spid="26"/>
      <p:bldP grpId="0" spid="27"/>
      <p:bldP grpId="0" spid="28"/>
      <p:bldP grpId="0" spid="29"/>
      <p:bldP grpId="0" spid="30"/>
      <p:bldP grpId="0" spid="31"/>
      <p:bldP grpId="0" spid="32"/>
      <p:bldP grpId="0" spid="33"/>
      <p:bldP grpId="0" spid="34"/>
      <p:bldP grpId="0" spid="35"/>
      <p:bldP grpId="0" spid="3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04929" y="350383"/>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行为规范</a:t>
            </a:r>
          </a:p>
        </p:txBody>
      </p:sp>
      <p:sp>
        <p:nvSpPr>
          <p:cNvPr id="20" name="矩形 19"/>
          <p:cNvSpPr/>
          <p:nvPr/>
        </p:nvSpPr>
        <p:spPr>
          <a:xfrm>
            <a:off x="835572" y="1772887"/>
            <a:ext cx="10520855" cy="37746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a:off x="2231345" y="2541351"/>
            <a:ext cx="640916" cy="640916"/>
            <a:chOff x="2231344" y="2827101"/>
            <a:chExt cx="640916" cy="640916"/>
          </a:xfrm>
        </p:grpSpPr>
        <p:sp>
          <p:nvSpPr>
            <p:cNvPr id="22" name="任意多边形 21"/>
            <p:cNvSpPr/>
            <p:nvPr/>
          </p:nvSpPr>
          <p:spPr>
            <a:xfrm>
              <a:off x="2231344" y="2827101"/>
              <a:ext cx="640916" cy="640916"/>
            </a:xfrm>
            <a:custGeom>
              <a:gdLst>
                <a:gd fmla="*/ 320458 w 640916" name="connsiteX0"/>
                <a:gd fmla="*/ 0 h 640916" name="connsiteY0"/>
                <a:gd fmla="*/ 640916 w 640916" name="connsiteX1"/>
                <a:gd fmla="*/ 320458 h 640916" name="connsiteY1"/>
                <a:gd fmla="*/ 320458 w 640916" name="connsiteX2"/>
                <a:gd fmla="*/ 640916 h 640916" name="connsiteY2"/>
                <a:gd fmla="*/ 195722 w 640916" name="connsiteX3"/>
                <a:gd fmla="*/ 615733 h 640916" name="connsiteY3"/>
                <a:gd fmla="*/ 165567 w 640916" name="connsiteX4"/>
                <a:gd fmla="*/ 599366 h 640916" name="connsiteY4"/>
                <a:gd fmla="*/ 67599 w 640916" name="connsiteX5"/>
                <a:gd fmla="*/ 614749 h 640916" name="connsiteY5"/>
                <a:gd fmla="*/ 67701 w 640916" name="connsiteX6"/>
                <a:gd fmla="*/ 515350 h 640916" name="connsiteY6"/>
                <a:gd fmla="*/ 54729 w 640916" name="connsiteX7"/>
                <a:gd fmla="*/ 499629 h 640916" name="connsiteY7"/>
                <a:gd fmla="*/ 0 w 640916" name="connsiteX8"/>
                <a:gd fmla="*/ 320458 h 640916" name="connsiteY8"/>
                <a:gd fmla="*/ 320458 w 640916" name="connsiteX9"/>
                <a:gd fmla="*/ 0 h 64091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40916" w="640916">
                  <a:moveTo>
                    <a:pt x="320458" y="0"/>
                  </a:moveTo>
                  <a:cubicBezTo>
                    <a:pt x="497442" y="0"/>
                    <a:pt x="640916" y="143474"/>
                    <a:pt x="640916" y="320458"/>
                  </a:cubicBezTo>
                  <a:cubicBezTo>
                    <a:pt x="640916" y="497442"/>
                    <a:pt x="497442" y="640916"/>
                    <a:pt x="320458" y="640916"/>
                  </a:cubicBezTo>
                  <a:cubicBezTo>
                    <a:pt x="276212" y="640916"/>
                    <a:pt x="234061" y="631949"/>
                    <a:pt x="195722" y="615733"/>
                  </a:cubicBezTo>
                  <a:lnTo>
                    <a:pt x="165567" y="599366"/>
                  </a:lnTo>
                  <a:lnTo>
                    <a:pt x="67599" y="614749"/>
                  </a:lnTo>
                  <a:lnTo>
                    <a:pt x="67701" y="515350"/>
                  </a:lnTo>
                  <a:lnTo>
                    <a:pt x="54729" y="499629"/>
                  </a:lnTo>
                  <a:cubicBezTo>
                    <a:pt x="20186" y="448484"/>
                    <a:pt x="0" y="386827"/>
                    <a:pt x="0" y="320458"/>
                  </a:cubicBezTo>
                  <a:cubicBezTo>
                    <a:pt x="0" y="143474"/>
                    <a:pt x="143474" y="0"/>
                    <a:pt x="320458"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Shape 2784"/>
            <p:cNvSpPr/>
            <p:nvPr/>
          </p:nvSpPr>
          <p:spPr>
            <a:xfrm>
              <a:off x="2425811" y="3023538"/>
              <a:ext cx="251981" cy="251981"/>
            </a:xfrm>
            <a:custGeom>
              <a:cxnLst>
                <a:cxn ang="0">
                  <a:pos x="wd2" y="hd2"/>
                </a:cxn>
                <a:cxn ang="5400000">
                  <a:pos x="wd2" y="hd2"/>
                </a:cxn>
                <a:cxn ang="10800000">
                  <a:pos x="wd2" y="hd2"/>
                </a:cxn>
                <a:cxn ang="16200000">
                  <a:pos x="wd2" y="hd2"/>
                </a:cxn>
              </a:cxnLst>
              <a:rect b="b" l="0" r="r" t="0"/>
              <a:pathLst>
                <a:path extrusionOk="0" h="21600" w="2160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rgbClr val="DFD4B2"/>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defRPr>
              </a:pPr>
              <a:endParaRPr sz="15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endParaRPr>
            </a:p>
          </p:txBody>
        </p:sp>
      </p:grpSp>
      <p:grpSp>
        <p:nvGrpSpPr>
          <p:cNvPr id="25" name="组合 24"/>
          <p:cNvGrpSpPr/>
          <p:nvPr/>
        </p:nvGrpSpPr>
        <p:grpSpPr>
          <a:xfrm>
            <a:off x="4436663" y="2541351"/>
            <a:ext cx="640916" cy="640916"/>
            <a:chOff x="4436662" y="2827101"/>
            <a:chExt cx="640916" cy="640916"/>
          </a:xfrm>
        </p:grpSpPr>
        <p:sp>
          <p:nvSpPr>
            <p:cNvPr id="26" name="任意多边形 25"/>
            <p:cNvSpPr/>
            <p:nvPr/>
          </p:nvSpPr>
          <p:spPr>
            <a:xfrm>
              <a:off x="4436662" y="2827101"/>
              <a:ext cx="640916" cy="640916"/>
            </a:xfrm>
            <a:custGeom>
              <a:gdLst>
                <a:gd fmla="*/ 320458 w 640916" name="connsiteX0"/>
                <a:gd fmla="*/ 0 h 640916" name="connsiteY0"/>
                <a:gd fmla="*/ 640916 w 640916" name="connsiteX1"/>
                <a:gd fmla="*/ 320458 h 640916" name="connsiteY1"/>
                <a:gd fmla="*/ 320458 w 640916" name="connsiteX2"/>
                <a:gd fmla="*/ 640916 h 640916" name="connsiteY2"/>
                <a:gd fmla="*/ 195722 w 640916" name="connsiteX3"/>
                <a:gd fmla="*/ 615733 h 640916" name="connsiteY3"/>
                <a:gd fmla="*/ 165567 w 640916" name="connsiteX4"/>
                <a:gd fmla="*/ 599366 h 640916" name="connsiteY4"/>
                <a:gd fmla="*/ 67599 w 640916" name="connsiteX5"/>
                <a:gd fmla="*/ 614749 h 640916" name="connsiteY5"/>
                <a:gd fmla="*/ 67701 w 640916" name="connsiteX6"/>
                <a:gd fmla="*/ 515350 h 640916" name="connsiteY6"/>
                <a:gd fmla="*/ 54729 w 640916" name="connsiteX7"/>
                <a:gd fmla="*/ 499629 h 640916" name="connsiteY7"/>
                <a:gd fmla="*/ 0 w 640916" name="connsiteX8"/>
                <a:gd fmla="*/ 320458 h 640916" name="connsiteY8"/>
                <a:gd fmla="*/ 320458 w 640916" name="connsiteX9"/>
                <a:gd fmla="*/ 0 h 64091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40916" w="640916">
                  <a:moveTo>
                    <a:pt x="320458" y="0"/>
                  </a:moveTo>
                  <a:cubicBezTo>
                    <a:pt x="497442" y="0"/>
                    <a:pt x="640916" y="143474"/>
                    <a:pt x="640916" y="320458"/>
                  </a:cubicBezTo>
                  <a:cubicBezTo>
                    <a:pt x="640916" y="497442"/>
                    <a:pt x="497442" y="640916"/>
                    <a:pt x="320458" y="640916"/>
                  </a:cubicBezTo>
                  <a:cubicBezTo>
                    <a:pt x="276212" y="640916"/>
                    <a:pt x="234061" y="631949"/>
                    <a:pt x="195722" y="615733"/>
                  </a:cubicBezTo>
                  <a:lnTo>
                    <a:pt x="165567" y="599366"/>
                  </a:lnTo>
                  <a:lnTo>
                    <a:pt x="67599" y="614749"/>
                  </a:lnTo>
                  <a:lnTo>
                    <a:pt x="67701" y="515350"/>
                  </a:lnTo>
                  <a:lnTo>
                    <a:pt x="54729" y="499629"/>
                  </a:lnTo>
                  <a:cubicBezTo>
                    <a:pt x="20186" y="448484"/>
                    <a:pt x="0" y="386827"/>
                    <a:pt x="0" y="320458"/>
                  </a:cubicBezTo>
                  <a:cubicBezTo>
                    <a:pt x="0" y="143474"/>
                    <a:pt x="143474" y="0"/>
                    <a:pt x="32045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Shape 2785"/>
            <p:cNvSpPr/>
            <p:nvPr/>
          </p:nvSpPr>
          <p:spPr>
            <a:xfrm>
              <a:off x="4631129" y="3048364"/>
              <a:ext cx="251981" cy="206166"/>
            </a:xfrm>
            <a:custGeom>
              <a:cxnLst>
                <a:cxn ang="0">
                  <a:pos x="wd2" y="hd2"/>
                </a:cxn>
                <a:cxn ang="5400000">
                  <a:pos x="wd2" y="hd2"/>
                </a:cxn>
                <a:cxn ang="10800000">
                  <a:pos x="wd2" y="hd2"/>
                </a:cxn>
                <a:cxn ang="16200000">
                  <a:pos x="wd2" y="hd2"/>
                </a:cxn>
              </a:cxnLst>
              <a:rect b="b" l="0" r="r" t="0"/>
              <a:pathLst>
                <a:path extrusionOk="0" h="21600" w="2160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rgbClr val="E2D0AB"/>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defRPr>
              </a:pPr>
              <a:endParaRPr sz="15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endParaRPr>
            </a:p>
          </p:txBody>
        </p:sp>
      </p:grpSp>
      <p:grpSp>
        <p:nvGrpSpPr>
          <p:cNvPr id="28" name="组合 27"/>
          <p:cNvGrpSpPr/>
          <p:nvPr/>
        </p:nvGrpSpPr>
        <p:grpSpPr>
          <a:xfrm>
            <a:off x="6641981" y="2541351"/>
            <a:ext cx="640916" cy="640916"/>
            <a:chOff x="6641980" y="2827101"/>
            <a:chExt cx="640916" cy="640916"/>
          </a:xfrm>
        </p:grpSpPr>
        <p:sp>
          <p:nvSpPr>
            <p:cNvPr id="29" name="任意多边形 28"/>
            <p:cNvSpPr/>
            <p:nvPr/>
          </p:nvSpPr>
          <p:spPr>
            <a:xfrm>
              <a:off x="6641980" y="2827101"/>
              <a:ext cx="640916" cy="640916"/>
            </a:xfrm>
            <a:custGeom>
              <a:gdLst>
                <a:gd fmla="*/ 320458 w 640916" name="connsiteX0"/>
                <a:gd fmla="*/ 0 h 640916" name="connsiteY0"/>
                <a:gd fmla="*/ 640916 w 640916" name="connsiteX1"/>
                <a:gd fmla="*/ 320458 h 640916" name="connsiteY1"/>
                <a:gd fmla="*/ 320458 w 640916" name="connsiteX2"/>
                <a:gd fmla="*/ 640916 h 640916" name="connsiteY2"/>
                <a:gd fmla="*/ 195722 w 640916" name="connsiteX3"/>
                <a:gd fmla="*/ 615733 h 640916" name="connsiteY3"/>
                <a:gd fmla="*/ 165567 w 640916" name="connsiteX4"/>
                <a:gd fmla="*/ 599366 h 640916" name="connsiteY4"/>
                <a:gd fmla="*/ 67599 w 640916" name="connsiteX5"/>
                <a:gd fmla="*/ 614749 h 640916" name="connsiteY5"/>
                <a:gd fmla="*/ 67701 w 640916" name="connsiteX6"/>
                <a:gd fmla="*/ 515350 h 640916" name="connsiteY6"/>
                <a:gd fmla="*/ 54729 w 640916" name="connsiteX7"/>
                <a:gd fmla="*/ 499629 h 640916" name="connsiteY7"/>
                <a:gd fmla="*/ 0 w 640916" name="connsiteX8"/>
                <a:gd fmla="*/ 320458 h 640916" name="connsiteY8"/>
                <a:gd fmla="*/ 320458 w 640916" name="connsiteX9"/>
                <a:gd fmla="*/ 0 h 64091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640916" w="640916">
                  <a:moveTo>
                    <a:pt x="320458" y="0"/>
                  </a:moveTo>
                  <a:cubicBezTo>
                    <a:pt x="497442" y="0"/>
                    <a:pt x="640916" y="143474"/>
                    <a:pt x="640916" y="320458"/>
                  </a:cubicBezTo>
                  <a:cubicBezTo>
                    <a:pt x="640916" y="497442"/>
                    <a:pt x="497442" y="640916"/>
                    <a:pt x="320458" y="640916"/>
                  </a:cubicBezTo>
                  <a:cubicBezTo>
                    <a:pt x="276212" y="640916"/>
                    <a:pt x="234061" y="631949"/>
                    <a:pt x="195722" y="615733"/>
                  </a:cubicBezTo>
                  <a:lnTo>
                    <a:pt x="165567" y="599366"/>
                  </a:lnTo>
                  <a:lnTo>
                    <a:pt x="67599" y="614749"/>
                  </a:lnTo>
                  <a:lnTo>
                    <a:pt x="67701" y="515350"/>
                  </a:lnTo>
                  <a:lnTo>
                    <a:pt x="54729" y="499629"/>
                  </a:lnTo>
                  <a:cubicBezTo>
                    <a:pt x="20186" y="448484"/>
                    <a:pt x="0" y="386827"/>
                    <a:pt x="0" y="320458"/>
                  </a:cubicBezTo>
                  <a:cubicBezTo>
                    <a:pt x="0" y="143474"/>
                    <a:pt x="143474" y="0"/>
                    <a:pt x="320458" y="0"/>
                  </a:cubicBezTo>
                  <a:close/>
                </a:path>
              </a:pathLst>
            </a:custGeom>
            <a:solidFill>
              <a:srgbClr val="1F2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Shape 2787"/>
            <p:cNvSpPr/>
            <p:nvPr/>
          </p:nvSpPr>
          <p:spPr>
            <a:xfrm>
              <a:off x="6836525" y="3021562"/>
              <a:ext cx="251825" cy="251993"/>
            </a:xfrm>
            <a:custGeom>
              <a:cxnLst>
                <a:cxn ang="0">
                  <a:pos x="wd2" y="hd2"/>
                </a:cxn>
                <a:cxn ang="5400000">
                  <a:pos x="wd2" y="hd2"/>
                </a:cxn>
                <a:cxn ang="10800000">
                  <a:pos x="wd2" y="hd2"/>
                </a:cxn>
                <a:cxn ang="16200000">
                  <a:pos x="wd2" y="hd2"/>
                </a:cxn>
              </a:cxnLst>
              <a:rect b="b" l="0" r="r" t="0"/>
              <a:pathLst>
                <a:path extrusionOk="0" h="21600" w="21086">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8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84" y="7900"/>
                    <a:pt x="21600" y="861"/>
                    <a:pt x="20922" y="167"/>
                  </a:cubicBezTo>
                </a:path>
              </a:pathLst>
            </a:custGeom>
            <a:solidFill>
              <a:srgbClr val="E2D0AB"/>
            </a:solidFill>
            <a:ln w="12700">
              <a:miter lim="400000"/>
            </a:ln>
          </p:spPr>
          <p:txBody>
            <a:bodyPr anchor="ctr" bIns="19045" lIns="19045" rIns="19045" tIns="19045"/>
            <a:lstStyle/>
            <a:p>
              <a:pPr defTabSz="228532">
                <a:defRPr cap="none" sz="30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defRPr>
              </a:pPr>
              <a:endParaRPr sz="1500">
                <a:solidFill>
                  <a:srgbClr val="FFFFFF"/>
                </a:solidFill>
                <a:effectLst>
                  <a:outerShdw blurRad="38100" dir="5400000" dist="12700" rotWithShape="0">
                    <a:srgbClr val="000000">
                      <a:alpha val="50000"/>
                    </a:srgbClr>
                  </a:outerShdw>
                </a:effectLst>
                <a:latin charset="0" typeface="Gill Sans"/>
                <a:ea typeface="Gill Sans"/>
                <a:cs typeface="Gill Sans"/>
                <a:sym charset="0" typeface="Gill Sans"/>
              </a:endParaRPr>
            </a:p>
          </p:txBody>
        </p:sp>
      </p:grpSp>
      <p:sp>
        <p:nvSpPr>
          <p:cNvPr id="31" name="文本框 30"/>
          <p:cNvSpPr txBox="1"/>
          <p:nvPr/>
        </p:nvSpPr>
        <p:spPr>
          <a:xfrm>
            <a:off x="1619189" y="3984442"/>
            <a:ext cx="1865226" cy="777240"/>
          </a:xfrm>
          <a:prstGeom prst="rect">
            <a:avLst/>
          </a:prstGeom>
        </p:spPr>
        <p:txBody>
          <a:bodyPr wrap="square">
            <a:spAutoFit/>
          </a:bodyPr>
          <a:lstStyle>
            <a:defPPr>
              <a:defRPr lang="zh-CN"/>
            </a:defPPr>
            <a:lvl1pPr lvl="0">
              <a:lnSpc>
                <a:spcPct val="130000"/>
              </a:lnSpc>
              <a:defRPr b="1" sz="1200">
                <a:solidFill>
                  <a:schemeClr val="tx1">
                    <a:lumMod val="50000"/>
                    <a:lumOff val="50000"/>
                    <a:alpha val="80000"/>
                  </a:schemeClr>
                </a:solidFill>
                <a:latin charset="0" panose="020b0502020202020204" pitchFamily="34" typeface="Century Gothic"/>
              </a:defRPr>
            </a:lvl1pPr>
          </a:lstStyle>
          <a:p>
            <a:pPr algn="ctr">
              <a:lnSpc>
                <a:spcPct val="150000"/>
              </a:lnSpc>
            </a:pPr>
            <a:r>
              <a:rPr altLang="en-US" b="0" lang="zh-CN" spc="300" sz="1000">
                <a:solidFill>
                  <a:schemeClr val="tx1">
                    <a:lumMod val="50000"/>
                    <a:lumOff val="50000"/>
                  </a:schemeClr>
                </a:solidFill>
                <a:latin typeface="+mn-lt"/>
              </a:rPr>
              <a:t>请在这里添加您的文本内容或者复制您的文本在这里进行粘贴</a:t>
            </a:r>
          </a:p>
        </p:txBody>
      </p:sp>
      <p:sp>
        <p:nvSpPr>
          <p:cNvPr id="32" name="文本框 31"/>
          <p:cNvSpPr txBox="1"/>
          <p:nvPr/>
        </p:nvSpPr>
        <p:spPr>
          <a:xfrm>
            <a:off x="1926963" y="3533419"/>
            <a:ext cx="1249680" cy="365760"/>
          </a:xfrm>
          <a:prstGeom prst="rect">
            <a:avLst/>
          </a:prstGeom>
          <a:noFill/>
        </p:spPr>
        <p:txBody>
          <a:bodyPr rtlCol="0" wrap="none">
            <a:spAutoFit/>
          </a:bodyPr>
          <a:lstStyle/>
          <a:p>
            <a:pPr algn="ctr"/>
            <a:r>
              <a:rPr altLang="en-US" b="1" lang="zh-CN" spc="300">
                <a:solidFill>
                  <a:srgbClr val="0070C0"/>
                </a:solidFill>
                <a:latin charset="-122" panose="020b0502040204020203" pitchFamily="34" typeface="微软雅黑 Light"/>
                <a:ea charset="-122" panose="020b0502040204020203" pitchFamily="34" typeface="微软雅黑 Light"/>
              </a:rPr>
              <a:t>添加标题</a:t>
            </a:r>
          </a:p>
        </p:txBody>
      </p:sp>
      <p:sp>
        <p:nvSpPr>
          <p:cNvPr id="33" name="文本框 32"/>
          <p:cNvSpPr txBox="1"/>
          <p:nvPr/>
        </p:nvSpPr>
        <p:spPr>
          <a:xfrm>
            <a:off x="3830215" y="3984442"/>
            <a:ext cx="1865226" cy="777240"/>
          </a:xfrm>
          <a:prstGeom prst="rect">
            <a:avLst/>
          </a:prstGeom>
        </p:spPr>
        <p:txBody>
          <a:bodyPr wrap="square">
            <a:spAutoFit/>
          </a:bodyPr>
          <a:lstStyle>
            <a:defPPr>
              <a:defRPr lang="zh-CN"/>
            </a:defPPr>
            <a:lvl1pPr lvl="0">
              <a:lnSpc>
                <a:spcPct val="130000"/>
              </a:lnSpc>
              <a:defRPr b="1" sz="1200">
                <a:solidFill>
                  <a:schemeClr val="tx1">
                    <a:lumMod val="50000"/>
                    <a:lumOff val="50000"/>
                    <a:alpha val="80000"/>
                  </a:schemeClr>
                </a:solidFill>
                <a:latin charset="0" panose="020b0502020202020204" pitchFamily="34" typeface="Century Gothic"/>
              </a:defRPr>
            </a:lvl1pPr>
          </a:lstStyle>
          <a:p>
            <a:pPr algn="ctr">
              <a:lnSpc>
                <a:spcPct val="150000"/>
              </a:lnSpc>
            </a:pPr>
            <a:r>
              <a:rPr altLang="en-US" b="0" lang="zh-CN" spc="300" sz="1000">
                <a:solidFill>
                  <a:schemeClr val="tx1">
                    <a:lumMod val="50000"/>
                    <a:lumOff val="50000"/>
                  </a:schemeClr>
                </a:solidFill>
                <a:latin typeface="+mn-lt"/>
              </a:rPr>
              <a:t>请在这里添加您的文本内容或者复制您的文本在这里进行粘贴</a:t>
            </a:r>
          </a:p>
        </p:txBody>
      </p:sp>
      <p:sp>
        <p:nvSpPr>
          <p:cNvPr id="34" name="文本框 33"/>
          <p:cNvSpPr txBox="1"/>
          <p:nvPr/>
        </p:nvSpPr>
        <p:spPr>
          <a:xfrm>
            <a:off x="4137989" y="3533419"/>
            <a:ext cx="1249680" cy="365760"/>
          </a:xfrm>
          <a:prstGeom prst="rect">
            <a:avLst/>
          </a:prstGeom>
          <a:noFill/>
        </p:spPr>
        <p:txBody>
          <a:bodyPr rtlCol="0" wrap="none">
            <a:spAutoFit/>
          </a:bodyPr>
          <a:lstStyle/>
          <a:p>
            <a:pPr algn="ctr"/>
            <a:r>
              <a:rPr altLang="en-US" b="1" lang="zh-CN" spc="300">
                <a:solidFill>
                  <a:srgbClr val="0070C0"/>
                </a:solidFill>
                <a:latin charset="-122" panose="020b0502040204020203" pitchFamily="34" typeface="微软雅黑 Light"/>
                <a:ea charset="-122" panose="020b0502040204020203" pitchFamily="34" typeface="微软雅黑 Light"/>
              </a:rPr>
              <a:t>添加标题</a:t>
            </a:r>
          </a:p>
        </p:txBody>
      </p:sp>
      <p:sp>
        <p:nvSpPr>
          <p:cNvPr id="35" name="文本框 34"/>
          <p:cNvSpPr txBox="1"/>
          <p:nvPr/>
        </p:nvSpPr>
        <p:spPr>
          <a:xfrm>
            <a:off x="6041242" y="3984442"/>
            <a:ext cx="1865226" cy="777240"/>
          </a:xfrm>
          <a:prstGeom prst="rect">
            <a:avLst/>
          </a:prstGeom>
        </p:spPr>
        <p:txBody>
          <a:bodyPr wrap="square">
            <a:spAutoFit/>
          </a:bodyPr>
          <a:lstStyle>
            <a:defPPr>
              <a:defRPr lang="zh-CN"/>
            </a:defPPr>
            <a:lvl1pPr lvl="0">
              <a:lnSpc>
                <a:spcPct val="130000"/>
              </a:lnSpc>
              <a:defRPr b="1" sz="1200">
                <a:solidFill>
                  <a:schemeClr val="tx1">
                    <a:lumMod val="50000"/>
                    <a:lumOff val="50000"/>
                    <a:alpha val="80000"/>
                  </a:schemeClr>
                </a:solidFill>
                <a:latin charset="0" panose="020b0502020202020204" pitchFamily="34" typeface="Century Gothic"/>
              </a:defRPr>
            </a:lvl1pPr>
          </a:lstStyle>
          <a:p>
            <a:pPr algn="ctr">
              <a:lnSpc>
                <a:spcPct val="150000"/>
              </a:lnSpc>
            </a:pPr>
            <a:r>
              <a:rPr altLang="en-US" b="0" lang="zh-CN" spc="300" sz="1000">
                <a:solidFill>
                  <a:schemeClr val="tx1">
                    <a:lumMod val="50000"/>
                    <a:lumOff val="50000"/>
                  </a:schemeClr>
                </a:solidFill>
                <a:latin typeface="+mn-lt"/>
              </a:rPr>
              <a:t>请在这里添加您的文本内容或者复制您的文本在这里进行粘贴</a:t>
            </a:r>
          </a:p>
        </p:txBody>
      </p:sp>
      <p:sp>
        <p:nvSpPr>
          <p:cNvPr id="36" name="文本框 35"/>
          <p:cNvSpPr txBox="1"/>
          <p:nvPr/>
        </p:nvSpPr>
        <p:spPr>
          <a:xfrm>
            <a:off x="6349016" y="3533419"/>
            <a:ext cx="1249680" cy="365760"/>
          </a:xfrm>
          <a:prstGeom prst="rect">
            <a:avLst/>
          </a:prstGeom>
          <a:noFill/>
        </p:spPr>
        <p:txBody>
          <a:bodyPr rtlCol="0" wrap="none">
            <a:spAutoFit/>
          </a:bodyPr>
          <a:lstStyle/>
          <a:p>
            <a:pPr algn="ctr"/>
            <a:r>
              <a:rPr altLang="en-US" b="1" lang="zh-CN" spc="300">
                <a:solidFill>
                  <a:srgbClr val="0070C0"/>
                </a:solidFill>
                <a:latin charset="-122" panose="020b0502040204020203" pitchFamily="34" typeface="微软雅黑 Light"/>
                <a:ea charset="-122" panose="020b0502040204020203" pitchFamily="34" typeface="微软雅黑 Light"/>
              </a:rPr>
              <a:t>添加标题</a:t>
            </a:r>
          </a:p>
        </p:txBody>
      </p:sp>
      <p:sp>
        <p:nvSpPr>
          <p:cNvPr id="37" name="矩形 36"/>
          <p:cNvSpPr/>
          <p:nvPr/>
        </p:nvSpPr>
        <p:spPr>
          <a:xfrm>
            <a:off x="8731842" y="1772887"/>
            <a:ext cx="2624586" cy="3774605"/>
          </a:xfrm>
          <a:prstGeom prst="rec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736313631"/>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par>
                                <p:cTn fill="hold" grpId="0" id="9" nodeType="withEffect" presetClass="entr" presetID="10" presetSubtype="0">
                                  <p:stCondLst>
                                    <p:cond delay="500"/>
                                  </p:stCondLst>
                                  <p:childTnLst>
                                    <p:set>
                                      <p:cBhvr>
                                        <p:cTn dur="1" fill="hold" id="10">
                                          <p:stCondLst>
                                            <p:cond delay="0"/>
                                          </p:stCondLst>
                                        </p:cTn>
                                        <p:tgtEl>
                                          <p:spTgt spid="20"/>
                                        </p:tgtEl>
                                        <p:attrNameLst>
                                          <p:attrName>style.visibility</p:attrName>
                                        </p:attrNameLst>
                                      </p:cBhvr>
                                      <p:to>
                                        <p:strVal val="visible"/>
                                      </p:to>
                                    </p:set>
                                    <p:animEffect filter="fade" transition="in">
                                      <p:cBhvr>
                                        <p:cTn dur="750" id="11"/>
                                        <p:tgtEl>
                                          <p:spTgt spid="20"/>
                                        </p:tgtEl>
                                      </p:cBhvr>
                                    </p:animEffect>
                                  </p:childTnLst>
                                </p:cTn>
                              </p:par>
                              <p:par>
                                <p:cTn decel="100000" fill="hold" grpId="1" id="12" nodeType="withEffect" presetClass="path" presetID="35" presetSubtype="0">
                                  <p:stCondLst>
                                    <p:cond delay="500"/>
                                  </p:stCondLst>
                                  <p:childTnLst>
                                    <p:animMotion origin="layout" path="M 0 -4.81481E-06 L -0.0401 -4.81481E-06" pathEditMode="relative" ptsTypes="AA" rAng="0">
                                      <p:cBhvr>
                                        <p:cTn dur="1250" fill="hold" id="13" spd="-100000"/>
                                        <p:tgtEl>
                                          <p:spTgt spid="20"/>
                                        </p:tgtEl>
                                        <p:attrNameLst>
                                          <p:attrName>ppt_x</p:attrName>
                                          <p:attrName>ppt_y</p:attrName>
                                        </p:attrNameLst>
                                      </p:cBhvr>
                                      <p:rCtr x="-2005" y="0"/>
                                    </p:animMotion>
                                  </p:childTnLst>
                                </p:cTn>
                              </p:par>
                              <p:par>
                                <p:cTn fill="hold" grpId="0" id="14" nodeType="withEffect" presetClass="entr" presetID="10" presetSubtype="0">
                                  <p:stCondLst>
                                    <p:cond delay="500"/>
                                  </p:stCondLst>
                                  <p:childTnLst>
                                    <p:set>
                                      <p:cBhvr>
                                        <p:cTn dur="1" fill="hold" id="15">
                                          <p:stCondLst>
                                            <p:cond delay="0"/>
                                          </p:stCondLst>
                                        </p:cTn>
                                        <p:tgtEl>
                                          <p:spTgt spid="37"/>
                                        </p:tgtEl>
                                        <p:attrNameLst>
                                          <p:attrName>style.visibility</p:attrName>
                                        </p:attrNameLst>
                                      </p:cBhvr>
                                      <p:to>
                                        <p:strVal val="visible"/>
                                      </p:to>
                                    </p:set>
                                    <p:animEffect filter="fade" transition="in">
                                      <p:cBhvr>
                                        <p:cTn dur="750" id="16"/>
                                        <p:tgtEl>
                                          <p:spTgt spid="37"/>
                                        </p:tgtEl>
                                      </p:cBhvr>
                                    </p:animEffect>
                                  </p:childTnLst>
                                </p:cTn>
                              </p:par>
                              <p:par>
                                <p:cTn decel="100000" fill="hold" grpId="1" id="17" nodeType="withEffect" presetClass="path" presetID="35" presetSubtype="0">
                                  <p:stCondLst>
                                    <p:cond delay="500"/>
                                  </p:stCondLst>
                                  <p:childTnLst>
                                    <p:animMotion origin="layout" path="M 1.875E-06 -4.81481E-06 L 0.04492 -4.81481E-06" pathEditMode="relative" ptsTypes="AA" rAng="0">
                                      <p:cBhvr>
                                        <p:cTn dur="1250" fill="hold" id="18" spd="-100000"/>
                                        <p:tgtEl>
                                          <p:spTgt spid="37"/>
                                        </p:tgtEl>
                                        <p:attrNameLst>
                                          <p:attrName>ppt_x</p:attrName>
                                          <p:attrName>ppt_y</p:attrName>
                                        </p:attrNameLst>
                                      </p:cBhvr>
                                      <p:rCtr x="2240" y="0"/>
                                    </p:animMotion>
                                  </p:childTnLst>
                                </p:cTn>
                              </p:par>
                              <p:par>
                                <p:cTn fill="hold" id="19" nodeType="withEffect" presetClass="entr" presetID="10" presetSubtype="0">
                                  <p:stCondLst>
                                    <p:cond delay="1500"/>
                                  </p:stCondLst>
                                  <p:childTnLst>
                                    <p:set>
                                      <p:cBhvr>
                                        <p:cTn dur="1" fill="hold" id="20">
                                          <p:stCondLst>
                                            <p:cond delay="0"/>
                                          </p:stCondLst>
                                        </p:cTn>
                                        <p:tgtEl>
                                          <p:spTgt spid="21"/>
                                        </p:tgtEl>
                                        <p:attrNameLst>
                                          <p:attrName>style.visibility</p:attrName>
                                        </p:attrNameLst>
                                      </p:cBhvr>
                                      <p:to>
                                        <p:strVal val="visible"/>
                                      </p:to>
                                    </p:set>
                                    <p:animEffect filter="fade" transition="in">
                                      <p:cBhvr>
                                        <p:cTn dur="1000" id="21"/>
                                        <p:tgtEl>
                                          <p:spTgt spid="21"/>
                                        </p:tgtEl>
                                      </p:cBhvr>
                                    </p:animEffect>
                                  </p:childTnLst>
                                </p:cTn>
                              </p:par>
                              <p:par>
                                <p:cTn decel="100000" fill="hold" id="22" nodeType="withEffect" presetClass="path" presetID="64" presetSubtype="0">
                                  <p:stCondLst>
                                    <p:cond delay="1500"/>
                                  </p:stCondLst>
                                  <p:childTnLst>
                                    <p:animMotion origin="layout" path="M -4.79167E-06 -1.11111E-06 L -4.79167E-06 -0.18472" pathEditMode="relative" ptsTypes="AA" rAng="0">
                                      <p:cBhvr>
                                        <p:cTn dur="1250" fill="hold" id="23" spd="-100000"/>
                                        <p:tgtEl>
                                          <p:spTgt spid="21"/>
                                        </p:tgtEl>
                                        <p:attrNameLst>
                                          <p:attrName>ppt_x</p:attrName>
                                          <p:attrName>ppt_y</p:attrName>
                                        </p:attrNameLst>
                                      </p:cBhvr>
                                      <p:rCtr x="0" y="-9236"/>
                                    </p:animMotion>
                                  </p:childTnLst>
                                </p:cTn>
                              </p:par>
                              <p:par>
                                <p:cTn fill="hold" grpId="0" id="24" nodeType="withEffect" presetClass="entr" presetID="10" presetSubtype="0">
                                  <p:stCondLst>
                                    <p:cond delay="1500"/>
                                  </p:stCondLst>
                                  <p:childTnLst>
                                    <p:set>
                                      <p:cBhvr>
                                        <p:cTn dur="1" fill="hold" id="25">
                                          <p:stCondLst>
                                            <p:cond delay="0"/>
                                          </p:stCondLst>
                                        </p:cTn>
                                        <p:tgtEl>
                                          <p:spTgt spid="32"/>
                                        </p:tgtEl>
                                        <p:attrNameLst>
                                          <p:attrName>style.visibility</p:attrName>
                                        </p:attrNameLst>
                                      </p:cBhvr>
                                      <p:to>
                                        <p:strVal val="visible"/>
                                      </p:to>
                                    </p:set>
                                    <p:animEffect filter="fade" transition="in">
                                      <p:cBhvr>
                                        <p:cTn dur="1000" id="26"/>
                                        <p:tgtEl>
                                          <p:spTgt spid="32"/>
                                        </p:tgtEl>
                                      </p:cBhvr>
                                    </p:animEffect>
                                  </p:childTnLst>
                                </p:cTn>
                              </p:par>
                              <p:par>
                                <p:cTn decel="100000" fill="hold" grpId="1" id="27" nodeType="withEffect" presetClass="path" presetID="64" presetSubtype="0">
                                  <p:stCondLst>
                                    <p:cond delay="1500"/>
                                  </p:stCondLst>
                                  <p:childTnLst>
                                    <p:animMotion origin="layout" path="M -4.79167E-06 3.7037E-07 L -4.79167E-06 -0.34468" pathEditMode="relative" ptsTypes="AA" rAng="0">
                                      <p:cBhvr>
                                        <p:cTn dur="1500" fill="hold" id="28" spd="-100000"/>
                                        <p:tgtEl>
                                          <p:spTgt spid="32"/>
                                        </p:tgtEl>
                                        <p:attrNameLst>
                                          <p:attrName>ppt_x</p:attrName>
                                          <p:attrName>ppt_y</p:attrName>
                                        </p:attrNameLst>
                                      </p:cBhvr>
                                      <p:rCtr x="0" y="-17245"/>
                                    </p:animMotion>
                                  </p:childTnLst>
                                </p:cTn>
                              </p:par>
                              <p:par>
                                <p:cTn fill="hold" grpId="0" id="29" nodeType="withEffect" presetClass="entr" presetID="10" presetSubtype="0">
                                  <p:stCondLst>
                                    <p:cond delay="1500"/>
                                  </p:stCondLst>
                                  <p:childTnLst>
                                    <p:set>
                                      <p:cBhvr>
                                        <p:cTn dur="1" fill="hold" id="30">
                                          <p:stCondLst>
                                            <p:cond delay="0"/>
                                          </p:stCondLst>
                                        </p:cTn>
                                        <p:tgtEl>
                                          <p:spTgt spid="31"/>
                                        </p:tgtEl>
                                        <p:attrNameLst>
                                          <p:attrName>style.visibility</p:attrName>
                                        </p:attrNameLst>
                                      </p:cBhvr>
                                      <p:to>
                                        <p:strVal val="visible"/>
                                      </p:to>
                                    </p:set>
                                    <p:animEffect filter="fade" transition="in">
                                      <p:cBhvr>
                                        <p:cTn dur="1000" id="31"/>
                                        <p:tgtEl>
                                          <p:spTgt spid="31"/>
                                        </p:tgtEl>
                                      </p:cBhvr>
                                    </p:animEffect>
                                  </p:childTnLst>
                                </p:cTn>
                              </p:par>
                              <p:par>
                                <p:cTn decel="100000" fill="hold" grpId="1" id="32" nodeType="withEffect" presetClass="path" presetID="64" presetSubtype="0">
                                  <p:stCondLst>
                                    <p:cond delay="1500"/>
                                  </p:stCondLst>
                                  <p:childTnLst>
                                    <p:animMotion origin="layout" path="M -4.79167E-06 -2.59259E-06 L -4.79167E-06 -0.50416" pathEditMode="relative" ptsTypes="AA" rAng="0">
                                      <p:cBhvr>
                                        <p:cTn dur="1750" fill="hold" id="33" spd="-100000"/>
                                        <p:tgtEl>
                                          <p:spTgt spid="31"/>
                                        </p:tgtEl>
                                        <p:attrNameLst>
                                          <p:attrName>ppt_x</p:attrName>
                                          <p:attrName>ppt_y</p:attrName>
                                        </p:attrNameLst>
                                      </p:cBhvr>
                                      <p:rCtr x="0" y="-25208"/>
                                    </p:animMotion>
                                  </p:childTnLst>
                                </p:cTn>
                              </p:par>
                              <p:par>
                                <p:cTn fill="hold" id="34" nodeType="withEffect" presetClass="entr" presetID="10" presetSubtype="0">
                                  <p:stCondLst>
                                    <p:cond delay="2500"/>
                                  </p:stCondLst>
                                  <p:childTnLst>
                                    <p:set>
                                      <p:cBhvr>
                                        <p:cTn dur="1" fill="hold" id="35">
                                          <p:stCondLst>
                                            <p:cond delay="0"/>
                                          </p:stCondLst>
                                        </p:cTn>
                                        <p:tgtEl>
                                          <p:spTgt spid="25"/>
                                        </p:tgtEl>
                                        <p:attrNameLst>
                                          <p:attrName>style.visibility</p:attrName>
                                        </p:attrNameLst>
                                      </p:cBhvr>
                                      <p:to>
                                        <p:strVal val="visible"/>
                                      </p:to>
                                    </p:set>
                                    <p:animEffect filter="fade" transition="in">
                                      <p:cBhvr>
                                        <p:cTn dur="1000" id="36"/>
                                        <p:tgtEl>
                                          <p:spTgt spid="25"/>
                                        </p:tgtEl>
                                      </p:cBhvr>
                                    </p:animEffect>
                                  </p:childTnLst>
                                </p:cTn>
                              </p:par>
                              <p:par>
                                <p:cTn decel="100000" fill="hold" id="37" nodeType="withEffect" presetClass="path" presetID="64" presetSubtype="0">
                                  <p:stCondLst>
                                    <p:cond delay="2500"/>
                                  </p:stCondLst>
                                  <p:childTnLst>
                                    <p:animMotion origin="layout" path="M -4.16667E-06 -1.11111E-06 L -4.16667E-06 -0.18472" pathEditMode="relative" ptsTypes="AA" rAng="0">
                                      <p:cBhvr>
                                        <p:cTn dur="1250" fill="hold" id="38" spd="-100000"/>
                                        <p:tgtEl>
                                          <p:spTgt spid="25"/>
                                        </p:tgtEl>
                                        <p:attrNameLst>
                                          <p:attrName>ppt_x</p:attrName>
                                          <p:attrName>ppt_y</p:attrName>
                                        </p:attrNameLst>
                                      </p:cBhvr>
                                      <p:rCtr x="0" y="-9236"/>
                                    </p:animMotion>
                                  </p:childTnLst>
                                </p:cTn>
                              </p:par>
                              <p:par>
                                <p:cTn fill="hold" grpId="0" id="39" nodeType="withEffect" presetClass="entr" presetID="10" presetSubtype="0">
                                  <p:stCondLst>
                                    <p:cond delay="2500"/>
                                  </p:stCondLst>
                                  <p:childTnLst>
                                    <p:set>
                                      <p:cBhvr>
                                        <p:cTn dur="1" fill="hold" id="40">
                                          <p:stCondLst>
                                            <p:cond delay="0"/>
                                          </p:stCondLst>
                                        </p:cTn>
                                        <p:tgtEl>
                                          <p:spTgt spid="34"/>
                                        </p:tgtEl>
                                        <p:attrNameLst>
                                          <p:attrName>style.visibility</p:attrName>
                                        </p:attrNameLst>
                                      </p:cBhvr>
                                      <p:to>
                                        <p:strVal val="visible"/>
                                      </p:to>
                                    </p:set>
                                    <p:animEffect filter="fade" transition="in">
                                      <p:cBhvr>
                                        <p:cTn dur="1000" id="41"/>
                                        <p:tgtEl>
                                          <p:spTgt spid="34"/>
                                        </p:tgtEl>
                                      </p:cBhvr>
                                    </p:animEffect>
                                  </p:childTnLst>
                                </p:cTn>
                              </p:par>
                              <p:par>
                                <p:cTn decel="100000" fill="hold" grpId="1" id="42" nodeType="withEffect" presetClass="path" presetID="64" presetSubtype="0">
                                  <p:stCondLst>
                                    <p:cond delay="2500"/>
                                  </p:stCondLst>
                                  <p:childTnLst>
                                    <p:animMotion origin="layout" path="M 5E-06 3.7037E-07 L 5E-06 -0.34468" pathEditMode="relative" ptsTypes="AA" rAng="0">
                                      <p:cBhvr>
                                        <p:cTn dur="1500" fill="hold" id="43" spd="-100000"/>
                                        <p:tgtEl>
                                          <p:spTgt spid="34"/>
                                        </p:tgtEl>
                                        <p:attrNameLst>
                                          <p:attrName>ppt_x</p:attrName>
                                          <p:attrName>ppt_y</p:attrName>
                                        </p:attrNameLst>
                                      </p:cBhvr>
                                      <p:rCtr x="0" y="-17245"/>
                                    </p:animMotion>
                                  </p:childTnLst>
                                </p:cTn>
                              </p:par>
                              <p:par>
                                <p:cTn fill="hold" grpId="0" id="44" nodeType="withEffect" presetClass="entr" presetID="10" presetSubtype="0">
                                  <p:stCondLst>
                                    <p:cond delay="2500"/>
                                  </p:stCondLst>
                                  <p:childTnLst>
                                    <p:set>
                                      <p:cBhvr>
                                        <p:cTn dur="1" fill="hold" id="45">
                                          <p:stCondLst>
                                            <p:cond delay="0"/>
                                          </p:stCondLst>
                                        </p:cTn>
                                        <p:tgtEl>
                                          <p:spTgt spid="33"/>
                                        </p:tgtEl>
                                        <p:attrNameLst>
                                          <p:attrName>style.visibility</p:attrName>
                                        </p:attrNameLst>
                                      </p:cBhvr>
                                      <p:to>
                                        <p:strVal val="visible"/>
                                      </p:to>
                                    </p:set>
                                    <p:animEffect filter="fade" transition="in">
                                      <p:cBhvr>
                                        <p:cTn dur="1000" id="46"/>
                                        <p:tgtEl>
                                          <p:spTgt spid="33"/>
                                        </p:tgtEl>
                                      </p:cBhvr>
                                    </p:animEffect>
                                  </p:childTnLst>
                                </p:cTn>
                              </p:par>
                              <p:par>
                                <p:cTn decel="100000" fill="hold" grpId="1" id="47" nodeType="withEffect" presetClass="path" presetID="64" presetSubtype="0">
                                  <p:stCondLst>
                                    <p:cond delay="2500"/>
                                  </p:stCondLst>
                                  <p:childTnLst>
                                    <p:animMotion origin="layout" path="M 5E-06 -2.59259E-06 L 5E-06 -0.50416" pathEditMode="relative" ptsTypes="AA" rAng="0">
                                      <p:cBhvr>
                                        <p:cTn dur="1750" fill="hold" id="48" spd="-100000"/>
                                        <p:tgtEl>
                                          <p:spTgt spid="33"/>
                                        </p:tgtEl>
                                        <p:attrNameLst>
                                          <p:attrName>ppt_x</p:attrName>
                                          <p:attrName>ppt_y</p:attrName>
                                        </p:attrNameLst>
                                      </p:cBhvr>
                                      <p:rCtr x="0" y="-25208"/>
                                    </p:animMotion>
                                  </p:childTnLst>
                                </p:cTn>
                              </p:par>
                              <p:par>
                                <p:cTn fill="hold" id="49" nodeType="withEffect" presetClass="entr" presetID="10" presetSubtype="0">
                                  <p:stCondLst>
                                    <p:cond delay="3500"/>
                                  </p:stCondLst>
                                  <p:childTnLst>
                                    <p:set>
                                      <p:cBhvr>
                                        <p:cTn dur="1" fill="hold" id="50">
                                          <p:stCondLst>
                                            <p:cond delay="0"/>
                                          </p:stCondLst>
                                        </p:cTn>
                                        <p:tgtEl>
                                          <p:spTgt spid="28"/>
                                        </p:tgtEl>
                                        <p:attrNameLst>
                                          <p:attrName>style.visibility</p:attrName>
                                        </p:attrNameLst>
                                      </p:cBhvr>
                                      <p:to>
                                        <p:strVal val="visible"/>
                                      </p:to>
                                    </p:set>
                                    <p:animEffect filter="fade" transition="in">
                                      <p:cBhvr>
                                        <p:cTn dur="1000" id="51"/>
                                        <p:tgtEl>
                                          <p:spTgt spid="28"/>
                                        </p:tgtEl>
                                      </p:cBhvr>
                                    </p:animEffect>
                                  </p:childTnLst>
                                </p:cTn>
                              </p:par>
                              <p:par>
                                <p:cTn decel="100000" fill="hold" id="52" nodeType="withEffect" presetClass="path" presetID="64" presetSubtype="0">
                                  <p:stCondLst>
                                    <p:cond delay="3500"/>
                                  </p:stCondLst>
                                  <p:childTnLst>
                                    <p:animMotion origin="layout" path="M -3.75E-06 -1.11111E-06 L -3.75E-06 -0.18472" pathEditMode="relative" ptsTypes="AA" rAng="0">
                                      <p:cBhvr>
                                        <p:cTn dur="1250" fill="hold" id="53" spd="-100000"/>
                                        <p:tgtEl>
                                          <p:spTgt spid="28"/>
                                        </p:tgtEl>
                                        <p:attrNameLst>
                                          <p:attrName>ppt_x</p:attrName>
                                          <p:attrName>ppt_y</p:attrName>
                                        </p:attrNameLst>
                                      </p:cBhvr>
                                      <p:rCtr x="0" y="-9236"/>
                                    </p:animMotion>
                                  </p:childTnLst>
                                </p:cTn>
                              </p:par>
                              <p:par>
                                <p:cTn fill="hold" grpId="0" id="54" nodeType="withEffect" presetClass="entr" presetID="10" presetSubtype="0">
                                  <p:stCondLst>
                                    <p:cond delay="3500"/>
                                  </p:stCondLst>
                                  <p:childTnLst>
                                    <p:set>
                                      <p:cBhvr>
                                        <p:cTn dur="1" fill="hold" id="55">
                                          <p:stCondLst>
                                            <p:cond delay="0"/>
                                          </p:stCondLst>
                                        </p:cTn>
                                        <p:tgtEl>
                                          <p:spTgt spid="36"/>
                                        </p:tgtEl>
                                        <p:attrNameLst>
                                          <p:attrName>style.visibility</p:attrName>
                                        </p:attrNameLst>
                                      </p:cBhvr>
                                      <p:to>
                                        <p:strVal val="visible"/>
                                      </p:to>
                                    </p:set>
                                    <p:animEffect filter="fade" transition="in">
                                      <p:cBhvr>
                                        <p:cTn dur="1000" id="56"/>
                                        <p:tgtEl>
                                          <p:spTgt spid="36"/>
                                        </p:tgtEl>
                                      </p:cBhvr>
                                    </p:animEffect>
                                  </p:childTnLst>
                                </p:cTn>
                              </p:par>
                              <p:par>
                                <p:cTn decel="100000" fill="hold" grpId="1" id="57" nodeType="withEffect" presetClass="path" presetID="64" presetSubtype="0">
                                  <p:stCondLst>
                                    <p:cond delay="3500"/>
                                  </p:stCondLst>
                                  <p:childTnLst>
                                    <p:animMotion origin="layout" path="M 4.79167E-06 3.7037E-07 L 4.79167E-06 -0.34468" pathEditMode="relative" ptsTypes="AA" rAng="0">
                                      <p:cBhvr>
                                        <p:cTn dur="1500" fill="hold" id="58" spd="-100000"/>
                                        <p:tgtEl>
                                          <p:spTgt spid="36"/>
                                        </p:tgtEl>
                                        <p:attrNameLst>
                                          <p:attrName>ppt_x</p:attrName>
                                          <p:attrName>ppt_y</p:attrName>
                                        </p:attrNameLst>
                                      </p:cBhvr>
                                      <p:rCtr x="0" y="-17245"/>
                                    </p:animMotion>
                                  </p:childTnLst>
                                </p:cTn>
                              </p:par>
                              <p:par>
                                <p:cTn fill="hold" grpId="0" id="59" nodeType="withEffect" presetClass="entr" presetID="10" presetSubtype="0">
                                  <p:stCondLst>
                                    <p:cond delay="3500"/>
                                  </p:stCondLst>
                                  <p:childTnLst>
                                    <p:set>
                                      <p:cBhvr>
                                        <p:cTn dur="1" fill="hold" id="60">
                                          <p:stCondLst>
                                            <p:cond delay="0"/>
                                          </p:stCondLst>
                                        </p:cTn>
                                        <p:tgtEl>
                                          <p:spTgt spid="35"/>
                                        </p:tgtEl>
                                        <p:attrNameLst>
                                          <p:attrName>style.visibility</p:attrName>
                                        </p:attrNameLst>
                                      </p:cBhvr>
                                      <p:to>
                                        <p:strVal val="visible"/>
                                      </p:to>
                                    </p:set>
                                    <p:animEffect filter="fade" transition="in">
                                      <p:cBhvr>
                                        <p:cTn dur="1000" id="61"/>
                                        <p:tgtEl>
                                          <p:spTgt spid="35"/>
                                        </p:tgtEl>
                                      </p:cBhvr>
                                    </p:animEffect>
                                  </p:childTnLst>
                                </p:cTn>
                              </p:par>
                              <p:par>
                                <p:cTn decel="100000" fill="hold" grpId="1" id="62" nodeType="withEffect" presetClass="path" presetID="64" presetSubtype="0">
                                  <p:stCondLst>
                                    <p:cond delay="3500"/>
                                  </p:stCondLst>
                                  <p:childTnLst>
                                    <p:animMotion origin="layout" path="M 4.79167E-06 -2.59259E-06 L 4.79167E-06 -0.50416" pathEditMode="relative" ptsTypes="AA" rAng="0">
                                      <p:cBhvr>
                                        <p:cTn dur="1750" fill="hold" id="63" spd="-100000"/>
                                        <p:tgtEl>
                                          <p:spTgt spid="35"/>
                                        </p:tgtEl>
                                        <p:attrNameLst>
                                          <p:attrName>ppt_x</p:attrName>
                                          <p:attrName>ppt_y</p:attrName>
                                        </p:attrNameLst>
                                      </p:cBhvr>
                                      <p:rCtr x="0" y="-25208"/>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0"/>
      <p:bldP grpId="1" spid="20"/>
      <p:bldP grpId="0" spid="31"/>
      <p:bldP grpId="1" spid="31"/>
      <p:bldP grpId="0" spid="32"/>
      <p:bldP grpId="1" spid="32"/>
      <p:bldP grpId="0" spid="33"/>
      <p:bldP grpId="1" spid="33"/>
      <p:bldP grpId="0" spid="34"/>
      <p:bldP grpId="1" spid="34"/>
      <p:bldP grpId="0" spid="35"/>
      <p:bldP grpId="1" spid="35"/>
      <p:bldP grpId="0" spid="36"/>
      <p:bldP grpId="1" spid="36"/>
      <p:bldP grpId="0" spid="37"/>
      <p:bldP grpId="1" spid="3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455819" y="349362"/>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工作规范</a:t>
            </a:r>
          </a:p>
        </p:txBody>
      </p:sp>
      <p:grpSp>
        <p:nvGrpSpPr>
          <p:cNvPr id="52" name="组合 51"/>
          <p:cNvGrpSpPr/>
          <p:nvPr/>
        </p:nvGrpSpPr>
        <p:grpSpPr>
          <a:xfrm>
            <a:off x="4008673" y="2816327"/>
            <a:ext cx="1841279" cy="1841279"/>
            <a:chOff x="2592948" y="3233641"/>
            <a:chExt cx="1841279" cy="1841279"/>
          </a:xfrm>
        </p:grpSpPr>
        <p:sp>
          <p:nvSpPr>
            <p:cNvPr id="53" name="圆角矩形 52"/>
            <p:cNvSpPr/>
            <p:nvPr/>
          </p:nvSpPr>
          <p:spPr>
            <a:xfrm rot="2700000">
              <a:off x="2592948" y="3233641"/>
              <a:ext cx="1841279" cy="1841279"/>
            </a:xfrm>
            <a:prstGeom prst="roundRect">
              <a:avLst>
                <a:gd fmla="val 50000" name="adj"/>
              </a:avLst>
            </a:prstGeom>
            <a:solidFill>
              <a:schemeClr val="bg1"/>
            </a:solidFill>
            <a:ln>
              <a:gradFill>
                <a:gsLst>
                  <a:gs pos="1000">
                    <a:schemeClr val="bg1"/>
                  </a:gs>
                  <a:gs pos="99000">
                    <a:schemeClr val="bg1">
                      <a:lumMod val="95000"/>
                    </a:schemeClr>
                  </a:gs>
                </a:gsLst>
                <a:lin ang="5400000" scaled="1"/>
              </a:gradFill>
            </a:ln>
            <a:effectLst>
              <a:outerShdw algn="tl" blurRad="254000" dir="36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圆角矩形 53"/>
            <p:cNvSpPr/>
            <p:nvPr/>
          </p:nvSpPr>
          <p:spPr>
            <a:xfrm rot="2700000">
              <a:off x="2637483" y="3278177"/>
              <a:ext cx="1752208" cy="1752206"/>
            </a:xfrm>
            <a:prstGeom prst="roundRect">
              <a:avLst>
                <a:gd fmla="val 50000" name="adj"/>
              </a:avLst>
            </a:prstGeom>
            <a:noFill/>
            <a:ln>
              <a:solidFill>
                <a:schemeClr val="bg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Freeform 730"/>
            <p:cNvSpPr>
              <a:spLocks noChangeAspect="1" noEditPoints="1"/>
            </p:cNvSpPr>
            <p:nvPr/>
          </p:nvSpPr>
          <p:spPr bwMode="auto">
            <a:xfrm>
              <a:off x="3302950" y="3716179"/>
              <a:ext cx="421276" cy="360000"/>
            </a:xfrm>
            <a:custGeom>
              <a:gdLst>
                <a:gd fmla="*/ 98425 w 55" name="T0"/>
                <a:gd fmla="*/ 12700 h 47" name="T1"/>
                <a:gd fmla="*/ 0 w 55" name="T2"/>
                <a:gd fmla="*/ 15875 h 47" name="T3"/>
                <a:gd fmla="*/ 92075 w 55" name="T4"/>
                <a:gd fmla="*/ 149225 h 47" name="T5"/>
                <a:gd fmla="*/ 120650 w 55" name="T6"/>
                <a:gd fmla="*/ 142875 h 47" name="T7"/>
                <a:gd fmla="*/ 174625 w 55" name="T8"/>
                <a:gd fmla="*/ 130175 h 47" name="T9"/>
                <a:gd fmla="*/ 44450 w 55" name="T10"/>
                <a:gd fmla="*/ 136525 h 47" name="T11"/>
                <a:gd fmla="*/ 44450 w 55" name="T12"/>
                <a:gd fmla="*/ 22225 h 47" name="T13"/>
                <a:gd fmla="*/ 85725 w 55" name="T14"/>
                <a:gd fmla="*/ 136525 h 47" name="T15"/>
                <a:gd fmla="*/ 85725 w 55" name="T16"/>
                <a:gd fmla="*/ 22225 h 47" name="T17"/>
                <a:gd fmla="*/ 130175 w 55" name="T18"/>
                <a:gd fmla="*/ 136525 h 47" name="T19"/>
                <a:gd fmla="*/ 161925 w 55" name="T20"/>
                <a:gd fmla="*/ 127000 h 47" name="T21"/>
                <a:gd fmla="*/ 19050 w 55" name="T22"/>
                <a:gd fmla="*/ 120650 h 47" name="T23"/>
                <a:gd fmla="*/ 34925 w 55" name="T24"/>
                <a:gd fmla="*/ 120650 h 47" name="T25"/>
                <a:gd fmla="*/ 38100 w 55" name="T26"/>
                <a:gd fmla="*/ 104775 h 47" name="T27"/>
                <a:gd fmla="*/ 19050 w 55" name="T28"/>
                <a:gd fmla="*/ 104775 h 47" name="T29"/>
                <a:gd fmla="*/ 25400 w 55" name="T30"/>
                <a:gd fmla="*/ 107950 h 47" name="T31"/>
                <a:gd fmla="*/ 31750 w 55" name="T32"/>
                <a:gd fmla="*/ 107950 h 47" name="T33"/>
                <a:gd fmla="*/ 31750 w 55" name="T34"/>
                <a:gd fmla="*/ 117475 h 47" name="T35"/>
                <a:gd fmla="*/ 25400 w 55" name="T36"/>
                <a:gd fmla="*/ 117475 h 47" name="T37"/>
                <a:gd fmla="*/ 25400 w 55" name="T38"/>
                <a:gd fmla="*/ 82550 h 47" name="T39"/>
                <a:gd fmla="*/ 31750 w 55" name="T40"/>
                <a:gd fmla="*/ 34925 h 47" name="T41"/>
                <a:gd fmla="*/ 22225 w 55" name="T42"/>
                <a:gd fmla="*/ 79375 h 47" name="T43"/>
                <a:gd fmla="*/ 117475 w 55" name="T44"/>
                <a:gd fmla="*/ 28575 h 47" name="T45"/>
                <a:gd fmla="*/ 133350 w 55" name="T46"/>
                <a:gd fmla="*/ 79375 h 47" name="T47"/>
                <a:gd fmla="*/ 117475 w 55" name="T48"/>
                <a:gd fmla="*/ 28575 h 47" name="T49"/>
                <a:gd fmla="*/ 60325 w 55" name="T50"/>
                <a:gd fmla="*/ 120650 h 47" name="T51"/>
                <a:gd fmla="*/ 76200 w 55" name="T52"/>
                <a:gd fmla="*/ 120650 h 47" name="T53"/>
                <a:gd fmla="*/ 69850 w 55" name="T54"/>
                <a:gd fmla="*/ 101600 h 47" name="T55"/>
                <a:gd fmla="*/ 57150 w 55" name="T56"/>
                <a:gd fmla="*/ 114300 h 47" name="T57"/>
                <a:gd fmla="*/ 66675 w 55" name="T58"/>
                <a:gd fmla="*/ 107950 h 47" name="T59"/>
                <a:gd fmla="*/ 73025 w 55" name="T60"/>
                <a:gd fmla="*/ 107950 h 47" name="T61"/>
                <a:gd fmla="*/ 73025 w 55" name="T62"/>
                <a:gd fmla="*/ 117475 h 47" name="T63"/>
                <a:gd fmla="*/ 66675 w 55" name="T64"/>
                <a:gd fmla="*/ 117475 h 47" name="T65"/>
                <a:gd fmla="*/ 69850 w 55" name="T66"/>
                <a:gd fmla="*/ 82550 h 47" name="T67"/>
                <a:gd fmla="*/ 73025 w 55" name="T68"/>
                <a:gd fmla="*/ 34925 h 47" name="T69"/>
                <a:gd fmla="*/ 66675 w 55" name="T70"/>
                <a:gd fmla="*/ 79375 h 47" name="T71"/>
                <a:gd fmla="*/ 130175 w 55" name="T72"/>
                <a:gd fmla="*/ 98425 h 47" name="T73"/>
                <a:gd fmla="*/ 130175 w 55" name="T74"/>
                <a:gd fmla="*/ 117475 h 47" name="T75"/>
                <a:gd fmla="*/ 149225 w 55" name="T76"/>
                <a:gd fmla="*/ 117475 h 47" name="T77"/>
                <a:gd fmla="*/ 149225 w 55" name="T78"/>
                <a:gd fmla="*/ 98425 h 47" name="T79"/>
                <a:gd fmla="*/ 139700 w 55" name="T80"/>
                <a:gd fmla="*/ 95250 h 47" name="T81"/>
                <a:gd fmla="*/ 136525 w 55" name="T82"/>
                <a:gd fmla="*/ 104775 h 47" name="T83"/>
                <a:gd fmla="*/ 146050 w 55" name="T84"/>
                <a:gd fmla="*/ 107950 h 47" name="T85"/>
                <a:gd fmla="*/ 136525 w 55" name="T86"/>
                <a:gd fmla="*/ 111125 h 47" name="T87"/>
                <a:gd fmla="*/ 136525 w 55" name="T88"/>
                <a:gd fmla="*/ 104775 h 47"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47" w="55">
                  <a:moveTo>
                    <a:pt x="45" y="2"/>
                  </a:moveTo>
                  <a:cubicBezTo>
                    <a:pt x="44" y="1"/>
                    <a:pt x="43" y="0"/>
                    <a:pt x="42" y="1"/>
                  </a:cubicBezTo>
                  <a:cubicBezTo>
                    <a:pt x="31" y="4"/>
                    <a:pt x="31" y="4"/>
                    <a:pt x="31" y="4"/>
                  </a:cubicBezTo>
                  <a:cubicBezTo>
                    <a:pt x="31" y="3"/>
                    <a:pt x="30" y="3"/>
                    <a:pt x="29" y="3"/>
                  </a:cubicBezTo>
                  <a:cubicBezTo>
                    <a:pt x="1" y="3"/>
                    <a:pt x="1" y="3"/>
                    <a:pt x="1" y="3"/>
                  </a:cubicBezTo>
                  <a:cubicBezTo>
                    <a:pt x="0" y="3"/>
                    <a:pt x="0" y="4"/>
                    <a:pt x="0" y="5"/>
                  </a:cubicBezTo>
                  <a:cubicBezTo>
                    <a:pt x="0" y="45"/>
                    <a:pt x="0" y="45"/>
                    <a:pt x="0" y="45"/>
                  </a:cubicBezTo>
                  <a:cubicBezTo>
                    <a:pt x="0" y="46"/>
                    <a:pt x="0" y="47"/>
                    <a:pt x="1" y="47"/>
                  </a:cubicBezTo>
                  <a:cubicBezTo>
                    <a:pt x="29" y="47"/>
                    <a:pt x="29" y="47"/>
                    <a:pt x="29" y="47"/>
                  </a:cubicBezTo>
                  <a:cubicBezTo>
                    <a:pt x="30" y="47"/>
                    <a:pt x="31" y="46"/>
                    <a:pt x="31" y="45"/>
                  </a:cubicBezTo>
                  <a:cubicBezTo>
                    <a:pt x="31" y="21"/>
                    <a:pt x="31" y="21"/>
                    <a:pt x="31" y="21"/>
                  </a:cubicBezTo>
                  <a:cubicBezTo>
                    <a:pt x="38" y="45"/>
                    <a:pt x="38" y="45"/>
                    <a:pt x="38" y="45"/>
                  </a:cubicBezTo>
                  <a:cubicBezTo>
                    <a:pt x="38" y="46"/>
                    <a:pt x="39" y="47"/>
                    <a:pt x="40" y="47"/>
                  </a:cubicBezTo>
                  <a:cubicBezTo>
                    <a:pt x="54" y="43"/>
                    <a:pt x="54" y="43"/>
                    <a:pt x="54" y="43"/>
                  </a:cubicBezTo>
                  <a:cubicBezTo>
                    <a:pt x="55" y="43"/>
                    <a:pt x="55" y="42"/>
                    <a:pt x="55" y="41"/>
                  </a:cubicBezTo>
                  <a:cubicBezTo>
                    <a:pt x="45" y="2"/>
                    <a:pt x="45" y="2"/>
                    <a:pt x="45" y="2"/>
                  </a:cubicBezTo>
                  <a:close/>
                  <a:moveTo>
                    <a:pt x="14" y="43"/>
                  </a:moveTo>
                  <a:cubicBezTo>
                    <a:pt x="14" y="43"/>
                    <a:pt x="14" y="43"/>
                    <a:pt x="14" y="43"/>
                  </a:cubicBezTo>
                  <a:cubicBezTo>
                    <a:pt x="3" y="43"/>
                    <a:pt x="3" y="43"/>
                    <a:pt x="3" y="43"/>
                  </a:cubicBezTo>
                  <a:cubicBezTo>
                    <a:pt x="3" y="7"/>
                    <a:pt x="3" y="7"/>
                    <a:pt x="3" y="7"/>
                  </a:cubicBezTo>
                  <a:cubicBezTo>
                    <a:pt x="14" y="7"/>
                    <a:pt x="14" y="7"/>
                    <a:pt x="14" y="7"/>
                  </a:cubicBezTo>
                  <a:cubicBezTo>
                    <a:pt x="14" y="43"/>
                    <a:pt x="14" y="43"/>
                    <a:pt x="14" y="43"/>
                  </a:cubicBezTo>
                  <a:close/>
                  <a:moveTo>
                    <a:pt x="27" y="43"/>
                  </a:moveTo>
                  <a:cubicBezTo>
                    <a:pt x="27" y="43"/>
                    <a:pt x="27" y="43"/>
                    <a:pt x="27" y="43"/>
                  </a:cubicBezTo>
                  <a:cubicBezTo>
                    <a:pt x="17" y="43"/>
                    <a:pt x="17" y="43"/>
                    <a:pt x="17" y="43"/>
                  </a:cubicBezTo>
                  <a:cubicBezTo>
                    <a:pt x="17" y="7"/>
                    <a:pt x="17" y="7"/>
                    <a:pt x="17" y="7"/>
                  </a:cubicBezTo>
                  <a:cubicBezTo>
                    <a:pt x="27" y="7"/>
                    <a:pt x="27" y="7"/>
                    <a:pt x="27" y="7"/>
                  </a:cubicBezTo>
                  <a:cubicBezTo>
                    <a:pt x="27" y="43"/>
                    <a:pt x="27" y="43"/>
                    <a:pt x="27" y="43"/>
                  </a:cubicBezTo>
                  <a:close/>
                  <a:moveTo>
                    <a:pt x="41" y="43"/>
                  </a:moveTo>
                  <a:cubicBezTo>
                    <a:pt x="41" y="43"/>
                    <a:pt x="41" y="43"/>
                    <a:pt x="41" y="43"/>
                  </a:cubicBezTo>
                  <a:cubicBezTo>
                    <a:pt x="32" y="8"/>
                    <a:pt x="32" y="8"/>
                    <a:pt x="32" y="8"/>
                  </a:cubicBezTo>
                  <a:cubicBezTo>
                    <a:pt x="41" y="5"/>
                    <a:pt x="41" y="5"/>
                    <a:pt x="41" y="5"/>
                  </a:cubicBezTo>
                  <a:cubicBezTo>
                    <a:pt x="51" y="40"/>
                    <a:pt x="51" y="40"/>
                    <a:pt x="51" y="40"/>
                  </a:cubicBezTo>
                  <a:cubicBezTo>
                    <a:pt x="41" y="43"/>
                    <a:pt x="41" y="43"/>
                    <a:pt x="41" y="43"/>
                  </a:cubicBezTo>
                  <a:close/>
                  <a:moveTo>
                    <a:pt x="6" y="38"/>
                  </a:moveTo>
                  <a:cubicBezTo>
                    <a:pt x="6" y="38"/>
                    <a:pt x="6" y="38"/>
                    <a:pt x="6" y="38"/>
                  </a:cubicBezTo>
                  <a:cubicBezTo>
                    <a:pt x="6" y="38"/>
                    <a:pt x="6" y="38"/>
                    <a:pt x="6" y="38"/>
                  </a:cubicBezTo>
                  <a:cubicBezTo>
                    <a:pt x="7" y="39"/>
                    <a:pt x="8" y="39"/>
                    <a:pt x="9" y="39"/>
                  </a:cubicBezTo>
                  <a:cubicBezTo>
                    <a:pt x="10" y="39"/>
                    <a:pt x="11" y="39"/>
                    <a:pt x="11" y="38"/>
                  </a:cubicBezTo>
                  <a:cubicBezTo>
                    <a:pt x="12" y="38"/>
                    <a:pt x="12" y="38"/>
                    <a:pt x="12" y="38"/>
                  </a:cubicBezTo>
                  <a:cubicBezTo>
                    <a:pt x="12" y="38"/>
                    <a:pt x="13" y="37"/>
                    <a:pt x="13" y="36"/>
                  </a:cubicBezTo>
                  <a:cubicBezTo>
                    <a:pt x="13" y="34"/>
                    <a:pt x="12" y="33"/>
                    <a:pt x="12" y="33"/>
                  </a:cubicBezTo>
                  <a:cubicBezTo>
                    <a:pt x="11" y="33"/>
                    <a:pt x="11" y="33"/>
                    <a:pt x="11" y="33"/>
                  </a:cubicBezTo>
                  <a:cubicBezTo>
                    <a:pt x="11" y="32"/>
                    <a:pt x="10" y="32"/>
                    <a:pt x="9" y="32"/>
                  </a:cubicBezTo>
                  <a:cubicBezTo>
                    <a:pt x="8" y="32"/>
                    <a:pt x="7" y="32"/>
                    <a:pt x="6" y="33"/>
                  </a:cubicBezTo>
                  <a:cubicBezTo>
                    <a:pt x="5" y="33"/>
                    <a:pt x="5" y="34"/>
                    <a:pt x="5" y="36"/>
                  </a:cubicBezTo>
                  <a:cubicBezTo>
                    <a:pt x="5" y="37"/>
                    <a:pt x="5" y="37"/>
                    <a:pt x="6" y="38"/>
                  </a:cubicBezTo>
                  <a:close/>
                  <a:moveTo>
                    <a:pt x="8" y="34"/>
                  </a:moveTo>
                  <a:cubicBezTo>
                    <a:pt x="8" y="34"/>
                    <a:pt x="8" y="34"/>
                    <a:pt x="8" y="34"/>
                  </a:cubicBezTo>
                  <a:cubicBezTo>
                    <a:pt x="8" y="34"/>
                    <a:pt x="8" y="34"/>
                    <a:pt x="9" y="34"/>
                  </a:cubicBezTo>
                  <a:cubicBezTo>
                    <a:pt x="9" y="34"/>
                    <a:pt x="10" y="34"/>
                    <a:pt x="10" y="34"/>
                  </a:cubicBezTo>
                  <a:cubicBezTo>
                    <a:pt x="10" y="34"/>
                    <a:pt x="10" y="34"/>
                    <a:pt x="10" y="34"/>
                  </a:cubicBezTo>
                  <a:cubicBezTo>
                    <a:pt x="10" y="35"/>
                    <a:pt x="10" y="35"/>
                    <a:pt x="10" y="36"/>
                  </a:cubicBezTo>
                  <a:cubicBezTo>
                    <a:pt x="10" y="36"/>
                    <a:pt x="10" y="36"/>
                    <a:pt x="10" y="37"/>
                  </a:cubicBezTo>
                  <a:cubicBezTo>
                    <a:pt x="10" y="37"/>
                    <a:pt x="9" y="37"/>
                    <a:pt x="9" y="37"/>
                  </a:cubicBezTo>
                  <a:cubicBezTo>
                    <a:pt x="8" y="37"/>
                    <a:pt x="8" y="37"/>
                    <a:pt x="8" y="37"/>
                  </a:cubicBezTo>
                  <a:cubicBezTo>
                    <a:pt x="8" y="37"/>
                    <a:pt x="8" y="37"/>
                    <a:pt x="8" y="37"/>
                  </a:cubicBezTo>
                  <a:cubicBezTo>
                    <a:pt x="7" y="36"/>
                    <a:pt x="7" y="36"/>
                    <a:pt x="7" y="36"/>
                  </a:cubicBezTo>
                  <a:cubicBezTo>
                    <a:pt x="7" y="35"/>
                    <a:pt x="7" y="35"/>
                    <a:pt x="8" y="34"/>
                  </a:cubicBezTo>
                  <a:close/>
                  <a:moveTo>
                    <a:pt x="8" y="26"/>
                  </a:moveTo>
                  <a:cubicBezTo>
                    <a:pt x="8" y="26"/>
                    <a:pt x="8" y="26"/>
                    <a:pt x="8" y="26"/>
                  </a:cubicBezTo>
                  <a:cubicBezTo>
                    <a:pt x="9" y="26"/>
                    <a:pt x="10" y="26"/>
                    <a:pt x="10" y="25"/>
                  </a:cubicBezTo>
                  <a:cubicBezTo>
                    <a:pt x="10" y="11"/>
                    <a:pt x="10" y="11"/>
                    <a:pt x="10" y="11"/>
                  </a:cubicBezTo>
                  <a:cubicBezTo>
                    <a:pt x="10" y="11"/>
                    <a:pt x="9" y="10"/>
                    <a:pt x="8" y="10"/>
                  </a:cubicBezTo>
                  <a:cubicBezTo>
                    <a:pt x="8" y="10"/>
                    <a:pt x="7" y="11"/>
                    <a:pt x="7" y="11"/>
                  </a:cubicBezTo>
                  <a:cubicBezTo>
                    <a:pt x="7" y="25"/>
                    <a:pt x="7" y="25"/>
                    <a:pt x="7" y="25"/>
                  </a:cubicBezTo>
                  <a:cubicBezTo>
                    <a:pt x="7" y="26"/>
                    <a:pt x="8" y="26"/>
                    <a:pt x="8" y="26"/>
                  </a:cubicBezTo>
                  <a:close/>
                  <a:moveTo>
                    <a:pt x="37" y="9"/>
                  </a:moveTo>
                  <a:cubicBezTo>
                    <a:pt x="37" y="9"/>
                    <a:pt x="37" y="9"/>
                    <a:pt x="37" y="9"/>
                  </a:cubicBezTo>
                  <a:cubicBezTo>
                    <a:pt x="37" y="10"/>
                    <a:pt x="36" y="10"/>
                    <a:pt x="37" y="11"/>
                  </a:cubicBezTo>
                  <a:cubicBezTo>
                    <a:pt x="40" y="24"/>
                    <a:pt x="40" y="24"/>
                    <a:pt x="40" y="24"/>
                  </a:cubicBezTo>
                  <a:cubicBezTo>
                    <a:pt x="40" y="25"/>
                    <a:pt x="41" y="25"/>
                    <a:pt x="42" y="25"/>
                  </a:cubicBezTo>
                  <a:cubicBezTo>
                    <a:pt x="42" y="25"/>
                    <a:pt x="42" y="24"/>
                    <a:pt x="42" y="24"/>
                  </a:cubicBezTo>
                  <a:cubicBezTo>
                    <a:pt x="39" y="10"/>
                    <a:pt x="39" y="10"/>
                    <a:pt x="39" y="10"/>
                  </a:cubicBezTo>
                  <a:cubicBezTo>
                    <a:pt x="39" y="10"/>
                    <a:pt x="38" y="9"/>
                    <a:pt x="37" y="9"/>
                  </a:cubicBezTo>
                  <a:close/>
                  <a:moveTo>
                    <a:pt x="19" y="38"/>
                  </a:moveTo>
                  <a:cubicBezTo>
                    <a:pt x="19" y="38"/>
                    <a:pt x="19" y="38"/>
                    <a:pt x="19" y="38"/>
                  </a:cubicBezTo>
                  <a:cubicBezTo>
                    <a:pt x="19" y="38"/>
                    <a:pt x="19" y="38"/>
                    <a:pt x="19" y="38"/>
                  </a:cubicBezTo>
                  <a:cubicBezTo>
                    <a:pt x="20" y="39"/>
                    <a:pt x="21" y="39"/>
                    <a:pt x="22" y="39"/>
                  </a:cubicBezTo>
                  <a:cubicBezTo>
                    <a:pt x="23" y="39"/>
                    <a:pt x="24" y="39"/>
                    <a:pt x="24" y="38"/>
                  </a:cubicBezTo>
                  <a:cubicBezTo>
                    <a:pt x="24" y="38"/>
                    <a:pt x="24" y="38"/>
                    <a:pt x="24" y="38"/>
                  </a:cubicBezTo>
                  <a:cubicBezTo>
                    <a:pt x="25" y="38"/>
                    <a:pt x="26" y="37"/>
                    <a:pt x="26" y="36"/>
                  </a:cubicBezTo>
                  <a:cubicBezTo>
                    <a:pt x="26" y="34"/>
                    <a:pt x="25" y="33"/>
                    <a:pt x="24" y="33"/>
                  </a:cubicBezTo>
                  <a:cubicBezTo>
                    <a:pt x="24" y="32"/>
                    <a:pt x="23" y="32"/>
                    <a:pt x="22" y="32"/>
                  </a:cubicBezTo>
                  <a:cubicBezTo>
                    <a:pt x="21" y="32"/>
                    <a:pt x="20" y="32"/>
                    <a:pt x="19" y="33"/>
                  </a:cubicBezTo>
                  <a:cubicBezTo>
                    <a:pt x="19" y="33"/>
                    <a:pt x="19" y="33"/>
                    <a:pt x="19" y="33"/>
                  </a:cubicBezTo>
                  <a:cubicBezTo>
                    <a:pt x="18" y="33"/>
                    <a:pt x="18" y="34"/>
                    <a:pt x="18" y="36"/>
                  </a:cubicBezTo>
                  <a:cubicBezTo>
                    <a:pt x="18" y="37"/>
                    <a:pt x="18" y="37"/>
                    <a:pt x="19" y="38"/>
                  </a:cubicBezTo>
                  <a:close/>
                  <a:moveTo>
                    <a:pt x="21" y="34"/>
                  </a:moveTo>
                  <a:cubicBezTo>
                    <a:pt x="21" y="34"/>
                    <a:pt x="21" y="34"/>
                    <a:pt x="21" y="34"/>
                  </a:cubicBezTo>
                  <a:cubicBezTo>
                    <a:pt x="21" y="34"/>
                    <a:pt x="21" y="34"/>
                    <a:pt x="22" y="34"/>
                  </a:cubicBezTo>
                  <a:cubicBezTo>
                    <a:pt x="22" y="34"/>
                    <a:pt x="23" y="34"/>
                    <a:pt x="23" y="34"/>
                  </a:cubicBezTo>
                  <a:cubicBezTo>
                    <a:pt x="23" y="34"/>
                    <a:pt x="23" y="34"/>
                    <a:pt x="23" y="34"/>
                  </a:cubicBezTo>
                  <a:cubicBezTo>
                    <a:pt x="23" y="35"/>
                    <a:pt x="23" y="35"/>
                    <a:pt x="23" y="36"/>
                  </a:cubicBezTo>
                  <a:cubicBezTo>
                    <a:pt x="23" y="36"/>
                    <a:pt x="23" y="36"/>
                    <a:pt x="23" y="37"/>
                  </a:cubicBezTo>
                  <a:cubicBezTo>
                    <a:pt x="23" y="37"/>
                    <a:pt x="23" y="37"/>
                    <a:pt x="23" y="37"/>
                  </a:cubicBezTo>
                  <a:cubicBezTo>
                    <a:pt x="23" y="37"/>
                    <a:pt x="22" y="37"/>
                    <a:pt x="22" y="37"/>
                  </a:cubicBezTo>
                  <a:cubicBezTo>
                    <a:pt x="21" y="37"/>
                    <a:pt x="21" y="37"/>
                    <a:pt x="21" y="37"/>
                  </a:cubicBezTo>
                  <a:cubicBezTo>
                    <a:pt x="21" y="37"/>
                    <a:pt x="21" y="37"/>
                    <a:pt x="21" y="37"/>
                  </a:cubicBezTo>
                  <a:cubicBezTo>
                    <a:pt x="20" y="36"/>
                    <a:pt x="20" y="36"/>
                    <a:pt x="20" y="36"/>
                  </a:cubicBezTo>
                  <a:cubicBezTo>
                    <a:pt x="20" y="35"/>
                    <a:pt x="20" y="35"/>
                    <a:pt x="21" y="34"/>
                  </a:cubicBezTo>
                  <a:close/>
                  <a:moveTo>
                    <a:pt x="22" y="26"/>
                  </a:moveTo>
                  <a:cubicBezTo>
                    <a:pt x="22" y="26"/>
                    <a:pt x="22" y="26"/>
                    <a:pt x="22" y="26"/>
                  </a:cubicBezTo>
                  <a:cubicBezTo>
                    <a:pt x="23" y="26"/>
                    <a:pt x="23" y="26"/>
                    <a:pt x="23" y="25"/>
                  </a:cubicBezTo>
                  <a:cubicBezTo>
                    <a:pt x="23" y="11"/>
                    <a:pt x="23" y="11"/>
                    <a:pt x="23" y="11"/>
                  </a:cubicBezTo>
                  <a:cubicBezTo>
                    <a:pt x="23" y="11"/>
                    <a:pt x="23" y="10"/>
                    <a:pt x="22" y="10"/>
                  </a:cubicBezTo>
                  <a:cubicBezTo>
                    <a:pt x="22" y="10"/>
                    <a:pt x="21" y="11"/>
                    <a:pt x="21" y="11"/>
                  </a:cubicBezTo>
                  <a:cubicBezTo>
                    <a:pt x="21" y="25"/>
                    <a:pt x="21" y="25"/>
                    <a:pt x="21" y="25"/>
                  </a:cubicBezTo>
                  <a:cubicBezTo>
                    <a:pt x="21" y="26"/>
                    <a:pt x="22" y="26"/>
                    <a:pt x="22" y="26"/>
                  </a:cubicBezTo>
                  <a:close/>
                  <a:moveTo>
                    <a:pt x="41" y="31"/>
                  </a:moveTo>
                  <a:cubicBezTo>
                    <a:pt x="41" y="31"/>
                    <a:pt x="41" y="31"/>
                    <a:pt x="41" y="31"/>
                  </a:cubicBezTo>
                  <a:cubicBezTo>
                    <a:pt x="41" y="32"/>
                    <a:pt x="40" y="33"/>
                    <a:pt x="40" y="34"/>
                  </a:cubicBezTo>
                  <a:cubicBezTo>
                    <a:pt x="40" y="35"/>
                    <a:pt x="41" y="36"/>
                    <a:pt x="41" y="37"/>
                  </a:cubicBezTo>
                  <a:cubicBezTo>
                    <a:pt x="41" y="37"/>
                    <a:pt x="41" y="37"/>
                    <a:pt x="41" y="37"/>
                  </a:cubicBezTo>
                  <a:cubicBezTo>
                    <a:pt x="42" y="37"/>
                    <a:pt x="43" y="38"/>
                    <a:pt x="44" y="38"/>
                  </a:cubicBezTo>
                  <a:cubicBezTo>
                    <a:pt x="45" y="38"/>
                    <a:pt x="46" y="37"/>
                    <a:pt x="47" y="37"/>
                  </a:cubicBezTo>
                  <a:cubicBezTo>
                    <a:pt x="47" y="37"/>
                    <a:pt x="47" y="37"/>
                    <a:pt x="47" y="37"/>
                  </a:cubicBezTo>
                  <a:cubicBezTo>
                    <a:pt x="47" y="37"/>
                    <a:pt x="47" y="37"/>
                    <a:pt x="47" y="37"/>
                  </a:cubicBezTo>
                  <a:cubicBezTo>
                    <a:pt x="48" y="36"/>
                    <a:pt x="48" y="35"/>
                    <a:pt x="48" y="34"/>
                  </a:cubicBezTo>
                  <a:cubicBezTo>
                    <a:pt x="48" y="33"/>
                    <a:pt x="48" y="32"/>
                    <a:pt x="47" y="31"/>
                  </a:cubicBezTo>
                  <a:cubicBezTo>
                    <a:pt x="47" y="31"/>
                    <a:pt x="47" y="31"/>
                    <a:pt x="47" y="31"/>
                  </a:cubicBezTo>
                  <a:cubicBezTo>
                    <a:pt x="47" y="31"/>
                    <a:pt x="47" y="31"/>
                    <a:pt x="47" y="31"/>
                  </a:cubicBezTo>
                  <a:cubicBezTo>
                    <a:pt x="46" y="31"/>
                    <a:pt x="45" y="30"/>
                    <a:pt x="44" y="30"/>
                  </a:cubicBezTo>
                  <a:cubicBezTo>
                    <a:pt x="43" y="30"/>
                    <a:pt x="42" y="31"/>
                    <a:pt x="41" y="31"/>
                  </a:cubicBezTo>
                  <a:close/>
                  <a:moveTo>
                    <a:pt x="43" y="33"/>
                  </a:moveTo>
                  <a:cubicBezTo>
                    <a:pt x="43" y="33"/>
                    <a:pt x="43" y="33"/>
                    <a:pt x="43" y="33"/>
                  </a:cubicBezTo>
                  <a:cubicBezTo>
                    <a:pt x="43" y="33"/>
                    <a:pt x="44" y="32"/>
                    <a:pt x="44" y="32"/>
                  </a:cubicBezTo>
                  <a:cubicBezTo>
                    <a:pt x="45" y="32"/>
                    <a:pt x="45" y="33"/>
                    <a:pt x="45" y="33"/>
                  </a:cubicBezTo>
                  <a:cubicBezTo>
                    <a:pt x="45" y="33"/>
                    <a:pt x="46" y="34"/>
                    <a:pt x="46" y="34"/>
                  </a:cubicBezTo>
                  <a:cubicBezTo>
                    <a:pt x="46" y="34"/>
                    <a:pt x="45" y="35"/>
                    <a:pt x="45" y="35"/>
                  </a:cubicBezTo>
                  <a:cubicBezTo>
                    <a:pt x="45" y="35"/>
                    <a:pt x="45" y="36"/>
                    <a:pt x="44" y="36"/>
                  </a:cubicBezTo>
                  <a:cubicBezTo>
                    <a:pt x="44" y="36"/>
                    <a:pt x="43" y="35"/>
                    <a:pt x="43" y="35"/>
                  </a:cubicBezTo>
                  <a:cubicBezTo>
                    <a:pt x="43" y="35"/>
                    <a:pt x="43" y="35"/>
                    <a:pt x="43" y="35"/>
                  </a:cubicBezTo>
                  <a:cubicBezTo>
                    <a:pt x="43" y="35"/>
                    <a:pt x="43" y="34"/>
                    <a:pt x="43" y="34"/>
                  </a:cubicBezTo>
                  <a:cubicBezTo>
                    <a:pt x="43" y="34"/>
                    <a:pt x="43" y="33"/>
                    <a:pt x="43" y="33"/>
                  </a:cubicBezTo>
                  <a:close/>
                </a:path>
              </a:pathLst>
            </a:custGeom>
            <a:solidFill>
              <a:schemeClr val="tx1">
                <a:lumMod val="65000"/>
                <a:lumOff val="35000"/>
              </a:schemeClr>
            </a:solidFill>
            <a:ln>
              <a:noFill/>
            </a:ln>
          </p:spPr>
          <p:txBody>
            <a:bodyPr/>
            <a:lstStyle/>
            <a:p>
              <a:pPr fontAlgn="base">
                <a:spcBef>
                  <a:spcPct val="0"/>
                </a:spcBef>
                <a:spcAft>
                  <a:spcPct val="0"/>
                </a:spcAft>
              </a:pPr>
              <a:endParaRPr altLang="en-US" lang="zh-CN">
                <a:solidFill>
                  <a:srgbClr val="000000"/>
                </a:solidFill>
                <a:latin charset="0" panose="020b0604020202020204" pitchFamily="34" typeface="Arial"/>
              </a:endParaRPr>
            </a:p>
          </p:txBody>
        </p:sp>
        <p:sp>
          <p:nvSpPr>
            <p:cNvPr id="56" name="文本框 55"/>
            <p:cNvSpPr txBox="1"/>
            <p:nvPr/>
          </p:nvSpPr>
          <p:spPr>
            <a:xfrm>
              <a:off x="3071309" y="4223050"/>
              <a:ext cx="884555" cy="396240"/>
            </a:xfrm>
            <a:prstGeom prst="rect">
              <a:avLst/>
            </a:prstGeom>
            <a:noFill/>
          </p:spPr>
          <p:txBody>
            <a:bodyPr rtlCol="0" wrap="none">
              <a:spAutoFit/>
            </a:bodyPr>
            <a:lstStyle/>
            <a:p>
              <a:pPr algn="ctr"/>
              <a:r>
                <a:rPr altLang="zh-CN" b="1" lang="en-US" sz="2000">
                  <a:solidFill>
                    <a:schemeClr val="tx1">
                      <a:lumMod val="65000"/>
                      <a:lumOff val="35000"/>
                    </a:schemeClr>
                  </a:solidFill>
                  <a:latin typeface="+mj-ea"/>
                  <a:ea typeface="+mj-ea"/>
                </a:rPr>
                <a:t>4,396</a:t>
              </a:r>
            </a:p>
          </p:txBody>
        </p:sp>
      </p:grpSp>
      <p:sp>
        <p:nvSpPr>
          <p:cNvPr id="57" name="椭圆 56"/>
          <p:cNvSpPr/>
          <p:nvPr/>
        </p:nvSpPr>
        <p:spPr>
          <a:xfrm>
            <a:off x="3253343" y="2116277"/>
            <a:ext cx="3241378" cy="3241378"/>
          </a:xfrm>
          <a:prstGeom prst="ellipse">
            <a:avLst/>
          </a:prstGeom>
          <a:noFill/>
          <a:ln>
            <a:gradFill>
              <a:gsLst>
                <a:gs pos="29000">
                  <a:schemeClr val="accent1">
                    <a:lumMod val="5000"/>
                    <a:lumOff val="95000"/>
                    <a:alpha val="0"/>
                  </a:schemeClr>
                </a:gs>
                <a:gs pos="100000">
                  <a:schemeClr val="bg2">
                    <a:lumMod val="50000"/>
                  </a:schemeClr>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8" name="组合 57"/>
          <p:cNvGrpSpPr/>
          <p:nvPr/>
        </p:nvGrpSpPr>
        <p:grpSpPr>
          <a:xfrm>
            <a:off x="5577840" y="2186809"/>
            <a:ext cx="593516" cy="593516"/>
            <a:chOff x="5548343" y="2526022"/>
            <a:chExt cx="593516" cy="593516"/>
          </a:xfrm>
        </p:grpSpPr>
        <p:sp>
          <p:nvSpPr>
            <p:cNvPr id="59" name="圆角矩形 58"/>
            <p:cNvSpPr/>
            <p:nvPr/>
          </p:nvSpPr>
          <p:spPr>
            <a:xfrm rot="2700000">
              <a:off x="5548343" y="2526022"/>
              <a:ext cx="593516" cy="593516"/>
            </a:xfrm>
            <a:prstGeom prst="roundRect">
              <a:avLst>
                <a:gd fmla="val 50000" name="adj"/>
              </a:avLst>
            </a:prstGeom>
            <a:gradFill flip="none" rotWithShape="0">
              <a:gsLst>
                <a:gs pos="56000">
                  <a:schemeClr val="bg1"/>
                </a:gs>
                <a:gs pos="99000">
                  <a:schemeClr val="bg1">
                    <a:lumMod val="75000"/>
                  </a:schemeClr>
                </a:gs>
              </a:gsLst>
              <a:lin ang="13500000" scaled="1"/>
            </a:gradFill>
            <a:ln w="19050">
              <a:gradFill flip="none" rotWithShape="1">
                <a:gsLst>
                  <a:gs pos="1000">
                    <a:schemeClr val="bg1">
                      <a:lumMod val="85000"/>
                    </a:schemeClr>
                  </a:gs>
                  <a:gs pos="59000">
                    <a:schemeClr val="bg1"/>
                  </a:gs>
                </a:gsLst>
                <a:lin ang="10800000" scaled="1"/>
              </a:gradFill>
            </a:ln>
            <a:effectLst>
              <a:outerShdw algn="tl" blurRad="254000" dir="36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a:spLocks noChangeAspect="1"/>
            </p:cNvSpPr>
            <p:nvPr/>
          </p:nvSpPr>
          <p:spPr>
            <a:xfrm>
              <a:off x="5720486" y="2714780"/>
              <a:ext cx="249230" cy="216000"/>
            </a:xfrm>
            <a:custGeom>
              <a:rect b="b" l="l" r="r" t="t"/>
              <a:pathLst>
                <a:path h="238806" w="275545">
                  <a:moveTo>
                    <a:pt x="137773" y="96441"/>
                  </a:moveTo>
                  <a:cubicBezTo>
                    <a:pt x="149158" y="96441"/>
                    <a:pt x="158893" y="100483"/>
                    <a:pt x="166977" y="108568"/>
                  </a:cubicBezTo>
                  <a:cubicBezTo>
                    <a:pt x="175062" y="116652"/>
                    <a:pt x="179104" y="126387"/>
                    <a:pt x="179104" y="137773"/>
                  </a:cubicBezTo>
                  <a:cubicBezTo>
                    <a:pt x="179104" y="149158"/>
                    <a:pt x="175062" y="158893"/>
                    <a:pt x="166977" y="166978"/>
                  </a:cubicBezTo>
                  <a:cubicBezTo>
                    <a:pt x="158893" y="175062"/>
                    <a:pt x="149158" y="179104"/>
                    <a:pt x="137773" y="179104"/>
                  </a:cubicBezTo>
                  <a:cubicBezTo>
                    <a:pt x="126387" y="179104"/>
                    <a:pt x="116652" y="175062"/>
                    <a:pt x="108568" y="166978"/>
                  </a:cubicBezTo>
                  <a:cubicBezTo>
                    <a:pt x="100483" y="158893"/>
                    <a:pt x="96441" y="149158"/>
                    <a:pt x="96441" y="137773"/>
                  </a:cubicBezTo>
                  <a:cubicBezTo>
                    <a:pt x="96441" y="126387"/>
                    <a:pt x="100483" y="116652"/>
                    <a:pt x="108568" y="108568"/>
                  </a:cubicBezTo>
                  <a:cubicBezTo>
                    <a:pt x="116652" y="100483"/>
                    <a:pt x="126387" y="96441"/>
                    <a:pt x="137773" y="96441"/>
                  </a:cubicBezTo>
                  <a:close/>
                  <a:moveTo>
                    <a:pt x="137773" y="73479"/>
                  </a:moveTo>
                  <a:cubicBezTo>
                    <a:pt x="120073" y="73479"/>
                    <a:pt x="104932" y="79770"/>
                    <a:pt x="92351" y="92351"/>
                  </a:cubicBezTo>
                  <a:cubicBezTo>
                    <a:pt x="79769" y="104932"/>
                    <a:pt x="73479" y="120073"/>
                    <a:pt x="73479" y="137773"/>
                  </a:cubicBezTo>
                  <a:cubicBezTo>
                    <a:pt x="73479" y="155473"/>
                    <a:pt x="79769" y="170613"/>
                    <a:pt x="92351" y="183195"/>
                  </a:cubicBezTo>
                  <a:cubicBezTo>
                    <a:pt x="104932" y="195776"/>
                    <a:pt x="120073" y="202066"/>
                    <a:pt x="137773" y="202066"/>
                  </a:cubicBezTo>
                  <a:cubicBezTo>
                    <a:pt x="155472" y="202066"/>
                    <a:pt x="170613" y="195776"/>
                    <a:pt x="183194" y="183195"/>
                  </a:cubicBezTo>
                  <a:cubicBezTo>
                    <a:pt x="195776" y="170613"/>
                    <a:pt x="202066" y="155473"/>
                    <a:pt x="202066" y="137773"/>
                  </a:cubicBezTo>
                  <a:cubicBezTo>
                    <a:pt x="202066" y="120073"/>
                    <a:pt x="195776" y="104932"/>
                    <a:pt x="183194" y="92351"/>
                  </a:cubicBezTo>
                  <a:cubicBezTo>
                    <a:pt x="170613" y="79770"/>
                    <a:pt x="155472" y="73479"/>
                    <a:pt x="137773" y="73479"/>
                  </a:cubicBezTo>
                  <a:close/>
                  <a:moveTo>
                    <a:pt x="101033" y="0"/>
                  </a:moveTo>
                  <a:lnTo>
                    <a:pt x="174512" y="0"/>
                  </a:lnTo>
                  <a:cubicBezTo>
                    <a:pt x="179583" y="0"/>
                    <a:pt x="184534" y="1699"/>
                    <a:pt x="189365" y="5095"/>
                  </a:cubicBezTo>
                  <a:cubicBezTo>
                    <a:pt x="194197" y="8492"/>
                    <a:pt x="197522" y="12534"/>
                    <a:pt x="199340" y="17222"/>
                  </a:cubicBezTo>
                  <a:lnTo>
                    <a:pt x="206659" y="36740"/>
                  </a:lnTo>
                  <a:lnTo>
                    <a:pt x="238806" y="36740"/>
                  </a:lnTo>
                  <a:cubicBezTo>
                    <a:pt x="248947" y="36740"/>
                    <a:pt x="257606" y="40327"/>
                    <a:pt x="264781" y="47503"/>
                  </a:cubicBezTo>
                  <a:cubicBezTo>
                    <a:pt x="271957" y="54679"/>
                    <a:pt x="275545" y="63337"/>
                    <a:pt x="275545" y="73479"/>
                  </a:cubicBezTo>
                  <a:lnTo>
                    <a:pt x="275545" y="202066"/>
                  </a:lnTo>
                  <a:cubicBezTo>
                    <a:pt x="275545" y="212208"/>
                    <a:pt x="271957" y="220867"/>
                    <a:pt x="264781" y="228042"/>
                  </a:cubicBezTo>
                  <a:cubicBezTo>
                    <a:pt x="257606" y="235218"/>
                    <a:pt x="248947" y="238806"/>
                    <a:pt x="238806" y="238806"/>
                  </a:cubicBezTo>
                  <a:lnTo>
                    <a:pt x="36740" y="238806"/>
                  </a:lnTo>
                  <a:cubicBezTo>
                    <a:pt x="26598" y="238806"/>
                    <a:pt x="17939" y="235218"/>
                    <a:pt x="10764" y="228042"/>
                  </a:cubicBezTo>
                  <a:cubicBezTo>
                    <a:pt x="3588" y="220867"/>
                    <a:pt x="0" y="212208"/>
                    <a:pt x="0" y="202066"/>
                  </a:cubicBezTo>
                  <a:lnTo>
                    <a:pt x="0" y="73479"/>
                  </a:lnTo>
                  <a:cubicBezTo>
                    <a:pt x="0" y="63337"/>
                    <a:pt x="3588" y="54679"/>
                    <a:pt x="10764" y="47503"/>
                  </a:cubicBezTo>
                  <a:cubicBezTo>
                    <a:pt x="17939" y="40327"/>
                    <a:pt x="26598" y="36740"/>
                    <a:pt x="36740" y="36740"/>
                  </a:cubicBezTo>
                  <a:lnTo>
                    <a:pt x="68886" y="36740"/>
                  </a:lnTo>
                  <a:lnTo>
                    <a:pt x="76206" y="17222"/>
                  </a:lnTo>
                  <a:cubicBezTo>
                    <a:pt x="78023" y="12534"/>
                    <a:pt x="81348" y="8492"/>
                    <a:pt x="86180" y="5095"/>
                  </a:cubicBezTo>
                  <a:cubicBezTo>
                    <a:pt x="91011" y="1699"/>
                    <a:pt x="95962" y="0"/>
                    <a:pt x="101033" y="0"/>
                  </a:cubicBezTo>
                  <a:close/>
                </a:path>
              </a:pathLst>
            </a:cu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solidFill>
                  <a:prstClr val="black"/>
                </a:solidFill>
                <a:latin charset="0" pitchFamily="2" typeface="FontAwesome"/>
              </a:endParaRPr>
            </a:p>
          </p:txBody>
        </p:sp>
      </p:grpSp>
      <p:grpSp>
        <p:nvGrpSpPr>
          <p:cNvPr id="61" name="组合 60"/>
          <p:cNvGrpSpPr/>
          <p:nvPr/>
        </p:nvGrpSpPr>
        <p:grpSpPr>
          <a:xfrm>
            <a:off x="6197721" y="3454791"/>
            <a:ext cx="594000" cy="594000"/>
            <a:chOff x="6168224" y="3794004"/>
            <a:chExt cx="594000" cy="594000"/>
          </a:xfrm>
        </p:grpSpPr>
        <p:sp>
          <p:nvSpPr>
            <p:cNvPr id="62" name="圆角矩形 61"/>
            <p:cNvSpPr>
              <a:spLocks noChangeAspect="1"/>
            </p:cNvSpPr>
            <p:nvPr/>
          </p:nvSpPr>
          <p:spPr>
            <a:xfrm rot="2700000">
              <a:off x="6168224" y="3794004"/>
              <a:ext cx="594000" cy="594000"/>
            </a:xfrm>
            <a:prstGeom prst="roundRect">
              <a:avLst>
                <a:gd fmla="val 50000" name="adj"/>
              </a:avLst>
            </a:prstGeom>
            <a:gradFill flip="none" rotWithShape="0">
              <a:gsLst>
                <a:gs pos="0">
                  <a:schemeClr val="accent4"/>
                </a:gs>
                <a:gs pos="67000">
                  <a:schemeClr val="accent5">
                    <a:lumMod val="60000"/>
                    <a:lumOff val="40000"/>
                  </a:schemeClr>
                </a:gs>
              </a:gsLst>
              <a:lin ang="13500000" scaled="1"/>
            </a:gradFill>
            <a:ln w="19050">
              <a:gradFill flip="none" rotWithShape="1">
                <a:gsLst>
                  <a:gs pos="99000">
                    <a:schemeClr val="accent4"/>
                  </a:gs>
                  <a:gs pos="1000">
                    <a:schemeClr val="accent5">
                      <a:lumMod val="60000"/>
                      <a:lumOff val="40000"/>
                    </a:schemeClr>
                  </a:gs>
                </a:gsLst>
                <a:lin ang="10800000" scaled="1"/>
              </a:gradFill>
            </a:ln>
            <a:effectLst>
              <a:outerShdw algn="tl" blurRad="254000" dir="36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a:off x="6327451" y="3964641"/>
              <a:ext cx="275545" cy="252726"/>
            </a:xfrm>
            <a:custGeom>
              <a:rect b="b" l="l" r="r" t="t"/>
              <a:pathLst>
                <a:path h="252726" w="275545">
                  <a:moveTo>
                    <a:pt x="220436" y="181400"/>
                  </a:moveTo>
                  <a:cubicBezTo>
                    <a:pt x="215461" y="181400"/>
                    <a:pt x="211155" y="183218"/>
                    <a:pt x="207520" y="186853"/>
                  </a:cubicBezTo>
                  <a:cubicBezTo>
                    <a:pt x="203884" y="190489"/>
                    <a:pt x="202066" y="194794"/>
                    <a:pt x="202066" y="199769"/>
                  </a:cubicBezTo>
                  <a:cubicBezTo>
                    <a:pt x="202066" y="204840"/>
                    <a:pt x="203860" y="209170"/>
                    <a:pt x="207448" y="212757"/>
                  </a:cubicBezTo>
                  <a:cubicBezTo>
                    <a:pt x="211036" y="216345"/>
                    <a:pt x="215365" y="218139"/>
                    <a:pt x="220436" y="218139"/>
                  </a:cubicBezTo>
                  <a:cubicBezTo>
                    <a:pt x="225507" y="218139"/>
                    <a:pt x="229836" y="216345"/>
                    <a:pt x="233424" y="212757"/>
                  </a:cubicBezTo>
                  <a:cubicBezTo>
                    <a:pt x="237012" y="209170"/>
                    <a:pt x="238806" y="204840"/>
                    <a:pt x="238806" y="199769"/>
                  </a:cubicBezTo>
                  <a:cubicBezTo>
                    <a:pt x="238806" y="194794"/>
                    <a:pt x="236988" y="190489"/>
                    <a:pt x="233352" y="186853"/>
                  </a:cubicBezTo>
                  <a:cubicBezTo>
                    <a:pt x="229716" y="183218"/>
                    <a:pt x="225411" y="181400"/>
                    <a:pt x="220436" y="181400"/>
                  </a:cubicBezTo>
                  <a:close/>
                  <a:moveTo>
                    <a:pt x="202066" y="146957"/>
                  </a:moveTo>
                  <a:cubicBezTo>
                    <a:pt x="202832" y="146957"/>
                    <a:pt x="205032" y="149181"/>
                    <a:pt x="208668" y="153630"/>
                  </a:cubicBezTo>
                  <a:cubicBezTo>
                    <a:pt x="212304" y="158079"/>
                    <a:pt x="214791" y="161308"/>
                    <a:pt x="216131" y="163317"/>
                  </a:cubicBezTo>
                  <a:cubicBezTo>
                    <a:pt x="218044" y="163126"/>
                    <a:pt x="219479" y="163030"/>
                    <a:pt x="220436" y="163030"/>
                  </a:cubicBezTo>
                  <a:cubicBezTo>
                    <a:pt x="221393" y="163030"/>
                    <a:pt x="222828" y="163126"/>
                    <a:pt x="224741" y="163317"/>
                  </a:cubicBezTo>
                  <a:cubicBezTo>
                    <a:pt x="229621" y="156524"/>
                    <a:pt x="234022" y="151166"/>
                    <a:pt x="237945" y="147244"/>
                  </a:cubicBezTo>
                  <a:lnTo>
                    <a:pt x="238806" y="146957"/>
                  </a:lnTo>
                  <a:cubicBezTo>
                    <a:pt x="239188" y="146957"/>
                    <a:pt x="245120" y="150305"/>
                    <a:pt x="256601" y="157003"/>
                  </a:cubicBezTo>
                  <a:cubicBezTo>
                    <a:pt x="256984" y="157290"/>
                    <a:pt x="257175" y="157625"/>
                    <a:pt x="257175" y="158007"/>
                  </a:cubicBezTo>
                  <a:cubicBezTo>
                    <a:pt x="257175" y="160399"/>
                    <a:pt x="254736" y="167001"/>
                    <a:pt x="249856" y="177812"/>
                  </a:cubicBezTo>
                  <a:cubicBezTo>
                    <a:pt x="251483" y="180013"/>
                    <a:pt x="252918" y="182500"/>
                    <a:pt x="254161" y="185275"/>
                  </a:cubicBezTo>
                  <a:cubicBezTo>
                    <a:pt x="268417" y="186710"/>
                    <a:pt x="275545" y="188193"/>
                    <a:pt x="275545" y="189724"/>
                  </a:cubicBezTo>
                  <a:lnTo>
                    <a:pt x="275545" y="209815"/>
                  </a:lnTo>
                  <a:cubicBezTo>
                    <a:pt x="275545" y="211346"/>
                    <a:pt x="268417" y="212829"/>
                    <a:pt x="254161" y="214264"/>
                  </a:cubicBezTo>
                  <a:cubicBezTo>
                    <a:pt x="253013" y="216848"/>
                    <a:pt x="251578" y="219335"/>
                    <a:pt x="249856" y="221727"/>
                  </a:cubicBezTo>
                  <a:cubicBezTo>
                    <a:pt x="254736" y="232538"/>
                    <a:pt x="257175" y="239140"/>
                    <a:pt x="257175" y="241532"/>
                  </a:cubicBezTo>
                  <a:cubicBezTo>
                    <a:pt x="257175" y="241914"/>
                    <a:pt x="256984" y="242249"/>
                    <a:pt x="256601" y="242536"/>
                  </a:cubicBezTo>
                  <a:cubicBezTo>
                    <a:pt x="244929" y="249329"/>
                    <a:pt x="238997" y="252726"/>
                    <a:pt x="238806" y="252726"/>
                  </a:cubicBezTo>
                  <a:cubicBezTo>
                    <a:pt x="238040" y="252726"/>
                    <a:pt x="235840" y="250477"/>
                    <a:pt x="232204" y="245981"/>
                  </a:cubicBezTo>
                  <a:cubicBezTo>
                    <a:pt x="228568" y="241484"/>
                    <a:pt x="226081" y="238231"/>
                    <a:pt x="224741" y="236222"/>
                  </a:cubicBezTo>
                  <a:cubicBezTo>
                    <a:pt x="222828" y="236413"/>
                    <a:pt x="221393" y="236509"/>
                    <a:pt x="220436" y="236509"/>
                  </a:cubicBezTo>
                  <a:cubicBezTo>
                    <a:pt x="219479" y="236509"/>
                    <a:pt x="218044" y="236413"/>
                    <a:pt x="216131" y="236222"/>
                  </a:cubicBezTo>
                  <a:cubicBezTo>
                    <a:pt x="214791" y="238231"/>
                    <a:pt x="212304" y="241484"/>
                    <a:pt x="208668" y="245981"/>
                  </a:cubicBezTo>
                  <a:cubicBezTo>
                    <a:pt x="205032" y="250477"/>
                    <a:pt x="202832" y="252726"/>
                    <a:pt x="202066" y="252726"/>
                  </a:cubicBezTo>
                  <a:cubicBezTo>
                    <a:pt x="201875" y="252726"/>
                    <a:pt x="195943" y="249329"/>
                    <a:pt x="184271" y="242536"/>
                  </a:cubicBezTo>
                  <a:cubicBezTo>
                    <a:pt x="183888" y="242249"/>
                    <a:pt x="183697" y="241914"/>
                    <a:pt x="183697" y="241532"/>
                  </a:cubicBezTo>
                  <a:cubicBezTo>
                    <a:pt x="183697" y="239140"/>
                    <a:pt x="186136" y="232538"/>
                    <a:pt x="191016" y="221727"/>
                  </a:cubicBezTo>
                  <a:cubicBezTo>
                    <a:pt x="189294" y="219335"/>
                    <a:pt x="187859" y="216848"/>
                    <a:pt x="186710" y="214264"/>
                  </a:cubicBezTo>
                  <a:cubicBezTo>
                    <a:pt x="172455" y="212829"/>
                    <a:pt x="165327" y="211346"/>
                    <a:pt x="165327" y="209815"/>
                  </a:cubicBezTo>
                  <a:lnTo>
                    <a:pt x="165327" y="189724"/>
                  </a:lnTo>
                  <a:cubicBezTo>
                    <a:pt x="165327" y="188193"/>
                    <a:pt x="172455" y="186710"/>
                    <a:pt x="186710" y="185275"/>
                  </a:cubicBezTo>
                  <a:cubicBezTo>
                    <a:pt x="187954" y="182500"/>
                    <a:pt x="189389" y="180013"/>
                    <a:pt x="191016" y="177812"/>
                  </a:cubicBezTo>
                  <a:cubicBezTo>
                    <a:pt x="186136" y="167001"/>
                    <a:pt x="183697" y="160399"/>
                    <a:pt x="183697" y="158007"/>
                  </a:cubicBezTo>
                  <a:cubicBezTo>
                    <a:pt x="183697" y="157625"/>
                    <a:pt x="183888" y="157290"/>
                    <a:pt x="184271" y="157003"/>
                  </a:cubicBezTo>
                  <a:cubicBezTo>
                    <a:pt x="184653" y="156811"/>
                    <a:pt x="186328" y="155855"/>
                    <a:pt x="189294" y="154132"/>
                  </a:cubicBezTo>
                  <a:cubicBezTo>
                    <a:pt x="192260" y="152410"/>
                    <a:pt x="195082" y="150784"/>
                    <a:pt x="197761" y="149253"/>
                  </a:cubicBezTo>
                  <a:cubicBezTo>
                    <a:pt x="200440" y="147722"/>
                    <a:pt x="201875" y="146957"/>
                    <a:pt x="202066" y="146957"/>
                  </a:cubicBezTo>
                  <a:close/>
                  <a:moveTo>
                    <a:pt x="91848" y="89552"/>
                  </a:moveTo>
                  <a:cubicBezTo>
                    <a:pt x="81707" y="89552"/>
                    <a:pt x="73048" y="93139"/>
                    <a:pt x="65873" y="100315"/>
                  </a:cubicBezTo>
                  <a:cubicBezTo>
                    <a:pt x="58697" y="107491"/>
                    <a:pt x="55109" y="116149"/>
                    <a:pt x="55109" y="126291"/>
                  </a:cubicBezTo>
                  <a:cubicBezTo>
                    <a:pt x="55109" y="136432"/>
                    <a:pt x="58697" y="145091"/>
                    <a:pt x="65873" y="152267"/>
                  </a:cubicBezTo>
                  <a:cubicBezTo>
                    <a:pt x="73048" y="159442"/>
                    <a:pt x="81707" y="163030"/>
                    <a:pt x="91848" y="163030"/>
                  </a:cubicBezTo>
                  <a:cubicBezTo>
                    <a:pt x="101990" y="163030"/>
                    <a:pt x="110649" y="159442"/>
                    <a:pt x="117824" y="152267"/>
                  </a:cubicBezTo>
                  <a:cubicBezTo>
                    <a:pt x="125000" y="145091"/>
                    <a:pt x="128588" y="136432"/>
                    <a:pt x="128588" y="126291"/>
                  </a:cubicBezTo>
                  <a:cubicBezTo>
                    <a:pt x="128588" y="116149"/>
                    <a:pt x="125000" y="107491"/>
                    <a:pt x="117824" y="100315"/>
                  </a:cubicBezTo>
                  <a:cubicBezTo>
                    <a:pt x="110649" y="93139"/>
                    <a:pt x="101990" y="89552"/>
                    <a:pt x="91848" y="89552"/>
                  </a:cubicBezTo>
                  <a:close/>
                  <a:moveTo>
                    <a:pt x="220436" y="34443"/>
                  </a:moveTo>
                  <a:cubicBezTo>
                    <a:pt x="215461" y="34443"/>
                    <a:pt x="211155" y="36261"/>
                    <a:pt x="207520" y="39896"/>
                  </a:cubicBezTo>
                  <a:cubicBezTo>
                    <a:pt x="203884" y="43532"/>
                    <a:pt x="202066" y="47837"/>
                    <a:pt x="202066" y="52812"/>
                  </a:cubicBezTo>
                  <a:cubicBezTo>
                    <a:pt x="202066" y="57883"/>
                    <a:pt x="203860" y="62212"/>
                    <a:pt x="207448" y="65800"/>
                  </a:cubicBezTo>
                  <a:cubicBezTo>
                    <a:pt x="211036" y="69388"/>
                    <a:pt x="215365" y="71182"/>
                    <a:pt x="220436" y="71182"/>
                  </a:cubicBezTo>
                  <a:cubicBezTo>
                    <a:pt x="225507" y="71182"/>
                    <a:pt x="229836" y="69388"/>
                    <a:pt x="233424" y="65800"/>
                  </a:cubicBezTo>
                  <a:cubicBezTo>
                    <a:pt x="237012" y="62212"/>
                    <a:pt x="238806" y="57883"/>
                    <a:pt x="238806" y="52812"/>
                  </a:cubicBezTo>
                  <a:cubicBezTo>
                    <a:pt x="238806" y="47837"/>
                    <a:pt x="236988" y="43532"/>
                    <a:pt x="233352" y="39896"/>
                  </a:cubicBezTo>
                  <a:cubicBezTo>
                    <a:pt x="229716" y="36261"/>
                    <a:pt x="225411" y="34443"/>
                    <a:pt x="220436" y="34443"/>
                  </a:cubicBezTo>
                  <a:close/>
                  <a:moveTo>
                    <a:pt x="78502" y="34443"/>
                  </a:moveTo>
                  <a:lnTo>
                    <a:pt x="105195" y="34443"/>
                  </a:lnTo>
                  <a:cubicBezTo>
                    <a:pt x="106248" y="34443"/>
                    <a:pt x="107204" y="34801"/>
                    <a:pt x="108065" y="35519"/>
                  </a:cubicBezTo>
                  <a:cubicBezTo>
                    <a:pt x="108926" y="36237"/>
                    <a:pt x="109405" y="37074"/>
                    <a:pt x="109501" y="38031"/>
                  </a:cubicBezTo>
                  <a:lnTo>
                    <a:pt x="112801" y="59988"/>
                  </a:lnTo>
                  <a:cubicBezTo>
                    <a:pt x="116054" y="60945"/>
                    <a:pt x="119642" y="62428"/>
                    <a:pt x="123565" y="64437"/>
                  </a:cubicBezTo>
                  <a:lnTo>
                    <a:pt x="140499" y="51664"/>
                  </a:lnTo>
                  <a:cubicBezTo>
                    <a:pt x="141265" y="50995"/>
                    <a:pt x="142221" y="50660"/>
                    <a:pt x="143370" y="50660"/>
                  </a:cubicBezTo>
                  <a:cubicBezTo>
                    <a:pt x="144422" y="50660"/>
                    <a:pt x="145427" y="51042"/>
                    <a:pt x="146383" y="51808"/>
                  </a:cubicBezTo>
                  <a:cubicBezTo>
                    <a:pt x="160161" y="64533"/>
                    <a:pt x="167049" y="72187"/>
                    <a:pt x="167049" y="74770"/>
                  </a:cubicBezTo>
                  <a:cubicBezTo>
                    <a:pt x="167049" y="75631"/>
                    <a:pt x="166714" y="76540"/>
                    <a:pt x="166045" y="77497"/>
                  </a:cubicBezTo>
                  <a:cubicBezTo>
                    <a:pt x="164896" y="79027"/>
                    <a:pt x="162887" y="81611"/>
                    <a:pt x="160017" y="85246"/>
                  </a:cubicBezTo>
                  <a:cubicBezTo>
                    <a:pt x="157147" y="88882"/>
                    <a:pt x="154994" y="91752"/>
                    <a:pt x="153559" y="93857"/>
                  </a:cubicBezTo>
                  <a:cubicBezTo>
                    <a:pt x="155760" y="98449"/>
                    <a:pt x="157386" y="102372"/>
                    <a:pt x="158438" y="105625"/>
                  </a:cubicBezTo>
                  <a:lnTo>
                    <a:pt x="180252" y="108926"/>
                  </a:lnTo>
                  <a:cubicBezTo>
                    <a:pt x="181209" y="109117"/>
                    <a:pt x="182022" y="109620"/>
                    <a:pt x="182692" y="110433"/>
                  </a:cubicBezTo>
                  <a:cubicBezTo>
                    <a:pt x="183362" y="111246"/>
                    <a:pt x="183697" y="112179"/>
                    <a:pt x="183697" y="113231"/>
                  </a:cubicBezTo>
                  <a:lnTo>
                    <a:pt x="183697" y="139781"/>
                  </a:lnTo>
                  <a:cubicBezTo>
                    <a:pt x="183697" y="140738"/>
                    <a:pt x="183362" y="141671"/>
                    <a:pt x="182692" y="142580"/>
                  </a:cubicBezTo>
                  <a:cubicBezTo>
                    <a:pt x="182022" y="143489"/>
                    <a:pt x="181257" y="143991"/>
                    <a:pt x="180396" y="144087"/>
                  </a:cubicBezTo>
                  <a:lnTo>
                    <a:pt x="158151" y="147531"/>
                  </a:lnTo>
                  <a:cubicBezTo>
                    <a:pt x="157099" y="150879"/>
                    <a:pt x="155568" y="154515"/>
                    <a:pt x="153559" y="158438"/>
                  </a:cubicBezTo>
                  <a:cubicBezTo>
                    <a:pt x="156812" y="163030"/>
                    <a:pt x="161117" y="168532"/>
                    <a:pt x="166475" y="174942"/>
                  </a:cubicBezTo>
                  <a:cubicBezTo>
                    <a:pt x="167145" y="175899"/>
                    <a:pt x="167480" y="176855"/>
                    <a:pt x="167480" y="177812"/>
                  </a:cubicBezTo>
                  <a:cubicBezTo>
                    <a:pt x="167480" y="178960"/>
                    <a:pt x="167145" y="179869"/>
                    <a:pt x="166475" y="180539"/>
                  </a:cubicBezTo>
                  <a:cubicBezTo>
                    <a:pt x="164275" y="183409"/>
                    <a:pt x="160328" y="187691"/>
                    <a:pt x="154635" y="193383"/>
                  </a:cubicBezTo>
                  <a:cubicBezTo>
                    <a:pt x="148943" y="199076"/>
                    <a:pt x="145187" y="201922"/>
                    <a:pt x="143370" y="201922"/>
                  </a:cubicBezTo>
                  <a:cubicBezTo>
                    <a:pt x="142317" y="201922"/>
                    <a:pt x="141313" y="201887"/>
                    <a:pt x="140356" y="200918"/>
                  </a:cubicBezTo>
                  <a:lnTo>
                    <a:pt x="123852" y="188001"/>
                  </a:lnTo>
                  <a:cubicBezTo>
                    <a:pt x="120312" y="189819"/>
                    <a:pt x="116628" y="191302"/>
                    <a:pt x="112801" y="192450"/>
                  </a:cubicBezTo>
                  <a:cubicBezTo>
                    <a:pt x="111749" y="202783"/>
                    <a:pt x="110649" y="210198"/>
                    <a:pt x="109501" y="214695"/>
                  </a:cubicBezTo>
                  <a:cubicBezTo>
                    <a:pt x="108831" y="216991"/>
                    <a:pt x="107396" y="218139"/>
                    <a:pt x="105195" y="218139"/>
                  </a:cubicBezTo>
                  <a:lnTo>
                    <a:pt x="78502" y="218139"/>
                  </a:lnTo>
                  <a:cubicBezTo>
                    <a:pt x="77449" y="218139"/>
                    <a:pt x="76493" y="217780"/>
                    <a:pt x="75632" y="217063"/>
                  </a:cubicBezTo>
                  <a:cubicBezTo>
                    <a:pt x="74770" y="216345"/>
                    <a:pt x="74292" y="215508"/>
                    <a:pt x="74196" y="214551"/>
                  </a:cubicBezTo>
                  <a:lnTo>
                    <a:pt x="70896" y="192594"/>
                  </a:lnTo>
                  <a:cubicBezTo>
                    <a:pt x="67643" y="191637"/>
                    <a:pt x="64055" y="190154"/>
                    <a:pt x="60132" y="188145"/>
                  </a:cubicBezTo>
                  <a:lnTo>
                    <a:pt x="43198" y="200918"/>
                  </a:lnTo>
                  <a:cubicBezTo>
                    <a:pt x="42528" y="201887"/>
                    <a:pt x="41571" y="201922"/>
                    <a:pt x="40327" y="201922"/>
                  </a:cubicBezTo>
                  <a:cubicBezTo>
                    <a:pt x="39275" y="201922"/>
                    <a:pt x="38270" y="201839"/>
                    <a:pt x="37314" y="200774"/>
                  </a:cubicBezTo>
                  <a:cubicBezTo>
                    <a:pt x="23536" y="188049"/>
                    <a:pt x="16648" y="180395"/>
                    <a:pt x="16648" y="177812"/>
                  </a:cubicBezTo>
                  <a:cubicBezTo>
                    <a:pt x="16648" y="176951"/>
                    <a:pt x="16983" y="176042"/>
                    <a:pt x="17652" y="175085"/>
                  </a:cubicBezTo>
                  <a:cubicBezTo>
                    <a:pt x="18609" y="173746"/>
                    <a:pt x="20570" y="171210"/>
                    <a:pt x="23536" y="167479"/>
                  </a:cubicBezTo>
                  <a:cubicBezTo>
                    <a:pt x="26502" y="163748"/>
                    <a:pt x="28751" y="160830"/>
                    <a:pt x="30281" y="158725"/>
                  </a:cubicBezTo>
                  <a:cubicBezTo>
                    <a:pt x="28081" y="154515"/>
                    <a:pt x="26407" y="150592"/>
                    <a:pt x="25259" y="146957"/>
                  </a:cubicBezTo>
                  <a:lnTo>
                    <a:pt x="3445" y="143512"/>
                  </a:lnTo>
                  <a:cubicBezTo>
                    <a:pt x="2488" y="143417"/>
                    <a:pt x="1675" y="142962"/>
                    <a:pt x="1005" y="142149"/>
                  </a:cubicBezTo>
                  <a:cubicBezTo>
                    <a:pt x="335" y="141336"/>
                    <a:pt x="0" y="140403"/>
                    <a:pt x="0" y="139351"/>
                  </a:cubicBezTo>
                  <a:lnTo>
                    <a:pt x="0" y="112801"/>
                  </a:lnTo>
                  <a:cubicBezTo>
                    <a:pt x="0" y="111844"/>
                    <a:pt x="335" y="110911"/>
                    <a:pt x="1005" y="110002"/>
                  </a:cubicBezTo>
                  <a:cubicBezTo>
                    <a:pt x="1675" y="109093"/>
                    <a:pt x="2440" y="108591"/>
                    <a:pt x="3301" y="108495"/>
                  </a:cubicBezTo>
                  <a:lnTo>
                    <a:pt x="25546" y="105051"/>
                  </a:lnTo>
                  <a:cubicBezTo>
                    <a:pt x="26598" y="101702"/>
                    <a:pt x="28129" y="98067"/>
                    <a:pt x="30138" y="94144"/>
                  </a:cubicBezTo>
                  <a:cubicBezTo>
                    <a:pt x="26885" y="89552"/>
                    <a:pt x="22580" y="84050"/>
                    <a:pt x="17222" y="77640"/>
                  </a:cubicBezTo>
                  <a:cubicBezTo>
                    <a:pt x="16552" y="76588"/>
                    <a:pt x="16217" y="75631"/>
                    <a:pt x="16217" y="74770"/>
                  </a:cubicBezTo>
                  <a:cubicBezTo>
                    <a:pt x="16217" y="73622"/>
                    <a:pt x="16552" y="72665"/>
                    <a:pt x="17222" y="71900"/>
                  </a:cubicBezTo>
                  <a:cubicBezTo>
                    <a:pt x="19327" y="69029"/>
                    <a:pt x="23249" y="64772"/>
                    <a:pt x="28990" y="59127"/>
                  </a:cubicBezTo>
                  <a:cubicBezTo>
                    <a:pt x="34730" y="53482"/>
                    <a:pt x="38510" y="50660"/>
                    <a:pt x="40327" y="50660"/>
                  </a:cubicBezTo>
                  <a:cubicBezTo>
                    <a:pt x="41380" y="50660"/>
                    <a:pt x="42384" y="50995"/>
                    <a:pt x="43341" y="51664"/>
                  </a:cubicBezTo>
                  <a:lnTo>
                    <a:pt x="59845" y="64580"/>
                  </a:lnTo>
                  <a:cubicBezTo>
                    <a:pt x="63098" y="62858"/>
                    <a:pt x="66782" y="61327"/>
                    <a:pt x="70896" y="59988"/>
                  </a:cubicBezTo>
                  <a:cubicBezTo>
                    <a:pt x="71948" y="49655"/>
                    <a:pt x="73048" y="42288"/>
                    <a:pt x="74196" y="37887"/>
                  </a:cubicBezTo>
                  <a:cubicBezTo>
                    <a:pt x="74866" y="35591"/>
                    <a:pt x="76301" y="34443"/>
                    <a:pt x="78502" y="34443"/>
                  </a:cubicBezTo>
                  <a:close/>
                  <a:moveTo>
                    <a:pt x="202066" y="0"/>
                  </a:moveTo>
                  <a:cubicBezTo>
                    <a:pt x="202832" y="0"/>
                    <a:pt x="205032" y="2224"/>
                    <a:pt x="208668" y="6673"/>
                  </a:cubicBezTo>
                  <a:cubicBezTo>
                    <a:pt x="212304" y="11122"/>
                    <a:pt x="214791" y="14351"/>
                    <a:pt x="216131" y="16360"/>
                  </a:cubicBezTo>
                  <a:cubicBezTo>
                    <a:pt x="218044" y="16169"/>
                    <a:pt x="219479" y="16073"/>
                    <a:pt x="220436" y="16073"/>
                  </a:cubicBezTo>
                  <a:cubicBezTo>
                    <a:pt x="221393" y="16073"/>
                    <a:pt x="222828" y="16169"/>
                    <a:pt x="224741" y="16360"/>
                  </a:cubicBezTo>
                  <a:cubicBezTo>
                    <a:pt x="229621" y="9567"/>
                    <a:pt x="234022" y="4209"/>
                    <a:pt x="237945" y="287"/>
                  </a:cubicBezTo>
                  <a:lnTo>
                    <a:pt x="238806" y="0"/>
                  </a:lnTo>
                  <a:cubicBezTo>
                    <a:pt x="239188" y="0"/>
                    <a:pt x="245120" y="3348"/>
                    <a:pt x="256601" y="10046"/>
                  </a:cubicBezTo>
                  <a:cubicBezTo>
                    <a:pt x="256984" y="10333"/>
                    <a:pt x="257175" y="10667"/>
                    <a:pt x="257175" y="11050"/>
                  </a:cubicBezTo>
                  <a:cubicBezTo>
                    <a:pt x="257175" y="13442"/>
                    <a:pt x="254736" y="20044"/>
                    <a:pt x="249856" y="30855"/>
                  </a:cubicBezTo>
                  <a:cubicBezTo>
                    <a:pt x="251483" y="33055"/>
                    <a:pt x="252918" y="35543"/>
                    <a:pt x="254161" y="38318"/>
                  </a:cubicBezTo>
                  <a:cubicBezTo>
                    <a:pt x="268417" y="39753"/>
                    <a:pt x="275545" y="41236"/>
                    <a:pt x="275545" y="42766"/>
                  </a:cubicBezTo>
                  <a:lnTo>
                    <a:pt x="275545" y="62858"/>
                  </a:lnTo>
                  <a:cubicBezTo>
                    <a:pt x="275545" y="64389"/>
                    <a:pt x="268417" y="65872"/>
                    <a:pt x="254161" y="67307"/>
                  </a:cubicBezTo>
                  <a:cubicBezTo>
                    <a:pt x="253013" y="69890"/>
                    <a:pt x="251578" y="72378"/>
                    <a:pt x="249856" y="74770"/>
                  </a:cubicBezTo>
                  <a:cubicBezTo>
                    <a:pt x="254736" y="85581"/>
                    <a:pt x="257175" y="92183"/>
                    <a:pt x="257175" y="94575"/>
                  </a:cubicBezTo>
                  <a:cubicBezTo>
                    <a:pt x="257175" y="94957"/>
                    <a:pt x="256984" y="95292"/>
                    <a:pt x="256601" y="95579"/>
                  </a:cubicBezTo>
                  <a:cubicBezTo>
                    <a:pt x="244929" y="102372"/>
                    <a:pt x="238997" y="105769"/>
                    <a:pt x="238806" y="105769"/>
                  </a:cubicBezTo>
                  <a:cubicBezTo>
                    <a:pt x="238040" y="105769"/>
                    <a:pt x="235840" y="103520"/>
                    <a:pt x="232204" y="99023"/>
                  </a:cubicBezTo>
                  <a:cubicBezTo>
                    <a:pt x="228568" y="94527"/>
                    <a:pt x="226081" y="91274"/>
                    <a:pt x="224741" y="89265"/>
                  </a:cubicBezTo>
                  <a:cubicBezTo>
                    <a:pt x="222828" y="89456"/>
                    <a:pt x="221393" y="89552"/>
                    <a:pt x="220436" y="89552"/>
                  </a:cubicBezTo>
                  <a:cubicBezTo>
                    <a:pt x="219479" y="89552"/>
                    <a:pt x="218044" y="89456"/>
                    <a:pt x="216131" y="89265"/>
                  </a:cubicBezTo>
                  <a:cubicBezTo>
                    <a:pt x="214791" y="91274"/>
                    <a:pt x="212304" y="94527"/>
                    <a:pt x="208668" y="99023"/>
                  </a:cubicBezTo>
                  <a:cubicBezTo>
                    <a:pt x="205032" y="103520"/>
                    <a:pt x="202832" y="105769"/>
                    <a:pt x="202066" y="105769"/>
                  </a:cubicBezTo>
                  <a:cubicBezTo>
                    <a:pt x="201875" y="105769"/>
                    <a:pt x="195943" y="102372"/>
                    <a:pt x="184271" y="95579"/>
                  </a:cubicBezTo>
                  <a:cubicBezTo>
                    <a:pt x="183888" y="95292"/>
                    <a:pt x="183697" y="94957"/>
                    <a:pt x="183697" y="94575"/>
                  </a:cubicBezTo>
                  <a:cubicBezTo>
                    <a:pt x="183697" y="92183"/>
                    <a:pt x="186136" y="85581"/>
                    <a:pt x="191016" y="74770"/>
                  </a:cubicBezTo>
                  <a:cubicBezTo>
                    <a:pt x="189294" y="72378"/>
                    <a:pt x="187859" y="69890"/>
                    <a:pt x="186710" y="67307"/>
                  </a:cubicBezTo>
                  <a:cubicBezTo>
                    <a:pt x="172455" y="65872"/>
                    <a:pt x="165327" y="64389"/>
                    <a:pt x="165327" y="62858"/>
                  </a:cubicBezTo>
                  <a:lnTo>
                    <a:pt x="165327" y="42766"/>
                  </a:lnTo>
                  <a:cubicBezTo>
                    <a:pt x="165327" y="41236"/>
                    <a:pt x="172455" y="39753"/>
                    <a:pt x="186710" y="38318"/>
                  </a:cubicBezTo>
                  <a:cubicBezTo>
                    <a:pt x="187954" y="35543"/>
                    <a:pt x="189389" y="33055"/>
                    <a:pt x="191016" y="30855"/>
                  </a:cubicBezTo>
                  <a:cubicBezTo>
                    <a:pt x="186136" y="20044"/>
                    <a:pt x="183697" y="13442"/>
                    <a:pt x="183697" y="11050"/>
                  </a:cubicBezTo>
                  <a:cubicBezTo>
                    <a:pt x="183697" y="10667"/>
                    <a:pt x="183888" y="10333"/>
                    <a:pt x="184271" y="10046"/>
                  </a:cubicBezTo>
                  <a:cubicBezTo>
                    <a:pt x="184653" y="9854"/>
                    <a:pt x="186328" y="8897"/>
                    <a:pt x="189294" y="7175"/>
                  </a:cubicBezTo>
                  <a:cubicBezTo>
                    <a:pt x="192260" y="5453"/>
                    <a:pt x="195082" y="3827"/>
                    <a:pt x="197761" y="2296"/>
                  </a:cubicBezTo>
                  <a:cubicBezTo>
                    <a:pt x="200440" y="765"/>
                    <a:pt x="201875" y="0"/>
                    <a:pt x="202066"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latin charset="0" pitchFamily="2" typeface="FontAwesome"/>
              </a:endParaRPr>
            </a:p>
          </p:txBody>
        </p:sp>
      </p:grpSp>
      <p:grpSp>
        <p:nvGrpSpPr>
          <p:cNvPr id="64" name="组合 63"/>
          <p:cNvGrpSpPr/>
          <p:nvPr/>
        </p:nvGrpSpPr>
        <p:grpSpPr>
          <a:xfrm>
            <a:off x="5577838" y="4710700"/>
            <a:ext cx="593516" cy="593516"/>
            <a:chOff x="5548341" y="5049913"/>
            <a:chExt cx="593516" cy="593516"/>
          </a:xfrm>
        </p:grpSpPr>
        <p:sp>
          <p:nvSpPr>
            <p:cNvPr id="65" name="圆角矩形 64"/>
            <p:cNvSpPr/>
            <p:nvPr/>
          </p:nvSpPr>
          <p:spPr>
            <a:xfrm rot="2700000">
              <a:off x="5548341" y="5049913"/>
              <a:ext cx="593516" cy="593516"/>
            </a:xfrm>
            <a:prstGeom prst="roundRect">
              <a:avLst>
                <a:gd fmla="val 50000" name="adj"/>
              </a:avLst>
            </a:prstGeom>
            <a:gradFill flip="none" rotWithShape="0">
              <a:gsLst>
                <a:gs pos="56000">
                  <a:schemeClr val="bg1"/>
                </a:gs>
                <a:gs pos="99000">
                  <a:schemeClr val="bg1">
                    <a:lumMod val="75000"/>
                  </a:schemeClr>
                </a:gs>
              </a:gsLst>
              <a:lin ang="13500000" scaled="1"/>
            </a:gradFill>
            <a:ln w="19050">
              <a:gradFill flip="none" rotWithShape="1">
                <a:gsLst>
                  <a:gs pos="1000">
                    <a:schemeClr val="bg1">
                      <a:lumMod val="85000"/>
                    </a:schemeClr>
                  </a:gs>
                  <a:gs pos="59000">
                    <a:schemeClr val="bg1"/>
                  </a:gs>
                </a:gsLst>
                <a:lin ang="10800000" scaled="1"/>
              </a:gradFill>
            </a:ln>
            <a:effectLst>
              <a:outerShdw algn="tl" blurRad="254000" dir="36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Freeform 123"/>
            <p:cNvSpPr>
              <a:spLocks noChangeArrowheads="1" noChangeAspect="1"/>
            </p:cNvSpPr>
            <p:nvPr/>
          </p:nvSpPr>
          <p:spPr bwMode="auto">
            <a:xfrm>
              <a:off x="5720486" y="5220671"/>
              <a:ext cx="245520" cy="252000"/>
            </a:xfrm>
            <a:custGeom>
              <a:gdLst>
                <a:gd fmla="*/ 275 w 452" name="T0"/>
                <a:gd fmla="*/ 301 h 462" name="T1"/>
                <a:gd fmla="*/ 275 w 452" name="T2"/>
                <a:gd fmla="*/ 301 h 462" name="T3"/>
                <a:gd fmla="*/ 434 w 452" name="T4"/>
                <a:gd fmla="*/ 26 h 462" name="T5"/>
                <a:gd fmla="*/ 434 w 452" name="T6"/>
                <a:gd fmla="*/ 18 h 462" name="T7"/>
                <a:gd fmla="*/ 425 w 452" name="T8"/>
                <a:gd fmla="*/ 18 h 462" name="T9"/>
                <a:gd fmla="*/ 159 w 452" name="T10"/>
                <a:gd fmla="*/ 178 h 462" name="T11"/>
                <a:gd fmla="*/ 9 w 452" name="T12"/>
                <a:gd fmla="*/ 301 h 462" name="T13"/>
                <a:gd fmla="*/ 35 w 452" name="T14"/>
                <a:gd fmla="*/ 328 h 462" name="T15"/>
                <a:gd fmla="*/ 88 w 452" name="T16"/>
                <a:gd fmla="*/ 310 h 462" name="T17"/>
                <a:gd fmla="*/ 151 w 452" name="T18"/>
                <a:gd fmla="*/ 372 h 462" name="T19"/>
                <a:gd fmla="*/ 133 w 452" name="T20"/>
                <a:gd fmla="*/ 425 h 462" name="T21"/>
                <a:gd fmla="*/ 151 w 452" name="T22"/>
                <a:gd fmla="*/ 452 h 462" name="T23"/>
                <a:gd fmla="*/ 275 w 452" name="T24"/>
                <a:gd fmla="*/ 301 h 462" name="T25"/>
                <a:gd fmla="*/ 301 w 452" name="T26"/>
                <a:gd fmla="*/ 150 h 462" name="T27"/>
                <a:gd fmla="*/ 301 w 452" name="T28"/>
                <a:gd fmla="*/ 150 h 462" name="T29"/>
                <a:gd fmla="*/ 301 w 452" name="T30"/>
                <a:gd fmla="*/ 97 h 462" name="T31"/>
                <a:gd fmla="*/ 354 w 452" name="T32"/>
                <a:gd fmla="*/ 97 h 462" name="T33"/>
                <a:gd fmla="*/ 354 w 452" name="T34"/>
                <a:gd fmla="*/ 150 h 462" name="T35"/>
                <a:gd fmla="*/ 301 w 452" name="T36"/>
                <a:gd fmla="*/ 150 h 46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62" w="45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a:noFill/>
            </a:ln>
            <a:effectLst/>
            <a:extLst/>
          </p:spPr>
          <p:txBody>
            <a:bodyPr anchor="ctr" bIns="22856" lIns="45712" rIns="45712" tIns="22856" wrap="none"/>
            <a:lstStyle/>
            <a:p>
              <a:pPr defTabSz="609494">
                <a:defRPr/>
              </a:pPr>
              <a:endParaRPr lang="en-US">
                <a:solidFill>
                  <a:srgbClr val="7F7F7F"/>
                </a:solidFill>
              </a:endParaRPr>
            </a:p>
          </p:txBody>
        </p:sp>
      </p:grpSp>
      <p:grpSp>
        <p:nvGrpSpPr>
          <p:cNvPr id="67" name="组合 66"/>
          <p:cNvGrpSpPr/>
          <p:nvPr/>
        </p:nvGrpSpPr>
        <p:grpSpPr>
          <a:xfrm>
            <a:off x="817373" y="3031051"/>
            <a:ext cx="3196233" cy="209078"/>
            <a:chOff x="693420" y="3421857"/>
            <a:chExt cx="3196233" cy="209078"/>
          </a:xfrm>
        </p:grpSpPr>
        <p:cxnSp>
          <p:nvCxnSpPr>
            <p:cNvPr id="68" name="直接连接符 67"/>
            <p:cNvCxnSpPr/>
            <p:nvPr/>
          </p:nvCxnSpPr>
          <p:spPr>
            <a:xfrm flipH="1" flipV="1">
              <a:off x="3826668" y="3421857"/>
              <a:ext cx="62985" cy="209078"/>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693420" y="3429000"/>
              <a:ext cx="313562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0" name="文本框 69"/>
          <p:cNvSpPr txBox="1"/>
          <p:nvPr/>
        </p:nvSpPr>
        <p:spPr>
          <a:xfrm>
            <a:off x="741336" y="2651594"/>
            <a:ext cx="1935480" cy="396240"/>
          </a:xfrm>
          <a:prstGeom prst="rect">
            <a:avLst/>
          </a:prstGeom>
          <a:noFill/>
        </p:spPr>
        <p:txBody>
          <a:bodyPr rtlCol="0" wrap="none">
            <a:spAutoFit/>
          </a:bodyPr>
          <a:lstStyle/>
          <a:p>
            <a:r>
              <a:rPr altLang="en-US" b="1" lang="zh-CN" spc="300" sz="2000">
                <a:solidFill>
                  <a:srgbClr val="000000">
                    <a:lumMod val="75000"/>
                    <a:lumOff val="25000"/>
                  </a:srgbClr>
                </a:solidFill>
                <a:latin typeface="+mj-ea"/>
                <a:ea typeface="+mj-ea"/>
                <a:cs typeface="+mn-ea"/>
                <a:sym typeface="+mn-lt"/>
              </a:rPr>
              <a:t>添加您的标题</a:t>
            </a:r>
          </a:p>
        </p:txBody>
      </p:sp>
      <p:sp>
        <p:nvSpPr>
          <p:cNvPr id="71" name="文本框 70"/>
          <p:cNvSpPr txBox="1"/>
          <p:nvPr/>
        </p:nvSpPr>
        <p:spPr>
          <a:xfrm>
            <a:off x="741336" y="3047157"/>
            <a:ext cx="3209285" cy="914400"/>
          </a:xfrm>
          <a:prstGeom prst="rect">
            <a:avLst/>
          </a:prstGeom>
          <a:noFill/>
        </p:spPr>
        <p:txBody>
          <a:bodyPr rtlCol="0" wrap="square">
            <a:spAutoFit/>
          </a:bodyPr>
          <a:lstStyle/>
          <a:p>
            <a:pPr algn="just">
              <a:lnSpc>
                <a:spcPct val="150000"/>
              </a:lnSpc>
            </a:pPr>
            <a:r>
              <a:rPr altLang="en-US" lang="zh-CN" spc="300" sz="1200">
                <a:solidFill>
                  <a:prstClr val="black">
                    <a:lumMod val="65000"/>
                    <a:lumOff val="35000"/>
                  </a:prstClr>
                </a:solidFill>
                <a:latin charset="-122" panose="020b0502040204020203" pitchFamily="34" typeface="微软雅黑 Light"/>
                <a:ea charset="-122" panose="020b0502040204020203" pitchFamily="34" typeface="微软雅黑 Light"/>
              </a:rPr>
              <a:t>请在这里添加相关的文字描述，可以从您的文案中复制需要的内容到这里，选择仅保留文字即可。</a:t>
            </a:r>
          </a:p>
        </p:txBody>
      </p:sp>
      <p:grpSp>
        <p:nvGrpSpPr>
          <p:cNvPr id="72" name="组合 71"/>
          <p:cNvGrpSpPr/>
          <p:nvPr/>
        </p:nvGrpSpPr>
        <p:grpSpPr>
          <a:xfrm>
            <a:off x="6336947" y="2046794"/>
            <a:ext cx="4407442" cy="872679"/>
            <a:chOff x="6307450" y="2386007"/>
            <a:chExt cx="4407442" cy="872679"/>
          </a:xfrm>
        </p:grpSpPr>
        <p:sp>
          <p:nvSpPr>
            <p:cNvPr id="73" name="文本框 72"/>
            <p:cNvSpPr txBox="1"/>
            <p:nvPr/>
          </p:nvSpPr>
          <p:spPr>
            <a:xfrm>
              <a:off x="6307451" y="2386007"/>
              <a:ext cx="1630680" cy="335280"/>
            </a:xfrm>
            <a:prstGeom prst="rect">
              <a:avLst/>
            </a:prstGeom>
            <a:noFill/>
          </p:spPr>
          <p:txBody>
            <a:bodyPr rtlCol="0" wrap="none">
              <a:spAutoFit/>
            </a:bodyPr>
            <a:lstStyle/>
            <a:p>
              <a:r>
                <a:rPr altLang="en-US" b="1" lang="zh-CN" spc="300" sz="1600">
                  <a:solidFill>
                    <a:schemeClr val="accent2"/>
                  </a:solidFill>
                  <a:latin typeface="+mj-ea"/>
                  <a:ea typeface="+mj-ea"/>
                </a:rPr>
                <a:t>添加您的标题</a:t>
              </a:r>
            </a:p>
          </p:txBody>
        </p:sp>
        <p:sp>
          <p:nvSpPr>
            <p:cNvPr id="74" name="文本框 73"/>
            <p:cNvSpPr txBox="1"/>
            <p:nvPr/>
          </p:nvSpPr>
          <p:spPr>
            <a:xfrm>
              <a:off x="6307450" y="2643774"/>
              <a:ext cx="4407442" cy="640080"/>
            </a:xfrm>
            <a:prstGeom prst="rect">
              <a:avLst/>
            </a:prstGeom>
            <a:noFill/>
          </p:spPr>
          <p:txBody>
            <a:bodyPr rtlCol="0" wrap="square">
              <a:spAutoFit/>
            </a:bodyPr>
            <a:lstStyle/>
            <a:p>
              <a:pPr algn="just">
                <a:lnSpc>
                  <a:spcPct val="150000"/>
                </a:lnSpc>
              </a:pPr>
              <a:r>
                <a:rPr altLang="en-US" lang="zh-CN" spc="300" sz="1200">
                  <a:solidFill>
                    <a:prstClr val="black">
                      <a:lumMod val="65000"/>
                      <a:lumOff val="35000"/>
                    </a:prstClr>
                  </a:solidFill>
                  <a:latin charset="-122" panose="020b0502040204020203" pitchFamily="34" typeface="微软雅黑 Light"/>
                  <a:ea charset="-122" panose="020b0502040204020203" pitchFamily="34" typeface="微软雅黑 Light"/>
                </a:rPr>
                <a:t>请在这里添加相关的文字描述，可以从您的文案中复制需要的内容到这里，选择仅保留文字即可。</a:t>
              </a:r>
            </a:p>
          </p:txBody>
        </p:sp>
      </p:grpSp>
      <p:grpSp>
        <p:nvGrpSpPr>
          <p:cNvPr id="75" name="组合 74"/>
          <p:cNvGrpSpPr/>
          <p:nvPr/>
        </p:nvGrpSpPr>
        <p:grpSpPr>
          <a:xfrm>
            <a:off x="6936364" y="3327999"/>
            <a:ext cx="4407442" cy="872679"/>
            <a:chOff x="6906867" y="3667212"/>
            <a:chExt cx="4407442" cy="872679"/>
          </a:xfrm>
        </p:grpSpPr>
        <p:sp>
          <p:nvSpPr>
            <p:cNvPr id="76" name="文本框 75"/>
            <p:cNvSpPr txBox="1"/>
            <p:nvPr/>
          </p:nvSpPr>
          <p:spPr>
            <a:xfrm>
              <a:off x="6906866" y="3667212"/>
              <a:ext cx="1630680" cy="335280"/>
            </a:xfrm>
            <a:prstGeom prst="rect">
              <a:avLst/>
            </a:prstGeom>
            <a:noFill/>
          </p:spPr>
          <p:txBody>
            <a:bodyPr rtlCol="0" wrap="none">
              <a:spAutoFit/>
            </a:bodyPr>
            <a:lstStyle/>
            <a:p>
              <a:r>
                <a:rPr altLang="en-US" b="1" lang="zh-CN" spc="300" sz="1600">
                  <a:solidFill>
                    <a:schemeClr val="accent5">
                      <a:lumMod val="60000"/>
                      <a:lumOff val="40000"/>
                    </a:schemeClr>
                  </a:solidFill>
                  <a:latin typeface="+mj-ea"/>
                  <a:ea typeface="+mj-ea"/>
                </a:rPr>
                <a:t>添加您的标题</a:t>
              </a:r>
            </a:p>
          </p:txBody>
        </p:sp>
        <p:sp>
          <p:nvSpPr>
            <p:cNvPr id="77" name="文本框 76"/>
            <p:cNvSpPr txBox="1"/>
            <p:nvPr/>
          </p:nvSpPr>
          <p:spPr>
            <a:xfrm>
              <a:off x="6906867" y="3924979"/>
              <a:ext cx="4407442" cy="640080"/>
            </a:xfrm>
            <a:prstGeom prst="rect">
              <a:avLst/>
            </a:prstGeom>
            <a:noFill/>
          </p:spPr>
          <p:txBody>
            <a:bodyPr rtlCol="0" wrap="square">
              <a:spAutoFit/>
            </a:bodyPr>
            <a:lstStyle/>
            <a:p>
              <a:pPr algn="just" lvl="0">
                <a:lnSpc>
                  <a:spcPct val="150000"/>
                </a:lnSpc>
              </a:pPr>
              <a:r>
                <a:rPr altLang="en-US" lang="zh-CN" spc="300" sz="1200">
                  <a:solidFill>
                    <a:prstClr val="black">
                      <a:lumMod val="65000"/>
                      <a:lumOff val="35000"/>
                    </a:prstClr>
                  </a:solidFill>
                  <a:latin charset="-122" panose="020b0502040204020203" pitchFamily="34" typeface="微软雅黑 Light"/>
                  <a:ea charset="-122" panose="020b0502040204020203" pitchFamily="34" typeface="微软雅黑 Light"/>
                </a:rPr>
                <a:t>请在这里添加相关的文字描述，可以从您的文案中复制需要的内容到这里，选择仅保留文字即可。</a:t>
              </a:r>
            </a:p>
          </p:txBody>
        </p:sp>
      </p:grpSp>
      <p:grpSp>
        <p:nvGrpSpPr>
          <p:cNvPr id="78" name="组合 77"/>
          <p:cNvGrpSpPr/>
          <p:nvPr/>
        </p:nvGrpSpPr>
        <p:grpSpPr>
          <a:xfrm>
            <a:off x="6356948" y="4653612"/>
            <a:ext cx="4407442" cy="872679"/>
            <a:chOff x="6327451" y="4992825"/>
            <a:chExt cx="4407442" cy="872679"/>
          </a:xfrm>
        </p:grpSpPr>
        <p:sp>
          <p:nvSpPr>
            <p:cNvPr id="79" name="文本框 78"/>
            <p:cNvSpPr txBox="1"/>
            <p:nvPr/>
          </p:nvSpPr>
          <p:spPr>
            <a:xfrm>
              <a:off x="6327451" y="4992825"/>
              <a:ext cx="1630680" cy="335280"/>
            </a:xfrm>
            <a:prstGeom prst="rect">
              <a:avLst/>
            </a:prstGeom>
            <a:noFill/>
          </p:spPr>
          <p:txBody>
            <a:bodyPr rtlCol="0" wrap="none">
              <a:spAutoFit/>
            </a:bodyPr>
            <a:lstStyle/>
            <a:p>
              <a:r>
                <a:rPr altLang="en-US" b="1" lang="zh-CN" spc="300" sz="1600">
                  <a:solidFill>
                    <a:schemeClr val="accent2"/>
                  </a:solidFill>
                  <a:latin typeface="+mj-ea"/>
                  <a:ea typeface="+mj-ea"/>
                </a:rPr>
                <a:t>添加您的标题</a:t>
              </a:r>
            </a:p>
          </p:txBody>
        </p:sp>
        <p:sp>
          <p:nvSpPr>
            <p:cNvPr id="80" name="文本框 79"/>
            <p:cNvSpPr txBox="1"/>
            <p:nvPr/>
          </p:nvSpPr>
          <p:spPr>
            <a:xfrm>
              <a:off x="6327452" y="5250592"/>
              <a:ext cx="4407442" cy="640080"/>
            </a:xfrm>
            <a:prstGeom prst="rect">
              <a:avLst/>
            </a:prstGeom>
            <a:noFill/>
          </p:spPr>
          <p:txBody>
            <a:bodyPr rtlCol="0" wrap="square">
              <a:spAutoFit/>
            </a:bodyPr>
            <a:lstStyle/>
            <a:p>
              <a:pPr algn="just" lvl="0">
                <a:lnSpc>
                  <a:spcPct val="150000"/>
                </a:lnSpc>
              </a:pPr>
              <a:r>
                <a:rPr altLang="en-US" lang="zh-CN" spc="300" sz="1200">
                  <a:solidFill>
                    <a:prstClr val="black">
                      <a:lumMod val="65000"/>
                      <a:lumOff val="35000"/>
                    </a:prstClr>
                  </a:solidFill>
                  <a:latin charset="-122" panose="020b0502040204020203" pitchFamily="34" typeface="微软雅黑 Light"/>
                  <a:ea charset="-122" panose="020b0502040204020203" pitchFamily="34" typeface="微软雅黑 Light"/>
                </a:rPr>
                <a:t>请在这里添加相关的文字描述，可以从您的文案中复制需要的内容到这里，选择仅保留文字即可。</a:t>
              </a:r>
            </a:p>
          </p:txBody>
        </p:sp>
      </p:grpSp>
    </p:spTree>
    <p:extLst>
      <p:ext uri="{BB962C8B-B14F-4D97-AF65-F5344CB8AC3E}">
        <p14:creationId val="1772691085"/>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id="11" nodeType="clickEffect" presetClass="entr" presetID="10" presetSubtype="0">
                                  <p:stCondLst>
                                    <p:cond delay="0"/>
                                  </p:stCondLst>
                                  <p:childTnLst>
                                    <p:set>
                                      <p:cBhvr>
                                        <p:cTn dur="1" fill="hold" id="12">
                                          <p:stCondLst>
                                            <p:cond delay="0"/>
                                          </p:stCondLst>
                                        </p:cTn>
                                        <p:tgtEl>
                                          <p:spTgt spid="52"/>
                                        </p:tgtEl>
                                        <p:attrNameLst>
                                          <p:attrName>style.visibility</p:attrName>
                                        </p:attrNameLst>
                                      </p:cBhvr>
                                      <p:to>
                                        <p:strVal val="visible"/>
                                      </p:to>
                                    </p:set>
                                    <p:animEffect filter="fade" transition="in">
                                      <p:cBhvr>
                                        <p:cTn dur="750" id="13"/>
                                        <p:tgtEl>
                                          <p:spTgt spid="52"/>
                                        </p:tgtEl>
                                      </p:cBhvr>
                                    </p:animEffect>
                                  </p:childTnLst>
                                </p:cTn>
                              </p:par>
                              <p:par>
                                <p:cTn decel="100000" fill="hold" id="14" nodeType="withEffect" presetClass="path" presetID="35" presetSubtype="0">
                                  <p:stCondLst>
                                    <p:cond delay="0"/>
                                  </p:stCondLst>
                                  <p:childTnLst>
                                    <p:animMotion origin="layout" path="M 3.125E-06 2.59259E-06 L -0.04558 2.59259E-06" pathEditMode="relative" ptsTypes="AA" rAng="0">
                                      <p:cBhvr>
                                        <p:cTn dur="1500" fill="hold" id="15" spd="-100000"/>
                                        <p:tgtEl>
                                          <p:spTgt spid="52"/>
                                        </p:tgtEl>
                                        <p:attrNameLst>
                                          <p:attrName>ppt_x</p:attrName>
                                          <p:attrName>ppt_y</p:attrName>
                                        </p:attrNameLst>
                                      </p:cBhvr>
                                      <p:rCtr x="-2279" y="0"/>
                                    </p:animMotion>
                                  </p:childTnLst>
                                </p:cTn>
                              </p:par>
                              <p:par>
                                <p:cTn fill="hold" grpId="0" id="16" nodeType="withEffect" presetClass="entr" presetID="10" presetSubtype="0">
                                  <p:stCondLst>
                                    <p:cond delay="750"/>
                                  </p:stCondLst>
                                  <p:childTnLst>
                                    <p:set>
                                      <p:cBhvr>
                                        <p:cTn dur="1" fill="hold" id="17">
                                          <p:stCondLst>
                                            <p:cond delay="0"/>
                                          </p:stCondLst>
                                        </p:cTn>
                                        <p:tgtEl>
                                          <p:spTgt spid="57"/>
                                        </p:tgtEl>
                                        <p:attrNameLst>
                                          <p:attrName>style.visibility</p:attrName>
                                        </p:attrNameLst>
                                      </p:cBhvr>
                                      <p:to>
                                        <p:strVal val="visible"/>
                                      </p:to>
                                    </p:set>
                                    <p:animEffect filter="fade" transition="in">
                                      <p:cBhvr>
                                        <p:cTn dur="750" id="18"/>
                                        <p:tgtEl>
                                          <p:spTgt spid="57"/>
                                        </p:tgtEl>
                                      </p:cBhvr>
                                    </p:animEffect>
                                  </p:childTnLst>
                                </p:cTn>
                              </p:par>
                              <p:par>
                                <p:cTn decel="100000" fill="hold" grpId="1" id="19" nodeType="withEffect" presetClass="path" presetID="35" presetSubtype="0">
                                  <p:stCondLst>
                                    <p:cond delay="750"/>
                                  </p:stCondLst>
                                  <p:childTnLst>
                                    <p:animMotion origin="layout" path="M 4.16667E-07 2.59259E-06 L -0.04557 2.59259E-06" pathEditMode="relative" ptsTypes="AA" rAng="0">
                                      <p:cBhvr>
                                        <p:cTn dur="1500" fill="hold" id="20" spd="-100000"/>
                                        <p:tgtEl>
                                          <p:spTgt spid="57"/>
                                        </p:tgtEl>
                                        <p:attrNameLst>
                                          <p:attrName>ppt_x</p:attrName>
                                          <p:attrName>ppt_y</p:attrName>
                                        </p:attrNameLst>
                                      </p:cBhvr>
                                      <p:rCtr x="-2279" y="0"/>
                                    </p:animMotion>
                                  </p:childTnLst>
                                </p:cTn>
                              </p:par>
                            </p:childTnLst>
                          </p:cTn>
                        </p:par>
                        <p:par>
                          <p:cTn fill="hold" id="21" nodeType="afterGroup">
                            <p:stCondLst>
                              <p:cond delay="2250"/>
                            </p:stCondLst>
                            <p:childTnLst>
                              <p:par>
                                <p:cTn fill="hold" id="22" nodeType="afterEffect" presetClass="entr" presetID="10" presetSubtype="0">
                                  <p:stCondLst>
                                    <p:cond delay="0"/>
                                  </p:stCondLst>
                                  <p:childTnLst>
                                    <p:set>
                                      <p:cBhvr>
                                        <p:cTn dur="1" fill="hold" id="23">
                                          <p:stCondLst>
                                            <p:cond delay="0"/>
                                          </p:stCondLst>
                                        </p:cTn>
                                        <p:tgtEl>
                                          <p:spTgt spid="58"/>
                                        </p:tgtEl>
                                        <p:attrNameLst>
                                          <p:attrName>style.visibility</p:attrName>
                                        </p:attrNameLst>
                                      </p:cBhvr>
                                      <p:to>
                                        <p:strVal val="visible"/>
                                      </p:to>
                                    </p:set>
                                    <p:animEffect filter="fade" transition="in">
                                      <p:cBhvr>
                                        <p:cTn dur="750" id="24"/>
                                        <p:tgtEl>
                                          <p:spTgt spid="58"/>
                                        </p:tgtEl>
                                      </p:cBhvr>
                                    </p:animEffect>
                                  </p:childTnLst>
                                </p:cTn>
                              </p:par>
                              <p:par>
                                <p:cTn decel="100000" fill="hold" id="25" nodeType="withEffect" presetClass="path" presetID="64" presetSubtype="0">
                                  <p:stCondLst>
                                    <p:cond delay="0"/>
                                  </p:stCondLst>
                                  <p:childTnLst>
                                    <p:animMotion origin="layout" path="M -8.33333E-07 2.96296E-06 L -8.33333E-07 -0.08658" pathEditMode="relative" ptsTypes="AA" rAng="0">
                                      <p:cBhvr>
                                        <p:cTn dur="1250" fill="hold" id="26" spd="-100000"/>
                                        <p:tgtEl>
                                          <p:spTgt spid="58"/>
                                        </p:tgtEl>
                                        <p:attrNameLst>
                                          <p:attrName>ppt_x</p:attrName>
                                          <p:attrName>ppt_y</p:attrName>
                                        </p:attrNameLst>
                                      </p:cBhvr>
                                      <p:rCtr x="0" y="-4329"/>
                                    </p:animMotion>
                                  </p:childTnLst>
                                </p:cTn>
                              </p:par>
                              <p:par>
                                <p:cTn fill="hold" id="27" nodeType="withEffect" presetClass="entr" presetID="10" presetSubtype="0">
                                  <p:stCondLst>
                                    <p:cond delay="500"/>
                                  </p:stCondLst>
                                  <p:childTnLst>
                                    <p:set>
                                      <p:cBhvr>
                                        <p:cTn dur="1" fill="hold" id="28">
                                          <p:stCondLst>
                                            <p:cond delay="0"/>
                                          </p:stCondLst>
                                        </p:cTn>
                                        <p:tgtEl>
                                          <p:spTgt spid="61"/>
                                        </p:tgtEl>
                                        <p:attrNameLst>
                                          <p:attrName>style.visibility</p:attrName>
                                        </p:attrNameLst>
                                      </p:cBhvr>
                                      <p:to>
                                        <p:strVal val="visible"/>
                                      </p:to>
                                    </p:set>
                                    <p:animEffect filter="fade" transition="in">
                                      <p:cBhvr>
                                        <p:cTn dur="750" id="29"/>
                                        <p:tgtEl>
                                          <p:spTgt spid="61"/>
                                        </p:tgtEl>
                                      </p:cBhvr>
                                    </p:animEffect>
                                  </p:childTnLst>
                                </p:cTn>
                              </p:par>
                              <p:par>
                                <p:cTn decel="100000" fill="hold" id="30" nodeType="withEffect" presetClass="path" presetID="64" presetSubtype="0">
                                  <p:stCondLst>
                                    <p:cond delay="500"/>
                                  </p:stCondLst>
                                  <p:childTnLst>
                                    <p:animMotion origin="layout" path="M -2.29167E-06 -7.40741E-07 L -2.29167E-06 -0.08657" pathEditMode="relative" ptsTypes="AA" rAng="0">
                                      <p:cBhvr>
                                        <p:cTn dur="1250" fill="hold" id="31" spd="-100000"/>
                                        <p:tgtEl>
                                          <p:spTgt spid="61"/>
                                        </p:tgtEl>
                                        <p:attrNameLst>
                                          <p:attrName>ppt_x</p:attrName>
                                          <p:attrName>ppt_y</p:attrName>
                                        </p:attrNameLst>
                                      </p:cBhvr>
                                      <p:rCtr x="0" y="-4329"/>
                                    </p:animMotion>
                                  </p:childTnLst>
                                </p:cTn>
                              </p:par>
                              <p:par>
                                <p:cTn fill="hold" id="32" nodeType="withEffect" presetClass="entr" presetID="10" presetSubtype="0">
                                  <p:stCondLst>
                                    <p:cond delay="1000"/>
                                  </p:stCondLst>
                                  <p:childTnLst>
                                    <p:set>
                                      <p:cBhvr>
                                        <p:cTn dur="1" fill="hold" id="33">
                                          <p:stCondLst>
                                            <p:cond delay="0"/>
                                          </p:stCondLst>
                                        </p:cTn>
                                        <p:tgtEl>
                                          <p:spTgt spid="64"/>
                                        </p:tgtEl>
                                        <p:attrNameLst>
                                          <p:attrName>style.visibility</p:attrName>
                                        </p:attrNameLst>
                                      </p:cBhvr>
                                      <p:to>
                                        <p:strVal val="visible"/>
                                      </p:to>
                                    </p:set>
                                    <p:animEffect filter="fade" transition="in">
                                      <p:cBhvr>
                                        <p:cTn dur="750" id="34"/>
                                        <p:tgtEl>
                                          <p:spTgt spid="64"/>
                                        </p:tgtEl>
                                      </p:cBhvr>
                                    </p:animEffect>
                                  </p:childTnLst>
                                </p:cTn>
                              </p:par>
                              <p:par>
                                <p:cTn decel="100000" fill="hold" id="35" nodeType="withEffect" presetClass="path" presetID="64" presetSubtype="0">
                                  <p:stCondLst>
                                    <p:cond delay="1000"/>
                                  </p:stCondLst>
                                  <p:childTnLst>
                                    <p:animMotion origin="layout" path="M -8.33333E-07 -2.59259E-06 L -8.33333E-07 -0.08657" pathEditMode="relative" ptsTypes="AA" rAng="0">
                                      <p:cBhvr>
                                        <p:cTn dur="1250" fill="hold" id="36" spd="-100000"/>
                                        <p:tgtEl>
                                          <p:spTgt spid="64"/>
                                        </p:tgtEl>
                                        <p:attrNameLst>
                                          <p:attrName>ppt_x</p:attrName>
                                          <p:attrName>ppt_y</p:attrName>
                                        </p:attrNameLst>
                                      </p:cBhvr>
                                      <p:rCtr x="0" y="-4329"/>
                                    </p:animMotion>
                                  </p:childTnLst>
                                </p:cTn>
                              </p:par>
                            </p:childTnLst>
                          </p:cTn>
                        </p:par>
                        <p:par>
                          <p:cTn fill="hold" id="37" nodeType="afterGroup">
                            <p:stCondLst>
                              <p:cond delay="4500"/>
                            </p:stCondLst>
                            <p:childTnLst>
                              <p:par>
                                <p:cTn fill="hold" id="38" nodeType="afterEffect" presetClass="entr" presetID="22" presetSubtype="2">
                                  <p:stCondLst>
                                    <p:cond delay="0"/>
                                  </p:stCondLst>
                                  <p:childTnLst>
                                    <p:set>
                                      <p:cBhvr>
                                        <p:cTn dur="1" fill="hold" id="39">
                                          <p:stCondLst>
                                            <p:cond delay="0"/>
                                          </p:stCondLst>
                                        </p:cTn>
                                        <p:tgtEl>
                                          <p:spTgt spid="67"/>
                                        </p:tgtEl>
                                        <p:attrNameLst>
                                          <p:attrName>style.visibility</p:attrName>
                                        </p:attrNameLst>
                                      </p:cBhvr>
                                      <p:to>
                                        <p:strVal val="visible"/>
                                      </p:to>
                                    </p:set>
                                    <p:animEffect filter="wipe(right)" transition="in">
                                      <p:cBhvr>
                                        <p:cTn dur="500" id="40"/>
                                        <p:tgtEl>
                                          <p:spTgt spid="67"/>
                                        </p:tgtEl>
                                      </p:cBhvr>
                                    </p:animEffect>
                                  </p:childTnLst>
                                </p:cTn>
                              </p:par>
                            </p:childTnLst>
                          </p:cTn>
                        </p:par>
                        <p:par>
                          <p:cTn fill="hold" id="41" nodeType="afterGroup">
                            <p:stCondLst>
                              <p:cond delay="5000"/>
                            </p:stCondLst>
                            <p:childTnLst>
                              <p:par>
                                <p:cTn fill="hold" grpId="0" id="42" nodeType="afterEffect" presetClass="entr" presetID="10" presetSubtype="0">
                                  <p:stCondLst>
                                    <p:cond delay="0"/>
                                  </p:stCondLst>
                                  <p:childTnLst>
                                    <p:set>
                                      <p:cBhvr>
                                        <p:cTn dur="1" fill="hold" id="43">
                                          <p:stCondLst>
                                            <p:cond delay="0"/>
                                          </p:stCondLst>
                                        </p:cTn>
                                        <p:tgtEl>
                                          <p:spTgt spid="70"/>
                                        </p:tgtEl>
                                        <p:attrNameLst>
                                          <p:attrName>style.visibility</p:attrName>
                                        </p:attrNameLst>
                                      </p:cBhvr>
                                      <p:to>
                                        <p:strVal val="visible"/>
                                      </p:to>
                                    </p:set>
                                    <p:animEffect filter="fade" transition="in">
                                      <p:cBhvr>
                                        <p:cTn dur="800" id="44"/>
                                        <p:tgtEl>
                                          <p:spTgt spid="70"/>
                                        </p:tgtEl>
                                      </p:cBhvr>
                                    </p:animEffect>
                                  </p:childTnLst>
                                </p:cTn>
                              </p:par>
                              <p:par>
                                <p:cTn decel="100000" fill="hold" grpId="1" id="45" nodeType="withEffect" presetClass="path" presetID="63" presetSubtype="0">
                                  <p:stCondLst>
                                    <p:cond delay="0"/>
                                  </p:stCondLst>
                                  <p:childTnLst>
                                    <p:animMotion origin="layout" path="M 4.58333E-06 -7.40741E-07 L 0.025 -7.40741E-07" pathEditMode="relative" ptsTypes="AA" rAng="0">
                                      <p:cBhvr>
                                        <p:cTn dur="1250" fill="hold" id="46" spd="-100000"/>
                                        <p:tgtEl>
                                          <p:spTgt spid="70"/>
                                        </p:tgtEl>
                                        <p:attrNameLst>
                                          <p:attrName>ppt_x</p:attrName>
                                          <p:attrName>ppt_y</p:attrName>
                                        </p:attrNameLst>
                                      </p:cBhvr>
                                      <p:rCtr x="1250" y="0"/>
                                    </p:animMotion>
                                  </p:childTnLst>
                                </p:cTn>
                              </p:par>
                              <p:par>
                                <p:cTn fill="hold" grpId="0" id="47" nodeType="withEffect" presetClass="entr" presetID="10" presetSubtype="0">
                                  <p:stCondLst>
                                    <p:cond delay="250"/>
                                  </p:stCondLst>
                                  <p:childTnLst>
                                    <p:set>
                                      <p:cBhvr>
                                        <p:cTn dur="1" fill="hold" id="48">
                                          <p:stCondLst>
                                            <p:cond delay="0"/>
                                          </p:stCondLst>
                                        </p:cTn>
                                        <p:tgtEl>
                                          <p:spTgt spid="71"/>
                                        </p:tgtEl>
                                        <p:attrNameLst>
                                          <p:attrName>style.visibility</p:attrName>
                                        </p:attrNameLst>
                                      </p:cBhvr>
                                      <p:to>
                                        <p:strVal val="visible"/>
                                      </p:to>
                                    </p:set>
                                    <p:animEffect filter="fade" transition="in">
                                      <p:cBhvr>
                                        <p:cTn dur="800" id="49"/>
                                        <p:tgtEl>
                                          <p:spTgt spid="71"/>
                                        </p:tgtEl>
                                      </p:cBhvr>
                                    </p:animEffect>
                                  </p:childTnLst>
                                </p:cTn>
                              </p:par>
                              <p:par>
                                <p:cTn decel="100000" fill="hold" grpId="1" id="50" nodeType="withEffect" presetClass="path" presetID="63" presetSubtype="0">
                                  <p:stCondLst>
                                    <p:cond delay="250"/>
                                  </p:stCondLst>
                                  <p:childTnLst>
                                    <p:animMotion origin="layout" path="M 2.08333E-06 7.40741E-07 L 0.025 7.40741E-07" pathEditMode="relative" ptsTypes="AA" rAng="0">
                                      <p:cBhvr>
                                        <p:cTn dur="1250" fill="hold" id="51" spd="-100000"/>
                                        <p:tgtEl>
                                          <p:spTgt spid="71"/>
                                        </p:tgtEl>
                                        <p:attrNameLst>
                                          <p:attrName>ppt_x</p:attrName>
                                          <p:attrName>ppt_y</p:attrName>
                                        </p:attrNameLst>
                                      </p:cBhvr>
                                      <p:rCtr x="1250" y="0"/>
                                    </p:animMotion>
                                  </p:childTnLst>
                                </p:cTn>
                              </p:par>
                            </p:childTnLst>
                          </p:cTn>
                        </p:par>
                        <p:par>
                          <p:cTn fill="hold" id="52" nodeType="afterGroup">
                            <p:stCondLst>
                              <p:cond delay="6500"/>
                            </p:stCondLst>
                            <p:childTnLst>
                              <p:par>
                                <p:cTn fill="hold" id="53" nodeType="afterEffect" presetClass="entr" presetID="10" presetSubtype="0">
                                  <p:stCondLst>
                                    <p:cond delay="0"/>
                                  </p:stCondLst>
                                  <p:childTnLst>
                                    <p:set>
                                      <p:cBhvr>
                                        <p:cTn dur="1" fill="hold" id="54">
                                          <p:stCondLst>
                                            <p:cond delay="0"/>
                                          </p:stCondLst>
                                        </p:cTn>
                                        <p:tgtEl>
                                          <p:spTgt spid="72"/>
                                        </p:tgtEl>
                                        <p:attrNameLst>
                                          <p:attrName>style.visibility</p:attrName>
                                        </p:attrNameLst>
                                      </p:cBhvr>
                                      <p:to>
                                        <p:strVal val="visible"/>
                                      </p:to>
                                    </p:set>
                                    <p:animEffect filter="fade" transition="in">
                                      <p:cBhvr>
                                        <p:cTn dur="800" id="55"/>
                                        <p:tgtEl>
                                          <p:spTgt spid="72"/>
                                        </p:tgtEl>
                                      </p:cBhvr>
                                    </p:animEffect>
                                  </p:childTnLst>
                                </p:cTn>
                              </p:par>
                              <p:par>
                                <p:cTn decel="100000" fill="hold" id="56" nodeType="withEffect" presetClass="path" presetID="63" presetSubtype="0">
                                  <p:stCondLst>
                                    <p:cond delay="0"/>
                                  </p:stCondLst>
                                  <p:childTnLst>
                                    <p:animMotion origin="layout" path="M -8.33333E-07 2.96296E-06 L 0.025 2.96296E-06" pathEditMode="relative" ptsTypes="AA" rAng="0">
                                      <p:cBhvr>
                                        <p:cTn dur="1250" fill="hold" id="57" spd="-100000"/>
                                        <p:tgtEl>
                                          <p:spTgt spid="72"/>
                                        </p:tgtEl>
                                        <p:attrNameLst>
                                          <p:attrName>ppt_x</p:attrName>
                                          <p:attrName>ppt_y</p:attrName>
                                        </p:attrNameLst>
                                      </p:cBhvr>
                                      <p:rCtr x="1250" y="0"/>
                                    </p:animMotion>
                                  </p:childTnLst>
                                </p:cTn>
                              </p:par>
                              <p:par>
                                <p:cTn fill="hold" id="58" nodeType="withEffect" presetClass="entr" presetID="10" presetSubtype="0">
                                  <p:stCondLst>
                                    <p:cond delay="250"/>
                                  </p:stCondLst>
                                  <p:childTnLst>
                                    <p:set>
                                      <p:cBhvr>
                                        <p:cTn dur="1" fill="hold" id="59">
                                          <p:stCondLst>
                                            <p:cond delay="0"/>
                                          </p:stCondLst>
                                        </p:cTn>
                                        <p:tgtEl>
                                          <p:spTgt spid="75"/>
                                        </p:tgtEl>
                                        <p:attrNameLst>
                                          <p:attrName>style.visibility</p:attrName>
                                        </p:attrNameLst>
                                      </p:cBhvr>
                                      <p:to>
                                        <p:strVal val="visible"/>
                                      </p:to>
                                    </p:set>
                                    <p:animEffect filter="fade" transition="in">
                                      <p:cBhvr>
                                        <p:cTn dur="800" id="60"/>
                                        <p:tgtEl>
                                          <p:spTgt spid="75"/>
                                        </p:tgtEl>
                                      </p:cBhvr>
                                    </p:animEffect>
                                  </p:childTnLst>
                                </p:cTn>
                              </p:par>
                              <p:par>
                                <p:cTn decel="100000" fill="hold" id="61" nodeType="withEffect" presetClass="path" presetID="63" presetSubtype="0">
                                  <p:stCondLst>
                                    <p:cond delay="250"/>
                                  </p:stCondLst>
                                  <p:childTnLst>
                                    <p:animMotion origin="layout" path="M 6.25E-07 -2.59259E-06 L 0.025 -2.59259E-06" pathEditMode="relative" ptsTypes="AA" rAng="0">
                                      <p:cBhvr>
                                        <p:cTn dur="1250" fill="hold" id="62" spd="-100000"/>
                                        <p:tgtEl>
                                          <p:spTgt spid="75"/>
                                        </p:tgtEl>
                                        <p:attrNameLst>
                                          <p:attrName>ppt_x</p:attrName>
                                          <p:attrName>ppt_y</p:attrName>
                                        </p:attrNameLst>
                                      </p:cBhvr>
                                      <p:rCtr x="1250" y="0"/>
                                    </p:animMotion>
                                  </p:childTnLst>
                                </p:cTn>
                              </p:par>
                              <p:par>
                                <p:cTn fill="hold" id="63" nodeType="withEffect" presetClass="entr" presetID="10" presetSubtype="0">
                                  <p:stCondLst>
                                    <p:cond delay="500"/>
                                  </p:stCondLst>
                                  <p:childTnLst>
                                    <p:set>
                                      <p:cBhvr>
                                        <p:cTn dur="1" fill="hold" id="64">
                                          <p:stCondLst>
                                            <p:cond delay="0"/>
                                          </p:stCondLst>
                                        </p:cTn>
                                        <p:tgtEl>
                                          <p:spTgt spid="78"/>
                                        </p:tgtEl>
                                        <p:attrNameLst>
                                          <p:attrName>style.visibility</p:attrName>
                                        </p:attrNameLst>
                                      </p:cBhvr>
                                      <p:to>
                                        <p:strVal val="visible"/>
                                      </p:to>
                                    </p:set>
                                    <p:animEffect filter="fade" transition="in">
                                      <p:cBhvr>
                                        <p:cTn dur="800" id="65"/>
                                        <p:tgtEl>
                                          <p:spTgt spid="78"/>
                                        </p:tgtEl>
                                      </p:cBhvr>
                                    </p:animEffect>
                                  </p:childTnLst>
                                </p:cTn>
                              </p:par>
                              <p:par>
                                <p:cTn decel="100000" fill="hold" id="66" nodeType="withEffect" presetClass="path" presetID="63" presetSubtype="0">
                                  <p:stCondLst>
                                    <p:cond delay="500"/>
                                  </p:stCondLst>
                                  <p:childTnLst>
                                    <p:animMotion origin="layout" path="M -3.33333E-06 3.7037E-07 L 0.025 3.7037E-07" pathEditMode="relative" ptsTypes="AA" rAng="0">
                                      <p:cBhvr>
                                        <p:cTn dur="1250" fill="hold" id="67" spd="-100000"/>
                                        <p:tgtEl>
                                          <p:spTgt spid="78"/>
                                        </p:tgtEl>
                                        <p:attrNameLst>
                                          <p:attrName>ppt_x</p:attrName>
                                          <p:attrName>ppt_y</p:attrName>
                                        </p:attrNameLst>
                                      </p:cBhvr>
                                      <p:rCtr x="1250"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57"/>
      <p:bldP grpId="1" spid="57"/>
      <p:bldP grpId="0" spid="70"/>
      <p:bldP grpId="1" spid="70"/>
      <p:bldP grpId="0" spid="71"/>
      <p:bldP grpId="1" spid="71"/>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469944" y="373597"/>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员工管理</a:t>
            </a:r>
          </a:p>
        </p:txBody>
      </p:sp>
      <p:sp>
        <p:nvSpPr>
          <p:cNvPr id="20" name="Rectangle 7"/>
          <p:cNvSpPr/>
          <p:nvPr/>
        </p:nvSpPr>
        <p:spPr>
          <a:xfrm>
            <a:off x="6097528" y="4276789"/>
            <a:ext cx="3595333" cy="530352"/>
          </a:xfrm>
          <a:prstGeom prst="rect">
            <a:avLst/>
          </a:prstGeom>
        </p:spPr>
        <p:txBody>
          <a:bodyPr wrap="square">
            <a:spAutoFit/>
          </a:bodyPr>
          <a:lstStyle/>
          <a:p>
            <a:pPr>
              <a:lnSpc>
                <a:spcPct val="120000"/>
              </a:lnSpc>
            </a:pPr>
            <a:r>
              <a:rPr altLang="en-US" lang="zh-CN" spc="300" sz="1200">
                <a:solidFill>
                  <a:schemeClr val="tx1">
                    <a:lumMod val="50000"/>
                    <a:lumOff val="50000"/>
                  </a:schemeClr>
                </a:solidFill>
                <a:cs typeface="+mn-ea"/>
                <a:sym typeface="+mn-lt"/>
              </a:rPr>
              <a:t>由在此输入详细介绍，以表达项目工作的详细资料和文字信息。</a:t>
            </a:r>
          </a:p>
        </p:txBody>
      </p:sp>
      <p:sp>
        <p:nvSpPr>
          <p:cNvPr id="21" name="Rectangle 8"/>
          <p:cNvSpPr/>
          <p:nvPr/>
        </p:nvSpPr>
        <p:spPr>
          <a:xfrm>
            <a:off x="6092302" y="3853026"/>
            <a:ext cx="3385642" cy="457200"/>
          </a:xfrm>
          <a:prstGeom prst="rect">
            <a:avLst/>
          </a:prstGeom>
        </p:spPr>
        <p:txBody>
          <a:bodyPr wrap="square">
            <a:spAutoFit/>
          </a:bodyPr>
          <a:lstStyle/>
          <a:p>
            <a:pPr>
              <a:lnSpc>
                <a:spcPct val="120000"/>
              </a:lnSpc>
            </a:pPr>
            <a:r>
              <a:rPr altLang="en-US" b="1" lang="zh-CN" spc="300" sz="2000">
                <a:solidFill>
                  <a:schemeClr val="tx1">
                    <a:lumMod val="85000"/>
                    <a:lumOff val="15000"/>
                  </a:schemeClr>
                </a:solidFill>
                <a:latin typeface="+mj-ea"/>
                <a:ea typeface="+mj-ea"/>
                <a:cs typeface="+mn-ea"/>
                <a:sym typeface="+mn-lt"/>
              </a:rPr>
              <a:t>在这里添加您的标题</a:t>
            </a:r>
          </a:p>
        </p:txBody>
      </p:sp>
      <p:sp>
        <p:nvSpPr>
          <p:cNvPr id="22" name="Rectangle 9"/>
          <p:cNvSpPr/>
          <p:nvPr/>
        </p:nvSpPr>
        <p:spPr>
          <a:xfrm>
            <a:off x="6097528" y="5418053"/>
            <a:ext cx="3595333" cy="530352"/>
          </a:xfrm>
          <a:prstGeom prst="rect">
            <a:avLst/>
          </a:prstGeom>
        </p:spPr>
        <p:txBody>
          <a:bodyPr wrap="square">
            <a:spAutoFit/>
          </a:bodyPr>
          <a:lstStyle/>
          <a:p>
            <a:pPr>
              <a:lnSpc>
                <a:spcPct val="120000"/>
              </a:lnSpc>
            </a:pPr>
            <a:r>
              <a:rPr altLang="en-US" lang="zh-CN" spc="300" sz="1200">
                <a:solidFill>
                  <a:schemeClr val="tx1">
                    <a:lumMod val="50000"/>
                    <a:lumOff val="50000"/>
                  </a:schemeClr>
                </a:solidFill>
                <a:cs typeface="+mn-ea"/>
                <a:sym typeface="+mn-lt"/>
              </a:rPr>
              <a:t>由在此输入详细介绍，以表达项目工作的详细资料和文字信息。</a:t>
            </a:r>
          </a:p>
        </p:txBody>
      </p:sp>
      <p:sp>
        <p:nvSpPr>
          <p:cNvPr id="23" name="Rectangle 10"/>
          <p:cNvSpPr/>
          <p:nvPr/>
        </p:nvSpPr>
        <p:spPr>
          <a:xfrm>
            <a:off x="6092301" y="4994291"/>
            <a:ext cx="3153791" cy="457200"/>
          </a:xfrm>
          <a:prstGeom prst="rect">
            <a:avLst/>
          </a:prstGeom>
        </p:spPr>
        <p:txBody>
          <a:bodyPr wrap="square">
            <a:spAutoFit/>
          </a:bodyPr>
          <a:lstStyle/>
          <a:p>
            <a:pPr>
              <a:lnSpc>
                <a:spcPct val="120000"/>
              </a:lnSpc>
            </a:pPr>
            <a:r>
              <a:rPr altLang="en-US" b="1" lang="zh-CN" spc="300" sz="2000">
                <a:solidFill>
                  <a:schemeClr val="tx1">
                    <a:lumMod val="85000"/>
                    <a:lumOff val="15000"/>
                  </a:schemeClr>
                </a:solidFill>
                <a:latin typeface="+mj-ea"/>
                <a:ea typeface="+mj-ea"/>
                <a:cs typeface="+mn-ea"/>
                <a:sym typeface="+mn-lt"/>
              </a:rPr>
              <a:t>在这里添加您的标题</a:t>
            </a:r>
          </a:p>
        </p:txBody>
      </p:sp>
      <p:grpSp>
        <p:nvGrpSpPr>
          <p:cNvPr id="25" name="Group 11"/>
          <p:cNvGrpSpPr/>
          <p:nvPr/>
        </p:nvGrpSpPr>
        <p:grpSpPr>
          <a:xfrm>
            <a:off x="5332116" y="5081375"/>
            <a:ext cx="514350" cy="514350"/>
            <a:chOff x="3912579" y="5109748"/>
            <a:chExt cx="514350" cy="514350"/>
          </a:xfrm>
        </p:grpSpPr>
        <p:sp>
          <p:nvSpPr>
            <p:cNvPr id="26" name="Oval 12"/>
            <p:cNvSpPr/>
            <p:nvPr/>
          </p:nvSpPr>
          <p:spPr>
            <a:xfrm>
              <a:off x="3912579" y="5109748"/>
              <a:ext cx="514350" cy="514350"/>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grpSp>
          <p:nvGrpSpPr>
            <p:cNvPr id="27" name="Group 13"/>
            <p:cNvGrpSpPr/>
            <p:nvPr/>
          </p:nvGrpSpPr>
          <p:grpSpPr>
            <a:xfrm>
              <a:off x="4043217" y="5257121"/>
              <a:ext cx="261029" cy="219603"/>
              <a:chOff x="5356342" y="3093565"/>
              <a:chExt cx="465138" cy="391319"/>
            </a:xfrm>
            <a:solidFill>
              <a:schemeClr val="bg1"/>
            </a:solidFill>
          </p:grpSpPr>
          <p:sp>
            <p:nvSpPr>
              <p:cNvPr id="28" name="AutoShape 120"/>
              <p:cNvSpPr/>
              <p:nvPr/>
            </p:nvSpPr>
            <p:spPr bwMode="auto">
              <a:xfrm>
                <a:off x="5473023" y="3195165"/>
                <a:ext cx="231775" cy="2317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cs typeface="+mn-ea"/>
                  <a:sym typeface="+mn-lt"/>
                </a:endParaRPr>
              </a:p>
            </p:txBody>
          </p:sp>
          <p:sp>
            <p:nvSpPr>
              <p:cNvPr id="29" name="AutoShape 121"/>
              <p:cNvSpPr/>
              <p:nvPr/>
            </p:nvSpPr>
            <p:spPr bwMode="auto">
              <a:xfrm>
                <a:off x="5530967" y="3253109"/>
                <a:ext cx="65088" cy="650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cs typeface="+mn-ea"/>
                  <a:sym typeface="+mn-lt"/>
                </a:endParaRPr>
              </a:p>
            </p:txBody>
          </p:sp>
          <p:sp>
            <p:nvSpPr>
              <p:cNvPr id="30" name="AutoShape 122"/>
              <p:cNvSpPr/>
              <p:nvPr/>
            </p:nvSpPr>
            <p:spPr bwMode="auto">
              <a:xfrm>
                <a:off x="5356342" y="3093565"/>
                <a:ext cx="465138" cy="39131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cs typeface="+mn-ea"/>
                  <a:sym typeface="+mn-lt"/>
                </a:endParaRPr>
              </a:p>
            </p:txBody>
          </p:sp>
        </p:grpSp>
      </p:grpSp>
      <p:grpSp>
        <p:nvGrpSpPr>
          <p:cNvPr id="31" name="Group 17"/>
          <p:cNvGrpSpPr/>
          <p:nvPr/>
        </p:nvGrpSpPr>
        <p:grpSpPr>
          <a:xfrm>
            <a:off x="5332116" y="3940111"/>
            <a:ext cx="514350" cy="514350"/>
            <a:chOff x="3912579" y="3730937"/>
            <a:chExt cx="514350" cy="514350"/>
          </a:xfrm>
        </p:grpSpPr>
        <p:sp>
          <p:nvSpPr>
            <p:cNvPr id="32" name="Oval 18"/>
            <p:cNvSpPr/>
            <p:nvPr/>
          </p:nvSpPr>
          <p:spPr>
            <a:xfrm>
              <a:off x="3912579" y="3730937"/>
              <a:ext cx="514350" cy="514350"/>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cs typeface="+mn-ea"/>
                <a:sym typeface="+mn-lt"/>
              </a:endParaRPr>
            </a:p>
          </p:txBody>
        </p:sp>
        <p:sp>
          <p:nvSpPr>
            <p:cNvPr id="33" name="AutoShape 135"/>
            <p:cNvSpPr/>
            <p:nvPr/>
          </p:nvSpPr>
          <p:spPr bwMode="auto">
            <a:xfrm>
              <a:off x="4048712" y="3900487"/>
              <a:ext cx="261029" cy="17951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chemeClr val="bg1"/>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cs typeface="+mn-ea"/>
                <a:sym typeface="+mn-lt"/>
              </a:endParaRPr>
            </a:p>
          </p:txBody>
        </p:sp>
      </p:grpSp>
      <p:sp>
        <p:nvSpPr>
          <p:cNvPr id="34" name="任意多边形 33"/>
          <p:cNvSpPr/>
          <p:nvPr/>
        </p:nvSpPr>
        <p:spPr>
          <a:xfrm flipH="1">
            <a:off x="266700" y="885795"/>
            <a:ext cx="3405746" cy="5451539"/>
          </a:xfrm>
          <a:custGeom>
            <a:gdLst>
              <a:gd fmla="*/ 1717898 w 4284406" name="connsiteX0"/>
              <a:gd fmla="*/ 0 h 6858000" name="connsiteY0"/>
              <a:gd fmla="*/ 4284406 w 4284406" name="connsiteX1"/>
              <a:gd fmla="*/ 0 h 6858000" name="connsiteY1"/>
              <a:gd fmla="*/ 4284406 w 4284406" name="connsiteX2"/>
              <a:gd fmla="*/ 1195059 h 6858000" name="connsiteY2"/>
              <a:gd fmla="*/ 4055999 w 4284406" name="connsiteX3"/>
              <a:gd fmla="*/ 1206593 h 6858000" name="connsiteY3"/>
              <a:gd fmla="*/ 2050457 w 4284406" name="connsiteX4"/>
              <a:gd fmla="*/ 3429004 h 6858000" name="connsiteY4"/>
              <a:gd fmla="*/ 4055999 w 4284406" name="connsiteX5"/>
              <a:gd fmla="*/ 5651416 h 6858000" name="connsiteY5"/>
              <a:gd fmla="*/ 4284406 w 4284406" name="connsiteX6"/>
              <a:gd fmla="*/ 5662949 h 6858000" name="connsiteY6"/>
              <a:gd fmla="*/ 4284406 w 4284406" name="connsiteX7"/>
              <a:gd fmla="*/ 6858000 h 6858000" name="connsiteY7"/>
              <a:gd fmla="*/ 1716920 w 4284406" name="connsiteX8"/>
              <a:gd fmla="*/ 6858000 h 6858000" name="connsiteY8"/>
              <a:gd fmla="*/ 1696213 w 4284406" name="connsiteX9"/>
              <a:gd fmla="*/ 6843340 h 6858000" name="connsiteY9"/>
              <a:gd fmla="*/ 582136 w 4284406" name="connsiteX10"/>
              <a:gd fmla="*/ 5585230 h 6858000" name="connsiteY10"/>
              <a:gd fmla="*/ 570187 w 4284406" name="connsiteX11"/>
              <a:gd fmla="*/ 1293420 h 6858000" name="connsiteY11"/>
              <a:gd fmla="*/ 1677241 w 4284406" name="connsiteX12"/>
              <a:gd fmla="*/ 29126 h 685800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6858000" w="4284406">
                <a:moveTo>
                  <a:pt x="1717898" y="0"/>
                </a:moveTo>
                <a:lnTo>
                  <a:pt x="4284406" y="0"/>
                </a:lnTo>
                <a:lnTo>
                  <a:pt x="4284406" y="1195059"/>
                </a:lnTo>
                <a:lnTo>
                  <a:pt x="4055999" y="1206593"/>
                </a:lnTo>
                <a:cubicBezTo>
                  <a:pt x="2929515" y="1320993"/>
                  <a:pt x="2050457" y="2272341"/>
                  <a:pt x="2050457" y="3429004"/>
                </a:cubicBezTo>
                <a:cubicBezTo>
                  <a:pt x="2050457" y="4585667"/>
                  <a:pt x="2929515" y="5537015"/>
                  <a:pt x="4055999" y="5651416"/>
                </a:cubicBezTo>
                <a:lnTo>
                  <a:pt x="4284406" y="5662949"/>
                </a:lnTo>
                <a:lnTo>
                  <a:pt x="4284406" y="6858000"/>
                </a:lnTo>
                <a:lnTo>
                  <a:pt x="1716920" y="6858000"/>
                </a:lnTo>
                <a:lnTo>
                  <a:pt x="1696213" y="6843340"/>
                </a:lnTo>
                <a:cubicBezTo>
                  <a:pt x="1252398" y="6506996"/>
                  <a:pt x="871594" y="6082233"/>
                  <a:pt x="582136" y="5585230"/>
                </a:cubicBezTo>
                <a:cubicBezTo>
                  <a:pt x="-189752" y="4259890"/>
                  <a:pt x="-194309" y="2623038"/>
                  <a:pt x="570187" y="1293420"/>
                </a:cubicBezTo>
                <a:cubicBezTo>
                  <a:pt x="856873" y="794813"/>
                  <a:pt x="1235306" y="367936"/>
                  <a:pt x="1677241" y="29126"/>
                </a:cubicBezTo>
                <a:close/>
              </a:path>
            </a:pathLst>
          </a:custGeom>
          <a:blipFill>
            <a:blip r:embed="rId4">
              <a:extLst>
                <a:ext uri="{28A0092B-C50C-407E-A947-70E740481C1C}">
                  <a14:useLocalDpi/>
                </a:ext>
              </a:extLst>
            </a:blip>
            <a:stretch>
              <a:fillRect/>
            </a:stretch>
          </a:blipFill>
          <a:ln>
            <a:noFill/>
          </a:ln>
          <a:effectLst>
            <a:innerShdw blurRad="1905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aphicFrame>
        <p:nvGraphicFramePr>
          <p:cNvPr id="53" name="图表 52"/>
          <p:cNvGraphicFramePr/>
          <p:nvPr>
            <p:extLst/>
          </p:nvPr>
        </p:nvGraphicFramePr>
        <p:xfrm>
          <a:off x="5210842" y="1436184"/>
          <a:ext cx="5371123" cy="1962150"/>
        </p:xfrm>
        <a:graphic>
          <a:graphicData uri="http://schemas.openxmlformats.org/drawingml/2006/chart">
            <c:chart xmlns:c="http://schemas.openxmlformats.org/drawingml/2006/chart" r:id="rId5"/>
          </a:graphicData>
        </a:graphic>
      </p:graphicFrame>
    </p:spTree>
    <p:extLst>
      <p:ext uri="{BB962C8B-B14F-4D97-AF65-F5344CB8AC3E}">
        <p14:creationId val="109745206"/>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decel="100000" fill="hold" grpId="0" id="10" nodeType="afterEffect" presetClass="entr" presetID="2" presetSubtype="8">
                                  <p:stCondLst>
                                    <p:cond delay="0"/>
                                  </p:stCondLst>
                                  <p:childTnLst>
                                    <p:set>
                                      <p:cBhvr>
                                        <p:cTn dur="1" fill="hold" id="11">
                                          <p:stCondLst>
                                            <p:cond delay="0"/>
                                          </p:stCondLst>
                                        </p:cTn>
                                        <p:tgtEl>
                                          <p:spTgt spid="34"/>
                                        </p:tgtEl>
                                        <p:attrNameLst>
                                          <p:attrName>style.visibility</p:attrName>
                                        </p:attrNameLst>
                                      </p:cBhvr>
                                      <p:to>
                                        <p:strVal val="visible"/>
                                      </p:to>
                                    </p:set>
                                    <p:anim calcmode="lin" valueType="num">
                                      <p:cBhvr additive="base">
                                        <p:cTn dur="1250" fill="hold" id="12"/>
                                        <p:tgtEl>
                                          <p:spTgt spid="34"/>
                                        </p:tgtEl>
                                        <p:attrNameLst>
                                          <p:attrName>ppt_x</p:attrName>
                                        </p:attrNameLst>
                                      </p:cBhvr>
                                      <p:tavLst>
                                        <p:tav tm="0">
                                          <p:val>
                                            <p:strVal val="0-#ppt_w/2"/>
                                          </p:val>
                                        </p:tav>
                                        <p:tav tm="100000">
                                          <p:val>
                                            <p:strVal val="#ppt_x"/>
                                          </p:val>
                                        </p:tav>
                                      </p:tavLst>
                                    </p:anim>
                                    <p:anim calcmode="lin" valueType="num">
                                      <p:cBhvr additive="base">
                                        <p:cTn dur="1250" fill="hold" id="13"/>
                                        <p:tgtEl>
                                          <p:spTgt spid="34"/>
                                        </p:tgtEl>
                                        <p:attrNameLst>
                                          <p:attrName>ppt_y</p:attrName>
                                        </p:attrNameLst>
                                      </p:cBhvr>
                                      <p:tavLst>
                                        <p:tav tm="0">
                                          <p:val>
                                            <p:strVal val="#ppt_y"/>
                                          </p:val>
                                        </p:tav>
                                        <p:tav tm="100000">
                                          <p:val>
                                            <p:strVal val="#ppt_y"/>
                                          </p:val>
                                        </p:tav>
                                      </p:tavLst>
                                    </p:anim>
                                  </p:childTnLst>
                                </p:cTn>
                              </p:par>
                              <p:par>
                                <p:cTn decel="100000" fill="hold" id="14" nodeType="withEffect" presetClass="entr" presetID="2" presetSubtype="4">
                                  <p:stCondLst>
                                    <p:cond delay="1250"/>
                                  </p:stCondLst>
                                  <p:childTnLst>
                                    <p:set>
                                      <p:cBhvr>
                                        <p:cTn dur="1" fill="hold" id="15">
                                          <p:stCondLst>
                                            <p:cond delay="0"/>
                                          </p:stCondLst>
                                        </p:cTn>
                                        <p:tgtEl>
                                          <p:spTgt spid="31"/>
                                        </p:tgtEl>
                                        <p:attrNameLst>
                                          <p:attrName>style.visibility</p:attrName>
                                        </p:attrNameLst>
                                      </p:cBhvr>
                                      <p:to>
                                        <p:strVal val="visible"/>
                                      </p:to>
                                    </p:set>
                                    <p:anim calcmode="lin" valueType="num">
                                      <p:cBhvr additive="base">
                                        <p:cTn dur="500" fill="hold" id="16"/>
                                        <p:tgtEl>
                                          <p:spTgt spid="31"/>
                                        </p:tgtEl>
                                        <p:attrNameLst>
                                          <p:attrName>ppt_x</p:attrName>
                                        </p:attrNameLst>
                                      </p:cBhvr>
                                      <p:tavLst>
                                        <p:tav tm="0">
                                          <p:val>
                                            <p:strVal val="#ppt_x"/>
                                          </p:val>
                                        </p:tav>
                                        <p:tav tm="100000">
                                          <p:val>
                                            <p:strVal val="#ppt_x"/>
                                          </p:val>
                                        </p:tav>
                                      </p:tavLst>
                                    </p:anim>
                                    <p:anim calcmode="lin" valueType="num">
                                      <p:cBhvr additive="base">
                                        <p:cTn dur="500" fill="hold" id="17"/>
                                        <p:tgtEl>
                                          <p:spTgt spid="31"/>
                                        </p:tgtEl>
                                        <p:attrNameLst>
                                          <p:attrName>ppt_y</p:attrName>
                                        </p:attrNameLst>
                                      </p:cBhvr>
                                      <p:tavLst>
                                        <p:tav tm="0">
                                          <p:val>
                                            <p:strVal val="1+#ppt_h/2"/>
                                          </p:val>
                                        </p:tav>
                                        <p:tav tm="100000">
                                          <p:val>
                                            <p:strVal val="#ppt_y"/>
                                          </p:val>
                                        </p:tav>
                                      </p:tavLst>
                                    </p:anim>
                                  </p:childTnLst>
                                </p:cTn>
                              </p:par>
                              <p:par>
                                <p:cTn decel="100000" fill="hold" grpId="0" id="18" nodeType="withEffect" presetClass="entr" presetID="2" presetSubtype="4">
                                  <p:stCondLst>
                                    <p:cond delay="1500"/>
                                  </p:stCondLst>
                                  <p:childTnLst>
                                    <p:set>
                                      <p:cBhvr>
                                        <p:cTn dur="1" fill="hold" id="19">
                                          <p:stCondLst>
                                            <p:cond delay="0"/>
                                          </p:stCondLst>
                                        </p:cTn>
                                        <p:tgtEl>
                                          <p:spTgt spid="21"/>
                                        </p:tgtEl>
                                        <p:attrNameLst>
                                          <p:attrName>style.visibility</p:attrName>
                                        </p:attrNameLst>
                                      </p:cBhvr>
                                      <p:to>
                                        <p:strVal val="visible"/>
                                      </p:to>
                                    </p:set>
                                    <p:anim calcmode="lin" valueType="num">
                                      <p:cBhvr additive="base">
                                        <p:cTn dur="500" fill="hold" id="20"/>
                                        <p:tgtEl>
                                          <p:spTgt spid="21"/>
                                        </p:tgtEl>
                                        <p:attrNameLst>
                                          <p:attrName>ppt_x</p:attrName>
                                        </p:attrNameLst>
                                      </p:cBhvr>
                                      <p:tavLst>
                                        <p:tav tm="0">
                                          <p:val>
                                            <p:strVal val="#ppt_x"/>
                                          </p:val>
                                        </p:tav>
                                        <p:tav tm="100000">
                                          <p:val>
                                            <p:strVal val="#ppt_x"/>
                                          </p:val>
                                        </p:tav>
                                      </p:tavLst>
                                    </p:anim>
                                    <p:anim calcmode="lin" valueType="num">
                                      <p:cBhvr additive="base">
                                        <p:cTn dur="500" fill="hold" id="21"/>
                                        <p:tgtEl>
                                          <p:spTgt spid="21"/>
                                        </p:tgtEl>
                                        <p:attrNameLst>
                                          <p:attrName>ppt_y</p:attrName>
                                        </p:attrNameLst>
                                      </p:cBhvr>
                                      <p:tavLst>
                                        <p:tav tm="0">
                                          <p:val>
                                            <p:strVal val="1+#ppt_h/2"/>
                                          </p:val>
                                        </p:tav>
                                        <p:tav tm="100000">
                                          <p:val>
                                            <p:strVal val="#ppt_y"/>
                                          </p:val>
                                        </p:tav>
                                      </p:tavLst>
                                    </p:anim>
                                  </p:childTnLst>
                                </p:cTn>
                              </p:par>
                              <p:par>
                                <p:cTn decel="100000" fill="hold" grpId="0" id="22" nodeType="withEffect" presetClass="entr" presetID="2" presetSubtype="4">
                                  <p:stCondLst>
                                    <p:cond delay="1750"/>
                                  </p:stCondLst>
                                  <p:childTnLst>
                                    <p:set>
                                      <p:cBhvr>
                                        <p:cTn dur="1" fill="hold" id="23">
                                          <p:stCondLst>
                                            <p:cond delay="0"/>
                                          </p:stCondLst>
                                        </p:cTn>
                                        <p:tgtEl>
                                          <p:spTgt spid="20"/>
                                        </p:tgtEl>
                                        <p:attrNameLst>
                                          <p:attrName>style.visibility</p:attrName>
                                        </p:attrNameLst>
                                      </p:cBhvr>
                                      <p:to>
                                        <p:strVal val="visible"/>
                                      </p:to>
                                    </p:set>
                                    <p:anim calcmode="lin" valueType="num">
                                      <p:cBhvr additive="base">
                                        <p:cTn dur="500" fill="hold" id="24"/>
                                        <p:tgtEl>
                                          <p:spTgt spid="20"/>
                                        </p:tgtEl>
                                        <p:attrNameLst>
                                          <p:attrName>ppt_x</p:attrName>
                                        </p:attrNameLst>
                                      </p:cBhvr>
                                      <p:tavLst>
                                        <p:tav tm="0">
                                          <p:val>
                                            <p:strVal val="#ppt_x"/>
                                          </p:val>
                                        </p:tav>
                                        <p:tav tm="100000">
                                          <p:val>
                                            <p:strVal val="#ppt_x"/>
                                          </p:val>
                                        </p:tav>
                                      </p:tavLst>
                                    </p:anim>
                                    <p:anim calcmode="lin" valueType="num">
                                      <p:cBhvr additive="base">
                                        <p:cTn dur="500" fill="hold" id="25"/>
                                        <p:tgtEl>
                                          <p:spTgt spid="20"/>
                                        </p:tgtEl>
                                        <p:attrNameLst>
                                          <p:attrName>ppt_y</p:attrName>
                                        </p:attrNameLst>
                                      </p:cBhvr>
                                      <p:tavLst>
                                        <p:tav tm="0">
                                          <p:val>
                                            <p:strVal val="1+#ppt_h/2"/>
                                          </p:val>
                                        </p:tav>
                                        <p:tav tm="100000">
                                          <p:val>
                                            <p:strVal val="#ppt_y"/>
                                          </p:val>
                                        </p:tav>
                                      </p:tavLst>
                                    </p:anim>
                                  </p:childTnLst>
                                </p:cTn>
                              </p:par>
                              <p:par>
                                <p:cTn decel="100000" fill="hold" id="26" nodeType="withEffect" presetClass="entr" presetID="2" presetSubtype="4">
                                  <p:stCondLst>
                                    <p:cond delay="2250"/>
                                  </p:stCondLst>
                                  <p:childTnLst>
                                    <p:set>
                                      <p:cBhvr>
                                        <p:cTn dur="1" fill="hold" id="27">
                                          <p:stCondLst>
                                            <p:cond delay="0"/>
                                          </p:stCondLst>
                                        </p:cTn>
                                        <p:tgtEl>
                                          <p:spTgt spid="25"/>
                                        </p:tgtEl>
                                        <p:attrNameLst>
                                          <p:attrName>style.visibility</p:attrName>
                                        </p:attrNameLst>
                                      </p:cBhvr>
                                      <p:to>
                                        <p:strVal val="visible"/>
                                      </p:to>
                                    </p:set>
                                    <p:anim calcmode="lin" valueType="num">
                                      <p:cBhvr additive="base">
                                        <p:cTn dur="500" fill="hold" id="28"/>
                                        <p:tgtEl>
                                          <p:spTgt spid="25"/>
                                        </p:tgtEl>
                                        <p:attrNameLst>
                                          <p:attrName>ppt_x</p:attrName>
                                        </p:attrNameLst>
                                      </p:cBhvr>
                                      <p:tavLst>
                                        <p:tav tm="0">
                                          <p:val>
                                            <p:strVal val="#ppt_x"/>
                                          </p:val>
                                        </p:tav>
                                        <p:tav tm="100000">
                                          <p:val>
                                            <p:strVal val="#ppt_x"/>
                                          </p:val>
                                        </p:tav>
                                      </p:tavLst>
                                    </p:anim>
                                    <p:anim calcmode="lin" valueType="num">
                                      <p:cBhvr additive="base">
                                        <p:cTn dur="500" fill="hold" id="29"/>
                                        <p:tgtEl>
                                          <p:spTgt spid="25"/>
                                        </p:tgtEl>
                                        <p:attrNameLst>
                                          <p:attrName>ppt_y</p:attrName>
                                        </p:attrNameLst>
                                      </p:cBhvr>
                                      <p:tavLst>
                                        <p:tav tm="0">
                                          <p:val>
                                            <p:strVal val="1+#ppt_h/2"/>
                                          </p:val>
                                        </p:tav>
                                        <p:tav tm="100000">
                                          <p:val>
                                            <p:strVal val="#ppt_y"/>
                                          </p:val>
                                        </p:tav>
                                      </p:tavLst>
                                    </p:anim>
                                  </p:childTnLst>
                                </p:cTn>
                              </p:par>
                              <p:par>
                                <p:cTn decel="100000" fill="hold" grpId="0" id="30" nodeType="withEffect" presetClass="entr" presetID="2" presetSubtype="4">
                                  <p:stCondLst>
                                    <p:cond delay="2500"/>
                                  </p:stCondLst>
                                  <p:childTnLst>
                                    <p:set>
                                      <p:cBhvr>
                                        <p:cTn dur="1" fill="hold" id="31">
                                          <p:stCondLst>
                                            <p:cond delay="0"/>
                                          </p:stCondLst>
                                        </p:cTn>
                                        <p:tgtEl>
                                          <p:spTgt spid="23"/>
                                        </p:tgtEl>
                                        <p:attrNameLst>
                                          <p:attrName>style.visibility</p:attrName>
                                        </p:attrNameLst>
                                      </p:cBhvr>
                                      <p:to>
                                        <p:strVal val="visible"/>
                                      </p:to>
                                    </p:set>
                                    <p:anim calcmode="lin" valueType="num">
                                      <p:cBhvr additive="base">
                                        <p:cTn dur="500" fill="hold" id="32"/>
                                        <p:tgtEl>
                                          <p:spTgt spid="23"/>
                                        </p:tgtEl>
                                        <p:attrNameLst>
                                          <p:attrName>ppt_x</p:attrName>
                                        </p:attrNameLst>
                                      </p:cBhvr>
                                      <p:tavLst>
                                        <p:tav tm="0">
                                          <p:val>
                                            <p:strVal val="#ppt_x"/>
                                          </p:val>
                                        </p:tav>
                                        <p:tav tm="100000">
                                          <p:val>
                                            <p:strVal val="#ppt_x"/>
                                          </p:val>
                                        </p:tav>
                                      </p:tavLst>
                                    </p:anim>
                                    <p:anim calcmode="lin" valueType="num">
                                      <p:cBhvr additive="base">
                                        <p:cTn dur="500" fill="hold" id="33"/>
                                        <p:tgtEl>
                                          <p:spTgt spid="23"/>
                                        </p:tgtEl>
                                        <p:attrNameLst>
                                          <p:attrName>ppt_y</p:attrName>
                                        </p:attrNameLst>
                                      </p:cBhvr>
                                      <p:tavLst>
                                        <p:tav tm="0">
                                          <p:val>
                                            <p:strVal val="1+#ppt_h/2"/>
                                          </p:val>
                                        </p:tav>
                                        <p:tav tm="100000">
                                          <p:val>
                                            <p:strVal val="#ppt_y"/>
                                          </p:val>
                                        </p:tav>
                                      </p:tavLst>
                                    </p:anim>
                                  </p:childTnLst>
                                </p:cTn>
                              </p:par>
                              <p:par>
                                <p:cTn decel="100000" fill="hold" grpId="0" id="34" nodeType="withEffect" presetClass="entr" presetID="2" presetSubtype="4">
                                  <p:stCondLst>
                                    <p:cond delay="2750"/>
                                  </p:stCondLst>
                                  <p:childTnLst>
                                    <p:set>
                                      <p:cBhvr>
                                        <p:cTn dur="1" fill="hold" id="35">
                                          <p:stCondLst>
                                            <p:cond delay="0"/>
                                          </p:stCondLst>
                                        </p:cTn>
                                        <p:tgtEl>
                                          <p:spTgt spid="22"/>
                                        </p:tgtEl>
                                        <p:attrNameLst>
                                          <p:attrName>style.visibility</p:attrName>
                                        </p:attrNameLst>
                                      </p:cBhvr>
                                      <p:to>
                                        <p:strVal val="visible"/>
                                      </p:to>
                                    </p:set>
                                    <p:anim calcmode="lin" valueType="num">
                                      <p:cBhvr additive="base">
                                        <p:cTn dur="500" fill="hold" id="36"/>
                                        <p:tgtEl>
                                          <p:spTgt spid="22"/>
                                        </p:tgtEl>
                                        <p:attrNameLst>
                                          <p:attrName>ppt_x</p:attrName>
                                        </p:attrNameLst>
                                      </p:cBhvr>
                                      <p:tavLst>
                                        <p:tav tm="0">
                                          <p:val>
                                            <p:strVal val="#ppt_x"/>
                                          </p:val>
                                        </p:tav>
                                        <p:tav tm="100000">
                                          <p:val>
                                            <p:strVal val="#ppt_x"/>
                                          </p:val>
                                        </p:tav>
                                      </p:tavLst>
                                    </p:anim>
                                    <p:anim calcmode="lin" valueType="num">
                                      <p:cBhvr additive="base">
                                        <p:cTn dur="500" fill="hold" id="37"/>
                                        <p:tgtEl>
                                          <p:spTgt spid="22"/>
                                        </p:tgtEl>
                                        <p:attrNameLst>
                                          <p:attrName>ppt_y</p:attrName>
                                        </p:attrNameLst>
                                      </p:cBhvr>
                                      <p:tavLst>
                                        <p:tav tm="0">
                                          <p:val>
                                            <p:strVal val="1+#ppt_h/2"/>
                                          </p:val>
                                        </p:tav>
                                        <p:tav tm="100000">
                                          <p:val>
                                            <p:strVal val="#ppt_y"/>
                                          </p:val>
                                        </p:tav>
                                      </p:tavLst>
                                    </p:anim>
                                  </p:childTnLst>
                                </p:cTn>
                              </p:par>
                              <p:par>
                                <p:cTn fill="hold" grpId="0" id="38" nodeType="withEffect" presetClass="entr" presetID="10" presetSubtype="0">
                                  <p:stCondLst>
                                    <p:cond delay="750"/>
                                  </p:stCondLst>
                                  <p:childTnLst>
                                    <p:set>
                                      <p:cBhvr>
                                        <p:cTn dur="1" fill="hold" id="39">
                                          <p:stCondLst>
                                            <p:cond delay="0"/>
                                          </p:stCondLst>
                                        </p:cTn>
                                        <p:tgtEl>
                                          <p:spTgt spid="53"/>
                                        </p:tgtEl>
                                        <p:attrNameLst>
                                          <p:attrName>style.visibility</p:attrName>
                                        </p:attrNameLst>
                                      </p:cBhvr>
                                      <p:to>
                                        <p:strVal val="visible"/>
                                      </p:to>
                                    </p:set>
                                    <p:animEffect filter="fade" transition="in">
                                      <p:cBhvr>
                                        <p:cTn dur="750" id="40"/>
                                        <p:tgtEl>
                                          <p:spTgt spid="53"/>
                                        </p:tgtEl>
                                      </p:cBhvr>
                                    </p:animEffect>
                                  </p:childTnLst>
                                </p:cTn>
                              </p:par>
                              <p:par>
                                <p:cTn decel="50000" fill="hold" grpId="1" id="41" nodeType="withEffect" presetClass="path" presetID="63" presetSubtype="0">
                                  <p:stCondLst>
                                    <p:cond delay="750"/>
                                  </p:stCondLst>
                                  <p:childTnLst>
                                    <p:animMotion origin="layout" path="M 0.01523 3.7037E-06 L -0.10886 3.7037E-06" pathEditMode="relative" ptsTypes="AA" rAng="0">
                                      <p:cBhvr>
                                        <p:cTn dur="750" fill="hold" id="42" spd="-100000"/>
                                        <p:tgtEl>
                                          <p:spTgt spid="53"/>
                                        </p:tgtEl>
                                        <p:attrNameLst>
                                          <p:attrName>ppt_x</p:attrName>
                                          <p:attrName>ppt_y</p:attrName>
                                        </p:attrNameLst>
                                      </p:cBhvr>
                                      <p:rCtr x="-6211" y="0"/>
                                    </p:animMotion>
                                  </p:childTnLst>
                                </p:cTn>
                              </p:par>
                              <p:par>
                                <p:cTn accel="50000" decel="50000" fill="hold" grpId="2" id="43" nodeType="withEffect" presetClass="path" presetID="35" presetSubtype="0">
                                  <p:stCondLst>
                                    <p:cond delay="1500"/>
                                  </p:stCondLst>
                                  <p:childTnLst>
                                    <p:animMotion origin="layout" path="M 0.01601 3.7037E-06 L 3.75E-06 3.7037E-06" pathEditMode="relative" ptsTypes="AA" rAng="0">
                                      <p:cBhvr>
                                        <p:cTn dur="750" fill="hold" id="44"/>
                                        <p:tgtEl>
                                          <p:spTgt spid="53"/>
                                        </p:tgtEl>
                                        <p:attrNameLst>
                                          <p:attrName>ppt_x</p:attrName>
                                          <p:attrName>ppt_y</p:attrName>
                                        </p:attrNameLst>
                                      </p:cBhvr>
                                      <p:rCtr x="-807"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0"/>
      <p:bldP grpId="0" spid="21"/>
      <p:bldP grpId="0" spid="22"/>
      <p:bldP grpId="0" spid="23"/>
      <p:bldP grpId="0" spid="34"/>
      <p:bldGraphic grpId="0" spid="53">
        <p:bldAsOne/>
      </p:bldGraphic>
      <p:bldGraphic grpId="1" spid="53">
        <p:bldAsOne/>
      </p:bldGraphic>
      <p:bldGraphic grpId="2" spid="53">
        <p:bldAsOne/>
      </p:bldGraphic>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BEBA8EAE-BF5A-486C-A8C5-ECC9F3942E4B}">
                <a14:imgProps>
                  <a14:imgLayer xmlns:d3p1="http://schemas.openxmlformats.org/officeDocument/2006/relationships" d3p1:embed="">
                    <a14:imgEffect>
                      <a14:saturation sat="300000"/>
                    </a14:imgEffect>
                  </a14:imgLayer>
                </a14:imgProps>
              </a:ext>
              <a:ext uri="{28A0092B-C50C-407E-A947-70E740481C1C}">
                <a14:useLocalDpi val="0"/>
              </a:ext>
            </a:extLst>
          </a:blip>
          <a:srcRect b="42982" l="37292" r="1011" t="22315"/>
          <a:stretch>
            <a:fillRect/>
          </a:stretch>
        </p:blipFill>
        <p:spPr>
          <a:xfrm>
            <a:off x="-29498" y="0"/>
            <a:ext cx="12221497" cy="6858000"/>
          </a:xfrm>
          <a:prstGeom prst="rect">
            <a:avLst/>
          </a:prstGeom>
        </p:spPr>
      </p:pic>
      <p:sp>
        <p:nvSpPr>
          <p:cNvPr id="5" name="文本框 4">
            <a:extLst>
              <a:ext uri="{FF2B5EF4-FFF2-40B4-BE49-F238E27FC236}">
                <a16:creationId xmlns:a16="http://schemas.microsoft.com/office/drawing/2014/main" id="{41454C21-413D-4561-9BA3-57DB7560FDB8}"/>
              </a:ext>
            </a:extLst>
          </p:cNvPr>
          <p:cNvSpPr txBox="1"/>
          <p:nvPr/>
        </p:nvSpPr>
        <p:spPr>
          <a:xfrm>
            <a:off x="2189831" y="1979419"/>
            <a:ext cx="7812338" cy="1409700"/>
          </a:xfrm>
          <a:prstGeom prst="rect">
            <a:avLst/>
          </a:prstGeom>
          <a:noFill/>
          <a:ln>
            <a:noFill/>
            <a:prstDash val="lgDashDot"/>
          </a:ln>
        </p:spPr>
        <p:txBody>
          <a:bodyPr bIns="34290" lIns="68580" rIns="68580" rtlCol="0" tIns="34290" wrap="square">
            <a:spAutoFit/>
          </a:bodyPr>
          <a:lstStyle/>
          <a:p>
            <a:pPr algn="ctr" lvl="1" marL="0"/>
            <a:r>
              <a:rPr altLang="en-US" b="1" lang="zh-CN" spc="600" sz="8800">
                <a:solidFill>
                  <a:srgbClr val="0070C0"/>
                </a:solidFill>
                <a:latin charset="-122" panose="020b0503020204020204" pitchFamily="34" typeface="微软雅黑"/>
                <a:ea charset="-122" panose="020b0503020204020204" pitchFamily="34" typeface="微软雅黑"/>
              </a:rPr>
              <a:t>未来发展计划</a:t>
            </a:r>
          </a:p>
        </p:txBody>
      </p:sp>
      <p:sp>
        <p:nvSpPr>
          <p:cNvPr id="6" name="矩形 5">
            <a:extLst>
              <a:ext uri="{FF2B5EF4-FFF2-40B4-BE49-F238E27FC236}">
                <a16:creationId xmlns:a16="http://schemas.microsoft.com/office/drawing/2014/main" id="{D6D3C8C8-4399-42B6-8652-C538F20BB48A}"/>
              </a:ext>
            </a:extLst>
          </p:cNvPr>
          <p:cNvSpPr/>
          <p:nvPr/>
        </p:nvSpPr>
        <p:spPr>
          <a:xfrm>
            <a:off x="3060472" y="3301286"/>
            <a:ext cx="6034405" cy="335280"/>
          </a:xfrm>
          <a:prstGeom prst="rect">
            <a:avLst/>
          </a:prstGeom>
        </p:spPr>
        <p:txBody>
          <a:bodyPr wrap="none">
            <a:spAutoFit/>
          </a:bodyPr>
          <a:lstStyle/>
          <a:p>
            <a:pPr algn="ctr"/>
            <a:r>
              <a:rPr altLang="zh-CN" lang="en-US" spc="1000" sz="1600">
                <a:solidFill>
                  <a:schemeClr val="tx1">
                    <a:lumMod val="50000"/>
                    <a:lumOff val="50000"/>
                  </a:schemeClr>
                </a:solidFill>
                <a:latin typeface="+mn-ea"/>
              </a:rPr>
              <a:t>FUTURE DEVELOPMENT PLAN</a:t>
            </a:r>
          </a:p>
        </p:txBody>
      </p:sp>
    </p:spTree>
    <p:extLst>
      <p:ext uri="{BB962C8B-B14F-4D97-AF65-F5344CB8AC3E}">
        <p14:creationId val="2675353792"/>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id="7"/>
                                        <p:tgtEl>
                                          <p:spTgt spid="5"/>
                                        </p:tgtEl>
                                        <p:attrNameLst>
                                          <p:attrName>ppt_y</p:attrName>
                                        </p:attrNameLst>
                                      </p:cBhvr>
                                      <p:tavLst>
                                        <p:tav tm="0">
                                          <p:val>
                                            <p:strVal val="#ppt_y+#ppt_h*1.125000"/>
                                          </p:val>
                                        </p:tav>
                                        <p:tav tm="100000">
                                          <p:val>
                                            <p:strVal val="#ppt_y"/>
                                          </p:val>
                                        </p:tav>
                                      </p:tavLst>
                                    </p:anim>
                                    <p:animEffect filter="wipe(up)" transition="in">
                                      <p:cBhvr>
                                        <p:cTn dur="500" id="8"/>
                                        <p:tgtEl>
                                          <p:spTgt spid="5"/>
                                        </p:tgtEl>
                                      </p:cBhvr>
                                    </p:animEffect>
                                  </p:childTnLst>
                                </p:cTn>
                              </p:par>
                            </p:childTnLst>
                          </p:cTn>
                        </p:par>
                        <p:par>
                          <p:cTn fill="hold" id="9" nodeType="afterGroup">
                            <p:stCondLst>
                              <p:cond delay="500"/>
                            </p:stCondLst>
                            <p:childTnLst>
                              <p:par>
                                <p:cTn fill="hold" id="10" nodeType="afterEffect" presetClass="entr" presetID="16" presetSubtype="21">
                                  <p:stCondLst>
                                    <p:cond delay="0"/>
                                  </p:stCondLst>
                                  <p:childTnLst>
                                    <p:set>
                                      <p:cBhvr>
                                        <p:cTn dur="1" fill="hold" id="11">
                                          <p:stCondLst>
                                            <p:cond delay="0"/>
                                          </p:stCondLst>
                                        </p:cTn>
                                        <p:tgtEl>
                                          <p:spTgt spid="6">
                                            <p:txEl>
                                              <p:pRg end="0" st="0"/>
                                            </p:txEl>
                                          </p:spTgt>
                                        </p:tgtEl>
                                        <p:attrNameLst>
                                          <p:attrName>style.visibility</p:attrName>
                                        </p:attrNameLst>
                                      </p:cBhvr>
                                      <p:to>
                                        <p:strVal val="visible"/>
                                      </p:to>
                                    </p:set>
                                    <p:animEffect filter="barn(inVertical)" transition="in">
                                      <p:cBhvr>
                                        <p:cTn dur="500" id="12"/>
                                        <p:tgtEl>
                                          <p:spTgt spid="6">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488887" y="370910"/>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开发计划</a:t>
            </a:r>
          </a:p>
        </p:txBody>
      </p:sp>
      <p:cxnSp>
        <p:nvCxnSpPr>
          <p:cNvPr id="3" name="直接连接符 2">
            <a:extLst>
              <a:ext uri="{FF2B5EF4-FFF2-40B4-BE49-F238E27FC236}">
                <a16:creationId xmlns:a16="http://schemas.microsoft.com/office/drawing/2014/main" id="{0CF7D00B-407C-4524-AD8E-995DEBFD3A8F}"/>
              </a:ext>
            </a:extLst>
          </p:cNvPr>
          <p:cNvCxnSpPr/>
          <p:nvPr/>
        </p:nvCxnSpPr>
        <p:spPr>
          <a:xfrm flipH="1">
            <a:off x="6096794" y="1689100"/>
            <a:ext cx="0" cy="28575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椭圆 3">
            <a:extLst>
              <a:ext uri="{FF2B5EF4-FFF2-40B4-BE49-F238E27FC236}">
                <a16:creationId xmlns:a16="http://schemas.microsoft.com/office/drawing/2014/main" id="{57FED555-5285-43FF-A439-5F91F1A11D05}"/>
              </a:ext>
            </a:extLst>
          </p:cNvPr>
          <p:cNvSpPr/>
          <p:nvPr/>
        </p:nvSpPr>
        <p:spPr>
          <a:xfrm>
            <a:off x="1486694" y="2209800"/>
            <a:ext cx="2146300" cy="21463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a:extLst>
              <a:ext uri="{FF2B5EF4-FFF2-40B4-BE49-F238E27FC236}">
                <a16:creationId xmlns:a16="http://schemas.microsoft.com/office/drawing/2014/main" id="{A8751BBA-2C61-417A-A9E1-B43F5F064AEE}"/>
              </a:ext>
            </a:extLst>
          </p:cNvPr>
          <p:cNvSpPr/>
          <p:nvPr/>
        </p:nvSpPr>
        <p:spPr>
          <a:xfrm>
            <a:off x="3366294" y="3022600"/>
            <a:ext cx="1333500" cy="13335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a:extLst>
              <a:ext uri="{FF2B5EF4-FFF2-40B4-BE49-F238E27FC236}">
                <a16:creationId xmlns:a16="http://schemas.microsoft.com/office/drawing/2014/main" id="{52D82A66-9C7C-468A-B686-E30B13BBE16B}"/>
              </a:ext>
            </a:extLst>
          </p:cNvPr>
          <p:cNvGrpSpPr/>
          <p:nvPr/>
        </p:nvGrpSpPr>
        <p:grpSpPr>
          <a:xfrm>
            <a:off x="1183251" y="1412460"/>
            <a:ext cx="3129301" cy="474365"/>
            <a:chOff x="7607300" y="899755"/>
            <a:chExt cx="2476500" cy="474365"/>
          </a:xfrm>
          <a:noFill/>
        </p:grpSpPr>
        <p:sp>
          <p:nvSpPr>
            <p:cNvPr id="7" name="矩形 6">
              <a:extLst>
                <a:ext uri="{FF2B5EF4-FFF2-40B4-BE49-F238E27FC236}">
                  <a16:creationId xmlns:a16="http://schemas.microsoft.com/office/drawing/2014/main" id="{956DEE1C-F3C4-471F-AB3C-98AFDA7AD2FB}"/>
                </a:ext>
              </a:extLst>
            </p:cNvPr>
            <p:cNvSpPr/>
            <p:nvPr/>
          </p:nvSpPr>
          <p:spPr>
            <a:xfrm>
              <a:off x="7988300" y="899755"/>
              <a:ext cx="1714500" cy="342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pc="300" sz="2800">
                <a:solidFill>
                  <a:schemeClr val="tx1"/>
                </a:solidFill>
              </a:endParaRPr>
            </a:p>
          </p:txBody>
        </p:sp>
        <p:sp>
          <p:nvSpPr>
            <p:cNvPr id="8" name="文本框 16">
              <a:extLst>
                <a:ext uri="{FF2B5EF4-FFF2-40B4-BE49-F238E27FC236}">
                  <a16:creationId xmlns:a16="http://schemas.microsoft.com/office/drawing/2014/main" id="{EB9393F4-58C2-4E59-B6FB-AF044865BFA5}"/>
                </a:ext>
              </a:extLst>
            </p:cNvPr>
            <p:cNvSpPr txBox="1"/>
            <p:nvPr/>
          </p:nvSpPr>
          <p:spPr>
            <a:xfrm>
              <a:off x="7607300" y="912455"/>
              <a:ext cx="2476500" cy="457200"/>
            </a:xfrm>
            <a:prstGeom prst="rect">
              <a:avLst/>
            </a:prstGeom>
            <a:grpFill/>
          </p:spPr>
          <p:txBody>
            <a:bodyPr rtlCol="0" wrap="square">
              <a:spAutoFit/>
            </a:bodyPr>
            <a:lstStyle/>
            <a:p>
              <a:pPr algn="ctr"/>
              <a:r>
                <a:rPr altLang="en-US" b="1" lang="zh-CN" spc="300" sz="2400">
                  <a:latin charset="-122" panose="020b0503020204020204" pitchFamily="34" typeface="微软雅黑"/>
                  <a:ea charset="-122" panose="020b0503020204020204" pitchFamily="34" typeface="微软雅黑"/>
                </a:rPr>
                <a:t>资金投入情况</a:t>
              </a:r>
            </a:p>
          </p:txBody>
        </p:sp>
      </p:grpSp>
      <p:grpSp>
        <p:nvGrpSpPr>
          <p:cNvPr id="9" name="组合 8">
            <a:extLst>
              <a:ext uri="{FF2B5EF4-FFF2-40B4-BE49-F238E27FC236}">
                <a16:creationId xmlns:a16="http://schemas.microsoft.com/office/drawing/2014/main" id="{D31C0AF9-59C4-404B-A291-E187F53CF017}"/>
              </a:ext>
            </a:extLst>
          </p:cNvPr>
          <p:cNvGrpSpPr/>
          <p:nvPr/>
        </p:nvGrpSpPr>
        <p:grpSpPr>
          <a:xfrm>
            <a:off x="7393551" y="1367841"/>
            <a:ext cx="3129301" cy="474365"/>
            <a:chOff x="7607300" y="899755"/>
            <a:chExt cx="2476500" cy="474365"/>
          </a:xfrm>
          <a:noFill/>
        </p:grpSpPr>
        <p:sp>
          <p:nvSpPr>
            <p:cNvPr id="10" name="矩形 9">
              <a:extLst>
                <a:ext uri="{FF2B5EF4-FFF2-40B4-BE49-F238E27FC236}">
                  <a16:creationId xmlns:a16="http://schemas.microsoft.com/office/drawing/2014/main" id="{A73C41A1-EE48-414C-85A4-B99EF122F799}"/>
                </a:ext>
              </a:extLst>
            </p:cNvPr>
            <p:cNvSpPr/>
            <p:nvPr/>
          </p:nvSpPr>
          <p:spPr>
            <a:xfrm>
              <a:off x="7988300" y="899755"/>
              <a:ext cx="1714500" cy="342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pc="300" sz="2800">
                <a:solidFill>
                  <a:schemeClr val="tx1"/>
                </a:solidFill>
              </a:endParaRPr>
            </a:p>
          </p:txBody>
        </p:sp>
        <p:sp>
          <p:nvSpPr>
            <p:cNvPr id="11" name="文本框 20">
              <a:extLst>
                <a:ext uri="{FF2B5EF4-FFF2-40B4-BE49-F238E27FC236}">
                  <a16:creationId xmlns:a16="http://schemas.microsoft.com/office/drawing/2014/main" id="{7157D859-EA8F-4735-B0BF-48CF6E8EFD12}"/>
                </a:ext>
              </a:extLst>
            </p:cNvPr>
            <p:cNvSpPr txBox="1"/>
            <p:nvPr/>
          </p:nvSpPr>
          <p:spPr>
            <a:xfrm>
              <a:off x="7607299" y="912455"/>
              <a:ext cx="2476500" cy="457200"/>
            </a:xfrm>
            <a:prstGeom prst="rect">
              <a:avLst/>
            </a:prstGeom>
            <a:grpFill/>
          </p:spPr>
          <p:txBody>
            <a:bodyPr rtlCol="0" wrap="square">
              <a:spAutoFit/>
            </a:bodyPr>
            <a:lstStyle/>
            <a:p>
              <a:pPr algn="ctr"/>
              <a:r>
                <a:rPr altLang="en-US" b="1" lang="zh-CN" spc="300" sz="2400">
                  <a:latin charset="-122" panose="020b0503020204020204" pitchFamily="34" typeface="微软雅黑"/>
                  <a:ea charset="-122" panose="020b0503020204020204" pitchFamily="34" typeface="微软雅黑"/>
                </a:rPr>
                <a:t>资金使用计划占比</a:t>
              </a:r>
            </a:p>
          </p:txBody>
        </p:sp>
      </p:grpSp>
      <p:sp>
        <p:nvSpPr>
          <p:cNvPr id="12" name="文本框 21">
            <a:extLst>
              <a:ext uri="{FF2B5EF4-FFF2-40B4-BE49-F238E27FC236}">
                <a16:creationId xmlns:a16="http://schemas.microsoft.com/office/drawing/2014/main" id="{1FFF6E8F-9919-462A-B5E7-4BC5FFFC9DEB}"/>
              </a:ext>
            </a:extLst>
          </p:cNvPr>
          <p:cNvSpPr txBox="1"/>
          <p:nvPr/>
        </p:nvSpPr>
        <p:spPr>
          <a:xfrm>
            <a:off x="1867694" y="3540096"/>
            <a:ext cx="1371600" cy="335280"/>
          </a:xfrm>
          <a:prstGeom prst="rect">
            <a:avLst/>
          </a:prstGeom>
          <a:noFill/>
        </p:spPr>
        <p:txBody>
          <a:bodyPr rtlCol="0" wrap="square">
            <a:spAutoFit/>
          </a:bodyPr>
          <a:lstStyle/>
          <a:p>
            <a:pPr algn="ctr"/>
            <a:r>
              <a:rPr altLang="en-US" lang="zh-CN" sz="1600">
                <a:solidFill>
                  <a:schemeClr val="bg1"/>
                </a:solidFill>
                <a:latin charset="-122" panose="020b0503020204020204" pitchFamily="34" typeface="微软雅黑"/>
                <a:ea charset="-122" panose="020b0503020204020204" pitchFamily="34" typeface="微软雅黑"/>
              </a:rPr>
              <a:t>第一期</a:t>
            </a:r>
          </a:p>
        </p:txBody>
      </p:sp>
      <p:sp>
        <p:nvSpPr>
          <p:cNvPr id="13" name="文本框 22">
            <a:extLst>
              <a:ext uri="{FF2B5EF4-FFF2-40B4-BE49-F238E27FC236}">
                <a16:creationId xmlns:a16="http://schemas.microsoft.com/office/drawing/2014/main" id="{6EFE6639-EF40-47F2-942E-5A8B077C2E7F}"/>
              </a:ext>
            </a:extLst>
          </p:cNvPr>
          <p:cNvSpPr txBox="1"/>
          <p:nvPr/>
        </p:nvSpPr>
        <p:spPr>
          <a:xfrm>
            <a:off x="3340894" y="3816352"/>
            <a:ext cx="1371600" cy="304800"/>
          </a:xfrm>
          <a:prstGeom prst="rect">
            <a:avLst/>
          </a:prstGeom>
          <a:noFill/>
        </p:spPr>
        <p:txBody>
          <a:bodyPr rtlCol="0" wrap="square">
            <a:spAutoFit/>
          </a:bodyPr>
          <a:lstStyle/>
          <a:p>
            <a:pPr algn="ctr"/>
            <a:r>
              <a:rPr altLang="en-US" lang="zh-CN" sz="1400">
                <a:solidFill>
                  <a:schemeClr val="bg1"/>
                </a:solidFill>
                <a:latin charset="-122" panose="020b0503020204020204" pitchFamily="34" typeface="微软雅黑"/>
                <a:ea charset="-122" panose="020b0503020204020204" pitchFamily="34" typeface="微软雅黑"/>
              </a:rPr>
              <a:t>第一期</a:t>
            </a:r>
          </a:p>
        </p:txBody>
      </p:sp>
      <p:sp>
        <p:nvSpPr>
          <p:cNvPr id="14" name="文本框 23">
            <a:extLst>
              <a:ext uri="{FF2B5EF4-FFF2-40B4-BE49-F238E27FC236}">
                <a16:creationId xmlns:a16="http://schemas.microsoft.com/office/drawing/2014/main" id="{D2547E76-1B61-481D-B3A0-41902841C553}"/>
              </a:ext>
            </a:extLst>
          </p:cNvPr>
          <p:cNvSpPr txBox="1"/>
          <p:nvPr/>
        </p:nvSpPr>
        <p:spPr>
          <a:xfrm>
            <a:off x="1588294" y="2736390"/>
            <a:ext cx="1968500" cy="762000"/>
          </a:xfrm>
          <a:prstGeom prst="rect">
            <a:avLst/>
          </a:prstGeom>
          <a:noFill/>
        </p:spPr>
        <p:txBody>
          <a:bodyPr rtlCol="0" wrap="square">
            <a:spAutoFit/>
          </a:bodyPr>
          <a:lstStyle/>
          <a:p>
            <a:pPr algn="ctr"/>
            <a:r>
              <a:rPr altLang="zh-CN" lang="en-US" sz="4400">
                <a:solidFill>
                  <a:schemeClr val="bg1"/>
                </a:solidFill>
                <a:latin charset="0" panose="020b0503020202020204" pitchFamily="34" typeface="Agency FB"/>
                <a:ea charset="-122" panose="020b0503020204020204" pitchFamily="34" typeface="微软雅黑"/>
              </a:rPr>
              <a:t>500万</a:t>
            </a:r>
          </a:p>
        </p:txBody>
      </p:sp>
      <p:sp>
        <p:nvSpPr>
          <p:cNvPr id="15" name="文本框 24">
            <a:extLst>
              <a:ext uri="{FF2B5EF4-FFF2-40B4-BE49-F238E27FC236}">
                <a16:creationId xmlns:a16="http://schemas.microsoft.com/office/drawing/2014/main" id="{D8BA31C6-8B50-4046-B989-D1C73A3632D9}"/>
              </a:ext>
            </a:extLst>
          </p:cNvPr>
          <p:cNvSpPr txBox="1"/>
          <p:nvPr/>
        </p:nvSpPr>
        <p:spPr>
          <a:xfrm>
            <a:off x="3067844" y="3297019"/>
            <a:ext cx="1968500" cy="518160"/>
          </a:xfrm>
          <a:prstGeom prst="rect">
            <a:avLst/>
          </a:prstGeom>
          <a:noFill/>
        </p:spPr>
        <p:txBody>
          <a:bodyPr rtlCol="0" wrap="square">
            <a:spAutoFit/>
          </a:bodyPr>
          <a:lstStyle/>
          <a:p>
            <a:pPr algn="ctr"/>
            <a:r>
              <a:rPr altLang="zh-CN" lang="en-US" sz="2800">
                <a:solidFill>
                  <a:schemeClr val="bg1"/>
                </a:solidFill>
                <a:latin charset="0" panose="020b0503020202020204" pitchFamily="34" typeface="Agency FB"/>
                <a:ea charset="-122" panose="020b0503020204020204" pitchFamily="34" typeface="微软雅黑"/>
              </a:rPr>
              <a:t>200万</a:t>
            </a:r>
          </a:p>
        </p:txBody>
      </p:sp>
      <p:cxnSp>
        <p:nvCxnSpPr>
          <p:cNvPr id="16" name="直接连接符 15">
            <a:extLst>
              <a:ext uri="{FF2B5EF4-FFF2-40B4-BE49-F238E27FC236}">
                <a16:creationId xmlns:a16="http://schemas.microsoft.com/office/drawing/2014/main" id="{E79A21BF-E0B7-4DB6-8FE3-D9CE7747FCFF}"/>
              </a:ext>
            </a:extLst>
          </p:cNvPr>
          <p:cNvCxnSpPr/>
          <p:nvPr/>
        </p:nvCxnSpPr>
        <p:spPr>
          <a:xfrm>
            <a:off x="1778794" y="3460750"/>
            <a:ext cx="1587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6AAB2579-70C2-4EE2-85D1-61AA2098185B}"/>
              </a:ext>
            </a:extLst>
          </p:cNvPr>
          <p:cNvCxnSpPr/>
          <p:nvPr/>
        </p:nvCxnSpPr>
        <p:spPr>
          <a:xfrm>
            <a:off x="3594894" y="3784600"/>
            <a:ext cx="863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AFBB3674-9D85-4E0A-8690-C5704E0791CD}"/>
              </a:ext>
            </a:extLst>
          </p:cNvPr>
          <p:cNvGrpSpPr/>
          <p:nvPr/>
        </p:nvGrpSpPr>
        <p:grpSpPr>
          <a:xfrm>
            <a:off x="6671469" y="1838325"/>
            <a:ext cx="4524375" cy="3016250"/>
            <a:chOff x="6670674" y="2193925"/>
            <a:chExt cx="4524375" cy="3016250"/>
          </a:xfrm>
        </p:grpSpPr>
        <p:graphicFrame>
          <p:nvGraphicFramePr>
            <p:cNvPr id="19" name="图表 18">
              <a:extLst>
                <a:ext uri="{FF2B5EF4-FFF2-40B4-BE49-F238E27FC236}">
                  <a16:creationId xmlns:a16="http://schemas.microsoft.com/office/drawing/2014/main" id="{2E2AE548-F3AB-43D6-89E1-71A273453B4A}"/>
                </a:ext>
              </a:extLst>
            </p:cNvPr>
            <p:cNvGraphicFramePr/>
            <p:nvPr>
              <p:extLst/>
            </p:nvPr>
          </p:nvGraphicFramePr>
          <p:xfrm>
            <a:off x="6670674" y="2193925"/>
            <a:ext cx="4524375" cy="3016250"/>
          </p:xfrm>
          <a:graphic>
            <a:graphicData uri="http://schemas.openxmlformats.org/drawingml/2006/chart">
              <c:chart xmlns:c="http://schemas.openxmlformats.org/drawingml/2006/chart" r:id="rId4"/>
            </a:graphicData>
          </a:graphic>
        </p:graphicFrame>
        <p:sp>
          <p:nvSpPr>
            <p:cNvPr id="20" name="文本框 32">
              <a:extLst>
                <a:ext uri="{FF2B5EF4-FFF2-40B4-BE49-F238E27FC236}">
                  <a16:creationId xmlns:a16="http://schemas.microsoft.com/office/drawing/2014/main" id="{D7DE8939-64A1-4694-AA25-56E539CB53E0}"/>
                </a:ext>
              </a:extLst>
            </p:cNvPr>
            <p:cNvSpPr txBox="1"/>
            <p:nvPr/>
          </p:nvSpPr>
          <p:spPr>
            <a:xfrm>
              <a:off x="9702801" y="3470131"/>
              <a:ext cx="749300" cy="274320"/>
            </a:xfrm>
            <a:prstGeom prst="rect">
              <a:avLst/>
            </a:prstGeom>
            <a:noFill/>
          </p:spPr>
          <p:txBody>
            <a:bodyPr rtlCol="0" wrap="square">
              <a:spAutoFit/>
            </a:bodyPr>
            <a:lstStyle/>
            <a:p>
              <a:r>
                <a:rPr altLang="zh-CN" lang="en-US" sz="1200">
                  <a:solidFill>
                    <a:schemeClr val="bg1"/>
                  </a:solidFill>
                  <a:latin charset="0" panose="020b0503020202020204" pitchFamily="34" typeface="Agency FB"/>
                  <a:ea charset="-122" panose="020b0503020204020204" pitchFamily="34" typeface="微软雅黑"/>
                </a:rPr>
                <a:t>60%</a:t>
              </a:r>
            </a:p>
          </p:txBody>
        </p:sp>
        <p:sp>
          <p:nvSpPr>
            <p:cNvPr id="21" name="文本框 33">
              <a:extLst>
                <a:ext uri="{FF2B5EF4-FFF2-40B4-BE49-F238E27FC236}">
                  <a16:creationId xmlns:a16="http://schemas.microsoft.com/office/drawing/2014/main" id="{52FDEE69-D99E-465A-A756-0F6557B5FDA7}"/>
                </a:ext>
              </a:extLst>
            </p:cNvPr>
            <p:cNvSpPr txBox="1"/>
            <p:nvPr/>
          </p:nvSpPr>
          <p:spPr>
            <a:xfrm>
              <a:off x="7937500" y="2801089"/>
              <a:ext cx="749300" cy="274320"/>
            </a:xfrm>
            <a:prstGeom prst="rect">
              <a:avLst/>
            </a:prstGeom>
            <a:noFill/>
          </p:spPr>
          <p:txBody>
            <a:bodyPr rtlCol="0" wrap="square">
              <a:spAutoFit/>
            </a:bodyPr>
            <a:lstStyle/>
            <a:p>
              <a:r>
                <a:rPr altLang="zh-CN" lang="en-US" sz="1200">
                  <a:solidFill>
                    <a:schemeClr val="bg1"/>
                  </a:solidFill>
                  <a:latin charset="0" panose="020b0503020202020204" pitchFamily="34" typeface="Agency FB"/>
                  <a:ea charset="-122" panose="020b0503020204020204" pitchFamily="34" typeface="微软雅黑"/>
                </a:rPr>
                <a:t>10%</a:t>
              </a:r>
            </a:p>
          </p:txBody>
        </p:sp>
        <p:sp>
          <p:nvSpPr>
            <p:cNvPr id="22" name="文本框 34">
              <a:extLst>
                <a:ext uri="{FF2B5EF4-FFF2-40B4-BE49-F238E27FC236}">
                  <a16:creationId xmlns:a16="http://schemas.microsoft.com/office/drawing/2014/main" id="{1CA11BA4-AA6C-4F55-A4E3-D04314CE0DB2}"/>
                </a:ext>
              </a:extLst>
            </p:cNvPr>
            <p:cNvSpPr txBox="1"/>
            <p:nvPr/>
          </p:nvSpPr>
          <p:spPr>
            <a:xfrm>
              <a:off x="8445500" y="2477636"/>
              <a:ext cx="749300" cy="274320"/>
            </a:xfrm>
            <a:prstGeom prst="rect">
              <a:avLst/>
            </a:prstGeom>
            <a:noFill/>
          </p:spPr>
          <p:txBody>
            <a:bodyPr rtlCol="0" wrap="square">
              <a:spAutoFit/>
            </a:bodyPr>
            <a:lstStyle/>
            <a:p>
              <a:r>
                <a:rPr altLang="zh-CN" lang="en-US" sz="1200">
                  <a:solidFill>
                    <a:schemeClr val="bg1"/>
                  </a:solidFill>
                  <a:latin charset="0" panose="020b0503020202020204" pitchFamily="34" typeface="Agency FB"/>
                  <a:ea charset="-122" panose="020b0503020204020204" pitchFamily="34" typeface="微软雅黑"/>
                </a:rPr>
                <a:t>10%</a:t>
              </a:r>
            </a:p>
          </p:txBody>
        </p:sp>
        <p:sp>
          <p:nvSpPr>
            <p:cNvPr id="23" name="文本框 35">
              <a:extLst>
                <a:ext uri="{FF2B5EF4-FFF2-40B4-BE49-F238E27FC236}">
                  <a16:creationId xmlns:a16="http://schemas.microsoft.com/office/drawing/2014/main" id="{C6F0463F-5728-471E-AB8F-CAACF9F00FA9}"/>
                </a:ext>
              </a:extLst>
            </p:cNvPr>
            <p:cNvSpPr txBox="1"/>
            <p:nvPr/>
          </p:nvSpPr>
          <p:spPr>
            <a:xfrm>
              <a:off x="7715251" y="3674129"/>
              <a:ext cx="749300" cy="274320"/>
            </a:xfrm>
            <a:prstGeom prst="rect">
              <a:avLst/>
            </a:prstGeom>
            <a:noFill/>
          </p:spPr>
          <p:txBody>
            <a:bodyPr rtlCol="0" wrap="square">
              <a:spAutoFit/>
            </a:bodyPr>
            <a:lstStyle/>
            <a:p>
              <a:r>
                <a:rPr altLang="zh-CN" lang="en-US" sz="1200">
                  <a:solidFill>
                    <a:schemeClr val="bg1"/>
                  </a:solidFill>
                  <a:latin charset="0" panose="020b0503020202020204" pitchFamily="34" typeface="Agency FB"/>
                  <a:ea charset="-122" panose="020b0503020204020204" pitchFamily="34" typeface="微软雅黑"/>
                </a:rPr>
                <a:t>20%</a:t>
              </a:r>
            </a:p>
          </p:txBody>
        </p:sp>
        <p:grpSp>
          <p:nvGrpSpPr>
            <p:cNvPr id="25" name="Group 4">
              <a:extLst>
                <a:ext uri="{FF2B5EF4-FFF2-40B4-BE49-F238E27FC236}">
                  <a16:creationId xmlns:a16="http://schemas.microsoft.com/office/drawing/2014/main" id="{4F64E4EE-3026-4637-8795-A5DDC69C2215}"/>
                </a:ext>
              </a:extLst>
            </p:cNvPr>
            <p:cNvGrpSpPr>
              <a:grpSpLocks noChangeAspect="1"/>
            </p:cNvGrpSpPr>
            <p:nvPr/>
          </p:nvGrpSpPr>
          <p:grpSpPr>
            <a:xfrm>
              <a:off x="8629649" y="3178874"/>
              <a:ext cx="606426" cy="734095"/>
              <a:chOff x="3688" y="1976"/>
              <a:chExt cx="304" cy="368"/>
            </a:xfrm>
          </p:grpSpPr>
          <p:sp>
            <p:nvSpPr>
              <p:cNvPr id="26" name="AutoShape 3">
                <a:extLst>
                  <a:ext uri="{FF2B5EF4-FFF2-40B4-BE49-F238E27FC236}">
                    <a16:creationId xmlns:a16="http://schemas.microsoft.com/office/drawing/2014/main" id="{7C0F249A-F68E-48AE-9618-E80555F724C6}"/>
                  </a:ext>
                </a:extLst>
              </p:cNvPr>
              <p:cNvSpPr>
                <a:spLocks noChangeArrowheads="1" noChangeAspect="1" noTextEdit="1"/>
              </p:cNvSpPr>
              <p:nvPr/>
            </p:nvSpPr>
            <p:spPr bwMode="auto">
              <a:xfrm>
                <a:off x="3688" y="1976"/>
                <a:ext cx="304" cy="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latin charset="0" panose="020b0503020202020204" pitchFamily="34" typeface="Agency FB"/>
                </a:endParaRPr>
              </a:p>
            </p:txBody>
          </p:sp>
          <p:sp>
            <p:nvSpPr>
              <p:cNvPr id="27" name="Freeform 5">
                <a:extLst>
                  <a:ext uri="{FF2B5EF4-FFF2-40B4-BE49-F238E27FC236}">
                    <a16:creationId xmlns:a16="http://schemas.microsoft.com/office/drawing/2014/main" id="{5DA0ABC5-7643-40CF-BEEE-935DA3026337}"/>
                  </a:ext>
                </a:extLst>
              </p:cNvPr>
              <p:cNvSpPr>
                <a:spLocks noEditPoints="1"/>
              </p:cNvSpPr>
              <p:nvPr/>
            </p:nvSpPr>
            <p:spPr bwMode="auto">
              <a:xfrm>
                <a:off x="3628" y="1969"/>
                <a:ext cx="424" cy="378"/>
              </a:xfrm>
              <a:custGeom>
                <a:gdLst>
                  <a:gd fmla="*/ 85 w 176" name="T0"/>
                  <a:gd fmla="*/ 125 h 157" name="T1"/>
                  <a:gd fmla="*/ 91 w 176" name="T2"/>
                  <a:gd fmla="*/ 125 h 157" name="T3"/>
                  <a:gd fmla="*/ 89 w 176" name="T4"/>
                  <a:gd fmla="*/ 108 h 157" name="T5"/>
                  <a:gd fmla="*/ 73 w 176" name="T6"/>
                  <a:gd fmla="*/ 85 h 157" name="T7"/>
                  <a:gd fmla="*/ 76 w 176" name="T8"/>
                  <a:gd fmla="*/ 90 h 157" name="T9"/>
                  <a:gd fmla="*/ 73 w 176" name="T10"/>
                  <a:gd fmla="*/ 85 h 157" name="T11"/>
                  <a:gd fmla="*/ 85 w 176" name="T12"/>
                  <a:gd fmla="*/ 76 h 157" name="T13"/>
                  <a:gd fmla="*/ 89 w 176" name="T14"/>
                  <a:gd fmla="*/ 95 h 157" name="T15"/>
                  <a:gd fmla="*/ 91 w 176" name="T16"/>
                  <a:gd fmla="*/ 77 h 157" name="T17"/>
                  <a:gd fmla="*/ 129 w 176" name="T18"/>
                  <a:gd fmla="*/ 55 h 157" name="T19"/>
                  <a:gd fmla="*/ 104 w 176" name="T20"/>
                  <a:gd fmla="*/ 32 h 157" name="T21"/>
                  <a:gd fmla="*/ 103 w 176" name="T22"/>
                  <a:gd fmla="*/ 28 h 157" name="T23"/>
                  <a:gd fmla="*/ 112 w 176" name="T24"/>
                  <a:gd fmla="*/ 6 h 157" name="T25"/>
                  <a:gd fmla="*/ 60 w 176" name="T26"/>
                  <a:gd fmla="*/ 6 h 157" name="T27"/>
                  <a:gd fmla="*/ 70 w 176" name="T28"/>
                  <a:gd fmla="*/ 30 h 157" name="T29"/>
                  <a:gd fmla="*/ 73 w 176" name="T30"/>
                  <a:gd fmla="*/ 33 h 157" name="T31"/>
                  <a:gd fmla="*/ 57 w 176" name="T32"/>
                  <a:gd fmla="*/ 156 h 157" name="T33"/>
                  <a:gd fmla="*/ 118 w 176" name="T34"/>
                  <a:gd fmla="*/ 156 h 157" name="T35"/>
                  <a:gd fmla="*/ 114 w 176" name="T36"/>
                  <a:gd fmla="*/ 114 h 157" name="T37"/>
                  <a:gd fmla="*/ 101 w 176" name="T38"/>
                  <a:gd fmla="*/ 129 h 157" name="T39"/>
                  <a:gd fmla="*/ 98 w 176" name="T40"/>
                  <a:gd fmla="*/ 136 h 157" name="T41"/>
                  <a:gd fmla="*/ 91 w 176" name="T42"/>
                  <a:gd fmla="*/ 136 h 157" name="T43"/>
                  <a:gd fmla="*/ 89 w 176" name="T44"/>
                  <a:gd fmla="*/ 132 h 157" name="T45"/>
                  <a:gd fmla="*/ 86 w 176" name="T46"/>
                  <a:gd fmla="*/ 136 h 157" name="T47"/>
                  <a:gd fmla="*/ 78 w 176" name="T48"/>
                  <a:gd fmla="*/ 136 h 157" name="T49"/>
                  <a:gd fmla="*/ 71 w 176" name="T50"/>
                  <a:gd fmla="*/ 127 h 157" name="T51"/>
                  <a:gd fmla="*/ 67 w 176" name="T52"/>
                  <a:gd fmla="*/ 108 h 157" name="T53"/>
                  <a:gd fmla="*/ 77 w 176" name="T54"/>
                  <a:gd fmla="*/ 122 h 157" name="T55"/>
                  <a:gd fmla="*/ 72 w 176" name="T56"/>
                  <a:gd fmla="*/ 102 h 157" name="T57"/>
                  <a:gd fmla="*/ 63 w 176" name="T58"/>
                  <a:gd fmla="*/ 87 h 157" name="T59"/>
                  <a:gd fmla="*/ 71 w 176" name="T60"/>
                  <a:gd fmla="*/ 73 h 157" name="T61"/>
                  <a:gd fmla="*/ 77 w 176" name="T62"/>
                  <a:gd fmla="*/ 63 h 157" name="T63"/>
                  <a:gd fmla="*/ 85 w 176" name="T64"/>
                  <a:gd fmla="*/ 63 h 157" name="T65"/>
                  <a:gd fmla="*/ 87 w 176" name="T66"/>
                  <a:gd fmla="*/ 68 h 157" name="T67"/>
                  <a:gd fmla="*/ 91 w 176" name="T68"/>
                  <a:gd fmla="*/ 63 h 157" name="T69"/>
                  <a:gd fmla="*/ 99 w 176" name="T70"/>
                  <a:gd fmla="*/ 63 h 157" name="T71"/>
                  <a:gd fmla="*/ 100 w 176" name="T72"/>
                  <a:gd fmla="*/ 71 h 157" name="T73"/>
                  <a:gd fmla="*/ 112 w 176" name="T74"/>
                  <a:gd fmla="*/ 87 h 157" name="T75"/>
                  <a:gd fmla="*/ 103 w 176" name="T76"/>
                  <a:gd fmla="*/ 86 h 157" name="T77"/>
                  <a:gd fmla="*/ 100 w 176" name="T78"/>
                  <a:gd fmla="*/ 98 h 157" name="T79"/>
                  <a:gd fmla="*/ 112 w 176" name="T80"/>
                  <a:gd fmla="*/ 106 h 157" name="T81"/>
                  <a:gd fmla="*/ 101 w 176" name="T82"/>
                  <a:gd fmla="*/ 111 h 157" name="T83"/>
                  <a:gd fmla="*/ 99 w 176" name="T84"/>
                  <a:gd fmla="*/ 123 h 157" name="T85"/>
                  <a:gd fmla="*/ 104 w 176" name="T86"/>
                  <a:gd fmla="*/ 116 h 15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57" w="176">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chemeClr val="accent5">
                  <a:lumMod val="75000"/>
                </a:schemeClr>
              </a:solidFill>
              <a:ln>
                <a:noFill/>
              </a:ln>
              <a:extLst>
                <a:ext uri="{91240B29-F687-4F45-9708-019B960494DF}">
                  <a14:hiddenLine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8" name="矩形 27">
            <a:extLst>
              <a:ext uri="{FF2B5EF4-FFF2-40B4-BE49-F238E27FC236}">
                <a16:creationId xmlns:a16="http://schemas.microsoft.com/office/drawing/2014/main" id="{56C63ADF-D985-4285-99A7-8789D512EBA7}"/>
              </a:ext>
            </a:extLst>
          </p:cNvPr>
          <p:cNvSpPr/>
          <p:nvPr/>
        </p:nvSpPr>
        <p:spPr>
          <a:xfrm>
            <a:off x="1353344" y="5016272"/>
            <a:ext cx="3759200" cy="1097280"/>
          </a:xfrm>
          <a:prstGeom prst="rect">
            <a:avLst/>
          </a:prstGeom>
          <a:noFill/>
        </p:spPr>
        <p:txBody>
          <a:bodyPr rtlCol="0" wrap="square">
            <a:spAutoFit/>
          </a:bodyPr>
          <a:lstStyle/>
          <a:p>
            <a:pPr>
              <a:lnSpc>
                <a:spcPct val="150000"/>
              </a:lnSpc>
            </a:pPr>
            <a:r>
              <a:rPr altLang="en-US" lang="zh-CN" spc="300" sz="1100">
                <a:solidFill>
                  <a:schemeClr val="tx1">
                    <a:lumMod val="75000"/>
                    <a:lumOff val="25000"/>
                  </a:schemeClr>
                </a:solidFill>
                <a:latin charset="-122" panose="020b0503020204020204" pitchFamily="34" typeface="微软雅黑"/>
                <a:ea charset="-122" panose="020b0503020204020204" pitchFamily="34" typeface="微软雅黑"/>
              </a:rPr>
              <a:t>     第一期投资将于2018年5月13日进入，用于XXX开发与推广，第二期预计将2018年3月1日进入，具体占比视第一期财务状况决定。</a:t>
            </a:r>
          </a:p>
        </p:txBody>
      </p:sp>
      <p:sp>
        <p:nvSpPr>
          <p:cNvPr id="29" name="矩形 28">
            <a:extLst>
              <a:ext uri="{FF2B5EF4-FFF2-40B4-BE49-F238E27FC236}">
                <a16:creationId xmlns:a16="http://schemas.microsoft.com/office/drawing/2014/main" id="{6D55EF63-09A4-46ED-BAFA-9CC16B3AD66D}"/>
              </a:ext>
            </a:extLst>
          </p:cNvPr>
          <p:cNvSpPr/>
          <p:nvPr/>
        </p:nvSpPr>
        <p:spPr>
          <a:xfrm>
            <a:off x="6734570" y="5111281"/>
            <a:ext cx="4398168" cy="845820"/>
          </a:xfrm>
          <a:prstGeom prst="rect">
            <a:avLst/>
          </a:prstGeom>
          <a:noFill/>
        </p:spPr>
        <p:txBody>
          <a:bodyPr rtlCol="0" wrap="square">
            <a:spAutoFit/>
          </a:bodyPr>
          <a:lstStyle/>
          <a:p>
            <a:pPr>
              <a:lnSpc>
                <a:spcPct val="150000"/>
              </a:lnSpc>
            </a:pPr>
            <a:r>
              <a:rPr altLang="zh-CN" lang="en-US" spc="300" sz="1100">
                <a:solidFill>
                  <a:schemeClr val="tx1">
                    <a:lumMod val="75000"/>
                    <a:lumOff val="25000"/>
                  </a:schemeClr>
                </a:solidFill>
                <a:latin charset="-122" panose="020b0503020204020204" pitchFamily="34" typeface="微软雅黑"/>
                <a:ea charset="-122" panose="020b0503020204020204" pitchFamily="34" typeface="微软雅黑"/>
              </a:rPr>
              <a:t>     第一期投资将主要用在以下方面：技术开发占比为60%、推广拓展占比为20%、设计成本占比10%、人力占比10%。</a:t>
            </a:r>
          </a:p>
        </p:txBody>
      </p:sp>
    </p:spTree>
    <p:extLst>
      <p:ext uri="{BB962C8B-B14F-4D97-AF65-F5344CB8AC3E}">
        <p14:creationId val="1579816477"/>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id="10" nodeType="afterEffect" presetClass="entr" presetID="16" presetSubtype="42">
                                  <p:stCondLst>
                                    <p:cond delay="0"/>
                                  </p:stCondLst>
                                  <p:childTnLst>
                                    <p:set>
                                      <p:cBhvr>
                                        <p:cTn dur="1" fill="hold" id="11">
                                          <p:stCondLst>
                                            <p:cond delay="0"/>
                                          </p:stCondLst>
                                        </p:cTn>
                                        <p:tgtEl>
                                          <p:spTgt spid="3"/>
                                        </p:tgtEl>
                                        <p:attrNameLst>
                                          <p:attrName>style.visibility</p:attrName>
                                        </p:attrNameLst>
                                      </p:cBhvr>
                                      <p:to>
                                        <p:strVal val="visible"/>
                                      </p:to>
                                    </p:set>
                                    <p:animEffect filter="barn(outHorizontal)" transition="in">
                                      <p:cBhvr>
                                        <p:cTn dur="500" id="12"/>
                                        <p:tgtEl>
                                          <p:spTgt spid="3"/>
                                        </p:tgtEl>
                                      </p:cBhvr>
                                    </p:animEffect>
                                  </p:childTnLst>
                                </p:cTn>
                              </p:par>
                              <p:par>
                                <p:cTn fill="hold" grpId="0" id="13" nodeType="withEffect" presetClass="entr" presetID="10" presetSubtype="0">
                                  <p:stCondLst>
                                    <p:cond delay="500"/>
                                  </p:stCondLst>
                                  <p:childTnLst>
                                    <p:set>
                                      <p:cBhvr>
                                        <p:cTn dur="1" fill="hold" id="14">
                                          <p:stCondLst>
                                            <p:cond delay="0"/>
                                          </p:stCondLst>
                                        </p:cTn>
                                        <p:tgtEl>
                                          <p:spTgt spid="4"/>
                                        </p:tgtEl>
                                        <p:attrNameLst>
                                          <p:attrName>style.visibility</p:attrName>
                                        </p:attrNameLst>
                                      </p:cBhvr>
                                      <p:to>
                                        <p:strVal val="visible"/>
                                      </p:to>
                                    </p:set>
                                    <p:animEffect filter="fade" transition="in">
                                      <p:cBhvr>
                                        <p:cTn dur="500" id="15"/>
                                        <p:tgtEl>
                                          <p:spTgt spid="4"/>
                                        </p:tgtEl>
                                      </p:cBhvr>
                                    </p:animEffect>
                                  </p:childTnLst>
                                </p:cTn>
                              </p:par>
                              <p:par>
                                <p:cTn fill="hold" grpId="0" id="16" nodeType="withEffect" presetClass="entr" presetID="10" presetSubtype="0">
                                  <p:stCondLst>
                                    <p:cond delay="500"/>
                                  </p:stCondLst>
                                  <p:childTnLst>
                                    <p:set>
                                      <p:cBhvr>
                                        <p:cTn dur="1" fill="hold" id="17">
                                          <p:stCondLst>
                                            <p:cond delay="0"/>
                                          </p:stCondLst>
                                        </p:cTn>
                                        <p:tgtEl>
                                          <p:spTgt spid="5"/>
                                        </p:tgtEl>
                                        <p:attrNameLst>
                                          <p:attrName>style.visibility</p:attrName>
                                        </p:attrNameLst>
                                      </p:cBhvr>
                                      <p:to>
                                        <p:strVal val="visible"/>
                                      </p:to>
                                    </p:set>
                                    <p:animEffect filter="fade" transition="in">
                                      <p:cBhvr>
                                        <p:cTn dur="500" id="18"/>
                                        <p:tgtEl>
                                          <p:spTgt spid="5"/>
                                        </p:tgtEl>
                                      </p:cBhvr>
                                    </p:animEffect>
                                  </p:childTnLst>
                                </p:cTn>
                              </p:par>
                              <p:par>
                                <p:cTn fill="hold" grpId="0" id="19" nodeType="withEffect" presetClass="entr" presetID="10" presetSubtype="0">
                                  <p:stCondLst>
                                    <p:cond delay="1000"/>
                                  </p:stCondLst>
                                  <p:childTnLst>
                                    <p:set>
                                      <p:cBhvr>
                                        <p:cTn dur="1" fill="hold" id="20">
                                          <p:stCondLst>
                                            <p:cond delay="0"/>
                                          </p:stCondLst>
                                        </p:cTn>
                                        <p:tgtEl>
                                          <p:spTgt spid="12"/>
                                        </p:tgtEl>
                                        <p:attrNameLst>
                                          <p:attrName>style.visibility</p:attrName>
                                        </p:attrNameLst>
                                      </p:cBhvr>
                                      <p:to>
                                        <p:strVal val="visible"/>
                                      </p:to>
                                    </p:set>
                                    <p:animEffect filter="fade" transition="in">
                                      <p:cBhvr>
                                        <p:cTn dur="500" id="21"/>
                                        <p:tgtEl>
                                          <p:spTgt spid="12"/>
                                        </p:tgtEl>
                                      </p:cBhvr>
                                    </p:animEffect>
                                  </p:childTnLst>
                                </p:cTn>
                              </p:par>
                              <p:par>
                                <p:cTn fill="hold" grpId="0" id="22" nodeType="withEffect" presetClass="entr" presetID="10" presetSubtype="0">
                                  <p:stCondLst>
                                    <p:cond delay="1000"/>
                                  </p:stCondLst>
                                  <p:childTnLst>
                                    <p:set>
                                      <p:cBhvr>
                                        <p:cTn dur="1" fill="hold" id="23">
                                          <p:stCondLst>
                                            <p:cond delay="0"/>
                                          </p:stCondLst>
                                        </p:cTn>
                                        <p:tgtEl>
                                          <p:spTgt spid="13"/>
                                        </p:tgtEl>
                                        <p:attrNameLst>
                                          <p:attrName>style.visibility</p:attrName>
                                        </p:attrNameLst>
                                      </p:cBhvr>
                                      <p:to>
                                        <p:strVal val="visible"/>
                                      </p:to>
                                    </p:set>
                                    <p:animEffect filter="fade" transition="in">
                                      <p:cBhvr>
                                        <p:cTn dur="500" id="24"/>
                                        <p:tgtEl>
                                          <p:spTgt spid="13"/>
                                        </p:tgtEl>
                                      </p:cBhvr>
                                    </p:animEffect>
                                  </p:childTnLst>
                                </p:cTn>
                              </p:par>
                              <p:par>
                                <p:cTn fill="hold" grpId="0" id="25" nodeType="withEffect" presetClass="entr" presetID="10" presetSubtype="0">
                                  <p:stCondLst>
                                    <p:cond delay="1000"/>
                                  </p:stCondLst>
                                  <p:childTnLst>
                                    <p:set>
                                      <p:cBhvr>
                                        <p:cTn dur="1" fill="hold" id="26">
                                          <p:stCondLst>
                                            <p:cond delay="0"/>
                                          </p:stCondLst>
                                        </p:cTn>
                                        <p:tgtEl>
                                          <p:spTgt spid="14"/>
                                        </p:tgtEl>
                                        <p:attrNameLst>
                                          <p:attrName>style.visibility</p:attrName>
                                        </p:attrNameLst>
                                      </p:cBhvr>
                                      <p:to>
                                        <p:strVal val="visible"/>
                                      </p:to>
                                    </p:set>
                                    <p:animEffect filter="fade" transition="in">
                                      <p:cBhvr>
                                        <p:cTn dur="500" id="27"/>
                                        <p:tgtEl>
                                          <p:spTgt spid="14"/>
                                        </p:tgtEl>
                                      </p:cBhvr>
                                    </p:animEffect>
                                  </p:childTnLst>
                                </p:cTn>
                              </p:par>
                              <p:par>
                                <p:cTn fill="hold" id="28" nodeType="withEffect" presetClass="entr" presetID="10" presetSubtype="0">
                                  <p:stCondLst>
                                    <p:cond delay="1000"/>
                                  </p:stCondLst>
                                  <p:childTnLst>
                                    <p:set>
                                      <p:cBhvr>
                                        <p:cTn dur="1" fill="hold" id="29">
                                          <p:stCondLst>
                                            <p:cond delay="0"/>
                                          </p:stCondLst>
                                        </p:cTn>
                                        <p:tgtEl>
                                          <p:spTgt spid="16"/>
                                        </p:tgtEl>
                                        <p:attrNameLst>
                                          <p:attrName>style.visibility</p:attrName>
                                        </p:attrNameLst>
                                      </p:cBhvr>
                                      <p:to>
                                        <p:strVal val="visible"/>
                                      </p:to>
                                    </p:set>
                                    <p:animEffect filter="fade" transition="in">
                                      <p:cBhvr>
                                        <p:cTn dur="500" id="30"/>
                                        <p:tgtEl>
                                          <p:spTgt spid="16"/>
                                        </p:tgtEl>
                                      </p:cBhvr>
                                    </p:animEffect>
                                  </p:childTnLst>
                                </p:cTn>
                              </p:par>
                              <p:par>
                                <p:cTn fill="hold" id="31" nodeType="withEffect" presetClass="entr" presetID="10" presetSubtype="0">
                                  <p:stCondLst>
                                    <p:cond delay="1000"/>
                                  </p:stCondLst>
                                  <p:childTnLst>
                                    <p:set>
                                      <p:cBhvr>
                                        <p:cTn dur="1" fill="hold" id="32">
                                          <p:stCondLst>
                                            <p:cond delay="0"/>
                                          </p:stCondLst>
                                        </p:cTn>
                                        <p:tgtEl>
                                          <p:spTgt spid="17"/>
                                        </p:tgtEl>
                                        <p:attrNameLst>
                                          <p:attrName>style.visibility</p:attrName>
                                        </p:attrNameLst>
                                      </p:cBhvr>
                                      <p:to>
                                        <p:strVal val="visible"/>
                                      </p:to>
                                    </p:set>
                                    <p:animEffect filter="fade" transition="in">
                                      <p:cBhvr>
                                        <p:cTn dur="500" id="33"/>
                                        <p:tgtEl>
                                          <p:spTgt spid="17"/>
                                        </p:tgtEl>
                                      </p:cBhvr>
                                    </p:animEffect>
                                  </p:childTnLst>
                                </p:cTn>
                              </p:par>
                              <p:par>
                                <p:cTn fill="hold" grpId="0" id="34" nodeType="withEffect" presetClass="entr" presetID="10" presetSubtype="0">
                                  <p:stCondLst>
                                    <p:cond delay="1000"/>
                                  </p:stCondLst>
                                  <p:childTnLst>
                                    <p:set>
                                      <p:cBhvr>
                                        <p:cTn dur="1" fill="hold" id="35">
                                          <p:stCondLst>
                                            <p:cond delay="0"/>
                                          </p:stCondLst>
                                        </p:cTn>
                                        <p:tgtEl>
                                          <p:spTgt spid="15"/>
                                        </p:tgtEl>
                                        <p:attrNameLst>
                                          <p:attrName>style.visibility</p:attrName>
                                        </p:attrNameLst>
                                      </p:cBhvr>
                                      <p:to>
                                        <p:strVal val="visible"/>
                                      </p:to>
                                    </p:set>
                                    <p:animEffect filter="fade" transition="in">
                                      <p:cBhvr>
                                        <p:cTn dur="500" id="36"/>
                                        <p:tgtEl>
                                          <p:spTgt spid="15"/>
                                        </p:tgtEl>
                                      </p:cBhvr>
                                    </p:animEffect>
                                  </p:childTnLst>
                                </p:cTn>
                              </p:par>
                              <p:par>
                                <p:cTn fill="hold" id="37" nodeType="withEffect" presetClass="entr" presetID="42" presetSubtype="0">
                                  <p:stCondLst>
                                    <p:cond delay="1500"/>
                                  </p:stCondLst>
                                  <p:childTnLst>
                                    <p:set>
                                      <p:cBhvr>
                                        <p:cTn dur="1" fill="hold" id="38">
                                          <p:stCondLst>
                                            <p:cond delay="0"/>
                                          </p:stCondLst>
                                        </p:cTn>
                                        <p:tgtEl>
                                          <p:spTgt spid="6"/>
                                        </p:tgtEl>
                                        <p:attrNameLst>
                                          <p:attrName>style.visibility</p:attrName>
                                        </p:attrNameLst>
                                      </p:cBhvr>
                                      <p:to>
                                        <p:strVal val="visible"/>
                                      </p:to>
                                    </p:set>
                                    <p:animEffect filter="fade" transition="in">
                                      <p:cBhvr>
                                        <p:cTn dur="1000" id="39"/>
                                        <p:tgtEl>
                                          <p:spTgt spid="6"/>
                                        </p:tgtEl>
                                      </p:cBhvr>
                                    </p:animEffect>
                                    <p:anim calcmode="lin" valueType="num">
                                      <p:cBhvr>
                                        <p:cTn dur="1000" fill="hold" id="40"/>
                                        <p:tgtEl>
                                          <p:spTgt spid="6"/>
                                        </p:tgtEl>
                                        <p:attrNameLst>
                                          <p:attrName>ppt_x</p:attrName>
                                        </p:attrNameLst>
                                      </p:cBhvr>
                                      <p:tavLst>
                                        <p:tav tm="0">
                                          <p:val>
                                            <p:strVal val="#ppt_x"/>
                                          </p:val>
                                        </p:tav>
                                        <p:tav tm="100000">
                                          <p:val>
                                            <p:strVal val="#ppt_x"/>
                                          </p:val>
                                        </p:tav>
                                      </p:tavLst>
                                    </p:anim>
                                    <p:anim calcmode="lin" valueType="num">
                                      <p:cBhvr>
                                        <p:cTn dur="1000" fill="hold" id="41"/>
                                        <p:tgtEl>
                                          <p:spTgt spid="6"/>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1500"/>
                                  </p:stCondLst>
                                  <p:childTnLst>
                                    <p:set>
                                      <p:cBhvr>
                                        <p:cTn dur="1" fill="hold" id="43">
                                          <p:stCondLst>
                                            <p:cond delay="0"/>
                                          </p:stCondLst>
                                        </p:cTn>
                                        <p:tgtEl>
                                          <p:spTgt spid="28"/>
                                        </p:tgtEl>
                                        <p:attrNameLst>
                                          <p:attrName>style.visibility</p:attrName>
                                        </p:attrNameLst>
                                      </p:cBhvr>
                                      <p:to>
                                        <p:strVal val="visible"/>
                                      </p:to>
                                    </p:set>
                                    <p:animEffect filter="fade" transition="in">
                                      <p:cBhvr>
                                        <p:cTn dur="1000" id="44"/>
                                        <p:tgtEl>
                                          <p:spTgt spid="28"/>
                                        </p:tgtEl>
                                      </p:cBhvr>
                                    </p:animEffect>
                                    <p:anim calcmode="lin" valueType="num">
                                      <p:cBhvr>
                                        <p:cTn dur="1000" fill="hold" id="45"/>
                                        <p:tgtEl>
                                          <p:spTgt spid="28"/>
                                        </p:tgtEl>
                                        <p:attrNameLst>
                                          <p:attrName>ppt_x</p:attrName>
                                        </p:attrNameLst>
                                      </p:cBhvr>
                                      <p:tavLst>
                                        <p:tav tm="0">
                                          <p:val>
                                            <p:strVal val="#ppt_x"/>
                                          </p:val>
                                        </p:tav>
                                        <p:tav tm="100000">
                                          <p:val>
                                            <p:strVal val="#ppt_x"/>
                                          </p:val>
                                        </p:tav>
                                      </p:tavLst>
                                    </p:anim>
                                    <p:anim calcmode="lin" valueType="num">
                                      <p:cBhvr>
                                        <p:cTn dur="1000" fill="hold" id="46"/>
                                        <p:tgtEl>
                                          <p:spTgt spid="28"/>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3000"/>
                            </p:stCondLst>
                            <p:childTnLst>
                              <p:par>
                                <p:cTn fill="hold" id="48" nodeType="afterEffect" presetClass="entr" presetID="42" presetSubtype="0">
                                  <p:stCondLst>
                                    <p:cond delay="0"/>
                                  </p:stCondLst>
                                  <p:childTnLst>
                                    <p:set>
                                      <p:cBhvr>
                                        <p:cTn dur="1" fill="hold" id="49">
                                          <p:stCondLst>
                                            <p:cond delay="0"/>
                                          </p:stCondLst>
                                        </p:cTn>
                                        <p:tgtEl>
                                          <p:spTgt spid="18"/>
                                        </p:tgtEl>
                                        <p:attrNameLst>
                                          <p:attrName>style.visibility</p:attrName>
                                        </p:attrNameLst>
                                      </p:cBhvr>
                                      <p:to>
                                        <p:strVal val="visible"/>
                                      </p:to>
                                    </p:set>
                                    <p:animEffect filter="fade" transition="in">
                                      <p:cBhvr>
                                        <p:cTn dur="1000" id="50"/>
                                        <p:tgtEl>
                                          <p:spTgt spid="18"/>
                                        </p:tgtEl>
                                      </p:cBhvr>
                                    </p:animEffect>
                                    <p:anim calcmode="lin" valueType="num">
                                      <p:cBhvr>
                                        <p:cTn dur="1000" fill="hold" id="51"/>
                                        <p:tgtEl>
                                          <p:spTgt spid="18"/>
                                        </p:tgtEl>
                                        <p:attrNameLst>
                                          <p:attrName>ppt_x</p:attrName>
                                        </p:attrNameLst>
                                      </p:cBhvr>
                                      <p:tavLst>
                                        <p:tav tm="0">
                                          <p:val>
                                            <p:strVal val="#ppt_x"/>
                                          </p:val>
                                        </p:tav>
                                        <p:tav tm="100000">
                                          <p:val>
                                            <p:strVal val="#ppt_x"/>
                                          </p:val>
                                        </p:tav>
                                      </p:tavLst>
                                    </p:anim>
                                    <p:anim calcmode="lin" valueType="num">
                                      <p:cBhvr>
                                        <p:cTn dur="1000" fill="hold" id="52"/>
                                        <p:tgtEl>
                                          <p:spTgt spid="18"/>
                                        </p:tgtEl>
                                        <p:attrNameLst>
                                          <p:attrName>ppt_y</p:attrName>
                                        </p:attrNameLst>
                                      </p:cBhvr>
                                      <p:tavLst>
                                        <p:tav tm="0">
                                          <p:val>
                                            <p:strVal val="#ppt_y+.1"/>
                                          </p:val>
                                        </p:tav>
                                        <p:tav tm="100000">
                                          <p:val>
                                            <p:strVal val="#ppt_y"/>
                                          </p:val>
                                        </p:tav>
                                      </p:tavLst>
                                    </p:anim>
                                  </p:childTnLst>
                                </p:cTn>
                              </p:par>
                              <p:par>
                                <p:cTn fill="hold" id="53" nodeType="withEffect" presetClass="entr" presetID="10" presetSubtype="0">
                                  <p:stCondLst>
                                    <p:cond delay="500"/>
                                  </p:stCondLst>
                                  <p:childTnLst>
                                    <p:set>
                                      <p:cBhvr>
                                        <p:cTn dur="1" fill="hold" id="54">
                                          <p:stCondLst>
                                            <p:cond delay="0"/>
                                          </p:stCondLst>
                                        </p:cTn>
                                        <p:tgtEl>
                                          <p:spTgt spid="9"/>
                                        </p:tgtEl>
                                        <p:attrNameLst>
                                          <p:attrName>style.visibility</p:attrName>
                                        </p:attrNameLst>
                                      </p:cBhvr>
                                      <p:to>
                                        <p:strVal val="visible"/>
                                      </p:to>
                                    </p:set>
                                    <p:animEffect filter="fade" transition="in">
                                      <p:cBhvr>
                                        <p:cTn dur="500" id="55"/>
                                        <p:tgtEl>
                                          <p:spTgt spid="9"/>
                                        </p:tgtEl>
                                      </p:cBhvr>
                                    </p:animEffect>
                                  </p:childTnLst>
                                </p:cTn>
                              </p:par>
                              <p:par>
                                <p:cTn fill="hold" grpId="0" id="56" nodeType="withEffect" presetClass="entr" presetID="10" presetSubtype="0">
                                  <p:stCondLst>
                                    <p:cond delay="500"/>
                                  </p:stCondLst>
                                  <p:childTnLst>
                                    <p:set>
                                      <p:cBhvr>
                                        <p:cTn dur="1" fill="hold" id="57">
                                          <p:stCondLst>
                                            <p:cond delay="0"/>
                                          </p:stCondLst>
                                        </p:cTn>
                                        <p:tgtEl>
                                          <p:spTgt spid="29"/>
                                        </p:tgtEl>
                                        <p:attrNameLst>
                                          <p:attrName>style.visibility</p:attrName>
                                        </p:attrNameLst>
                                      </p:cBhvr>
                                      <p:to>
                                        <p:strVal val="visible"/>
                                      </p:to>
                                    </p:set>
                                    <p:animEffect filter="fade" transition="in">
                                      <p:cBhvr>
                                        <p:cTn dur="500" id="58"/>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4"/>
      <p:bldP grpId="0" spid="5"/>
      <p:bldP grpId="0" spid="12"/>
      <p:bldP grpId="0" spid="13"/>
      <p:bldP grpId="0" spid="14"/>
      <p:bldP grpId="0" spid="15"/>
      <p:bldP grpId="0" spid="28"/>
      <p:bldP grpId="0" spid="29"/>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484458" y="345362"/>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发展计划</a:t>
            </a:r>
          </a:p>
        </p:txBody>
      </p:sp>
      <p:sp>
        <p:nvSpPr>
          <p:cNvPr id="46" name="文本框 45"/>
          <p:cNvSpPr txBox="1"/>
          <p:nvPr/>
        </p:nvSpPr>
        <p:spPr>
          <a:xfrm>
            <a:off x="1401860" y="1845173"/>
            <a:ext cx="1971698" cy="412576"/>
          </a:xfrm>
          <a:prstGeom prst="roundRect">
            <a:avLst>
              <a:gd fmla="val 50000" name="adj"/>
            </a:avLst>
          </a:prstGeom>
          <a:gradFill>
            <a:gsLst>
              <a:gs pos="1000">
                <a:schemeClr val="accent1"/>
              </a:gs>
              <a:gs pos="99000">
                <a:schemeClr val="accent4"/>
              </a:gs>
            </a:gsLst>
            <a:lin ang="16200000" scaled="1"/>
          </a:gradFill>
          <a:effectLst>
            <a:outerShdw algn="tr" blurRad="127000" dir="8100000" dist="38100" rotWithShape="0">
              <a:schemeClr val="accent4">
                <a:alpha val="30000"/>
              </a:schemeClr>
            </a:outerShdw>
          </a:effectLst>
        </p:spPr>
        <p:txBody>
          <a:bodyPr anchor="ctr" anchorCtr="0" rtlCol="0" wrap="square">
            <a:noAutofit/>
          </a:bodyPr>
          <a:lstStyle/>
          <a:p>
            <a:pPr algn="r" fontAlgn="auto" indent="0" lvl="0" marR="0">
              <a:lnSpc>
                <a:spcPct val="100000"/>
              </a:lnSpc>
              <a:spcBef>
                <a:spcPct val="0"/>
              </a:spcBef>
              <a:spcAft>
                <a:spcPct val="0"/>
              </a:spcAft>
              <a:buClrTx/>
              <a:buSzTx/>
              <a:buFontTx/>
              <a:buNone/>
              <a:defRPr/>
            </a:pPr>
            <a:r>
              <a:rPr altLang="en-US" b="1" lang="zh-CN" spc="300">
                <a:solidFill>
                  <a:schemeClr val="bg1"/>
                </a:solidFill>
                <a:latin typeface="+mj-ea"/>
                <a:ea typeface="+mj-ea"/>
                <a:cs typeface="+mn-ea"/>
              </a:rPr>
              <a:t>添加您的标题</a:t>
            </a:r>
          </a:p>
        </p:txBody>
      </p:sp>
      <p:sp>
        <p:nvSpPr>
          <p:cNvPr id="47" name="文本框 46"/>
          <p:cNvSpPr txBox="1"/>
          <p:nvPr/>
        </p:nvSpPr>
        <p:spPr>
          <a:xfrm>
            <a:off x="1382108" y="2367547"/>
            <a:ext cx="4059314" cy="777240"/>
          </a:xfrm>
          <a:prstGeom prst="rect">
            <a:avLst/>
          </a:prstGeom>
          <a:noFill/>
        </p:spPr>
        <p:txBody>
          <a:bodyPr rtlCol="0" wrap="square">
            <a:spAutoFit/>
          </a:bodyPr>
          <a:lstStyle/>
          <a:p>
            <a:pPr>
              <a:lnSpc>
                <a:spcPct val="150000"/>
              </a:lnSpc>
            </a:pPr>
            <a:r>
              <a:rPr altLang="en-US" lang="zh-CN" spc="300" sz="1000">
                <a:solidFill>
                  <a:schemeClr val="bg1">
                    <a:lumMod val="65000"/>
                  </a:schemeClr>
                </a:solidFill>
              </a:rPr>
              <a:t>由在此输入详细介绍，以表达项目工作的详细资料和文字信息。由在此输入详细介绍，以表达项目工作的详细资料和文字信息。</a:t>
            </a:r>
          </a:p>
        </p:txBody>
      </p:sp>
      <p:sp>
        <p:nvSpPr>
          <p:cNvPr id="48" name="文本框 47"/>
          <p:cNvSpPr txBox="1"/>
          <p:nvPr/>
        </p:nvSpPr>
        <p:spPr>
          <a:xfrm>
            <a:off x="2212668" y="3877308"/>
            <a:ext cx="3025255" cy="594360"/>
          </a:xfrm>
          <a:prstGeom prst="rect">
            <a:avLst/>
          </a:prstGeom>
          <a:noFill/>
        </p:spPr>
        <p:txBody>
          <a:bodyPr rtlCol="0" wrap="square">
            <a:spAutoFit/>
          </a:bodyPr>
          <a:lstStyle/>
          <a:p>
            <a:pPr>
              <a:lnSpc>
                <a:spcPct val="150000"/>
              </a:lnSpc>
            </a:pPr>
            <a:r>
              <a:rPr altLang="en-US" lang="zh-CN" spc="300" sz="1100">
                <a:solidFill>
                  <a:schemeClr val="bg1">
                    <a:lumMod val="65000"/>
                  </a:schemeClr>
                </a:solidFill>
              </a:rPr>
              <a:t>由在此输入详细介绍，以表达项目工作的详细资料和文字信息。</a:t>
            </a:r>
          </a:p>
        </p:txBody>
      </p:sp>
      <p:sp>
        <p:nvSpPr>
          <p:cNvPr id="49" name="文本框 48"/>
          <p:cNvSpPr txBox="1"/>
          <p:nvPr/>
        </p:nvSpPr>
        <p:spPr>
          <a:xfrm>
            <a:off x="2212668" y="4974255"/>
            <a:ext cx="3025255" cy="594360"/>
          </a:xfrm>
          <a:prstGeom prst="rect">
            <a:avLst/>
          </a:prstGeom>
          <a:noFill/>
        </p:spPr>
        <p:txBody>
          <a:bodyPr rtlCol="0" wrap="square">
            <a:spAutoFit/>
          </a:bodyPr>
          <a:lstStyle/>
          <a:p>
            <a:pPr>
              <a:lnSpc>
                <a:spcPct val="150000"/>
              </a:lnSpc>
            </a:pPr>
            <a:r>
              <a:rPr altLang="en-US" lang="zh-CN" spc="300" sz="1100">
                <a:solidFill>
                  <a:schemeClr val="bg1">
                    <a:lumMod val="65000"/>
                  </a:schemeClr>
                </a:solidFill>
              </a:rPr>
              <a:t>由在此输入详细介绍，以表达项目工作的详细资料和文字信息。</a:t>
            </a:r>
          </a:p>
        </p:txBody>
      </p:sp>
      <p:grpSp>
        <p:nvGrpSpPr>
          <p:cNvPr id="50" name="组合 49"/>
          <p:cNvGrpSpPr/>
          <p:nvPr/>
        </p:nvGrpSpPr>
        <p:grpSpPr>
          <a:xfrm>
            <a:off x="1520456" y="3889744"/>
            <a:ext cx="566761" cy="566761"/>
            <a:chOff x="1520456" y="3965944"/>
            <a:chExt cx="566761" cy="566761"/>
          </a:xfrm>
        </p:grpSpPr>
        <p:sp>
          <p:nvSpPr>
            <p:cNvPr id="51" name="Oval 1"/>
            <p:cNvSpPr/>
            <p:nvPr/>
          </p:nvSpPr>
          <p:spPr>
            <a:xfrm>
              <a:off x="1520456" y="3965944"/>
              <a:ext cx="566761" cy="566761"/>
            </a:xfrm>
            <a:prstGeom prst="ellipse">
              <a:avLst/>
            </a:prstGeom>
            <a:gradFill flip="none" rotWithShape="1">
              <a:gsLst>
                <a:gs pos="0">
                  <a:schemeClr val="accent2">
                    <a:lumMod val="75000"/>
                  </a:schemeClr>
                </a:gs>
                <a:gs pos="100000">
                  <a:schemeClr val="accent2">
                    <a:lumMod val="60000"/>
                    <a:lumOff val="40000"/>
                  </a:schemeClr>
                </a:gs>
              </a:gsLst>
              <a:lin ang="13500000" scaled="1"/>
            </a:gradFill>
            <a:ln>
              <a:noFill/>
            </a:ln>
            <a:effectLst>
              <a:outerShdw algn="tl" blurRad="508000" dir="5400000" dist="254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503020204020204" pitchFamily="34" typeface="微软雅黑"/>
              </a:endParaRPr>
            </a:p>
          </p:txBody>
        </p:sp>
        <p:sp>
          <p:nvSpPr>
            <p:cNvPr id="52" name="Freeform 61"/>
            <p:cNvSpPr>
              <a:spLocks noEditPoints="1"/>
            </p:cNvSpPr>
            <p:nvPr/>
          </p:nvSpPr>
          <p:spPr bwMode="auto">
            <a:xfrm>
              <a:off x="1667721" y="4126360"/>
              <a:ext cx="272229" cy="259855"/>
            </a:xfrm>
            <a:custGeom>
              <a:gdLst>
                <a:gd fmla="*/ 129 w 130" name="T0"/>
                <a:gd fmla="*/ 46 h 124" name="T1"/>
                <a:gd fmla="*/ 121 w 130" name="T2"/>
                <a:gd fmla="*/ 40 h 124" name="T3"/>
                <a:gd fmla="*/ 88 w 130" name="T4"/>
                <a:gd fmla="*/ 35 h 124" name="T5"/>
                <a:gd fmla="*/ 73 w 130" name="T6"/>
                <a:gd fmla="*/ 5 h 124" name="T7"/>
                <a:gd fmla="*/ 65 w 130" name="T8"/>
                <a:gd fmla="*/ 0 h 124" name="T9"/>
                <a:gd fmla="*/ 57 w 130" name="T10"/>
                <a:gd fmla="*/ 5 h 124" name="T11"/>
                <a:gd fmla="*/ 42 w 130" name="T12"/>
                <a:gd fmla="*/ 35 h 124" name="T13"/>
                <a:gd fmla="*/ 9 w 130" name="T14"/>
                <a:gd fmla="*/ 40 h 124" name="T15"/>
                <a:gd fmla="*/ 1 w 130" name="T16"/>
                <a:gd fmla="*/ 46 h 124" name="T17"/>
                <a:gd fmla="*/ 4 w 130" name="T18"/>
                <a:gd fmla="*/ 55 h 124" name="T19"/>
                <a:gd fmla="*/ 28 w 130" name="T20"/>
                <a:gd fmla="*/ 80 h 124" name="T21"/>
                <a:gd fmla="*/ 22 w 130" name="T22"/>
                <a:gd fmla="*/ 114 h 124" name="T23"/>
                <a:gd fmla="*/ 26 w 130" name="T24"/>
                <a:gd fmla="*/ 122 h 124" name="T25"/>
                <a:gd fmla="*/ 31 w 130" name="T26"/>
                <a:gd fmla="*/ 124 h 124" name="T27"/>
                <a:gd fmla="*/ 36 w 130" name="T28"/>
                <a:gd fmla="*/ 123 h 124" name="T29"/>
                <a:gd fmla="*/ 65 w 130" name="T30"/>
                <a:gd fmla="*/ 107 h 124" name="T31"/>
                <a:gd fmla="*/ 94 w 130" name="T32"/>
                <a:gd fmla="*/ 123 h 124" name="T33"/>
                <a:gd fmla="*/ 99 w 130" name="T34"/>
                <a:gd fmla="*/ 124 h 124" name="T35"/>
                <a:gd fmla="*/ 104 w 130" name="T36"/>
                <a:gd fmla="*/ 122 h 124" name="T37"/>
                <a:gd fmla="*/ 108 w 130" name="T38"/>
                <a:gd fmla="*/ 114 h 124" name="T39"/>
                <a:gd fmla="*/ 102 w 130" name="T40"/>
                <a:gd fmla="*/ 80 h 124" name="T41"/>
                <a:gd fmla="*/ 126 w 130" name="T42"/>
                <a:gd fmla="*/ 55 h 124" name="T43"/>
                <a:gd fmla="*/ 129 w 130" name="T44"/>
                <a:gd fmla="*/ 46 h 124" name="T45"/>
                <a:gd fmla="*/ 95 w 130" name="T46"/>
                <a:gd fmla="*/ 73 h 124" name="T47"/>
                <a:gd fmla="*/ 93 w 130" name="T48"/>
                <a:gd fmla="*/ 81 h 124" name="T49"/>
                <a:gd fmla="*/ 99 w 130" name="T50"/>
                <a:gd fmla="*/ 115 h 124" name="T51"/>
                <a:gd fmla="*/ 69 w 130" name="T52"/>
                <a:gd fmla="*/ 99 h 124" name="T53"/>
                <a:gd fmla="*/ 65 w 130" name="T54"/>
                <a:gd fmla="*/ 98 h 124" name="T55"/>
                <a:gd fmla="*/ 61 w 130" name="T56"/>
                <a:gd fmla="*/ 99 h 124" name="T57"/>
                <a:gd fmla="*/ 31 w 130" name="T58"/>
                <a:gd fmla="*/ 115 h 124" name="T59"/>
                <a:gd fmla="*/ 37 w 130" name="T60"/>
                <a:gd fmla="*/ 81 h 124" name="T61"/>
                <a:gd fmla="*/ 35 w 130" name="T62"/>
                <a:gd fmla="*/ 73 h 124" name="T63"/>
                <a:gd fmla="*/ 10 w 130" name="T64"/>
                <a:gd fmla="*/ 49 h 124" name="T65"/>
                <a:gd fmla="*/ 44 w 130" name="T66"/>
                <a:gd fmla="*/ 44 h 124" name="T67"/>
                <a:gd fmla="*/ 51 w 130" name="T68"/>
                <a:gd fmla="*/ 39 h 124" name="T69"/>
                <a:gd fmla="*/ 65 w 130" name="T70"/>
                <a:gd fmla="*/ 9 h 124" name="T71"/>
                <a:gd fmla="*/ 79 w 130" name="T72"/>
                <a:gd fmla="*/ 39 h 124" name="T73"/>
                <a:gd fmla="*/ 86 w 130" name="T74"/>
                <a:gd fmla="*/ 44 h 124" name="T75"/>
                <a:gd fmla="*/ 120 w 130" name="T76"/>
                <a:gd fmla="*/ 49 h 124" name="T77"/>
                <a:gd fmla="*/ 95 w 130" name="T78"/>
                <a:gd fmla="*/ 73 h 12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4" w="130">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id-ID">
                <a:solidFill>
                  <a:prstClr val="black"/>
                </a:solidFill>
              </a:endParaRPr>
            </a:p>
          </p:txBody>
        </p:sp>
      </p:grpSp>
      <p:grpSp>
        <p:nvGrpSpPr>
          <p:cNvPr id="53" name="组合 52"/>
          <p:cNvGrpSpPr/>
          <p:nvPr/>
        </p:nvGrpSpPr>
        <p:grpSpPr>
          <a:xfrm>
            <a:off x="1520456" y="4990957"/>
            <a:ext cx="566761" cy="566761"/>
            <a:chOff x="1520456" y="5067157"/>
            <a:chExt cx="566761" cy="566761"/>
          </a:xfrm>
        </p:grpSpPr>
        <p:sp>
          <p:nvSpPr>
            <p:cNvPr id="54" name="Oval 11"/>
            <p:cNvSpPr/>
            <p:nvPr/>
          </p:nvSpPr>
          <p:spPr>
            <a:xfrm>
              <a:off x="1520456" y="5067157"/>
              <a:ext cx="566761" cy="566761"/>
            </a:xfrm>
            <a:prstGeom prst="ellipse">
              <a:avLst/>
            </a:prstGeom>
            <a:gradFill flip="none" rotWithShape="1">
              <a:gsLst>
                <a:gs pos="0">
                  <a:schemeClr val="accent1"/>
                </a:gs>
                <a:gs pos="100000">
                  <a:schemeClr val="accent4"/>
                </a:gs>
              </a:gsLst>
              <a:lin ang="13500000" scaled="1"/>
            </a:gradFill>
            <a:ln>
              <a:noFill/>
            </a:ln>
            <a:effectLst>
              <a:outerShdw algn="tl" blurRad="508000" dir="5400000" dist="254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503020204020204" pitchFamily="34" typeface="微软雅黑"/>
              </a:endParaRPr>
            </a:p>
          </p:txBody>
        </p:sp>
        <p:grpSp>
          <p:nvGrpSpPr>
            <p:cNvPr id="55" name="组合 54"/>
            <p:cNvGrpSpPr/>
            <p:nvPr/>
          </p:nvGrpSpPr>
          <p:grpSpPr>
            <a:xfrm>
              <a:off x="1667721" y="5216190"/>
              <a:ext cx="267809" cy="268693"/>
              <a:chOff x="8250026" y="2143316"/>
              <a:chExt cx="481012" cy="482600"/>
            </a:xfrm>
            <a:solidFill>
              <a:schemeClr val="bg1"/>
            </a:solidFill>
          </p:grpSpPr>
          <p:sp>
            <p:nvSpPr>
              <p:cNvPr id="56" name="Freeform 82"/>
              <p:cNvSpPr>
                <a:spLocks noEditPoints="1"/>
              </p:cNvSpPr>
              <p:nvPr/>
            </p:nvSpPr>
            <p:spPr bwMode="auto">
              <a:xfrm>
                <a:off x="8250026" y="2143316"/>
                <a:ext cx="481012" cy="482600"/>
              </a:xfrm>
              <a:custGeom>
                <a:gdLst>
                  <a:gd fmla="*/ 83 w 128" name="T0"/>
                  <a:gd fmla="*/ 40 h 128" name="T1"/>
                  <a:gd fmla="*/ 64 w 128" name="T2"/>
                  <a:gd fmla="*/ 0 h 128" name="T3"/>
                  <a:gd fmla="*/ 36 w 128" name="T4"/>
                  <a:gd fmla="*/ 41 h 128" name="T5"/>
                  <a:gd fmla="*/ 32 w 128" name="T6"/>
                  <a:gd fmla="*/ 43 h 128" name="T7"/>
                  <a:gd fmla="*/ 12 w 128" name="T8"/>
                  <a:gd fmla="*/ 40 h 128" name="T9"/>
                  <a:gd fmla="*/ 0 w 128" name="T10"/>
                  <a:gd fmla="*/ 116 h 128" name="T11"/>
                  <a:gd fmla="*/ 24 w 128" name="T12"/>
                  <a:gd fmla="*/ 128 h 128" name="T13"/>
                  <a:gd fmla="*/ 35 w 128" name="T14"/>
                  <a:gd fmla="*/ 121 h 128" name="T15"/>
                  <a:gd fmla="*/ 36 w 128" name="T16"/>
                  <a:gd fmla="*/ 121 h 128" name="T17"/>
                  <a:gd fmla="*/ 76 w 128" name="T18"/>
                  <a:gd fmla="*/ 128 h 128" name="T19"/>
                  <a:gd fmla="*/ 112 w 128" name="T20"/>
                  <a:gd fmla="*/ 120 h 128" name="T21"/>
                  <a:gd fmla="*/ 114 w 128" name="T22"/>
                  <a:gd fmla="*/ 109 h 128" name="T23"/>
                  <a:gd fmla="*/ 121 w 128" name="T24"/>
                  <a:gd fmla="*/ 88 h 128" name="T25"/>
                  <a:gd fmla="*/ 124 w 128" name="T26"/>
                  <a:gd fmla="*/ 67 h 128" name="T27"/>
                  <a:gd fmla="*/ 128 w 128" name="T28"/>
                  <a:gd fmla="*/ 58 h 128" name="T29"/>
                  <a:gd fmla="*/ 117 w 128" name="T30"/>
                  <a:gd fmla="*/ 42 h 128" name="T31"/>
                  <a:gd fmla="*/ 24 w 128" name="T32"/>
                  <a:gd fmla="*/ 120 h 128" name="T33"/>
                  <a:gd fmla="*/ 8 w 128" name="T34"/>
                  <a:gd fmla="*/ 116 h 128" name="T35"/>
                  <a:gd fmla="*/ 12 w 128" name="T36"/>
                  <a:gd fmla="*/ 48 h 128" name="T37"/>
                  <a:gd fmla="*/ 28 w 128" name="T38"/>
                  <a:gd fmla="*/ 52 h 128" name="T39"/>
                  <a:gd fmla="*/ 120 w 128" name="T40"/>
                  <a:gd fmla="*/ 58 h 128" name="T41"/>
                  <a:gd fmla="*/ 104 w 128" name="T42"/>
                  <a:gd fmla="*/ 64 h 128" name="T43"/>
                  <a:gd fmla="*/ 104 w 128" name="T44"/>
                  <a:gd fmla="*/ 68 h 128" name="T45"/>
                  <a:gd fmla="*/ 118 w 128" name="T46"/>
                  <a:gd fmla="*/ 75 h 128" name="T47"/>
                  <a:gd fmla="*/ 100 w 128" name="T48"/>
                  <a:gd fmla="*/ 84 h 128" name="T49"/>
                  <a:gd fmla="*/ 100 w 128" name="T50"/>
                  <a:gd fmla="*/ 88 h 128" name="T51"/>
                  <a:gd fmla="*/ 113 w 128" name="T52"/>
                  <a:gd fmla="*/ 96 h 128" name="T53"/>
                  <a:gd fmla="*/ 96 w 128" name="T54"/>
                  <a:gd fmla="*/ 104 h 128" name="T55"/>
                  <a:gd fmla="*/ 96 w 128" name="T56"/>
                  <a:gd fmla="*/ 108 h 128" name="T57"/>
                  <a:gd fmla="*/ 106 w 128" name="T58"/>
                  <a:gd fmla="*/ 114 h 128" name="T59"/>
                  <a:gd fmla="*/ 98 w 128" name="T60"/>
                  <a:gd fmla="*/ 120 h 128" name="T61"/>
                  <a:gd fmla="*/ 54 w 128" name="T62"/>
                  <a:gd fmla="*/ 117 h 128" name="T63"/>
                  <a:gd fmla="*/ 32 w 128" name="T64"/>
                  <a:gd fmla="*/ 110 h 128" name="T65"/>
                  <a:gd fmla="*/ 35 w 128" name="T66"/>
                  <a:gd fmla="*/ 50 h 128" name="T67"/>
                  <a:gd fmla="*/ 60 w 128" name="T68"/>
                  <a:gd fmla="*/ 12 h 128" name="T69"/>
                  <a:gd fmla="*/ 76 w 128" name="T70"/>
                  <a:gd fmla="*/ 27 h 128" name="T71"/>
                  <a:gd fmla="*/ 115 w 128" name="T72"/>
                  <a:gd fmla="*/ 50 h 128" name="T73"/>
                  <a:gd fmla="*/ 120 w 128" name="T74"/>
                  <a:gd fmla="*/ 58 h 12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8" w="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prstClr val="black"/>
                  </a:solidFill>
                </a:endParaRPr>
              </a:p>
            </p:txBody>
          </p:sp>
          <p:sp>
            <p:nvSpPr>
              <p:cNvPr id="57" name="Freeform 83"/>
              <p:cNvSpPr>
                <a:spLocks noEditPoints="1"/>
              </p:cNvSpPr>
              <p:nvPr/>
            </p:nvSpPr>
            <p:spPr bwMode="auto">
              <a:xfrm>
                <a:off x="8296063" y="2535429"/>
                <a:ext cx="44450" cy="44450"/>
              </a:xfrm>
              <a:custGeom>
                <a:gdLst>
                  <a:gd fmla="*/ 6 w 12" name="T0"/>
                  <a:gd fmla="*/ 0 h 12" name="T1"/>
                  <a:gd fmla="*/ 0 w 12" name="T2"/>
                  <a:gd fmla="*/ 6 h 12" name="T3"/>
                  <a:gd fmla="*/ 6 w 12" name="T4"/>
                  <a:gd fmla="*/ 12 h 12" name="T5"/>
                  <a:gd fmla="*/ 12 w 12" name="T6"/>
                  <a:gd fmla="*/ 6 h 12" name="T7"/>
                  <a:gd fmla="*/ 6 w 12" name="T8"/>
                  <a:gd fmla="*/ 0 h 12" name="T9"/>
                  <a:gd fmla="*/ 6 w 12" name="T10"/>
                  <a:gd fmla="*/ 8 h 12" name="T11"/>
                  <a:gd fmla="*/ 4 w 12" name="T12"/>
                  <a:gd fmla="*/ 6 h 12" name="T13"/>
                  <a:gd fmla="*/ 6 w 12" name="T14"/>
                  <a:gd fmla="*/ 4 h 12" name="T15"/>
                  <a:gd fmla="*/ 8 w 12" name="T16"/>
                  <a:gd fmla="*/ 6 h 12" name="T17"/>
                  <a:gd fmla="*/ 6 w 12" name="T18"/>
                  <a:gd fmla="*/ 8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solidFill>
                    <a:prstClr val="black"/>
                  </a:solidFill>
                </a:endParaRPr>
              </a:p>
            </p:txBody>
          </p:sp>
        </p:grpSp>
      </p:grpSp>
      <p:graphicFrame>
        <p:nvGraphicFramePr>
          <p:cNvPr id="58" name="图表 57"/>
          <p:cNvGraphicFramePr/>
          <p:nvPr>
            <p:extLst/>
          </p:nvPr>
        </p:nvGraphicFramePr>
        <p:xfrm>
          <a:off x="5881755" y="1894450"/>
          <a:ext cx="5945810" cy="3965713"/>
        </p:xfrm>
        <a:graphic>
          <a:graphicData uri="http://schemas.openxmlformats.org/drawingml/2006/chart">
            <c:chart xmlns:c="http://schemas.openxmlformats.org/drawingml/2006/chart" r:id="rId4"/>
          </a:graphicData>
        </a:graphic>
      </p:graphicFrame>
    </p:spTree>
    <p:extLst>
      <p:ext uri="{BB962C8B-B14F-4D97-AF65-F5344CB8AC3E}">
        <p14:creationId val="267883692"/>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grpId="0" id="10" nodeType="afterEffect" presetClass="entr" presetID="16" presetSubtype="37">
                                  <p:stCondLst>
                                    <p:cond delay="0"/>
                                  </p:stCondLst>
                                  <p:childTnLst>
                                    <p:set>
                                      <p:cBhvr>
                                        <p:cTn dur="1" fill="hold" id="11">
                                          <p:stCondLst>
                                            <p:cond delay="0"/>
                                          </p:stCondLst>
                                        </p:cTn>
                                        <p:tgtEl>
                                          <p:spTgt spid="46"/>
                                        </p:tgtEl>
                                        <p:attrNameLst>
                                          <p:attrName>style.visibility</p:attrName>
                                        </p:attrNameLst>
                                      </p:cBhvr>
                                      <p:to>
                                        <p:strVal val="visible"/>
                                      </p:to>
                                    </p:set>
                                    <p:animEffect filter="barn(outVertical)" transition="in">
                                      <p:cBhvr>
                                        <p:cTn dur="1000" id="12"/>
                                        <p:tgtEl>
                                          <p:spTgt spid="46"/>
                                        </p:tgtEl>
                                      </p:cBhvr>
                                    </p:animEffect>
                                  </p:childTnLst>
                                </p:cTn>
                              </p:par>
                              <p:par>
                                <p:cTn fill="hold" grpId="0" id="13" nodeType="withEffect" presetClass="entr" presetID="22" presetSubtype="8">
                                  <p:stCondLst>
                                    <p:cond delay="0"/>
                                  </p:stCondLst>
                                  <p:childTnLst>
                                    <p:set>
                                      <p:cBhvr>
                                        <p:cTn dur="1" fill="hold" id="14">
                                          <p:stCondLst>
                                            <p:cond delay="0"/>
                                          </p:stCondLst>
                                        </p:cTn>
                                        <p:tgtEl>
                                          <p:spTgt spid="47"/>
                                        </p:tgtEl>
                                        <p:attrNameLst>
                                          <p:attrName>style.visibility</p:attrName>
                                        </p:attrNameLst>
                                      </p:cBhvr>
                                      <p:to>
                                        <p:strVal val="visible"/>
                                      </p:to>
                                    </p:set>
                                    <p:animEffect filter="wipe(left)" transition="in">
                                      <p:cBhvr>
                                        <p:cTn dur="1000" id="15"/>
                                        <p:tgtEl>
                                          <p:spTgt spid="47"/>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50"/>
                                        </p:tgtEl>
                                        <p:attrNameLst>
                                          <p:attrName>style.visibility</p:attrName>
                                        </p:attrNameLst>
                                      </p:cBhvr>
                                      <p:to>
                                        <p:strVal val="visible"/>
                                      </p:to>
                                    </p:set>
                                    <p:animEffect filter="fade" transition="in">
                                      <p:cBhvr>
                                        <p:cTn dur="1500" id="19"/>
                                        <p:tgtEl>
                                          <p:spTgt spid="50"/>
                                        </p:tgtEl>
                                      </p:cBhvr>
                                    </p:animEffect>
                                  </p:childTnLst>
                                </p:cTn>
                              </p:par>
                              <p:par>
                                <p:cTn decel="100000" fill="hold" id="20" nodeType="withEffect" presetClass="path" presetID="35" presetSubtype="0">
                                  <p:stCondLst>
                                    <p:cond delay="0"/>
                                  </p:stCondLst>
                                  <p:childTnLst>
                                    <p:animMotion origin="layout" path="M 3.33333E-06 -3.33333E-06 L -0.04558 -3.33333E-06" pathEditMode="relative" ptsTypes="AA" rAng="0">
                                      <p:cBhvr>
                                        <p:cTn dur="1500" fill="hold" id="21" spd="-100000"/>
                                        <p:tgtEl>
                                          <p:spTgt spid="50"/>
                                        </p:tgtEl>
                                        <p:attrNameLst>
                                          <p:attrName>ppt_x</p:attrName>
                                          <p:attrName>ppt_y</p:attrName>
                                        </p:attrNameLst>
                                      </p:cBhvr>
                                      <p:rCtr x="-2279" y="0"/>
                                    </p:animMotion>
                                  </p:childTnLst>
                                </p:cTn>
                              </p:par>
                              <p:par>
                                <p:cTn fill="hold" grpId="0" id="22" nodeType="withEffect" presetClass="entr" presetID="10" presetSubtype="0">
                                  <p:stCondLst>
                                    <p:cond delay="0"/>
                                  </p:stCondLst>
                                  <p:childTnLst>
                                    <p:set>
                                      <p:cBhvr>
                                        <p:cTn dur="1" fill="hold" id="23">
                                          <p:stCondLst>
                                            <p:cond delay="0"/>
                                          </p:stCondLst>
                                        </p:cTn>
                                        <p:tgtEl>
                                          <p:spTgt spid="48"/>
                                        </p:tgtEl>
                                        <p:attrNameLst>
                                          <p:attrName>style.visibility</p:attrName>
                                        </p:attrNameLst>
                                      </p:cBhvr>
                                      <p:to>
                                        <p:strVal val="visible"/>
                                      </p:to>
                                    </p:set>
                                    <p:animEffect filter="fade" transition="in">
                                      <p:cBhvr>
                                        <p:cTn dur="1500" id="24"/>
                                        <p:tgtEl>
                                          <p:spTgt spid="48"/>
                                        </p:tgtEl>
                                      </p:cBhvr>
                                    </p:animEffect>
                                  </p:childTnLst>
                                </p:cTn>
                              </p:par>
                              <p:par>
                                <p:cTn decel="100000" fill="hold" grpId="1" id="25" nodeType="withEffect" presetClass="path" presetID="35" presetSubtype="0">
                                  <p:stCondLst>
                                    <p:cond delay="0"/>
                                  </p:stCondLst>
                                  <p:childTnLst>
                                    <p:animMotion origin="layout" path="M 1.25E-06 -4.44444E-06 L 0.06002 -4.44444E-06" pathEditMode="relative" ptsTypes="AA" rAng="0">
                                      <p:cBhvr>
                                        <p:cTn dur="1500" fill="hold" id="26" spd="-100000"/>
                                        <p:tgtEl>
                                          <p:spTgt spid="48"/>
                                        </p:tgtEl>
                                        <p:attrNameLst>
                                          <p:attrName>ppt_x</p:attrName>
                                          <p:attrName>ppt_y</p:attrName>
                                        </p:attrNameLst>
                                      </p:cBhvr>
                                      <p:rCtr x="2995" y="0"/>
                                    </p:animMotion>
                                  </p:childTnLst>
                                </p:cTn>
                              </p:par>
                              <p:par>
                                <p:cTn fill="hold" id="27" nodeType="withEffect" presetClass="entr" presetID="10" presetSubtype="0">
                                  <p:stCondLst>
                                    <p:cond delay="750"/>
                                  </p:stCondLst>
                                  <p:childTnLst>
                                    <p:set>
                                      <p:cBhvr>
                                        <p:cTn dur="1" fill="hold" id="28">
                                          <p:stCondLst>
                                            <p:cond delay="0"/>
                                          </p:stCondLst>
                                        </p:cTn>
                                        <p:tgtEl>
                                          <p:spTgt spid="53"/>
                                        </p:tgtEl>
                                        <p:attrNameLst>
                                          <p:attrName>style.visibility</p:attrName>
                                        </p:attrNameLst>
                                      </p:cBhvr>
                                      <p:to>
                                        <p:strVal val="visible"/>
                                      </p:to>
                                    </p:set>
                                    <p:animEffect filter="fade" transition="in">
                                      <p:cBhvr>
                                        <p:cTn dur="1500" id="29"/>
                                        <p:tgtEl>
                                          <p:spTgt spid="53"/>
                                        </p:tgtEl>
                                      </p:cBhvr>
                                    </p:animEffect>
                                  </p:childTnLst>
                                </p:cTn>
                              </p:par>
                              <p:par>
                                <p:cTn decel="100000" fill="hold" id="30" nodeType="withEffect" presetClass="path" presetID="35" presetSubtype="0">
                                  <p:stCondLst>
                                    <p:cond delay="750"/>
                                  </p:stCondLst>
                                  <p:childTnLst>
                                    <p:animMotion origin="layout" path="M 3.33333E-06 -1.48148E-06 L -0.04558 -1.48148E-06" pathEditMode="relative" ptsTypes="AA" rAng="0">
                                      <p:cBhvr>
                                        <p:cTn dur="1500" fill="hold" id="31" spd="-100000"/>
                                        <p:tgtEl>
                                          <p:spTgt spid="53"/>
                                        </p:tgtEl>
                                        <p:attrNameLst>
                                          <p:attrName>ppt_x</p:attrName>
                                          <p:attrName>ppt_y</p:attrName>
                                        </p:attrNameLst>
                                      </p:cBhvr>
                                      <p:rCtr x="-2279" y="0"/>
                                    </p:animMotion>
                                  </p:childTnLst>
                                </p:cTn>
                              </p:par>
                              <p:par>
                                <p:cTn fill="hold" grpId="0" id="32" nodeType="withEffect" presetClass="entr" presetID="10" presetSubtype="0">
                                  <p:stCondLst>
                                    <p:cond delay="750"/>
                                  </p:stCondLst>
                                  <p:childTnLst>
                                    <p:set>
                                      <p:cBhvr>
                                        <p:cTn dur="1" fill="hold" id="33">
                                          <p:stCondLst>
                                            <p:cond delay="0"/>
                                          </p:stCondLst>
                                        </p:cTn>
                                        <p:tgtEl>
                                          <p:spTgt spid="49"/>
                                        </p:tgtEl>
                                        <p:attrNameLst>
                                          <p:attrName>style.visibility</p:attrName>
                                        </p:attrNameLst>
                                      </p:cBhvr>
                                      <p:to>
                                        <p:strVal val="visible"/>
                                      </p:to>
                                    </p:set>
                                    <p:animEffect filter="fade" transition="in">
                                      <p:cBhvr>
                                        <p:cTn dur="1500" id="34"/>
                                        <p:tgtEl>
                                          <p:spTgt spid="49"/>
                                        </p:tgtEl>
                                      </p:cBhvr>
                                    </p:animEffect>
                                  </p:childTnLst>
                                </p:cTn>
                              </p:par>
                              <p:par>
                                <p:cTn decel="100000" fill="hold" grpId="1" id="35" nodeType="withEffect" presetClass="path" presetID="35" presetSubtype="0">
                                  <p:stCondLst>
                                    <p:cond delay="750"/>
                                  </p:stCondLst>
                                  <p:childTnLst>
                                    <p:animMotion origin="layout" path="M 1.25E-06 1.85185E-06 L 0.06002 1.85185E-06" pathEditMode="relative" ptsTypes="AA" rAng="0">
                                      <p:cBhvr>
                                        <p:cTn dur="1500" fill="hold" id="36" spd="-100000"/>
                                        <p:tgtEl>
                                          <p:spTgt spid="49"/>
                                        </p:tgtEl>
                                        <p:attrNameLst>
                                          <p:attrName>ppt_x</p:attrName>
                                          <p:attrName>ppt_y</p:attrName>
                                        </p:attrNameLst>
                                      </p:cBhvr>
                                      <p:rCtr x="2995" y="0"/>
                                    </p:animMotion>
                                  </p:childTnLst>
                                </p:cTn>
                              </p:par>
                            </p:childTnLst>
                          </p:cTn>
                        </p:par>
                        <p:par>
                          <p:cTn fill="hold" id="37" nodeType="afterGroup">
                            <p:stCondLst>
                              <p:cond delay="3750"/>
                            </p:stCondLst>
                            <p:childTnLst>
                              <p:par>
                                <p:cTn fill="hold" grpId="0" id="38" nodeType="afterEffect" presetClass="entr" presetID="22" presetSubtype="8">
                                  <p:stCondLst>
                                    <p:cond delay="0"/>
                                  </p:stCondLst>
                                  <p:childTnLst>
                                    <p:set>
                                      <p:cBhvr>
                                        <p:cTn dur="1" fill="hold" id="39">
                                          <p:stCondLst>
                                            <p:cond delay="0"/>
                                          </p:stCondLst>
                                        </p:cTn>
                                        <p:tgtEl>
                                          <p:spTgt spid="58"/>
                                        </p:tgtEl>
                                        <p:attrNameLst>
                                          <p:attrName>style.visibility</p:attrName>
                                        </p:attrNameLst>
                                      </p:cBhvr>
                                      <p:to>
                                        <p:strVal val="visible"/>
                                      </p:to>
                                    </p:set>
                                    <p:animEffect filter="wipe(left)" transition="in">
                                      <p:cBhvr>
                                        <p:cTn dur="1250" id="40"/>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46"/>
      <p:bldP grpId="0" spid="47"/>
      <p:bldP grpId="0" spid="48"/>
      <p:bldP grpId="1" spid="48"/>
      <p:bldP grpId="0" spid="49"/>
      <p:bldP grpId="1" spid="49"/>
      <p:bldGraphic grpId="0" spid="58" uiExpand="1">
        <p:bldAsOne/>
      </p:bldGraphic>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19664" y="366315"/>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实施步骤</a:t>
            </a:r>
          </a:p>
        </p:txBody>
      </p:sp>
      <p:grpSp>
        <p:nvGrpSpPr>
          <p:cNvPr id="90" name="组合 89"/>
          <p:cNvGrpSpPr/>
          <p:nvPr/>
        </p:nvGrpSpPr>
        <p:grpSpPr>
          <a:xfrm>
            <a:off x="4791048" y="3597991"/>
            <a:ext cx="2583746" cy="2404347"/>
            <a:chOff x="4791048" y="3617041"/>
            <a:chExt cx="2583746" cy="2404347"/>
          </a:xfrm>
        </p:grpSpPr>
        <p:sp>
          <p:nvSpPr>
            <p:cNvPr id="91" name="椭圆 90"/>
            <p:cNvSpPr/>
            <p:nvPr/>
          </p:nvSpPr>
          <p:spPr>
            <a:xfrm>
              <a:off x="4791048" y="4652107"/>
              <a:ext cx="2513651" cy="1369281"/>
            </a:xfrm>
            <a:prstGeom prst="ellipse">
              <a:avLst/>
            </a:prstGeom>
            <a:gradFill flip="none" rotWithShape="1">
              <a:gsLst>
                <a:gs pos="1000">
                  <a:schemeClr val="tx1">
                    <a:alpha val="50000"/>
                  </a:schemeClr>
                </a:gs>
                <a:gs pos="60000">
                  <a:schemeClr val="tx1">
                    <a:alpha val="20000"/>
                  </a:schemeClr>
                </a:gs>
                <a:gs pos="100000">
                  <a:schemeClr val="tx1">
                    <a:alpha val="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92" name="Shape 750"/>
            <p:cNvSpPr/>
            <p:nvPr/>
          </p:nvSpPr>
          <p:spPr>
            <a:xfrm>
              <a:off x="5178392" y="3802214"/>
              <a:ext cx="1833382" cy="1099559"/>
            </a:xfrm>
            <a:custGeom>
              <a:cxnLst>
                <a:cxn ang="0">
                  <a:pos x="wd2" y="hd2"/>
                </a:cxn>
                <a:cxn ang="5400000">
                  <a:pos x="wd2" y="hd2"/>
                </a:cxn>
                <a:cxn ang="10800000">
                  <a:pos x="wd2" y="hd2"/>
                </a:cxn>
                <a:cxn ang="16200000">
                  <a:pos x="wd2" y="hd2"/>
                </a:cxn>
              </a:cxnLst>
              <a:rect b="b" l="0" r="r" t="0"/>
              <a:pathLst>
                <a:path extrusionOk="0" h="21600" w="21600">
                  <a:moveTo>
                    <a:pt x="0" y="10492"/>
                  </a:moveTo>
                  <a:cubicBezTo>
                    <a:pt x="1575" y="8911"/>
                    <a:pt x="2902" y="6913"/>
                    <a:pt x="4477" y="5332"/>
                  </a:cubicBezTo>
                  <a:lnTo>
                    <a:pt x="10838" y="0"/>
                  </a:lnTo>
                  <a:lnTo>
                    <a:pt x="21600" y="10391"/>
                  </a:lnTo>
                  <a:lnTo>
                    <a:pt x="10791" y="21600"/>
                  </a:lnTo>
                  <a:lnTo>
                    <a:pt x="0" y="10492"/>
                  </a:lnTo>
                  <a:close/>
                </a:path>
              </a:pathLst>
            </a:custGeom>
            <a:solidFill>
              <a:srgbClr val="9F9174"/>
            </a:solidFill>
            <a:ln cap="flat" w="12700">
              <a:noFill/>
              <a:miter lim="400000"/>
            </a:ln>
            <a:effectLst/>
          </p:spPr>
          <p:txBody>
            <a:bodyPr anchor="ctr" bIns="60960" lIns="60960" numCol="1" rIns="60960" tIns="60960" wrap="square">
              <a:noAutofit/>
            </a:bodyPr>
            <a:lstStyle/>
            <a:p>
              <a:pPr defTabSz="228574">
                <a:defRPr sz="6400">
                  <a:solidFill>
                    <a:srgbClr val="070707"/>
                  </a:solidFill>
                  <a:latin typeface="Calibri"/>
                  <a:ea typeface="Calibri"/>
                  <a:cs typeface="Calibri"/>
                  <a:sym typeface="Calibri"/>
                </a:defRPr>
              </a:pPr>
              <a:endParaRPr sz="3200">
                <a:cs typeface="+mn-ea"/>
                <a:sym typeface="+mn-lt"/>
              </a:endParaRPr>
            </a:p>
          </p:txBody>
        </p:sp>
        <p:sp>
          <p:nvSpPr>
            <p:cNvPr id="93" name="Shape 751"/>
            <p:cNvSpPr/>
            <p:nvPr/>
          </p:nvSpPr>
          <p:spPr>
            <a:xfrm>
              <a:off x="4817206" y="3617041"/>
              <a:ext cx="1286711" cy="715106"/>
            </a:xfrm>
            <a:custGeom>
              <a:cxnLst>
                <a:cxn ang="0">
                  <a:pos x="wd2" y="hd2"/>
                </a:cxn>
                <a:cxn ang="5400000">
                  <a:pos x="wd2" y="hd2"/>
                </a:cxn>
                <a:cxn ang="10800000">
                  <a:pos x="wd2" y="hd2"/>
                </a:cxn>
                <a:cxn ang="16200000">
                  <a:pos x="wd2" y="hd2"/>
                </a:cxn>
              </a:cxnLst>
              <a:rect b="b" l="0" r="r" t="0"/>
              <a:pathLst>
                <a:path extrusionOk="0" h="21600" w="21600">
                  <a:moveTo>
                    <a:pt x="6222" y="21600"/>
                  </a:moveTo>
                  <a:lnTo>
                    <a:pt x="0" y="15710"/>
                  </a:lnTo>
                  <a:lnTo>
                    <a:pt x="15756" y="0"/>
                  </a:lnTo>
                  <a:lnTo>
                    <a:pt x="21600" y="5628"/>
                  </a:lnTo>
                  <a:lnTo>
                    <a:pt x="6222" y="21600"/>
                  </a:lnTo>
                  <a:close/>
                </a:path>
              </a:pathLst>
            </a:custGeom>
            <a:solidFill>
              <a:srgbClr val="CAB992"/>
            </a:solidFill>
            <a:ln cap="flat" w="12700">
              <a:noFill/>
              <a:miter lim="400000"/>
            </a:ln>
            <a:effectLst/>
          </p:spPr>
          <p:txBody>
            <a:bodyPr anchor="ctr" bIns="60960" lIns="60960" numCol="1" rIns="60960" tIns="60960" wrap="square">
              <a:noAutofit/>
            </a:bodyPr>
            <a:lstStyle/>
            <a:p>
              <a:pPr defTabSz="228574">
                <a:defRPr sz="6400">
                  <a:solidFill>
                    <a:srgbClr val="070707"/>
                  </a:solidFill>
                  <a:latin typeface="Calibri"/>
                  <a:ea typeface="Calibri"/>
                  <a:cs typeface="Calibri"/>
                  <a:sym typeface="Calibri"/>
                </a:defRPr>
              </a:pPr>
              <a:endParaRPr sz="3200">
                <a:cs typeface="+mn-ea"/>
                <a:sym typeface="+mn-lt"/>
              </a:endParaRPr>
            </a:p>
          </p:txBody>
        </p:sp>
        <p:sp>
          <p:nvSpPr>
            <p:cNvPr id="94" name="Shape 752"/>
            <p:cNvSpPr/>
            <p:nvPr/>
          </p:nvSpPr>
          <p:spPr>
            <a:xfrm>
              <a:off x="6088001" y="3617041"/>
              <a:ext cx="1286793" cy="715105"/>
            </a:xfrm>
            <a:custGeom>
              <a:cxnLst>
                <a:cxn ang="0">
                  <a:pos x="wd2" y="hd2"/>
                </a:cxn>
                <a:cxn ang="5400000">
                  <a:pos x="wd2" y="hd2"/>
                </a:cxn>
                <a:cxn ang="10800000">
                  <a:pos x="wd2" y="hd2"/>
                </a:cxn>
                <a:cxn ang="16200000">
                  <a:pos x="wd2" y="hd2"/>
                </a:cxn>
              </a:cxnLst>
              <a:rect b="b" l="0" r="r" t="0"/>
              <a:pathLst>
                <a:path extrusionOk="0" h="21600" w="21600">
                  <a:moveTo>
                    <a:pt x="15378" y="21600"/>
                  </a:moveTo>
                  <a:lnTo>
                    <a:pt x="21600" y="15710"/>
                  </a:lnTo>
                  <a:lnTo>
                    <a:pt x="5844" y="0"/>
                  </a:lnTo>
                  <a:lnTo>
                    <a:pt x="0" y="5628"/>
                  </a:lnTo>
                  <a:lnTo>
                    <a:pt x="15378" y="21600"/>
                  </a:lnTo>
                  <a:close/>
                </a:path>
              </a:pathLst>
            </a:custGeom>
            <a:solidFill>
              <a:srgbClr val="CAB992"/>
            </a:solidFill>
            <a:ln cap="flat" w="12700">
              <a:noFill/>
              <a:miter lim="400000"/>
            </a:ln>
            <a:effectLst/>
          </p:spPr>
          <p:txBody>
            <a:bodyPr anchor="ctr" bIns="60960" lIns="60960" numCol="1" rIns="60960" tIns="60960" wrap="square">
              <a:noAutofit/>
            </a:bodyPr>
            <a:lstStyle/>
            <a:p>
              <a:pPr defTabSz="228574">
                <a:defRPr sz="6400">
                  <a:solidFill>
                    <a:srgbClr val="070707"/>
                  </a:solidFill>
                  <a:latin typeface="Calibri"/>
                  <a:ea typeface="Calibri"/>
                  <a:cs typeface="Calibri"/>
                  <a:sym typeface="Calibri"/>
                </a:defRPr>
              </a:pPr>
              <a:endParaRPr sz="3200">
                <a:cs typeface="+mn-ea"/>
                <a:sym typeface="+mn-lt"/>
              </a:endParaRPr>
            </a:p>
          </p:txBody>
        </p:sp>
        <p:sp>
          <p:nvSpPr>
            <p:cNvPr id="95" name="Shape 753"/>
            <p:cNvSpPr/>
            <p:nvPr/>
          </p:nvSpPr>
          <p:spPr>
            <a:xfrm flipV="1">
              <a:off x="6095076" y="3801294"/>
              <a:ext cx="1" cy="2130784"/>
            </a:xfrm>
            <a:prstGeom prst="line">
              <a:avLst/>
            </a:prstGeom>
            <a:noFill/>
            <a:ln cap="flat" w="12700">
              <a:solidFill>
                <a:srgbClr val="8F8268"/>
              </a:solidFill>
              <a:prstDash val="solid"/>
              <a:miter lim="400000"/>
            </a:ln>
            <a:effectLst/>
          </p:spPr>
          <p:txBody>
            <a:bodyPr anchor="t" bIns="60960" lIns="60960" numCol="1" rIns="60960" tIns="60960" wrap="square">
              <a:noAutofit/>
            </a:bodyPr>
            <a:lstStyle/>
            <a:p>
              <a:pPr defTabSz="228600">
                <a:defRPr sz="3200">
                  <a:solidFill>
                    <a:srgbClr val="000000"/>
                  </a:solidFill>
                  <a:latin typeface="Helvetica"/>
                  <a:ea typeface="Helvetica"/>
                  <a:cs typeface="Helvetica"/>
                  <a:sym typeface="Helvetica"/>
                </a:defRPr>
              </a:pPr>
              <a:endParaRPr sz="1600">
                <a:cs typeface="+mn-ea"/>
                <a:sym typeface="+mn-lt"/>
              </a:endParaRPr>
            </a:p>
          </p:txBody>
        </p:sp>
        <p:sp>
          <p:nvSpPr>
            <p:cNvPr id="96" name="Shape 754"/>
            <p:cNvSpPr/>
            <p:nvPr/>
          </p:nvSpPr>
          <p:spPr>
            <a:xfrm>
              <a:off x="6094423" y="4331066"/>
              <a:ext cx="921862" cy="1601015"/>
            </a:xfrm>
            <a:custGeom>
              <a:cxnLst>
                <a:cxn ang="0">
                  <a:pos x="wd2" y="hd2"/>
                </a:cxn>
                <a:cxn ang="5400000">
                  <a:pos x="wd2" y="hd2"/>
                </a:cxn>
                <a:cxn ang="10800000">
                  <a:pos x="wd2" y="hd2"/>
                </a:cxn>
                <a:cxn ang="16200000">
                  <a:pos x="wd2" y="hd2"/>
                </a:cxn>
              </a:cxnLst>
              <a:rect b="b" l="0" r="r" t="0"/>
              <a:pathLst>
                <a:path extrusionOk="0" h="21600" w="21600">
                  <a:moveTo>
                    <a:pt x="0" y="21600"/>
                  </a:moveTo>
                  <a:lnTo>
                    <a:pt x="0" y="6808"/>
                  </a:lnTo>
                  <a:lnTo>
                    <a:pt x="21600" y="0"/>
                  </a:lnTo>
                  <a:lnTo>
                    <a:pt x="21600" y="14300"/>
                  </a:lnTo>
                  <a:lnTo>
                    <a:pt x="0" y="21600"/>
                  </a:lnTo>
                  <a:close/>
                </a:path>
              </a:pathLst>
            </a:custGeom>
            <a:solidFill>
              <a:srgbClr val="A79879"/>
            </a:solidFill>
            <a:ln cap="flat" w="12700">
              <a:noFill/>
              <a:miter lim="400000"/>
            </a:ln>
            <a:effectLst/>
          </p:spPr>
          <p:txBody>
            <a:bodyPr anchor="ctr" bIns="60960" lIns="60960" numCol="1" rIns="60960" tIns="60960" wrap="square">
              <a:noAutofit/>
            </a:bodyPr>
            <a:lstStyle/>
            <a:p>
              <a:pPr defTabSz="228574">
                <a:defRPr sz="6400">
                  <a:solidFill>
                    <a:srgbClr val="070707"/>
                  </a:solidFill>
                  <a:latin typeface="Calibri"/>
                  <a:ea typeface="Calibri"/>
                  <a:cs typeface="Calibri"/>
                  <a:sym typeface="Calibri"/>
                </a:defRPr>
              </a:pPr>
              <a:endParaRPr sz="3200">
                <a:cs typeface="+mn-ea"/>
                <a:sym typeface="+mn-lt"/>
              </a:endParaRPr>
            </a:p>
          </p:txBody>
        </p:sp>
        <p:sp>
          <p:nvSpPr>
            <p:cNvPr id="97" name="Shape 755"/>
            <p:cNvSpPr/>
            <p:nvPr/>
          </p:nvSpPr>
          <p:spPr>
            <a:xfrm>
              <a:off x="5172561" y="4331066"/>
              <a:ext cx="921864" cy="1601015"/>
            </a:xfrm>
            <a:custGeom>
              <a:cxnLst>
                <a:cxn ang="0">
                  <a:pos x="wd2" y="hd2"/>
                </a:cxn>
                <a:cxn ang="5400000">
                  <a:pos x="wd2" y="hd2"/>
                </a:cxn>
                <a:cxn ang="10800000">
                  <a:pos x="wd2" y="hd2"/>
                </a:cxn>
                <a:cxn ang="16200000">
                  <a:pos x="wd2" y="hd2"/>
                </a:cxn>
              </a:cxnLst>
              <a:rect b="b" l="0" r="r" t="0"/>
              <a:pathLst>
                <a:path extrusionOk="0" h="21600" w="21600">
                  <a:moveTo>
                    <a:pt x="21600" y="21600"/>
                  </a:moveTo>
                  <a:lnTo>
                    <a:pt x="21600" y="6808"/>
                  </a:lnTo>
                  <a:lnTo>
                    <a:pt x="0" y="0"/>
                  </a:lnTo>
                  <a:lnTo>
                    <a:pt x="0" y="14300"/>
                  </a:lnTo>
                  <a:lnTo>
                    <a:pt x="21600" y="21600"/>
                  </a:lnTo>
                  <a:close/>
                </a:path>
              </a:pathLst>
            </a:custGeom>
            <a:solidFill>
              <a:srgbClr val="BAAA87"/>
            </a:solidFill>
            <a:ln cap="flat" w="12700">
              <a:noFill/>
              <a:miter lim="400000"/>
            </a:ln>
            <a:effectLst/>
          </p:spPr>
          <p:txBody>
            <a:bodyPr anchor="ctr" bIns="60960" lIns="60960" numCol="1" rIns="60960" tIns="60960" wrap="square">
              <a:noAutofit/>
            </a:bodyPr>
            <a:lstStyle/>
            <a:p>
              <a:pPr defTabSz="228574">
                <a:defRPr sz="6400">
                  <a:solidFill>
                    <a:srgbClr val="070707"/>
                  </a:solidFill>
                  <a:latin typeface="Calibri"/>
                  <a:ea typeface="Calibri"/>
                  <a:cs typeface="Calibri"/>
                  <a:sym typeface="Calibri"/>
                </a:defRPr>
              </a:pPr>
              <a:endParaRPr sz="3200">
                <a:cs typeface="+mn-ea"/>
                <a:sym typeface="+mn-lt"/>
              </a:endParaRPr>
            </a:p>
          </p:txBody>
        </p:sp>
        <p:sp>
          <p:nvSpPr>
            <p:cNvPr id="98" name="Shape 756"/>
            <p:cNvSpPr/>
            <p:nvPr/>
          </p:nvSpPr>
          <p:spPr>
            <a:xfrm>
              <a:off x="4825553" y="4325927"/>
              <a:ext cx="1262625" cy="773041"/>
            </a:xfrm>
            <a:custGeom>
              <a:cxnLst>
                <a:cxn ang="0">
                  <a:pos x="wd2" y="hd2"/>
                </a:cxn>
                <a:cxn ang="5400000">
                  <a:pos x="wd2" y="hd2"/>
                </a:cxn>
                <a:cxn ang="10800000">
                  <a:pos x="wd2" y="hd2"/>
                </a:cxn>
                <a:cxn ang="16200000">
                  <a:pos x="wd2" y="hd2"/>
                </a:cxn>
              </a:cxnLst>
              <a:rect b="b" l="0" r="r" t="0"/>
              <a:pathLst>
                <a:path extrusionOk="0" h="21600" w="21600">
                  <a:moveTo>
                    <a:pt x="5969" y="0"/>
                  </a:moveTo>
                  <a:lnTo>
                    <a:pt x="0" y="7587"/>
                  </a:lnTo>
                  <a:lnTo>
                    <a:pt x="15834" y="21600"/>
                  </a:lnTo>
                  <a:lnTo>
                    <a:pt x="21600" y="14259"/>
                  </a:lnTo>
                  <a:lnTo>
                    <a:pt x="5969" y="0"/>
                  </a:lnTo>
                  <a:close/>
                </a:path>
              </a:pathLst>
            </a:custGeom>
            <a:solidFill>
              <a:srgbClr val="CAB992"/>
            </a:solidFill>
            <a:ln cap="flat" w="12700">
              <a:noFill/>
              <a:miter lim="400000"/>
            </a:ln>
            <a:effectLst/>
          </p:spPr>
          <p:txBody>
            <a:bodyPr anchor="ctr" bIns="60960" lIns="60960" numCol="1" rIns="60960" tIns="60960" wrap="square">
              <a:noAutofit/>
            </a:bodyPr>
            <a:lstStyle/>
            <a:p>
              <a:pPr defTabSz="228574">
                <a:defRPr sz="6400">
                  <a:solidFill>
                    <a:srgbClr val="070707"/>
                  </a:solidFill>
                  <a:latin typeface="Calibri"/>
                  <a:ea typeface="Calibri"/>
                  <a:cs typeface="Calibri"/>
                  <a:sym typeface="Calibri"/>
                </a:defRPr>
              </a:pPr>
              <a:endParaRPr sz="3200">
                <a:cs typeface="+mn-ea"/>
                <a:sym typeface="+mn-lt"/>
              </a:endParaRPr>
            </a:p>
          </p:txBody>
        </p:sp>
        <p:sp>
          <p:nvSpPr>
            <p:cNvPr id="99" name="Shape 757"/>
            <p:cNvSpPr/>
            <p:nvPr/>
          </p:nvSpPr>
          <p:spPr>
            <a:xfrm>
              <a:off x="6103357" y="4325927"/>
              <a:ext cx="1262543" cy="773041"/>
            </a:xfrm>
            <a:custGeom>
              <a:cxnLst>
                <a:cxn ang="0">
                  <a:pos x="wd2" y="hd2"/>
                </a:cxn>
                <a:cxn ang="5400000">
                  <a:pos x="wd2" y="hd2"/>
                </a:cxn>
                <a:cxn ang="10800000">
                  <a:pos x="wd2" y="hd2"/>
                </a:cxn>
                <a:cxn ang="16200000">
                  <a:pos x="wd2" y="hd2"/>
                </a:cxn>
              </a:cxnLst>
              <a:rect b="b" l="0" r="r" t="0"/>
              <a:pathLst>
                <a:path extrusionOk="0" h="21600" w="21600">
                  <a:moveTo>
                    <a:pt x="15631" y="0"/>
                  </a:moveTo>
                  <a:lnTo>
                    <a:pt x="21600" y="7587"/>
                  </a:lnTo>
                  <a:lnTo>
                    <a:pt x="5766" y="21600"/>
                  </a:lnTo>
                  <a:lnTo>
                    <a:pt x="0" y="14259"/>
                  </a:lnTo>
                  <a:lnTo>
                    <a:pt x="15631" y="0"/>
                  </a:lnTo>
                  <a:close/>
                </a:path>
              </a:pathLst>
            </a:custGeom>
            <a:solidFill>
              <a:srgbClr val="CAB992"/>
            </a:solidFill>
            <a:ln cap="flat" w="12700">
              <a:noFill/>
              <a:miter lim="400000"/>
            </a:ln>
            <a:effectLst/>
          </p:spPr>
          <p:txBody>
            <a:bodyPr anchor="ctr" bIns="60960" lIns="60960" numCol="1" rIns="60960" tIns="60960" wrap="square">
              <a:noAutofit/>
            </a:bodyPr>
            <a:lstStyle/>
            <a:p>
              <a:pPr defTabSz="228574">
                <a:defRPr sz="6400">
                  <a:solidFill>
                    <a:srgbClr val="070707"/>
                  </a:solidFill>
                  <a:latin typeface="Calibri"/>
                  <a:ea typeface="Calibri"/>
                  <a:cs typeface="Calibri"/>
                  <a:sym typeface="Calibri"/>
                </a:defRPr>
              </a:pPr>
              <a:endParaRPr sz="3200">
                <a:cs typeface="+mn-ea"/>
                <a:sym typeface="+mn-lt"/>
              </a:endParaRPr>
            </a:p>
          </p:txBody>
        </p:sp>
      </p:grpSp>
      <p:sp>
        <p:nvSpPr>
          <p:cNvPr id="100" name="Shape 763"/>
          <p:cNvSpPr/>
          <p:nvPr/>
        </p:nvSpPr>
        <p:spPr>
          <a:xfrm>
            <a:off x="8284187" y="2852948"/>
            <a:ext cx="3070534" cy="77089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lvl1pPr algn="l">
              <a:lnSpc>
                <a:spcPct val="90000"/>
              </a:lnSpc>
              <a:defRPr sz="2400">
                <a:solidFill>
                  <a:srgbClr val="8DA6C0"/>
                </a:solidFill>
                <a:latin typeface="+mj-lt"/>
                <a:ea typeface="+mj-ea"/>
                <a:cs typeface="+mj-cs"/>
                <a:sym typeface="Open Sans"/>
              </a:defRPr>
            </a:lvl1pPr>
          </a:lstStyle>
          <a:p>
            <a:pPr algn="just">
              <a:lnSpc>
                <a:spcPct val="150000"/>
              </a:lnSpc>
            </a:pPr>
            <a:r>
              <a:rPr altLang="en-US" lang="zh-CN" spc="300" sz="1050">
                <a:solidFill>
                  <a:prstClr val="black">
                    <a:lumMod val="65000"/>
                    <a:lumOff val="35000"/>
                  </a:prstClr>
                </a:solidFill>
                <a:latin charset="-122" panose="020b0502040204020203" pitchFamily="34" typeface="微软雅黑 Light"/>
                <a:ea charset="-122" panose="020b0502040204020203" pitchFamily="34" typeface="微软雅黑 Light"/>
                <a:cs typeface="+mn-cs"/>
                <a:sym typeface="+mn-lt"/>
              </a:rPr>
              <a:t>请在这里添加相关的文字描述可以从您的文案中复制需要的内容到这里选择仅保留文字即可，</a:t>
            </a:r>
          </a:p>
        </p:txBody>
      </p:sp>
      <p:sp>
        <p:nvSpPr>
          <p:cNvPr id="101" name="Shape 764"/>
          <p:cNvSpPr/>
          <p:nvPr/>
        </p:nvSpPr>
        <p:spPr>
          <a:xfrm>
            <a:off x="8297945" y="2436496"/>
            <a:ext cx="927009" cy="285751"/>
          </a:xfrm>
          <a:prstGeom prst="roundRect">
            <a:avLst>
              <a:gd fmla="val 50000" name="adj"/>
            </a:avLst>
          </a:prstGeom>
          <a:gradFill>
            <a:gsLst>
              <a:gs pos="1000">
                <a:schemeClr val="accent1">
                  <a:lumMod val="20000"/>
                  <a:lumOff val="80000"/>
                </a:schemeClr>
              </a:gs>
              <a:gs pos="60000">
                <a:schemeClr val="accent1">
                  <a:lumMod val="75000"/>
                </a:schemeClr>
              </a:gs>
              <a:gs pos="100000">
                <a:schemeClr val="accent1">
                  <a:lumMod val="75000"/>
                </a:schemeClr>
              </a:gs>
            </a:gsLst>
            <a:lin ang="5400000" scaled="1"/>
          </a:gradFill>
          <a:ln>
            <a:noFill/>
          </a:ln>
          <a:effectLst>
            <a:outerShdw algn="t" blurRad="254000" dir="5400000" dist="63500" rotWithShape="0">
              <a:schemeClr val="tx1">
                <a:lumMod val="85000"/>
                <a:lumOff val="15000"/>
                <a:alpha val="20000"/>
              </a:scheme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1100">
                <a:solidFill>
                  <a:schemeClr val="lt1"/>
                </a:solidFill>
                <a:latin charset="0" panose="020b0806030902050204" pitchFamily="34" typeface="Impact"/>
                <a:cs typeface="+mn-ea"/>
                <a:sym typeface="+mn-lt"/>
              </a:rPr>
              <a:t>Step #3</a:t>
            </a:r>
          </a:p>
        </p:txBody>
      </p:sp>
      <p:sp>
        <p:nvSpPr>
          <p:cNvPr id="102" name="Shape 766"/>
          <p:cNvSpPr/>
          <p:nvPr/>
        </p:nvSpPr>
        <p:spPr>
          <a:xfrm>
            <a:off x="8284187" y="4486589"/>
            <a:ext cx="3070534" cy="77089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p>
            <a:pPr algn="just">
              <a:lnSpc>
                <a:spcPct val="150000"/>
              </a:lnSpc>
            </a:pPr>
            <a:r>
              <a:rPr altLang="en-US" lang="zh-CN" spc="300" sz="1050">
                <a:solidFill>
                  <a:prstClr val="black">
                    <a:lumMod val="65000"/>
                    <a:lumOff val="35000"/>
                  </a:prstClr>
                </a:solidFill>
                <a:latin charset="-122" panose="020b0502040204020203" pitchFamily="34" typeface="微软雅黑 Light"/>
                <a:ea charset="-122" panose="020b0502040204020203" pitchFamily="34" typeface="微软雅黑 Light"/>
                <a:sym typeface="+mn-lt"/>
              </a:rPr>
              <a:t>请在这里添加相关的文字描述可以从您的文案中复制需要的内容到这里选择仅保留文字即可，</a:t>
            </a:r>
          </a:p>
        </p:txBody>
      </p:sp>
      <p:sp>
        <p:nvSpPr>
          <p:cNvPr id="103" name="Shape 767"/>
          <p:cNvSpPr/>
          <p:nvPr/>
        </p:nvSpPr>
        <p:spPr>
          <a:xfrm>
            <a:off x="8297945" y="4070137"/>
            <a:ext cx="927009" cy="285751"/>
          </a:xfrm>
          <a:prstGeom prst="roundRect">
            <a:avLst>
              <a:gd fmla="val 50000" name="adj"/>
            </a:avLst>
          </a:prstGeom>
          <a:gradFill>
            <a:gsLst>
              <a:gs pos="1000">
                <a:schemeClr val="accent3">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schemeClr val="tx1">
                <a:lumMod val="85000"/>
                <a:lumOff val="15000"/>
                <a:alpha val="20000"/>
              </a:scheme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1100">
                <a:solidFill>
                  <a:schemeClr val="lt1"/>
                </a:solidFill>
                <a:latin charset="0" panose="020b0806030902050204" pitchFamily="34" typeface="Impact"/>
                <a:cs typeface="+mn-ea"/>
                <a:sym typeface="+mn-lt"/>
              </a:rPr>
              <a:t>Step #4</a:t>
            </a:r>
          </a:p>
        </p:txBody>
      </p:sp>
      <p:sp>
        <p:nvSpPr>
          <p:cNvPr id="104" name="Shape 769"/>
          <p:cNvSpPr/>
          <p:nvPr/>
        </p:nvSpPr>
        <p:spPr>
          <a:xfrm>
            <a:off x="815593" y="2978613"/>
            <a:ext cx="3070536" cy="77089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lvl1pPr algn="r">
              <a:lnSpc>
                <a:spcPct val="90000"/>
              </a:lnSpc>
              <a:defRPr sz="2400">
                <a:solidFill>
                  <a:srgbClr val="8DA6C0"/>
                </a:solidFill>
                <a:latin typeface="+mj-lt"/>
                <a:ea typeface="+mj-ea"/>
                <a:cs typeface="+mj-cs"/>
                <a:sym typeface="Open Sans"/>
              </a:defRPr>
            </a:lvl1pPr>
          </a:lstStyle>
          <a:p>
            <a:pPr>
              <a:lnSpc>
                <a:spcPct val="150000"/>
              </a:lnSpc>
            </a:pPr>
            <a:r>
              <a:rPr altLang="en-US" lang="zh-CN" spc="300" sz="1050">
                <a:solidFill>
                  <a:prstClr val="black">
                    <a:lumMod val="65000"/>
                    <a:lumOff val="35000"/>
                  </a:prstClr>
                </a:solidFill>
                <a:latin charset="-122" panose="020b0502040204020203" pitchFamily="34" typeface="微软雅黑 Light"/>
                <a:ea charset="-122" panose="020b0502040204020203" pitchFamily="34" typeface="微软雅黑 Light"/>
                <a:cs typeface="+mn-cs"/>
                <a:sym typeface="+mn-lt"/>
              </a:rPr>
              <a:t>请在这里添加相关的文字描述可以从您的文案中复制需要的内容到这里选择仅保留文字即可，</a:t>
            </a:r>
          </a:p>
        </p:txBody>
      </p:sp>
      <p:sp>
        <p:nvSpPr>
          <p:cNvPr id="105" name="Shape 770"/>
          <p:cNvSpPr/>
          <p:nvPr/>
        </p:nvSpPr>
        <p:spPr>
          <a:xfrm>
            <a:off x="2959119" y="2435947"/>
            <a:ext cx="927010" cy="285751"/>
          </a:xfrm>
          <a:prstGeom prst="roundRect">
            <a:avLst>
              <a:gd fmla="val 50000" name="adj"/>
            </a:avLst>
          </a:prstGeom>
          <a:gradFill>
            <a:gsLst>
              <a:gs pos="1000">
                <a:schemeClr val="accent3">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schemeClr val="tx1">
                <a:lumMod val="85000"/>
                <a:lumOff val="15000"/>
                <a:alpha val="20000"/>
              </a:scheme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1100">
                <a:solidFill>
                  <a:schemeClr val="lt1"/>
                </a:solidFill>
                <a:latin charset="0" panose="020b0806030902050204" pitchFamily="34" typeface="Impact"/>
                <a:cs typeface="+mn-ea"/>
                <a:sym typeface="+mn-lt"/>
              </a:rPr>
              <a:t>Step #1</a:t>
            </a:r>
          </a:p>
        </p:txBody>
      </p:sp>
      <p:sp>
        <p:nvSpPr>
          <p:cNvPr id="106" name="Shape 772"/>
          <p:cNvSpPr/>
          <p:nvPr/>
        </p:nvSpPr>
        <p:spPr>
          <a:xfrm>
            <a:off x="815593" y="4486041"/>
            <a:ext cx="3070536" cy="770890"/>
          </a:xfrm>
          <a:prstGeom prst="rect">
            <a:avLst/>
          </a:prstGeom>
          <a:noFill/>
          <a:ln cap="flat" w="12700">
            <a:noFill/>
            <a:miter lim="400000"/>
          </a:ln>
          <a:effectLst/>
          <a:extLst>
            <a:ext uri="{C572A759-6A51-4108-AA02-DFA0A04FC94B}">
              <ma14:wrappingTextBoxFlag xmlns:ma14="http://schemas.microsoft.com/office/mac/drawingml/2011/main" val="1"/>
            </a:ext>
          </a:extLst>
        </p:spPr>
        <p:txBody>
          <a:bodyPr anchor="ctr" bIns="25400" lIns="25400" numCol="1" rIns="25400" tIns="25400" wrap="square">
            <a:spAutoFit/>
          </a:bodyPr>
          <a:lstStyle/>
          <a:p>
            <a:pPr algn="just">
              <a:lnSpc>
                <a:spcPct val="150000"/>
              </a:lnSpc>
            </a:pPr>
            <a:r>
              <a:rPr altLang="en-US" lang="zh-CN" spc="300" sz="1050">
                <a:solidFill>
                  <a:prstClr val="black">
                    <a:lumMod val="65000"/>
                    <a:lumOff val="35000"/>
                  </a:prstClr>
                </a:solidFill>
                <a:latin charset="-122" panose="020b0502040204020203" pitchFamily="34" typeface="微软雅黑 Light"/>
                <a:ea charset="-122" panose="020b0502040204020203" pitchFamily="34" typeface="微软雅黑 Light"/>
                <a:sym typeface="+mn-lt"/>
              </a:rPr>
              <a:t>请在这里添加相关的文字描述可以从您的文案中复制需要的内容到这里选择仅保留文字即可，</a:t>
            </a:r>
          </a:p>
        </p:txBody>
      </p:sp>
      <p:sp>
        <p:nvSpPr>
          <p:cNvPr id="107" name="Shape 773"/>
          <p:cNvSpPr/>
          <p:nvPr/>
        </p:nvSpPr>
        <p:spPr>
          <a:xfrm>
            <a:off x="2959119" y="4069589"/>
            <a:ext cx="927010" cy="285751"/>
          </a:xfrm>
          <a:prstGeom prst="roundRect">
            <a:avLst>
              <a:gd fmla="val 50000" name="adj"/>
            </a:avLst>
          </a:prstGeom>
          <a:gradFill>
            <a:gsLst>
              <a:gs pos="1000">
                <a:schemeClr val="accent1">
                  <a:lumMod val="20000"/>
                  <a:lumOff val="80000"/>
                </a:schemeClr>
              </a:gs>
              <a:gs pos="60000">
                <a:schemeClr val="accent1">
                  <a:lumMod val="75000"/>
                </a:schemeClr>
              </a:gs>
              <a:gs pos="100000">
                <a:schemeClr val="accent1">
                  <a:lumMod val="75000"/>
                </a:schemeClr>
              </a:gs>
            </a:gsLst>
            <a:lin ang="5400000" scaled="1"/>
          </a:gradFill>
          <a:ln>
            <a:noFill/>
          </a:ln>
          <a:effectLst>
            <a:outerShdw algn="t" blurRad="254000" dir="5400000" dist="63500" rotWithShape="0">
              <a:schemeClr val="tx1">
                <a:lumMod val="85000"/>
                <a:lumOff val="15000"/>
                <a:alpha val="20000"/>
              </a:scheme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sz="1100">
                <a:solidFill>
                  <a:schemeClr val="lt1"/>
                </a:solidFill>
                <a:latin charset="0" panose="020b0806030902050204" pitchFamily="34" typeface="Impact"/>
                <a:cs typeface="+mn-ea"/>
                <a:sym typeface="+mn-lt"/>
              </a:rPr>
              <a:t>Step #2</a:t>
            </a:r>
          </a:p>
        </p:txBody>
      </p:sp>
      <p:grpSp>
        <p:nvGrpSpPr>
          <p:cNvPr id="108" name="组合 107"/>
          <p:cNvGrpSpPr/>
          <p:nvPr/>
        </p:nvGrpSpPr>
        <p:grpSpPr>
          <a:xfrm>
            <a:off x="4165685" y="1676253"/>
            <a:ext cx="3769446" cy="2884136"/>
            <a:chOff x="4165685" y="1774326"/>
            <a:chExt cx="3769446" cy="2884136"/>
          </a:xfrm>
        </p:grpSpPr>
        <p:sp>
          <p:nvSpPr>
            <p:cNvPr id="109" name="Shape 745"/>
            <p:cNvSpPr/>
            <p:nvPr/>
          </p:nvSpPr>
          <p:spPr>
            <a:xfrm rot="19534834">
              <a:off x="6046334" y="2348005"/>
              <a:ext cx="804502" cy="804502"/>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10" name="Freeform 27"/>
            <p:cNvSpPr>
              <a:spLocks noEditPoints="1"/>
            </p:cNvSpPr>
            <p:nvPr/>
          </p:nvSpPr>
          <p:spPr bwMode="auto">
            <a:xfrm>
              <a:off x="6229569" y="2495018"/>
              <a:ext cx="498924" cy="492650"/>
            </a:xfrm>
            <a:custGeom>
              <a:gdLst>
                <a:gd fmla="*/ 521 w 525" name="T0"/>
                <a:gd fmla="*/ 495 h 518" name="T1"/>
                <a:gd fmla="*/ 489 w 525" name="T2"/>
                <a:gd fmla="*/ 518 h 518" name="T3"/>
                <a:gd fmla="*/ 36 w 525" name="T4"/>
                <a:gd fmla="*/ 518 h 518" name="T5"/>
                <a:gd fmla="*/ 16 w 525" name="T6"/>
                <a:gd fmla="*/ 512 h 518" name="T7"/>
                <a:gd fmla="*/ 4 w 525" name="T8"/>
                <a:gd fmla="*/ 495 h 518" name="T9"/>
                <a:gd fmla="*/ 18 w 525" name="T10"/>
                <a:gd fmla="*/ 458 h 518" name="T11"/>
                <a:gd fmla="*/ 168 w 525" name="T12"/>
                <a:gd fmla="*/ 399 h 518" name="T13"/>
                <a:gd fmla="*/ 107 w 525" name="T14"/>
                <a:gd fmla="*/ 266 h 518" name="T15"/>
                <a:gd fmla="*/ 101 w 525" name="T16"/>
                <a:gd fmla="*/ 203 h 518" name="T17"/>
                <a:gd fmla="*/ 113 w 525" name="T18"/>
                <a:gd fmla="*/ 126 h 518" name="T19"/>
                <a:gd fmla="*/ 147 w 525" name="T20"/>
                <a:gd fmla="*/ 54 h 518" name="T21"/>
                <a:gd fmla="*/ 263 w 525" name="T22"/>
                <a:gd fmla="*/ 0 h 518" name="T23"/>
                <a:gd fmla="*/ 378 w 525" name="T24"/>
                <a:gd fmla="*/ 54 h 518" name="T25"/>
                <a:gd fmla="*/ 412 w 525" name="T26"/>
                <a:gd fmla="*/ 126 h 518" name="T27"/>
                <a:gd fmla="*/ 424 w 525" name="T28"/>
                <a:gd fmla="*/ 203 h 518" name="T29"/>
                <a:gd fmla="*/ 418 w 525" name="T30"/>
                <a:gd fmla="*/ 266 h 518" name="T31"/>
                <a:gd fmla="*/ 357 w 525" name="T32"/>
                <a:gd fmla="*/ 399 h 518" name="T33"/>
                <a:gd fmla="*/ 508 w 525" name="T34"/>
                <a:gd fmla="*/ 458 h 518" name="T35"/>
                <a:gd fmla="*/ 521 w 525" name="T36"/>
                <a:gd fmla="*/ 495 h 518" name="T37"/>
                <a:gd fmla="*/ 489 w 525" name="T38"/>
                <a:gd fmla="*/ 486 h 518" name="T39"/>
                <a:gd fmla="*/ 351 w 525" name="T40"/>
                <a:gd fmla="*/ 430 h 518" name="T41"/>
                <a:gd fmla="*/ 310 w 525" name="T42"/>
                <a:gd fmla="*/ 422 h 518" name="T43"/>
                <a:gd fmla="*/ 263 w 525" name="T44"/>
                <a:gd fmla="*/ 437 h 518" name="T45"/>
                <a:gd fmla="*/ 215 w 525" name="T46"/>
                <a:gd fmla="*/ 422 h 518" name="T47"/>
                <a:gd fmla="*/ 174 w 525" name="T48"/>
                <a:gd fmla="*/ 430 h 518" name="T49"/>
                <a:gd fmla="*/ 36 w 525" name="T50"/>
                <a:gd fmla="*/ 486 h 518" name="T51"/>
                <a:gd fmla="*/ 489 w 525" name="T52"/>
                <a:gd fmla="*/ 486 h 518" name="T53"/>
                <a:gd fmla="*/ 381 w 525" name="T54"/>
                <a:gd fmla="*/ 282 h 518" name="T55"/>
                <a:gd fmla="*/ 389 w 525" name="T56"/>
                <a:gd fmla="*/ 174 h 518" name="T57"/>
                <a:gd fmla="*/ 350 w 525" name="T58"/>
                <a:gd fmla="*/ 74 h 518" name="T59"/>
                <a:gd fmla="*/ 263 w 525" name="T60"/>
                <a:gd fmla="*/ 32 h 518" name="T61"/>
                <a:gd fmla="*/ 176 w 525" name="T62"/>
                <a:gd fmla="*/ 74 h 518" name="T63"/>
                <a:gd fmla="*/ 136 w 525" name="T64"/>
                <a:gd fmla="*/ 174 h 518" name="T65"/>
                <a:gd fmla="*/ 144 w 525" name="T66"/>
                <a:gd fmla="*/ 282 h 518" name="T67"/>
                <a:gd fmla="*/ 194 w 525" name="T68"/>
                <a:gd fmla="*/ 378 h 518" name="T69"/>
                <a:gd fmla="*/ 199 w 525" name="T70"/>
                <a:gd fmla="*/ 386 h 518" name="T71"/>
                <a:gd fmla="*/ 263 w 525" name="T72"/>
                <a:gd fmla="*/ 419 h 518" name="T73"/>
                <a:gd fmla="*/ 326 w 525" name="T74"/>
                <a:gd fmla="*/ 386 h 518" name="T75"/>
                <a:gd fmla="*/ 331 w 525" name="T76"/>
                <a:gd fmla="*/ 378 h 518" name="T77"/>
                <a:gd fmla="*/ 381 w 525" name="T78"/>
                <a:gd fmla="*/ 282 h 51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518" w="525">
                  <a:moveTo>
                    <a:pt x="521" y="495"/>
                  </a:moveTo>
                  <a:cubicBezTo>
                    <a:pt x="516" y="511"/>
                    <a:pt x="506" y="518"/>
                    <a:pt x="489" y="518"/>
                  </a:cubicBezTo>
                  <a:cubicBezTo>
                    <a:pt x="36" y="518"/>
                    <a:pt x="36" y="518"/>
                    <a:pt x="36" y="518"/>
                  </a:cubicBezTo>
                  <a:cubicBezTo>
                    <a:pt x="28" y="518"/>
                    <a:pt x="22" y="516"/>
                    <a:pt x="16" y="512"/>
                  </a:cubicBezTo>
                  <a:cubicBezTo>
                    <a:pt x="10" y="507"/>
                    <a:pt x="6" y="502"/>
                    <a:pt x="4" y="495"/>
                  </a:cubicBezTo>
                  <a:cubicBezTo>
                    <a:pt x="0" y="480"/>
                    <a:pt x="4" y="468"/>
                    <a:pt x="18" y="458"/>
                  </a:cubicBezTo>
                  <a:cubicBezTo>
                    <a:pt x="59" y="431"/>
                    <a:pt x="109" y="412"/>
                    <a:pt x="168" y="399"/>
                  </a:cubicBezTo>
                  <a:cubicBezTo>
                    <a:pt x="139" y="362"/>
                    <a:pt x="119" y="318"/>
                    <a:pt x="107" y="266"/>
                  </a:cubicBezTo>
                  <a:cubicBezTo>
                    <a:pt x="103" y="247"/>
                    <a:pt x="101" y="226"/>
                    <a:pt x="101" y="203"/>
                  </a:cubicBezTo>
                  <a:cubicBezTo>
                    <a:pt x="101" y="180"/>
                    <a:pt x="105" y="154"/>
                    <a:pt x="113" y="126"/>
                  </a:cubicBezTo>
                  <a:cubicBezTo>
                    <a:pt x="121" y="98"/>
                    <a:pt x="132" y="74"/>
                    <a:pt x="147" y="54"/>
                  </a:cubicBezTo>
                  <a:cubicBezTo>
                    <a:pt x="176" y="18"/>
                    <a:pt x="215" y="0"/>
                    <a:pt x="263" y="0"/>
                  </a:cubicBezTo>
                  <a:cubicBezTo>
                    <a:pt x="310" y="0"/>
                    <a:pt x="349" y="18"/>
                    <a:pt x="378" y="54"/>
                  </a:cubicBezTo>
                  <a:cubicBezTo>
                    <a:pt x="393" y="74"/>
                    <a:pt x="404" y="98"/>
                    <a:pt x="412" y="126"/>
                  </a:cubicBezTo>
                  <a:cubicBezTo>
                    <a:pt x="421" y="154"/>
                    <a:pt x="424" y="180"/>
                    <a:pt x="424" y="203"/>
                  </a:cubicBezTo>
                  <a:cubicBezTo>
                    <a:pt x="424" y="226"/>
                    <a:pt x="422" y="247"/>
                    <a:pt x="418" y="266"/>
                  </a:cubicBezTo>
                  <a:cubicBezTo>
                    <a:pt x="406" y="318"/>
                    <a:pt x="386" y="362"/>
                    <a:pt x="357" y="399"/>
                  </a:cubicBezTo>
                  <a:cubicBezTo>
                    <a:pt x="416" y="412"/>
                    <a:pt x="466" y="431"/>
                    <a:pt x="508" y="458"/>
                  </a:cubicBezTo>
                  <a:cubicBezTo>
                    <a:pt x="521" y="468"/>
                    <a:pt x="525" y="480"/>
                    <a:pt x="521" y="495"/>
                  </a:cubicBezTo>
                  <a:close/>
                  <a:moveTo>
                    <a:pt x="489" y="486"/>
                  </a:moveTo>
                  <a:cubicBezTo>
                    <a:pt x="452" y="461"/>
                    <a:pt x="405" y="442"/>
                    <a:pt x="351" y="430"/>
                  </a:cubicBezTo>
                  <a:cubicBezTo>
                    <a:pt x="310" y="422"/>
                    <a:pt x="310" y="422"/>
                    <a:pt x="310" y="422"/>
                  </a:cubicBezTo>
                  <a:cubicBezTo>
                    <a:pt x="295" y="432"/>
                    <a:pt x="279" y="437"/>
                    <a:pt x="263" y="437"/>
                  </a:cubicBezTo>
                  <a:cubicBezTo>
                    <a:pt x="246" y="437"/>
                    <a:pt x="231" y="432"/>
                    <a:pt x="215" y="422"/>
                  </a:cubicBezTo>
                  <a:cubicBezTo>
                    <a:pt x="174" y="430"/>
                    <a:pt x="174" y="430"/>
                    <a:pt x="174" y="430"/>
                  </a:cubicBezTo>
                  <a:cubicBezTo>
                    <a:pt x="119" y="442"/>
                    <a:pt x="73" y="461"/>
                    <a:pt x="36" y="486"/>
                  </a:cubicBezTo>
                  <a:lnTo>
                    <a:pt x="489" y="486"/>
                  </a:lnTo>
                  <a:close/>
                  <a:moveTo>
                    <a:pt x="381" y="282"/>
                  </a:moveTo>
                  <a:cubicBezTo>
                    <a:pt x="391" y="246"/>
                    <a:pt x="394" y="210"/>
                    <a:pt x="389" y="174"/>
                  </a:cubicBezTo>
                  <a:cubicBezTo>
                    <a:pt x="384" y="135"/>
                    <a:pt x="371" y="101"/>
                    <a:pt x="350" y="74"/>
                  </a:cubicBezTo>
                  <a:cubicBezTo>
                    <a:pt x="328" y="46"/>
                    <a:pt x="299" y="32"/>
                    <a:pt x="263" y="32"/>
                  </a:cubicBezTo>
                  <a:cubicBezTo>
                    <a:pt x="226" y="32"/>
                    <a:pt x="197" y="46"/>
                    <a:pt x="176" y="74"/>
                  </a:cubicBezTo>
                  <a:cubicBezTo>
                    <a:pt x="154" y="101"/>
                    <a:pt x="141" y="135"/>
                    <a:pt x="136" y="174"/>
                  </a:cubicBezTo>
                  <a:cubicBezTo>
                    <a:pt x="131" y="210"/>
                    <a:pt x="134" y="246"/>
                    <a:pt x="144" y="282"/>
                  </a:cubicBezTo>
                  <a:cubicBezTo>
                    <a:pt x="154" y="318"/>
                    <a:pt x="171" y="350"/>
                    <a:pt x="194" y="378"/>
                  </a:cubicBezTo>
                  <a:cubicBezTo>
                    <a:pt x="199" y="386"/>
                    <a:pt x="199" y="386"/>
                    <a:pt x="199" y="386"/>
                  </a:cubicBezTo>
                  <a:cubicBezTo>
                    <a:pt x="218" y="408"/>
                    <a:pt x="240" y="419"/>
                    <a:pt x="263" y="419"/>
                  </a:cubicBezTo>
                  <a:cubicBezTo>
                    <a:pt x="286" y="419"/>
                    <a:pt x="307" y="408"/>
                    <a:pt x="326" y="386"/>
                  </a:cubicBezTo>
                  <a:cubicBezTo>
                    <a:pt x="331" y="378"/>
                    <a:pt x="331" y="378"/>
                    <a:pt x="331" y="378"/>
                  </a:cubicBezTo>
                  <a:cubicBezTo>
                    <a:pt x="354" y="350"/>
                    <a:pt x="371" y="318"/>
                    <a:pt x="381" y="282"/>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cs typeface="+mn-ea"/>
                <a:sym typeface="+mn-lt"/>
              </a:endParaRPr>
            </a:p>
          </p:txBody>
        </p:sp>
        <p:sp>
          <p:nvSpPr>
            <p:cNvPr id="111" name="Shape 742"/>
            <p:cNvSpPr/>
            <p:nvPr/>
          </p:nvSpPr>
          <p:spPr>
            <a:xfrm>
              <a:off x="4537116" y="2837610"/>
              <a:ext cx="793979" cy="793979"/>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cs typeface="+mn-ea"/>
                <a:sym typeface="+mn-lt"/>
              </a:endParaRPr>
            </a:p>
          </p:txBody>
        </p:sp>
        <p:sp>
          <p:nvSpPr>
            <p:cNvPr id="112" name="Freeform 15"/>
            <p:cNvSpPr>
              <a:spLocks noEditPoints="1"/>
            </p:cNvSpPr>
            <p:nvPr/>
          </p:nvSpPr>
          <p:spPr bwMode="auto">
            <a:xfrm rot="19105848">
              <a:off x="4711958" y="2997130"/>
              <a:ext cx="437559" cy="368840"/>
            </a:xfrm>
            <a:custGeom>
              <a:gdLst>
                <a:gd fmla="*/ 519 w 519" name="T0"/>
                <a:gd fmla="*/ 145 h 437" name="T1"/>
                <a:gd fmla="*/ 505 w 519" name="T2"/>
                <a:gd fmla="*/ 423 h 437" name="T3"/>
                <a:gd fmla="*/ 49 w 519" name="T4"/>
                <a:gd fmla="*/ 437 h 437" name="T5"/>
                <a:gd fmla="*/ 0 w 519" name="T6"/>
                <a:gd fmla="*/ 388 h 437" name="T7"/>
                <a:gd fmla="*/ 12 w 519" name="T8"/>
                <a:gd fmla="*/ 114 h 437" name="T9"/>
                <a:gd fmla="*/ 111 w 519" name="T10"/>
                <a:gd fmla="*/ 86 h 437" name="T11"/>
                <a:gd fmla="*/ 151 w 519" name="T12"/>
                <a:gd fmla="*/ 8 h 437" name="T13"/>
                <a:gd fmla="*/ 341 w 519" name="T14"/>
                <a:gd fmla="*/ 0 h 437" name="T15"/>
                <a:gd fmla="*/ 386 w 519" name="T16"/>
                <a:gd fmla="*/ 30 h 437" name="T17"/>
                <a:gd fmla="*/ 478 w 519" name="T18"/>
                <a:gd fmla="*/ 98 h 437" name="T19"/>
                <a:gd fmla="*/ 486 w 519" name="T20"/>
                <a:gd fmla="*/ 145 h 437" name="T21"/>
                <a:gd fmla="*/ 385 w 519" name="T22"/>
                <a:gd fmla="*/ 115 h 437" name="T23"/>
                <a:gd fmla="*/ 341 w 519" name="T24"/>
                <a:gd fmla="*/ 32 h 437" name="T25"/>
                <a:gd fmla="*/ 163 w 519" name="T26"/>
                <a:gd fmla="*/ 42 h 437" name="T27"/>
                <a:gd fmla="*/ 46 w 519" name="T28"/>
                <a:gd fmla="*/ 129 h 437" name="T29"/>
                <a:gd fmla="*/ 33 w 519" name="T30"/>
                <a:gd fmla="*/ 388 h 437" name="T31"/>
                <a:gd fmla="*/ 49 w 519" name="T32"/>
                <a:gd fmla="*/ 405 h 437" name="T33"/>
                <a:gd fmla="*/ 482 w 519" name="T34"/>
                <a:gd fmla="*/ 400 h 437" name="T35"/>
                <a:gd fmla="*/ 486 w 519" name="T36"/>
                <a:gd fmla="*/ 145 h 437" name="T37"/>
                <a:gd fmla="*/ 351 w 519" name="T38"/>
                <a:gd fmla="*/ 334 h 437" name="T39"/>
                <a:gd fmla="*/ 168 w 519" name="T40"/>
                <a:gd fmla="*/ 334 h 437" name="T41"/>
                <a:gd fmla="*/ 168 w 519" name="T42"/>
                <a:gd fmla="*/ 151 h 437" name="T43"/>
                <a:gd fmla="*/ 351 w 519" name="T44"/>
                <a:gd fmla="*/ 151 h 437" name="T45"/>
                <a:gd fmla="*/ 323 w 519" name="T46"/>
                <a:gd fmla="*/ 169 h 437" name="T47"/>
                <a:gd fmla="*/ 186 w 519" name="T48"/>
                <a:gd fmla="*/ 179 h 437" name="T49"/>
                <a:gd fmla="*/ 196 w 519" name="T50"/>
                <a:gd fmla="*/ 316 h 437" name="T51"/>
                <a:gd fmla="*/ 334 w 519" name="T52"/>
                <a:gd fmla="*/ 306 h 437" name="T53"/>
                <a:gd fmla="*/ 323 w 519" name="T54"/>
                <a:gd fmla="*/ 169 h 437" name="T55"/>
                <a:gd fmla="*/ 195 w 519" name="T56"/>
                <a:gd fmla="*/ 243 h 437" name="T57"/>
                <a:gd fmla="*/ 211 w 519" name="T58"/>
                <a:gd fmla="*/ 243 h 437" name="T59"/>
                <a:gd fmla="*/ 260 w 519" name="T60"/>
                <a:gd fmla="*/ 194 h 437" name="T61"/>
                <a:gd fmla="*/ 260 w 519" name="T62"/>
                <a:gd fmla="*/ 178 h 43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7" w="519">
                  <a:moveTo>
                    <a:pt x="507" y="114"/>
                  </a:moveTo>
                  <a:cubicBezTo>
                    <a:pt x="515" y="123"/>
                    <a:pt x="519" y="133"/>
                    <a:pt x="519" y="145"/>
                  </a:cubicBezTo>
                  <a:cubicBezTo>
                    <a:pt x="519" y="388"/>
                    <a:pt x="519" y="388"/>
                    <a:pt x="519" y="388"/>
                  </a:cubicBezTo>
                  <a:cubicBezTo>
                    <a:pt x="519" y="402"/>
                    <a:pt x="514" y="413"/>
                    <a:pt x="505" y="423"/>
                  </a:cubicBezTo>
                  <a:cubicBezTo>
                    <a:pt x="495" y="432"/>
                    <a:pt x="484" y="437"/>
                    <a:pt x="470" y="437"/>
                  </a:cubicBezTo>
                  <a:cubicBezTo>
                    <a:pt x="49" y="437"/>
                    <a:pt x="49" y="437"/>
                    <a:pt x="49" y="437"/>
                  </a:cubicBezTo>
                  <a:cubicBezTo>
                    <a:pt x="36" y="437"/>
                    <a:pt x="24" y="432"/>
                    <a:pt x="15" y="423"/>
                  </a:cubicBezTo>
                  <a:cubicBezTo>
                    <a:pt x="5" y="413"/>
                    <a:pt x="0" y="402"/>
                    <a:pt x="0" y="388"/>
                  </a:cubicBezTo>
                  <a:cubicBezTo>
                    <a:pt x="0" y="145"/>
                    <a:pt x="0" y="145"/>
                    <a:pt x="0" y="145"/>
                  </a:cubicBezTo>
                  <a:cubicBezTo>
                    <a:pt x="0" y="133"/>
                    <a:pt x="4" y="123"/>
                    <a:pt x="12" y="114"/>
                  </a:cubicBezTo>
                  <a:cubicBezTo>
                    <a:pt x="20" y="105"/>
                    <a:pt x="29" y="100"/>
                    <a:pt x="41" y="98"/>
                  </a:cubicBezTo>
                  <a:cubicBezTo>
                    <a:pt x="111" y="86"/>
                    <a:pt x="111" y="86"/>
                    <a:pt x="111" y="86"/>
                  </a:cubicBezTo>
                  <a:cubicBezTo>
                    <a:pt x="133" y="30"/>
                    <a:pt x="133" y="30"/>
                    <a:pt x="133" y="30"/>
                  </a:cubicBezTo>
                  <a:cubicBezTo>
                    <a:pt x="137" y="21"/>
                    <a:pt x="143" y="13"/>
                    <a:pt x="151" y="8"/>
                  </a:cubicBezTo>
                  <a:cubicBezTo>
                    <a:pt x="159" y="2"/>
                    <a:pt x="169" y="0"/>
                    <a:pt x="179" y="0"/>
                  </a:cubicBezTo>
                  <a:cubicBezTo>
                    <a:pt x="341" y="0"/>
                    <a:pt x="341" y="0"/>
                    <a:pt x="341" y="0"/>
                  </a:cubicBezTo>
                  <a:cubicBezTo>
                    <a:pt x="351" y="0"/>
                    <a:pt x="360" y="2"/>
                    <a:pt x="368" y="8"/>
                  </a:cubicBezTo>
                  <a:cubicBezTo>
                    <a:pt x="376" y="13"/>
                    <a:pt x="382" y="21"/>
                    <a:pt x="386" y="30"/>
                  </a:cubicBezTo>
                  <a:cubicBezTo>
                    <a:pt x="408" y="86"/>
                    <a:pt x="408" y="86"/>
                    <a:pt x="408" y="86"/>
                  </a:cubicBezTo>
                  <a:cubicBezTo>
                    <a:pt x="478" y="98"/>
                    <a:pt x="478" y="98"/>
                    <a:pt x="478" y="98"/>
                  </a:cubicBezTo>
                  <a:cubicBezTo>
                    <a:pt x="490" y="100"/>
                    <a:pt x="499" y="105"/>
                    <a:pt x="507" y="114"/>
                  </a:cubicBezTo>
                  <a:close/>
                  <a:moveTo>
                    <a:pt x="486" y="145"/>
                  </a:moveTo>
                  <a:cubicBezTo>
                    <a:pt x="486" y="136"/>
                    <a:pt x="482" y="131"/>
                    <a:pt x="473" y="129"/>
                  </a:cubicBezTo>
                  <a:cubicBezTo>
                    <a:pt x="385" y="115"/>
                    <a:pt x="385" y="115"/>
                    <a:pt x="385" y="115"/>
                  </a:cubicBezTo>
                  <a:cubicBezTo>
                    <a:pt x="356" y="42"/>
                    <a:pt x="356" y="42"/>
                    <a:pt x="356" y="42"/>
                  </a:cubicBezTo>
                  <a:cubicBezTo>
                    <a:pt x="353" y="35"/>
                    <a:pt x="348" y="32"/>
                    <a:pt x="341" y="32"/>
                  </a:cubicBezTo>
                  <a:cubicBezTo>
                    <a:pt x="179" y="32"/>
                    <a:pt x="179" y="32"/>
                    <a:pt x="179" y="32"/>
                  </a:cubicBezTo>
                  <a:cubicBezTo>
                    <a:pt x="171" y="32"/>
                    <a:pt x="166" y="35"/>
                    <a:pt x="163" y="42"/>
                  </a:cubicBezTo>
                  <a:cubicBezTo>
                    <a:pt x="134" y="115"/>
                    <a:pt x="134" y="115"/>
                    <a:pt x="134" y="115"/>
                  </a:cubicBezTo>
                  <a:cubicBezTo>
                    <a:pt x="46" y="129"/>
                    <a:pt x="46" y="129"/>
                    <a:pt x="46" y="129"/>
                  </a:cubicBezTo>
                  <a:cubicBezTo>
                    <a:pt x="37" y="131"/>
                    <a:pt x="33" y="136"/>
                    <a:pt x="33" y="145"/>
                  </a:cubicBezTo>
                  <a:cubicBezTo>
                    <a:pt x="33" y="388"/>
                    <a:pt x="33" y="388"/>
                    <a:pt x="33" y="388"/>
                  </a:cubicBezTo>
                  <a:cubicBezTo>
                    <a:pt x="33" y="393"/>
                    <a:pt x="34" y="397"/>
                    <a:pt x="37" y="400"/>
                  </a:cubicBezTo>
                  <a:cubicBezTo>
                    <a:pt x="40" y="403"/>
                    <a:pt x="44" y="405"/>
                    <a:pt x="49" y="405"/>
                  </a:cubicBezTo>
                  <a:cubicBezTo>
                    <a:pt x="470" y="405"/>
                    <a:pt x="470" y="405"/>
                    <a:pt x="470" y="405"/>
                  </a:cubicBezTo>
                  <a:cubicBezTo>
                    <a:pt x="475" y="405"/>
                    <a:pt x="479" y="403"/>
                    <a:pt x="482" y="400"/>
                  </a:cubicBezTo>
                  <a:cubicBezTo>
                    <a:pt x="485" y="397"/>
                    <a:pt x="486" y="393"/>
                    <a:pt x="486" y="388"/>
                  </a:cubicBezTo>
                  <a:lnTo>
                    <a:pt x="486" y="145"/>
                  </a:lnTo>
                  <a:close/>
                  <a:moveTo>
                    <a:pt x="389" y="243"/>
                  </a:moveTo>
                  <a:cubicBezTo>
                    <a:pt x="389" y="278"/>
                    <a:pt x="377" y="309"/>
                    <a:pt x="351" y="334"/>
                  </a:cubicBezTo>
                  <a:cubicBezTo>
                    <a:pt x="326" y="359"/>
                    <a:pt x="295" y="372"/>
                    <a:pt x="260" y="372"/>
                  </a:cubicBezTo>
                  <a:cubicBezTo>
                    <a:pt x="224" y="372"/>
                    <a:pt x="193" y="359"/>
                    <a:pt x="168" y="334"/>
                  </a:cubicBezTo>
                  <a:cubicBezTo>
                    <a:pt x="143" y="309"/>
                    <a:pt x="130" y="278"/>
                    <a:pt x="130" y="243"/>
                  </a:cubicBezTo>
                  <a:cubicBezTo>
                    <a:pt x="130" y="207"/>
                    <a:pt x="143" y="176"/>
                    <a:pt x="168" y="151"/>
                  </a:cubicBezTo>
                  <a:cubicBezTo>
                    <a:pt x="193" y="126"/>
                    <a:pt x="224" y="113"/>
                    <a:pt x="260" y="113"/>
                  </a:cubicBezTo>
                  <a:cubicBezTo>
                    <a:pt x="295" y="113"/>
                    <a:pt x="326" y="126"/>
                    <a:pt x="351" y="151"/>
                  </a:cubicBezTo>
                  <a:cubicBezTo>
                    <a:pt x="377" y="176"/>
                    <a:pt x="389" y="207"/>
                    <a:pt x="389" y="243"/>
                  </a:cubicBezTo>
                  <a:close/>
                  <a:moveTo>
                    <a:pt x="323" y="169"/>
                  </a:moveTo>
                  <a:cubicBezTo>
                    <a:pt x="302" y="151"/>
                    <a:pt x="279" y="143"/>
                    <a:pt x="252" y="145"/>
                  </a:cubicBezTo>
                  <a:cubicBezTo>
                    <a:pt x="225" y="147"/>
                    <a:pt x="203" y="159"/>
                    <a:pt x="186" y="179"/>
                  </a:cubicBezTo>
                  <a:cubicBezTo>
                    <a:pt x="168" y="200"/>
                    <a:pt x="160" y="224"/>
                    <a:pt x="162" y="250"/>
                  </a:cubicBezTo>
                  <a:cubicBezTo>
                    <a:pt x="164" y="277"/>
                    <a:pt x="176" y="299"/>
                    <a:pt x="196" y="316"/>
                  </a:cubicBezTo>
                  <a:cubicBezTo>
                    <a:pt x="217" y="334"/>
                    <a:pt x="241" y="342"/>
                    <a:pt x="267" y="340"/>
                  </a:cubicBezTo>
                  <a:cubicBezTo>
                    <a:pt x="294" y="338"/>
                    <a:pt x="316" y="326"/>
                    <a:pt x="334" y="306"/>
                  </a:cubicBezTo>
                  <a:cubicBezTo>
                    <a:pt x="351" y="285"/>
                    <a:pt x="359" y="262"/>
                    <a:pt x="357" y="235"/>
                  </a:cubicBezTo>
                  <a:cubicBezTo>
                    <a:pt x="355" y="208"/>
                    <a:pt x="343" y="186"/>
                    <a:pt x="323" y="169"/>
                  </a:cubicBezTo>
                  <a:close/>
                  <a:moveTo>
                    <a:pt x="214" y="197"/>
                  </a:moveTo>
                  <a:cubicBezTo>
                    <a:pt x="201" y="210"/>
                    <a:pt x="195" y="225"/>
                    <a:pt x="195" y="243"/>
                  </a:cubicBezTo>
                  <a:cubicBezTo>
                    <a:pt x="195" y="248"/>
                    <a:pt x="198" y="251"/>
                    <a:pt x="203" y="251"/>
                  </a:cubicBezTo>
                  <a:cubicBezTo>
                    <a:pt x="208" y="251"/>
                    <a:pt x="211" y="248"/>
                    <a:pt x="211" y="243"/>
                  </a:cubicBezTo>
                  <a:cubicBezTo>
                    <a:pt x="211" y="229"/>
                    <a:pt x="216" y="218"/>
                    <a:pt x="225" y="208"/>
                  </a:cubicBezTo>
                  <a:cubicBezTo>
                    <a:pt x="235" y="199"/>
                    <a:pt x="246" y="194"/>
                    <a:pt x="260" y="194"/>
                  </a:cubicBezTo>
                  <a:cubicBezTo>
                    <a:pt x="265" y="194"/>
                    <a:pt x="268" y="191"/>
                    <a:pt x="268" y="186"/>
                  </a:cubicBezTo>
                  <a:cubicBezTo>
                    <a:pt x="268" y="180"/>
                    <a:pt x="265" y="178"/>
                    <a:pt x="260" y="178"/>
                  </a:cubicBezTo>
                  <a:cubicBezTo>
                    <a:pt x="241" y="178"/>
                    <a:pt x="226" y="184"/>
                    <a:pt x="214" y="197"/>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cs typeface="+mn-ea"/>
                <a:sym typeface="+mn-lt"/>
              </a:endParaRPr>
            </a:p>
          </p:txBody>
        </p:sp>
        <p:sp>
          <p:nvSpPr>
            <p:cNvPr id="113" name="Shape 746"/>
            <p:cNvSpPr/>
            <p:nvPr/>
          </p:nvSpPr>
          <p:spPr>
            <a:xfrm rot="1360413">
              <a:off x="6550618" y="2228269"/>
              <a:ext cx="793979" cy="793979"/>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cs typeface="+mn-ea"/>
                <a:sym typeface="+mn-lt"/>
              </a:endParaRPr>
            </a:p>
          </p:txBody>
        </p:sp>
        <p:sp>
          <p:nvSpPr>
            <p:cNvPr id="114" name="Freeform 26"/>
            <p:cNvSpPr>
              <a:spLocks noEditPoints="1"/>
            </p:cNvSpPr>
            <p:nvPr/>
          </p:nvSpPr>
          <p:spPr bwMode="auto">
            <a:xfrm rot="20555634">
              <a:off x="6761970" y="2385616"/>
              <a:ext cx="394264" cy="450227"/>
            </a:xfrm>
            <a:custGeom>
              <a:gdLst>
                <a:gd fmla="*/ 454 w 454" name="T0"/>
                <a:gd fmla="*/ 146 h 518" name="T1"/>
                <a:gd fmla="*/ 421 w 454" name="T2"/>
                <a:gd fmla="*/ 178 h 518" name="T3"/>
                <a:gd fmla="*/ 403 w 454" name="T4"/>
                <a:gd fmla="*/ 499 h 518" name="T5"/>
                <a:gd fmla="*/ 97 w 454" name="T6"/>
                <a:gd fmla="*/ 518 h 518" name="T7"/>
                <a:gd fmla="*/ 33 w 454" name="T8"/>
                <a:gd fmla="*/ 453 h 518" name="T9"/>
                <a:gd fmla="*/ 10 w 454" name="T10"/>
                <a:gd fmla="*/ 168 h 518" name="T11"/>
                <a:gd fmla="*/ 0 w 454" name="T12"/>
                <a:gd fmla="*/ 129 h 518" name="T13"/>
                <a:gd fmla="*/ 15 w 454" name="T14"/>
                <a:gd fmla="*/ 78 h 518" name="T15"/>
                <a:gd fmla="*/ 97 w 454" name="T16"/>
                <a:gd fmla="*/ 65 h 518" name="T17"/>
                <a:gd fmla="*/ 112 w 454" name="T18"/>
                <a:gd fmla="*/ 14 h 518" name="T19"/>
                <a:gd fmla="*/ 308 w 454" name="T20"/>
                <a:gd fmla="*/ 0 h 518" name="T21"/>
                <a:gd fmla="*/ 357 w 454" name="T22"/>
                <a:gd fmla="*/ 48 h 518" name="T23"/>
                <a:gd fmla="*/ 405 w 454" name="T24"/>
                <a:gd fmla="*/ 65 h 518" name="T25"/>
                <a:gd fmla="*/ 454 w 454" name="T26"/>
                <a:gd fmla="*/ 110 h 518" name="T27"/>
                <a:gd fmla="*/ 421 w 454" name="T28"/>
                <a:gd fmla="*/ 113 h 518" name="T29"/>
                <a:gd fmla="*/ 405 w 454" name="T30"/>
                <a:gd fmla="*/ 97 h 518" name="T31"/>
                <a:gd fmla="*/ 37 w 454" name="T32"/>
                <a:gd fmla="*/ 102 h 518" name="T33"/>
                <a:gd fmla="*/ 33 w 454" name="T34"/>
                <a:gd fmla="*/ 129 h 518" name="T35"/>
                <a:gd fmla="*/ 421 w 454" name="T36"/>
                <a:gd fmla="*/ 146 h 518" name="T37"/>
                <a:gd fmla="*/ 421 w 454" name="T38"/>
                <a:gd fmla="*/ 113 h 518" name="T39"/>
                <a:gd fmla="*/ 65 w 454" name="T40"/>
                <a:gd fmla="*/ 178 h 518" name="T41"/>
                <a:gd fmla="*/ 75 w 454" name="T42"/>
                <a:gd fmla="*/ 476 h 518" name="T43"/>
                <a:gd fmla="*/ 357 w 454" name="T44"/>
                <a:gd fmla="*/ 486 h 518" name="T45"/>
                <a:gd fmla="*/ 389 w 454" name="T46"/>
                <a:gd fmla="*/ 453 h 518" name="T47"/>
                <a:gd fmla="*/ 102 w 454" name="T48"/>
                <a:gd fmla="*/ 449 h 518" name="T49"/>
                <a:gd fmla="*/ 97 w 454" name="T50"/>
                <a:gd fmla="*/ 227 h 518" name="T51"/>
                <a:gd fmla="*/ 114 w 454" name="T52"/>
                <a:gd fmla="*/ 210 h 518" name="T53"/>
                <a:gd fmla="*/ 158 w 454" name="T54"/>
                <a:gd fmla="*/ 215 h 518" name="T55"/>
                <a:gd fmla="*/ 162 w 454" name="T56"/>
                <a:gd fmla="*/ 437 h 518" name="T57"/>
                <a:gd fmla="*/ 146 w 454" name="T58"/>
                <a:gd fmla="*/ 453 h 518" name="T59"/>
                <a:gd fmla="*/ 102 w 454" name="T60"/>
                <a:gd fmla="*/ 449 h 518" name="T61"/>
                <a:gd fmla="*/ 146 w 454" name="T62"/>
                <a:gd fmla="*/ 437 h 518" name="T63"/>
                <a:gd fmla="*/ 114 w 454" name="T64"/>
                <a:gd fmla="*/ 227 h 518" name="T65"/>
                <a:gd fmla="*/ 130 w 454" name="T66"/>
                <a:gd fmla="*/ 65 h 518" name="T67"/>
                <a:gd fmla="*/ 324 w 454" name="T68"/>
                <a:gd fmla="*/ 48 h 518" name="T69"/>
                <a:gd fmla="*/ 308 w 454" name="T70"/>
                <a:gd fmla="*/ 32 h 518" name="T71"/>
                <a:gd fmla="*/ 134 w 454" name="T72"/>
                <a:gd fmla="*/ 37 h 518" name="T73"/>
                <a:gd fmla="*/ 130 w 454" name="T74"/>
                <a:gd fmla="*/ 65 h 518" name="T75"/>
                <a:gd fmla="*/ 195 w 454" name="T76"/>
                <a:gd fmla="*/ 437 h 518" name="T77"/>
                <a:gd fmla="*/ 199 w 454" name="T78"/>
                <a:gd fmla="*/ 215 h 518" name="T79"/>
                <a:gd fmla="*/ 243 w 454" name="T80"/>
                <a:gd fmla="*/ 210 h 518" name="T81"/>
                <a:gd fmla="*/ 259 w 454" name="T82"/>
                <a:gd fmla="*/ 227 h 518" name="T83"/>
                <a:gd fmla="*/ 255 w 454" name="T84"/>
                <a:gd fmla="*/ 449 h 518" name="T85"/>
                <a:gd fmla="*/ 211 w 454" name="T86"/>
                <a:gd fmla="*/ 453 h 518" name="T87"/>
                <a:gd fmla="*/ 211 w 454" name="T88"/>
                <a:gd fmla="*/ 437 h 518" name="T89"/>
                <a:gd fmla="*/ 243 w 454" name="T90"/>
                <a:gd fmla="*/ 227 h 518" name="T91"/>
                <a:gd fmla="*/ 211 w 454" name="T92"/>
                <a:gd fmla="*/ 437 h 518" name="T93"/>
                <a:gd fmla="*/ 292 w 454" name="T94"/>
                <a:gd fmla="*/ 437 h 518" name="T95"/>
                <a:gd fmla="*/ 296 w 454" name="T96"/>
                <a:gd fmla="*/ 215 h 518" name="T97"/>
                <a:gd fmla="*/ 340 w 454" name="T98"/>
                <a:gd fmla="*/ 210 h 518" name="T99"/>
                <a:gd fmla="*/ 357 w 454" name="T100"/>
                <a:gd fmla="*/ 227 h 518" name="T101"/>
                <a:gd fmla="*/ 352 w 454" name="T102"/>
                <a:gd fmla="*/ 449 h 518" name="T103"/>
                <a:gd fmla="*/ 308 w 454" name="T104"/>
                <a:gd fmla="*/ 453 h 518" name="T105"/>
                <a:gd fmla="*/ 308 w 454" name="T106"/>
                <a:gd fmla="*/ 437 h 518" name="T107"/>
                <a:gd fmla="*/ 340 w 454" name="T108"/>
                <a:gd fmla="*/ 227 h 518" name="T109"/>
                <a:gd fmla="*/ 308 w 454" name="T110"/>
                <a:gd fmla="*/ 437 h 51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18" w="453">
                  <a:moveTo>
                    <a:pt x="454" y="129"/>
                  </a:moveTo>
                  <a:cubicBezTo>
                    <a:pt x="454" y="146"/>
                    <a:pt x="454" y="146"/>
                    <a:pt x="454" y="146"/>
                  </a:cubicBezTo>
                  <a:cubicBezTo>
                    <a:pt x="454" y="154"/>
                    <a:pt x="451" y="162"/>
                    <a:pt x="444" y="168"/>
                  </a:cubicBezTo>
                  <a:cubicBezTo>
                    <a:pt x="438" y="175"/>
                    <a:pt x="430" y="178"/>
                    <a:pt x="421" y="178"/>
                  </a:cubicBezTo>
                  <a:cubicBezTo>
                    <a:pt x="421" y="453"/>
                    <a:pt x="421" y="453"/>
                    <a:pt x="421" y="453"/>
                  </a:cubicBezTo>
                  <a:cubicBezTo>
                    <a:pt x="421" y="472"/>
                    <a:pt x="415" y="487"/>
                    <a:pt x="403" y="499"/>
                  </a:cubicBezTo>
                  <a:cubicBezTo>
                    <a:pt x="390" y="512"/>
                    <a:pt x="375" y="518"/>
                    <a:pt x="357" y="518"/>
                  </a:cubicBezTo>
                  <a:cubicBezTo>
                    <a:pt x="97" y="518"/>
                    <a:pt x="97" y="518"/>
                    <a:pt x="97" y="518"/>
                  </a:cubicBezTo>
                  <a:cubicBezTo>
                    <a:pt x="79" y="518"/>
                    <a:pt x="64" y="512"/>
                    <a:pt x="51" y="499"/>
                  </a:cubicBezTo>
                  <a:cubicBezTo>
                    <a:pt x="39" y="487"/>
                    <a:pt x="33" y="472"/>
                    <a:pt x="33" y="453"/>
                  </a:cubicBezTo>
                  <a:cubicBezTo>
                    <a:pt x="33" y="178"/>
                    <a:pt x="33" y="178"/>
                    <a:pt x="33" y="178"/>
                  </a:cubicBezTo>
                  <a:cubicBezTo>
                    <a:pt x="24" y="178"/>
                    <a:pt x="16" y="175"/>
                    <a:pt x="10" y="168"/>
                  </a:cubicBezTo>
                  <a:cubicBezTo>
                    <a:pt x="3" y="162"/>
                    <a:pt x="0" y="154"/>
                    <a:pt x="0" y="146"/>
                  </a:cubicBezTo>
                  <a:cubicBezTo>
                    <a:pt x="0" y="129"/>
                    <a:pt x="0" y="129"/>
                    <a:pt x="0" y="129"/>
                  </a:cubicBezTo>
                  <a:cubicBezTo>
                    <a:pt x="0" y="110"/>
                    <a:pt x="0" y="110"/>
                    <a:pt x="0" y="110"/>
                  </a:cubicBezTo>
                  <a:cubicBezTo>
                    <a:pt x="1" y="97"/>
                    <a:pt x="6" y="87"/>
                    <a:pt x="15" y="78"/>
                  </a:cubicBezTo>
                  <a:cubicBezTo>
                    <a:pt x="25" y="69"/>
                    <a:pt x="36" y="65"/>
                    <a:pt x="49" y="65"/>
                  </a:cubicBezTo>
                  <a:cubicBezTo>
                    <a:pt x="97" y="65"/>
                    <a:pt x="97" y="65"/>
                    <a:pt x="97" y="65"/>
                  </a:cubicBezTo>
                  <a:cubicBezTo>
                    <a:pt x="97" y="48"/>
                    <a:pt x="97" y="48"/>
                    <a:pt x="97" y="48"/>
                  </a:cubicBezTo>
                  <a:cubicBezTo>
                    <a:pt x="97" y="35"/>
                    <a:pt x="102" y="23"/>
                    <a:pt x="112" y="14"/>
                  </a:cubicBezTo>
                  <a:cubicBezTo>
                    <a:pt x="121" y="5"/>
                    <a:pt x="133" y="0"/>
                    <a:pt x="146" y="0"/>
                  </a:cubicBezTo>
                  <a:cubicBezTo>
                    <a:pt x="308" y="0"/>
                    <a:pt x="308" y="0"/>
                    <a:pt x="308" y="0"/>
                  </a:cubicBezTo>
                  <a:cubicBezTo>
                    <a:pt x="322" y="0"/>
                    <a:pt x="333" y="5"/>
                    <a:pt x="342" y="14"/>
                  </a:cubicBezTo>
                  <a:cubicBezTo>
                    <a:pt x="352" y="23"/>
                    <a:pt x="357" y="35"/>
                    <a:pt x="357" y="48"/>
                  </a:cubicBezTo>
                  <a:cubicBezTo>
                    <a:pt x="357" y="65"/>
                    <a:pt x="357" y="65"/>
                    <a:pt x="357" y="65"/>
                  </a:cubicBezTo>
                  <a:cubicBezTo>
                    <a:pt x="405" y="65"/>
                    <a:pt x="405" y="65"/>
                    <a:pt x="405" y="65"/>
                  </a:cubicBezTo>
                  <a:cubicBezTo>
                    <a:pt x="418" y="65"/>
                    <a:pt x="429" y="69"/>
                    <a:pt x="439" y="78"/>
                  </a:cubicBezTo>
                  <a:cubicBezTo>
                    <a:pt x="448" y="87"/>
                    <a:pt x="453" y="97"/>
                    <a:pt x="454" y="110"/>
                  </a:cubicBezTo>
                  <a:lnTo>
                    <a:pt x="454" y="129"/>
                  </a:lnTo>
                  <a:close/>
                  <a:moveTo>
                    <a:pt x="421" y="113"/>
                  </a:moveTo>
                  <a:cubicBezTo>
                    <a:pt x="421" y="108"/>
                    <a:pt x="420" y="105"/>
                    <a:pt x="417" y="102"/>
                  </a:cubicBezTo>
                  <a:cubicBezTo>
                    <a:pt x="414" y="99"/>
                    <a:pt x="410" y="97"/>
                    <a:pt x="405" y="97"/>
                  </a:cubicBezTo>
                  <a:cubicBezTo>
                    <a:pt x="49" y="97"/>
                    <a:pt x="49" y="97"/>
                    <a:pt x="49" y="97"/>
                  </a:cubicBezTo>
                  <a:cubicBezTo>
                    <a:pt x="44" y="97"/>
                    <a:pt x="40" y="99"/>
                    <a:pt x="37" y="102"/>
                  </a:cubicBezTo>
                  <a:cubicBezTo>
                    <a:pt x="34" y="105"/>
                    <a:pt x="33" y="108"/>
                    <a:pt x="33" y="113"/>
                  </a:cubicBezTo>
                  <a:cubicBezTo>
                    <a:pt x="33" y="129"/>
                    <a:pt x="33" y="129"/>
                    <a:pt x="33" y="129"/>
                  </a:cubicBezTo>
                  <a:cubicBezTo>
                    <a:pt x="33" y="146"/>
                    <a:pt x="33" y="146"/>
                    <a:pt x="33" y="146"/>
                  </a:cubicBezTo>
                  <a:cubicBezTo>
                    <a:pt x="421" y="146"/>
                    <a:pt x="421" y="146"/>
                    <a:pt x="421" y="146"/>
                  </a:cubicBezTo>
                  <a:cubicBezTo>
                    <a:pt x="421" y="129"/>
                    <a:pt x="421" y="129"/>
                    <a:pt x="421" y="129"/>
                  </a:cubicBezTo>
                  <a:lnTo>
                    <a:pt x="421" y="113"/>
                  </a:lnTo>
                  <a:close/>
                  <a:moveTo>
                    <a:pt x="389" y="178"/>
                  </a:moveTo>
                  <a:cubicBezTo>
                    <a:pt x="65" y="178"/>
                    <a:pt x="65" y="178"/>
                    <a:pt x="65" y="178"/>
                  </a:cubicBezTo>
                  <a:cubicBezTo>
                    <a:pt x="65" y="453"/>
                    <a:pt x="65" y="453"/>
                    <a:pt x="65" y="453"/>
                  </a:cubicBezTo>
                  <a:cubicBezTo>
                    <a:pt x="65" y="462"/>
                    <a:pt x="68" y="470"/>
                    <a:pt x="75" y="476"/>
                  </a:cubicBezTo>
                  <a:cubicBezTo>
                    <a:pt x="81" y="483"/>
                    <a:pt x="89" y="486"/>
                    <a:pt x="97" y="486"/>
                  </a:cubicBezTo>
                  <a:cubicBezTo>
                    <a:pt x="357" y="486"/>
                    <a:pt x="357" y="486"/>
                    <a:pt x="357" y="486"/>
                  </a:cubicBezTo>
                  <a:cubicBezTo>
                    <a:pt x="365" y="486"/>
                    <a:pt x="373" y="483"/>
                    <a:pt x="379" y="476"/>
                  </a:cubicBezTo>
                  <a:cubicBezTo>
                    <a:pt x="386" y="470"/>
                    <a:pt x="389" y="462"/>
                    <a:pt x="389" y="453"/>
                  </a:cubicBezTo>
                  <a:lnTo>
                    <a:pt x="389" y="178"/>
                  </a:lnTo>
                  <a:close/>
                  <a:moveTo>
                    <a:pt x="102" y="449"/>
                  </a:moveTo>
                  <a:cubicBezTo>
                    <a:pt x="99" y="446"/>
                    <a:pt x="97" y="442"/>
                    <a:pt x="97" y="437"/>
                  </a:cubicBezTo>
                  <a:cubicBezTo>
                    <a:pt x="97" y="227"/>
                    <a:pt x="97" y="227"/>
                    <a:pt x="97" y="227"/>
                  </a:cubicBezTo>
                  <a:cubicBezTo>
                    <a:pt x="97" y="222"/>
                    <a:pt x="99" y="218"/>
                    <a:pt x="102" y="215"/>
                  </a:cubicBezTo>
                  <a:cubicBezTo>
                    <a:pt x="105" y="212"/>
                    <a:pt x="109" y="210"/>
                    <a:pt x="114" y="210"/>
                  </a:cubicBezTo>
                  <a:cubicBezTo>
                    <a:pt x="146" y="210"/>
                    <a:pt x="146" y="210"/>
                    <a:pt x="146" y="210"/>
                  </a:cubicBezTo>
                  <a:cubicBezTo>
                    <a:pt x="151" y="210"/>
                    <a:pt x="155" y="212"/>
                    <a:pt x="158" y="215"/>
                  </a:cubicBezTo>
                  <a:cubicBezTo>
                    <a:pt x="161" y="218"/>
                    <a:pt x="162" y="222"/>
                    <a:pt x="162" y="227"/>
                  </a:cubicBezTo>
                  <a:cubicBezTo>
                    <a:pt x="162" y="437"/>
                    <a:pt x="162" y="437"/>
                    <a:pt x="162" y="437"/>
                  </a:cubicBezTo>
                  <a:cubicBezTo>
                    <a:pt x="162" y="442"/>
                    <a:pt x="161" y="446"/>
                    <a:pt x="158" y="449"/>
                  </a:cubicBezTo>
                  <a:cubicBezTo>
                    <a:pt x="155" y="452"/>
                    <a:pt x="151" y="453"/>
                    <a:pt x="146" y="453"/>
                  </a:cubicBezTo>
                  <a:cubicBezTo>
                    <a:pt x="114" y="453"/>
                    <a:pt x="114" y="453"/>
                    <a:pt x="114" y="453"/>
                  </a:cubicBezTo>
                  <a:cubicBezTo>
                    <a:pt x="109" y="453"/>
                    <a:pt x="105" y="452"/>
                    <a:pt x="102" y="449"/>
                  </a:cubicBezTo>
                  <a:close/>
                  <a:moveTo>
                    <a:pt x="114" y="437"/>
                  </a:moveTo>
                  <a:cubicBezTo>
                    <a:pt x="146" y="437"/>
                    <a:pt x="146" y="437"/>
                    <a:pt x="146" y="437"/>
                  </a:cubicBezTo>
                  <a:cubicBezTo>
                    <a:pt x="146" y="227"/>
                    <a:pt x="146" y="227"/>
                    <a:pt x="146" y="227"/>
                  </a:cubicBezTo>
                  <a:cubicBezTo>
                    <a:pt x="114" y="227"/>
                    <a:pt x="114" y="227"/>
                    <a:pt x="114" y="227"/>
                  </a:cubicBezTo>
                  <a:lnTo>
                    <a:pt x="114" y="437"/>
                  </a:lnTo>
                  <a:close/>
                  <a:moveTo>
                    <a:pt x="130" y="65"/>
                  </a:moveTo>
                  <a:cubicBezTo>
                    <a:pt x="324" y="65"/>
                    <a:pt x="324" y="65"/>
                    <a:pt x="324" y="65"/>
                  </a:cubicBezTo>
                  <a:cubicBezTo>
                    <a:pt x="324" y="48"/>
                    <a:pt x="324" y="48"/>
                    <a:pt x="324" y="48"/>
                  </a:cubicBezTo>
                  <a:cubicBezTo>
                    <a:pt x="324" y="44"/>
                    <a:pt x="323" y="40"/>
                    <a:pt x="320" y="37"/>
                  </a:cubicBezTo>
                  <a:cubicBezTo>
                    <a:pt x="317" y="34"/>
                    <a:pt x="313" y="32"/>
                    <a:pt x="308" y="32"/>
                  </a:cubicBezTo>
                  <a:cubicBezTo>
                    <a:pt x="146" y="32"/>
                    <a:pt x="146" y="32"/>
                    <a:pt x="146" y="32"/>
                  </a:cubicBezTo>
                  <a:cubicBezTo>
                    <a:pt x="141" y="32"/>
                    <a:pt x="137" y="34"/>
                    <a:pt x="134" y="37"/>
                  </a:cubicBezTo>
                  <a:cubicBezTo>
                    <a:pt x="131" y="40"/>
                    <a:pt x="130" y="44"/>
                    <a:pt x="130" y="48"/>
                  </a:cubicBezTo>
                  <a:lnTo>
                    <a:pt x="130" y="65"/>
                  </a:lnTo>
                  <a:close/>
                  <a:moveTo>
                    <a:pt x="199" y="449"/>
                  </a:moveTo>
                  <a:cubicBezTo>
                    <a:pt x="196" y="446"/>
                    <a:pt x="195" y="442"/>
                    <a:pt x="195" y="437"/>
                  </a:cubicBezTo>
                  <a:cubicBezTo>
                    <a:pt x="195" y="227"/>
                    <a:pt x="195" y="227"/>
                    <a:pt x="195" y="227"/>
                  </a:cubicBezTo>
                  <a:cubicBezTo>
                    <a:pt x="195" y="222"/>
                    <a:pt x="196" y="218"/>
                    <a:pt x="199" y="215"/>
                  </a:cubicBezTo>
                  <a:cubicBezTo>
                    <a:pt x="202" y="212"/>
                    <a:pt x="206" y="210"/>
                    <a:pt x="211" y="210"/>
                  </a:cubicBezTo>
                  <a:cubicBezTo>
                    <a:pt x="243" y="210"/>
                    <a:pt x="243" y="210"/>
                    <a:pt x="243" y="210"/>
                  </a:cubicBezTo>
                  <a:cubicBezTo>
                    <a:pt x="248" y="210"/>
                    <a:pt x="252" y="212"/>
                    <a:pt x="255" y="215"/>
                  </a:cubicBezTo>
                  <a:cubicBezTo>
                    <a:pt x="258" y="218"/>
                    <a:pt x="259" y="222"/>
                    <a:pt x="259" y="227"/>
                  </a:cubicBezTo>
                  <a:cubicBezTo>
                    <a:pt x="259" y="437"/>
                    <a:pt x="259" y="437"/>
                    <a:pt x="259" y="437"/>
                  </a:cubicBezTo>
                  <a:cubicBezTo>
                    <a:pt x="259" y="442"/>
                    <a:pt x="258" y="446"/>
                    <a:pt x="255" y="449"/>
                  </a:cubicBezTo>
                  <a:cubicBezTo>
                    <a:pt x="252" y="452"/>
                    <a:pt x="248" y="453"/>
                    <a:pt x="243" y="453"/>
                  </a:cubicBezTo>
                  <a:cubicBezTo>
                    <a:pt x="211" y="453"/>
                    <a:pt x="211" y="453"/>
                    <a:pt x="211" y="453"/>
                  </a:cubicBezTo>
                  <a:cubicBezTo>
                    <a:pt x="206" y="453"/>
                    <a:pt x="202" y="452"/>
                    <a:pt x="199" y="449"/>
                  </a:cubicBezTo>
                  <a:close/>
                  <a:moveTo>
                    <a:pt x="211" y="437"/>
                  </a:moveTo>
                  <a:cubicBezTo>
                    <a:pt x="243" y="437"/>
                    <a:pt x="243" y="437"/>
                    <a:pt x="243" y="437"/>
                  </a:cubicBezTo>
                  <a:cubicBezTo>
                    <a:pt x="243" y="227"/>
                    <a:pt x="243" y="227"/>
                    <a:pt x="243" y="227"/>
                  </a:cubicBezTo>
                  <a:cubicBezTo>
                    <a:pt x="211" y="227"/>
                    <a:pt x="211" y="227"/>
                    <a:pt x="211" y="227"/>
                  </a:cubicBezTo>
                  <a:lnTo>
                    <a:pt x="211" y="437"/>
                  </a:lnTo>
                  <a:close/>
                  <a:moveTo>
                    <a:pt x="296" y="449"/>
                  </a:moveTo>
                  <a:cubicBezTo>
                    <a:pt x="293" y="446"/>
                    <a:pt x="292" y="442"/>
                    <a:pt x="292" y="437"/>
                  </a:cubicBezTo>
                  <a:cubicBezTo>
                    <a:pt x="292" y="227"/>
                    <a:pt x="292" y="227"/>
                    <a:pt x="292" y="227"/>
                  </a:cubicBezTo>
                  <a:cubicBezTo>
                    <a:pt x="292" y="222"/>
                    <a:pt x="293" y="218"/>
                    <a:pt x="296" y="215"/>
                  </a:cubicBezTo>
                  <a:cubicBezTo>
                    <a:pt x="299" y="212"/>
                    <a:pt x="303" y="210"/>
                    <a:pt x="308" y="210"/>
                  </a:cubicBezTo>
                  <a:cubicBezTo>
                    <a:pt x="340" y="210"/>
                    <a:pt x="340" y="210"/>
                    <a:pt x="340" y="210"/>
                  </a:cubicBezTo>
                  <a:cubicBezTo>
                    <a:pt x="345" y="210"/>
                    <a:pt x="349" y="212"/>
                    <a:pt x="352" y="215"/>
                  </a:cubicBezTo>
                  <a:cubicBezTo>
                    <a:pt x="355" y="218"/>
                    <a:pt x="357" y="222"/>
                    <a:pt x="357" y="227"/>
                  </a:cubicBezTo>
                  <a:cubicBezTo>
                    <a:pt x="357" y="437"/>
                    <a:pt x="357" y="437"/>
                    <a:pt x="357" y="437"/>
                  </a:cubicBezTo>
                  <a:cubicBezTo>
                    <a:pt x="357" y="442"/>
                    <a:pt x="355" y="446"/>
                    <a:pt x="352" y="449"/>
                  </a:cubicBezTo>
                  <a:cubicBezTo>
                    <a:pt x="349" y="452"/>
                    <a:pt x="345" y="453"/>
                    <a:pt x="340" y="453"/>
                  </a:cubicBezTo>
                  <a:cubicBezTo>
                    <a:pt x="308" y="453"/>
                    <a:pt x="308" y="453"/>
                    <a:pt x="308" y="453"/>
                  </a:cubicBezTo>
                  <a:cubicBezTo>
                    <a:pt x="303" y="453"/>
                    <a:pt x="299" y="452"/>
                    <a:pt x="296" y="449"/>
                  </a:cubicBezTo>
                  <a:close/>
                  <a:moveTo>
                    <a:pt x="308" y="437"/>
                  </a:moveTo>
                  <a:cubicBezTo>
                    <a:pt x="340" y="437"/>
                    <a:pt x="340" y="437"/>
                    <a:pt x="340" y="437"/>
                  </a:cubicBezTo>
                  <a:cubicBezTo>
                    <a:pt x="340" y="227"/>
                    <a:pt x="340" y="227"/>
                    <a:pt x="340" y="227"/>
                  </a:cubicBezTo>
                  <a:cubicBezTo>
                    <a:pt x="308" y="227"/>
                    <a:pt x="308" y="227"/>
                    <a:pt x="308" y="227"/>
                  </a:cubicBezTo>
                  <a:lnTo>
                    <a:pt x="308" y="437"/>
                  </a:ln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cs typeface="+mn-ea"/>
                <a:sym typeface="+mn-lt"/>
              </a:endParaRPr>
            </a:p>
          </p:txBody>
        </p:sp>
        <p:sp>
          <p:nvSpPr>
            <p:cNvPr id="115" name="Shape 743"/>
            <p:cNvSpPr/>
            <p:nvPr/>
          </p:nvSpPr>
          <p:spPr>
            <a:xfrm rot="1836656">
              <a:off x="4985412" y="3570701"/>
              <a:ext cx="263156" cy="263156"/>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16" name="Shape 744"/>
            <p:cNvSpPr/>
            <p:nvPr/>
          </p:nvSpPr>
          <p:spPr>
            <a:xfrm rot="1595951">
              <a:off x="7300130" y="1892283"/>
              <a:ext cx="635001" cy="635001"/>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17" name="Shape 747"/>
            <p:cNvSpPr/>
            <p:nvPr/>
          </p:nvSpPr>
          <p:spPr>
            <a:xfrm rot="19131852">
              <a:off x="4291815" y="2377611"/>
              <a:ext cx="745288" cy="745288"/>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18" name="Shape 748"/>
            <p:cNvSpPr/>
            <p:nvPr/>
          </p:nvSpPr>
          <p:spPr>
            <a:xfrm rot="1093116">
              <a:off x="5379646" y="2400792"/>
              <a:ext cx="843317" cy="843317"/>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cs typeface="+mn-ea"/>
                <a:sym typeface="+mn-lt"/>
              </a:endParaRPr>
            </a:p>
          </p:txBody>
        </p:sp>
        <p:sp>
          <p:nvSpPr>
            <p:cNvPr id="119" name="Shape 749"/>
            <p:cNvSpPr/>
            <p:nvPr/>
          </p:nvSpPr>
          <p:spPr>
            <a:xfrm rot="1836656">
              <a:off x="6569805" y="2806591"/>
              <a:ext cx="843317" cy="843317"/>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20" name="Shape 775"/>
            <p:cNvSpPr/>
            <p:nvPr/>
          </p:nvSpPr>
          <p:spPr>
            <a:xfrm rot="19534834">
              <a:off x="5328975" y="3805186"/>
              <a:ext cx="635001" cy="635001"/>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21" name="Shape 776"/>
            <p:cNvSpPr/>
            <p:nvPr/>
          </p:nvSpPr>
          <p:spPr>
            <a:xfrm>
              <a:off x="5730374" y="3449146"/>
              <a:ext cx="635000" cy="635001"/>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cs typeface="+mn-ea"/>
                <a:sym typeface="+mn-lt"/>
              </a:endParaRPr>
            </a:p>
          </p:txBody>
        </p:sp>
        <p:sp>
          <p:nvSpPr>
            <p:cNvPr id="122" name="Shape 777"/>
            <p:cNvSpPr/>
            <p:nvPr/>
          </p:nvSpPr>
          <p:spPr>
            <a:xfrm>
              <a:off x="5822064" y="3919303"/>
              <a:ext cx="739159" cy="739159"/>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23" name="Shape 780"/>
            <p:cNvSpPr/>
            <p:nvPr/>
          </p:nvSpPr>
          <p:spPr>
            <a:xfrm rot="1595951">
              <a:off x="5778414" y="2917099"/>
              <a:ext cx="635001" cy="635001"/>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24" name="Shape 783"/>
            <p:cNvSpPr/>
            <p:nvPr/>
          </p:nvSpPr>
          <p:spPr>
            <a:xfrm rot="19950650">
              <a:off x="5812291" y="1774326"/>
              <a:ext cx="517496" cy="517496"/>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25" name="Shape 784"/>
            <p:cNvSpPr/>
            <p:nvPr/>
          </p:nvSpPr>
          <p:spPr>
            <a:xfrm rot="18900000">
              <a:off x="4736028" y="1834997"/>
              <a:ext cx="396154" cy="396154"/>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cs typeface="+mn-ea"/>
                <a:sym typeface="+mn-lt"/>
              </a:endParaRPr>
            </a:p>
          </p:txBody>
        </p:sp>
        <p:sp>
          <p:nvSpPr>
            <p:cNvPr id="126" name="Shape 785"/>
            <p:cNvSpPr/>
            <p:nvPr/>
          </p:nvSpPr>
          <p:spPr>
            <a:xfrm rot="1836656">
              <a:off x="4165685" y="1898375"/>
              <a:ext cx="329209" cy="329209"/>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27" name="Shape 786"/>
            <p:cNvSpPr/>
            <p:nvPr/>
          </p:nvSpPr>
          <p:spPr>
            <a:xfrm rot="1836656">
              <a:off x="7474445" y="2645631"/>
              <a:ext cx="263156" cy="263156"/>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cs typeface="+mn-ea"/>
                <a:sym typeface="+mn-lt"/>
              </a:endParaRPr>
            </a:p>
          </p:txBody>
        </p:sp>
        <p:sp>
          <p:nvSpPr>
            <p:cNvPr id="128" name="Shape 788"/>
            <p:cNvSpPr/>
            <p:nvPr/>
          </p:nvSpPr>
          <p:spPr>
            <a:xfrm rot="1836656">
              <a:off x="6734989" y="1796828"/>
              <a:ext cx="178625" cy="178625"/>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29" name="Shape 789"/>
            <p:cNvSpPr/>
            <p:nvPr/>
          </p:nvSpPr>
          <p:spPr>
            <a:xfrm rot="1836656">
              <a:off x="7189473" y="2312320"/>
              <a:ext cx="329209" cy="329209"/>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30" name="Freeform 7"/>
            <p:cNvSpPr>
              <a:spLocks noEditPoints="1"/>
            </p:cNvSpPr>
            <p:nvPr/>
          </p:nvSpPr>
          <p:spPr bwMode="auto">
            <a:xfrm>
              <a:off x="4461592" y="2538663"/>
              <a:ext cx="419195" cy="419607"/>
            </a:xfrm>
            <a:custGeom>
              <a:gdLst>
                <a:gd fmla="*/ 470 w 517" name="T0"/>
                <a:gd fmla="*/ 276 h 517" name="T1"/>
                <a:gd fmla="*/ 297 w 517" name="T2"/>
                <a:gd fmla="*/ 312 h 517" name="T3"/>
                <a:gd fmla="*/ 258 w 517" name="T4"/>
                <a:gd fmla="*/ 388 h 517" name="T5"/>
                <a:gd fmla="*/ 226 w 517" name="T6"/>
                <a:gd fmla="*/ 420 h 517" name="T7"/>
                <a:gd fmla="*/ 194 w 517" name="T8"/>
                <a:gd fmla="*/ 452 h 517" name="T9"/>
                <a:gd fmla="*/ 162 w 517" name="T10"/>
                <a:gd fmla="*/ 485 h 517" name="T11"/>
                <a:gd fmla="*/ 101 w 517" name="T12"/>
                <a:gd fmla="*/ 508 h 517" name="T13"/>
                <a:gd fmla="*/ 32 w 517" name="T14"/>
                <a:gd fmla="*/ 517 h 517" name="T15"/>
                <a:gd fmla="*/ 0 w 517" name="T16"/>
                <a:gd fmla="*/ 485 h 517" name="T17"/>
                <a:gd fmla="*/ 9 w 517" name="T18"/>
                <a:gd fmla="*/ 416 h 517" name="T19"/>
                <a:gd fmla="*/ 194 w 517" name="T20"/>
                <a:gd fmla="*/ 162 h 517" name="T21"/>
                <a:gd fmla="*/ 355 w 517" name="T22"/>
                <a:gd fmla="*/ 0 h 517" name="T23"/>
                <a:gd fmla="*/ 517 w 517" name="T24"/>
                <a:gd fmla="*/ 162 h 517" name="T25"/>
                <a:gd fmla="*/ 485 w 517" name="T26"/>
                <a:gd fmla="*/ 162 h 517" name="T27"/>
                <a:gd fmla="*/ 355 w 517" name="T28"/>
                <a:gd fmla="*/ 32 h 517" name="T29"/>
                <a:gd fmla="*/ 226 w 517" name="T30"/>
                <a:gd fmla="*/ 162 h 517" name="T31"/>
                <a:gd fmla="*/ 221 w 517" name="T32"/>
                <a:gd fmla="*/ 250 h 517" name="T33"/>
                <a:gd fmla="*/ 32 w 517" name="T34"/>
                <a:gd fmla="*/ 485 h 517" name="T35"/>
                <a:gd fmla="*/ 101 w 517" name="T36"/>
                <a:gd fmla="*/ 461 h 517" name="T37"/>
                <a:gd fmla="*/ 162 w 517" name="T38"/>
                <a:gd fmla="*/ 452 h 517" name="T39"/>
                <a:gd fmla="*/ 171 w 517" name="T40"/>
                <a:gd fmla="*/ 397 h 517" name="T41"/>
                <a:gd fmla="*/ 226 w 517" name="T42"/>
                <a:gd fmla="*/ 388 h 517" name="T43"/>
                <a:gd fmla="*/ 235 w 517" name="T44"/>
                <a:gd fmla="*/ 327 h 517" name="T45"/>
                <a:gd fmla="*/ 285 w 517" name="T46"/>
                <a:gd fmla="*/ 278 h 517" name="T47"/>
                <a:gd fmla="*/ 355 w 517" name="T48"/>
                <a:gd fmla="*/ 291 h 517" name="T49"/>
                <a:gd fmla="*/ 452 w 517" name="T50"/>
                <a:gd fmla="*/ 142 h 517" name="T51"/>
                <a:gd fmla="*/ 406 w 517" name="T52"/>
                <a:gd fmla="*/ 193 h 517" name="T53"/>
                <a:gd fmla="*/ 326 w 517" name="T54"/>
                <a:gd fmla="*/ 125 h 517" name="T55"/>
                <a:gd fmla="*/ 324 w 517" name="T56"/>
                <a:gd fmla="*/ 111 h 517" name="T57"/>
                <a:gd fmla="*/ 384 w 517" name="T58"/>
                <a:gd fmla="*/ 68 h 517" name="T59"/>
                <a:gd fmla="*/ 452 w 517" name="T60"/>
                <a:gd fmla="*/ 142 h 517" name="T61"/>
                <a:gd fmla="*/ 375 w 517" name="T62"/>
                <a:gd fmla="*/ 81 h 517" name="T63"/>
                <a:gd fmla="*/ 401 w 517" name="T64"/>
                <a:gd fmla="*/ 178 h 51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17" w="517">
                  <a:moveTo>
                    <a:pt x="517" y="162"/>
                  </a:moveTo>
                  <a:cubicBezTo>
                    <a:pt x="517" y="206"/>
                    <a:pt x="501" y="244"/>
                    <a:pt x="470" y="276"/>
                  </a:cubicBezTo>
                  <a:cubicBezTo>
                    <a:pt x="438" y="307"/>
                    <a:pt x="400" y="323"/>
                    <a:pt x="355" y="323"/>
                  </a:cubicBezTo>
                  <a:cubicBezTo>
                    <a:pt x="336" y="323"/>
                    <a:pt x="316" y="319"/>
                    <a:pt x="297" y="312"/>
                  </a:cubicBezTo>
                  <a:cubicBezTo>
                    <a:pt x="258" y="349"/>
                    <a:pt x="258" y="349"/>
                    <a:pt x="258" y="349"/>
                  </a:cubicBezTo>
                  <a:cubicBezTo>
                    <a:pt x="258" y="388"/>
                    <a:pt x="258" y="388"/>
                    <a:pt x="258" y="388"/>
                  </a:cubicBezTo>
                  <a:cubicBezTo>
                    <a:pt x="258" y="397"/>
                    <a:pt x="255" y="404"/>
                    <a:pt x="249" y="410"/>
                  </a:cubicBezTo>
                  <a:cubicBezTo>
                    <a:pt x="242" y="417"/>
                    <a:pt x="235" y="420"/>
                    <a:pt x="226" y="420"/>
                  </a:cubicBezTo>
                  <a:cubicBezTo>
                    <a:pt x="194" y="420"/>
                    <a:pt x="194" y="420"/>
                    <a:pt x="194" y="420"/>
                  </a:cubicBezTo>
                  <a:cubicBezTo>
                    <a:pt x="194" y="452"/>
                    <a:pt x="194" y="452"/>
                    <a:pt x="194" y="452"/>
                  </a:cubicBezTo>
                  <a:cubicBezTo>
                    <a:pt x="194" y="461"/>
                    <a:pt x="191" y="469"/>
                    <a:pt x="184" y="475"/>
                  </a:cubicBezTo>
                  <a:cubicBezTo>
                    <a:pt x="178" y="482"/>
                    <a:pt x="170" y="485"/>
                    <a:pt x="162" y="485"/>
                  </a:cubicBezTo>
                  <a:cubicBezTo>
                    <a:pt x="124" y="485"/>
                    <a:pt x="124" y="485"/>
                    <a:pt x="124" y="485"/>
                  </a:cubicBezTo>
                  <a:cubicBezTo>
                    <a:pt x="101" y="508"/>
                    <a:pt x="101" y="508"/>
                    <a:pt x="101" y="508"/>
                  </a:cubicBezTo>
                  <a:cubicBezTo>
                    <a:pt x="95" y="514"/>
                    <a:pt x="88" y="517"/>
                    <a:pt x="81" y="517"/>
                  </a:cubicBezTo>
                  <a:cubicBezTo>
                    <a:pt x="32" y="517"/>
                    <a:pt x="32" y="517"/>
                    <a:pt x="32" y="517"/>
                  </a:cubicBezTo>
                  <a:cubicBezTo>
                    <a:pt x="23" y="517"/>
                    <a:pt x="16" y="514"/>
                    <a:pt x="10" y="507"/>
                  </a:cubicBezTo>
                  <a:cubicBezTo>
                    <a:pt x="3" y="501"/>
                    <a:pt x="0" y="493"/>
                    <a:pt x="0" y="485"/>
                  </a:cubicBezTo>
                  <a:cubicBezTo>
                    <a:pt x="0" y="436"/>
                    <a:pt x="0" y="436"/>
                    <a:pt x="0" y="436"/>
                  </a:cubicBezTo>
                  <a:cubicBezTo>
                    <a:pt x="0" y="430"/>
                    <a:pt x="3" y="423"/>
                    <a:pt x="9" y="416"/>
                  </a:cubicBezTo>
                  <a:cubicBezTo>
                    <a:pt x="205" y="220"/>
                    <a:pt x="205" y="220"/>
                    <a:pt x="205" y="220"/>
                  </a:cubicBezTo>
                  <a:cubicBezTo>
                    <a:pt x="198" y="201"/>
                    <a:pt x="194" y="181"/>
                    <a:pt x="194" y="162"/>
                  </a:cubicBezTo>
                  <a:cubicBezTo>
                    <a:pt x="194" y="117"/>
                    <a:pt x="210" y="79"/>
                    <a:pt x="241" y="47"/>
                  </a:cubicBezTo>
                  <a:cubicBezTo>
                    <a:pt x="273" y="16"/>
                    <a:pt x="311" y="0"/>
                    <a:pt x="355" y="0"/>
                  </a:cubicBezTo>
                  <a:cubicBezTo>
                    <a:pt x="400" y="0"/>
                    <a:pt x="438" y="16"/>
                    <a:pt x="470" y="47"/>
                  </a:cubicBezTo>
                  <a:cubicBezTo>
                    <a:pt x="501" y="79"/>
                    <a:pt x="517" y="117"/>
                    <a:pt x="517" y="162"/>
                  </a:cubicBezTo>
                  <a:close/>
                  <a:moveTo>
                    <a:pt x="447" y="253"/>
                  </a:moveTo>
                  <a:cubicBezTo>
                    <a:pt x="472" y="228"/>
                    <a:pt x="485" y="197"/>
                    <a:pt x="485" y="162"/>
                  </a:cubicBezTo>
                  <a:cubicBezTo>
                    <a:pt x="485" y="126"/>
                    <a:pt x="472" y="95"/>
                    <a:pt x="447" y="70"/>
                  </a:cubicBezTo>
                  <a:cubicBezTo>
                    <a:pt x="422" y="45"/>
                    <a:pt x="391" y="32"/>
                    <a:pt x="355" y="32"/>
                  </a:cubicBezTo>
                  <a:cubicBezTo>
                    <a:pt x="320" y="32"/>
                    <a:pt x="289" y="45"/>
                    <a:pt x="264" y="70"/>
                  </a:cubicBezTo>
                  <a:cubicBezTo>
                    <a:pt x="239" y="95"/>
                    <a:pt x="226" y="126"/>
                    <a:pt x="226" y="162"/>
                  </a:cubicBezTo>
                  <a:cubicBezTo>
                    <a:pt x="226" y="184"/>
                    <a:pt x="232" y="206"/>
                    <a:pt x="244" y="227"/>
                  </a:cubicBezTo>
                  <a:cubicBezTo>
                    <a:pt x="221" y="250"/>
                    <a:pt x="221" y="250"/>
                    <a:pt x="221" y="250"/>
                  </a:cubicBezTo>
                  <a:cubicBezTo>
                    <a:pt x="32" y="438"/>
                    <a:pt x="32" y="438"/>
                    <a:pt x="32" y="438"/>
                  </a:cubicBezTo>
                  <a:cubicBezTo>
                    <a:pt x="32" y="485"/>
                    <a:pt x="32" y="485"/>
                    <a:pt x="32" y="485"/>
                  </a:cubicBezTo>
                  <a:cubicBezTo>
                    <a:pt x="78" y="485"/>
                    <a:pt x="78" y="485"/>
                    <a:pt x="78" y="485"/>
                  </a:cubicBezTo>
                  <a:cubicBezTo>
                    <a:pt x="101" y="461"/>
                    <a:pt x="101" y="461"/>
                    <a:pt x="101" y="461"/>
                  </a:cubicBezTo>
                  <a:cubicBezTo>
                    <a:pt x="107" y="455"/>
                    <a:pt x="115" y="452"/>
                    <a:pt x="124" y="452"/>
                  </a:cubicBezTo>
                  <a:cubicBezTo>
                    <a:pt x="162" y="452"/>
                    <a:pt x="162" y="452"/>
                    <a:pt x="162" y="452"/>
                  </a:cubicBezTo>
                  <a:cubicBezTo>
                    <a:pt x="162" y="420"/>
                    <a:pt x="162" y="420"/>
                    <a:pt x="162" y="420"/>
                  </a:cubicBezTo>
                  <a:cubicBezTo>
                    <a:pt x="162" y="411"/>
                    <a:pt x="165" y="404"/>
                    <a:pt x="171" y="397"/>
                  </a:cubicBezTo>
                  <a:cubicBezTo>
                    <a:pt x="178" y="391"/>
                    <a:pt x="185" y="388"/>
                    <a:pt x="194" y="388"/>
                  </a:cubicBezTo>
                  <a:cubicBezTo>
                    <a:pt x="226" y="388"/>
                    <a:pt x="226" y="388"/>
                    <a:pt x="226" y="388"/>
                  </a:cubicBezTo>
                  <a:cubicBezTo>
                    <a:pt x="226" y="349"/>
                    <a:pt x="226" y="349"/>
                    <a:pt x="226" y="349"/>
                  </a:cubicBezTo>
                  <a:cubicBezTo>
                    <a:pt x="226" y="341"/>
                    <a:pt x="229" y="333"/>
                    <a:pt x="235" y="327"/>
                  </a:cubicBezTo>
                  <a:cubicBezTo>
                    <a:pt x="267" y="296"/>
                    <a:pt x="267" y="296"/>
                    <a:pt x="267" y="296"/>
                  </a:cubicBezTo>
                  <a:cubicBezTo>
                    <a:pt x="285" y="278"/>
                    <a:pt x="285" y="278"/>
                    <a:pt x="285" y="278"/>
                  </a:cubicBezTo>
                  <a:cubicBezTo>
                    <a:pt x="290" y="273"/>
                    <a:pt x="290" y="273"/>
                    <a:pt x="290" y="273"/>
                  </a:cubicBezTo>
                  <a:cubicBezTo>
                    <a:pt x="311" y="285"/>
                    <a:pt x="333" y="291"/>
                    <a:pt x="355" y="291"/>
                  </a:cubicBezTo>
                  <a:cubicBezTo>
                    <a:pt x="391" y="291"/>
                    <a:pt x="422" y="278"/>
                    <a:pt x="447" y="253"/>
                  </a:cubicBezTo>
                  <a:close/>
                  <a:moveTo>
                    <a:pt x="452" y="142"/>
                  </a:moveTo>
                  <a:cubicBezTo>
                    <a:pt x="452" y="144"/>
                    <a:pt x="452" y="145"/>
                    <a:pt x="451" y="147"/>
                  </a:cubicBezTo>
                  <a:cubicBezTo>
                    <a:pt x="443" y="170"/>
                    <a:pt x="428" y="185"/>
                    <a:pt x="406" y="193"/>
                  </a:cubicBezTo>
                  <a:cubicBezTo>
                    <a:pt x="401" y="195"/>
                    <a:pt x="396" y="194"/>
                    <a:pt x="392" y="191"/>
                  </a:cubicBezTo>
                  <a:cubicBezTo>
                    <a:pt x="366" y="173"/>
                    <a:pt x="344" y="151"/>
                    <a:pt x="326" y="125"/>
                  </a:cubicBezTo>
                  <a:cubicBezTo>
                    <a:pt x="324" y="123"/>
                    <a:pt x="323" y="119"/>
                    <a:pt x="323" y="116"/>
                  </a:cubicBezTo>
                  <a:cubicBezTo>
                    <a:pt x="323" y="115"/>
                    <a:pt x="323" y="113"/>
                    <a:pt x="324" y="111"/>
                  </a:cubicBezTo>
                  <a:cubicBezTo>
                    <a:pt x="332" y="89"/>
                    <a:pt x="347" y="74"/>
                    <a:pt x="370" y="66"/>
                  </a:cubicBezTo>
                  <a:cubicBezTo>
                    <a:pt x="375" y="64"/>
                    <a:pt x="380" y="64"/>
                    <a:pt x="384" y="68"/>
                  </a:cubicBezTo>
                  <a:cubicBezTo>
                    <a:pt x="409" y="86"/>
                    <a:pt x="431" y="108"/>
                    <a:pt x="449" y="133"/>
                  </a:cubicBezTo>
                  <a:cubicBezTo>
                    <a:pt x="451" y="136"/>
                    <a:pt x="452" y="139"/>
                    <a:pt x="452" y="142"/>
                  </a:cubicBezTo>
                  <a:close/>
                  <a:moveTo>
                    <a:pt x="436" y="142"/>
                  </a:moveTo>
                  <a:cubicBezTo>
                    <a:pt x="419" y="119"/>
                    <a:pt x="399" y="98"/>
                    <a:pt x="375" y="81"/>
                  </a:cubicBezTo>
                  <a:cubicBezTo>
                    <a:pt x="357" y="87"/>
                    <a:pt x="345" y="99"/>
                    <a:pt x="339" y="116"/>
                  </a:cubicBezTo>
                  <a:cubicBezTo>
                    <a:pt x="357" y="140"/>
                    <a:pt x="377" y="161"/>
                    <a:pt x="401" y="178"/>
                  </a:cubicBezTo>
                  <a:cubicBezTo>
                    <a:pt x="418" y="172"/>
                    <a:pt x="430" y="160"/>
                    <a:pt x="436" y="142"/>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cs typeface="+mn-ea"/>
                <a:sym typeface="+mn-lt"/>
              </a:endParaRPr>
            </a:p>
          </p:txBody>
        </p:sp>
        <p:sp>
          <p:nvSpPr>
            <p:cNvPr id="131" name="Freeform 14"/>
            <p:cNvSpPr>
              <a:spLocks noEditPoints="1"/>
            </p:cNvSpPr>
            <p:nvPr/>
          </p:nvSpPr>
          <p:spPr bwMode="auto">
            <a:xfrm>
              <a:off x="5942597" y="4040162"/>
              <a:ext cx="500179" cy="499677"/>
            </a:xfrm>
            <a:custGeom>
              <a:gdLst>
                <a:gd fmla="*/ 519 w 519" name="T0"/>
                <a:gd fmla="*/ 281 h 518" name="T1"/>
                <a:gd fmla="*/ 443 w 519" name="T2"/>
                <a:gd fmla="*/ 323 h 518" name="T3"/>
                <a:gd fmla="*/ 468 w 519" name="T4"/>
                <a:gd fmla="*/ 407 h 518" name="T5"/>
                <a:gd fmla="*/ 404 w 519" name="T6"/>
                <a:gd fmla="*/ 468 h 518" name="T7"/>
                <a:gd fmla="*/ 323 w 519" name="T8"/>
                <a:gd fmla="*/ 442 h 518" name="T9"/>
                <a:gd fmla="*/ 282 w 519" name="T10"/>
                <a:gd fmla="*/ 518 h 518" name="T11"/>
                <a:gd fmla="*/ 206 w 519" name="T12"/>
                <a:gd fmla="*/ 492 h 518" name="T13"/>
                <a:gd fmla="*/ 133 w 519" name="T14"/>
                <a:gd fmla="*/ 462 h 518" name="T15"/>
                <a:gd fmla="*/ 61 w 519" name="T16"/>
                <a:gd fmla="*/ 427 h 518" name="T17"/>
                <a:gd fmla="*/ 84 w 519" name="T18"/>
                <a:gd fmla="*/ 344 h 518" name="T19"/>
                <a:gd fmla="*/ 8 w 519" name="T20"/>
                <a:gd fmla="*/ 302 h 518" name="T21"/>
                <a:gd fmla="*/ 8 w 519" name="T22"/>
                <a:gd fmla="*/ 217 h 518" name="T23"/>
                <a:gd fmla="*/ 84 w 519" name="T24"/>
                <a:gd fmla="*/ 174 h 518" name="T25"/>
                <a:gd fmla="*/ 61 w 519" name="T26"/>
                <a:gd fmla="*/ 91 h 518" name="T27"/>
                <a:gd fmla="*/ 133 w 519" name="T28"/>
                <a:gd fmla="*/ 57 h 518" name="T29"/>
                <a:gd fmla="*/ 206 w 519" name="T30"/>
                <a:gd fmla="*/ 26 h 518" name="T31"/>
                <a:gd fmla="*/ 282 w 519" name="T32"/>
                <a:gd fmla="*/ 0 h 518" name="T33"/>
                <a:gd fmla="*/ 323 w 519" name="T34"/>
                <a:gd fmla="*/ 76 h 518" name="T35"/>
                <a:gd fmla="*/ 404 w 519" name="T36"/>
                <a:gd fmla="*/ 51 h 518" name="T37"/>
                <a:gd fmla="*/ 468 w 519" name="T38"/>
                <a:gd fmla="*/ 111 h 518" name="T39"/>
                <a:gd fmla="*/ 443 w 519" name="T40"/>
                <a:gd fmla="*/ 195 h 518" name="T41"/>
                <a:gd fmla="*/ 486 w 519" name="T42"/>
                <a:gd fmla="*/ 281 h 518" name="T43"/>
                <a:gd fmla="*/ 412 w 519" name="T44"/>
                <a:gd fmla="*/ 207 h 518" name="T45"/>
                <a:gd fmla="*/ 436 w 519" name="T46"/>
                <a:gd fmla="*/ 114 h 518" name="T47"/>
                <a:gd fmla="*/ 345 w 519" name="T48"/>
                <a:gd fmla="*/ 116 h 518" name="T49"/>
                <a:gd fmla="*/ 292 w 519" name="T50"/>
                <a:gd fmla="*/ 82 h 518" name="T51"/>
                <a:gd fmla="*/ 227 w 519" name="T52"/>
                <a:gd fmla="*/ 82 h 518" name="T53"/>
                <a:gd fmla="*/ 175 w 519" name="T54"/>
                <a:gd fmla="*/ 116 h 518" name="T55"/>
                <a:gd fmla="*/ 83 w 519" name="T56"/>
                <a:gd fmla="*/ 114 h 518" name="T57"/>
                <a:gd fmla="*/ 107 w 519" name="T58"/>
                <a:gd fmla="*/ 207 h 518" name="T59"/>
                <a:gd fmla="*/ 33 w 519" name="T60"/>
                <a:gd fmla="*/ 281 h 518" name="T61"/>
                <a:gd fmla="*/ 114 w 519" name="T62"/>
                <a:gd fmla="*/ 330 h 518" name="T63"/>
                <a:gd fmla="*/ 115 w 519" name="T64"/>
                <a:gd fmla="*/ 435 h 518" name="T65"/>
                <a:gd fmla="*/ 189 w 519" name="T66"/>
                <a:gd fmla="*/ 405 h 518" name="T67"/>
                <a:gd fmla="*/ 237 w 519" name="T68"/>
                <a:gd fmla="*/ 486 h 518" name="T69"/>
                <a:gd fmla="*/ 312 w 519" name="T70"/>
                <a:gd fmla="*/ 412 h 518" name="T71"/>
                <a:gd fmla="*/ 362 w 519" name="T72"/>
                <a:gd fmla="*/ 407 h 518" name="T73"/>
                <a:gd fmla="*/ 407 w 519" name="T74"/>
                <a:gd fmla="*/ 361 h 518" name="T75"/>
                <a:gd fmla="*/ 437 w 519" name="T76"/>
                <a:gd fmla="*/ 292 h 518" name="T77"/>
                <a:gd fmla="*/ 340 w 519" name="T78"/>
                <a:gd fmla="*/ 339 h 518" name="T79"/>
                <a:gd fmla="*/ 146 w 519" name="T80"/>
                <a:gd fmla="*/ 259 h 518" name="T81"/>
                <a:gd fmla="*/ 340 w 519" name="T82"/>
                <a:gd fmla="*/ 179 h 518" name="T83"/>
                <a:gd fmla="*/ 330 w 519" name="T84"/>
                <a:gd fmla="*/ 189 h 518" name="T85"/>
                <a:gd fmla="*/ 160 w 519" name="T86"/>
                <a:gd fmla="*/ 259 h 518" name="T87"/>
                <a:gd fmla="*/ 330 w 519" name="T88"/>
                <a:gd fmla="*/ 330 h 518" name="T89"/>
                <a:gd fmla="*/ 306 w 519" name="T90"/>
                <a:gd fmla="*/ 305 h 518" name="T91"/>
                <a:gd fmla="*/ 195 w 519" name="T92"/>
                <a:gd fmla="*/ 259 h 518" name="T93"/>
                <a:gd fmla="*/ 306 w 519" name="T94"/>
                <a:gd fmla="*/ 214 h 518" name="T95"/>
                <a:gd fmla="*/ 294 w 519" name="T96"/>
                <a:gd fmla="*/ 225 h 518" name="T97"/>
                <a:gd fmla="*/ 211 w 519" name="T98"/>
                <a:gd fmla="*/ 259 h 518" name="T99"/>
                <a:gd fmla="*/ 294 w 519" name="T100"/>
                <a:gd fmla="*/ 294 h 5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18" w="519">
                  <a:moveTo>
                    <a:pt x="511" y="217"/>
                  </a:moveTo>
                  <a:cubicBezTo>
                    <a:pt x="516" y="223"/>
                    <a:pt x="519" y="229"/>
                    <a:pt x="519" y="237"/>
                  </a:cubicBezTo>
                  <a:cubicBezTo>
                    <a:pt x="519" y="281"/>
                    <a:pt x="519" y="281"/>
                    <a:pt x="519" y="281"/>
                  </a:cubicBezTo>
                  <a:cubicBezTo>
                    <a:pt x="519" y="289"/>
                    <a:pt x="516" y="296"/>
                    <a:pt x="511" y="302"/>
                  </a:cubicBezTo>
                  <a:cubicBezTo>
                    <a:pt x="506" y="308"/>
                    <a:pt x="500" y="311"/>
                    <a:pt x="492" y="313"/>
                  </a:cubicBezTo>
                  <a:cubicBezTo>
                    <a:pt x="443" y="323"/>
                    <a:pt x="443" y="323"/>
                    <a:pt x="443" y="323"/>
                  </a:cubicBezTo>
                  <a:cubicBezTo>
                    <a:pt x="441" y="330"/>
                    <a:pt x="438" y="337"/>
                    <a:pt x="435" y="344"/>
                  </a:cubicBezTo>
                  <a:cubicBezTo>
                    <a:pt x="462" y="386"/>
                    <a:pt x="462" y="386"/>
                    <a:pt x="462" y="386"/>
                  </a:cubicBezTo>
                  <a:cubicBezTo>
                    <a:pt x="467" y="392"/>
                    <a:pt x="469" y="400"/>
                    <a:pt x="468" y="407"/>
                  </a:cubicBezTo>
                  <a:cubicBezTo>
                    <a:pt x="467" y="415"/>
                    <a:pt x="464" y="422"/>
                    <a:pt x="458" y="427"/>
                  </a:cubicBezTo>
                  <a:cubicBezTo>
                    <a:pt x="428" y="458"/>
                    <a:pt x="428" y="458"/>
                    <a:pt x="428" y="458"/>
                  </a:cubicBezTo>
                  <a:cubicBezTo>
                    <a:pt x="421" y="464"/>
                    <a:pt x="413" y="468"/>
                    <a:pt x="404" y="468"/>
                  </a:cubicBezTo>
                  <a:cubicBezTo>
                    <a:pt x="398" y="468"/>
                    <a:pt x="392" y="466"/>
                    <a:pt x="386" y="462"/>
                  </a:cubicBezTo>
                  <a:cubicBezTo>
                    <a:pt x="345" y="434"/>
                    <a:pt x="345" y="434"/>
                    <a:pt x="345" y="434"/>
                  </a:cubicBezTo>
                  <a:cubicBezTo>
                    <a:pt x="337" y="438"/>
                    <a:pt x="330" y="440"/>
                    <a:pt x="323" y="442"/>
                  </a:cubicBezTo>
                  <a:cubicBezTo>
                    <a:pt x="313" y="492"/>
                    <a:pt x="313" y="492"/>
                    <a:pt x="313" y="492"/>
                  </a:cubicBezTo>
                  <a:cubicBezTo>
                    <a:pt x="312" y="499"/>
                    <a:pt x="308" y="506"/>
                    <a:pt x="302" y="511"/>
                  </a:cubicBezTo>
                  <a:cubicBezTo>
                    <a:pt x="296" y="516"/>
                    <a:pt x="289" y="518"/>
                    <a:pt x="282" y="518"/>
                  </a:cubicBezTo>
                  <a:cubicBezTo>
                    <a:pt x="237" y="518"/>
                    <a:pt x="237" y="518"/>
                    <a:pt x="237" y="518"/>
                  </a:cubicBezTo>
                  <a:cubicBezTo>
                    <a:pt x="230" y="518"/>
                    <a:pt x="223" y="516"/>
                    <a:pt x="217" y="511"/>
                  </a:cubicBezTo>
                  <a:cubicBezTo>
                    <a:pt x="211" y="507"/>
                    <a:pt x="207" y="500"/>
                    <a:pt x="206" y="492"/>
                  </a:cubicBezTo>
                  <a:cubicBezTo>
                    <a:pt x="196" y="442"/>
                    <a:pt x="196" y="442"/>
                    <a:pt x="196" y="442"/>
                  </a:cubicBezTo>
                  <a:cubicBezTo>
                    <a:pt x="189" y="440"/>
                    <a:pt x="182" y="438"/>
                    <a:pt x="175" y="434"/>
                  </a:cubicBezTo>
                  <a:cubicBezTo>
                    <a:pt x="133" y="462"/>
                    <a:pt x="133" y="462"/>
                    <a:pt x="133" y="462"/>
                  </a:cubicBezTo>
                  <a:cubicBezTo>
                    <a:pt x="128" y="466"/>
                    <a:pt x="122" y="468"/>
                    <a:pt x="115" y="468"/>
                  </a:cubicBezTo>
                  <a:cubicBezTo>
                    <a:pt x="106" y="468"/>
                    <a:pt x="98" y="464"/>
                    <a:pt x="92" y="458"/>
                  </a:cubicBezTo>
                  <a:cubicBezTo>
                    <a:pt x="61" y="427"/>
                    <a:pt x="61" y="427"/>
                    <a:pt x="61" y="427"/>
                  </a:cubicBezTo>
                  <a:cubicBezTo>
                    <a:pt x="56" y="422"/>
                    <a:pt x="53" y="415"/>
                    <a:pt x="52" y="407"/>
                  </a:cubicBezTo>
                  <a:cubicBezTo>
                    <a:pt x="51" y="400"/>
                    <a:pt x="52" y="392"/>
                    <a:pt x="57" y="386"/>
                  </a:cubicBezTo>
                  <a:cubicBezTo>
                    <a:pt x="84" y="344"/>
                    <a:pt x="84" y="344"/>
                    <a:pt x="84" y="344"/>
                  </a:cubicBezTo>
                  <a:cubicBezTo>
                    <a:pt x="81" y="337"/>
                    <a:pt x="78" y="330"/>
                    <a:pt x="76" y="323"/>
                  </a:cubicBezTo>
                  <a:cubicBezTo>
                    <a:pt x="27" y="313"/>
                    <a:pt x="27" y="313"/>
                    <a:pt x="27" y="313"/>
                  </a:cubicBezTo>
                  <a:cubicBezTo>
                    <a:pt x="19" y="311"/>
                    <a:pt x="13" y="308"/>
                    <a:pt x="8" y="302"/>
                  </a:cubicBezTo>
                  <a:cubicBezTo>
                    <a:pt x="3" y="296"/>
                    <a:pt x="0" y="289"/>
                    <a:pt x="0" y="281"/>
                  </a:cubicBezTo>
                  <a:cubicBezTo>
                    <a:pt x="0" y="237"/>
                    <a:pt x="0" y="237"/>
                    <a:pt x="0" y="237"/>
                  </a:cubicBezTo>
                  <a:cubicBezTo>
                    <a:pt x="0" y="229"/>
                    <a:pt x="3" y="223"/>
                    <a:pt x="8" y="217"/>
                  </a:cubicBezTo>
                  <a:cubicBezTo>
                    <a:pt x="13" y="211"/>
                    <a:pt x="19" y="207"/>
                    <a:pt x="27" y="206"/>
                  </a:cubicBezTo>
                  <a:cubicBezTo>
                    <a:pt x="76" y="195"/>
                    <a:pt x="76" y="195"/>
                    <a:pt x="76" y="195"/>
                  </a:cubicBezTo>
                  <a:cubicBezTo>
                    <a:pt x="78" y="189"/>
                    <a:pt x="81" y="182"/>
                    <a:pt x="84" y="174"/>
                  </a:cubicBezTo>
                  <a:cubicBezTo>
                    <a:pt x="57" y="133"/>
                    <a:pt x="57" y="133"/>
                    <a:pt x="57" y="133"/>
                  </a:cubicBezTo>
                  <a:cubicBezTo>
                    <a:pt x="52" y="126"/>
                    <a:pt x="51" y="119"/>
                    <a:pt x="52" y="111"/>
                  </a:cubicBezTo>
                  <a:cubicBezTo>
                    <a:pt x="53" y="103"/>
                    <a:pt x="56" y="97"/>
                    <a:pt x="61" y="91"/>
                  </a:cubicBezTo>
                  <a:cubicBezTo>
                    <a:pt x="92" y="61"/>
                    <a:pt x="92" y="61"/>
                    <a:pt x="92" y="61"/>
                  </a:cubicBezTo>
                  <a:cubicBezTo>
                    <a:pt x="98" y="54"/>
                    <a:pt x="106" y="51"/>
                    <a:pt x="115" y="51"/>
                  </a:cubicBezTo>
                  <a:cubicBezTo>
                    <a:pt x="122" y="51"/>
                    <a:pt x="128" y="53"/>
                    <a:pt x="133" y="57"/>
                  </a:cubicBezTo>
                  <a:cubicBezTo>
                    <a:pt x="175" y="84"/>
                    <a:pt x="175" y="84"/>
                    <a:pt x="175" y="84"/>
                  </a:cubicBezTo>
                  <a:cubicBezTo>
                    <a:pt x="182" y="81"/>
                    <a:pt x="189" y="78"/>
                    <a:pt x="196" y="76"/>
                  </a:cubicBezTo>
                  <a:cubicBezTo>
                    <a:pt x="206" y="26"/>
                    <a:pt x="206" y="26"/>
                    <a:pt x="206" y="26"/>
                  </a:cubicBezTo>
                  <a:cubicBezTo>
                    <a:pt x="207" y="19"/>
                    <a:pt x="211" y="13"/>
                    <a:pt x="217" y="8"/>
                  </a:cubicBezTo>
                  <a:cubicBezTo>
                    <a:pt x="223" y="3"/>
                    <a:pt x="230" y="0"/>
                    <a:pt x="237" y="0"/>
                  </a:cubicBezTo>
                  <a:cubicBezTo>
                    <a:pt x="282" y="0"/>
                    <a:pt x="282" y="0"/>
                    <a:pt x="282" y="0"/>
                  </a:cubicBezTo>
                  <a:cubicBezTo>
                    <a:pt x="289" y="0"/>
                    <a:pt x="296" y="3"/>
                    <a:pt x="302" y="8"/>
                  </a:cubicBezTo>
                  <a:cubicBezTo>
                    <a:pt x="308" y="13"/>
                    <a:pt x="312" y="19"/>
                    <a:pt x="313" y="26"/>
                  </a:cubicBezTo>
                  <a:cubicBezTo>
                    <a:pt x="323" y="76"/>
                    <a:pt x="323" y="76"/>
                    <a:pt x="323" y="76"/>
                  </a:cubicBezTo>
                  <a:cubicBezTo>
                    <a:pt x="330" y="78"/>
                    <a:pt x="337" y="81"/>
                    <a:pt x="345" y="84"/>
                  </a:cubicBezTo>
                  <a:cubicBezTo>
                    <a:pt x="386" y="57"/>
                    <a:pt x="386" y="57"/>
                    <a:pt x="386" y="57"/>
                  </a:cubicBezTo>
                  <a:cubicBezTo>
                    <a:pt x="392" y="53"/>
                    <a:pt x="398" y="51"/>
                    <a:pt x="404" y="51"/>
                  </a:cubicBezTo>
                  <a:cubicBezTo>
                    <a:pt x="413" y="51"/>
                    <a:pt x="421" y="54"/>
                    <a:pt x="428" y="61"/>
                  </a:cubicBezTo>
                  <a:cubicBezTo>
                    <a:pt x="458" y="91"/>
                    <a:pt x="458" y="91"/>
                    <a:pt x="458" y="91"/>
                  </a:cubicBezTo>
                  <a:cubicBezTo>
                    <a:pt x="464" y="97"/>
                    <a:pt x="467" y="103"/>
                    <a:pt x="468" y="111"/>
                  </a:cubicBezTo>
                  <a:cubicBezTo>
                    <a:pt x="469" y="119"/>
                    <a:pt x="467" y="126"/>
                    <a:pt x="462" y="133"/>
                  </a:cubicBezTo>
                  <a:cubicBezTo>
                    <a:pt x="435" y="174"/>
                    <a:pt x="435" y="174"/>
                    <a:pt x="435" y="174"/>
                  </a:cubicBezTo>
                  <a:cubicBezTo>
                    <a:pt x="438" y="182"/>
                    <a:pt x="441" y="189"/>
                    <a:pt x="443" y="195"/>
                  </a:cubicBezTo>
                  <a:cubicBezTo>
                    <a:pt x="492" y="206"/>
                    <a:pt x="492" y="206"/>
                    <a:pt x="492" y="206"/>
                  </a:cubicBezTo>
                  <a:cubicBezTo>
                    <a:pt x="500" y="207"/>
                    <a:pt x="506" y="211"/>
                    <a:pt x="511" y="217"/>
                  </a:cubicBezTo>
                  <a:close/>
                  <a:moveTo>
                    <a:pt x="486" y="281"/>
                  </a:moveTo>
                  <a:cubicBezTo>
                    <a:pt x="486" y="237"/>
                    <a:pt x="486" y="237"/>
                    <a:pt x="486" y="237"/>
                  </a:cubicBezTo>
                  <a:cubicBezTo>
                    <a:pt x="437" y="227"/>
                    <a:pt x="437" y="227"/>
                    <a:pt x="437" y="227"/>
                  </a:cubicBezTo>
                  <a:cubicBezTo>
                    <a:pt x="425" y="225"/>
                    <a:pt x="417" y="218"/>
                    <a:pt x="412" y="207"/>
                  </a:cubicBezTo>
                  <a:cubicBezTo>
                    <a:pt x="410" y="200"/>
                    <a:pt x="408" y="194"/>
                    <a:pt x="405" y="188"/>
                  </a:cubicBezTo>
                  <a:cubicBezTo>
                    <a:pt x="400" y="178"/>
                    <a:pt x="401" y="167"/>
                    <a:pt x="407" y="157"/>
                  </a:cubicBezTo>
                  <a:cubicBezTo>
                    <a:pt x="436" y="114"/>
                    <a:pt x="436" y="114"/>
                    <a:pt x="436" y="114"/>
                  </a:cubicBezTo>
                  <a:cubicBezTo>
                    <a:pt x="404" y="83"/>
                    <a:pt x="404" y="83"/>
                    <a:pt x="404" y="83"/>
                  </a:cubicBezTo>
                  <a:cubicBezTo>
                    <a:pt x="362" y="111"/>
                    <a:pt x="362" y="111"/>
                    <a:pt x="362" y="111"/>
                  </a:cubicBezTo>
                  <a:cubicBezTo>
                    <a:pt x="356" y="115"/>
                    <a:pt x="351" y="116"/>
                    <a:pt x="345" y="116"/>
                  </a:cubicBezTo>
                  <a:cubicBezTo>
                    <a:pt x="339" y="116"/>
                    <a:pt x="335" y="115"/>
                    <a:pt x="330" y="113"/>
                  </a:cubicBezTo>
                  <a:cubicBezTo>
                    <a:pt x="324" y="111"/>
                    <a:pt x="318" y="108"/>
                    <a:pt x="312" y="106"/>
                  </a:cubicBezTo>
                  <a:cubicBezTo>
                    <a:pt x="301" y="102"/>
                    <a:pt x="294" y="94"/>
                    <a:pt x="292" y="82"/>
                  </a:cubicBezTo>
                  <a:cubicBezTo>
                    <a:pt x="282" y="32"/>
                    <a:pt x="282" y="32"/>
                    <a:pt x="282" y="32"/>
                  </a:cubicBezTo>
                  <a:cubicBezTo>
                    <a:pt x="237" y="32"/>
                    <a:pt x="237" y="32"/>
                    <a:pt x="237" y="32"/>
                  </a:cubicBezTo>
                  <a:cubicBezTo>
                    <a:pt x="227" y="82"/>
                    <a:pt x="227" y="82"/>
                    <a:pt x="227" y="82"/>
                  </a:cubicBezTo>
                  <a:cubicBezTo>
                    <a:pt x="225" y="94"/>
                    <a:pt x="218" y="102"/>
                    <a:pt x="207" y="106"/>
                  </a:cubicBezTo>
                  <a:cubicBezTo>
                    <a:pt x="201" y="108"/>
                    <a:pt x="195" y="111"/>
                    <a:pt x="189" y="113"/>
                  </a:cubicBezTo>
                  <a:cubicBezTo>
                    <a:pt x="185" y="115"/>
                    <a:pt x="180" y="116"/>
                    <a:pt x="175" y="116"/>
                  </a:cubicBezTo>
                  <a:cubicBezTo>
                    <a:pt x="169" y="116"/>
                    <a:pt x="163" y="115"/>
                    <a:pt x="157" y="111"/>
                  </a:cubicBezTo>
                  <a:cubicBezTo>
                    <a:pt x="115" y="83"/>
                    <a:pt x="115" y="83"/>
                    <a:pt x="115" y="83"/>
                  </a:cubicBezTo>
                  <a:cubicBezTo>
                    <a:pt x="83" y="114"/>
                    <a:pt x="83" y="114"/>
                    <a:pt x="83" y="114"/>
                  </a:cubicBezTo>
                  <a:cubicBezTo>
                    <a:pt x="112" y="157"/>
                    <a:pt x="112" y="157"/>
                    <a:pt x="112" y="157"/>
                  </a:cubicBezTo>
                  <a:cubicBezTo>
                    <a:pt x="119" y="167"/>
                    <a:pt x="119" y="178"/>
                    <a:pt x="114" y="188"/>
                  </a:cubicBezTo>
                  <a:cubicBezTo>
                    <a:pt x="111" y="194"/>
                    <a:pt x="109" y="200"/>
                    <a:pt x="107" y="207"/>
                  </a:cubicBezTo>
                  <a:cubicBezTo>
                    <a:pt x="103" y="218"/>
                    <a:pt x="95" y="225"/>
                    <a:pt x="82" y="227"/>
                  </a:cubicBezTo>
                  <a:cubicBezTo>
                    <a:pt x="33" y="237"/>
                    <a:pt x="33" y="237"/>
                    <a:pt x="33" y="237"/>
                  </a:cubicBezTo>
                  <a:cubicBezTo>
                    <a:pt x="33" y="281"/>
                    <a:pt x="33" y="281"/>
                    <a:pt x="33" y="281"/>
                  </a:cubicBezTo>
                  <a:cubicBezTo>
                    <a:pt x="82" y="292"/>
                    <a:pt x="82" y="292"/>
                    <a:pt x="82" y="292"/>
                  </a:cubicBezTo>
                  <a:cubicBezTo>
                    <a:pt x="95" y="294"/>
                    <a:pt x="103" y="300"/>
                    <a:pt x="107" y="312"/>
                  </a:cubicBezTo>
                  <a:cubicBezTo>
                    <a:pt x="109" y="318"/>
                    <a:pt x="111" y="324"/>
                    <a:pt x="114" y="330"/>
                  </a:cubicBezTo>
                  <a:cubicBezTo>
                    <a:pt x="119" y="341"/>
                    <a:pt x="119" y="351"/>
                    <a:pt x="112" y="361"/>
                  </a:cubicBezTo>
                  <a:cubicBezTo>
                    <a:pt x="83" y="404"/>
                    <a:pt x="83" y="404"/>
                    <a:pt x="83" y="404"/>
                  </a:cubicBezTo>
                  <a:cubicBezTo>
                    <a:pt x="115" y="435"/>
                    <a:pt x="115" y="435"/>
                    <a:pt x="115" y="435"/>
                  </a:cubicBezTo>
                  <a:cubicBezTo>
                    <a:pt x="157" y="407"/>
                    <a:pt x="157" y="407"/>
                    <a:pt x="157" y="407"/>
                  </a:cubicBezTo>
                  <a:cubicBezTo>
                    <a:pt x="163" y="404"/>
                    <a:pt x="169" y="402"/>
                    <a:pt x="175" y="402"/>
                  </a:cubicBezTo>
                  <a:cubicBezTo>
                    <a:pt x="180" y="402"/>
                    <a:pt x="185" y="403"/>
                    <a:pt x="189" y="405"/>
                  </a:cubicBezTo>
                  <a:cubicBezTo>
                    <a:pt x="195" y="408"/>
                    <a:pt x="201" y="410"/>
                    <a:pt x="207" y="412"/>
                  </a:cubicBezTo>
                  <a:cubicBezTo>
                    <a:pt x="218" y="416"/>
                    <a:pt x="225" y="424"/>
                    <a:pt x="227" y="436"/>
                  </a:cubicBezTo>
                  <a:cubicBezTo>
                    <a:pt x="237" y="486"/>
                    <a:pt x="237" y="486"/>
                    <a:pt x="237" y="486"/>
                  </a:cubicBezTo>
                  <a:cubicBezTo>
                    <a:pt x="282" y="486"/>
                    <a:pt x="282" y="486"/>
                    <a:pt x="282" y="486"/>
                  </a:cubicBezTo>
                  <a:cubicBezTo>
                    <a:pt x="292" y="436"/>
                    <a:pt x="292" y="436"/>
                    <a:pt x="292" y="436"/>
                  </a:cubicBezTo>
                  <a:cubicBezTo>
                    <a:pt x="294" y="424"/>
                    <a:pt x="301" y="416"/>
                    <a:pt x="312" y="412"/>
                  </a:cubicBezTo>
                  <a:cubicBezTo>
                    <a:pt x="318" y="410"/>
                    <a:pt x="324" y="408"/>
                    <a:pt x="330" y="405"/>
                  </a:cubicBezTo>
                  <a:cubicBezTo>
                    <a:pt x="335" y="403"/>
                    <a:pt x="339" y="402"/>
                    <a:pt x="345" y="402"/>
                  </a:cubicBezTo>
                  <a:cubicBezTo>
                    <a:pt x="351" y="402"/>
                    <a:pt x="356" y="404"/>
                    <a:pt x="362" y="407"/>
                  </a:cubicBezTo>
                  <a:cubicBezTo>
                    <a:pt x="404" y="435"/>
                    <a:pt x="404" y="435"/>
                    <a:pt x="404" y="435"/>
                  </a:cubicBezTo>
                  <a:cubicBezTo>
                    <a:pt x="436" y="404"/>
                    <a:pt x="436" y="404"/>
                    <a:pt x="436" y="404"/>
                  </a:cubicBezTo>
                  <a:cubicBezTo>
                    <a:pt x="407" y="361"/>
                    <a:pt x="407" y="361"/>
                    <a:pt x="407" y="361"/>
                  </a:cubicBezTo>
                  <a:cubicBezTo>
                    <a:pt x="401" y="351"/>
                    <a:pt x="400" y="341"/>
                    <a:pt x="405" y="330"/>
                  </a:cubicBezTo>
                  <a:cubicBezTo>
                    <a:pt x="408" y="324"/>
                    <a:pt x="410" y="318"/>
                    <a:pt x="412" y="312"/>
                  </a:cubicBezTo>
                  <a:cubicBezTo>
                    <a:pt x="417" y="300"/>
                    <a:pt x="425" y="294"/>
                    <a:pt x="437" y="292"/>
                  </a:cubicBezTo>
                  <a:lnTo>
                    <a:pt x="486" y="281"/>
                  </a:lnTo>
                  <a:close/>
                  <a:moveTo>
                    <a:pt x="373" y="259"/>
                  </a:moveTo>
                  <a:cubicBezTo>
                    <a:pt x="373" y="290"/>
                    <a:pt x="362" y="317"/>
                    <a:pt x="340" y="339"/>
                  </a:cubicBezTo>
                  <a:cubicBezTo>
                    <a:pt x="317" y="361"/>
                    <a:pt x="291" y="373"/>
                    <a:pt x="260" y="373"/>
                  </a:cubicBezTo>
                  <a:cubicBezTo>
                    <a:pt x="229" y="373"/>
                    <a:pt x="202" y="361"/>
                    <a:pt x="180" y="339"/>
                  </a:cubicBezTo>
                  <a:cubicBezTo>
                    <a:pt x="157" y="317"/>
                    <a:pt x="146" y="290"/>
                    <a:pt x="146" y="259"/>
                  </a:cubicBezTo>
                  <a:cubicBezTo>
                    <a:pt x="146" y="228"/>
                    <a:pt x="157" y="201"/>
                    <a:pt x="180" y="179"/>
                  </a:cubicBezTo>
                  <a:cubicBezTo>
                    <a:pt x="202" y="157"/>
                    <a:pt x="229" y="146"/>
                    <a:pt x="260" y="146"/>
                  </a:cubicBezTo>
                  <a:cubicBezTo>
                    <a:pt x="291" y="146"/>
                    <a:pt x="317" y="157"/>
                    <a:pt x="340" y="179"/>
                  </a:cubicBezTo>
                  <a:cubicBezTo>
                    <a:pt x="362" y="201"/>
                    <a:pt x="373" y="228"/>
                    <a:pt x="373" y="259"/>
                  </a:cubicBezTo>
                  <a:close/>
                  <a:moveTo>
                    <a:pt x="359" y="259"/>
                  </a:moveTo>
                  <a:cubicBezTo>
                    <a:pt x="359" y="232"/>
                    <a:pt x="349" y="208"/>
                    <a:pt x="330" y="189"/>
                  </a:cubicBezTo>
                  <a:cubicBezTo>
                    <a:pt x="311" y="170"/>
                    <a:pt x="287" y="160"/>
                    <a:pt x="260" y="160"/>
                  </a:cubicBezTo>
                  <a:cubicBezTo>
                    <a:pt x="232" y="160"/>
                    <a:pt x="208" y="170"/>
                    <a:pt x="189" y="189"/>
                  </a:cubicBezTo>
                  <a:cubicBezTo>
                    <a:pt x="170" y="208"/>
                    <a:pt x="160" y="232"/>
                    <a:pt x="160" y="259"/>
                  </a:cubicBezTo>
                  <a:cubicBezTo>
                    <a:pt x="160" y="287"/>
                    <a:pt x="170" y="310"/>
                    <a:pt x="189" y="330"/>
                  </a:cubicBezTo>
                  <a:cubicBezTo>
                    <a:pt x="208" y="349"/>
                    <a:pt x="232" y="358"/>
                    <a:pt x="260" y="358"/>
                  </a:cubicBezTo>
                  <a:cubicBezTo>
                    <a:pt x="287" y="358"/>
                    <a:pt x="311" y="349"/>
                    <a:pt x="330" y="330"/>
                  </a:cubicBezTo>
                  <a:cubicBezTo>
                    <a:pt x="349" y="310"/>
                    <a:pt x="359" y="287"/>
                    <a:pt x="359" y="259"/>
                  </a:cubicBezTo>
                  <a:close/>
                  <a:moveTo>
                    <a:pt x="324" y="260"/>
                  </a:moveTo>
                  <a:cubicBezTo>
                    <a:pt x="324" y="278"/>
                    <a:pt x="318" y="293"/>
                    <a:pt x="306" y="305"/>
                  </a:cubicBezTo>
                  <a:cubicBezTo>
                    <a:pt x="293" y="318"/>
                    <a:pt x="278" y="324"/>
                    <a:pt x="260" y="324"/>
                  </a:cubicBezTo>
                  <a:cubicBezTo>
                    <a:pt x="241" y="324"/>
                    <a:pt x="226" y="318"/>
                    <a:pt x="214" y="305"/>
                  </a:cubicBezTo>
                  <a:cubicBezTo>
                    <a:pt x="201" y="293"/>
                    <a:pt x="195" y="277"/>
                    <a:pt x="195" y="259"/>
                  </a:cubicBezTo>
                  <a:cubicBezTo>
                    <a:pt x="195" y="241"/>
                    <a:pt x="201" y="226"/>
                    <a:pt x="214" y="213"/>
                  </a:cubicBezTo>
                  <a:cubicBezTo>
                    <a:pt x="226" y="201"/>
                    <a:pt x="241" y="194"/>
                    <a:pt x="260" y="194"/>
                  </a:cubicBezTo>
                  <a:cubicBezTo>
                    <a:pt x="278" y="194"/>
                    <a:pt x="293" y="201"/>
                    <a:pt x="306" y="214"/>
                  </a:cubicBezTo>
                  <a:cubicBezTo>
                    <a:pt x="318" y="226"/>
                    <a:pt x="324" y="242"/>
                    <a:pt x="324" y="260"/>
                  </a:cubicBezTo>
                  <a:close/>
                  <a:moveTo>
                    <a:pt x="308" y="259"/>
                  </a:moveTo>
                  <a:cubicBezTo>
                    <a:pt x="308" y="246"/>
                    <a:pt x="303" y="234"/>
                    <a:pt x="294" y="225"/>
                  </a:cubicBezTo>
                  <a:cubicBezTo>
                    <a:pt x="285" y="215"/>
                    <a:pt x="273" y="211"/>
                    <a:pt x="260" y="211"/>
                  </a:cubicBezTo>
                  <a:cubicBezTo>
                    <a:pt x="246" y="211"/>
                    <a:pt x="235" y="215"/>
                    <a:pt x="225" y="225"/>
                  </a:cubicBezTo>
                  <a:cubicBezTo>
                    <a:pt x="216" y="234"/>
                    <a:pt x="211" y="246"/>
                    <a:pt x="211" y="259"/>
                  </a:cubicBezTo>
                  <a:cubicBezTo>
                    <a:pt x="211" y="273"/>
                    <a:pt x="216" y="284"/>
                    <a:pt x="225" y="294"/>
                  </a:cubicBezTo>
                  <a:cubicBezTo>
                    <a:pt x="235" y="303"/>
                    <a:pt x="246" y="308"/>
                    <a:pt x="260" y="308"/>
                  </a:cubicBezTo>
                  <a:cubicBezTo>
                    <a:pt x="273" y="308"/>
                    <a:pt x="285" y="303"/>
                    <a:pt x="294" y="294"/>
                  </a:cubicBezTo>
                  <a:cubicBezTo>
                    <a:pt x="303" y="284"/>
                    <a:pt x="308" y="273"/>
                    <a:pt x="308" y="259"/>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cs typeface="+mn-ea"/>
                <a:sym typeface="+mn-lt"/>
              </a:endParaRPr>
            </a:p>
          </p:txBody>
        </p:sp>
        <p:sp>
          <p:nvSpPr>
            <p:cNvPr id="132" name="Freeform 20"/>
            <p:cNvSpPr>
              <a:spLocks noEditPoints="1"/>
            </p:cNvSpPr>
            <p:nvPr/>
          </p:nvSpPr>
          <p:spPr bwMode="auto">
            <a:xfrm>
              <a:off x="5886564" y="3585411"/>
              <a:ext cx="393921" cy="300873"/>
            </a:xfrm>
            <a:custGeom>
              <a:gdLst>
                <a:gd fmla="*/ 487 w 496" name="T0"/>
                <a:gd fmla="*/ 25 h 341" name="T1"/>
                <a:gd fmla="*/ 496 w 496" name="T2"/>
                <a:gd fmla="*/ 46 h 341" name="T3"/>
                <a:gd fmla="*/ 496 w 496" name="T4"/>
                <a:gd fmla="*/ 295 h 341" name="T5"/>
                <a:gd fmla="*/ 487 w 496" name="T6"/>
                <a:gd fmla="*/ 317 h 341" name="T7"/>
                <a:gd fmla="*/ 465 w 496" name="T8"/>
                <a:gd fmla="*/ 326 h 341" name="T9"/>
                <a:gd fmla="*/ 452 w 496" name="T10"/>
                <a:gd fmla="*/ 326 h 341" name="T11"/>
                <a:gd fmla="*/ 430 w 496" name="T12"/>
                <a:gd fmla="*/ 317 h 341" name="T13"/>
                <a:gd fmla="*/ 388 w 496" name="T14"/>
                <a:gd fmla="*/ 275 h 341" name="T15"/>
                <a:gd fmla="*/ 388 w 496" name="T16"/>
                <a:gd fmla="*/ 295 h 341" name="T17"/>
                <a:gd fmla="*/ 374 w 496" name="T18"/>
                <a:gd fmla="*/ 328 h 341" name="T19"/>
                <a:gd fmla="*/ 341 w 496" name="T20"/>
                <a:gd fmla="*/ 341 h 341" name="T21"/>
                <a:gd fmla="*/ 47 w 496" name="T22"/>
                <a:gd fmla="*/ 341 h 341" name="T23"/>
                <a:gd fmla="*/ 14 w 496" name="T24"/>
                <a:gd fmla="*/ 328 h 341" name="T25"/>
                <a:gd fmla="*/ 0 w 496" name="T26"/>
                <a:gd fmla="*/ 295 h 341" name="T27"/>
                <a:gd fmla="*/ 0 w 496" name="T28"/>
                <a:gd fmla="*/ 155 h 341" name="T29"/>
                <a:gd fmla="*/ 0 w 496" name="T30"/>
                <a:gd fmla="*/ 46 h 341" name="T31"/>
                <a:gd fmla="*/ 14 w 496" name="T32"/>
                <a:gd fmla="*/ 14 h 341" name="T33"/>
                <a:gd fmla="*/ 47 w 496" name="T34"/>
                <a:gd fmla="*/ 0 h 341" name="T35"/>
                <a:gd fmla="*/ 341 w 496" name="T36"/>
                <a:gd fmla="*/ 0 h 341" name="T37"/>
                <a:gd fmla="*/ 374 w 496" name="T38"/>
                <a:gd fmla="*/ 14 h 341" name="T39"/>
                <a:gd fmla="*/ 388 w 496" name="T40"/>
                <a:gd fmla="*/ 46 h 341" name="T41"/>
                <a:gd fmla="*/ 388 w 496" name="T42"/>
                <a:gd fmla="*/ 66 h 341" name="T43"/>
                <a:gd fmla="*/ 430 w 496" name="T44"/>
                <a:gd fmla="*/ 24 h 341" name="T45"/>
                <a:gd fmla="*/ 452 w 496" name="T46"/>
                <a:gd fmla="*/ 15 h 341" name="T47"/>
                <a:gd fmla="*/ 465 w 496" name="T48"/>
                <a:gd fmla="*/ 15 h 341" name="T49"/>
                <a:gd fmla="*/ 487 w 496" name="T50"/>
                <a:gd fmla="*/ 25 h 341" name="T51"/>
                <a:gd fmla="*/ 341 w 496" name="T52"/>
                <a:gd fmla="*/ 310 h 341" name="T53"/>
                <a:gd fmla="*/ 352 w 496" name="T54"/>
                <a:gd fmla="*/ 306 h 341" name="T55"/>
                <a:gd fmla="*/ 357 w 496" name="T56"/>
                <a:gd fmla="*/ 295 h 341" name="T57"/>
                <a:gd fmla="*/ 357 w 496" name="T58"/>
                <a:gd fmla="*/ 46 h 341" name="T59"/>
                <a:gd fmla="*/ 352 w 496" name="T60"/>
                <a:gd fmla="*/ 35 h 341" name="T61"/>
                <a:gd fmla="*/ 341 w 496" name="T62"/>
                <a:gd fmla="*/ 31 h 341" name="T63"/>
                <a:gd fmla="*/ 47 w 496" name="T64"/>
                <a:gd fmla="*/ 31 h 341" name="T65"/>
                <a:gd fmla="*/ 35 w 496" name="T66"/>
                <a:gd fmla="*/ 35 h 341" name="T67"/>
                <a:gd fmla="*/ 31 w 496" name="T68"/>
                <a:gd fmla="*/ 46 h 341" name="T69"/>
                <a:gd fmla="*/ 31 w 496" name="T70"/>
                <a:gd fmla="*/ 295 h 341" name="T71"/>
                <a:gd fmla="*/ 35 w 496" name="T72"/>
                <a:gd fmla="*/ 306 h 341" name="T73"/>
                <a:gd fmla="*/ 47 w 496" name="T74"/>
                <a:gd fmla="*/ 310 h 341" name="T75"/>
                <a:gd fmla="*/ 341 w 496" name="T76"/>
                <a:gd fmla="*/ 310 h 341" name="T77"/>
                <a:gd fmla="*/ 465 w 496" name="T78"/>
                <a:gd fmla="*/ 46 h 341" name="T79"/>
                <a:gd fmla="*/ 452 w 496" name="T80"/>
                <a:gd fmla="*/ 46 h 341" name="T81"/>
                <a:gd fmla="*/ 450 w 496" name="T82"/>
                <a:gd fmla="*/ 46 h 341" name="T83"/>
                <a:gd fmla="*/ 372 w 496" name="T84"/>
                <a:gd fmla="*/ 124 h 341" name="T85"/>
                <a:gd fmla="*/ 372 w 496" name="T86"/>
                <a:gd fmla="*/ 217 h 341" name="T87"/>
                <a:gd fmla="*/ 388 w 496" name="T88"/>
                <a:gd fmla="*/ 233 h 341" name="T89"/>
                <a:gd fmla="*/ 450 w 496" name="T90"/>
                <a:gd fmla="*/ 295 h 341" name="T91"/>
                <a:gd fmla="*/ 452 w 496" name="T92"/>
                <a:gd fmla="*/ 295 h 341" name="T93"/>
                <a:gd fmla="*/ 465 w 496" name="T94"/>
                <a:gd fmla="*/ 295 h 341" name="T95"/>
                <a:gd fmla="*/ 465 w 496" name="T96"/>
                <a:gd fmla="*/ 46 h 341"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41" w="496">
                  <a:moveTo>
                    <a:pt x="487" y="25"/>
                  </a:moveTo>
                  <a:cubicBezTo>
                    <a:pt x="493" y="31"/>
                    <a:pt x="496" y="38"/>
                    <a:pt x="496" y="46"/>
                  </a:cubicBezTo>
                  <a:cubicBezTo>
                    <a:pt x="496" y="295"/>
                    <a:pt x="496" y="295"/>
                    <a:pt x="496" y="295"/>
                  </a:cubicBezTo>
                  <a:cubicBezTo>
                    <a:pt x="496" y="304"/>
                    <a:pt x="493" y="311"/>
                    <a:pt x="487" y="317"/>
                  </a:cubicBezTo>
                  <a:cubicBezTo>
                    <a:pt x="481" y="323"/>
                    <a:pt x="474" y="326"/>
                    <a:pt x="465" y="326"/>
                  </a:cubicBezTo>
                  <a:cubicBezTo>
                    <a:pt x="452" y="326"/>
                    <a:pt x="452" y="326"/>
                    <a:pt x="452" y="326"/>
                  </a:cubicBezTo>
                  <a:cubicBezTo>
                    <a:pt x="443" y="326"/>
                    <a:pt x="436" y="323"/>
                    <a:pt x="430" y="317"/>
                  </a:cubicBezTo>
                  <a:cubicBezTo>
                    <a:pt x="388" y="275"/>
                    <a:pt x="388" y="275"/>
                    <a:pt x="388" y="275"/>
                  </a:cubicBezTo>
                  <a:cubicBezTo>
                    <a:pt x="388" y="295"/>
                    <a:pt x="388" y="295"/>
                    <a:pt x="388" y="295"/>
                  </a:cubicBezTo>
                  <a:cubicBezTo>
                    <a:pt x="388" y="308"/>
                    <a:pt x="383" y="319"/>
                    <a:pt x="374" y="328"/>
                  </a:cubicBezTo>
                  <a:cubicBezTo>
                    <a:pt x="365" y="337"/>
                    <a:pt x="354" y="341"/>
                    <a:pt x="341" y="341"/>
                  </a:cubicBezTo>
                  <a:cubicBezTo>
                    <a:pt x="47" y="341"/>
                    <a:pt x="47" y="341"/>
                    <a:pt x="47" y="341"/>
                  </a:cubicBezTo>
                  <a:cubicBezTo>
                    <a:pt x="34" y="341"/>
                    <a:pt x="23" y="337"/>
                    <a:pt x="14" y="328"/>
                  </a:cubicBezTo>
                  <a:cubicBezTo>
                    <a:pt x="5" y="319"/>
                    <a:pt x="0" y="308"/>
                    <a:pt x="0" y="295"/>
                  </a:cubicBezTo>
                  <a:cubicBezTo>
                    <a:pt x="0" y="155"/>
                    <a:pt x="0" y="155"/>
                    <a:pt x="0" y="155"/>
                  </a:cubicBezTo>
                  <a:cubicBezTo>
                    <a:pt x="0" y="46"/>
                    <a:pt x="0" y="46"/>
                    <a:pt x="0" y="46"/>
                  </a:cubicBezTo>
                  <a:cubicBezTo>
                    <a:pt x="0" y="34"/>
                    <a:pt x="5" y="23"/>
                    <a:pt x="14" y="14"/>
                  </a:cubicBezTo>
                  <a:cubicBezTo>
                    <a:pt x="23" y="4"/>
                    <a:pt x="34" y="0"/>
                    <a:pt x="47" y="0"/>
                  </a:cubicBezTo>
                  <a:cubicBezTo>
                    <a:pt x="341" y="0"/>
                    <a:pt x="341" y="0"/>
                    <a:pt x="341" y="0"/>
                  </a:cubicBezTo>
                  <a:cubicBezTo>
                    <a:pt x="354" y="0"/>
                    <a:pt x="365" y="4"/>
                    <a:pt x="374" y="14"/>
                  </a:cubicBezTo>
                  <a:cubicBezTo>
                    <a:pt x="383" y="23"/>
                    <a:pt x="388" y="34"/>
                    <a:pt x="388" y="46"/>
                  </a:cubicBezTo>
                  <a:cubicBezTo>
                    <a:pt x="388" y="66"/>
                    <a:pt x="388" y="66"/>
                    <a:pt x="388" y="66"/>
                  </a:cubicBezTo>
                  <a:cubicBezTo>
                    <a:pt x="430" y="24"/>
                    <a:pt x="430" y="24"/>
                    <a:pt x="430" y="24"/>
                  </a:cubicBezTo>
                  <a:cubicBezTo>
                    <a:pt x="436" y="18"/>
                    <a:pt x="443" y="15"/>
                    <a:pt x="452" y="15"/>
                  </a:cubicBezTo>
                  <a:cubicBezTo>
                    <a:pt x="465" y="15"/>
                    <a:pt x="465" y="15"/>
                    <a:pt x="465" y="15"/>
                  </a:cubicBezTo>
                  <a:cubicBezTo>
                    <a:pt x="474" y="15"/>
                    <a:pt x="481" y="19"/>
                    <a:pt x="487" y="25"/>
                  </a:cubicBezTo>
                  <a:close/>
                  <a:moveTo>
                    <a:pt x="341" y="310"/>
                  </a:moveTo>
                  <a:cubicBezTo>
                    <a:pt x="346" y="310"/>
                    <a:pt x="350" y="309"/>
                    <a:pt x="352" y="306"/>
                  </a:cubicBezTo>
                  <a:cubicBezTo>
                    <a:pt x="355" y="303"/>
                    <a:pt x="357" y="299"/>
                    <a:pt x="357" y="295"/>
                  </a:cubicBezTo>
                  <a:cubicBezTo>
                    <a:pt x="357" y="46"/>
                    <a:pt x="357" y="46"/>
                    <a:pt x="357" y="46"/>
                  </a:cubicBezTo>
                  <a:cubicBezTo>
                    <a:pt x="357" y="42"/>
                    <a:pt x="355" y="38"/>
                    <a:pt x="352" y="35"/>
                  </a:cubicBezTo>
                  <a:cubicBezTo>
                    <a:pt x="350" y="32"/>
                    <a:pt x="346" y="31"/>
                    <a:pt x="341" y="31"/>
                  </a:cubicBezTo>
                  <a:cubicBezTo>
                    <a:pt x="47" y="31"/>
                    <a:pt x="47" y="31"/>
                    <a:pt x="47" y="31"/>
                  </a:cubicBezTo>
                  <a:cubicBezTo>
                    <a:pt x="42" y="31"/>
                    <a:pt x="38" y="32"/>
                    <a:pt x="35" y="35"/>
                  </a:cubicBezTo>
                  <a:cubicBezTo>
                    <a:pt x="33" y="38"/>
                    <a:pt x="31" y="42"/>
                    <a:pt x="31" y="46"/>
                  </a:cubicBezTo>
                  <a:cubicBezTo>
                    <a:pt x="31" y="295"/>
                    <a:pt x="31" y="295"/>
                    <a:pt x="31" y="295"/>
                  </a:cubicBezTo>
                  <a:cubicBezTo>
                    <a:pt x="31" y="299"/>
                    <a:pt x="33" y="303"/>
                    <a:pt x="35" y="306"/>
                  </a:cubicBezTo>
                  <a:cubicBezTo>
                    <a:pt x="38" y="309"/>
                    <a:pt x="42" y="310"/>
                    <a:pt x="47" y="310"/>
                  </a:cubicBezTo>
                  <a:lnTo>
                    <a:pt x="341" y="310"/>
                  </a:lnTo>
                  <a:close/>
                  <a:moveTo>
                    <a:pt x="465" y="46"/>
                  </a:moveTo>
                  <a:cubicBezTo>
                    <a:pt x="452" y="46"/>
                    <a:pt x="452" y="46"/>
                    <a:pt x="452" y="46"/>
                  </a:cubicBezTo>
                  <a:cubicBezTo>
                    <a:pt x="450" y="46"/>
                    <a:pt x="450" y="46"/>
                    <a:pt x="450" y="46"/>
                  </a:cubicBezTo>
                  <a:cubicBezTo>
                    <a:pt x="372" y="124"/>
                    <a:pt x="372" y="124"/>
                    <a:pt x="372" y="124"/>
                  </a:cubicBezTo>
                  <a:cubicBezTo>
                    <a:pt x="372" y="217"/>
                    <a:pt x="372" y="217"/>
                    <a:pt x="372" y="217"/>
                  </a:cubicBezTo>
                  <a:cubicBezTo>
                    <a:pt x="388" y="233"/>
                    <a:pt x="388" y="233"/>
                    <a:pt x="388" y="233"/>
                  </a:cubicBezTo>
                  <a:cubicBezTo>
                    <a:pt x="450" y="295"/>
                    <a:pt x="450" y="295"/>
                    <a:pt x="450" y="295"/>
                  </a:cubicBezTo>
                  <a:cubicBezTo>
                    <a:pt x="452" y="295"/>
                    <a:pt x="452" y="295"/>
                    <a:pt x="452" y="295"/>
                  </a:cubicBezTo>
                  <a:cubicBezTo>
                    <a:pt x="465" y="295"/>
                    <a:pt x="465" y="295"/>
                    <a:pt x="465" y="295"/>
                  </a:cubicBezTo>
                  <a:lnTo>
                    <a:pt x="465" y="46"/>
                  </a:ln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cs typeface="+mn-ea"/>
                <a:sym typeface="+mn-lt"/>
              </a:endParaRPr>
            </a:p>
          </p:txBody>
        </p:sp>
        <p:sp>
          <p:nvSpPr>
            <p:cNvPr id="133" name="Freeform 21"/>
            <p:cNvSpPr>
              <a:spLocks noEditPoints="1"/>
            </p:cNvSpPr>
            <p:nvPr/>
          </p:nvSpPr>
          <p:spPr bwMode="auto">
            <a:xfrm>
              <a:off x="5935717" y="3092116"/>
              <a:ext cx="379270" cy="281820"/>
            </a:xfrm>
            <a:custGeom>
              <a:gdLst>
                <a:gd fmla="*/ 487 w 501" name="T0"/>
                <a:gd fmla="*/ 219 h 372" name="T1"/>
                <a:gd fmla="*/ 409 w 501" name="T2"/>
                <a:gd fmla="*/ 343 h 372" name="T3"/>
                <a:gd fmla="*/ 357 w 501" name="T4"/>
                <a:gd fmla="*/ 372 h 372" name="T5"/>
                <a:gd fmla="*/ 62 w 501" name="T6"/>
                <a:gd fmla="*/ 372 h 372" name="T7"/>
                <a:gd fmla="*/ 18 w 501" name="T8"/>
                <a:gd fmla="*/ 354 h 372" name="T9"/>
                <a:gd fmla="*/ 0 w 501" name="T10"/>
                <a:gd fmla="*/ 310 h 372" name="T11"/>
                <a:gd fmla="*/ 0 w 501" name="T12"/>
                <a:gd fmla="*/ 62 h 372" name="T13"/>
                <a:gd fmla="*/ 18 w 501" name="T14"/>
                <a:gd fmla="*/ 19 h 372" name="T15"/>
                <a:gd fmla="*/ 62 w 501" name="T16"/>
                <a:gd fmla="*/ 0 h 372" name="T17"/>
                <a:gd fmla="*/ 357 w 501" name="T18"/>
                <a:gd fmla="*/ 0 h 372" name="T19"/>
                <a:gd fmla="*/ 409 w 501" name="T20"/>
                <a:gd fmla="*/ 29 h 372" name="T21"/>
                <a:gd fmla="*/ 487 w 501" name="T22"/>
                <a:gd fmla="*/ 153 h 372" name="T23"/>
                <a:gd fmla="*/ 487 w 501" name="T24"/>
                <a:gd fmla="*/ 219 h 372" name="T25"/>
                <a:gd fmla="*/ 461 w 501" name="T26"/>
                <a:gd fmla="*/ 170 h 372" name="T27"/>
                <a:gd fmla="*/ 383 w 501" name="T28"/>
                <a:gd fmla="*/ 46 h 372" name="T29"/>
                <a:gd fmla="*/ 357 w 501" name="T30"/>
                <a:gd fmla="*/ 31 h 372" name="T31"/>
                <a:gd fmla="*/ 62 w 501" name="T32"/>
                <a:gd fmla="*/ 31 h 372" name="T33"/>
                <a:gd fmla="*/ 40 w 501" name="T34"/>
                <a:gd fmla="*/ 40 h 372" name="T35"/>
                <a:gd fmla="*/ 31 w 501" name="T36"/>
                <a:gd fmla="*/ 62 h 372" name="T37"/>
                <a:gd fmla="*/ 31 w 501" name="T38"/>
                <a:gd fmla="*/ 310 h 372" name="T39"/>
                <a:gd fmla="*/ 40 w 501" name="T40"/>
                <a:gd fmla="*/ 332 h 372" name="T41"/>
                <a:gd fmla="*/ 62 w 501" name="T42"/>
                <a:gd fmla="*/ 341 h 372" name="T43"/>
                <a:gd fmla="*/ 357 w 501" name="T44"/>
                <a:gd fmla="*/ 341 h 372" name="T45"/>
                <a:gd fmla="*/ 383 w 501" name="T46"/>
                <a:gd fmla="*/ 327 h 372" name="T47"/>
                <a:gd fmla="*/ 461 w 501" name="T48"/>
                <a:gd fmla="*/ 203 h 372" name="T49"/>
                <a:gd fmla="*/ 461 w 501" name="T50"/>
                <a:gd fmla="*/ 170 h 372" name="T51"/>
                <a:gd fmla="*/ 403 w 501" name="T52"/>
                <a:gd fmla="*/ 186 h 372" name="T53"/>
                <a:gd fmla="*/ 390 w 501" name="T54"/>
                <a:gd fmla="*/ 219 h 372" name="T55"/>
                <a:gd fmla="*/ 357 w 501" name="T56"/>
                <a:gd fmla="*/ 233 h 372" name="T57"/>
                <a:gd fmla="*/ 324 w 501" name="T58"/>
                <a:gd fmla="*/ 219 h 372" name="T59"/>
                <a:gd fmla="*/ 310 w 501" name="T60"/>
                <a:gd fmla="*/ 186 h 372" name="T61"/>
                <a:gd fmla="*/ 324 w 501" name="T62"/>
                <a:gd fmla="*/ 153 h 372" name="T63"/>
                <a:gd fmla="*/ 357 w 501" name="T64"/>
                <a:gd fmla="*/ 140 h 372" name="T65"/>
                <a:gd fmla="*/ 390 w 501" name="T66"/>
                <a:gd fmla="*/ 153 h 372" name="T67"/>
                <a:gd fmla="*/ 403 w 501" name="T68"/>
                <a:gd fmla="*/ 186 h 372" name="T69"/>
                <a:gd fmla="*/ 388 w 501" name="T70"/>
                <a:gd fmla="*/ 186 h 372" name="T71"/>
                <a:gd fmla="*/ 379 w 501" name="T72"/>
                <a:gd fmla="*/ 164 h 372" name="T73"/>
                <a:gd fmla="*/ 357 w 501" name="T74"/>
                <a:gd fmla="*/ 155 h 372" name="T75"/>
                <a:gd fmla="*/ 335 w 501" name="T76"/>
                <a:gd fmla="*/ 164 h 372" name="T77"/>
                <a:gd fmla="*/ 326 w 501" name="T78"/>
                <a:gd fmla="*/ 186 h 372" name="T79"/>
                <a:gd fmla="*/ 335 w 501" name="T80"/>
                <a:gd fmla="*/ 208 h 372" name="T81"/>
                <a:gd fmla="*/ 357 w 501" name="T82"/>
                <a:gd fmla="*/ 217 h 372" name="T83"/>
                <a:gd fmla="*/ 379 w 501" name="T84"/>
                <a:gd fmla="*/ 208 h 372" name="T85"/>
                <a:gd fmla="*/ 388 w 501" name="T86"/>
                <a:gd fmla="*/ 186 h 37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72" w="501">
                  <a:moveTo>
                    <a:pt x="487" y="219"/>
                  </a:moveTo>
                  <a:cubicBezTo>
                    <a:pt x="409" y="343"/>
                    <a:pt x="409" y="343"/>
                    <a:pt x="409" y="343"/>
                  </a:cubicBezTo>
                  <a:cubicBezTo>
                    <a:pt x="397" y="363"/>
                    <a:pt x="379" y="372"/>
                    <a:pt x="357" y="372"/>
                  </a:cubicBezTo>
                  <a:cubicBezTo>
                    <a:pt x="62" y="372"/>
                    <a:pt x="62" y="372"/>
                    <a:pt x="62" y="372"/>
                  </a:cubicBezTo>
                  <a:cubicBezTo>
                    <a:pt x="45" y="372"/>
                    <a:pt x="30" y="366"/>
                    <a:pt x="18" y="354"/>
                  </a:cubicBezTo>
                  <a:cubicBezTo>
                    <a:pt x="6" y="343"/>
                    <a:pt x="0" y="328"/>
                    <a:pt x="0" y="310"/>
                  </a:cubicBezTo>
                  <a:cubicBezTo>
                    <a:pt x="0" y="62"/>
                    <a:pt x="0" y="62"/>
                    <a:pt x="0" y="62"/>
                  </a:cubicBezTo>
                  <a:cubicBezTo>
                    <a:pt x="0" y="45"/>
                    <a:pt x="6" y="31"/>
                    <a:pt x="18" y="19"/>
                  </a:cubicBezTo>
                  <a:cubicBezTo>
                    <a:pt x="30" y="6"/>
                    <a:pt x="45" y="0"/>
                    <a:pt x="62" y="0"/>
                  </a:cubicBezTo>
                  <a:cubicBezTo>
                    <a:pt x="357" y="0"/>
                    <a:pt x="357" y="0"/>
                    <a:pt x="357" y="0"/>
                  </a:cubicBezTo>
                  <a:cubicBezTo>
                    <a:pt x="379" y="0"/>
                    <a:pt x="397" y="10"/>
                    <a:pt x="409" y="29"/>
                  </a:cubicBezTo>
                  <a:cubicBezTo>
                    <a:pt x="487" y="153"/>
                    <a:pt x="487" y="153"/>
                    <a:pt x="487" y="153"/>
                  </a:cubicBezTo>
                  <a:cubicBezTo>
                    <a:pt x="501" y="175"/>
                    <a:pt x="501" y="197"/>
                    <a:pt x="487" y="219"/>
                  </a:cubicBezTo>
                  <a:close/>
                  <a:moveTo>
                    <a:pt x="461" y="170"/>
                  </a:moveTo>
                  <a:cubicBezTo>
                    <a:pt x="383" y="46"/>
                    <a:pt x="383" y="46"/>
                    <a:pt x="383" y="46"/>
                  </a:cubicBezTo>
                  <a:cubicBezTo>
                    <a:pt x="377" y="36"/>
                    <a:pt x="368" y="31"/>
                    <a:pt x="357" y="31"/>
                  </a:cubicBezTo>
                  <a:cubicBezTo>
                    <a:pt x="62" y="31"/>
                    <a:pt x="62" y="31"/>
                    <a:pt x="62" y="31"/>
                  </a:cubicBezTo>
                  <a:cubicBezTo>
                    <a:pt x="54" y="31"/>
                    <a:pt x="46" y="34"/>
                    <a:pt x="40" y="40"/>
                  </a:cubicBezTo>
                  <a:cubicBezTo>
                    <a:pt x="34" y="46"/>
                    <a:pt x="31" y="54"/>
                    <a:pt x="31" y="62"/>
                  </a:cubicBezTo>
                  <a:cubicBezTo>
                    <a:pt x="31" y="310"/>
                    <a:pt x="31" y="310"/>
                    <a:pt x="31" y="310"/>
                  </a:cubicBezTo>
                  <a:cubicBezTo>
                    <a:pt x="31" y="319"/>
                    <a:pt x="34" y="326"/>
                    <a:pt x="40" y="332"/>
                  </a:cubicBezTo>
                  <a:cubicBezTo>
                    <a:pt x="46" y="338"/>
                    <a:pt x="54" y="341"/>
                    <a:pt x="62" y="341"/>
                  </a:cubicBezTo>
                  <a:cubicBezTo>
                    <a:pt x="357" y="341"/>
                    <a:pt x="357" y="341"/>
                    <a:pt x="357" y="341"/>
                  </a:cubicBezTo>
                  <a:cubicBezTo>
                    <a:pt x="368" y="341"/>
                    <a:pt x="377" y="337"/>
                    <a:pt x="383" y="327"/>
                  </a:cubicBezTo>
                  <a:cubicBezTo>
                    <a:pt x="461" y="203"/>
                    <a:pt x="461" y="203"/>
                    <a:pt x="461" y="203"/>
                  </a:cubicBezTo>
                  <a:cubicBezTo>
                    <a:pt x="468" y="192"/>
                    <a:pt x="468" y="181"/>
                    <a:pt x="461" y="170"/>
                  </a:cubicBezTo>
                  <a:close/>
                  <a:moveTo>
                    <a:pt x="403" y="186"/>
                  </a:moveTo>
                  <a:cubicBezTo>
                    <a:pt x="403" y="199"/>
                    <a:pt x="399" y="210"/>
                    <a:pt x="390" y="219"/>
                  </a:cubicBezTo>
                  <a:cubicBezTo>
                    <a:pt x="381" y="228"/>
                    <a:pt x="370" y="233"/>
                    <a:pt x="357" y="233"/>
                  </a:cubicBezTo>
                  <a:cubicBezTo>
                    <a:pt x="344" y="233"/>
                    <a:pt x="333" y="228"/>
                    <a:pt x="324" y="219"/>
                  </a:cubicBezTo>
                  <a:cubicBezTo>
                    <a:pt x="315" y="210"/>
                    <a:pt x="310" y="199"/>
                    <a:pt x="310" y="186"/>
                  </a:cubicBezTo>
                  <a:cubicBezTo>
                    <a:pt x="310" y="173"/>
                    <a:pt x="315" y="162"/>
                    <a:pt x="324" y="153"/>
                  </a:cubicBezTo>
                  <a:cubicBezTo>
                    <a:pt x="333" y="144"/>
                    <a:pt x="344" y="140"/>
                    <a:pt x="357" y="140"/>
                  </a:cubicBezTo>
                  <a:cubicBezTo>
                    <a:pt x="370" y="140"/>
                    <a:pt x="381" y="144"/>
                    <a:pt x="390" y="153"/>
                  </a:cubicBezTo>
                  <a:cubicBezTo>
                    <a:pt x="399" y="162"/>
                    <a:pt x="403" y="173"/>
                    <a:pt x="403" y="186"/>
                  </a:cubicBezTo>
                  <a:close/>
                  <a:moveTo>
                    <a:pt x="388" y="186"/>
                  </a:moveTo>
                  <a:cubicBezTo>
                    <a:pt x="388" y="178"/>
                    <a:pt x="385" y="171"/>
                    <a:pt x="379" y="164"/>
                  </a:cubicBezTo>
                  <a:cubicBezTo>
                    <a:pt x="373" y="158"/>
                    <a:pt x="365" y="155"/>
                    <a:pt x="357" y="155"/>
                  </a:cubicBezTo>
                  <a:cubicBezTo>
                    <a:pt x="348" y="155"/>
                    <a:pt x="341" y="158"/>
                    <a:pt x="335" y="164"/>
                  </a:cubicBezTo>
                  <a:cubicBezTo>
                    <a:pt x="329" y="171"/>
                    <a:pt x="326" y="178"/>
                    <a:pt x="326" y="186"/>
                  </a:cubicBezTo>
                  <a:cubicBezTo>
                    <a:pt x="326" y="195"/>
                    <a:pt x="329" y="202"/>
                    <a:pt x="335" y="208"/>
                  </a:cubicBezTo>
                  <a:cubicBezTo>
                    <a:pt x="341" y="214"/>
                    <a:pt x="348" y="217"/>
                    <a:pt x="357" y="217"/>
                  </a:cubicBezTo>
                  <a:cubicBezTo>
                    <a:pt x="365" y="217"/>
                    <a:pt x="373" y="214"/>
                    <a:pt x="379" y="208"/>
                  </a:cubicBezTo>
                  <a:cubicBezTo>
                    <a:pt x="385" y="202"/>
                    <a:pt x="388" y="195"/>
                    <a:pt x="388" y="186"/>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cs typeface="+mn-ea"/>
                <a:sym typeface="+mn-lt"/>
              </a:endParaRPr>
            </a:p>
          </p:txBody>
        </p:sp>
        <p:sp>
          <p:nvSpPr>
            <p:cNvPr id="134" name="Freeform 22"/>
            <p:cNvSpPr>
              <a:spLocks noEditPoints="1"/>
            </p:cNvSpPr>
            <p:nvPr/>
          </p:nvSpPr>
          <p:spPr bwMode="auto">
            <a:xfrm rot="1831538">
              <a:off x="5611166" y="2545981"/>
              <a:ext cx="369174" cy="492399"/>
            </a:xfrm>
            <a:custGeom>
              <a:gdLst>
                <a:gd fmla="*/ 372 w 372" name="T0"/>
                <a:gd fmla="*/ 248 h 496" name="T1"/>
                <a:gd fmla="*/ 372 w 372" name="T2"/>
                <a:gd fmla="*/ 310 h 496" name="T3"/>
                <a:gd fmla="*/ 372 w 372" name="T4"/>
                <a:gd fmla="*/ 357 h 496" name="T5"/>
                <a:gd fmla="*/ 233 w 372" name="T6"/>
                <a:gd fmla="*/ 496 h 496" name="T7"/>
                <a:gd fmla="*/ 41 w 372" name="T8"/>
                <a:gd fmla="*/ 456 h 496" name="T9"/>
                <a:gd fmla="*/ 0 w 372" name="T10"/>
                <a:gd fmla="*/ 341 h 496" name="T11"/>
                <a:gd fmla="*/ 0 w 372" name="T12"/>
                <a:gd fmla="*/ 295 h 496" name="T13"/>
                <a:gd fmla="*/ 14 w 372" name="T14"/>
                <a:gd fmla="*/ 215 h 496" name="T15"/>
                <a:gd fmla="*/ 47 w 372" name="T16"/>
                <a:gd fmla="*/ 140 h 496" name="T17"/>
                <a:gd fmla="*/ 186 w 372" name="T18"/>
                <a:gd fmla="*/ 0 h 496" name="T19"/>
                <a:gd fmla="*/ 326 w 372" name="T20"/>
                <a:gd fmla="*/ 140 h 496" name="T21"/>
                <a:gd fmla="*/ 359 w 372" name="T22"/>
                <a:gd fmla="*/ 215 h 496" name="T23"/>
                <a:gd fmla="*/ 337 w 372" name="T24"/>
                <a:gd fmla="*/ 237 h 496" name="T25"/>
                <a:gd fmla="*/ 295 w 372" name="T26"/>
                <a:gd fmla="*/ 233 h 496" name="T27"/>
                <a:gd fmla="*/ 47 w 372" name="T28"/>
                <a:gd fmla="*/ 233 h 496" name="T29"/>
                <a:gd fmla="*/ 31 w 372" name="T30"/>
                <a:gd fmla="*/ 248 h 496" name="T31"/>
                <a:gd fmla="*/ 31 w 372" name="T32"/>
                <a:gd fmla="*/ 310 h 496" name="T33"/>
                <a:gd fmla="*/ 31 w 372" name="T34"/>
                <a:gd fmla="*/ 357 h 496" name="T35"/>
                <a:gd fmla="*/ 140 w 372" name="T36"/>
                <a:gd fmla="*/ 465 h 496" name="T37"/>
                <a:gd fmla="*/ 309 w 372" name="T38"/>
                <a:gd fmla="*/ 433 h 496" name="T39"/>
                <a:gd fmla="*/ 341 w 372" name="T40"/>
                <a:gd fmla="*/ 341 h 496" name="T41"/>
                <a:gd fmla="*/ 341 w 372" name="T42"/>
                <a:gd fmla="*/ 295 h 496" name="T43"/>
                <a:gd fmla="*/ 78 w 372" name="T44"/>
                <a:gd fmla="*/ 202 h 496" name="T45"/>
                <a:gd fmla="*/ 109 w 372" name="T46"/>
                <a:gd fmla="*/ 140 h 496" name="T47"/>
                <a:gd fmla="*/ 186 w 372" name="T48"/>
                <a:gd fmla="*/ 62 h 496" name="T49"/>
                <a:gd fmla="*/ 264 w 372" name="T50"/>
                <a:gd fmla="*/ 140 h 496" name="T51"/>
                <a:gd fmla="*/ 295 w 372" name="T52"/>
                <a:gd fmla="*/ 202 h 496" name="T53"/>
                <a:gd fmla="*/ 263 w 372" name="T54"/>
                <a:gd fmla="*/ 63 h 496" name="T55"/>
                <a:gd fmla="*/ 110 w 372" name="T56"/>
                <a:gd fmla="*/ 63 h 496" name="T57"/>
                <a:gd fmla="*/ 78 w 372" name="T58"/>
                <a:gd fmla="*/ 202 h 496" name="T59"/>
                <a:gd fmla="*/ 186 w 372" name="T60"/>
                <a:gd fmla="*/ 78 h 496" name="T61"/>
                <a:gd fmla="*/ 124 w 372" name="T62"/>
                <a:gd fmla="*/ 140 h 496" name="T63"/>
                <a:gd fmla="*/ 248 w 372" name="T64"/>
                <a:gd fmla="*/ 202 h 496" name="T65"/>
                <a:gd fmla="*/ 230 w 372" name="T66"/>
                <a:gd fmla="*/ 96 h 496" name="T67"/>
                <a:gd fmla="*/ 166 w 372" name="T68"/>
                <a:gd fmla="*/ 367 h 496" name="T69"/>
                <a:gd fmla="*/ 207 w 372" name="T70"/>
                <a:gd fmla="*/ 367 h 496" name="T71"/>
                <a:gd fmla="*/ 208 w 372" name="T72"/>
                <a:gd fmla="*/ 304 h 496" name="T73"/>
                <a:gd fmla="*/ 164 w 372" name="T74"/>
                <a:gd fmla="*/ 304 h 49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96" w="372">
                  <a:moveTo>
                    <a:pt x="359" y="215"/>
                  </a:moveTo>
                  <a:cubicBezTo>
                    <a:pt x="368" y="224"/>
                    <a:pt x="372" y="235"/>
                    <a:pt x="372" y="248"/>
                  </a:cubicBezTo>
                  <a:cubicBezTo>
                    <a:pt x="372" y="295"/>
                    <a:pt x="372" y="295"/>
                    <a:pt x="372" y="295"/>
                  </a:cubicBezTo>
                  <a:cubicBezTo>
                    <a:pt x="372" y="310"/>
                    <a:pt x="372" y="310"/>
                    <a:pt x="372" y="310"/>
                  </a:cubicBezTo>
                  <a:cubicBezTo>
                    <a:pt x="372" y="341"/>
                    <a:pt x="372" y="341"/>
                    <a:pt x="372" y="341"/>
                  </a:cubicBezTo>
                  <a:cubicBezTo>
                    <a:pt x="372" y="357"/>
                    <a:pt x="372" y="357"/>
                    <a:pt x="372" y="357"/>
                  </a:cubicBezTo>
                  <a:cubicBezTo>
                    <a:pt x="372" y="396"/>
                    <a:pt x="359" y="429"/>
                    <a:pt x="332" y="456"/>
                  </a:cubicBezTo>
                  <a:cubicBezTo>
                    <a:pt x="305" y="483"/>
                    <a:pt x="272" y="496"/>
                    <a:pt x="233" y="496"/>
                  </a:cubicBezTo>
                  <a:cubicBezTo>
                    <a:pt x="140" y="496"/>
                    <a:pt x="140" y="496"/>
                    <a:pt x="140" y="496"/>
                  </a:cubicBezTo>
                  <a:cubicBezTo>
                    <a:pt x="101" y="496"/>
                    <a:pt x="68" y="483"/>
                    <a:pt x="41" y="456"/>
                  </a:cubicBezTo>
                  <a:cubicBezTo>
                    <a:pt x="14" y="429"/>
                    <a:pt x="0" y="396"/>
                    <a:pt x="0" y="357"/>
                  </a:cubicBezTo>
                  <a:cubicBezTo>
                    <a:pt x="0" y="341"/>
                    <a:pt x="0" y="341"/>
                    <a:pt x="0" y="341"/>
                  </a:cubicBezTo>
                  <a:cubicBezTo>
                    <a:pt x="0" y="310"/>
                    <a:pt x="0" y="310"/>
                    <a:pt x="0" y="310"/>
                  </a:cubicBezTo>
                  <a:cubicBezTo>
                    <a:pt x="0" y="295"/>
                    <a:pt x="0" y="295"/>
                    <a:pt x="0" y="295"/>
                  </a:cubicBezTo>
                  <a:cubicBezTo>
                    <a:pt x="0" y="248"/>
                    <a:pt x="0" y="248"/>
                    <a:pt x="0" y="248"/>
                  </a:cubicBezTo>
                  <a:cubicBezTo>
                    <a:pt x="0" y="235"/>
                    <a:pt x="5" y="224"/>
                    <a:pt x="14" y="215"/>
                  </a:cubicBezTo>
                  <a:cubicBezTo>
                    <a:pt x="23" y="206"/>
                    <a:pt x="34" y="202"/>
                    <a:pt x="47" y="202"/>
                  </a:cubicBezTo>
                  <a:cubicBezTo>
                    <a:pt x="47" y="140"/>
                    <a:pt x="47" y="140"/>
                    <a:pt x="47" y="140"/>
                  </a:cubicBezTo>
                  <a:cubicBezTo>
                    <a:pt x="47" y="101"/>
                    <a:pt x="60" y="68"/>
                    <a:pt x="87" y="41"/>
                  </a:cubicBezTo>
                  <a:cubicBezTo>
                    <a:pt x="115" y="14"/>
                    <a:pt x="147" y="0"/>
                    <a:pt x="186" y="0"/>
                  </a:cubicBezTo>
                  <a:cubicBezTo>
                    <a:pt x="225" y="0"/>
                    <a:pt x="258" y="14"/>
                    <a:pt x="285" y="41"/>
                  </a:cubicBezTo>
                  <a:cubicBezTo>
                    <a:pt x="312" y="68"/>
                    <a:pt x="326" y="101"/>
                    <a:pt x="326" y="140"/>
                  </a:cubicBezTo>
                  <a:cubicBezTo>
                    <a:pt x="326" y="202"/>
                    <a:pt x="326" y="202"/>
                    <a:pt x="326" y="202"/>
                  </a:cubicBezTo>
                  <a:cubicBezTo>
                    <a:pt x="339" y="202"/>
                    <a:pt x="350" y="206"/>
                    <a:pt x="359" y="215"/>
                  </a:cubicBezTo>
                  <a:close/>
                  <a:moveTo>
                    <a:pt x="341" y="248"/>
                  </a:moveTo>
                  <a:cubicBezTo>
                    <a:pt x="341" y="244"/>
                    <a:pt x="340" y="240"/>
                    <a:pt x="337" y="237"/>
                  </a:cubicBezTo>
                  <a:cubicBezTo>
                    <a:pt x="334" y="234"/>
                    <a:pt x="330" y="233"/>
                    <a:pt x="326" y="233"/>
                  </a:cubicBezTo>
                  <a:cubicBezTo>
                    <a:pt x="295" y="233"/>
                    <a:pt x="295" y="233"/>
                    <a:pt x="295" y="233"/>
                  </a:cubicBezTo>
                  <a:cubicBezTo>
                    <a:pt x="78" y="233"/>
                    <a:pt x="78" y="233"/>
                    <a:pt x="78" y="233"/>
                  </a:cubicBezTo>
                  <a:cubicBezTo>
                    <a:pt x="47" y="233"/>
                    <a:pt x="47" y="233"/>
                    <a:pt x="47" y="233"/>
                  </a:cubicBezTo>
                  <a:cubicBezTo>
                    <a:pt x="42" y="233"/>
                    <a:pt x="38" y="234"/>
                    <a:pt x="36" y="237"/>
                  </a:cubicBezTo>
                  <a:cubicBezTo>
                    <a:pt x="33" y="240"/>
                    <a:pt x="31" y="244"/>
                    <a:pt x="31" y="248"/>
                  </a:cubicBezTo>
                  <a:cubicBezTo>
                    <a:pt x="31" y="295"/>
                    <a:pt x="31" y="295"/>
                    <a:pt x="31" y="295"/>
                  </a:cubicBezTo>
                  <a:cubicBezTo>
                    <a:pt x="31" y="310"/>
                    <a:pt x="31" y="310"/>
                    <a:pt x="31" y="310"/>
                  </a:cubicBezTo>
                  <a:cubicBezTo>
                    <a:pt x="31" y="341"/>
                    <a:pt x="31" y="341"/>
                    <a:pt x="31" y="341"/>
                  </a:cubicBezTo>
                  <a:cubicBezTo>
                    <a:pt x="31" y="357"/>
                    <a:pt x="31" y="357"/>
                    <a:pt x="31" y="357"/>
                  </a:cubicBezTo>
                  <a:cubicBezTo>
                    <a:pt x="31" y="387"/>
                    <a:pt x="42" y="412"/>
                    <a:pt x="63" y="433"/>
                  </a:cubicBezTo>
                  <a:cubicBezTo>
                    <a:pt x="84" y="455"/>
                    <a:pt x="110" y="465"/>
                    <a:pt x="140" y="465"/>
                  </a:cubicBezTo>
                  <a:cubicBezTo>
                    <a:pt x="233" y="465"/>
                    <a:pt x="233" y="465"/>
                    <a:pt x="233" y="465"/>
                  </a:cubicBezTo>
                  <a:cubicBezTo>
                    <a:pt x="263" y="465"/>
                    <a:pt x="288" y="455"/>
                    <a:pt x="309" y="433"/>
                  </a:cubicBezTo>
                  <a:cubicBezTo>
                    <a:pt x="331" y="412"/>
                    <a:pt x="341" y="387"/>
                    <a:pt x="341" y="357"/>
                  </a:cubicBezTo>
                  <a:cubicBezTo>
                    <a:pt x="341" y="341"/>
                    <a:pt x="341" y="341"/>
                    <a:pt x="341" y="341"/>
                  </a:cubicBezTo>
                  <a:cubicBezTo>
                    <a:pt x="341" y="310"/>
                    <a:pt x="341" y="310"/>
                    <a:pt x="341" y="310"/>
                  </a:cubicBezTo>
                  <a:cubicBezTo>
                    <a:pt x="341" y="295"/>
                    <a:pt x="341" y="295"/>
                    <a:pt x="341" y="295"/>
                  </a:cubicBezTo>
                  <a:lnTo>
                    <a:pt x="341" y="248"/>
                  </a:lnTo>
                  <a:close/>
                  <a:moveTo>
                    <a:pt x="78" y="202"/>
                  </a:moveTo>
                  <a:cubicBezTo>
                    <a:pt x="109" y="202"/>
                    <a:pt x="109" y="202"/>
                    <a:pt x="109" y="202"/>
                  </a:cubicBezTo>
                  <a:cubicBezTo>
                    <a:pt x="109" y="140"/>
                    <a:pt x="109" y="140"/>
                    <a:pt x="109" y="140"/>
                  </a:cubicBezTo>
                  <a:cubicBezTo>
                    <a:pt x="109" y="118"/>
                    <a:pt x="116" y="100"/>
                    <a:pt x="131" y="85"/>
                  </a:cubicBezTo>
                  <a:cubicBezTo>
                    <a:pt x="147" y="70"/>
                    <a:pt x="165" y="62"/>
                    <a:pt x="186" y="62"/>
                  </a:cubicBezTo>
                  <a:cubicBezTo>
                    <a:pt x="208" y="62"/>
                    <a:pt x="226" y="70"/>
                    <a:pt x="241" y="85"/>
                  </a:cubicBezTo>
                  <a:cubicBezTo>
                    <a:pt x="256" y="100"/>
                    <a:pt x="264" y="118"/>
                    <a:pt x="264" y="140"/>
                  </a:cubicBezTo>
                  <a:cubicBezTo>
                    <a:pt x="264" y="202"/>
                    <a:pt x="264" y="202"/>
                    <a:pt x="264" y="202"/>
                  </a:cubicBezTo>
                  <a:cubicBezTo>
                    <a:pt x="295" y="202"/>
                    <a:pt x="295" y="202"/>
                    <a:pt x="295" y="202"/>
                  </a:cubicBezTo>
                  <a:cubicBezTo>
                    <a:pt x="295" y="140"/>
                    <a:pt x="295" y="140"/>
                    <a:pt x="295" y="140"/>
                  </a:cubicBezTo>
                  <a:cubicBezTo>
                    <a:pt x="295" y="110"/>
                    <a:pt x="284" y="84"/>
                    <a:pt x="263" y="63"/>
                  </a:cubicBezTo>
                  <a:cubicBezTo>
                    <a:pt x="242" y="42"/>
                    <a:pt x="216" y="31"/>
                    <a:pt x="186" y="31"/>
                  </a:cubicBezTo>
                  <a:cubicBezTo>
                    <a:pt x="157" y="31"/>
                    <a:pt x="131" y="42"/>
                    <a:pt x="110" y="63"/>
                  </a:cubicBezTo>
                  <a:cubicBezTo>
                    <a:pt x="88" y="84"/>
                    <a:pt x="78" y="110"/>
                    <a:pt x="78" y="140"/>
                  </a:cubicBezTo>
                  <a:lnTo>
                    <a:pt x="78" y="202"/>
                  </a:lnTo>
                  <a:close/>
                  <a:moveTo>
                    <a:pt x="230" y="96"/>
                  </a:moveTo>
                  <a:cubicBezTo>
                    <a:pt x="218" y="84"/>
                    <a:pt x="204" y="78"/>
                    <a:pt x="186" y="78"/>
                  </a:cubicBezTo>
                  <a:cubicBezTo>
                    <a:pt x="169" y="78"/>
                    <a:pt x="154" y="84"/>
                    <a:pt x="142" y="96"/>
                  </a:cubicBezTo>
                  <a:cubicBezTo>
                    <a:pt x="130" y="108"/>
                    <a:pt x="124" y="122"/>
                    <a:pt x="124" y="140"/>
                  </a:cubicBezTo>
                  <a:cubicBezTo>
                    <a:pt x="124" y="202"/>
                    <a:pt x="124" y="202"/>
                    <a:pt x="124" y="202"/>
                  </a:cubicBezTo>
                  <a:cubicBezTo>
                    <a:pt x="248" y="202"/>
                    <a:pt x="248" y="202"/>
                    <a:pt x="248" y="202"/>
                  </a:cubicBezTo>
                  <a:cubicBezTo>
                    <a:pt x="248" y="140"/>
                    <a:pt x="248" y="140"/>
                    <a:pt x="248" y="140"/>
                  </a:cubicBezTo>
                  <a:cubicBezTo>
                    <a:pt x="248" y="122"/>
                    <a:pt x="242" y="108"/>
                    <a:pt x="230" y="96"/>
                  </a:cubicBezTo>
                  <a:close/>
                  <a:moveTo>
                    <a:pt x="155" y="326"/>
                  </a:moveTo>
                  <a:cubicBezTo>
                    <a:pt x="155" y="335"/>
                    <a:pt x="159" y="349"/>
                    <a:pt x="166" y="367"/>
                  </a:cubicBezTo>
                  <a:cubicBezTo>
                    <a:pt x="170" y="381"/>
                    <a:pt x="177" y="388"/>
                    <a:pt x="186" y="388"/>
                  </a:cubicBezTo>
                  <a:cubicBezTo>
                    <a:pt x="195" y="388"/>
                    <a:pt x="202" y="381"/>
                    <a:pt x="207" y="367"/>
                  </a:cubicBezTo>
                  <a:cubicBezTo>
                    <a:pt x="214" y="349"/>
                    <a:pt x="217" y="335"/>
                    <a:pt x="217" y="326"/>
                  </a:cubicBezTo>
                  <a:cubicBezTo>
                    <a:pt x="217" y="317"/>
                    <a:pt x="214" y="310"/>
                    <a:pt x="208" y="304"/>
                  </a:cubicBezTo>
                  <a:cubicBezTo>
                    <a:pt x="202" y="298"/>
                    <a:pt x="195" y="295"/>
                    <a:pt x="186" y="295"/>
                  </a:cubicBezTo>
                  <a:cubicBezTo>
                    <a:pt x="178" y="295"/>
                    <a:pt x="171" y="298"/>
                    <a:pt x="164" y="304"/>
                  </a:cubicBezTo>
                  <a:cubicBezTo>
                    <a:pt x="158" y="310"/>
                    <a:pt x="155" y="317"/>
                    <a:pt x="155" y="326"/>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cs typeface="+mn-ea"/>
                <a:sym typeface="+mn-lt"/>
              </a:endParaRPr>
            </a:p>
          </p:txBody>
        </p:sp>
        <p:sp>
          <p:nvSpPr>
            <p:cNvPr id="135" name="Freeform 29"/>
            <p:cNvSpPr>
              <a:spLocks noEditPoints="1"/>
            </p:cNvSpPr>
            <p:nvPr/>
          </p:nvSpPr>
          <p:spPr bwMode="auto">
            <a:xfrm>
              <a:off x="6725624" y="2978265"/>
              <a:ext cx="495160" cy="492650"/>
            </a:xfrm>
            <a:custGeom>
              <a:gdLst>
                <a:gd fmla="*/ 488 w 521" name="T0"/>
                <a:gd fmla="*/ 214 h 518" name="T1"/>
                <a:gd fmla="*/ 213 w 521" name="T2"/>
                <a:gd fmla="*/ 479 h 518" name="T3"/>
                <a:gd fmla="*/ 71 w 521" name="T4"/>
                <a:gd fmla="*/ 517 h 518" name="T5"/>
                <a:gd fmla="*/ 62 w 521" name="T6"/>
                <a:gd fmla="*/ 518 h 518" name="T7"/>
                <a:gd fmla="*/ 17 w 521" name="T8"/>
                <a:gd fmla="*/ 502 h 518" name="T9"/>
                <a:gd fmla="*/ 1 w 521" name="T10"/>
                <a:gd fmla="*/ 458 h 518" name="T11"/>
                <a:gd fmla="*/ 2 w 521" name="T12"/>
                <a:gd fmla="*/ 449 h 518" name="T13"/>
                <a:gd fmla="*/ 41 w 521" name="T14"/>
                <a:gd fmla="*/ 307 h 518" name="T15"/>
                <a:gd fmla="*/ 225 w 521" name="T16"/>
                <a:gd fmla="*/ 111 h 518" name="T17"/>
                <a:gd fmla="*/ 226 w 521" name="T18"/>
                <a:gd fmla="*/ 109 h 518" name="T19"/>
                <a:gd fmla="*/ 380 w 521" name="T20"/>
                <a:gd fmla="*/ 0 h 518" name="T21"/>
                <a:gd fmla="*/ 518 w 521" name="T22"/>
                <a:gd fmla="*/ 130 h 518" name="T23"/>
                <a:gd fmla="*/ 106 w 521" name="T24"/>
                <a:gd fmla="*/ 413 h 518" name="T25"/>
                <a:gd fmla="*/ 35 w 521" name="T26"/>
                <a:gd fmla="*/ 452 h 518" name="T27"/>
                <a:gd fmla="*/ 40 w 521" name="T28"/>
                <a:gd fmla="*/ 479 h 518" name="T29"/>
                <a:gd fmla="*/ 68 w 521" name="T30"/>
                <a:gd fmla="*/ 484 h 518" name="T31"/>
                <a:gd fmla="*/ 204 w 521" name="T32"/>
                <a:gd fmla="*/ 448 h 518" name="T33"/>
                <a:gd fmla="*/ 227 w 521" name="T34"/>
                <a:gd fmla="*/ 386 h 518" name="T35"/>
                <a:gd fmla="*/ 136 w 521" name="T36"/>
                <a:gd fmla="*/ 292 h 518" name="T37"/>
                <a:gd fmla="*/ 72 w 521" name="T38"/>
                <a:gd fmla="*/ 316 h 518" name="T39"/>
                <a:gd fmla="*/ 117 w 521" name="T40"/>
                <a:gd fmla="*/ 402 h 518" name="T41"/>
                <a:gd fmla="*/ 204 w 521" name="T42"/>
                <a:gd fmla="*/ 448 h 518" name="T43"/>
                <a:gd fmla="*/ 248 w 521" name="T44"/>
                <a:gd fmla="*/ 133 h 518" name="T45"/>
                <a:gd fmla="*/ 170 w 521" name="T46"/>
                <a:gd fmla="*/ 268 h 518" name="T47"/>
                <a:gd fmla="*/ 394 w 521" name="T48"/>
                <a:gd fmla="*/ 173 h 518" name="T49"/>
                <a:gd fmla="*/ 340 w 521" name="T50"/>
                <a:gd fmla="*/ 121 h 518" name="T51"/>
                <a:gd fmla="*/ 219 w 521" name="T52"/>
                <a:gd fmla="*/ 300 h 518" name="T53"/>
                <a:gd fmla="*/ 394 w 521" name="T54"/>
                <a:gd fmla="*/ 173 h 518" name="T55"/>
                <a:gd fmla="*/ 385 w 521" name="T56"/>
                <a:gd fmla="*/ 271 h 518" name="T57"/>
                <a:gd fmla="*/ 401 w 521" name="T58"/>
                <a:gd fmla="*/ 189 h 518" name="T59"/>
                <a:gd fmla="*/ 260 w 521" name="T60"/>
                <a:gd fmla="*/ 386 h 518" name="T61"/>
                <a:gd fmla="*/ 486 w 521" name="T62"/>
                <a:gd fmla="*/ 133 h 518" name="T63"/>
                <a:gd fmla="*/ 380 w 521" name="T64"/>
                <a:gd fmla="*/ 32 h 518" name="T65"/>
                <a:gd fmla="*/ 301 w 521" name="T66"/>
                <a:gd fmla="*/ 80 h 518" name="T67"/>
                <a:gd fmla="*/ 438 w 521" name="T68"/>
                <a:gd fmla="*/ 207 h 518" name="T69"/>
                <a:gd fmla="*/ 465 w 521" name="T70"/>
                <a:gd fmla="*/ 190 h 51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18" w="521">
                  <a:moveTo>
                    <a:pt x="518" y="130"/>
                  </a:moveTo>
                  <a:cubicBezTo>
                    <a:pt x="521" y="163"/>
                    <a:pt x="511" y="191"/>
                    <a:pt x="488" y="214"/>
                  </a:cubicBezTo>
                  <a:cubicBezTo>
                    <a:pt x="241" y="463"/>
                    <a:pt x="241" y="463"/>
                    <a:pt x="241" y="463"/>
                  </a:cubicBezTo>
                  <a:cubicBezTo>
                    <a:pt x="233" y="471"/>
                    <a:pt x="224" y="476"/>
                    <a:pt x="213" y="479"/>
                  </a:cubicBezTo>
                  <a:cubicBezTo>
                    <a:pt x="76" y="515"/>
                    <a:pt x="76" y="515"/>
                    <a:pt x="76" y="515"/>
                  </a:cubicBezTo>
                  <a:cubicBezTo>
                    <a:pt x="74" y="516"/>
                    <a:pt x="73" y="516"/>
                    <a:pt x="71" y="517"/>
                  </a:cubicBezTo>
                  <a:cubicBezTo>
                    <a:pt x="70" y="517"/>
                    <a:pt x="68" y="517"/>
                    <a:pt x="67" y="517"/>
                  </a:cubicBezTo>
                  <a:cubicBezTo>
                    <a:pt x="65" y="517"/>
                    <a:pt x="63" y="517"/>
                    <a:pt x="62" y="518"/>
                  </a:cubicBezTo>
                  <a:cubicBezTo>
                    <a:pt x="60" y="518"/>
                    <a:pt x="58" y="518"/>
                    <a:pt x="57" y="518"/>
                  </a:cubicBezTo>
                  <a:cubicBezTo>
                    <a:pt x="42" y="518"/>
                    <a:pt x="28" y="513"/>
                    <a:pt x="17" y="502"/>
                  </a:cubicBezTo>
                  <a:cubicBezTo>
                    <a:pt x="6" y="490"/>
                    <a:pt x="0" y="477"/>
                    <a:pt x="0" y="462"/>
                  </a:cubicBezTo>
                  <a:cubicBezTo>
                    <a:pt x="0" y="460"/>
                    <a:pt x="1" y="459"/>
                    <a:pt x="1" y="458"/>
                  </a:cubicBezTo>
                  <a:cubicBezTo>
                    <a:pt x="1" y="456"/>
                    <a:pt x="1" y="455"/>
                    <a:pt x="1" y="453"/>
                  </a:cubicBezTo>
                  <a:cubicBezTo>
                    <a:pt x="1" y="452"/>
                    <a:pt x="2" y="451"/>
                    <a:pt x="2" y="449"/>
                  </a:cubicBezTo>
                  <a:cubicBezTo>
                    <a:pt x="2" y="448"/>
                    <a:pt x="2" y="447"/>
                    <a:pt x="2" y="445"/>
                  </a:cubicBezTo>
                  <a:cubicBezTo>
                    <a:pt x="41" y="307"/>
                    <a:pt x="41" y="307"/>
                    <a:pt x="41" y="307"/>
                  </a:cubicBezTo>
                  <a:cubicBezTo>
                    <a:pt x="44" y="296"/>
                    <a:pt x="50" y="287"/>
                    <a:pt x="57" y="279"/>
                  </a:cubicBezTo>
                  <a:cubicBezTo>
                    <a:pt x="225" y="111"/>
                    <a:pt x="225" y="111"/>
                    <a:pt x="225" y="111"/>
                  </a:cubicBezTo>
                  <a:cubicBezTo>
                    <a:pt x="225" y="110"/>
                    <a:pt x="225" y="110"/>
                    <a:pt x="225" y="110"/>
                  </a:cubicBezTo>
                  <a:cubicBezTo>
                    <a:pt x="226" y="109"/>
                    <a:pt x="226" y="109"/>
                    <a:pt x="226" y="109"/>
                  </a:cubicBezTo>
                  <a:cubicBezTo>
                    <a:pt x="304" y="30"/>
                    <a:pt x="304" y="30"/>
                    <a:pt x="304" y="30"/>
                  </a:cubicBezTo>
                  <a:cubicBezTo>
                    <a:pt x="325" y="10"/>
                    <a:pt x="350" y="0"/>
                    <a:pt x="380" y="0"/>
                  </a:cubicBezTo>
                  <a:cubicBezTo>
                    <a:pt x="417" y="0"/>
                    <a:pt x="449" y="14"/>
                    <a:pt x="476" y="41"/>
                  </a:cubicBezTo>
                  <a:cubicBezTo>
                    <a:pt x="502" y="67"/>
                    <a:pt x="516" y="97"/>
                    <a:pt x="518" y="130"/>
                  </a:cubicBezTo>
                  <a:close/>
                  <a:moveTo>
                    <a:pt x="128" y="468"/>
                  </a:moveTo>
                  <a:cubicBezTo>
                    <a:pt x="129" y="447"/>
                    <a:pt x="122" y="429"/>
                    <a:pt x="106" y="413"/>
                  </a:cubicBezTo>
                  <a:cubicBezTo>
                    <a:pt x="90" y="397"/>
                    <a:pt x="72" y="390"/>
                    <a:pt x="51" y="391"/>
                  </a:cubicBezTo>
                  <a:cubicBezTo>
                    <a:pt x="35" y="452"/>
                    <a:pt x="35" y="452"/>
                    <a:pt x="35" y="452"/>
                  </a:cubicBezTo>
                  <a:cubicBezTo>
                    <a:pt x="33" y="457"/>
                    <a:pt x="33" y="460"/>
                    <a:pt x="33" y="462"/>
                  </a:cubicBezTo>
                  <a:cubicBezTo>
                    <a:pt x="33" y="468"/>
                    <a:pt x="35" y="474"/>
                    <a:pt x="40" y="479"/>
                  </a:cubicBezTo>
                  <a:cubicBezTo>
                    <a:pt x="45" y="484"/>
                    <a:pt x="50" y="486"/>
                    <a:pt x="57" y="486"/>
                  </a:cubicBezTo>
                  <a:cubicBezTo>
                    <a:pt x="59" y="486"/>
                    <a:pt x="63" y="485"/>
                    <a:pt x="68" y="484"/>
                  </a:cubicBezTo>
                  <a:lnTo>
                    <a:pt x="128" y="468"/>
                  </a:lnTo>
                  <a:close/>
                  <a:moveTo>
                    <a:pt x="204" y="448"/>
                  </a:moveTo>
                  <a:cubicBezTo>
                    <a:pt x="205" y="448"/>
                    <a:pt x="207" y="447"/>
                    <a:pt x="210" y="445"/>
                  </a:cubicBezTo>
                  <a:cubicBezTo>
                    <a:pt x="224" y="429"/>
                    <a:pt x="230" y="409"/>
                    <a:pt x="227" y="386"/>
                  </a:cubicBezTo>
                  <a:cubicBezTo>
                    <a:pt x="224" y="362"/>
                    <a:pt x="214" y="341"/>
                    <a:pt x="196" y="323"/>
                  </a:cubicBezTo>
                  <a:cubicBezTo>
                    <a:pt x="178" y="306"/>
                    <a:pt x="158" y="296"/>
                    <a:pt x="136" y="292"/>
                  </a:cubicBezTo>
                  <a:cubicBezTo>
                    <a:pt x="114" y="289"/>
                    <a:pt x="95" y="293"/>
                    <a:pt x="78" y="305"/>
                  </a:cubicBezTo>
                  <a:cubicBezTo>
                    <a:pt x="76" y="308"/>
                    <a:pt x="74" y="312"/>
                    <a:pt x="72" y="316"/>
                  </a:cubicBezTo>
                  <a:cubicBezTo>
                    <a:pt x="56" y="374"/>
                    <a:pt x="56" y="374"/>
                    <a:pt x="56" y="374"/>
                  </a:cubicBezTo>
                  <a:cubicBezTo>
                    <a:pt x="79" y="375"/>
                    <a:pt x="99" y="384"/>
                    <a:pt x="117" y="402"/>
                  </a:cubicBezTo>
                  <a:cubicBezTo>
                    <a:pt x="134" y="419"/>
                    <a:pt x="143" y="440"/>
                    <a:pt x="144" y="464"/>
                  </a:cubicBezTo>
                  <a:lnTo>
                    <a:pt x="204" y="448"/>
                  </a:lnTo>
                  <a:close/>
                  <a:moveTo>
                    <a:pt x="323" y="115"/>
                  </a:moveTo>
                  <a:cubicBezTo>
                    <a:pt x="293" y="108"/>
                    <a:pt x="268" y="114"/>
                    <a:pt x="248" y="133"/>
                  </a:cubicBezTo>
                  <a:cubicBezTo>
                    <a:pt x="124" y="258"/>
                    <a:pt x="124" y="258"/>
                    <a:pt x="124" y="258"/>
                  </a:cubicBezTo>
                  <a:cubicBezTo>
                    <a:pt x="139" y="259"/>
                    <a:pt x="155" y="262"/>
                    <a:pt x="170" y="268"/>
                  </a:cubicBezTo>
                  <a:lnTo>
                    <a:pt x="323" y="115"/>
                  </a:lnTo>
                  <a:close/>
                  <a:moveTo>
                    <a:pt x="394" y="173"/>
                  </a:moveTo>
                  <a:cubicBezTo>
                    <a:pt x="389" y="162"/>
                    <a:pt x="382" y="153"/>
                    <a:pt x="374" y="145"/>
                  </a:cubicBezTo>
                  <a:cubicBezTo>
                    <a:pt x="364" y="135"/>
                    <a:pt x="352" y="127"/>
                    <a:pt x="340" y="121"/>
                  </a:cubicBezTo>
                  <a:cubicBezTo>
                    <a:pt x="186" y="276"/>
                    <a:pt x="186" y="276"/>
                    <a:pt x="186" y="276"/>
                  </a:cubicBezTo>
                  <a:cubicBezTo>
                    <a:pt x="198" y="283"/>
                    <a:pt x="210" y="291"/>
                    <a:pt x="219" y="300"/>
                  </a:cubicBezTo>
                  <a:cubicBezTo>
                    <a:pt x="226" y="307"/>
                    <a:pt x="234" y="316"/>
                    <a:pt x="240" y="328"/>
                  </a:cubicBezTo>
                  <a:lnTo>
                    <a:pt x="394" y="173"/>
                  </a:lnTo>
                  <a:close/>
                  <a:moveTo>
                    <a:pt x="260" y="398"/>
                  </a:moveTo>
                  <a:cubicBezTo>
                    <a:pt x="385" y="271"/>
                    <a:pt x="385" y="271"/>
                    <a:pt x="385" y="271"/>
                  </a:cubicBezTo>
                  <a:cubicBezTo>
                    <a:pt x="385" y="270"/>
                    <a:pt x="385" y="270"/>
                    <a:pt x="385" y="270"/>
                  </a:cubicBezTo>
                  <a:cubicBezTo>
                    <a:pt x="406" y="249"/>
                    <a:pt x="411" y="222"/>
                    <a:pt x="401" y="189"/>
                  </a:cubicBezTo>
                  <a:cubicBezTo>
                    <a:pt x="248" y="343"/>
                    <a:pt x="248" y="343"/>
                    <a:pt x="248" y="343"/>
                  </a:cubicBezTo>
                  <a:cubicBezTo>
                    <a:pt x="255" y="357"/>
                    <a:pt x="258" y="371"/>
                    <a:pt x="260" y="386"/>
                  </a:cubicBezTo>
                  <a:cubicBezTo>
                    <a:pt x="260" y="387"/>
                    <a:pt x="260" y="391"/>
                    <a:pt x="260" y="398"/>
                  </a:cubicBezTo>
                  <a:close/>
                  <a:moveTo>
                    <a:pt x="486" y="133"/>
                  </a:moveTo>
                  <a:cubicBezTo>
                    <a:pt x="484" y="107"/>
                    <a:pt x="474" y="84"/>
                    <a:pt x="454" y="65"/>
                  </a:cubicBezTo>
                  <a:cubicBezTo>
                    <a:pt x="432" y="43"/>
                    <a:pt x="408" y="32"/>
                    <a:pt x="380" y="32"/>
                  </a:cubicBezTo>
                  <a:cubicBezTo>
                    <a:pt x="359" y="32"/>
                    <a:pt x="342" y="39"/>
                    <a:pt x="327" y="54"/>
                  </a:cubicBezTo>
                  <a:cubicBezTo>
                    <a:pt x="301" y="80"/>
                    <a:pt x="301" y="80"/>
                    <a:pt x="301" y="80"/>
                  </a:cubicBezTo>
                  <a:cubicBezTo>
                    <a:pt x="338" y="80"/>
                    <a:pt x="370" y="94"/>
                    <a:pt x="397" y="121"/>
                  </a:cubicBezTo>
                  <a:cubicBezTo>
                    <a:pt x="422" y="146"/>
                    <a:pt x="435" y="175"/>
                    <a:pt x="438" y="207"/>
                  </a:cubicBezTo>
                  <a:cubicBezTo>
                    <a:pt x="438" y="214"/>
                    <a:pt x="438" y="218"/>
                    <a:pt x="438" y="219"/>
                  </a:cubicBezTo>
                  <a:cubicBezTo>
                    <a:pt x="465" y="190"/>
                    <a:pt x="465" y="190"/>
                    <a:pt x="465" y="190"/>
                  </a:cubicBezTo>
                  <a:cubicBezTo>
                    <a:pt x="481" y="175"/>
                    <a:pt x="488" y="155"/>
                    <a:pt x="486" y="133"/>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cs typeface="+mn-ea"/>
                <a:sym typeface="+mn-lt"/>
              </a:endParaRPr>
            </a:p>
          </p:txBody>
        </p:sp>
        <p:sp>
          <p:nvSpPr>
            <p:cNvPr id="136" name="Shape 759"/>
            <p:cNvSpPr/>
            <p:nvPr/>
          </p:nvSpPr>
          <p:spPr>
            <a:xfrm>
              <a:off x="6172715" y="3111477"/>
              <a:ext cx="793979" cy="793979"/>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schemeClr val="lt1"/>
                </a:solidFill>
                <a:cs typeface="+mn-ea"/>
                <a:sym typeface="+mn-lt"/>
              </a:endParaRPr>
            </a:p>
          </p:txBody>
        </p:sp>
        <p:sp>
          <p:nvSpPr>
            <p:cNvPr id="137" name="Shape 787"/>
            <p:cNvSpPr/>
            <p:nvPr/>
          </p:nvSpPr>
          <p:spPr>
            <a:xfrm rot="1836656">
              <a:off x="6840617" y="3529130"/>
              <a:ext cx="263156" cy="263156"/>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38" name="Shape 781"/>
            <p:cNvSpPr/>
            <p:nvPr/>
          </p:nvSpPr>
          <p:spPr>
            <a:xfrm rot="1742089">
              <a:off x="5228528" y="2170029"/>
              <a:ext cx="613791" cy="613792"/>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39" name="Shape 782"/>
            <p:cNvSpPr/>
            <p:nvPr/>
          </p:nvSpPr>
          <p:spPr>
            <a:xfrm>
              <a:off x="4981980" y="2592699"/>
              <a:ext cx="635001" cy="635001"/>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40" name="Freeform 8"/>
            <p:cNvSpPr>
              <a:spLocks noEditPoints="1"/>
            </p:cNvSpPr>
            <p:nvPr/>
          </p:nvSpPr>
          <p:spPr bwMode="auto">
            <a:xfrm>
              <a:off x="6365082" y="3269746"/>
              <a:ext cx="432761" cy="433187"/>
            </a:xfrm>
            <a:custGeom>
              <a:gdLst>
                <a:gd fmla="*/ 517 w 517" name="T0"/>
                <a:gd fmla="*/ 194 h 517" name="T1"/>
                <a:gd fmla="*/ 461 w 517" name="T2"/>
                <a:gd fmla="*/ 331 h 517" name="T3"/>
                <a:gd fmla="*/ 323 w 517" name="T4"/>
                <a:gd fmla="*/ 388 h 517" name="T5"/>
                <a:gd fmla="*/ 232 w 517" name="T6"/>
                <a:gd fmla="*/ 366 h 517" name="T7"/>
                <a:gd fmla="*/ 98 w 517" name="T8"/>
                <a:gd fmla="*/ 500 h 517" name="T9"/>
                <a:gd fmla="*/ 57 w 517" name="T10"/>
                <a:gd fmla="*/ 517 h 517" name="T11"/>
                <a:gd fmla="*/ 17 w 517" name="T12"/>
                <a:gd fmla="*/ 500 h 517" name="T13"/>
                <a:gd fmla="*/ 0 w 517" name="T14"/>
                <a:gd fmla="*/ 460 h 517" name="T15"/>
                <a:gd fmla="*/ 17 w 517" name="T16"/>
                <a:gd fmla="*/ 419 h 517" name="T17"/>
                <a:gd fmla="*/ 152 w 517" name="T18"/>
                <a:gd fmla="*/ 285 h 517" name="T19"/>
                <a:gd fmla="*/ 129 w 517" name="T20"/>
                <a:gd fmla="*/ 194 h 517" name="T21"/>
                <a:gd fmla="*/ 186 w 517" name="T22"/>
                <a:gd fmla="*/ 57 h 517" name="T23"/>
                <a:gd fmla="*/ 323 w 517" name="T24"/>
                <a:gd fmla="*/ 0 h 517" name="T25"/>
                <a:gd fmla="*/ 461 w 517" name="T26"/>
                <a:gd fmla="*/ 57 h 517" name="T27"/>
                <a:gd fmla="*/ 517 w 517" name="T28"/>
                <a:gd fmla="*/ 194 h 517" name="T29"/>
                <a:gd fmla="*/ 208 w 517" name="T30"/>
                <a:gd fmla="*/ 349 h 517" name="T31"/>
                <a:gd fmla="*/ 168 w 517" name="T32"/>
                <a:gd fmla="*/ 309 h 517" name="T33"/>
                <a:gd fmla="*/ 37 w 517" name="T34"/>
                <a:gd fmla="*/ 439 h 517" name="T35"/>
                <a:gd fmla="*/ 28 w 517" name="T36"/>
                <a:gd fmla="*/ 460 h 517" name="T37"/>
                <a:gd fmla="*/ 37 w 517" name="T38"/>
                <a:gd fmla="*/ 480 h 517" name="T39"/>
                <a:gd fmla="*/ 57 w 517" name="T40"/>
                <a:gd fmla="*/ 489 h 517" name="T41"/>
                <a:gd fmla="*/ 78 w 517" name="T42"/>
                <a:gd fmla="*/ 480 h 517" name="T43"/>
                <a:gd fmla="*/ 208 w 517" name="T44"/>
                <a:gd fmla="*/ 349 h 517" name="T45"/>
                <a:gd fmla="*/ 485 w 517" name="T46"/>
                <a:gd fmla="*/ 194 h 517" name="T47"/>
                <a:gd fmla="*/ 437 w 517" name="T48"/>
                <a:gd fmla="*/ 80 h 517" name="T49"/>
                <a:gd fmla="*/ 323 w 517" name="T50"/>
                <a:gd fmla="*/ 32 h 517" name="T51"/>
                <a:gd fmla="*/ 209 w 517" name="T52"/>
                <a:gd fmla="*/ 80 h 517" name="T53"/>
                <a:gd fmla="*/ 162 w 517" name="T54"/>
                <a:gd fmla="*/ 194 h 517" name="T55"/>
                <a:gd fmla="*/ 209 w 517" name="T56"/>
                <a:gd fmla="*/ 308 h 517" name="T57"/>
                <a:gd fmla="*/ 323 w 517" name="T58"/>
                <a:gd fmla="*/ 355 h 517" name="T59"/>
                <a:gd fmla="*/ 437 w 517" name="T60"/>
                <a:gd fmla="*/ 308 h 517" name="T61"/>
                <a:gd fmla="*/ 485 w 517" name="T62"/>
                <a:gd fmla="*/ 194 h 517" name="T63"/>
                <a:gd fmla="*/ 243 w 517" name="T64"/>
                <a:gd fmla="*/ 114 h 517" name="T65"/>
                <a:gd fmla="*/ 210 w 517" name="T66"/>
                <a:gd fmla="*/ 194 h 517" name="T67"/>
                <a:gd fmla="*/ 218 w 517" name="T68"/>
                <a:gd fmla="*/ 202 h 517" name="T69"/>
                <a:gd fmla="*/ 226 w 517" name="T70"/>
                <a:gd fmla="*/ 194 h 517" name="T71"/>
                <a:gd fmla="*/ 255 w 517" name="T72"/>
                <a:gd fmla="*/ 125 h 517" name="T73"/>
                <a:gd fmla="*/ 323 w 517" name="T74"/>
                <a:gd fmla="*/ 97 h 517" name="T75"/>
                <a:gd fmla="*/ 331 w 517" name="T76"/>
                <a:gd fmla="*/ 89 h 517" name="T77"/>
                <a:gd fmla="*/ 323 w 517" name="T78"/>
                <a:gd fmla="*/ 81 h 517" name="T79"/>
                <a:gd fmla="*/ 243 w 517" name="T80"/>
                <a:gd fmla="*/ 114 h 517"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517" w="517">
                  <a:moveTo>
                    <a:pt x="517" y="194"/>
                  </a:moveTo>
                  <a:cubicBezTo>
                    <a:pt x="517" y="248"/>
                    <a:pt x="498" y="294"/>
                    <a:pt x="461" y="331"/>
                  </a:cubicBezTo>
                  <a:cubicBezTo>
                    <a:pt x="423" y="369"/>
                    <a:pt x="377" y="388"/>
                    <a:pt x="323" y="388"/>
                  </a:cubicBezTo>
                  <a:cubicBezTo>
                    <a:pt x="291" y="388"/>
                    <a:pt x="261" y="380"/>
                    <a:pt x="232" y="366"/>
                  </a:cubicBezTo>
                  <a:cubicBezTo>
                    <a:pt x="98" y="500"/>
                    <a:pt x="98" y="500"/>
                    <a:pt x="98" y="500"/>
                  </a:cubicBezTo>
                  <a:cubicBezTo>
                    <a:pt x="87" y="511"/>
                    <a:pt x="73" y="517"/>
                    <a:pt x="57" y="517"/>
                  </a:cubicBezTo>
                  <a:cubicBezTo>
                    <a:pt x="41" y="517"/>
                    <a:pt x="28" y="511"/>
                    <a:pt x="17" y="500"/>
                  </a:cubicBezTo>
                  <a:cubicBezTo>
                    <a:pt x="6" y="489"/>
                    <a:pt x="0" y="476"/>
                    <a:pt x="0" y="460"/>
                  </a:cubicBezTo>
                  <a:cubicBezTo>
                    <a:pt x="0" y="444"/>
                    <a:pt x="6" y="431"/>
                    <a:pt x="17" y="419"/>
                  </a:cubicBezTo>
                  <a:cubicBezTo>
                    <a:pt x="152" y="285"/>
                    <a:pt x="152" y="285"/>
                    <a:pt x="152" y="285"/>
                  </a:cubicBezTo>
                  <a:cubicBezTo>
                    <a:pt x="137" y="256"/>
                    <a:pt x="129" y="226"/>
                    <a:pt x="129" y="194"/>
                  </a:cubicBezTo>
                  <a:cubicBezTo>
                    <a:pt x="129" y="141"/>
                    <a:pt x="148" y="95"/>
                    <a:pt x="186" y="57"/>
                  </a:cubicBezTo>
                  <a:cubicBezTo>
                    <a:pt x="224" y="19"/>
                    <a:pt x="269" y="0"/>
                    <a:pt x="323" y="0"/>
                  </a:cubicBezTo>
                  <a:cubicBezTo>
                    <a:pt x="377" y="0"/>
                    <a:pt x="423" y="19"/>
                    <a:pt x="461" y="57"/>
                  </a:cubicBezTo>
                  <a:cubicBezTo>
                    <a:pt x="498" y="95"/>
                    <a:pt x="517" y="141"/>
                    <a:pt x="517" y="194"/>
                  </a:cubicBezTo>
                  <a:close/>
                  <a:moveTo>
                    <a:pt x="208" y="349"/>
                  </a:moveTo>
                  <a:cubicBezTo>
                    <a:pt x="193" y="338"/>
                    <a:pt x="179" y="324"/>
                    <a:pt x="168" y="309"/>
                  </a:cubicBezTo>
                  <a:cubicBezTo>
                    <a:pt x="37" y="439"/>
                    <a:pt x="37" y="439"/>
                    <a:pt x="37" y="439"/>
                  </a:cubicBezTo>
                  <a:cubicBezTo>
                    <a:pt x="31" y="445"/>
                    <a:pt x="28" y="452"/>
                    <a:pt x="28" y="460"/>
                  </a:cubicBezTo>
                  <a:cubicBezTo>
                    <a:pt x="28" y="468"/>
                    <a:pt x="31" y="474"/>
                    <a:pt x="37" y="480"/>
                  </a:cubicBezTo>
                  <a:cubicBezTo>
                    <a:pt x="43" y="486"/>
                    <a:pt x="49" y="489"/>
                    <a:pt x="57" y="489"/>
                  </a:cubicBezTo>
                  <a:cubicBezTo>
                    <a:pt x="65" y="489"/>
                    <a:pt x="72" y="486"/>
                    <a:pt x="78" y="480"/>
                  </a:cubicBezTo>
                  <a:lnTo>
                    <a:pt x="208" y="349"/>
                  </a:lnTo>
                  <a:close/>
                  <a:moveTo>
                    <a:pt x="485" y="194"/>
                  </a:moveTo>
                  <a:cubicBezTo>
                    <a:pt x="485" y="149"/>
                    <a:pt x="469" y="111"/>
                    <a:pt x="437" y="80"/>
                  </a:cubicBezTo>
                  <a:cubicBezTo>
                    <a:pt x="406" y="48"/>
                    <a:pt x="368" y="32"/>
                    <a:pt x="323" y="32"/>
                  </a:cubicBezTo>
                  <a:cubicBezTo>
                    <a:pt x="279" y="32"/>
                    <a:pt x="241" y="48"/>
                    <a:pt x="209" y="80"/>
                  </a:cubicBezTo>
                  <a:cubicBezTo>
                    <a:pt x="177" y="111"/>
                    <a:pt x="162" y="149"/>
                    <a:pt x="162" y="194"/>
                  </a:cubicBezTo>
                  <a:cubicBezTo>
                    <a:pt x="162" y="238"/>
                    <a:pt x="177" y="276"/>
                    <a:pt x="209" y="308"/>
                  </a:cubicBezTo>
                  <a:cubicBezTo>
                    <a:pt x="241" y="340"/>
                    <a:pt x="279" y="355"/>
                    <a:pt x="323" y="355"/>
                  </a:cubicBezTo>
                  <a:cubicBezTo>
                    <a:pt x="368" y="355"/>
                    <a:pt x="406" y="340"/>
                    <a:pt x="437" y="308"/>
                  </a:cubicBezTo>
                  <a:cubicBezTo>
                    <a:pt x="469" y="276"/>
                    <a:pt x="485" y="238"/>
                    <a:pt x="485" y="194"/>
                  </a:cubicBezTo>
                  <a:close/>
                  <a:moveTo>
                    <a:pt x="243" y="114"/>
                  </a:moveTo>
                  <a:cubicBezTo>
                    <a:pt x="221" y="136"/>
                    <a:pt x="210" y="163"/>
                    <a:pt x="210" y="194"/>
                  </a:cubicBezTo>
                  <a:cubicBezTo>
                    <a:pt x="210" y="199"/>
                    <a:pt x="213" y="202"/>
                    <a:pt x="218" y="202"/>
                  </a:cubicBezTo>
                  <a:cubicBezTo>
                    <a:pt x="224" y="202"/>
                    <a:pt x="226" y="199"/>
                    <a:pt x="226" y="194"/>
                  </a:cubicBezTo>
                  <a:cubicBezTo>
                    <a:pt x="226" y="167"/>
                    <a:pt x="236" y="144"/>
                    <a:pt x="255" y="125"/>
                  </a:cubicBezTo>
                  <a:cubicBezTo>
                    <a:pt x="273" y="106"/>
                    <a:pt x="296" y="97"/>
                    <a:pt x="323" y="97"/>
                  </a:cubicBezTo>
                  <a:cubicBezTo>
                    <a:pt x="329" y="97"/>
                    <a:pt x="331" y="94"/>
                    <a:pt x="331" y="89"/>
                  </a:cubicBezTo>
                  <a:cubicBezTo>
                    <a:pt x="331" y="83"/>
                    <a:pt x="329" y="81"/>
                    <a:pt x="323" y="81"/>
                  </a:cubicBezTo>
                  <a:cubicBezTo>
                    <a:pt x="292" y="81"/>
                    <a:pt x="266" y="92"/>
                    <a:pt x="243" y="114"/>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cs typeface="+mn-ea"/>
                <a:sym typeface="+mn-lt"/>
              </a:endParaRPr>
            </a:p>
          </p:txBody>
        </p:sp>
        <p:sp>
          <p:nvSpPr>
            <p:cNvPr id="141" name="Shape 778"/>
            <p:cNvSpPr/>
            <p:nvPr/>
          </p:nvSpPr>
          <p:spPr>
            <a:xfrm rot="1643011">
              <a:off x="6289294" y="3604559"/>
              <a:ext cx="560820" cy="560821"/>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42" name="Shape 779"/>
            <p:cNvSpPr/>
            <p:nvPr/>
          </p:nvSpPr>
          <p:spPr>
            <a:xfrm>
              <a:off x="5073934" y="3114452"/>
              <a:ext cx="843317" cy="843317"/>
            </a:xfrm>
            <a:prstGeom prst="ellipse">
              <a:avLst/>
            </a:prstGeom>
            <a:gradFill flip="none" rotWithShape="1">
              <a:gsLst>
                <a:gs pos="0">
                  <a:schemeClr val="bg1"/>
                </a:gs>
                <a:gs pos="60000">
                  <a:schemeClr val="bg2"/>
                </a:gs>
                <a:gs pos="100000">
                  <a:schemeClr val="bg1">
                    <a:lumMod val="85000"/>
                  </a:schemeClr>
                </a:gs>
              </a:gsLst>
              <a:lin ang="5400000" scaled="1"/>
            </a:gradFill>
            <a:ln w="25400">
              <a:noFill/>
            </a:ln>
            <a:effectLst>
              <a:outerShdw algn="t" blurRad="127000" dir="5400000" dist="38100" rotWithShape="0">
                <a:prstClr val="black">
                  <a:alpha val="15000"/>
                </a:prstClr>
              </a:outerShdw>
            </a:effectLst>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143" name="Freeform 28"/>
            <p:cNvSpPr>
              <a:spLocks noEditPoints="1"/>
            </p:cNvSpPr>
            <p:nvPr/>
          </p:nvSpPr>
          <p:spPr bwMode="auto">
            <a:xfrm rot="19649632">
              <a:off x="5333602" y="3267024"/>
              <a:ext cx="338305" cy="492650"/>
            </a:xfrm>
            <a:custGeom>
              <a:gdLst>
                <a:gd fmla="*/ 356 w 356" name="T0"/>
                <a:gd fmla="*/ 178 h 518" name="T1"/>
                <a:gd fmla="*/ 341 w 356" name="T2"/>
                <a:gd fmla="*/ 241 h 518" name="T3"/>
                <a:gd fmla="*/ 304 w 356" name="T4"/>
                <a:gd fmla="*/ 314 h 518" name="T5"/>
                <a:gd fmla="*/ 275 w 356" name="T6"/>
                <a:gd fmla="*/ 373 h 518" name="T7"/>
                <a:gd fmla="*/ 259 w 356" name="T8"/>
                <a:gd fmla="*/ 423 h 518" name="T9"/>
                <a:gd fmla="*/ 246 w 356" name="T10"/>
                <a:gd fmla="*/ 465 h 518" name="T11"/>
                <a:gd fmla="*/ 233 w 356" name="T12"/>
                <a:gd fmla="*/ 492 h 518" name="T13"/>
                <a:gd fmla="*/ 211 w 356" name="T14"/>
                <a:gd fmla="*/ 513 h 518" name="T15"/>
                <a:gd fmla="*/ 178 w 356" name="T16"/>
                <a:gd fmla="*/ 518 h 518" name="T17"/>
                <a:gd fmla="*/ 145 w 356" name="T18"/>
                <a:gd fmla="*/ 513 h 518" name="T19"/>
                <a:gd fmla="*/ 124 w 356" name="T20"/>
                <a:gd fmla="*/ 492 h 518" name="T21"/>
                <a:gd fmla="*/ 110 w 356" name="T22"/>
                <a:gd fmla="*/ 465 h 518" name="T23"/>
                <a:gd fmla="*/ 97 w 356" name="T24"/>
                <a:gd fmla="*/ 423 h 518" name="T25"/>
                <a:gd fmla="*/ 81 w 356" name="T26"/>
                <a:gd fmla="*/ 373 h 518" name="T27"/>
                <a:gd fmla="*/ 52 w 356" name="T28"/>
                <a:gd fmla="*/ 313 h 518" name="T29"/>
                <a:gd fmla="*/ 15 w 356" name="T30"/>
                <a:gd fmla="*/ 241 h 518" name="T31"/>
                <a:gd fmla="*/ 0 w 356" name="T32"/>
                <a:gd fmla="*/ 178 h 518" name="T33"/>
                <a:gd fmla="*/ 52 w 356" name="T34"/>
                <a:gd fmla="*/ 52 h 518" name="T35"/>
                <a:gd fmla="*/ 178 w 356" name="T36"/>
                <a:gd fmla="*/ 0 h 518" name="T37"/>
                <a:gd fmla="*/ 304 w 356" name="T38"/>
                <a:gd fmla="*/ 52 h 518" name="T39"/>
                <a:gd fmla="*/ 356 w 356" name="T40"/>
                <a:gd fmla="*/ 178 h 518" name="T41"/>
                <a:gd fmla="*/ 281 w 356" name="T42"/>
                <a:gd fmla="*/ 288 h 518" name="T43"/>
                <a:gd fmla="*/ 324 w 356" name="T44"/>
                <a:gd fmla="*/ 178 h 518" name="T45"/>
                <a:gd fmla="*/ 281 w 356" name="T46"/>
                <a:gd fmla="*/ 75 h 518" name="T47"/>
                <a:gd fmla="*/ 178 w 356" name="T48"/>
                <a:gd fmla="*/ 32 h 518" name="T49"/>
                <a:gd fmla="*/ 75 w 356" name="T50"/>
                <a:gd fmla="*/ 75 h 518" name="T51"/>
                <a:gd fmla="*/ 32 w 356" name="T52"/>
                <a:gd fmla="*/ 178 h 518" name="T53"/>
                <a:gd fmla="*/ 75 w 356" name="T54"/>
                <a:gd fmla="*/ 288 h 518" name="T55"/>
                <a:gd fmla="*/ 102 w 356" name="T56"/>
                <a:gd fmla="*/ 340 h 518" name="T57"/>
                <a:gd fmla="*/ 254 w 356" name="T58"/>
                <a:gd fmla="*/ 340 h 518" name="T59"/>
                <a:gd fmla="*/ 281 w 356" name="T60"/>
                <a:gd fmla="*/ 288 h 518" name="T61"/>
                <a:gd fmla="*/ 109 w 356" name="T62"/>
                <a:gd fmla="*/ 109 h 518" name="T63"/>
                <a:gd fmla="*/ 81 w 356" name="T64"/>
                <a:gd fmla="*/ 178 h 518" name="T65"/>
                <a:gd fmla="*/ 89 w 356" name="T66"/>
                <a:gd fmla="*/ 186 h 518" name="T67"/>
                <a:gd fmla="*/ 97 w 356" name="T68"/>
                <a:gd fmla="*/ 178 h 518" name="T69"/>
                <a:gd fmla="*/ 121 w 356" name="T70"/>
                <a:gd fmla="*/ 121 h 518" name="T71"/>
                <a:gd fmla="*/ 178 w 356" name="T72"/>
                <a:gd fmla="*/ 97 h 518" name="T73"/>
                <a:gd fmla="*/ 186 w 356" name="T74"/>
                <a:gd fmla="*/ 89 h 518" name="T75"/>
                <a:gd fmla="*/ 178 w 356" name="T76"/>
                <a:gd fmla="*/ 81 h 518" name="T77"/>
                <a:gd fmla="*/ 109 w 356" name="T78"/>
                <a:gd fmla="*/ 109 h 518" name="T79"/>
                <a:gd fmla="*/ 236 w 356" name="T80"/>
                <a:gd fmla="*/ 390 h 518" name="T81"/>
                <a:gd fmla="*/ 241 w 356" name="T82"/>
                <a:gd fmla="*/ 372 h 518" name="T83"/>
                <a:gd fmla="*/ 115 w 356" name="T84"/>
                <a:gd fmla="*/ 372 h 518" name="T85"/>
                <a:gd fmla="*/ 125 w 356" name="T86"/>
                <a:gd fmla="*/ 404 h 518" name="T87"/>
                <a:gd fmla="*/ 236 w 356" name="T88"/>
                <a:gd fmla="*/ 390 h 518" name="T89"/>
                <a:gd fmla="*/ 226 w 356" name="T90"/>
                <a:gd fmla="*/ 421 h 518" name="T91"/>
                <a:gd fmla="*/ 228 w 356" name="T92"/>
                <a:gd fmla="*/ 413 h 518" name="T93"/>
                <a:gd fmla="*/ 230 w 356" name="T94"/>
                <a:gd fmla="*/ 407 h 518" name="T95"/>
                <a:gd fmla="*/ 129 w 356" name="T96"/>
                <a:gd fmla="*/ 419 h 518" name="T97"/>
                <a:gd fmla="*/ 130 w 356" name="T98"/>
                <a:gd fmla="*/ 419 h 518" name="T99"/>
                <a:gd fmla="*/ 140 w 356" name="T100"/>
                <a:gd fmla="*/ 450 h 518" name="T101"/>
                <a:gd fmla="*/ 220 w 356" name="T102"/>
                <a:gd fmla="*/ 440 h 518" name="T103"/>
                <a:gd fmla="*/ 226 w 356" name="T104"/>
                <a:gd fmla="*/ 421 h 518" name="T105"/>
                <a:gd fmla="*/ 200 w 356" name="T106"/>
                <a:gd fmla="*/ 481 h 518" name="T107"/>
                <a:gd fmla="*/ 214 w 356" name="T108"/>
                <a:gd fmla="*/ 458 h 518" name="T109"/>
                <a:gd fmla="*/ 146 w 356" name="T110"/>
                <a:gd fmla="*/ 466 h 518" name="T111"/>
                <a:gd fmla="*/ 158 w 356" name="T112"/>
                <a:gd fmla="*/ 482 h 518" name="T113"/>
                <a:gd fmla="*/ 178 w 356" name="T114"/>
                <a:gd fmla="*/ 486 h 518" name="T115"/>
                <a:gd fmla="*/ 200 w 356" name="T116"/>
                <a:gd fmla="*/ 481 h 5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18" w="356">
                  <a:moveTo>
                    <a:pt x="356" y="178"/>
                  </a:moveTo>
                  <a:cubicBezTo>
                    <a:pt x="356" y="197"/>
                    <a:pt x="351" y="218"/>
                    <a:pt x="341" y="241"/>
                  </a:cubicBezTo>
                  <a:cubicBezTo>
                    <a:pt x="331" y="264"/>
                    <a:pt x="319" y="288"/>
                    <a:pt x="304" y="314"/>
                  </a:cubicBezTo>
                  <a:cubicBezTo>
                    <a:pt x="290" y="339"/>
                    <a:pt x="280" y="359"/>
                    <a:pt x="275" y="373"/>
                  </a:cubicBezTo>
                  <a:cubicBezTo>
                    <a:pt x="270" y="387"/>
                    <a:pt x="264" y="403"/>
                    <a:pt x="259" y="423"/>
                  </a:cubicBezTo>
                  <a:cubicBezTo>
                    <a:pt x="254" y="442"/>
                    <a:pt x="249" y="456"/>
                    <a:pt x="246" y="465"/>
                  </a:cubicBezTo>
                  <a:cubicBezTo>
                    <a:pt x="243" y="473"/>
                    <a:pt x="239" y="483"/>
                    <a:pt x="233" y="492"/>
                  </a:cubicBezTo>
                  <a:cubicBezTo>
                    <a:pt x="227" y="502"/>
                    <a:pt x="219" y="509"/>
                    <a:pt x="211" y="513"/>
                  </a:cubicBezTo>
                  <a:cubicBezTo>
                    <a:pt x="202" y="516"/>
                    <a:pt x="192" y="518"/>
                    <a:pt x="178" y="518"/>
                  </a:cubicBezTo>
                  <a:cubicBezTo>
                    <a:pt x="165" y="518"/>
                    <a:pt x="154" y="516"/>
                    <a:pt x="145" y="513"/>
                  </a:cubicBezTo>
                  <a:cubicBezTo>
                    <a:pt x="137" y="509"/>
                    <a:pt x="130" y="502"/>
                    <a:pt x="124" y="492"/>
                  </a:cubicBezTo>
                  <a:cubicBezTo>
                    <a:pt x="118" y="483"/>
                    <a:pt x="114" y="473"/>
                    <a:pt x="110" y="465"/>
                  </a:cubicBezTo>
                  <a:cubicBezTo>
                    <a:pt x="107" y="456"/>
                    <a:pt x="102" y="442"/>
                    <a:pt x="97" y="423"/>
                  </a:cubicBezTo>
                  <a:cubicBezTo>
                    <a:pt x="92" y="403"/>
                    <a:pt x="86" y="387"/>
                    <a:pt x="81" y="373"/>
                  </a:cubicBezTo>
                  <a:cubicBezTo>
                    <a:pt x="76" y="359"/>
                    <a:pt x="66" y="339"/>
                    <a:pt x="52" y="313"/>
                  </a:cubicBezTo>
                  <a:cubicBezTo>
                    <a:pt x="37" y="288"/>
                    <a:pt x="25" y="264"/>
                    <a:pt x="15" y="241"/>
                  </a:cubicBezTo>
                  <a:cubicBezTo>
                    <a:pt x="5" y="218"/>
                    <a:pt x="0" y="197"/>
                    <a:pt x="0" y="178"/>
                  </a:cubicBezTo>
                  <a:cubicBezTo>
                    <a:pt x="0" y="129"/>
                    <a:pt x="17" y="87"/>
                    <a:pt x="52" y="52"/>
                  </a:cubicBezTo>
                  <a:cubicBezTo>
                    <a:pt x="87" y="17"/>
                    <a:pt x="129" y="0"/>
                    <a:pt x="178" y="0"/>
                  </a:cubicBezTo>
                  <a:cubicBezTo>
                    <a:pt x="227" y="0"/>
                    <a:pt x="269" y="17"/>
                    <a:pt x="304" y="52"/>
                  </a:cubicBezTo>
                  <a:cubicBezTo>
                    <a:pt x="339" y="87"/>
                    <a:pt x="356" y="129"/>
                    <a:pt x="356" y="178"/>
                  </a:cubicBezTo>
                  <a:close/>
                  <a:moveTo>
                    <a:pt x="281" y="288"/>
                  </a:moveTo>
                  <a:cubicBezTo>
                    <a:pt x="310" y="236"/>
                    <a:pt x="324" y="200"/>
                    <a:pt x="324" y="178"/>
                  </a:cubicBezTo>
                  <a:cubicBezTo>
                    <a:pt x="324" y="138"/>
                    <a:pt x="310" y="103"/>
                    <a:pt x="281" y="75"/>
                  </a:cubicBezTo>
                  <a:cubicBezTo>
                    <a:pt x="253" y="46"/>
                    <a:pt x="219" y="32"/>
                    <a:pt x="178" y="32"/>
                  </a:cubicBezTo>
                  <a:cubicBezTo>
                    <a:pt x="138" y="32"/>
                    <a:pt x="103" y="46"/>
                    <a:pt x="75" y="75"/>
                  </a:cubicBezTo>
                  <a:cubicBezTo>
                    <a:pt x="46" y="103"/>
                    <a:pt x="32" y="138"/>
                    <a:pt x="32" y="178"/>
                  </a:cubicBezTo>
                  <a:cubicBezTo>
                    <a:pt x="32" y="200"/>
                    <a:pt x="46" y="237"/>
                    <a:pt x="75" y="288"/>
                  </a:cubicBezTo>
                  <a:cubicBezTo>
                    <a:pt x="88" y="311"/>
                    <a:pt x="97" y="328"/>
                    <a:pt x="102" y="340"/>
                  </a:cubicBezTo>
                  <a:cubicBezTo>
                    <a:pt x="254" y="340"/>
                    <a:pt x="254" y="340"/>
                    <a:pt x="254" y="340"/>
                  </a:cubicBezTo>
                  <a:cubicBezTo>
                    <a:pt x="259" y="328"/>
                    <a:pt x="268" y="311"/>
                    <a:pt x="281" y="288"/>
                  </a:cubicBezTo>
                  <a:close/>
                  <a:moveTo>
                    <a:pt x="109" y="109"/>
                  </a:moveTo>
                  <a:cubicBezTo>
                    <a:pt x="90" y="128"/>
                    <a:pt x="81" y="151"/>
                    <a:pt x="81" y="178"/>
                  </a:cubicBezTo>
                  <a:cubicBezTo>
                    <a:pt x="81" y="183"/>
                    <a:pt x="84" y="186"/>
                    <a:pt x="89" y="186"/>
                  </a:cubicBezTo>
                  <a:cubicBezTo>
                    <a:pt x="94" y="186"/>
                    <a:pt x="97" y="183"/>
                    <a:pt x="97" y="178"/>
                  </a:cubicBezTo>
                  <a:cubicBezTo>
                    <a:pt x="97" y="156"/>
                    <a:pt x="105" y="137"/>
                    <a:pt x="121" y="121"/>
                  </a:cubicBezTo>
                  <a:cubicBezTo>
                    <a:pt x="137" y="105"/>
                    <a:pt x="156" y="97"/>
                    <a:pt x="178" y="97"/>
                  </a:cubicBezTo>
                  <a:cubicBezTo>
                    <a:pt x="183" y="97"/>
                    <a:pt x="186" y="94"/>
                    <a:pt x="186" y="89"/>
                  </a:cubicBezTo>
                  <a:cubicBezTo>
                    <a:pt x="186" y="84"/>
                    <a:pt x="183" y="81"/>
                    <a:pt x="178" y="81"/>
                  </a:cubicBezTo>
                  <a:cubicBezTo>
                    <a:pt x="151" y="81"/>
                    <a:pt x="128" y="90"/>
                    <a:pt x="109" y="109"/>
                  </a:cubicBezTo>
                  <a:close/>
                  <a:moveTo>
                    <a:pt x="236" y="390"/>
                  </a:moveTo>
                  <a:cubicBezTo>
                    <a:pt x="236" y="386"/>
                    <a:pt x="238" y="380"/>
                    <a:pt x="241" y="372"/>
                  </a:cubicBezTo>
                  <a:cubicBezTo>
                    <a:pt x="115" y="372"/>
                    <a:pt x="115" y="372"/>
                    <a:pt x="115" y="372"/>
                  </a:cubicBezTo>
                  <a:cubicBezTo>
                    <a:pt x="119" y="384"/>
                    <a:pt x="123" y="394"/>
                    <a:pt x="125" y="404"/>
                  </a:cubicBezTo>
                  <a:lnTo>
                    <a:pt x="236" y="390"/>
                  </a:lnTo>
                  <a:close/>
                  <a:moveTo>
                    <a:pt x="226" y="421"/>
                  </a:moveTo>
                  <a:cubicBezTo>
                    <a:pt x="226" y="419"/>
                    <a:pt x="227" y="416"/>
                    <a:pt x="228" y="413"/>
                  </a:cubicBezTo>
                  <a:cubicBezTo>
                    <a:pt x="229" y="410"/>
                    <a:pt x="230" y="408"/>
                    <a:pt x="230" y="407"/>
                  </a:cubicBezTo>
                  <a:cubicBezTo>
                    <a:pt x="129" y="419"/>
                    <a:pt x="129" y="419"/>
                    <a:pt x="129" y="419"/>
                  </a:cubicBezTo>
                  <a:cubicBezTo>
                    <a:pt x="130" y="419"/>
                    <a:pt x="130" y="419"/>
                    <a:pt x="130" y="419"/>
                  </a:cubicBezTo>
                  <a:cubicBezTo>
                    <a:pt x="134" y="431"/>
                    <a:pt x="137" y="442"/>
                    <a:pt x="140" y="450"/>
                  </a:cubicBezTo>
                  <a:cubicBezTo>
                    <a:pt x="220" y="440"/>
                    <a:pt x="220" y="440"/>
                    <a:pt x="220" y="440"/>
                  </a:cubicBezTo>
                  <a:cubicBezTo>
                    <a:pt x="222" y="435"/>
                    <a:pt x="224" y="428"/>
                    <a:pt x="226" y="421"/>
                  </a:cubicBezTo>
                  <a:close/>
                  <a:moveTo>
                    <a:pt x="200" y="481"/>
                  </a:moveTo>
                  <a:cubicBezTo>
                    <a:pt x="205" y="477"/>
                    <a:pt x="210" y="470"/>
                    <a:pt x="214" y="458"/>
                  </a:cubicBezTo>
                  <a:cubicBezTo>
                    <a:pt x="146" y="466"/>
                    <a:pt x="146" y="466"/>
                    <a:pt x="146" y="466"/>
                  </a:cubicBezTo>
                  <a:cubicBezTo>
                    <a:pt x="150" y="474"/>
                    <a:pt x="154" y="480"/>
                    <a:pt x="158" y="482"/>
                  </a:cubicBezTo>
                  <a:cubicBezTo>
                    <a:pt x="163" y="485"/>
                    <a:pt x="169" y="486"/>
                    <a:pt x="178" y="486"/>
                  </a:cubicBezTo>
                  <a:cubicBezTo>
                    <a:pt x="188" y="486"/>
                    <a:pt x="196" y="484"/>
                    <a:pt x="200" y="481"/>
                  </a:cubicBezTo>
                  <a:close/>
                </a:path>
              </a:pathLst>
            </a:custGeom>
            <a:solidFill>
              <a:srgbClr val="3C3D47"/>
            </a:solidFill>
            <a:ln>
              <a:noFill/>
            </a:ln>
          </p:spPr>
          <p:txBody>
            <a:bodyPr anchor="t" anchorCtr="0" bIns="22860" compatLnSpc="1" lIns="45720" numCol="1" rIns="45720" tIns="22860" vert="horz" wrap="square">
              <a:prstTxWarp prst="textNoShape">
                <a:avLst/>
              </a:prstTxWarp>
            </a:bodyPr>
            <a:lstStyle/>
            <a:p>
              <a:endParaRPr lang="ru-RU" sz="900">
                <a:cs typeface="+mn-ea"/>
                <a:sym typeface="+mn-lt"/>
              </a:endParaRPr>
            </a:p>
          </p:txBody>
        </p:sp>
      </p:grpSp>
    </p:spTree>
    <p:extLst>
      <p:ext uri="{BB962C8B-B14F-4D97-AF65-F5344CB8AC3E}">
        <p14:creationId val="2790947800"/>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decel="100000" fill="hold" id="11" nodeType="clickEffect" presetClass="entr" presetID="2" presetSubtype="4">
                                  <p:stCondLst>
                                    <p:cond delay="0"/>
                                  </p:stCondLst>
                                  <p:childTnLst>
                                    <p:set>
                                      <p:cBhvr>
                                        <p:cTn dur="1" fill="hold" id="12">
                                          <p:stCondLst>
                                            <p:cond delay="0"/>
                                          </p:stCondLst>
                                        </p:cTn>
                                        <p:tgtEl>
                                          <p:spTgt spid="90"/>
                                        </p:tgtEl>
                                        <p:attrNameLst>
                                          <p:attrName>style.visibility</p:attrName>
                                        </p:attrNameLst>
                                      </p:cBhvr>
                                      <p:to>
                                        <p:strVal val="visible"/>
                                      </p:to>
                                    </p:set>
                                    <p:anim calcmode="lin" valueType="num">
                                      <p:cBhvr additive="base">
                                        <p:cTn dur="1000" fill="hold" id="13"/>
                                        <p:tgtEl>
                                          <p:spTgt spid="90"/>
                                        </p:tgtEl>
                                        <p:attrNameLst>
                                          <p:attrName>ppt_x</p:attrName>
                                        </p:attrNameLst>
                                      </p:cBhvr>
                                      <p:tavLst>
                                        <p:tav tm="0">
                                          <p:val>
                                            <p:strVal val="#ppt_x"/>
                                          </p:val>
                                        </p:tav>
                                        <p:tav tm="100000">
                                          <p:val>
                                            <p:strVal val="#ppt_x"/>
                                          </p:val>
                                        </p:tav>
                                      </p:tavLst>
                                    </p:anim>
                                    <p:anim calcmode="lin" valueType="num">
                                      <p:cBhvr additive="base">
                                        <p:cTn dur="1000" fill="hold" id="14"/>
                                        <p:tgtEl>
                                          <p:spTgt spid="90"/>
                                        </p:tgtEl>
                                        <p:attrNameLst>
                                          <p:attrName>ppt_y</p:attrName>
                                        </p:attrNameLst>
                                      </p:cBhvr>
                                      <p:tavLst>
                                        <p:tav tm="0">
                                          <p:val>
                                            <p:strVal val="1+#ppt_h/2"/>
                                          </p:val>
                                        </p:tav>
                                        <p:tav tm="100000">
                                          <p:val>
                                            <p:strVal val="#ppt_y"/>
                                          </p:val>
                                        </p:tav>
                                      </p:tavLst>
                                    </p:anim>
                                  </p:childTnLst>
                                </p:cTn>
                              </p:par>
                              <p:par>
                                <p:cTn fill="hold" id="15" nodeType="withEffect" presetClass="entr" presetID="10" presetSubtype="0">
                                  <p:stCondLst>
                                    <p:cond delay="750"/>
                                  </p:stCondLst>
                                  <p:childTnLst>
                                    <p:set>
                                      <p:cBhvr>
                                        <p:cTn dur="1" fill="hold" id="16">
                                          <p:stCondLst>
                                            <p:cond delay="0"/>
                                          </p:stCondLst>
                                        </p:cTn>
                                        <p:tgtEl>
                                          <p:spTgt spid="108"/>
                                        </p:tgtEl>
                                        <p:attrNameLst>
                                          <p:attrName>style.visibility</p:attrName>
                                        </p:attrNameLst>
                                      </p:cBhvr>
                                      <p:to>
                                        <p:strVal val="visible"/>
                                      </p:to>
                                    </p:set>
                                    <p:animEffect filter="fade" transition="in">
                                      <p:cBhvr>
                                        <p:cTn dur="800" id="17"/>
                                        <p:tgtEl>
                                          <p:spTgt spid="108"/>
                                        </p:tgtEl>
                                      </p:cBhvr>
                                    </p:animEffect>
                                  </p:childTnLst>
                                </p:cTn>
                              </p:par>
                              <p:par>
                                <p:cTn decel="100000" fill="hold" id="18" nodeType="withEffect" presetClass="path" presetID="63" presetSubtype="0">
                                  <p:stCondLst>
                                    <p:cond delay="750"/>
                                  </p:stCondLst>
                                  <p:childTnLst>
                                    <p:animMotion origin="layout" path="M -3.95833E-06 3.7037E-07 L -3.95833E-06 0.05185" pathEditMode="relative" ptsTypes="AA" rAng="0">
                                      <p:cBhvr>
                                        <p:cTn dur="1250" fill="hold" id="19" spd="-100000"/>
                                        <p:tgtEl>
                                          <p:spTgt spid="108"/>
                                        </p:tgtEl>
                                        <p:attrNameLst>
                                          <p:attrName>ppt_x</p:attrName>
                                          <p:attrName>ppt_y</p:attrName>
                                        </p:attrNameLst>
                                      </p:cBhvr>
                                      <p:rCtr x="0" y="2593"/>
                                    </p:animMotion>
                                  </p:childTnLst>
                                </p:cTn>
                              </p:par>
                            </p:childTnLst>
                          </p:cTn>
                        </p:par>
                        <p:par>
                          <p:cTn fill="hold" id="20" nodeType="afterGroup">
                            <p:stCondLst>
                              <p:cond delay="2000"/>
                            </p:stCondLst>
                            <p:childTnLst>
                              <p:par>
                                <p:cTn decel="100000" fill="hold" grpId="0" id="21" nodeType="afterEffect" presetClass="entr" presetID="2" presetSubtype="8">
                                  <p:stCondLst>
                                    <p:cond delay="0"/>
                                  </p:stCondLst>
                                  <p:childTnLst>
                                    <p:set>
                                      <p:cBhvr>
                                        <p:cTn dur="1" fill="hold" id="22">
                                          <p:stCondLst>
                                            <p:cond delay="0"/>
                                          </p:stCondLst>
                                        </p:cTn>
                                        <p:tgtEl>
                                          <p:spTgt spid="105"/>
                                        </p:tgtEl>
                                        <p:attrNameLst>
                                          <p:attrName>style.visibility</p:attrName>
                                        </p:attrNameLst>
                                      </p:cBhvr>
                                      <p:to>
                                        <p:strVal val="visible"/>
                                      </p:to>
                                    </p:set>
                                    <p:anim calcmode="lin" valueType="num">
                                      <p:cBhvr additive="base">
                                        <p:cTn dur="750" fill="hold" id="23"/>
                                        <p:tgtEl>
                                          <p:spTgt spid="105"/>
                                        </p:tgtEl>
                                        <p:attrNameLst>
                                          <p:attrName>ppt_x</p:attrName>
                                        </p:attrNameLst>
                                      </p:cBhvr>
                                      <p:tavLst>
                                        <p:tav tm="0">
                                          <p:val>
                                            <p:strVal val="0-#ppt_w/2"/>
                                          </p:val>
                                        </p:tav>
                                        <p:tav tm="100000">
                                          <p:val>
                                            <p:strVal val="#ppt_x"/>
                                          </p:val>
                                        </p:tav>
                                      </p:tavLst>
                                    </p:anim>
                                    <p:anim calcmode="lin" valueType="num">
                                      <p:cBhvr additive="base">
                                        <p:cTn dur="750" fill="hold" id="24"/>
                                        <p:tgtEl>
                                          <p:spTgt spid="105"/>
                                        </p:tgtEl>
                                        <p:attrNameLst>
                                          <p:attrName>ppt_y</p:attrName>
                                        </p:attrNameLst>
                                      </p:cBhvr>
                                      <p:tavLst>
                                        <p:tav tm="0">
                                          <p:val>
                                            <p:strVal val="#ppt_y"/>
                                          </p:val>
                                        </p:tav>
                                        <p:tav tm="100000">
                                          <p:val>
                                            <p:strVal val="#ppt_y"/>
                                          </p:val>
                                        </p:tav>
                                      </p:tavLst>
                                    </p:anim>
                                  </p:childTnLst>
                                </p:cTn>
                              </p:par>
                              <p:par>
                                <p:cTn decel="100000" fill="hold" grpId="0" id="25" nodeType="withEffect" presetClass="entr" presetID="2" presetSubtype="8">
                                  <p:stCondLst>
                                    <p:cond delay="250"/>
                                  </p:stCondLst>
                                  <p:childTnLst>
                                    <p:set>
                                      <p:cBhvr>
                                        <p:cTn dur="1" fill="hold" id="26">
                                          <p:stCondLst>
                                            <p:cond delay="0"/>
                                          </p:stCondLst>
                                        </p:cTn>
                                        <p:tgtEl>
                                          <p:spTgt spid="104"/>
                                        </p:tgtEl>
                                        <p:attrNameLst>
                                          <p:attrName>style.visibility</p:attrName>
                                        </p:attrNameLst>
                                      </p:cBhvr>
                                      <p:to>
                                        <p:strVal val="visible"/>
                                      </p:to>
                                    </p:set>
                                    <p:anim calcmode="lin" valueType="num">
                                      <p:cBhvr additive="base">
                                        <p:cTn dur="750" fill="hold" id="27"/>
                                        <p:tgtEl>
                                          <p:spTgt spid="104"/>
                                        </p:tgtEl>
                                        <p:attrNameLst>
                                          <p:attrName>ppt_x</p:attrName>
                                        </p:attrNameLst>
                                      </p:cBhvr>
                                      <p:tavLst>
                                        <p:tav tm="0">
                                          <p:val>
                                            <p:strVal val="0-#ppt_w/2"/>
                                          </p:val>
                                        </p:tav>
                                        <p:tav tm="100000">
                                          <p:val>
                                            <p:strVal val="#ppt_x"/>
                                          </p:val>
                                        </p:tav>
                                      </p:tavLst>
                                    </p:anim>
                                    <p:anim calcmode="lin" valueType="num">
                                      <p:cBhvr additive="base">
                                        <p:cTn dur="750" fill="hold" id="28"/>
                                        <p:tgtEl>
                                          <p:spTgt spid="104"/>
                                        </p:tgtEl>
                                        <p:attrNameLst>
                                          <p:attrName>ppt_y</p:attrName>
                                        </p:attrNameLst>
                                      </p:cBhvr>
                                      <p:tavLst>
                                        <p:tav tm="0">
                                          <p:val>
                                            <p:strVal val="#ppt_y"/>
                                          </p:val>
                                        </p:tav>
                                        <p:tav tm="100000">
                                          <p:val>
                                            <p:strVal val="#ppt_y"/>
                                          </p:val>
                                        </p:tav>
                                      </p:tavLst>
                                    </p:anim>
                                  </p:childTnLst>
                                </p:cTn>
                              </p:par>
                              <p:par>
                                <p:cTn decel="100000" fill="hold" grpId="0" id="29" nodeType="withEffect" presetClass="entr" presetID="2" presetSubtype="8">
                                  <p:stCondLst>
                                    <p:cond delay="500"/>
                                  </p:stCondLst>
                                  <p:childTnLst>
                                    <p:set>
                                      <p:cBhvr>
                                        <p:cTn dur="1" fill="hold" id="30">
                                          <p:stCondLst>
                                            <p:cond delay="0"/>
                                          </p:stCondLst>
                                        </p:cTn>
                                        <p:tgtEl>
                                          <p:spTgt spid="107"/>
                                        </p:tgtEl>
                                        <p:attrNameLst>
                                          <p:attrName>style.visibility</p:attrName>
                                        </p:attrNameLst>
                                      </p:cBhvr>
                                      <p:to>
                                        <p:strVal val="visible"/>
                                      </p:to>
                                    </p:set>
                                    <p:anim calcmode="lin" valueType="num">
                                      <p:cBhvr additive="base">
                                        <p:cTn dur="750" fill="hold" id="31"/>
                                        <p:tgtEl>
                                          <p:spTgt spid="107"/>
                                        </p:tgtEl>
                                        <p:attrNameLst>
                                          <p:attrName>ppt_x</p:attrName>
                                        </p:attrNameLst>
                                      </p:cBhvr>
                                      <p:tavLst>
                                        <p:tav tm="0">
                                          <p:val>
                                            <p:strVal val="0-#ppt_w/2"/>
                                          </p:val>
                                        </p:tav>
                                        <p:tav tm="100000">
                                          <p:val>
                                            <p:strVal val="#ppt_x"/>
                                          </p:val>
                                        </p:tav>
                                      </p:tavLst>
                                    </p:anim>
                                    <p:anim calcmode="lin" valueType="num">
                                      <p:cBhvr additive="base">
                                        <p:cTn dur="750" fill="hold" id="32"/>
                                        <p:tgtEl>
                                          <p:spTgt spid="107"/>
                                        </p:tgtEl>
                                        <p:attrNameLst>
                                          <p:attrName>ppt_y</p:attrName>
                                        </p:attrNameLst>
                                      </p:cBhvr>
                                      <p:tavLst>
                                        <p:tav tm="0">
                                          <p:val>
                                            <p:strVal val="#ppt_y"/>
                                          </p:val>
                                        </p:tav>
                                        <p:tav tm="100000">
                                          <p:val>
                                            <p:strVal val="#ppt_y"/>
                                          </p:val>
                                        </p:tav>
                                      </p:tavLst>
                                    </p:anim>
                                  </p:childTnLst>
                                </p:cTn>
                              </p:par>
                              <p:par>
                                <p:cTn decel="100000" fill="hold" grpId="0" id="33" nodeType="withEffect" presetClass="entr" presetID="2" presetSubtype="8">
                                  <p:stCondLst>
                                    <p:cond delay="750"/>
                                  </p:stCondLst>
                                  <p:childTnLst>
                                    <p:set>
                                      <p:cBhvr>
                                        <p:cTn dur="1" fill="hold" id="34">
                                          <p:stCondLst>
                                            <p:cond delay="0"/>
                                          </p:stCondLst>
                                        </p:cTn>
                                        <p:tgtEl>
                                          <p:spTgt spid="106"/>
                                        </p:tgtEl>
                                        <p:attrNameLst>
                                          <p:attrName>style.visibility</p:attrName>
                                        </p:attrNameLst>
                                      </p:cBhvr>
                                      <p:to>
                                        <p:strVal val="visible"/>
                                      </p:to>
                                    </p:set>
                                    <p:anim calcmode="lin" valueType="num">
                                      <p:cBhvr additive="base">
                                        <p:cTn dur="750" fill="hold" id="35"/>
                                        <p:tgtEl>
                                          <p:spTgt spid="106"/>
                                        </p:tgtEl>
                                        <p:attrNameLst>
                                          <p:attrName>ppt_x</p:attrName>
                                        </p:attrNameLst>
                                      </p:cBhvr>
                                      <p:tavLst>
                                        <p:tav tm="0">
                                          <p:val>
                                            <p:strVal val="0-#ppt_w/2"/>
                                          </p:val>
                                        </p:tav>
                                        <p:tav tm="100000">
                                          <p:val>
                                            <p:strVal val="#ppt_x"/>
                                          </p:val>
                                        </p:tav>
                                      </p:tavLst>
                                    </p:anim>
                                    <p:anim calcmode="lin" valueType="num">
                                      <p:cBhvr additive="base">
                                        <p:cTn dur="750" fill="hold" id="36"/>
                                        <p:tgtEl>
                                          <p:spTgt spid="106"/>
                                        </p:tgtEl>
                                        <p:attrNameLst>
                                          <p:attrName>ppt_y</p:attrName>
                                        </p:attrNameLst>
                                      </p:cBhvr>
                                      <p:tavLst>
                                        <p:tav tm="0">
                                          <p:val>
                                            <p:strVal val="#ppt_y"/>
                                          </p:val>
                                        </p:tav>
                                        <p:tav tm="100000">
                                          <p:val>
                                            <p:strVal val="#ppt_y"/>
                                          </p:val>
                                        </p:tav>
                                      </p:tavLst>
                                    </p:anim>
                                  </p:childTnLst>
                                </p:cTn>
                              </p:par>
                              <p:par>
                                <p:cTn decel="100000" fill="hold" grpId="0" id="37" nodeType="withEffect" presetClass="entr" presetID="2" presetSubtype="2">
                                  <p:stCondLst>
                                    <p:cond delay="1000"/>
                                  </p:stCondLst>
                                  <p:childTnLst>
                                    <p:set>
                                      <p:cBhvr>
                                        <p:cTn dur="1" fill="hold" id="38">
                                          <p:stCondLst>
                                            <p:cond delay="0"/>
                                          </p:stCondLst>
                                        </p:cTn>
                                        <p:tgtEl>
                                          <p:spTgt spid="101"/>
                                        </p:tgtEl>
                                        <p:attrNameLst>
                                          <p:attrName>style.visibility</p:attrName>
                                        </p:attrNameLst>
                                      </p:cBhvr>
                                      <p:to>
                                        <p:strVal val="visible"/>
                                      </p:to>
                                    </p:set>
                                    <p:anim calcmode="lin" valueType="num">
                                      <p:cBhvr additive="base">
                                        <p:cTn dur="750" fill="hold" id="39"/>
                                        <p:tgtEl>
                                          <p:spTgt spid="101"/>
                                        </p:tgtEl>
                                        <p:attrNameLst>
                                          <p:attrName>ppt_x</p:attrName>
                                        </p:attrNameLst>
                                      </p:cBhvr>
                                      <p:tavLst>
                                        <p:tav tm="0">
                                          <p:val>
                                            <p:strVal val="1+#ppt_w/2"/>
                                          </p:val>
                                        </p:tav>
                                        <p:tav tm="100000">
                                          <p:val>
                                            <p:strVal val="#ppt_x"/>
                                          </p:val>
                                        </p:tav>
                                      </p:tavLst>
                                    </p:anim>
                                    <p:anim calcmode="lin" valueType="num">
                                      <p:cBhvr additive="base">
                                        <p:cTn dur="750" fill="hold" id="40"/>
                                        <p:tgtEl>
                                          <p:spTgt spid="101"/>
                                        </p:tgtEl>
                                        <p:attrNameLst>
                                          <p:attrName>ppt_y</p:attrName>
                                        </p:attrNameLst>
                                      </p:cBhvr>
                                      <p:tavLst>
                                        <p:tav tm="0">
                                          <p:val>
                                            <p:strVal val="#ppt_y"/>
                                          </p:val>
                                        </p:tav>
                                        <p:tav tm="100000">
                                          <p:val>
                                            <p:strVal val="#ppt_y"/>
                                          </p:val>
                                        </p:tav>
                                      </p:tavLst>
                                    </p:anim>
                                  </p:childTnLst>
                                </p:cTn>
                              </p:par>
                              <p:par>
                                <p:cTn decel="100000" fill="hold" grpId="0" id="41" nodeType="withEffect" presetClass="entr" presetID="2" presetSubtype="2">
                                  <p:stCondLst>
                                    <p:cond delay="1250"/>
                                  </p:stCondLst>
                                  <p:childTnLst>
                                    <p:set>
                                      <p:cBhvr>
                                        <p:cTn dur="1" fill="hold" id="42">
                                          <p:stCondLst>
                                            <p:cond delay="0"/>
                                          </p:stCondLst>
                                        </p:cTn>
                                        <p:tgtEl>
                                          <p:spTgt spid="100"/>
                                        </p:tgtEl>
                                        <p:attrNameLst>
                                          <p:attrName>style.visibility</p:attrName>
                                        </p:attrNameLst>
                                      </p:cBhvr>
                                      <p:to>
                                        <p:strVal val="visible"/>
                                      </p:to>
                                    </p:set>
                                    <p:anim calcmode="lin" valueType="num">
                                      <p:cBhvr additive="base">
                                        <p:cTn dur="750" fill="hold" id="43"/>
                                        <p:tgtEl>
                                          <p:spTgt spid="100"/>
                                        </p:tgtEl>
                                        <p:attrNameLst>
                                          <p:attrName>ppt_x</p:attrName>
                                        </p:attrNameLst>
                                      </p:cBhvr>
                                      <p:tavLst>
                                        <p:tav tm="0">
                                          <p:val>
                                            <p:strVal val="1+#ppt_w/2"/>
                                          </p:val>
                                        </p:tav>
                                        <p:tav tm="100000">
                                          <p:val>
                                            <p:strVal val="#ppt_x"/>
                                          </p:val>
                                        </p:tav>
                                      </p:tavLst>
                                    </p:anim>
                                    <p:anim calcmode="lin" valueType="num">
                                      <p:cBhvr additive="base">
                                        <p:cTn dur="750" fill="hold" id="44"/>
                                        <p:tgtEl>
                                          <p:spTgt spid="100"/>
                                        </p:tgtEl>
                                        <p:attrNameLst>
                                          <p:attrName>ppt_y</p:attrName>
                                        </p:attrNameLst>
                                      </p:cBhvr>
                                      <p:tavLst>
                                        <p:tav tm="0">
                                          <p:val>
                                            <p:strVal val="#ppt_y"/>
                                          </p:val>
                                        </p:tav>
                                        <p:tav tm="100000">
                                          <p:val>
                                            <p:strVal val="#ppt_y"/>
                                          </p:val>
                                        </p:tav>
                                      </p:tavLst>
                                    </p:anim>
                                  </p:childTnLst>
                                </p:cTn>
                              </p:par>
                              <p:par>
                                <p:cTn decel="100000" fill="hold" grpId="0" id="45" nodeType="withEffect" presetClass="entr" presetID="2" presetSubtype="2">
                                  <p:stCondLst>
                                    <p:cond delay="1500"/>
                                  </p:stCondLst>
                                  <p:childTnLst>
                                    <p:set>
                                      <p:cBhvr>
                                        <p:cTn dur="1" fill="hold" id="46">
                                          <p:stCondLst>
                                            <p:cond delay="0"/>
                                          </p:stCondLst>
                                        </p:cTn>
                                        <p:tgtEl>
                                          <p:spTgt spid="103"/>
                                        </p:tgtEl>
                                        <p:attrNameLst>
                                          <p:attrName>style.visibility</p:attrName>
                                        </p:attrNameLst>
                                      </p:cBhvr>
                                      <p:to>
                                        <p:strVal val="visible"/>
                                      </p:to>
                                    </p:set>
                                    <p:anim calcmode="lin" valueType="num">
                                      <p:cBhvr additive="base">
                                        <p:cTn dur="750" fill="hold" id="47"/>
                                        <p:tgtEl>
                                          <p:spTgt spid="103"/>
                                        </p:tgtEl>
                                        <p:attrNameLst>
                                          <p:attrName>ppt_x</p:attrName>
                                        </p:attrNameLst>
                                      </p:cBhvr>
                                      <p:tavLst>
                                        <p:tav tm="0">
                                          <p:val>
                                            <p:strVal val="1+#ppt_w/2"/>
                                          </p:val>
                                        </p:tav>
                                        <p:tav tm="100000">
                                          <p:val>
                                            <p:strVal val="#ppt_x"/>
                                          </p:val>
                                        </p:tav>
                                      </p:tavLst>
                                    </p:anim>
                                    <p:anim calcmode="lin" valueType="num">
                                      <p:cBhvr additive="base">
                                        <p:cTn dur="750" fill="hold" id="48"/>
                                        <p:tgtEl>
                                          <p:spTgt spid="103"/>
                                        </p:tgtEl>
                                        <p:attrNameLst>
                                          <p:attrName>ppt_y</p:attrName>
                                        </p:attrNameLst>
                                      </p:cBhvr>
                                      <p:tavLst>
                                        <p:tav tm="0">
                                          <p:val>
                                            <p:strVal val="#ppt_y"/>
                                          </p:val>
                                        </p:tav>
                                        <p:tav tm="100000">
                                          <p:val>
                                            <p:strVal val="#ppt_y"/>
                                          </p:val>
                                        </p:tav>
                                      </p:tavLst>
                                    </p:anim>
                                  </p:childTnLst>
                                </p:cTn>
                              </p:par>
                              <p:par>
                                <p:cTn decel="100000" fill="hold" grpId="0" id="49" nodeType="withEffect" presetClass="entr" presetID="2" presetSubtype="2">
                                  <p:stCondLst>
                                    <p:cond delay="1750"/>
                                  </p:stCondLst>
                                  <p:childTnLst>
                                    <p:set>
                                      <p:cBhvr>
                                        <p:cTn dur="1" fill="hold" id="50">
                                          <p:stCondLst>
                                            <p:cond delay="0"/>
                                          </p:stCondLst>
                                        </p:cTn>
                                        <p:tgtEl>
                                          <p:spTgt spid="102"/>
                                        </p:tgtEl>
                                        <p:attrNameLst>
                                          <p:attrName>style.visibility</p:attrName>
                                        </p:attrNameLst>
                                      </p:cBhvr>
                                      <p:to>
                                        <p:strVal val="visible"/>
                                      </p:to>
                                    </p:set>
                                    <p:anim calcmode="lin" valueType="num">
                                      <p:cBhvr additive="base">
                                        <p:cTn dur="750" fill="hold" id="51"/>
                                        <p:tgtEl>
                                          <p:spTgt spid="102"/>
                                        </p:tgtEl>
                                        <p:attrNameLst>
                                          <p:attrName>ppt_x</p:attrName>
                                        </p:attrNameLst>
                                      </p:cBhvr>
                                      <p:tavLst>
                                        <p:tav tm="0">
                                          <p:val>
                                            <p:strVal val="1+#ppt_w/2"/>
                                          </p:val>
                                        </p:tav>
                                        <p:tav tm="100000">
                                          <p:val>
                                            <p:strVal val="#ppt_x"/>
                                          </p:val>
                                        </p:tav>
                                      </p:tavLst>
                                    </p:anim>
                                    <p:anim calcmode="lin" valueType="num">
                                      <p:cBhvr additive="base">
                                        <p:cTn dur="750" fill="hold" id="52"/>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00"/>
      <p:bldP grpId="0" spid="101"/>
      <p:bldP grpId="0" spid="102"/>
      <p:bldP grpId="0" spid="103"/>
      <p:bldP grpId="0" spid="104"/>
      <p:bldP grpId="0" spid="105"/>
      <p:bldP grpId="0" spid="106"/>
      <p:bldP grpId="0" spid="10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BEBA8EAE-BF5A-486C-A8C5-ECC9F3942E4B}">
                <a14:imgProps>
                  <a14:imgLayer xmlns:d3p1="http://schemas.openxmlformats.org/officeDocument/2006/relationships" d3p1:embed="">
                    <a14:imgEffect>
                      <a14:saturation sat="300000"/>
                    </a14:imgEffect>
                  </a14:imgLayer>
                </a14:imgProps>
              </a:ext>
              <a:ext uri="{28A0092B-C50C-407E-A947-70E740481C1C}">
                <a14:useLocalDpi val="0"/>
              </a:ext>
            </a:extLst>
          </a:blip>
          <a:srcRect b="42982" l="37292" r="1011" t="22315"/>
          <a:stretch>
            <a:fillRect/>
          </a:stretch>
        </p:blipFill>
        <p:spPr>
          <a:xfrm>
            <a:off x="-29498" y="0"/>
            <a:ext cx="12221497" cy="6858000"/>
          </a:xfrm>
          <a:prstGeom prst="rect">
            <a:avLst/>
          </a:prstGeom>
        </p:spPr>
      </p:pic>
      <p:sp>
        <p:nvSpPr>
          <p:cNvPr id="5" name="文本框 4">
            <a:extLst>
              <a:ext uri="{FF2B5EF4-FFF2-40B4-BE49-F238E27FC236}">
                <a16:creationId xmlns:a16="http://schemas.microsoft.com/office/drawing/2014/main" id="{41454C21-413D-4561-9BA3-57DB7560FDB8}"/>
              </a:ext>
            </a:extLst>
          </p:cNvPr>
          <p:cNvSpPr txBox="1"/>
          <p:nvPr/>
        </p:nvSpPr>
        <p:spPr>
          <a:xfrm>
            <a:off x="2189831" y="1979419"/>
            <a:ext cx="7812338" cy="1409700"/>
          </a:xfrm>
          <a:prstGeom prst="rect">
            <a:avLst/>
          </a:prstGeom>
          <a:noFill/>
          <a:ln>
            <a:noFill/>
            <a:prstDash val="lgDashDot"/>
          </a:ln>
        </p:spPr>
        <p:txBody>
          <a:bodyPr bIns="34290" lIns="68580" rIns="68580" rtlCol="0" tIns="34290" wrap="square">
            <a:spAutoFit/>
          </a:bodyPr>
          <a:lstStyle/>
          <a:p>
            <a:pPr algn="ctr" lvl="1" marL="0"/>
            <a:r>
              <a:rPr altLang="en-US" b="1" lang="zh-CN" spc="600" sz="8800">
                <a:solidFill>
                  <a:srgbClr val="0070C0"/>
                </a:solidFill>
                <a:latin charset="-122" panose="020b0503020204020204" pitchFamily="34" typeface="微软雅黑"/>
                <a:ea charset="-122" panose="020b0503020204020204" pitchFamily="34" typeface="微软雅黑"/>
              </a:rPr>
              <a:t>公司基本信息</a:t>
            </a:r>
          </a:p>
        </p:txBody>
      </p:sp>
      <p:sp>
        <p:nvSpPr>
          <p:cNvPr id="6" name="矩形 5">
            <a:extLst>
              <a:ext uri="{FF2B5EF4-FFF2-40B4-BE49-F238E27FC236}">
                <a16:creationId xmlns:a16="http://schemas.microsoft.com/office/drawing/2014/main" id="{D6D3C8C8-4399-42B6-8652-C538F20BB48A}"/>
              </a:ext>
            </a:extLst>
          </p:cNvPr>
          <p:cNvSpPr/>
          <p:nvPr/>
        </p:nvSpPr>
        <p:spPr>
          <a:xfrm>
            <a:off x="2779485" y="3301286"/>
            <a:ext cx="6596380" cy="335280"/>
          </a:xfrm>
          <a:prstGeom prst="rect">
            <a:avLst/>
          </a:prstGeom>
        </p:spPr>
        <p:txBody>
          <a:bodyPr wrap="none">
            <a:spAutoFit/>
          </a:bodyPr>
          <a:lstStyle/>
          <a:p>
            <a:pPr algn="ctr"/>
            <a:r>
              <a:rPr altLang="en-US" lang="zh-CN" spc="1000" sz="1600">
                <a:solidFill>
                  <a:schemeClr val="tx1">
                    <a:lumMod val="50000"/>
                    <a:lumOff val="50000"/>
                  </a:schemeClr>
                </a:solidFill>
                <a:latin typeface="+mn-ea"/>
              </a:rPr>
              <a:t>COMPANY BASIC INFORMATION</a:t>
            </a:r>
          </a:p>
        </p:txBody>
      </p:sp>
    </p:spTree>
    <p:extLst>
      <p:ext uri="{BB962C8B-B14F-4D97-AF65-F5344CB8AC3E}">
        <p14:creationId val="1544249034"/>
      </p:ext>
    </p:extLst>
  </p:cSld>
  <p:clrMapOvr>
    <a:masterClrMapping/>
  </p:clrMapOvr>
  <mc:AlternateContent>
    <mc:Choice Requires="p14">
      <p:transition advClick="0" p14:dur="1600" spd="slow">
        <p:blinds dir="vert"/>
      </p:transition>
    </mc:Choice>
    <mc:Fallback>
      <p:transition advClick="0"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id="7"/>
                                        <p:tgtEl>
                                          <p:spTgt spid="5"/>
                                        </p:tgtEl>
                                        <p:attrNameLst>
                                          <p:attrName>ppt_y</p:attrName>
                                        </p:attrNameLst>
                                      </p:cBhvr>
                                      <p:tavLst>
                                        <p:tav tm="0">
                                          <p:val>
                                            <p:strVal val="#ppt_y+#ppt_h*1.125000"/>
                                          </p:val>
                                        </p:tav>
                                        <p:tav tm="100000">
                                          <p:val>
                                            <p:strVal val="#ppt_y"/>
                                          </p:val>
                                        </p:tav>
                                      </p:tavLst>
                                    </p:anim>
                                    <p:animEffect filter="wipe(up)" transition="in">
                                      <p:cBhvr>
                                        <p:cTn dur="500" id="8"/>
                                        <p:tgtEl>
                                          <p:spTgt spid="5"/>
                                        </p:tgtEl>
                                      </p:cBhvr>
                                    </p:animEffect>
                                  </p:childTnLst>
                                </p:cTn>
                              </p:par>
                            </p:childTnLst>
                          </p:cTn>
                        </p:par>
                        <p:par>
                          <p:cTn fill="hold" id="9" nodeType="afterGroup">
                            <p:stCondLst>
                              <p:cond delay="500"/>
                            </p:stCondLst>
                            <p:childTnLst>
                              <p:par>
                                <p:cTn fill="hold" id="10" nodeType="afterEffect" presetClass="entr" presetID="16" presetSubtype="21">
                                  <p:stCondLst>
                                    <p:cond delay="0"/>
                                  </p:stCondLst>
                                  <p:childTnLst>
                                    <p:set>
                                      <p:cBhvr>
                                        <p:cTn dur="1" fill="hold" id="11">
                                          <p:stCondLst>
                                            <p:cond delay="0"/>
                                          </p:stCondLst>
                                        </p:cTn>
                                        <p:tgtEl>
                                          <p:spTgt spid="6">
                                            <p:txEl>
                                              <p:pRg end="0" st="0"/>
                                            </p:txEl>
                                          </p:spTgt>
                                        </p:tgtEl>
                                        <p:attrNameLst>
                                          <p:attrName>style.visibility</p:attrName>
                                        </p:attrNameLst>
                                      </p:cBhvr>
                                      <p:to>
                                        <p:strVal val="visible"/>
                                      </p:to>
                                    </p:set>
                                    <p:animEffect filter="barn(inVertical)" transition="in">
                                      <p:cBhvr>
                                        <p:cTn dur="500" id="12"/>
                                        <p:tgtEl>
                                          <p:spTgt spid="6">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46070" y="343487"/>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发展目标</a:t>
            </a:r>
          </a:p>
        </p:txBody>
      </p:sp>
      <p:sp>
        <p:nvSpPr>
          <p:cNvPr id="34" name="Oval 12"/>
          <p:cNvSpPr/>
          <p:nvPr/>
        </p:nvSpPr>
        <p:spPr bwMode="auto">
          <a:xfrm>
            <a:off x="1220653" y="2111374"/>
            <a:ext cx="3715095" cy="3715095"/>
          </a:xfrm>
          <a:prstGeom prst="ellipse">
            <a:avLst/>
          </a:prstGeom>
          <a:blipFill>
            <a:blip r:embed="rId4">
              <a:extLst>
                <a:ext uri="{28A0092B-C50C-407E-A947-70E740481C1C}">
                  <a14:useLocalDpi/>
                </a:ext>
              </a:extLst>
            </a:blip>
            <a:stretch>
              <a:fillRect/>
            </a:stretch>
          </a:blipFill>
          <a:ln w="127000">
            <a:gradFill>
              <a:gsLst>
                <a:gs pos="0">
                  <a:schemeClr val="accent1"/>
                </a:gs>
                <a:gs pos="100000">
                  <a:schemeClr val="accent4"/>
                </a:gs>
              </a:gsLst>
              <a:lin ang="5400000" scaled="1"/>
            </a:gradFill>
          </a:ln>
          <a:effectLst/>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zh-CN" lang="en-US" sz="2800">
              <a:solidFill>
                <a:schemeClr val="accent2"/>
              </a:solidFill>
              <a:ea charset="0" typeface="Source Sans Pro"/>
              <a:cs charset="0" typeface="Source Sans Pro"/>
            </a:endParaRPr>
          </a:p>
        </p:txBody>
      </p:sp>
      <p:grpSp>
        <p:nvGrpSpPr>
          <p:cNvPr id="35" name="组合 34"/>
          <p:cNvGrpSpPr/>
          <p:nvPr/>
        </p:nvGrpSpPr>
        <p:grpSpPr>
          <a:xfrm>
            <a:off x="4024926" y="2113507"/>
            <a:ext cx="745631" cy="745631"/>
            <a:chOff x="1520456" y="3965944"/>
            <a:chExt cx="566761" cy="566761"/>
          </a:xfrm>
        </p:grpSpPr>
        <p:sp>
          <p:nvSpPr>
            <p:cNvPr id="36" name="Oval 1"/>
            <p:cNvSpPr/>
            <p:nvPr/>
          </p:nvSpPr>
          <p:spPr>
            <a:xfrm>
              <a:off x="1520456" y="3965944"/>
              <a:ext cx="566761" cy="566761"/>
            </a:xfrm>
            <a:prstGeom prst="ellipse">
              <a:avLst/>
            </a:prstGeom>
            <a:gradFill flip="none" rotWithShape="1">
              <a:gsLst>
                <a:gs pos="0">
                  <a:schemeClr val="accent2">
                    <a:lumMod val="75000"/>
                  </a:schemeClr>
                </a:gs>
                <a:gs pos="100000">
                  <a:schemeClr val="accent2">
                    <a:lumMod val="60000"/>
                    <a:lumOff val="40000"/>
                  </a:schemeClr>
                </a:gs>
              </a:gsLst>
              <a:lin ang="13500000" scaled="1"/>
            </a:gradFill>
            <a:ln>
              <a:noFill/>
            </a:ln>
            <a:effectLst>
              <a:outerShdw algn="tl" blurRad="508000" dir="5400000" dist="254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ea charset="-122" panose="020b0503020204020204" pitchFamily="34" typeface="微软雅黑"/>
              </a:endParaRPr>
            </a:p>
          </p:txBody>
        </p:sp>
        <p:sp>
          <p:nvSpPr>
            <p:cNvPr id="37" name="Freeform 61"/>
            <p:cNvSpPr>
              <a:spLocks noEditPoints="1"/>
            </p:cNvSpPr>
            <p:nvPr/>
          </p:nvSpPr>
          <p:spPr bwMode="auto">
            <a:xfrm>
              <a:off x="1667721" y="4126360"/>
              <a:ext cx="272229" cy="259855"/>
            </a:xfrm>
            <a:custGeom>
              <a:gdLst>
                <a:gd fmla="*/ 129 w 130" name="T0"/>
                <a:gd fmla="*/ 46 h 124" name="T1"/>
                <a:gd fmla="*/ 121 w 130" name="T2"/>
                <a:gd fmla="*/ 40 h 124" name="T3"/>
                <a:gd fmla="*/ 88 w 130" name="T4"/>
                <a:gd fmla="*/ 35 h 124" name="T5"/>
                <a:gd fmla="*/ 73 w 130" name="T6"/>
                <a:gd fmla="*/ 5 h 124" name="T7"/>
                <a:gd fmla="*/ 65 w 130" name="T8"/>
                <a:gd fmla="*/ 0 h 124" name="T9"/>
                <a:gd fmla="*/ 57 w 130" name="T10"/>
                <a:gd fmla="*/ 5 h 124" name="T11"/>
                <a:gd fmla="*/ 42 w 130" name="T12"/>
                <a:gd fmla="*/ 35 h 124" name="T13"/>
                <a:gd fmla="*/ 9 w 130" name="T14"/>
                <a:gd fmla="*/ 40 h 124" name="T15"/>
                <a:gd fmla="*/ 1 w 130" name="T16"/>
                <a:gd fmla="*/ 46 h 124" name="T17"/>
                <a:gd fmla="*/ 4 w 130" name="T18"/>
                <a:gd fmla="*/ 55 h 124" name="T19"/>
                <a:gd fmla="*/ 28 w 130" name="T20"/>
                <a:gd fmla="*/ 80 h 124" name="T21"/>
                <a:gd fmla="*/ 22 w 130" name="T22"/>
                <a:gd fmla="*/ 114 h 124" name="T23"/>
                <a:gd fmla="*/ 26 w 130" name="T24"/>
                <a:gd fmla="*/ 122 h 124" name="T25"/>
                <a:gd fmla="*/ 31 w 130" name="T26"/>
                <a:gd fmla="*/ 124 h 124" name="T27"/>
                <a:gd fmla="*/ 36 w 130" name="T28"/>
                <a:gd fmla="*/ 123 h 124" name="T29"/>
                <a:gd fmla="*/ 65 w 130" name="T30"/>
                <a:gd fmla="*/ 107 h 124" name="T31"/>
                <a:gd fmla="*/ 94 w 130" name="T32"/>
                <a:gd fmla="*/ 123 h 124" name="T33"/>
                <a:gd fmla="*/ 99 w 130" name="T34"/>
                <a:gd fmla="*/ 124 h 124" name="T35"/>
                <a:gd fmla="*/ 104 w 130" name="T36"/>
                <a:gd fmla="*/ 122 h 124" name="T37"/>
                <a:gd fmla="*/ 108 w 130" name="T38"/>
                <a:gd fmla="*/ 114 h 124" name="T39"/>
                <a:gd fmla="*/ 102 w 130" name="T40"/>
                <a:gd fmla="*/ 80 h 124" name="T41"/>
                <a:gd fmla="*/ 126 w 130" name="T42"/>
                <a:gd fmla="*/ 55 h 124" name="T43"/>
                <a:gd fmla="*/ 129 w 130" name="T44"/>
                <a:gd fmla="*/ 46 h 124" name="T45"/>
                <a:gd fmla="*/ 95 w 130" name="T46"/>
                <a:gd fmla="*/ 73 h 124" name="T47"/>
                <a:gd fmla="*/ 93 w 130" name="T48"/>
                <a:gd fmla="*/ 81 h 124" name="T49"/>
                <a:gd fmla="*/ 99 w 130" name="T50"/>
                <a:gd fmla="*/ 115 h 124" name="T51"/>
                <a:gd fmla="*/ 69 w 130" name="T52"/>
                <a:gd fmla="*/ 99 h 124" name="T53"/>
                <a:gd fmla="*/ 65 w 130" name="T54"/>
                <a:gd fmla="*/ 98 h 124" name="T55"/>
                <a:gd fmla="*/ 61 w 130" name="T56"/>
                <a:gd fmla="*/ 99 h 124" name="T57"/>
                <a:gd fmla="*/ 31 w 130" name="T58"/>
                <a:gd fmla="*/ 115 h 124" name="T59"/>
                <a:gd fmla="*/ 37 w 130" name="T60"/>
                <a:gd fmla="*/ 81 h 124" name="T61"/>
                <a:gd fmla="*/ 35 w 130" name="T62"/>
                <a:gd fmla="*/ 73 h 124" name="T63"/>
                <a:gd fmla="*/ 10 w 130" name="T64"/>
                <a:gd fmla="*/ 49 h 124" name="T65"/>
                <a:gd fmla="*/ 44 w 130" name="T66"/>
                <a:gd fmla="*/ 44 h 124" name="T67"/>
                <a:gd fmla="*/ 51 w 130" name="T68"/>
                <a:gd fmla="*/ 39 h 124" name="T69"/>
                <a:gd fmla="*/ 65 w 130" name="T70"/>
                <a:gd fmla="*/ 9 h 124" name="T71"/>
                <a:gd fmla="*/ 79 w 130" name="T72"/>
                <a:gd fmla="*/ 39 h 124" name="T73"/>
                <a:gd fmla="*/ 86 w 130" name="T74"/>
                <a:gd fmla="*/ 44 h 124" name="T75"/>
                <a:gd fmla="*/ 120 w 130" name="T76"/>
                <a:gd fmla="*/ 49 h 124" name="T77"/>
                <a:gd fmla="*/ 95 w 130" name="T78"/>
                <a:gd fmla="*/ 73 h 12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4" w="130">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id-ID">
                <a:solidFill>
                  <a:prstClr val="black"/>
                </a:solidFill>
              </a:endParaRPr>
            </a:p>
          </p:txBody>
        </p:sp>
      </p:grpSp>
      <p:grpSp>
        <p:nvGrpSpPr>
          <p:cNvPr id="38" name="组合 37"/>
          <p:cNvGrpSpPr/>
          <p:nvPr/>
        </p:nvGrpSpPr>
        <p:grpSpPr>
          <a:xfrm>
            <a:off x="6095999" y="1932325"/>
            <a:ext cx="4731485" cy="1543436"/>
            <a:chOff x="658813" y="4877297"/>
            <a:chExt cx="7461236" cy="1543436"/>
          </a:xfrm>
        </p:grpSpPr>
        <p:sp>
          <p:nvSpPr>
            <p:cNvPr id="39" name="文本框 38"/>
            <p:cNvSpPr txBox="1"/>
            <p:nvPr/>
          </p:nvSpPr>
          <p:spPr>
            <a:xfrm>
              <a:off x="658813" y="4877297"/>
              <a:ext cx="3216464" cy="502920"/>
            </a:xfrm>
            <a:prstGeom prst="rect">
              <a:avLst/>
            </a:prstGeom>
            <a:noFill/>
          </p:spPr>
          <p:txBody>
            <a:bodyPr rtlCol="0" wrap="square">
              <a:spAutoFit/>
            </a:bodyPr>
            <a:lstStyle/>
            <a:p>
              <a:pPr>
                <a:lnSpc>
                  <a:spcPct val="150000"/>
                </a:lnSpc>
              </a:pPr>
              <a:r>
                <a:rPr altLang="en-US" b="1" lang="zh-CN" spc="300">
                  <a:solidFill>
                    <a:schemeClr val="tx1">
                      <a:lumMod val="85000"/>
                      <a:lumOff val="15000"/>
                    </a:schemeClr>
                  </a:solidFill>
                  <a:latin typeface="+mj-ea"/>
                  <a:ea typeface="+mj-ea"/>
                  <a:cs typeface="+mn-ea"/>
                  <a:sym typeface="+mn-lt"/>
                </a:rPr>
                <a:t>添加您的标题</a:t>
              </a:r>
            </a:p>
          </p:txBody>
        </p:sp>
        <p:sp>
          <p:nvSpPr>
            <p:cNvPr id="40" name="文本框 39"/>
            <p:cNvSpPr txBox="1"/>
            <p:nvPr/>
          </p:nvSpPr>
          <p:spPr>
            <a:xfrm>
              <a:off x="658816" y="5338962"/>
              <a:ext cx="7461234" cy="845820"/>
            </a:xfrm>
            <a:prstGeom prst="rect">
              <a:avLst/>
            </a:prstGeom>
            <a:noFill/>
          </p:spPr>
          <p:txBody>
            <a:bodyPr rtlCol="0" wrap="square">
              <a:spAutoFit/>
            </a:bodyPr>
            <a:lstStyle/>
            <a:p>
              <a:pPr>
                <a:lnSpc>
                  <a:spcPct val="150000"/>
                </a:lnSpc>
              </a:pPr>
              <a:r>
                <a:rPr altLang="en-US" lang="zh-CN" spc="300" sz="1100">
                  <a:solidFill>
                    <a:schemeClr val="bg1">
                      <a:lumMod val="65000"/>
                    </a:schemeClr>
                  </a:solidFill>
                </a:rPr>
                <a:t>由在此输入详细介绍，以表达项目工作的详细资料和文字信息。由在此输入详细介绍，以表达项目工作的详细资料和文字信息。</a:t>
              </a:r>
            </a:p>
          </p:txBody>
        </p:sp>
      </p:grpSp>
      <p:grpSp>
        <p:nvGrpSpPr>
          <p:cNvPr id="41" name="组合 40"/>
          <p:cNvGrpSpPr/>
          <p:nvPr/>
        </p:nvGrpSpPr>
        <p:grpSpPr>
          <a:xfrm>
            <a:off x="6202018" y="4184374"/>
            <a:ext cx="1321903" cy="1321903"/>
            <a:chOff x="6202018" y="4184374"/>
            <a:chExt cx="1321903" cy="1321903"/>
          </a:xfrm>
        </p:grpSpPr>
        <p:sp>
          <p:nvSpPr>
            <p:cNvPr id="42" name="圆角矩形 41"/>
            <p:cNvSpPr/>
            <p:nvPr/>
          </p:nvSpPr>
          <p:spPr>
            <a:xfrm>
              <a:off x="6202018" y="4184374"/>
              <a:ext cx="1321903" cy="1321903"/>
            </a:xfrm>
            <a:prstGeom prst="roundRect">
              <a:avLst>
                <a:gd fmla="val 7645" name="adj"/>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a:effectLst>
              <a:outerShdw algn="t" blurRad="381000" dir="5400000" dist="152400" rotWithShape="0" sx="101000" sy="101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4400">
                <a:solidFill>
                  <a:schemeClr val="accent1"/>
                </a:solidFill>
                <a:latin charset="0" panose="020b0806030902050204" pitchFamily="34" typeface="Impact"/>
                <a:ea charset="0" typeface="Source Sans Pro"/>
                <a:cs charset="0" typeface="Source Sans Pro"/>
              </a:endParaRPr>
            </a:p>
          </p:txBody>
        </p:sp>
        <p:sp>
          <p:nvSpPr>
            <p:cNvPr id="43" name="Freeform 61"/>
            <p:cNvSpPr>
              <a:spLocks noEditPoints="1"/>
            </p:cNvSpPr>
            <p:nvPr/>
          </p:nvSpPr>
          <p:spPr bwMode="auto">
            <a:xfrm>
              <a:off x="6742294" y="4397750"/>
              <a:ext cx="243889" cy="232803"/>
            </a:xfrm>
            <a:custGeom>
              <a:gdLst>
                <a:gd fmla="*/ 129 w 130" name="T0"/>
                <a:gd fmla="*/ 46 h 124" name="T1"/>
                <a:gd fmla="*/ 121 w 130" name="T2"/>
                <a:gd fmla="*/ 40 h 124" name="T3"/>
                <a:gd fmla="*/ 88 w 130" name="T4"/>
                <a:gd fmla="*/ 35 h 124" name="T5"/>
                <a:gd fmla="*/ 73 w 130" name="T6"/>
                <a:gd fmla="*/ 5 h 124" name="T7"/>
                <a:gd fmla="*/ 65 w 130" name="T8"/>
                <a:gd fmla="*/ 0 h 124" name="T9"/>
                <a:gd fmla="*/ 57 w 130" name="T10"/>
                <a:gd fmla="*/ 5 h 124" name="T11"/>
                <a:gd fmla="*/ 42 w 130" name="T12"/>
                <a:gd fmla="*/ 35 h 124" name="T13"/>
                <a:gd fmla="*/ 9 w 130" name="T14"/>
                <a:gd fmla="*/ 40 h 124" name="T15"/>
                <a:gd fmla="*/ 1 w 130" name="T16"/>
                <a:gd fmla="*/ 46 h 124" name="T17"/>
                <a:gd fmla="*/ 4 w 130" name="T18"/>
                <a:gd fmla="*/ 55 h 124" name="T19"/>
                <a:gd fmla="*/ 28 w 130" name="T20"/>
                <a:gd fmla="*/ 80 h 124" name="T21"/>
                <a:gd fmla="*/ 22 w 130" name="T22"/>
                <a:gd fmla="*/ 114 h 124" name="T23"/>
                <a:gd fmla="*/ 26 w 130" name="T24"/>
                <a:gd fmla="*/ 122 h 124" name="T25"/>
                <a:gd fmla="*/ 31 w 130" name="T26"/>
                <a:gd fmla="*/ 124 h 124" name="T27"/>
                <a:gd fmla="*/ 36 w 130" name="T28"/>
                <a:gd fmla="*/ 123 h 124" name="T29"/>
                <a:gd fmla="*/ 65 w 130" name="T30"/>
                <a:gd fmla="*/ 107 h 124" name="T31"/>
                <a:gd fmla="*/ 94 w 130" name="T32"/>
                <a:gd fmla="*/ 123 h 124" name="T33"/>
                <a:gd fmla="*/ 99 w 130" name="T34"/>
                <a:gd fmla="*/ 124 h 124" name="T35"/>
                <a:gd fmla="*/ 104 w 130" name="T36"/>
                <a:gd fmla="*/ 122 h 124" name="T37"/>
                <a:gd fmla="*/ 108 w 130" name="T38"/>
                <a:gd fmla="*/ 114 h 124" name="T39"/>
                <a:gd fmla="*/ 102 w 130" name="T40"/>
                <a:gd fmla="*/ 80 h 124" name="T41"/>
                <a:gd fmla="*/ 126 w 130" name="T42"/>
                <a:gd fmla="*/ 55 h 124" name="T43"/>
                <a:gd fmla="*/ 129 w 130" name="T44"/>
                <a:gd fmla="*/ 46 h 124" name="T45"/>
                <a:gd fmla="*/ 95 w 130" name="T46"/>
                <a:gd fmla="*/ 73 h 124" name="T47"/>
                <a:gd fmla="*/ 93 w 130" name="T48"/>
                <a:gd fmla="*/ 81 h 124" name="T49"/>
                <a:gd fmla="*/ 99 w 130" name="T50"/>
                <a:gd fmla="*/ 115 h 124" name="T51"/>
                <a:gd fmla="*/ 69 w 130" name="T52"/>
                <a:gd fmla="*/ 99 h 124" name="T53"/>
                <a:gd fmla="*/ 65 w 130" name="T54"/>
                <a:gd fmla="*/ 98 h 124" name="T55"/>
                <a:gd fmla="*/ 61 w 130" name="T56"/>
                <a:gd fmla="*/ 99 h 124" name="T57"/>
                <a:gd fmla="*/ 31 w 130" name="T58"/>
                <a:gd fmla="*/ 115 h 124" name="T59"/>
                <a:gd fmla="*/ 37 w 130" name="T60"/>
                <a:gd fmla="*/ 81 h 124" name="T61"/>
                <a:gd fmla="*/ 35 w 130" name="T62"/>
                <a:gd fmla="*/ 73 h 124" name="T63"/>
                <a:gd fmla="*/ 10 w 130" name="T64"/>
                <a:gd fmla="*/ 49 h 124" name="T65"/>
                <a:gd fmla="*/ 44 w 130" name="T66"/>
                <a:gd fmla="*/ 44 h 124" name="T67"/>
                <a:gd fmla="*/ 51 w 130" name="T68"/>
                <a:gd fmla="*/ 39 h 124" name="T69"/>
                <a:gd fmla="*/ 65 w 130" name="T70"/>
                <a:gd fmla="*/ 9 h 124" name="T71"/>
                <a:gd fmla="*/ 79 w 130" name="T72"/>
                <a:gd fmla="*/ 39 h 124" name="T73"/>
                <a:gd fmla="*/ 86 w 130" name="T74"/>
                <a:gd fmla="*/ 44 h 124" name="T75"/>
                <a:gd fmla="*/ 120 w 130" name="T76"/>
                <a:gd fmla="*/ 49 h 124" name="T77"/>
                <a:gd fmla="*/ 95 w 130" name="T78"/>
                <a:gd fmla="*/ 73 h 12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4" w="130">
                  <a:moveTo>
                    <a:pt x="129" y="46"/>
                  </a:moveTo>
                  <a:cubicBezTo>
                    <a:pt x="127" y="43"/>
                    <a:pt x="125" y="41"/>
                    <a:pt x="121" y="40"/>
                  </a:cubicBezTo>
                  <a:cubicBezTo>
                    <a:pt x="88" y="35"/>
                    <a:pt x="88" y="35"/>
                    <a:pt x="88" y="35"/>
                  </a:cubicBezTo>
                  <a:cubicBezTo>
                    <a:pt x="73" y="5"/>
                    <a:pt x="73" y="5"/>
                    <a:pt x="73" y="5"/>
                  </a:cubicBezTo>
                  <a:cubicBezTo>
                    <a:pt x="72" y="2"/>
                    <a:pt x="69" y="0"/>
                    <a:pt x="65" y="0"/>
                  </a:cubicBezTo>
                  <a:cubicBezTo>
                    <a:pt x="61" y="0"/>
                    <a:pt x="58" y="2"/>
                    <a:pt x="57" y="5"/>
                  </a:cubicBezTo>
                  <a:cubicBezTo>
                    <a:pt x="42" y="35"/>
                    <a:pt x="42" y="35"/>
                    <a:pt x="42" y="35"/>
                  </a:cubicBezTo>
                  <a:cubicBezTo>
                    <a:pt x="9" y="40"/>
                    <a:pt x="9" y="40"/>
                    <a:pt x="9" y="40"/>
                  </a:cubicBezTo>
                  <a:cubicBezTo>
                    <a:pt x="5" y="41"/>
                    <a:pt x="3" y="43"/>
                    <a:pt x="1" y="46"/>
                  </a:cubicBezTo>
                  <a:cubicBezTo>
                    <a:pt x="0" y="49"/>
                    <a:pt x="1" y="53"/>
                    <a:pt x="4" y="55"/>
                  </a:cubicBezTo>
                  <a:cubicBezTo>
                    <a:pt x="28" y="80"/>
                    <a:pt x="28" y="80"/>
                    <a:pt x="28" y="80"/>
                  </a:cubicBezTo>
                  <a:cubicBezTo>
                    <a:pt x="22" y="114"/>
                    <a:pt x="22" y="114"/>
                    <a:pt x="22" y="114"/>
                  </a:cubicBezTo>
                  <a:cubicBezTo>
                    <a:pt x="22" y="117"/>
                    <a:pt x="23" y="120"/>
                    <a:pt x="26" y="122"/>
                  </a:cubicBezTo>
                  <a:cubicBezTo>
                    <a:pt x="28" y="123"/>
                    <a:pt x="30" y="124"/>
                    <a:pt x="31" y="124"/>
                  </a:cubicBezTo>
                  <a:cubicBezTo>
                    <a:pt x="33" y="124"/>
                    <a:pt x="35" y="124"/>
                    <a:pt x="36" y="123"/>
                  </a:cubicBezTo>
                  <a:cubicBezTo>
                    <a:pt x="65" y="107"/>
                    <a:pt x="65" y="107"/>
                    <a:pt x="65" y="107"/>
                  </a:cubicBezTo>
                  <a:cubicBezTo>
                    <a:pt x="94" y="123"/>
                    <a:pt x="94" y="123"/>
                    <a:pt x="94" y="123"/>
                  </a:cubicBezTo>
                  <a:cubicBezTo>
                    <a:pt x="95" y="124"/>
                    <a:pt x="97" y="124"/>
                    <a:pt x="99" y="124"/>
                  </a:cubicBezTo>
                  <a:cubicBezTo>
                    <a:pt x="100" y="124"/>
                    <a:pt x="102" y="123"/>
                    <a:pt x="104" y="122"/>
                  </a:cubicBezTo>
                  <a:cubicBezTo>
                    <a:pt x="107" y="120"/>
                    <a:pt x="108" y="117"/>
                    <a:pt x="108" y="114"/>
                  </a:cubicBezTo>
                  <a:cubicBezTo>
                    <a:pt x="102" y="80"/>
                    <a:pt x="102" y="80"/>
                    <a:pt x="102" y="80"/>
                  </a:cubicBezTo>
                  <a:cubicBezTo>
                    <a:pt x="126" y="55"/>
                    <a:pt x="126" y="55"/>
                    <a:pt x="126" y="55"/>
                  </a:cubicBezTo>
                  <a:cubicBezTo>
                    <a:pt x="129" y="53"/>
                    <a:pt x="130" y="49"/>
                    <a:pt x="129" y="46"/>
                  </a:cubicBezTo>
                  <a:close/>
                  <a:moveTo>
                    <a:pt x="95" y="73"/>
                  </a:moveTo>
                  <a:cubicBezTo>
                    <a:pt x="93" y="75"/>
                    <a:pt x="92" y="78"/>
                    <a:pt x="93" y="81"/>
                  </a:cubicBezTo>
                  <a:cubicBezTo>
                    <a:pt x="99" y="115"/>
                    <a:pt x="99" y="115"/>
                    <a:pt x="99" y="115"/>
                  </a:cubicBezTo>
                  <a:cubicBezTo>
                    <a:pt x="69" y="99"/>
                    <a:pt x="69" y="99"/>
                    <a:pt x="69" y="99"/>
                  </a:cubicBezTo>
                  <a:cubicBezTo>
                    <a:pt x="68" y="99"/>
                    <a:pt x="67" y="98"/>
                    <a:pt x="65" y="98"/>
                  </a:cubicBezTo>
                  <a:cubicBezTo>
                    <a:pt x="63" y="98"/>
                    <a:pt x="62" y="99"/>
                    <a:pt x="61" y="99"/>
                  </a:cubicBezTo>
                  <a:cubicBezTo>
                    <a:pt x="31" y="115"/>
                    <a:pt x="31" y="115"/>
                    <a:pt x="31" y="115"/>
                  </a:cubicBezTo>
                  <a:cubicBezTo>
                    <a:pt x="37" y="81"/>
                    <a:pt x="37" y="81"/>
                    <a:pt x="37" y="81"/>
                  </a:cubicBezTo>
                  <a:cubicBezTo>
                    <a:pt x="38" y="78"/>
                    <a:pt x="37" y="75"/>
                    <a:pt x="35" y="73"/>
                  </a:cubicBezTo>
                  <a:cubicBezTo>
                    <a:pt x="10" y="49"/>
                    <a:pt x="10" y="49"/>
                    <a:pt x="10" y="49"/>
                  </a:cubicBezTo>
                  <a:cubicBezTo>
                    <a:pt x="44" y="44"/>
                    <a:pt x="44" y="44"/>
                    <a:pt x="44" y="44"/>
                  </a:cubicBezTo>
                  <a:cubicBezTo>
                    <a:pt x="47" y="44"/>
                    <a:pt x="49" y="42"/>
                    <a:pt x="51" y="39"/>
                  </a:cubicBezTo>
                  <a:cubicBezTo>
                    <a:pt x="65" y="9"/>
                    <a:pt x="65" y="9"/>
                    <a:pt x="65" y="9"/>
                  </a:cubicBezTo>
                  <a:cubicBezTo>
                    <a:pt x="79" y="39"/>
                    <a:pt x="79" y="39"/>
                    <a:pt x="79" y="39"/>
                  </a:cubicBezTo>
                  <a:cubicBezTo>
                    <a:pt x="81" y="42"/>
                    <a:pt x="83" y="44"/>
                    <a:pt x="86" y="44"/>
                  </a:cubicBezTo>
                  <a:cubicBezTo>
                    <a:pt x="120" y="49"/>
                    <a:pt x="120" y="49"/>
                    <a:pt x="120" y="49"/>
                  </a:cubicBezTo>
                  <a:lnTo>
                    <a:pt x="95" y="73"/>
                  </a:lnTo>
                  <a:close/>
                </a:path>
              </a:pathLst>
            </a:custGeom>
            <a:solidFill>
              <a:schemeClr val="accent1"/>
            </a:solidFill>
            <a:ln>
              <a:noFill/>
            </a:ln>
            <a:extLst/>
          </p:spPr>
          <p:txBody>
            <a:bodyPr anchor="t" anchorCtr="0" bIns="45720" compatLnSpc="1" lIns="91440" numCol="1" rIns="91440" tIns="45720" vert="horz" wrap="square">
              <a:prstTxWarp prst="textNoShape">
                <a:avLst/>
              </a:prstTxWarp>
            </a:bodyPr>
            <a:lstStyle/>
            <a:p>
              <a:endParaRPr lang="id-ID" sz="3200">
                <a:solidFill>
                  <a:prstClr val="black"/>
                </a:solidFill>
                <a:latin charset="0" panose="020b0806030902050204" pitchFamily="34" typeface="Impact"/>
              </a:endParaRPr>
            </a:p>
          </p:txBody>
        </p:sp>
        <p:sp>
          <p:nvSpPr>
            <p:cNvPr id="44" name="文本框 43"/>
            <p:cNvSpPr txBox="1"/>
            <p:nvPr/>
          </p:nvSpPr>
          <p:spPr>
            <a:xfrm>
              <a:off x="6459267" y="4708796"/>
              <a:ext cx="809943" cy="518160"/>
            </a:xfrm>
            <a:prstGeom prst="rect">
              <a:avLst/>
            </a:prstGeom>
            <a:noFill/>
          </p:spPr>
          <p:txBody>
            <a:bodyPr rtlCol="0" wrap="none">
              <a:spAutoFit/>
            </a:bodyPr>
            <a:lstStyle/>
            <a:p>
              <a:pPr algn="ctr"/>
              <a:r>
                <a:rPr altLang="zh-CN" lang="en-US" sz="2800">
                  <a:solidFill>
                    <a:schemeClr val="tx1">
                      <a:lumMod val="50000"/>
                      <a:lumOff val="50000"/>
                    </a:schemeClr>
                  </a:solidFill>
                  <a:latin charset="0" panose="020b0806030902050204" pitchFamily="34" typeface="Impact"/>
                </a:rPr>
                <a:t>80%</a:t>
              </a:r>
            </a:p>
          </p:txBody>
        </p:sp>
      </p:grpSp>
      <p:grpSp>
        <p:nvGrpSpPr>
          <p:cNvPr id="45" name="组合 44"/>
          <p:cNvGrpSpPr/>
          <p:nvPr/>
        </p:nvGrpSpPr>
        <p:grpSpPr>
          <a:xfrm>
            <a:off x="9438861" y="4184373"/>
            <a:ext cx="1321903" cy="1321903"/>
            <a:chOff x="9438861" y="4184373"/>
            <a:chExt cx="1321903" cy="1321903"/>
          </a:xfrm>
        </p:grpSpPr>
        <p:sp>
          <p:nvSpPr>
            <p:cNvPr id="46" name="圆角矩形 45"/>
            <p:cNvSpPr/>
            <p:nvPr/>
          </p:nvSpPr>
          <p:spPr>
            <a:xfrm>
              <a:off x="9438861" y="4184373"/>
              <a:ext cx="1321903" cy="1321903"/>
            </a:xfrm>
            <a:prstGeom prst="roundRect">
              <a:avLst>
                <a:gd fmla="val 7645" name="adj"/>
              </a:avLst>
            </a:prstGeom>
            <a:solidFill>
              <a:schemeClr val="bg1"/>
            </a:solidFill>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ln>
            <a:effectLst>
              <a:outerShdw algn="t" blurRad="381000" dir="5400000" dist="152400" rotWithShape="0" sx="101000" sy="10100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4400">
                <a:solidFill>
                  <a:schemeClr val="accent1"/>
                </a:solidFill>
                <a:latin charset="0" panose="020b0806030902050204" pitchFamily="34" typeface="Impact"/>
                <a:ea charset="0" typeface="Source Sans Pro"/>
                <a:cs charset="0" typeface="Source Sans Pro"/>
              </a:endParaRPr>
            </a:p>
          </p:txBody>
        </p:sp>
        <p:grpSp>
          <p:nvGrpSpPr>
            <p:cNvPr id="47" name="组合 46"/>
            <p:cNvGrpSpPr/>
            <p:nvPr/>
          </p:nvGrpSpPr>
          <p:grpSpPr>
            <a:xfrm>
              <a:off x="9979845" y="4397750"/>
              <a:ext cx="239930" cy="239931"/>
              <a:chOff x="4432033" y="3099786"/>
              <a:chExt cx="481012" cy="481013"/>
            </a:xfrm>
            <a:solidFill>
              <a:schemeClr val="accent1"/>
            </a:solidFill>
          </p:grpSpPr>
          <p:sp>
            <p:nvSpPr>
              <p:cNvPr id="49" name="Freeform 45"/>
              <p:cNvSpPr>
                <a:spLocks noEditPoints="1"/>
              </p:cNvSpPr>
              <p:nvPr/>
            </p:nvSpPr>
            <p:spPr bwMode="auto">
              <a:xfrm>
                <a:off x="4432033" y="3099786"/>
                <a:ext cx="481012" cy="481013"/>
              </a:xfrm>
              <a:custGeom>
                <a:gdLst>
                  <a:gd fmla="*/ 109 w 128" name="T0"/>
                  <a:gd fmla="*/ 48 h 128" name="T1"/>
                  <a:gd fmla="*/ 114 w 128" name="T2"/>
                  <a:gd fmla="*/ 33 h 128" name="T3"/>
                  <a:gd fmla="*/ 105 w 128" name="T4"/>
                  <a:gd fmla="*/ 15 h 128" name="T5"/>
                  <a:gd fmla="*/ 95 w 128" name="T6"/>
                  <a:gd fmla="*/ 14 h 128" name="T7"/>
                  <a:gd fmla="*/ 80 w 128" name="T8"/>
                  <a:gd fmla="*/ 19 h 128" name="T9"/>
                  <a:gd fmla="*/ 69 w 128" name="T10"/>
                  <a:gd fmla="*/ 0 h 128" name="T11"/>
                  <a:gd fmla="*/ 51 w 128" name="T12"/>
                  <a:gd fmla="*/ 6 h 128" name="T13"/>
                  <a:gd fmla="*/ 43 w 128" name="T14"/>
                  <a:gd fmla="*/ 21 h 128" name="T15"/>
                  <a:gd fmla="*/ 28 w 128" name="T16"/>
                  <a:gd fmla="*/ 13 h 128" name="T17"/>
                  <a:gd fmla="*/ 15 w 128" name="T18"/>
                  <a:gd fmla="*/ 23 h 128" name="T19"/>
                  <a:gd fmla="*/ 21 w 128" name="T20"/>
                  <a:gd fmla="*/ 43 h 128" name="T21"/>
                  <a:gd fmla="*/ 6 w 128" name="T22"/>
                  <a:gd fmla="*/ 51 h 128" name="T23"/>
                  <a:gd fmla="*/ 0 w 128" name="T24"/>
                  <a:gd fmla="*/ 69 h 128" name="T25"/>
                  <a:gd fmla="*/ 19 w 128" name="T26"/>
                  <a:gd fmla="*/ 80 h 128" name="T27"/>
                  <a:gd fmla="*/ 14 w 128" name="T28"/>
                  <a:gd fmla="*/ 95 h 128" name="T29"/>
                  <a:gd fmla="*/ 23 w 128" name="T30"/>
                  <a:gd fmla="*/ 113 h 128" name="T31"/>
                  <a:gd fmla="*/ 33 w 128" name="T32"/>
                  <a:gd fmla="*/ 114 h 128" name="T33"/>
                  <a:gd fmla="*/ 48 w 128" name="T34"/>
                  <a:gd fmla="*/ 109 h 128" name="T35"/>
                  <a:gd fmla="*/ 59 w 128" name="T36"/>
                  <a:gd fmla="*/ 128 h 128" name="T37"/>
                  <a:gd fmla="*/ 77 w 128" name="T38"/>
                  <a:gd fmla="*/ 122 h 128" name="T39"/>
                  <a:gd fmla="*/ 85 w 128" name="T40"/>
                  <a:gd fmla="*/ 107 h 128" name="T41"/>
                  <a:gd fmla="*/ 100 w 128" name="T42"/>
                  <a:gd fmla="*/ 115 h 128" name="T43"/>
                  <a:gd fmla="*/ 113 w 128" name="T44"/>
                  <a:gd fmla="*/ 105 h 128" name="T45"/>
                  <a:gd fmla="*/ 107 w 128" name="T46"/>
                  <a:gd fmla="*/ 85 h 128" name="T47"/>
                  <a:gd fmla="*/ 122 w 128" name="T48"/>
                  <a:gd fmla="*/ 77 h 128" name="T49"/>
                  <a:gd fmla="*/ 128 w 128" name="T50"/>
                  <a:gd fmla="*/ 59 h 128" name="T51"/>
                  <a:gd fmla="*/ 108 w 128" name="T52"/>
                  <a:gd fmla="*/ 72 h 128" name="T53"/>
                  <a:gd fmla="*/ 100 w 128" name="T54"/>
                  <a:gd fmla="*/ 81 h 128" name="T55"/>
                  <a:gd fmla="*/ 107 w 128" name="T56"/>
                  <a:gd fmla="*/ 100 h 128" name="T57"/>
                  <a:gd fmla="*/ 89 w 128" name="T58"/>
                  <a:gd fmla="*/ 101 h 128" name="T59"/>
                  <a:gd fmla="*/ 81 w 128" name="T60"/>
                  <a:gd fmla="*/ 100 h 128" name="T61"/>
                  <a:gd fmla="*/ 72 w 128" name="T62"/>
                  <a:gd fmla="*/ 108 h 128" name="T63"/>
                  <a:gd fmla="*/ 59 w 128" name="T64"/>
                  <a:gd fmla="*/ 120 h 128" name="T65"/>
                  <a:gd fmla="*/ 51 w 128" name="T66"/>
                  <a:gd fmla="*/ 102 h 128" name="T67"/>
                  <a:gd fmla="*/ 43 w 128" name="T68"/>
                  <a:gd fmla="*/ 99 h 128" name="T69"/>
                  <a:gd fmla="*/ 28 w 128" name="T70"/>
                  <a:gd fmla="*/ 107 h 128" name="T71"/>
                  <a:gd fmla="*/ 27 w 128" name="T72"/>
                  <a:gd fmla="*/ 89 h 128" name="T73"/>
                  <a:gd fmla="*/ 26 w 128" name="T74"/>
                  <a:gd fmla="*/ 77 h 128" name="T75"/>
                  <a:gd fmla="*/ 8 w 128" name="T76"/>
                  <a:gd fmla="*/ 69 h 128" name="T77"/>
                  <a:gd fmla="*/ 20 w 128" name="T78"/>
                  <a:gd fmla="*/ 56 h 128" name="T79"/>
                  <a:gd fmla="*/ 28 w 128" name="T80"/>
                  <a:gd fmla="*/ 47 h 128" name="T81"/>
                  <a:gd fmla="*/ 21 w 128" name="T82"/>
                  <a:gd fmla="*/ 28 h 128" name="T83"/>
                  <a:gd fmla="*/ 39 w 128" name="T84"/>
                  <a:gd fmla="*/ 27 h 128" name="T85"/>
                  <a:gd fmla="*/ 47 w 128" name="T86"/>
                  <a:gd fmla="*/ 28 h 128" name="T87"/>
                  <a:gd fmla="*/ 56 w 128" name="T88"/>
                  <a:gd fmla="*/ 20 h 128" name="T89"/>
                  <a:gd fmla="*/ 69 w 128" name="T90"/>
                  <a:gd fmla="*/ 8 h 128" name="T91"/>
                  <a:gd fmla="*/ 77 w 128" name="T92"/>
                  <a:gd fmla="*/ 26 h 128" name="T93"/>
                  <a:gd fmla="*/ 85 w 128" name="T94"/>
                  <a:gd fmla="*/ 29 h 128" name="T95"/>
                  <a:gd fmla="*/ 100 w 128" name="T96"/>
                  <a:gd fmla="*/ 21 h 128" name="T97"/>
                  <a:gd fmla="*/ 101 w 128" name="T98"/>
                  <a:gd fmla="*/ 39 h 128" name="T99"/>
                  <a:gd fmla="*/ 102 w 128" name="T100"/>
                  <a:gd fmla="*/ 51 h 128" name="T101"/>
                  <a:gd fmla="*/ 120 w 128" name="T102"/>
                  <a:gd fmla="*/ 59 h 128" name="T103"/>
                  <a:gd fmla="*/ 108 w 128" name="T104"/>
                  <a:gd fmla="*/ 72 h 12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8" w="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3200">
                  <a:solidFill>
                    <a:prstClr val="black"/>
                  </a:solidFill>
                  <a:latin charset="0" panose="020b0806030902050204" pitchFamily="34" typeface="Impact"/>
                </a:endParaRPr>
              </a:p>
            </p:txBody>
          </p:sp>
          <p:sp>
            <p:nvSpPr>
              <p:cNvPr id="50" name="Freeform 46"/>
              <p:cNvSpPr>
                <a:spLocks noEditPoints="1"/>
              </p:cNvSpPr>
              <p:nvPr/>
            </p:nvSpPr>
            <p:spPr bwMode="auto">
              <a:xfrm>
                <a:off x="4568558" y="3234723"/>
                <a:ext cx="209550" cy="211138"/>
              </a:xfrm>
              <a:custGeom>
                <a:gdLst>
                  <a:gd fmla="*/ 28 w 56" name="T0"/>
                  <a:gd fmla="*/ 0 h 56" name="T1"/>
                  <a:gd fmla="*/ 0 w 56" name="T2"/>
                  <a:gd fmla="*/ 28 h 56" name="T3"/>
                  <a:gd fmla="*/ 28 w 56" name="T4"/>
                  <a:gd fmla="*/ 56 h 56" name="T5"/>
                  <a:gd fmla="*/ 56 w 56" name="T6"/>
                  <a:gd fmla="*/ 28 h 56" name="T7"/>
                  <a:gd fmla="*/ 28 w 56" name="T8"/>
                  <a:gd fmla="*/ 0 h 56" name="T9"/>
                  <a:gd fmla="*/ 28 w 56" name="T10"/>
                  <a:gd fmla="*/ 53 h 56" name="T11"/>
                  <a:gd fmla="*/ 4 w 56" name="T12"/>
                  <a:gd fmla="*/ 28 h 56" name="T13"/>
                  <a:gd fmla="*/ 28 w 56" name="T14"/>
                  <a:gd fmla="*/ 4 h 56" name="T15"/>
                  <a:gd fmla="*/ 53 w 56" name="T16"/>
                  <a:gd fmla="*/ 28 h 56" name="T17"/>
                  <a:gd fmla="*/ 28 w 56" name="T18"/>
                  <a:gd fmla="*/ 53 h 5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6" w="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3200">
                  <a:solidFill>
                    <a:prstClr val="black"/>
                  </a:solidFill>
                  <a:latin charset="0" panose="020b0806030902050204" pitchFamily="34" typeface="Impact"/>
                </a:endParaRPr>
              </a:p>
            </p:txBody>
          </p:sp>
          <p:sp>
            <p:nvSpPr>
              <p:cNvPr id="51" name="Freeform 47"/>
              <p:cNvSpPr>
                <a:spLocks noEditPoints="1"/>
              </p:cNvSpPr>
              <p:nvPr/>
            </p:nvSpPr>
            <p:spPr bwMode="auto">
              <a:xfrm>
                <a:off x="4613008" y="3279173"/>
                <a:ext cx="120650" cy="120650"/>
              </a:xfrm>
              <a:custGeom>
                <a:gdLst>
                  <a:gd fmla="*/ 16 w 32" name="T0"/>
                  <a:gd fmla="*/ 0 h 32" name="T1"/>
                  <a:gd fmla="*/ 0 w 32" name="T2"/>
                  <a:gd fmla="*/ 16 h 32" name="T3"/>
                  <a:gd fmla="*/ 16 w 32" name="T4"/>
                  <a:gd fmla="*/ 32 h 32" name="T5"/>
                  <a:gd fmla="*/ 32 w 32" name="T6"/>
                  <a:gd fmla="*/ 16 h 32" name="T7"/>
                  <a:gd fmla="*/ 16 w 32" name="T8"/>
                  <a:gd fmla="*/ 0 h 32" name="T9"/>
                  <a:gd fmla="*/ 16 w 32" name="T10"/>
                  <a:gd fmla="*/ 28 h 32" name="T11"/>
                  <a:gd fmla="*/ 4 w 32" name="T12"/>
                  <a:gd fmla="*/ 16 h 32" name="T13"/>
                  <a:gd fmla="*/ 16 w 32" name="T14"/>
                  <a:gd fmla="*/ 4 h 32" name="T15"/>
                  <a:gd fmla="*/ 28 w 32" name="T16"/>
                  <a:gd fmla="*/ 16 h 32" name="T17"/>
                  <a:gd fmla="*/ 16 w 32" name="T18"/>
                  <a:gd fmla="*/ 28 h 3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2" w="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sz="3200">
                  <a:solidFill>
                    <a:prstClr val="black"/>
                  </a:solidFill>
                  <a:latin charset="0" panose="020b0806030902050204" pitchFamily="34" typeface="Impact"/>
                </a:endParaRPr>
              </a:p>
            </p:txBody>
          </p:sp>
        </p:grpSp>
        <p:sp>
          <p:nvSpPr>
            <p:cNvPr id="48" name="文本框 47"/>
            <p:cNvSpPr txBox="1"/>
            <p:nvPr/>
          </p:nvSpPr>
          <p:spPr>
            <a:xfrm>
              <a:off x="9694045" y="4708796"/>
              <a:ext cx="811530" cy="518160"/>
            </a:xfrm>
            <a:prstGeom prst="rect">
              <a:avLst/>
            </a:prstGeom>
            <a:noFill/>
          </p:spPr>
          <p:txBody>
            <a:bodyPr rtlCol="0" wrap="none">
              <a:spAutoFit/>
            </a:bodyPr>
            <a:lstStyle/>
            <a:p>
              <a:pPr algn="ctr"/>
              <a:r>
                <a:rPr altLang="zh-CN" lang="en-US" sz="2800">
                  <a:solidFill>
                    <a:schemeClr val="tx1">
                      <a:lumMod val="50000"/>
                      <a:lumOff val="50000"/>
                    </a:schemeClr>
                  </a:solidFill>
                  <a:latin charset="0" panose="020b0806030902050204" pitchFamily="34" typeface="Impact"/>
                </a:rPr>
                <a:t>65%</a:t>
              </a:r>
            </a:p>
          </p:txBody>
        </p:sp>
      </p:grpSp>
      <p:grpSp>
        <p:nvGrpSpPr>
          <p:cNvPr id="52" name="组合 51"/>
          <p:cNvGrpSpPr/>
          <p:nvPr/>
        </p:nvGrpSpPr>
        <p:grpSpPr>
          <a:xfrm>
            <a:off x="7820439" y="4184373"/>
            <a:ext cx="1321903" cy="1321903"/>
            <a:chOff x="7820439" y="4184373"/>
            <a:chExt cx="1321903" cy="1321903"/>
          </a:xfrm>
        </p:grpSpPr>
        <p:sp>
          <p:nvSpPr>
            <p:cNvPr id="53" name="圆角矩形 52"/>
            <p:cNvSpPr/>
            <p:nvPr/>
          </p:nvSpPr>
          <p:spPr>
            <a:xfrm>
              <a:off x="7820439" y="4184373"/>
              <a:ext cx="1321903" cy="1321903"/>
            </a:xfrm>
            <a:prstGeom prst="roundRect">
              <a:avLst>
                <a:gd fmla="val 7645" name="adj"/>
              </a:avLst>
            </a:prstGeom>
            <a:gradFill flip="none" rotWithShape="1">
              <a:gsLst>
                <a:gs pos="0">
                  <a:schemeClr val="accent1"/>
                </a:gs>
                <a:gs pos="100000">
                  <a:schemeClr val="accent4"/>
                </a:gs>
              </a:gsLst>
              <a:lin ang="13500000" scaled="1"/>
            </a:gradFill>
            <a:ln>
              <a:noFill/>
            </a:ln>
            <a:effectLst>
              <a:outerShdw algn="tl" blurRad="508000" dir="5400000" dist="254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0" panose="020b0806030902050204" pitchFamily="34" typeface="Impact"/>
                <a:ea charset="-122" panose="020b0503020204020204" pitchFamily="34" typeface="微软雅黑"/>
              </a:endParaRPr>
            </a:p>
          </p:txBody>
        </p:sp>
        <p:sp>
          <p:nvSpPr>
            <p:cNvPr id="54" name="Freeform 30"/>
            <p:cNvSpPr/>
            <p:nvPr/>
          </p:nvSpPr>
          <p:spPr bwMode="auto">
            <a:xfrm>
              <a:off x="8364798" y="4397750"/>
              <a:ext cx="253392" cy="230429"/>
            </a:xfrm>
            <a:custGeom>
              <a:gdLst>
                <a:gd fmla="*/ 120 w 135" name="T0"/>
                <a:gd fmla="*/ 15 h 123" name="T1"/>
                <a:gd fmla="*/ 70 w 135" name="T2"/>
                <a:gd fmla="*/ 15 h 123" name="T3"/>
                <a:gd fmla="*/ 11 w 135" name="T4"/>
                <a:gd fmla="*/ 72 h 123" name="T5"/>
                <a:gd fmla="*/ 11 w 135" name="T6"/>
                <a:gd fmla="*/ 112 h 123" name="T7"/>
                <a:gd fmla="*/ 51 w 135" name="T8"/>
                <a:gd fmla="*/ 112 h 123" name="T9"/>
                <a:gd fmla="*/ 109 w 135" name="T10"/>
                <a:gd fmla="*/ 54 h 123" name="T11"/>
                <a:gd fmla="*/ 109 w 135" name="T12"/>
                <a:gd fmla="*/ 26 h 123" name="T13"/>
                <a:gd fmla="*/ 81 w 135" name="T14"/>
                <a:gd fmla="*/ 26 h 123" name="T15"/>
                <a:gd fmla="*/ 37 w 135" name="T16"/>
                <a:gd fmla="*/ 70 h 123" name="T17"/>
                <a:gd fmla="*/ 37 w 135" name="T18"/>
                <a:gd fmla="*/ 75 h 123" name="T19"/>
                <a:gd fmla="*/ 43 w 135" name="T20"/>
                <a:gd fmla="*/ 75 h 123" name="T21"/>
                <a:gd fmla="*/ 87 w 135" name="T22"/>
                <a:gd fmla="*/ 32 h 123" name="T23"/>
                <a:gd fmla="*/ 103 w 135" name="T24"/>
                <a:gd fmla="*/ 32 h 123" name="T25"/>
                <a:gd fmla="*/ 103 w 135" name="T26"/>
                <a:gd fmla="*/ 48 h 123" name="T27"/>
                <a:gd fmla="*/ 45 w 135" name="T28"/>
                <a:gd fmla="*/ 106 h 123" name="T29"/>
                <a:gd fmla="*/ 17 w 135" name="T30"/>
                <a:gd fmla="*/ 106 h 123" name="T31"/>
                <a:gd fmla="*/ 17 w 135" name="T32"/>
                <a:gd fmla="*/ 78 h 123" name="T33"/>
                <a:gd fmla="*/ 75 w 135" name="T34"/>
                <a:gd fmla="*/ 21 h 123" name="T35"/>
                <a:gd fmla="*/ 114 w 135" name="T36"/>
                <a:gd fmla="*/ 21 h 123" name="T37"/>
                <a:gd fmla="*/ 114 w 135" name="T38"/>
                <a:gd fmla="*/ 60 h 123" name="T39"/>
                <a:gd fmla="*/ 71 w 135" name="T40"/>
                <a:gd fmla="*/ 104 h 123" name="T41"/>
                <a:gd fmla="*/ 71 w 135" name="T42"/>
                <a:gd fmla="*/ 109 h 123" name="T43"/>
                <a:gd fmla="*/ 77 w 135" name="T44"/>
                <a:gd fmla="*/ 109 h 123" name="T45"/>
                <a:gd fmla="*/ 120 w 135" name="T46"/>
                <a:gd fmla="*/ 65 h 123" name="T47"/>
                <a:gd fmla="*/ 120 w 135" name="T48"/>
                <a:gd fmla="*/ 15 h 123"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3" w="135">
                  <a:moveTo>
                    <a:pt x="120" y="15"/>
                  </a:moveTo>
                  <a:cubicBezTo>
                    <a:pt x="106" y="0"/>
                    <a:pt x="84" y="0"/>
                    <a:pt x="70" y="15"/>
                  </a:cubicBezTo>
                  <a:cubicBezTo>
                    <a:pt x="11" y="72"/>
                    <a:pt x="11" y="72"/>
                    <a:pt x="11" y="72"/>
                  </a:cubicBezTo>
                  <a:cubicBezTo>
                    <a:pt x="0" y="83"/>
                    <a:pt x="0" y="101"/>
                    <a:pt x="11" y="112"/>
                  </a:cubicBezTo>
                  <a:cubicBezTo>
                    <a:pt x="22" y="123"/>
                    <a:pt x="40" y="123"/>
                    <a:pt x="51" y="112"/>
                  </a:cubicBezTo>
                  <a:cubicBezTo>
                    <a:pt x="109" y="54"/>
                    <a:pt x="109" y="54"/>
                    <a:pt x="109" y="54"/>
                  </a:cubicBezTo>
                  <a:cubicBezTo>
                    <a:pt x="117" y="46"/>
                    <a:pt x="117" y="34"/>
                    <a:pt x="109" y="26"/>
                  </a:cubicBezTo>
                  <a:cubicBezTo>
                    <a:pt x="101" y="18"/>
                    <a:pt x="89" y="18"/>
                    <a:pt x="81" y="26"/>
                  </a:cubicBezTo>
                  <a:cubicBezTo>
                    <a:pt x="37" y="70"/>
                    <a:pt x="37" y="70"/>
                    <a:pt x="37" y="70"/>
                  </a:cubicBezTo>
                  <a:cubicBezTo>
                    <a:pt x="35" y="71"/>
                    <a:pt x="35" y="74"/>
                    <a:pt x="37" y="75"/>
                  </a:cubicBezTo>
                  <a:cubicBezTo>
                    <a:pt x="39" y="77"/>
                    <a:pt x="41" y="77"/>
                    <a:pt x="43" y="75"/>
                  </a:cubicBezTo>
                  <a:cubicBezTo>
                    <a:pt x="87" y="32"/>
                    <a:pt x="87" y="32"/>
                    <a:pt x="87" y="32"/>
                  </a:cubicBezTo>
                  <a:cubicBezTo>
                    <a:pt x="91" y="27"/>
                    <a:pt x="99" y="27"/>
                    <a:pt x="103" y="32"/>
                  </a:cubicBezTo>
                  <a:cubicBezTo>
                    <a:pt x="108" y="36"/>
                    <a:pt x="108" y="44"/>
                    <a:pt x="103" y="48"/>
                  </a:cubicBezTo>
                  <a:cubicBezTo>
                    <a:pt x="45" y="106"/>
                    <a:pt x="45" y="106"/>
                    <a:pt x="45" y="106"/>
                  </a:cubicBezTo>
                  <a:cubicBezTo>
                    <a:pt x="37" y="114"/>
                    <a:pt x="25" y="114"/>
                    <a:pt x="17" y="106"/>
                  </a:cubicBezTo>
                  <a:cubicBezTo>
                    <a:pt x="9" y="98"/>
                    <a:pt x="9" y="86"/>
                    <a:pt x="17" y="78"/>
                  </a:cubicBezTo>
                  <a:cubicBezTo>
                    <a:pt x="75" y="21"/>
                    <a:pt x="75" y="21"/>
                    <a:pt x="75" y="21"/>
                  </a:cubicBezTo>
                  <a:cubicBezTo>
                    <a:pt x="86" y="10"/>
                    <a:pt x="103" y="10"/>
                    <a:pt x="114" y="21"/>
                  </a:cubicBezTo>
                  <a:cubicBezTo>
                    <a:pt x="125" y="32"/>
                    <a:pt x="125" y="49"/>
                    <a:pt x="114" y="60"/>
                  </a:cubicBezTo>
                  <a:cubicBezTo>
                    <a:pt x="71" y="104"/>
                    <a:pt x="71" y="104"/>
                    <a:pt x="71" y="104"/>
                  </a:cubicBezTo>
                  <a:cubicBezTo>
                    <a:pt x="69" y="105"/>
                    <a:pt x="69" y="108"/>
                    <a:pt x="71" y="109"/>
                  </a:cubicBezTo>
                  <a:cubicBezTo>
                    <a:pt x="72" y="111"/>
                    <a:pt x="75" y="111"/>
                    <a:pt x="77" y="109"/>
                  </a:cubicBezTo>
                  <a:cubicBezTo>
                    <a:pt x="120" y="65"/>
                    <a:pt x="120" y="65"/>
                    <a:pt x="120" y="65"/>
                  </a:cubicBezTo>
                  <a:cubicBezTo>
                    <a:pt x="135" y="51"/>
                    <a:pt x="135" y="29"/>
                    <a:pt x="120" y="15"/>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lang="id-ID" sz="3200">
                <a:solidFill>
                  <a:prstClr val="black"/>
                </a:solidFill>
                <a:latin charset="0" panose="020b0806030902050204" pitchFamily="34" typeface="Impact"/>
              </a:endParaRPr>
            </a:p>
          </p:txBody>
        </p:sp>
        <p:sp>
          <p:nvSpPr>
            <p:cNvPr id="55" name="文本框 54"/>
            <p:cNvSpPr txBox="1"/>
            <p:nvPr/>
          </p:nvSpPr>
          <p:spPr>
            <a:xfrm>
              <a:off x="7923806" y="4708796"/>
              <a:ext cx="1135380" cy="518160"/>
            </a:xfrm>
            <a:prstGeom prst="rect">
              <a:avLst/>
            </a:prstGeom>
            <a:noFill/>
          </p:spPr>
          <p:txBody>
            <a:bodyPr rtlCol="0" wrap="none">
              <a:spAutoFit/>
            </a:bodyPr>
            <a:lstStyle/>
            <a:p>
              <a:pPr algn="ctr"/>
              <a:r>
                <a:rPr altLang="zh-CN" lang="en-US" sz="2800">
                  <a:solidFill>
                    <a:schemeClr val="bg1"/>
                  </a:solidFill>
                  <a:latin charset="0" panose="020b0806030902050204" pitchFamily="34" typeface="Impact"/>
                </a:rPr>
                <a:t>6800+</a:t>
              </a:r>
            </a:p>
          </p:txBody>
        </p:sp>
      </p:grpSp>
    </p:spTree>
    <p:extLst>
      <p:ext uri="{BB962C8B-B14F-4D97-AF65-F5344CB8AC3E}">
        <p14:creationId val="1907687890"/>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34"/>
                                        </p:tgtEl>
                                        <p:attrNameLst>
                                          <p:attrName>style.visibility</p:attrName>
                                        </p:attrNameLst>
                                      </p:cBhvr>
                                      <p:to>
                                        <p:strVal val="visible"/>
                                      </p:to>
                                    </p:set>
                                    <p:animEffect filter="fade" transition="in">
                                      <p:cBhvr>
                                        <p:cTn dur="1500" id="12"/>
                                        <p:tgtEl>
                                          <p:spTgt spid="34"/>
                                        </p:tgtEl>
                                      </p:cBhvr>
                                    </p:animEffect>
                                  </p:childTnLst>
                                </p:cTn>
                              </p:par>
                              <p:par>
                                <p:cTn decel="100000" fill="hold" grpId="1" id="13" nodeType="withEffect" presetClass="path" presetID="35" presetSubtype="0">
                                  <p:stCondLst>
                                    <p:cond delay="0"/>
                                  </p:stCondLst>
                                  <p:childTnLst>
                                    <p:animMotion origin="layout" path="M -4.79167E-06 3.33333E-06 L -0.04557 3.33333E-06" pathEditMode="relative" ptsTypes="AA" rAng="0">
                                      <p:cBhvr>
                                        <p:cTn dur="1500" fill="hold" id="14" spd="-100000"/>
                                        <p:tgtEl>
                                          <p:spTgt spid="34"/>
                                        </p:tgtEl>
                                        <p:attrNameLst>
                                          <p:attrName>ppt_x</p:attrName>
                                          <p:attrName>ppt_y</p:attrName>
                                        </p:attrNameLst>
                                      </p:cBhvr>
                                      <p:rCtr x="-2279" y="0"/>
                                    </p:animMotion>
                                  </p:childTnLst>
                                </p:cTn>
                              </p:par>
                              <p:par>
                                <p:cTn fill="hold" id="15" nodeType="withEffect" presetClass="entr" presetID="10" presetSubtype="0">
                                  <p:stCondLst>
                                    <p:cond delay="0"/>
                                  </p:stCondLst>
                                  <p:childTnLst>
                                    <p:set>
                                      <p:cBhvr>
                                        <p:cTn dur="1" fill="hold" id="16">
                                          <p:stCondLst>
                                            <p:cond delay="0"/>
                                          </p:stCondLst>
                                        </p:cTn>
                                        <p:tgtEl>
                                          <p:spTgt spid="35"/>
                                        </p:tgtEl>
                                        <p:attrNameLst>
                                          <p:attrName>style.visibility</p:attrName>
                                        </p:attrNameLst>
                                      </p:cBhvr>
                                      <p:to>
                                        <p:strVal val="visible"/>
                                      </p:to>
                                    </p:set>
                                    <p:animEffect filter="fade" transition="in">
                                      <p:cBhvr>
                                        <p:cTn dur="1500" id="17"/>
                                        <p:tgtEl>
                                          <p:spTgt spid="35"/>
                                        </p:tgtEl>
                                      </p:cBhvr>
                                    </p:animEffect>
                                  </p:childTnLst>
                                </p:cTn>
                              </p:par>
                              <p:par>
                                <p:cTn decel="100000" fill="hold" id="18" nodeType="withEffect" presetClass="path" presetID="35" presetSubtype="0">
                                  <p:stCondLst>
                                    <p:cond delay="0"/>
                                  </p:stCondLst>
                                  <p:childTnLst>
                                    <p:animMotion origin="layout" path="M 3.125E-06 3.33333E-06 L 0.06002 3.33333E-06" pathEditMode="relative" ptsTypes="AA" rAng="0">
                                      <p:cBhvr>
                                        <p:cTn dur="1500" fill="hold" id="19" spd="-100000"/>
                                        <p:tgtEl>
                                          <p:spTgt spid="35"/>
                                        </p:tgtEl>
                                        <p:attrNameLst>
                                          <p:attrName>ppt_x</p:attrName>
                                          <p:attrName>ppt_y</p:attrName>
                                        </p:attrNameLst>
                                      </p:cBhvr>
                                      <p:rCtr x="2995" y="0"/>
                                    </p:animMotion>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38"/>
                                        </p:tgtEl>
                                        <p:attrNameLst>
                                          <p:attrName>style.visibility</p:attrName>
                                        </p:attrNameLst>
                                      </p:cBhvr>
                                      <p:to>
                                        <p:strVal val="visible"/>
                                      </p:to>
                                    </p:set>
                                    <p:animEffect filter="fade" transition="in">
                                      <p:cBhvr>
                                        <p:cTn dur="1500" id="23"/>
                                        <p:tgtEl>
                                          <p:spTgt spid="38"/>
                                        </p:tgtEl>
                                      </p:cBhvr>
                                    </p:animEffect>
                                  </p:childTnLst>
                                </p:cTn>
                              </p:par>
                              <p:par>
                                <p:cTn decel="100000" fill="hold" id="24" nodeType="withEffect" presetClass="path" presetID="35" presetSubtype="0">
                                  <p:stCondLst>
                                    <p:cond delay="0"/>
                                  </p:stCondLst>
                                  <p:childTnLst>
                                    <p:animMotion origin="layout" path="M -4.16667E-07 -2.96296E-06 L 0.06003 -2.96296E-06" pathEditMode="relative" ptsTypes="AA" rAng="0">
                                      <p:cBhvr>
                                        <p:cTn dur="1500" fill="hold" id="25" spd="-100000"/>
                                        <p:tgtEl>
                                          <p:spTgt spid="38"/>
                                        </p:tgtEl>
                                        <p:attrNameLst>
                                          <p:attrName>ppt_x</p:attrName>
                                          <p:attrName>ppt_y</p:attrName>
                                        </p:attrNameLst>
                                      </p:cBhvr>
                                      <p:rCtr x="2995" y="0"/>
                                    </p:animMotion>
                                  </p:childTnLst>
                                </p:cTn>
                              </p:par>
                            </p:childTnLst>
                          </p:cTn>
                        </p:par>
                        <p:par>
                          <p:cTn fill="hold" id="26" nodeType="afterGroup">
                            <p:stCondLst>
                              <p:cond delay="3500"/>
                            </p:stCondLst>
                            <p:childTnLst>
                              <p:par>
                                <p:cTn decel="100000" fill="hold" id="27" nodeType="afterEffect" presetClass="entr" presetID="2" presetSubtype="4">
                                  <p:stCondLst>
                                    <p:cond delay="0"/>
                                  </p:stCondLst>
                                  <p:childTnLst>
                                    <p:set>
                                      <p:cBhvr>
                                        <p:cTn dur="1" fill="hold" id="28">
                                          <p:stCondLst>
                                            <p:cond delay="0"/>
                                          </p:stCondLst>
                                        </p:cTn>
                                        <p:tgtEl>
                                          <p:spTgt spid="41"/>
                                        </p:tgtEl>
                                        <p:attrNameLst>
                                          <p:attrName>style.visibility</p:attrName>
                                        </p:attrNameLst>
                                      </p:cBhvr>
                                      <p:to>
                                        <p:strVal val="visible"/>
                                      </p:to>
                                    </p:set>
                                    <p:anim calcmode="lin" valueType="num">
                                      <p:cBhvr additive="base">
                                        <p:cTn dur="1250" fill="hold" id="29"/>
                                        <p:tgtEl>
                                          <p:spTgt spid="41"/>
                                        </p:tgtEl>
                                        <p:attrNameLst>
                                          <p:attrName>ppt_x</p:attrName>
                                        </p:attrNameLst>
                                      </p:cBhvr>
                                      <p:tavLst>
                                        <p:tav tm="0">
                                          <p:val>
                                            <p:strVal val="#ppt_x"/>
                                          </p:val>
                                        </p:tav>
                                        <p:tav tm="100000">
                                          <p:val>
                                            <p:strVal val="#ppt_x"/>
                                          </p:val>
                                        </p:tav>
                                      </p:tavLst>
                                    </p:anim>
                                    <p:anim calcmode="lin" valueType="num">
                                      <p:cBhvr additive="base">
                                        <p:cTn dur="1250" fill="hold" id="30"/>
                                        <p:tgtEl>
                                          <p:spTgt spid="41"/>
                                        </p:tgtEl>
                                        <p:attrNameLst>
                                          <p:attrName>ppt_y</p:attrName>
                                        </p:attrNameLst>
                                      </p:cBhvr>
                                      <p:tavLst>
                                        <p:tav tm="0">
                                          <p:val>
                                            <p:strVal val="1+#ppt_h/2"/>
                                          </p:val>
                                        </p:tav>
                                        <p:tav tm="100000">
                                          <p:val>
                                            <p:strVal val="#ppt_y"/>
                                          </p:val>
                                        </p:tav>
                                      </p:tavLst>
                                    </p:anim>
                                  </p:childTnLst>
                                </p:cTn>
                              </p:par>
                              <p:par>
                                <p:cTn decel="100000" fill="hold" id="31" nodeType="withEffect" presetClass="entr" presetID="2" presetSubtype="4">
                                  <p:stCondLst>
                                    <p:cond delay="250"/>
                                  </p:stCondLst>
                                  <p:childTnLst>
                                    <p:set>
                                      <p:cBhvr>
                                        <p:cTn dur="1" fill="hold" id="32">
                                          <p:stCondLst>
                                            <p:cond delay="0"/>
                                          </p:stCondLst>
                                        </p:cTn>
                                        <p:tgtEl>
                                          <p:spTgt spid="52"/>
                                        </p:tgtEl>
                                        <p:attrNameLst>
                                          <p:attrName>style.visibility</p:attrName>
                                        </p:attrNameLst>
                                      </p:cBhvr>
                                      <p:to>
                                        <p:strVal val="visible"/>
                                      </p:to>
                                    </p:set>
                                    <p:anim calcmode="lin" valueType="num">
                                      <p:cBhvr additive="base">
                                        <p:cTn dur="1250" fill="hold" id="33"/>
                                        <p:tgtEl>
                                          <p:spTgt spid="52"/>
                                        </p:tgtEl>
                                        <p:attrNameLst>
                                          <p:attrName>ppt_x</p:attrName>
                                        </p:attrNameLst>
                                      </p:cBhvr>
                                      <p:tavLst>
                                        <p:tav tm="0">
                                          <p:val>
                                            <p:strVal val="#ppt_x"/>
                                          </p:val>
                                        </p:tav>
                                        <p:tav tm="100000">
                                          <p:val>
                                            <p:strVal val="#ppt_x"/>
                                          </p:val>
                                        </p:tav>
                                      </p:tavLst>
                                    </p:anim>
                                    <p:anim calcmode="lin" valueType="num">
                                      <p:cBhvr additive="base">
                                        <p:cTn dur="1250" fill="hold" id="34"/>
                                        <p:tgtEl>
                                          <p:spTgt spid="52"/>
                                        </p:tgtEl>
                                        <p:attrNameLst>
                                          <p:attrName>ppt_y</p:attrName>
                                        </p:attrNameLst>
                                      </p:cBhvr>
                                      <p:tavLst>
                                        <p:tav tm="0">
                                          <p:val>
                                            <p:strVal val="1+#ppt_h/2"/>
                                          </p:val>
                                        </p:tav>
                                        <p:tav tm="100000">
                                          <p:val>
                                            <p:strVal val="#ppt_y"/>
                                          </p:val>
                                        </p:tav>
                                      </p:tavLst>
                                    </p:anim>
                                  </p:childTnLst>
                                </p:cTn>
                              </p:par>
                              <p:par>
                                <p:cTn decel="100000" fill="hold" id="35" nodeType="withEffect" presetClass="entr" presetID="2" presetSubtype="4">
                                  <p:stCondLst>
                                    <p:cond delay="500"/>
                                  </p:stCondLst>
                                  <p:childTnLst>
                                    <p:set>
                                      <p:cBhvr>
                                        <p:cTn dur="1" fill="hold" id="36">
                                          <p:stCondLst>
                                            <p:cond delay="0"/>
                                          </p:stCondLst>
                                        </p:cTn>
                                        <p:tgtEl>
                                          <p:spTgt spid="45"/>
                                        </p:tgtEl>
                                        <p:attrNameLst>
                                          <p:attrName>style.visibility</p:attrName>
                                        </p:attrNameLst>
                                      </p:cBhvr>
                                      <p:to>
                                        <p:strVal val="visible"/>
                                      </p:to>
                                    </p:set>
                                    <p:anim calcmode="lin" valueType="num">
                                      <p:cBhvr additive="base">
                                        <p:cTn dur="1250" fill="hold" id="37"/>
                                        <p:tgtEl>
                                          <p:spTgt spid="45"/>
                                        </p:tgtEl>
                                        <p:attrNameLst>
                                          <p:attrName>ppt_x</p:attrName>
                                        </p:attrNameLst>
                                      </p:cBhvr>
                                      <p:tavLst>
                                        <p:tav tm="0">
                                          <p:val>
                                            <p:strVal val="#ppt_x"/>
                                          </p:val>
                                        </p:tav>
                                        <p:tav tm="100000">
                                          <p:val>
                                            <p:strVal val="#ppt_x"/>
                                          </p:val>
                                        </p:tav>
                                      </p:tavLst>
                                    </p:anim>
                                    <p:anim calcmode="lin" valueType="num">
                                      <p:cBhvr additive="base">
                                        <p:cTn dur="1250" fill="hold" id="38"/>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34"/>
      <p:bldP grpId="1" spid="34"/>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p:cNvPicPr>
            <a:picLocks noChangeAspect="1"/>
          </p:cNvPicPr>
          <p:nvPr/>
        </p:nvPicPr>
        <p:blipFill>
          <a:blip r:embed="rId2">
            <a:extLst>
              <a:ext uri="{BEBA8EAE-BF5A-486C-A8C5-ECC9F3942E4B}">
                <a14:imgProps>
                  <a14:imgLayer xmlns:d3p1="http://schemas.openxmlformats.org/officeDocument/2006/relationships" d3p1:embed="">
                    <a14:imgEffect>
                      <a14:saturation sat="300000"/>
                    </a14:imgEffect>
                  </a14:imgLayer>
                </a14:imgProps>
              </a:ext>
              <a:ext uri="{28A0092B-C50C-407E-A947-70E740481C1C}">
                <a14:useLocalDpi val="0"/>
              </a:ext>
            </a:extLst>
          </a:blip>
          <a:srcRect b="29355" t="14395"/>
          <a:stretch>
            <a:fillRect/>
          </a:stretch>
        </p:blipFill>
        <p:spPr>
          <a:xfrm>
            <a:off x="0" y="0"/>
            <a:ext cx="12192000" cy="6858000"/>
          </a:xfrm>
          <a:prstGeom prst="rect">
            <a:avLst/>
          </a:prstGeom>
        </p:spPr>
      </p:pic>
      <p:sp>
        <p:nvSpPr>
          <p:cNvPr id="7" name="PA_矩形 74">
            <a:extLst>
              <a:ext uri="{FF2B5EF4-FFF2-40B4-BE49-F238E27FC236}">
                <a16:creationId xmlns:a16="http://schemas.microsoft.com/office/drawing/2014/main" id="{764F40A2-21F4-4E23-B8C8-DEB33B42B38D}"/>
              </a:ext>
            </a:extLst>
          </p:cNvPr>
          <p:cNvSpPr/>
          <p:nvPr>
            <p:custDataLst>
              <p:tags r:id="rId3"/>
            </p:custDataLst>
          </p:nvPr>
        </p:nvSpPr>
        <p:spPr>
          <a:xfrm>
            <a:off x="7048611" y="312678"/>
            <a:ext cx="1524000" cy="5278225"/>
          </a:xfrm>
          <a:prstGeom prst="rect">
            <a:avLst/>
          </a:prstGeom>
          <a:ln>
            <a:solidFill>
              <a:schemeClr val="tx1">
                <a:lumMod val="50000"/>
                <a:lumOff val="50000"/>
              </a:schemeClr>
            </a:solidFill>
          </a:ln>
        </p:spPr>
        <p:txBody>
          <a:bodyPr vert="eaVert" wrap="square">
            <a:spAutoFit/>
          </a:bodyPr>
          <a:lstStyle/>
          <a:p>
            <a:pPr algn="ctr" fontAlgn="auto">
              <a:spcBef>
                <a:spcPct val="0"/>
              </a:spcBef>
              <a:spcAft>
                <a:spcPct val="0"/>
              </a:spcAft>
              <a:defRPr/>
            </a:pPr>
            <a:r>
              <a:rPr altLang="en-US" lang="zh-CN" spc="600" sz="8800">
                <a:solidFill>
                  <a:srgbClr val="0070C0"/>
                </a:solidFill>
                <a:latin charset="-122" panose="020b0503020204020204" pitchFamily="34" typeface="微软雅黑"/>
                <a:ea charset="-122" panose="020b0503020204020204" pitchFamily="34" typeface="微软雅黑"/>
                <a:sym charset="-122" panose="020b0503020204020204" pitchFamily="34" typeface="微软雅黑"/>
              </a:rPr>
              <a:t>谢谢观看</a:t>
            </a:r>
          </a:p>
        </p:txBody>
      </p:sp>
      <p:sp>
        <p:nvSpPr>
          <p:cNvPr id="8" name="PA_文本框 59">
            <a:extLst>
              <a:ext uri="{FF2B5EF4-FFF2-40B4-BE49-F238E27FC236}">
                <a16:creationId xmlns:a16="http://schemas.microsoft.com/office/drawing/2014/main" id="{27669E15-3AB0-4EFB-9C0A-1E681D96390A}"/>
              </a:ext>
            </a:extLst>
          </p:cNvPr>
          <p:cNvSpPr>
            <a:spLocks noChangeArrowheads="1"/>
          </p:cNvSpPr>
          <p:nvPr>
            <p:custDataLst>
              <p:tags r:id="rId4"/>
            </p:custDataLst>
          </p:nvPr>
        </p:nvSpPr>
        <p:spPr bwMode="auto">
          <a:xfrm flipH="1">
            <a:off x="8802249" y="3930415"/>
            <a:ext cx="822960" cy="1852318"/>
          </a:xfrm>
          <a:prstGeom prst="rect">
            <a:avLst/>
          </a:prstGeom>
          <a:noFill/>
          <a:ln>
            <a:noFill/>
          </a:ln>
          <a:effectLst/>
          <a:extLst/>
        </p:spPr>
        <p:txBody>
          <a:bodyPr vert="eaVert"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nSpc>
                <a:spcPct val="150000"/>
              </a:lnSpc>
            </a:pPr>
            <a:r>
              <a:rPr altLang="en-US" b="1" lang="zh-CN" spc="300" sz="1400">
                <a:latin typeface="+mn-ea"/>
                <a:ea typeface="+mn-ea"/>
                <a:sym charset="-122" pitchFamily="2" typeface="方正兰亭黑_GBK"/>
              </a:rPr>
              <a:t>培训师：优页PPT</a:t>
            </a:r>
          </a:p>
          <a:p>
            <a:pPr>
              <a:lnSpc>
                <a:spcPct val="150000"/>
              </a:lnSpc>
            </a:pPr>
            <a:r>
              <a:rPr altLang="en-US" b="1" lang="zh-CN" spc="300" sz="1400">
                <a:latin typeface="+mn-ea"/>
                <a:ea typeface="+mn-ea"/>
                <a:sym charset="-122" pitchFamily="2" typeface="方正兰亭黑_GBK"/>
              </a:rPr>
              <a:t>部门：人事部</a:t>
            </a:r>
          </a:p>
        </p:txBody>
      </p:sp>
      <p:sp>
        <p:nvSpPr>
          <p:cNvPr id="9" name="69 CuadroTexto">
            <a:extLst>
              <a:ext uri="{FF2B5EF4-FFF2-40B4-BE49-F238E27FC236}">
                <a16:creationId xmlns:a16="http://schemas.microsoft.com/office/drawing/2014/main" id="{92ABD4D8-491D-489E-BD0C-372DD6114568}"/>
              </a:ext>
            </a:extLst>
          </p:cNvPr>
          <p:cNvSpPr txBox="1"/>
          <p:nvPr/>
        </p:nvSpPr>
        <p:spPr>
          <a:xfrm>
            <a:off x="5850408" y="700340"/>
            <a:ext cx="661310" cy="3886174"/>
          </a:xfrm>
          <a:prstGeom prst="rect">
            <a:avLst/>
          </a:prstGeom>
          <a:noFill/>
        </p:spPr>
        <p:txBody>
          <a:bodyPr bIns="45332" lIns="90625" rIns="90625" rtlCol="0" tIns="45332" vert="eaVert" wrap="square">
            <a:spAutoFit/>
          </a:bodyPr>
          <a:lstStyle/>
          <a:p>
            <a:pPr>
              <a:lnSpc>
                <a:spcPct val="150000"/>
              </a:lnSpc>
            </a:pPr>
            <a:r>
              <a:rPr altLang="en-US" kern="1000" lang="zh-CN" spc="600" sz="1050">
                <a:solidFill>
                  <a:schemeClr val="bg1">
                    <a:lumMod val="65000"/>
                  </a:schemeClr>
                </a:solidFill>
                <a:latin charset="-122" panose="020b0503020204020204" pitchFamily="34" typeface="微软雅黑"/>
                <a:ea charset="-122" panose="020b0503020204020204" pitchFamily="34" typeface="微软雅黑"/>
                <a:cs charset="0" panose="020b0604020202020204" typeface="Open Sans Condensed"/>
              </a:rPr>
              <a:t>详细内容……点击输入本栏的具体文字，简明扼要的说明分项内容，此为概念图解。</a:t>
            </a:r>
          </a:p>
        </p:txBody>
      </p:sp>
      <p:sp>
        <p:nvSpPr>
          <p:cNvPr id="10" name="矩形 9">
            <a:extLst>
              <a:ext uri="{FF2B5EF4-FFF2-40B4-BE49-F238E27FC236}">
                <a16:creationId xmlns:a16="http://schemas.microsoft.com/office/drawing/2014/main" id="{35ECBB03-F899-45CF-BF59-ED90AAA413DE}"/>
              </a:ext>
            </a:extLst>
          </p:cNvPr>
          <p:cNvSpPr/>
          <p:nvPr/>
        </p:nvSpPr>
        <p:spPr>
          <a:xfrm>
            <a:off x="6622929" y="700340"/>
            <a:ext cx="342900" cy="4076700"/>
          </a:xfrm>
          <a:prstGeom prst="rect">
            <a:avLst/>
          </a:prstGeom>
        </p:spPr>
        <p:txBody>
          <a:bodyPr vert="eaVert" wrap="square">
            <a:spAutoFit/>
          </a:bodyPr>
          <a:lstStyle/>
          <a:p>
            <a:r>
              <a:rPr altLang="zh-CN" lang="en-US" spc="600" sz="1050">
                <a:solidFill>
                  <a:schemeClr val="tx1">
                    <a:lumMod val="65000"/>
                    <a:lumOff val="35000"/>
                  </a:schemeClr>
                </a:solidFill>
                <a:latin typeface="+mn-ea"/>
              </a:rPr>
              <a:t>THANK YOU FOR WATCHING </a:t>
            </a:r>
          </a:p>
        </p:txBody>
      </p:sp>
    </p:spTree>
    <p:extLst>
      <p:ext uri="{BB962C8B-B14F-4D97-AF65-F5344CB8AC3E}">
        <p14:creationId val="4289330212"/>
      </p:ext>
    </p:extLst>
  </p:cSld>
  <p:clrMapOvr>
    <a:masterClrMapping/>
  </p:clrMapOvr>
  <mc:AlternateContent>
    <mc:Choice Requires="p14">
      <p:transition advClick="0" p14:dur="3000" spd="slow">
        <p14:shred/>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7"/>
                                        </p:tgtEl>
                                        <p:attrNameLst>
                                          <p:attrName>ppt_y</p:attrName>
                                        </p:attrNameLst>
                                      </p:cBhvr>
                                      <p:tavLst>
                                        <p:tav tm="0">
                                          <p:val>
                                            <p:strVal val="#ppt_y"/>
                                          </p:val>
                                        </p:tav>
                                        <p:tav tm="100000">
                                          <p:val>
                                            <p:strVal val="#ppt_y"/>
                                          </p:val>
                                        </p:tav>
                                      </p:tavLst>
                                    </p:anim>
                                    <p:anim calcmode="lin" valueType="num">
                                      <p:cBhvr>
                                        <p:cTn dur="500" fill="hold" id="9"/>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7"/>
                                        </p:tgtEl>
                                      </p:cBhvr>
                                    </p:animEffect>
                                  </p:childTnLst>
                                </p:cTn>
                              </p:par>
                            </p:childTnLst>
                          </p:cTn>
                        </p:par>
                        <p:par>
                          <p:cTn fill="hold" id="12" nodeType="afterGroup">
                            <p:stCondLst>
                              <p:cond delay="500"/>
                            </p:stCondLst>
                            <p:childTnLst>
                              <p:par>
                                <p:cTn fill="hold" grpId="0" id="13" nodeType="afterEffect" presetClass="entr" presetID="2" presetSubtype="8">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0-#ppt_w/2"/>
                                          </p:val>
                                        </p:tav>
                                        <p:tav tm="100000">
                                          <p:val>
                                            <p:strVal val="#ppt_x"/>
                                          </p:val>
                                        </p:tav>
                                      </p:tavLst>
                                    </p:anim>
                                    <p:anim calcmode="lin" valueType="num">
                                      <p:cBhvr additive="base">
                                        <p:cTn dur="500" fill="hold" id="16"/>
                                        <p:tgtEl>
                                          <p:spTgt spid="8"/>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42"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500" id="20"/>
                                        <p:tgtEl>
                                          <p:spTgt spid="9"/>
                                        </p:tgtEl>
                                      </p:cBhvr>
                                    </p:animEffect>
                                    <p:anim calcmode="lin" valueType="num">
                                      <p:cBhvr>
                                        <p:cTn dur="500" fill="hold" id="21"/>
                                        <p:tgtEl>
                                          <p:spTgt spid="9"/>
                                        </p:tgtEl>
                                        <p:attrNameLst>
                                          <p:attrName>ppt_x</p:attrName>
                                        </p:attrNameLst>
                                      </p:cBhvr>
                                      <p:tavLst>
                                        <p:tav tm="0">
                                          <p:val>
                                            <p:strVal val="#ppt_x"/>
                                          </p:val>
                                        </p:tav>
                                        <p:tav tm="100000">
                                          <p:val>
                                            <p:strVal val="#ppt_x"/>
                                          </p:val>
                                        </p:tav>
                                      </p:tavLst>
                                    </p:anim>
                                    <p:anim calcmode="lin" valueType="num">
                                      <p:cBhvr>
                                        <p:cTn dur="500" fill="hold" id="22"/>
                                        <p:tgtEl>
                                          <p:spTgt spid="9"/>
                                        </p:tgtEl>
                                        <p:attrNameLst>
                                          <p:attrName>ppt_y</p:attrName>
                                        </p:attrNameLst>
                                      </p:cBhvr>
                                      <p:tavLst>
                                        <p:tav tm="0">
                                          <p:val>
                                            <p:strVal val="#ppt_y+.1"/>
                                          </p:val>
                                        </p:tav>
                                        <p:tav tm="100000">
                                          <p:val>
                                            <p:strVal val="#ppt_y"/>
                                          </p:val>
                                        </p:tav>
                                      </p:tavLst>
                                    </p:anim>
                                  </p:childTnLst>
                                </p:cTn>
                              </p:par>
                              <p:par>
                                <p:cTn fill="hold" grpId="0" id="23" nodeType="withEffect" presetClass="entr" presetID="10" presetSubtype="0">
                                  <p:stCondLst>
                                    <p:cond delay="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childTnLst>
                                </p:cTn>
                              </p:par>
                            </p:childTnLst>
                          </p:cTn>
                        </p:par>
                        <p:par>
                          <p:cTn fill="hold" id="26" nodeType="afterGroup">
                            <p:stCondLst>
                              <p:cond delay="1500"/>
                            </p:stCondLst>
                            <p:childTnLst>
                              <p:par>
                                <p:cTn fill="hold" id="27" nodeType="afterEffect" presetClass="entr" presetID="42" presetSubtype="0">
                                  <p:stCondLst>
                                    <p:cond delay="0"/>
                                  </p:stCondLst>
                                  <p:childTnLst>
                                    <p:set>
                                      <p:cBhvr>
                                        <p:cTn dur="1" fill="hold" id="28">
                                          <p:stCondLst>
                                            <p:cond delay="0"/>
                                          </p:stCondLst>
                                        </p:cTn>
                                        <p:tgtEl>
                                          <p:spTgt spid="8">
                                            <p:txEl>
                                              <p:pRg end="0" st="0"/>
                                            </p:txEl>
                                          </p:spTgt>
                                        </p:tgtEl>
                                        <p:attrNameLst>
                                          <p:attrName>style.visibility</p:attrName>
                                        </p:attrNameLst>
                                      </p:cBhvr>
                                      <p:to>
                                        <p:strVal val="visible"/>
                                      </p:to>
                                    </p:set>
                                    <p:animEffect filter="fade" transition="in">
                                      <p:cBhvr>
                                        <p:cTn dur="1000" id="29"/>
                                        <p:tgtEl>
                                          <p:spTgt spid="8">
                                            <p:txEl>
                                              <p:pRg end="0" st="0"/>
                                            </p:txEl>
                                          </p:spTgt>
                                        </p:tgtEl>
                                      </p:cBhvr>
                                    </p:animEffect>
                                    <p:anim calcmode="lin" valueType="num">
                                      <p:cBhvr>
                                        <p:cTn dur="1000" fill="hold" id="30"/>
                                        <p:tgtEl>
                                          <p:spTgt spid="8">
                                            <p:txEl>
                                              <p:pRg end="0" st="0"/>
                                            </p:txEl>
                                          </p:spTgt>
                                        </p:tgtEl>
                                        <p:attrNameLst>
                                          <p:attrName>ppt_x</p:attrName>
                                        </p:attrNameLst>
                                      </p:cBhvr>
                                      <p:tavLst>
                                        <p:tav tm="0">
                                          <p:val>
                                            <p:strVal val="#ppt_x"/>
                                          </p:val>
                                        </p:tav>
                                        <p:tav tm="100000">
                                          <p:val>
                                            <p:strVal val="#ppt_x"/>
                                          </p:val>
                                        </p:tav>
                                      </p:tavLst>
                                    </p:anim>
                                    <p:anim calcmode="lin" valueType="num">
                                      <p:cBhvr>
                                        <p:cTn dur="1000" fill="hold" id="31"/>
                                        <p:tgtEl>
                                          <p:spTgt spid="8">
                                            <p:txEl>
                                              <p:pRg end="0" st="0"/>
                                            </p:txEl>
                                          </p:spTgt>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2500"/>
                            </p:stCondLst>
                            <p:childTnLst>
                              <p:par>
                                <p:cTn fill="hold" id="33" nodeType="afterEffect" presetClass="entr" presetID="42" presetSubtype="0">
                                  <p:stCondLst>
                                    <p:cond delay="0"/>
                                  </p:stCondLst>
                                  <p:childTnLst>
                                    <p:set>
                                      <p:cBhvr>
                                        <p:cTn dur="1" fill="hold" id="34">
                                          <p:stCondLst>
                                            <p:cond delay="0"/>
                                          </p:stCondLst>
                                        </p:cTn>
                                        <p:tgtEl>
                                          <p:spTgt spid="8">
                                            <p:txEl>
                                              <p:pRg end="1" st="1"/>
                                            </p:txEl>
                                          </p:spTgt>
                                        </p:tgtEl>
                                        <p:attrNameLst>
                                          <p:attrName>style.visibility</p:attrName>
                                        </p:attrNameLst>
                                      </p:cBhvr>
                                      <p:to>
                                        <p:strVal val="visible"/>
                                      </p:to>
                                    </p:set>
                                    <p:animEffect filter="fade" transition="in">
                                      <p:cBhvr>
                                        <p:cTn dur="1000" id="35"/>
                                        <p:tgtEl>
                                          <p:spTgt spid="8">
                                            <p:txEl>
                                              <p:pRg end="1" st="1"/>
                                            </p:txEl>
                                          </p:spTgt>
                                        </p:tgtEl>
                                      </p:cBhvr>
                                    </p:animEffect>
                                    <p:anim calcmode="lin" valueType="num">
                                      <p:cBhvr>
                                        <p:cTn dur="1000" fill="hold" id="36"/>
                                        <p:tgtEl>
                                          <p:spTgt spid="8">
                                            <p:txEl>
                                              <p:pRg end="1" st="1"/>
                                            </p:txEl>
                                          </p:spTgt>
                                        </p:tgtEl>
                                        <p:attrNameLst>
                                          <p:attrName>ppt_x</p:attrName>
                                        </p:attrNameLst>
                                      </p:cBhvr>
                                      <p:tavLst>
                                        <p:tav tm="0">
                                          <p:val>
                                            <p:strVal val="#ppt_x"/>
                                          </p:val>
                                        </p:tav>
                                        <p:tav tm="100000">
                                          <p:val>
                                            <p:strVal val="#ppt_x"/>
                                          </p:val>
                                        </p:tav>
                                      </p:tavLst>
                                    </p:anim>
                                    <p:anim calcmode="lin" valueType="num">
                                      <p:cBhvr>
                                        <p:cTn dur="1000" fill="hold" id="37"/>
                                        <p:tgtEl>
                                          <p:spTgt spid="8">
                                            <p:txEl>
                                              <p:pRg end="1" st="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55072" y="348298"/>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公司介绍</a:t>
            </a:r>
          </a:p>
        </p:txBody>
      </p:sp>
      <p:grpSp>
        <p:nvGrpSpPr>
          <p:cNvPr id="41" name="组合 40"/>
          <p:cNvGrpSpPr/>
          <p:nvPr/>
        </p:nvGrpSpPr>
        <p:grpSpPr>
          <a:xfrm>
            <a:off x="6961218" y="2234551"/>
            <a:ext cx="3933766" cy="3933766"/>
            <a:chOff x="6961218" y="2278093"/>
            <a:chExt cx="3933766" cy="3933766"/>
          </a:xfrm>
        </p:grpSpPr>
        <p:sp>
          <p:nvSpPr>
            <p:cNvPr id="42" name="Shape 285"/>
            <p:cNvSpPr/>
            <p:nvPr/>
          </p:nvSpPr>
          <p:spPr>
            <a:xfrm>
              <a:off x="6961218" y="2278093"/>
              <a:ext cx="3933766" cy="3933766"/>
            </a:xfrm>
            <a:prstGeom prst="ellipse">
              <a:avLst/>
            </a:prstGeom>
            <a:gradFill>
              <a:gsLst>
                <a:gs pos="0">
                  <a:schemeClr val="bg1"/>
                </a:gs>
                <a:gs pos="60000">
                  <a:schemeClr val="bg2"/>
                </a:gs>
                <a:gs pos="100000">
                  <a:schemeClr val="bg1">
                    <a:lumMod val="85000"/>
                  </a:schemeClr>
                </a:gs>
              </a:gsLst>
              <a:lin ang="5400000" scaled="1"/>
            </a:gra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43" name="Shape 286"/>
            <p:cNvSpPr/>
            <p:nvPr/>
          </p:nvSpPr>
          <p:spPr>
            <a:xfrm>
              <a:off x="7003770" y="2320645"/>
              <a:ext cx="3848661" cy="3848661"/>
            </a:xfrm>
            <a:prstGeom prst="ellipse">
              <a:avLst/>
            </a:prstGeom>
            <a:gradFill flip="none" rotWithShape="1">
              <a:gsLst>
                <a:gs pos="0">
                  <a:schemeClr val="bg1"/>
                </a:gs>
                <a:gs pos="60000">
                  <a:schemeClr val="bg2"/>
                </a:gs>
                <a:gs pos="100000">
                  <a:schemeClr val="bg1">
                    <a:lumMod val="85000"/>
                  </a:schemeClr>
                </a:gs>
              </a:gsLst>
              <a:lin ang="16200000" scaled="1"/>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44" name="Shape 287"/>
            <p:cNvSpPr/>
            <p:nvPr/>
          </p:nvSpPr>
          <p:spPr>
            <a:xfrm>
              <a:off x="7156797" y="2473672"/>
              <a:ext cx="3542608" cy="3542608"/>
            </a:xfrm>
            <a:prstGeom prst="ellipse">
              <a:avLst/>
            </a:prstGeom>
            <a:gradFill>
              <a:gsLst>
                <a:gs pos="0">
                  <a:schemeClr val="bg1"/>
                </a:gs>
                <a:gs pos="60000">
                  <a:schemeClr val="bg2"/>
                </a:gs>
                <a:gs pos="100000">
                  <a:schemeClr val="bg1">
                    <a:lumMod val="85000"/>
                  </a:schemeClr>
                </a:gs>
              </a:gsLst>
              <a:lin ang="5400000" scaled="1"/>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grpSp>
      <p:sp>
        <p:nvSpPr>
          <p:cNvPr id="45" name="Shape 290"/>
          <p:cNvSpPr/>
          <p:nvPr/>
        </p:nvSpPr>
        <p:spPr>
          <a:xfrm>
            <a:off x="7881684" y="4561648"/>
            <a:ext cx="2258274" cy="873760"/>
          </a:xfrm>
          <a:prstGeom prst="rect">
            <a:avLst/>
          </a:prstGeom>
          <a:ln w="12700">
            <a:miter lim="400000"/>
          </a:ln>
          <a:extLst>
            <a:ext uri="{C572A759-6A51-4108-AA02-DFA0A04FC94B}">
              <ma14:wrappingTextBoxFlag xmlns:ma14="http://schemas.microsoft.com/office/mac/drawingml/2011/main" val="1"/>
            </a:ext>
          </a:extLst>
        </p:spPr>
        <p:txBody>
          <a:bodyPr anchor="ctr" bIns="25400" lIns="25400" rIns="25400" tIns="25400" wrap="square">
            <a:spAutoFit/>
          </a:bodyPr>
          <a:lstStyle>
            <a:lvl1pPr algn="l">
              <a:lnSpc>
                <a:spcPct val="90000"/>
              </a:lnSpc>
              <a:defRPr sz="2400">
                <a:solidFill>
                  <a:srgbClr val="8DA6C0"/>
                </a:solidFill>
                <a:latin typeface="+mj-lt"/>
                <a:ea typeface="+mj-ea"/>
                <a:cs typeface="+mj-cs"/>
                <a:sym typeface="Open Sans"/>
              </a:defRPr>
            </a:lvl1pPr>
          </a:lstStyle>
          <a:p>
            <a:pPr>
              <a:lnSpc>
                <a:spcPct val="150000"/>
              </a:lnSpc>
            </a:pPr>
            <a:r>
              <a:rPr altLang="en-US" lang="zh-CN" spc="300" sz="1200">
                <a:solidFill>
                  <a:schemeClr val="tx1">
                    <a:lumMod val="50000"/>
                    <a:lumOff val="50000"/>
                  </a:schemeClr>
                </a:solidFill>
                <a:latin charset="-122" panose="020b0502040204020203" pitchFamily="34" typeface="微软雅黑 Light"/>
                <a:ea charset="-122" panose="020b0502040204020203" pitchFamily="34" typeface="微软雅黑 Light"/>
                <a:cs charset="0" panose="020b0502040204020203" pitchFamily="34" typeface="Segoe UI Light"/>
              </a:rPr>
              <a:t>在这里添加相关的文字描述，可以从您的文案中复制需要的内容到这里，</a:t>
            </a:r>
          </a:p>
        </p:txBody>
      </p:sp>
      <p:grpSp>
        <p:nvGrpSpPr>
          <p:cNvPr id="46" name="组合 45"/>
          <p:cNvGrpSpPr/>
          <p:nvPr/>
        </p:nvGrpSpPr>
        <p:grpSpPr>
          <a:xfrm>
            <a:off x="9158318" y="1316727"/>
            <a:ext cx="2384366" cy="2384366"/>
            <a:chOff x="9158318" y="1360269"/>
            <a:chExt cx="2384366" cy="2384366"/>
          </a:xfrm>
        </p:grpSpPr>
        <p:sp>
          <p:nvSpPr>
            <p:cNvPr id="47" name="Shape 292"/>
            <p:cNvSpPr/>
            <p:nvPr/>
          </p:nvSpPr>
          <p:spPr>
            <a:xfrm>
              <a:off x="9158318" y="1360269"/>
              <a:ext cx="2384366" cy="2384366"/>
            </a:xfrm>
            <a:prstGeom prst="ellips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cs typeface="+mn-ea"/>
                <a:sym typeface="+mn-lt"/>
              </a:endParaRPr>
            </a:p>
          </p:txBody>
        </p:sp>
        <p:sp>
          <p:nvSpPr>
            <p:cNvPr id="48" name="任意多边形 47"/>
            <p:cNvSpPr/>
            <p:nvPr/>
          </p:nvSpPr>
          <p:spPr>
            <a:xfrm>
              <a:off x="9376109" y="1578060"/>
              <a:ext cx="1948782" cy="1948782"/>
            </a:xfrm>
            <a:custGeom>
              <a:gdLst>
                <a:gd fmla="*/ 974391 w 1948782" name="connsiteX0"/>
                <a:gd fmla="*/ 0 h 1948782" name="connsiteY0"/>
                <a:gd fmla="*/ 1948782 w 1948782" name="connsiteX1"/>
                <a:gd fmla="*/ 974391 h 1948782" name="connsiteY1"/>
                <a:gd fmla="*/ 974391 w 1948782" name="connsiteX2"/>
                <a:gd fmla="*/ 1948782 h 1948782" name="connsiteY2"/>
                <a:gd fmla="*/ 0 w 1948782" name="connsiteX3"/>
                <a:gd fmla="*/ 974391 h 1948782" name="connsiteY3"/>
                <a:gd fmla="*/ 974391 w 1948782" name="connsiteX4"/>
                <a:gd fmla="*/ 0 h 194878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48781" w="1948781">
                  <a:moveTo>
                    <a:pt x="974391" y="0"/>
                  </a:moveTo>
                  <a:cubicBezTo>
                    <a:pt x="1512532" y="0"/>
                    <a:pt x="1948782" y="436250"/>
                    <a:pt x="1948782" y="974391"/>
                  </a:cubicBezTo>
                  <a:cubicBezTo>
                    <a:pt x="1948782" y="1512532"/>
                    <a:pt x="1512532" y="1948782"/>
                    <a:pt x="974391" y="1948782"/>
                  </a:cubicBezTo>
                  <a:cubicBezTo>
                    <a:pt x="436250" y="1948782"/>
                    <a:pt x="0" y="1512532"/>
                    <a:pt x="0" y="974391"/>
                  </a:cubicBezTo>
                  <a:cubicBezTo>
                    <a:pt x="0" y="436250"/>
                    <a:pt x="436250" y="0"/>
                    <a:pt x="974391" y="0"/>
                  </a:cubicBezTo>
                  <a:close/>
                </a:path>
              </a:pathLst>
            </a:custGeom>
            <a:blipFill>
              <a:blip r:embed="rId4">
                <a:extLst>
                  <a:ext uri="{28A0092B-C50C-407E-A947-70E740481C1C}">
                    <a14:useLocalDpi/>
                  </a:ext>
                </a:extLst>
              </a:blip>
              <a:stretch>
                <a:fillRect/>
              </a:stretch>
            </a:blipFill>
            <a:ln cap="flat" w="12700">
              <a:noFill/>
              <a:miter lim="400000"/>
            </a:ln>
            <a:effectLst/>
          </p:spPr>
          <p:txBody>
            <a:bodyPr anchor="ctr" bIns="25400" lIns="25400" numCol="1" rIns="25400" tIns="25400" wrap="square">
              <a:noAutofit/>
            </a:bodyPr>
            <a:lstStyle/>
            <a:p>
              <a:pPr>
                <a:defRPr sz="3200">
                  <a:solidFill>
                    <a:srgbClr val="FFFFFF"/>
                  </a:solidFill>
                  <a:latin typeface="Helvetica Light"/>
                  <a:ea typeface="Helvetica Light"/>
                  <a:cs typeface="Helvetica Light"/>
                  <a:sym typeface="Helvetica Light"/>
                </a:defRPr>
              </a:pPr>
              <a:endParaRPr sz="1600">
                <a:cs typeface="+mn-ea"/>
                <a:sym typeface="+mn-lt"/>
              </a:endParaRPr>
            </a:p>
          </p:txBody>
        </p:sp>
      </p:grpSp>
      <p:grpSp>
        <p:nvGrpSpPr>
          <p:cNvPr id="49" name="组合 48"/>
          <p:cNvGrpSpPr/>
          <p:nvPr/>
        </p:nvGrpSpPr>
        <p:grpSpPr>
          <a:xfrm>
            <a:off x="8412173" y="602601"/>
            <a:ext cx="1444566" cy="1444566"/>
            <a:chOff x="8412173" y="646143"/>
            <a:chExt cx="1444566" cy="1444566"/>
          </a:xfrm>
        </p:grpSpPr>
        <p:sp>
          <p:nvSpPr>
            <p:cNvPr id="50" name="Shape 296"/>
            <p:cNvSpPr/>
            <p:nvPr/>
          </p:nvSpPr>
          <p:spPr>
            <a:xfrm>
              <a:off x="8412173" y="646143"/>
              <a:ext cx="1444566" cy="1444566"/>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solidFill>
                  <a:prstClr val="white"/>
                </a:solidFill>
                <a:cs typeface="+mn-ea"/>
                <a:sym typeface="+mn-lt"/>
              </a:endParaRPr>
            </a:p>
          </p:txBody>
        </p:sp>
        <p:sp>
          <p:nvSpPr>
            <p:cNvPr id="51" name="任意多边形 50"/>
            <p:cNvSpPr/>
            <p:nvPr/>
          </p:nvSpPr>
          <p:spPr>
            <a:xfrm>
              <a:off x="8593473" y="827443"/>
              <a:ext cx="1081966" cy="1081966"/>
            </a:xfrm>
            <a:custGeom>
              <a:gdLst>
                <a:gd fmla="*/ 540983 w 1081966" name="connsiteX0"/>
                <a:gd fmla="*/ 0 h 1081966" name="connsiteY0"/>
                <a:gd fmla="*/ 1081966 w 1081966" name="connsiteX1"/>
                <a:gd fmla="*/ 540983 h 1081966" name="connsiteY1"/>
                <a:gd fmla="*/ 540983 w 1081966" name="connsiteX2"/>
                <a:gd fmla="*/ 1081966 h 1081966" name="connsiteY2"/>
                <a:gd fmla="*/ 0 w 1081966" name="connsiteX3"/>
                <a:gd fmla="*/ 540983 h 1081966" name="connsiteY3"/>
                <a:gd fmla="*/ 540983 w 1081966" name="connsiteX4"/>
                <a:gd fmla="*/ 0 h 108196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81966" w="1081966">
                  <a:moveTo>
                    <a:pt x="540983" y="0"/>
                  </a:moveTo>
                  <a:cubicBezTo>
                    <a:pt x="839760" y="0"/>
                    <a:pt x="1081966" y="242206"/>
                    <a:pt x="1081966" y="540983"/>
                  </a:cubicBezTo>
                  <a:cubicBezTo>
                    <a:pt x="1081966" y="839760"/>
                    <a:pt x="839760" y="1081966"/>
                    <a:pt x="540983" y="1081966"/>
                  </a:cubicBezTo>
                  <a:cubicBezTo>
                    <a:pt x="242206" y="1081966"/>
                    <a:pt x="0" y="839760"/>
                    <a:pt x="0" y="540983"/>
                  </a:cubicBezTo>
                  <a:cubicBezTo>
                    <a:pt x="0" y="242206"/>
                    <a:pt x="242206" y="0"/>
                    <a:pt x="540983" y="0"/>
                  </a:cubicBezTo>
                  <a:close/>
                </a:path>
              </a:pathLst>
            </a:custGeom>
            <a:blipFill>
              <a:blip r:embed="rId5">
                <a:extLst>
                  <a:ext uri="{28A0092B-C50C-407E-A947-70E740481C1C}">
                    <a14:useLocalDpi/>
                  </a:ext>
                </a:extLst>
              </a:blip>
              <a:stretch>
                <a:fillRect/>
              </a:stretch>
            </a:blipFill>
            <a:ln cap="flat" w="12700">
              <a:noFill/>
              <a:miter lim="400000"/>
            </a:ln>
            <a:effectLst/>
          </p:spPr>
          <p:txBody>
            <a:bodyPr anchor="ctr" bIns="25400" lIns="25400" numCol="1" rIns="25400" tIns="25400" wrap="square">
              <a:noAutofit/>
            </a:bodyPr>
            <a:lstStyle/>
            <a:p>
              <a:pPr>
                <a:defRPr sz="3200">
                  <a:solidFill>
                    <a:srgbClr val="FFFFFF"/>
                  </a:solidFill>
                  <a:latin typeface="Helvetica Light"/>
                  <a:ea typeface="Helvetica Light"/>
                  <a:cs typeface="Helvetica Light"/>
                  <a:sym typeface="Helvetica Light"/>
                </a:defRPr>
              </a:pPr>
              <a:endParaRPr sz="1600">
                <a:cs typeface="+mn-ea"/>
                <a:sym typeface="+mn-lt"/>
              </a:endParaRPr>
            </a:p>
          </p:txBody>
        </p:sp>
      </p:grpSp>
      <p:grpSp>
        <p:nvGrpSpPr>
          <p:cNvPr id="52" name="组合 51"/>
          <p:cNvGrpSpPr/>
          <p:nvPr/>
        </p:nvGrpSpPr>
        <p:grpSpPr>
          <a:xfrm>
            <a:off x="9971066" y="5073578"/>
            <a:ext cx="804852" cy="2342504"/>
            <a:chOff x="9971066" y="5117120"/>
            <a:chExt cx="804852" cy="2342504"/>
          </a:xfrm>
        </p:grpSpPr>
        <p:sp>
          <p:nvSpPr>
            <p:cNvPr id="53" name="等腰三角形 9"/>
            <p:cNvSpPr/>
            <p:nvPr/>
          </p:nvSpPr>
          <p:spPr>
            <a:xfrm rot="10800000">
              <a:off x="9971066" y="5485664"/>
              <a:ext cx="804852" cy="1973960"/>
            </a:xfrm>
            <a:custGeom>
              <a:gdLst>
                <a:gd fmla="*/ 0 w 3341155" name="connsiteX0"/>
                <a:gd fmla="*/ 5054932 h 5054932" name="connsiteY0"/>
                <a:gd fmla="*/ 1670578 w 3341155" name="connsiteX1"/>
                <a:gd fmla="*/ 1799 h 5054932" name="connsiteY1"/>
                <a:gd fmla="*/ 3341155 w 3341155" name="connsiteX2"/>
                <a:gd fmla="*/ 5054932 h 5054932" name="connsiteY2"/>
                <a:gd fmla="*/ 0 w 3341155" name="connsiteX3"/>
                <a:gd fmla="*/ 5054932 h 5054932" name="connsiteY3"/>
              </a:gdLst>
              <a:cxnLst>
                <a:cxn ang="0">
                  <a:pos x="connsiteX0" y="connsiteY0"/>
                </a:cxn>
                <a:cxn ang="0">
                  <a:pos x="connsiteX1" y="connsiteY1"/>
                </a:cxn>
                <a:cxn ang="0">
                  <a:pos x="connsiteX2" y="connsiteY2"/>
                </a:cxn>
                <a:cxn ang="0">
                  <a:pos x="connsiteX3" y="connsiteY3"/>
                </a:cxn>
              </a:cxnLst>
              <a:rect b="b" l="l" r="r" t="t"/>
              <a:pathLst>
                <a:path h="5054932" w="3341155">
                  <a:moveTo>
                    <a:pt x="0" y="5054932"/>
                  </a:moveTo>
                  <a:cubicBezTo>
                    <a:pt x="556859" y="3370554"/>
                    <a:pt x="1547106" y="-90235"/>
                    <a:pt x="1670578" y="1799"/>
                  </a:cubicBezTo>
                  <a:cubicBezTo>
                    <a:pt x="1801193" y="-87854"/>
                    <a:pt x="2784296" y="3370554"/>
                    <a:pt x="3341155" y="5054932"/>
                  </a:cubicBezTo>
                  <a:lnTo>
                    <a:pt x="0" y="5054932"/>
                  </a:lnTo>
                  <a:close/>
                </a:path>
              </a:pathLst>
            </a:custGeom>
            <a:gradFill>
              <a:gsLst>
                <a:gs pos="70000">
                  <a:srgbClr val="000000">
                    <a:alpha val="8000"/>
                  </a:srgbClr>
                </a:gs>
                <a:gs pos="50000">
                  <a:srgbClr val="000000">
                    <a:alpha val="4000"/>
                  </a:srgbClr>
                </a:gs>
                <a:gs pos="30000">
                  <a:schemeClr val="tx1">
                    <a:alpha val="0"/>
                  </a:schemeClr>
                </a:gs>
                <a:gs pos="100000">
                  <a:schemeClr val="tx1">
                    <a:lumMod val="85000"/>
                    <a:lumOff val="15000"/>
                    <a:alpha val="30000"/>
                  </a:schemeClr>
                </a:gs>
              </a:gsLst>
              <a:lin ang="5400000" scaled="1"/>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sym typeface="+mn-lt"/>
              </a:endParaRPr>
            </a:p>
          </p:txBody>
        </p:sp>
        <p:sp>
          <p:nvSpPr>
            <p:cNvPr id="54" name="椭圆 53"/>
            <p:cNvSpPr>
              <a:spLocks noChangeAspect="1"/>
            </p:cNvSpPr>
            <p:nvPr/>
          </p:nvSpPr>
          <p:spPr>
            <a:xfrm>
              <a:off x="10008685" y="5117120"/>
              <a:ext cx="726979" cy="726984"/>
            </a:xfrm>
            <a:prstGeom prst="ellips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solidFill>
                    <a:prstClr val="white"/>
                  </a:solidFill>
                  <a:cs typeface="+mn-ea"/>
                  <a:sym typeface="+mn-lt"/>
                </a:rPr>
                <a:t>01</a:t>
              </a:r>
            </a:p>
          </p:txBody>
        </p:sp>
      </p:grpSp>
      <p:sp>
        <p:nvSpPr>
          <p:cNvPr id="55" name="文本框 54"/>
          <p:cNvSpPr txBox="1"/>
          <p:nvPr/>
        </p:nvSpPr>
        <p:spPr>
          <a:xfrm>
            <a:off x="1225950" y="1852778"/>
            <a:ext cx="4297680" cy="640080"/>
          </a:xfrm>
          <a:prstGeom prst="rect">
            <a:avLst/>
          </a:prstGeom>
          <a:noFill/>
        </p:spPr>
        <p:txBody>
          <a:bodyPr rtlCol="0" wrap="none">
            <a:spAutoFit/>
          </a:bodyPr>
          <a:lstStyle/>
          <a:p>
            <a:r>
              <a:rPr altLang="en-US" b="1" lang="zh-CN" sz="3600">
                <a:solidFill>
                  <a:prstClr val="black">
                    <a:lumMod val="65000"/>
                    <a:lumOff val="35000"/>
                  </a:prstClr>
                </a:solidFill>
                <a:latin typeface="微软雅黑"/>
                <a:ea typeface="微软雅黑"/>
              </a:rPr>
              <a:t>创意为您的演示助力</a:t>
            </a:r>
          </a:p>
        </p:txBody>
      </p:sp>
      <p:sp>
        <p:nvSpPr>
          <p:cNvPr id="56" name="文本框 55"/>
          <p:cNvSpPr txBox="1"/>
          <p:nvPr/>
        </p:nvSpPr>
        <p:spPr>
          <a:xfrm>
            <a:off x="1282757" y="1543926"/>
            <a:ext cx="2557780" cy="304800"/>
          </a:xfrm>
          <a:prstGeom prst="rect">
            <a:avLst/>
          </a:prstGeom>
          <a:noFill/>
        </p:spPr>
        <p:txBody>
          <a:bodyPr rtlCol="0" wrap="none">
            <a:spAutoFit/>
          </a:bodyPr>
          <a:lstStyle/>
          <a:p>
            <a:r>
              <a:rPr altLang="en-US" lang="zh-CN" spc="300" sz="1400">
                <a:solidFill>
                  <a:schemeClr val="tx1">
                    <a:lumMod val="50000"/>
                    <a:lumOff val="50000"/>
                  </a:schemeClr>
                </a:solidFill>
                <a:latin typeface="+mn-ea"/>
              </a:rPr>
              <a:t>添加需要重点标出的内容</a:t>
            </a:r>
          </a:p>
        </p:txBody>
      </p:sp>
      <p:sp>
        <p:nvSpPr>
          <p:cNvPr id="57" name="文本框 56"/>
          <p:cNvSpPr txBox="1"/>
          <p:nvPr/>
        </p:nvSpPr>
        <p:spPr>
          <a:xfrm>
            <a:off x="1225949" y="2766220"/>
            <a:ext cx="4659222" cy="914400"/>
          </a:xfrm>
          <a:prstGeom prst="rect">
            <a:avLst/>
          </a:prstGeom>
          <a:noFill/>
        </p:spPr>
        <p:txBody>
          <a:bodyPr rtlCol="0" wrap="square">
            <a:spAutoFit/>
          </a:bodyPr>
          <a:lstStyle/>
          <a:p>
            <a:pPr algn="just">
              <a:lnSpc>
                <a:spcPct val="150000"/>
              </a:lnSpc>
            </a:pPr>
            <a:r>
              <a:rPr altLang="en-US" lang="zh-CN" spc="300" sz="1200">
                <a:solidFill>
                  <a:prstClr val="black">
                    <a:lumMod val="50000"/>
                    <a:lumOff val="50000"/>
                  </a:prstClr>
                </a:solidFill>
                <a:latin charset="-122" panose="020b0502040204020203" pitchFamily="34" typeface="微软雅黑 Light"/>
                <a:ea charset="-122" panose="020b0502040204020203" pitchFamily="34" typeface="微软雅黑 Light"/>
                <a:cs charset="0" panose="020b0502040204020203" pitchFamily="34" typeface="Segoe UI Light"/>
              </a:rPr>
              <a:t>源文件比展示视频和预览图更高清流畅，并为您精心准备修改教程和素材赠品，即使是新手也能制作出大师级水准的PPT。</a:t>
            </a:r>
          </a:p>
        </p:txBody>
      </p:sp>
      <p:sp>
        <p:nvSpPr>
          <p:cNvPr id="58" name="矩形 57"/>
          <p:cNvSpPr/>
          <p:nvPr/>
        </p:nvSpPr>
        <p:spPr>
          <a:xfrm>
            <a:off x="1283659" y="3907166"/>
            <a:ext cx="1660525" cy="2246892"/>
          </a:xfrm>
          <a:prstGeom prst="rect">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endParaRPr>
          </a:p>
        </p:txBody>
      </p:sp>
      <p:sp>
        <p:nvSpPr>
          <p:cNvPr id="59" name="矩形 58"/>
          <p:cNvSpPr/>
          <p:nvPr/>
        </p:nvSpPr>
        <p:spPr>
          <a:xfrm>
            <a:off x="4934909" y="3907166"/>
            <a:ext cx="1660525" cy="2246892"/>
          </a:xfrm>
          <a:prstGeom prst="rect">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cs typeface="+mn-ea"/>
            </a:endParaRPr>
          </a:p>
        </p:txBody>
      </p:sp>
      <p:sp>
        <p:nvSpPr>
          <p:cNvPr id="60" name="矩形 59"/>
          <p:cNvSpPr/>
          <p:nvPr/>
        </p:nvSpPr>
        <p:spPr>
          <a:xfrm>
            <a:off x="2944184" y="3792866"/>
            <a:ext cx="1990725" cy="2488192"/>
          </a:xfrm>
          <a:prstGeom prst="rect">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a:noFill/>
          </a:ln>
          <a:effectLst>
            <a:outerShdw algn="t" blurRad="254000" dir="5400000" dist="635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endParaRPr>
          </a:p>
        </p:txBody>
      </p:sp>
      <p:grpSp>
        <p:nvGrpSpPr>
          <p:cNvPr id="61" name="组合 60"/>
          <p:cNvGrpSpPr/>
          <p:nvPr/>
        </p:nvGrpSpPr>
        <p:grpSpPr>
          <a:xfrm>
            <a:off x="1494908" y="4321203"/>
            <a:ext cx="1238027" cy="1516786"/>
            <a:chOff x="1494908" y="4364745"/>
            <a:chExt cx="1238027" cy="1516786"/>
          </a:xfrm>
        </p:grpSpPr>
        <p:sp>
          <p:nvSpPr>
            <p:cNvPr id="62" name="同心圆 61"/>
            <p:cNvSpPr>
              <a:spLocks noChangeAspect="1"/>
            </p:cNvSpPr>
            <p:nvPr/>
          </p:nvSpPr>
          <p:spPr>
            <a:xfrm>
              <a:off x="1602139" y="4364745"/>
              <a:ext cx="1023565" cy="1023565"/>
            </a:xfrm>
            <a:prstGeom prst="donut">
              <a:avLst>
                <a:gd fmla="val 5574" name="adj"/>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3" name="文本框 62"/>
            <p:cNvSpPr txBox="1"/>
            <p:nvPr/>
          </p:nvSpPr>
          <p:spPr>
            <a:xfrm>
              <a:off x="1494908" y="5501973"/>
              <a:ext cx="1238027" cy="243840"/>
            </a:xfrm>
            <a:prstGeom prst="rect">
              <a:avLst/>
            </a:prstGeom>
            <a:noFill/>
          </p:spPr>
          <p:txBody>
            <a:bodyPr rtlCol="0" wrap="square">
              <a:spAutoFit/>
            </a:bodyPr>
            <a:lstStyle/>
            <a:p>
              <a:pPr algn="ctr"/>
              <a:r>
                <a:rPr altLang="en-US" b="1" lang="zh-CN" spc="300" sz="1000">
                  <a:solidFill>
                    <a:schemeClr val="bg1"/>
                  </a:solidFill>
                  <a:latin typeface="+mn-ea"/>
                </a:rPr>
                <a:t>可以更换图标</a:t>
              </a:r>
            </a:p>
          </p:txBody>
        </p:sp>
        <p:sp>
          <p:nvSpPr>
            <p:cNvPr id="64" name="文本框 63"/>
            <p:cNvSpPr txBox="1"/>
            <p:nvPr/>
          </p:nvSpPr>
          <p:spPr>
            <a:xfrm>
              <a:off x="1534326" y="5666087"/>
              <a:ext cx="1159192" cy="213360"/>
            </a:xfrm>
            <a:prstGeom prst="rect">
              <a:avLst/>
            </a:prstGeom>
            <a:noFill/>
          </p:spPr>
          <p:txBody>
            <a:bodyPr rtlCol="0" wrap="none">
              <a:spAutoFit/>
            </a:bodyPr>
            <a:lstStyle/>
            <a:p>
              <a:pPr algn="ctr"/>
              <a:r>
                <a:rPr altLang="zh-CN" lang="en-US" sz="800">
                  <a:solidFill>
                    <a:schemeClr val="accent1">
                      <a:lumMod val="60000"/>
                      <a:lumOff val="40000"/>
                    </a:schemeClr>
                  </a:solidFill>
                  <a:latin typeface="+mn-ea"/>
                </a:rPr>
                <a:t>MICROSOFT OFFICE</a:t>
              </a:r>
            </a:p>
          </p:txBody>
        </p:sp>
        <p:sp>
          <p:nvSpPr>
            <p:cNvPr id="65" name="任意多边形 64"/>
            <p:cNvSpPr>
              <a:spLocks noChangeAspect="1"/>
            </p:cNvSpPr>
            <p:nvPr/>
          </p:nvSpPr>
          <p:spPr>
            <a:xfrm>
              <a:off x="2018740" y="4752353"/>
              <a:ext cx="196363" cy="180000"/>
            </a:xfrm>
            <a:custGeom>
              <a:rect b="b" l="l" r="r" t="t"/>
              <a:pathLst>
                <a:path h="202066" w="220434">
                  <a:moveTo>
                    <a:pt x="114810" y="165327"/>
                  </a:moveTo>
                  <a:lnTo>
                    <a:pt x="220435" y="165327"/>
                  </a:lnTo>
                  <a:lnTo>
                    <a:pt x="220435" y="183696"/>
                  </a:lnTo>
                  <a:lnTo>
                    <a:pt x="114810" y="183696"/>
                  </a:lnTo>
                  <a:close/>
                  <a:moveTo>
                    <a:pt x="0" y="165327"/>
                  </a:moveTo>
                  <a:lnTo>
                    <a:pt x="50516" y="165327"/>
                  </a:lnTo>
                  <a:lnTo>
                    <a:pt x="50516" y="183696"/>
                  </a:lnTo>
                  <a:lnTo>
                    <a:pt x="0" y="183696"/>
                  </a:lnTo>
                  <a:close/>
                  <a:moveTo>
                    <a:pt x="64293" y="146957"/>
                  </a:moveTo>
                  <a:lnTo>
                    <a:pt x="101033" y="146957"/>
                  </a:lnTo>
                  <a:cubicBezTo>
                    <a:pt x="103520" y="146957"/>
                    <a:pt x="105673" y="147866"/>
                    <a:pt x="107491" y="149684"/>
                  </a:cubicBezTo>
                  <a:cubicBezTo>
                    <a:pt x="109309" y="151502"/>
                    <a:pt x="110217" y="153654"/>
                    <a:pt x="110217" y="156142"/>
                  </a:cubicBezTo>
                  <a:lnTo>
                    <a:pt x="110217" y="192881"/>
                  </a:lnTo>
                  <a:cubicBezTo>
                    <a:pt x="110217" y="195369"/>
                    <a:pt x="109309" y="197521"/>
                    <a:pt x="107491" y="199339"/>
                  </a:cubicBezTo>
                  <a:cubicBezTo>
                    <a:pt x="105673" y="201157"/>
                    <a:pt x="103520" y="202066"/>
                    <a:pt x="101033" y="202066"/>
                  </a:cubicBezTo>
                  <a:lnTo>
                    <a:pt x="64293" y="202066"/>
                  </a:lnTo>
                  <a:cubicBezTo>
                    <a:pt x="61806" y="202066"/>
                    <a:pt x="59653" y="201157"/>
                    <a:pt x="57835" y="199339"/>
                  </a:cubicBezTo>
                  <a:cubicBezTo>
                    <a:pt x="56017" y="197521"/>
                    <a:pt x="55109" y="195369"/>
                    <a:pt x="55109" y="192881"/>
                  </a:cubicBezTo>
                  <a:lnTo>
                    <a:pt x="55109" y="156142"/>
                  </a:lnTo>
                  <a:cubicBezTo>
                    <a:pt x="55109" y="153654"/>
                    <a:pt x="56017" y="151502"/>
                    <a:pt x="57835" y="149684"/>
                  </a:cubicBezTo>
                  <a:cubicBezTo>
                    <a:pt x="59653" y="147866"/>
                    <a:pt x="61806" y="146957"/>
                    <a:pt x="64293" y="146957"/>
                  </a:cubicBezTo>
                  <a:close/>
                  <a:moveTo>
                    <a:pt x="188288" y="91848"/>
                  </a:moveTo>
                  <a:lnTo>
                    <a:pt x="220435" y="91848"/>
                  </a:lnTo>
                  <a:lnTo>
                    <a:pt x="220435" y="110218"/>
                  </a:lnTo>
                  <a:lnTo>
                    <a:pt x="188288" y="110218"/>
                  </a:lnTo>
                  <a:close/>
                  <a:moveTo>
                    <a:pt x="0" y="91848"/>
                  </a:moveTo>
                  <a:lnTo>
                    <a:pt x="123995" y="91848"/>
                  </a:lnTo>
                  <a:lnTo>
                    <a:pt x="123995" y="110218"/>
                  </a:lnTo>
                  <a:lnTo>
                    <a:pt x="0" y="110218"/>
                  </a:lnTo>
                  <a:close/>
                  <a:moveTo>
                    <a:pt x="137772" y="73478"/>
                  </a:moveTo>
                  <a:lnTo>
                    <a:pt x="174511" y="73478"/>
                  </a:lnTo>
                  <a:cubicBezTo>
                    <a:pt x="176999" y="73478"/>
                    <a:pt x="179151" y="74387"/>
                    <a:pt x="180969" y="76205"/>
                  </a:cubicBezTo>
                  <a:cubicBezTo>
                    <a:pt x="182787" y="78023"/>
                    <a:pt x="183696" y="80176"/>
                    <a:pt x="183696" y="82663"/>
                  </a:cubicBezTo>
                  <a:lnTo>
                    <a:pt x="183696" y="119402"/>
                  </a:lnTo>
                  <a:cubicBezTo>
                    <a:pt x="183696" y="121890"/>
                    <a:pt x="182787" y="124043"/>
                    <a:pt x="180969" y="125861"/>
                  </a:cubicBezTo>
                  <a:cubicBezTo>
                    <a:pt x="179151" y="127678"/>
                    <a:pt x="176999" y="128587"/>
                    <a:pt x="174511" y="128587"/>
                  </a:cubicBezTo>
                  <a:lnTo>
                    <a:pt x="137772" y="128587"/>
                  </a:lnTo>
                  <a:cubicBezTo>
                    <a:pt x="135284" y="128587"/>
                    <a:pt x="133132" y="127678"/>
                    <a:pt x="131314" y="125861"/>
                  </a:cubicBezTo>
                  <a:cubicBezTo>
                    <a:pt x="129496" y="124043"/>
                    <a:pt x="128587" y="121890"/>
                    <a:pt x="128587" y="119402"/>
                  </a:cubicBezTo>
                  <a:lnTo>
                    <a:pt x="128587" y="82663"/>
                  </a:lnTo>
                  <a:cubicBezTo>
                    <a:pt x="128587" y="80176"/>
                    <a:pt x="129496" y="78023"/>
                    <a:pt x="131314" y="76205"/>
                  </a:cubicBezTo>
                  <a:cubicBezTo>
                    <a:pt x="133132" y="74387"/>
                    <a:pt x="135284" y="73478"/>
                    <a:pt x="137772" y="73478"/>
                  </a:cubicBezTo>
                  <a:close/>
                  <a:moveTo>
                    <a:pt x="96440" y="18369"/>
                  </a:moveTo>
                  <a:lnTo>
                    <a:pt x="220435" y="18369"/>
                  </a:lnTo>
                  <a:lnTo>
                    <a:pt x="220435" y="36739"/>
                  </a:lnTo>
                  <a:lnTo>
                    <a:pt x="96440" y="36739"/>
                  </a:lnTo>
                  <a:close/>
                  <a:moveTo>
                    <a:pt x="0" y="18369"/>
                  </a:moveTo>
                  <a:lnTo>
                    <a:pt x="32147" y="18369"/>
                  </a:lnTo>
                  <a:lnTo>
                    <a:pt x="32147" y="36739"/>
                  </a:lnTo>
                  <a:lnTo>
                    <a:pt x="0" y="36739"/>
                  </a:lnTo>
                  <a:close/>
                  <a:moveTo>
                    <a:pt x="45924" y="0"/>
                  </a:moveTo>
                  <a:lnTo>
                    <a:pt x="82663" y="0"/>
                  </a:lnTo>
                  <a:cubicBezTo>
                    <a:pt x="85151" y="0"/>
                    <a:pt x="87303" y="909"/>
                    <a:pt x="89121" y="2727"/>
                  </a:cubicBezTo>
                  <a:cubicBezTo>
                    <a:pt x="90939" y="4544"/>
                    <a:pt x="91848" y="6697"/>
                    <a:pt x="91848" y="9185"/>
                  </a:cubicBezTo>
                  <a:lnTo>
                    <a:pt x="91848" y="45924"/>
                  </a:lnTo>
                  <a:cubicBezTo>
                    <a:pt x="91848" y="48411"/>
                    <a:pt x="90939" y="50564"/>
                    <a:pt x="89121" y="52382"/>
                  </a:cubicBezTo>
                  <a:cubicBezTo>
                    <a:pt x="87303" y="54200"/>
                    <a:pt x="85151" y="55109"/>
                    <a:pt x="82663" y="55109"/>
                  </a:cubicBezTo>
                  <a:lnTo>
                    <a:pt x="45924" y="55109"/>
                  </a:lnTo>
                  <a:cubicBezTo>
                    <a:pt x="43436" y="55109"/>
                    <a:pt x="41283" y="54200"/>
                    <a:pt x="39466" y="52382"/>
                  </a:cubicBezTo>
                  <a:cubicBezTo>
                    <a:pt x="37648" y="50564"/>
                    <a:pt x="36739" y="48411"/>
                    <a:pt x="36739" y="45924"/>
                  </a:cubicBezTo>
                  <a:lnTo>
                    <a:pt x="36739" y="9185"/>
                  </a:lnTo>
                  <a:cubicBezTo>
                    <a:pt x="36739" y="6697"/>
                    <a:pt x="37648" y="4544"/>
                    <a:pt x="39466" y="2727"/>
                  </a:cubicBezTo>
                  <a:cubicBezTo>
                    <a:pt x="41283" y="909"/>
                    <a:pt x="43436" y="0"/>
                    <a:pt x="45924"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latin charset="0" pitchFamily="2" typeface="FontAwesome"/>
              </a:endParaRPr>
            </a:p>
          </p:txBody>
        </p:sp>
        <p:sp>
          <p:nvSpPr>
            <p:cNvPr id="66" name="文本框 65"/>
            <p:cNvSpPr txBox="1"/>
            <p:nvPr/>
          </p:nvSpPr>
          <p:spPr>
            <a:xfrm>
              <a:off x="1848650" y="4928460"/>
              <a:ext cx="530543" cy="243840"/>
            </a:xfrm>
            <a:prstGeom prst="rect">
              <a:avLst/>
            </a:prstGeom>
            <a:noFill/>
          </p:spPr>
          <p:txBody>
            <a:bodyPr rtlCol="0" wrap="none">
              <a:spAutoFit/>
            </a:bodyPr>
            <a:lstStyle/>
            <a:p>
              <a:pPr algn="ctr"/>
              <a:r>
                <a:rPr altLang="zh-CN" lang="en-US" sz="1000">
                  <a:solidFill>
                    <a:schemeClr val="bg1"/>
                  </a:solidFill>
                  <a:latin typeface="+mn-ea"/>
                </a:rPr>
                <a:t>DATA</a:t>
              </a:r>
            </a:p>
          </p:txBody>
        </p:sp>
      </p:grpSp>
      <p:grpSp>
        <p:nvGrpSpPr>
          <p:cNvPr id="67" name="组合 66"/>
          <p:cNvGrpSpPr/>
          <p:nvPr/>
        </p:nvGrpSpPr>
        <p:grpSpPr>
          <a:xfrm>
            <a:off x="4907908" y="4321203"/>
            <a:ext cx="1744840" cy="1516786"/>
            <a:chOff x="4907908" y="4364745"/>
            <a:chExt cx="1744840" cy="1516786"/>
          </a:xfrm>
        </p:grpSpPr>
        <p:sp>
          <p:nvSpPr>
            <p:cNvPr id="68" name="同心圆 67"/>
            <p:cNvSpPr>
              <a:spLocks noChangeAspect="1"/>
            </p:cNvSpPr>
            <p:nvPr/>
          </p:nvSpPr>
          <p:spPr>
            <a:xfrm>
              <a:off x="5253389" y="4364745"/>
              <a:ext cx="1023565" cy="1023565"/>
            </a:xfrm>
            <a:prstGeom prst="donut">
              <a:avLst>
                <a:gd fmla="val 5574" name="adj"/>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9" name="文本框 68"/>
            <p:cNvSpPr txBox="1"/>
            <p:nvPr/>
          </p:nvSpPr>
          <p:spPr>
            <a:xfrm>
              <a:off x="4907909" y="5458868"/>
              <a:ext cx="1744840" cy="243840"/>
            </a:xfrm>
            <a:prstGeom prst="rect">
              <a:avLst/>
            </a:prstGeom>
            <a:noFill/>
          </p:spPr>
          <p:txBody>
            <a:bodyPr rtlCol="0" wrap="square">
              <a:spAutoFit/>
            </a:bodyPr>
            <a:lstStyle/>
            <a:p>
              <a:pPr algn="ctr"/>
              <a:r>
                <a:rPr altLang="en-US" b="1" lang="zh-CN" spc="300" sz="1000">
                  <a:solidFill>
                    <a:schemeClr val="bg1"/>
                  </a:solidFill>
                  <a:latin typeface="+mn-ea"/>
                </a:rPr>
                <a:t>由在此输入详细介绍</a:t>
              </a:r>
            </a:p>
          </p:txBody>
        </p:sp>
        <p:sp>
          <p:nvSpPr>
            <p:cNvPr id="70" name="文本框 69"/>
            <p:cNvSpPr txBox="1"/>
            <p:nvPr/>
          </p:nvSpPr>
          <p:spPr>
            <a:xfrm>
              <a:off x="5185575" y="5666087"/>
              <a:ext cx="1159192" cy="213360"/>
            </a:xfrm>
            <a:prstGeom prst="rect">
              <a:avLst/>
            </a:prstGeom>
            <a:noFill/>
          </p:spPr>
          <p:txBody>
            <a:bodyPr rtlCol="0" wrap="none">
              <a:spAutoFit/>
            </a:bodyPr>
            <a:lstStyle/>
            <a:p>
              <a:pPr algn="ctr"/>
              <a:r>
                <a:rPr altLang="zh-CN" lang="en-US" sz="800">
                  <a:solidFill>
                    <a:schemeClr val="accent1">
                      <a:lumMod val="60000"/>
                      <a:lumOff val="40000"/>
                    </a:schemeClr>
                  </a:solidFill>
                  <a:latin typeface="+mn-ea"/>
                </a:rPr>
                <a:t>MICROSOFT OFFICE</a:t>
              </a:r>
            </a:p>
          </p:txBody>
        </p:sp>
        <p:sp>
          <p:nvSpPr>
            <p:cNvPr id="71" name="文本框 70"/>
            <p:cNvSpPr txBox="1"/>
            <p:nvPr/>
          </p:nvSpPr>
          <p:spPr>
            <a:xfrm>
              <a:off x="5499900" y="4928460"/>
              <a:ext cx="530543" cy="243840"/>
            </a:xfrm>
            <a:prstGeom prst="rect">
              <a:avLst/>
            </a:prstGeom>
            <a:noFill/>
          </p:spPr>
          <p:txBody>
            <a:bodyPr rtlCol="0" wrap="none">
              <a:spAutoFit/>
            </a:bodyPr>
            <a:lstStyle/>
            <a:p>
              <a:pPr algn="ctr"/>
              <a:r>
                <a:rPr altLang="zh-CN" lang="en-US" sz="1000">
                  <a:solidFill>
                    <a:schemeClr val="bg1"/>
                  </a:solidFill>
                  <a:latin typeface="+mn-ea"/>
                </a:rPr>
                <a:t>DATA</a:t>
              </a:r>
            </a:p>
          </p:txBody>
        </p:sp>
        <p:sp>
          <p:nvSpPr>
            <p:cNvPr id="72" name="任意多边形 71"/>
            <p:cNvSpPr>
              <a:spLocks noChangeAspect="1"/>
            </p:cNvSpPr>
            <p:nvPr/>
          </p:nvSpPr>
          <p:spPr>
            <a:xfrm>
              <a:off x="5645171" y="4747385"/>
              <a:ext cx="240000" cy="180000"/>
            </a:xfrm>
            <a:custGeom>
              <a:rect b="b" l="l" r="r" t="t"/>
              <a:pathLst>
                <a:path h="220435" w="293915">
                  <a:moveTo>
                    <a:pt x="208524" y="18370"/>
                  </a:moveTo>
                  <a:lnTo>
                    <a:pt x="270952" y="18370"/>
                  </a:lnTo>
                  <a:cubicBezTo>
                    <a:pt x="272292" y="18370"/>
                    <a:pt x="273392" y="18800"/>
                    <a:pt x="274253" y="19661"/>
                  </a:cubicBezTo>
                  <a:cubicBezTo>
                    <a:pt x="275114" y="20522"/>
                    <a:pt x="275545" y="21623"/>
                    <a:pt x="275545" y="22962"/>
                  </a:cubicBezTo>
                  <a:lnTo>
                    <a:pt x="275545" y="85390"/>
                  </a:lnTo>
                  <a:cubicBezTo>
                    <a:pt x="275545" y="87399"/>
                    <a:pt x="274612" y="88811"/>
                    <a:pt x="272746" y="89624"/>
                  </a:cubicBezTo>
                  <a:cubicBezTo>
                    <a:pt x="270881" y="90437"/>
                    <a:pt x="269182" y="90078"/>
                    <a:pt x="267652" y="88547"/>
                  </a:cubicBezTo>
                  <a:lnTo>
                    <a:pt x="250287" y="71182"/>
                  </a:lnTo>
                  <a:lnTo>
                    <a:pt x="159443" y="162026"/>
                  </a:lnTo>
                  <a:cubicBezTo>
                    <a:pt x="158486" y="162983"/>
                    <a:pt x="157386" y="163461"/>
                    <a:pt x="156142" y="163461"/>
                  </a:cubicBezTo>
                  <a:cubicBezTo>
                    <a:pt x="154898" y="163461"/>
                    <a:pt x="153798" y="162983"/>
                    <a:pt x="152841" y="162026"/>
                  </a:cubicBezTo>
                  <a:lnTo>
                    <a:pt x="119403" y="128588"/>
                  </a:lnTo>
                  <a:lnTo>
                    <a:pt x="59702" y="188289"/>
                  </a:lnTo>
                  <a:lnTo>
                    <a:pt x="32147" y="160734"/>
                  </a:lnTo>
                  <a:lnTo>
                    <a:pt x="116102" y="76779"/>
                  </a:lnTo>
                  <a:cubicBezTo>
                    <a:pt x="117059" y="75823"/>
                    <a:pt x="118159" y="75344"/>
                    <a:pt x="119403" y="75344"/>
                  </a:cubicBezTo>
                  <a:cubicBezTo>
                    <a:pt x="120647" y="75344"/>
                    <a:pt x="121747" y="75823"/>
                    <a:pt x="122704" y="76779"/>
                  </a:cubicBezTo>
                  <a:lnTo>
                    <a:pt x="156142" y="110218"/>
                  </a:lnTo>
                  <a:lnTo>
                    <a:pt x="222732" y="43628"/>
                  </a:lnTo>
                  <a:lnTo>
                    <a:pt x="205367" y="26263"/>
                  </a:lnTo>
                  <a:cubicBezTo>
                    <a:pt x="203836" y="24732"/>
                    <a:pt x="203478" y="23034"/>
                    <a:pt x="204291" y="21168"/>
                  </a:cubicBezTo>
                  <a:cubicBezTo>
                    <a:pt x="205104" y="19303"/>
                    <a:pt x="206515" y="18370"/>
                    <a:pt x="208524" y="18370"/>
                  </a:cubicBezTo>
                  <a:close/>
                  <a:moveTo>
                    <a:pt x="0" y="0"/>
                  </a:moveTo>
                  <a:lnTo>
                    <a:pt x="18370" y="0"/>
                  </a:lnTo>
                  <a:lnTo>
                    <a:pt x="18370" y="202066"/>
                  </a:lnTo>
                  <a:lnTo>
                    <a:pt x="293915" y="202066"/>
                  </a:lnTo>
                  <a:lnTo>
                    <a:pt x="293915" y="220436"/>
                  </a:lnTo>
                  <a:lnTo>
                    <a:pt x="0" y="220436"/>
                  </a:ln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latin charset="0" pitchFamily="2" typeface="FontAwesome"/>
              </a:endParaRPr>
            </a:p>
          </p:txBody>
        </p:sp>
      </p:grpSp>
      <p:grpSp>
        <p:nvGrpSpPr>
          <p:cNvPr id="73" name="组合 72"/>
          <p:cNvGrpSpPr/>
          <p:nvPr/>
        </p:nvGrpSpPr>
        <p:grpSpPr>
          <a:xfrm>
            <a:off x="3111526" y="4321203"/>
            <a:ext cx="1704318" cy="1516786"/>
            <a:chOff x="3111526" y="4364745"/>
            <a:chExt cx="1704318" cy="1516786"/>
          </a:xfrm>
        </p:grpSpPr>
        <p:sp>
          <p:nvSpPr>
            <p:cNvPr id="74" name="同心圆 73"/>
            <p:cNvSpPr>
              <a:spLocks noChangeAspect="1"/>
            </p:cNvSpPr>
            <p:nvPr/>
          </p:nvSpPr>
          <p:spPr>
            <a:xfrm>
              <a:off x="3427764" y="4364745"/>
              <a:ext cx="1023565" cy="1023565"/>
            </a:xfrm>
            <a:prstGeom prst="donut">
              <a:avLst>
                <a:gd fmla="val 5574" name="adj"/>
              </a:avLst>
            </a:prstGeom>
            <a:solidFill>
              <a:schemeClr val="bg2">
                <a:lumMod val="1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5" name="文本框 74"/>
            <p:cNvSpPr txBox="1"/>
            <p:nvPr/>
          </p:nvSpPr>
          <p:spPr>
            <a:xfrm>
              <a:off x="3111526" y="5501973"/>
              <a:ext cx="1704318" cy="243840"/>
            </a:xfrm>
            <a:prstGeom prst="rect">
              <a:avLst/>
            </a:prstGeom>
            <a:noFill/>
          </p:spPr>
          <p:txBody>
            <a:bodyPr rtlCol="0" wrap="square">
              <a:spAutoFit/>
            </a:bodyPr>
            <a:lstStyle/>
            <a:p>
              <a:pPr algn="ctr"/>
              <a:r>
                <a:rPr altLang="en-US" b="1" lang="zh-CN" spc="300" sz="1000">
                  <a:solidFill>
                    <a:schemeClr val="bg1"/>
                  </a:solidFill>
                  <a:latin typeface="+mn-ea"/>
                </a:rPr>
                <a:t>这里输入你的标题</a:t>
              </a:r>
            </a:p>
          </p:txBody>
        </p:sp>
        <p:sp>
          <p:nvSpPr>
            <p:cNvPr id="76" name="文本框 75"/>
            <p:cNvSpPr txBox="1"/>
            <p:nvPr/>
          </p:nvSpPr>
          <p:spPr>
            <a:xfrm>
              <a:off x="3030028" y="5666087"/>
              <a:ext cx="1875155" cy="213360"/>
            </a:xfrm>
            <a:prstGeom prst="rect">
              <a:avLst/>
            </a:prstGeom>
            <a:noFill/>
          </p:spPr>
          <p:txBody>
            <a:bodyPr rtlCol="0" wrap="none">
              <a:spAutoFit/>
            </a:bodyPr>
            <a:lstStyle/>
            <a:p>
              <a:pPr algn="ctr"/>
              <a:r>
                <a:rPr altLang="zh-CN" lang="en-US" sz="800">
                  <a:solidFill>
                    <a:schemeClr val="bg1"/>
                  </a:solidFill>
                  <a:latin typeface="+mn-ea"/>
                </a:rPr>
                <a:t>MICROSOFT OFFICE POWERPOINT</a:t>
              </a:r>
            </a:p>
          </p:txBody>
        </p:sp>
        <p:sp>
          <p:nvSpPr>
            <p:cNvPr id="77" name="文本框 76"/>
            <p:cNvSpPr txBox="1"/>
            <p:nvPr/>
          </p:nvSpPr>
          <p:spPr>
            <a:xfrm>
              <a:off x="3674275" y="4928460"/>
              <a:ext cx="530543" cy="243840"/>
            </a:xfrm>
            <a:prstGeom prst="rect">
              <a:avLst/>
            </a:prstGeom>
            <a:noFill/>
          </p:spPr>
          <p:txBody>
            <a:bodyPr rtlCol="0" wrap="none">
              <a:spAutoFit/>
            </a:bodyPr>
            <a:lstStyle/>
            <a:p>
              <a:pPr algn="ctr"/>
              <a:r>
                <a:rPr altLang="zh-CN" lang="en-US" sz="1000">
                  <a:solidFill>
                    <a:schemeClr val="bg1"/>
                  </a:solidFill>
                  <a:latin typeface="+mn-ea"/>
                </a:rPr>
                <a:t>DATA</a:t>
              </a:r>
            </a:p>
          </p:txBody>
        </p:sp>
        <p:sp>
          <p:nvSpPr>
            <p:cNvPr id="78" name="PA_任意多边形 31"/>
            <p:cNvSpPr>
              <a:spLocks noChangeAspect="1"/>
            </p:cNvSpPr>
            <p:nvPr>
              <p:custDataLst>
                <p:tags r:id="rId6"/>
              </p:custDataLst>
            </p:nvPr>
          </p:nvSpPr>
          <p:spPr>
            <a:xfrm>
              <a:off x="3830261" y="4752353"/>
              <a:ext cx="218571" cy="180000"/>
            </a:xfrm>
            <a:custGeom>
              <a:rect b="b" l="l" r="r" t="t"/>
              <a:pathLst>
                <a:path h="257175" w="312284">
                  <a:moveTo>
                    <a:pt x="293914" y="161596"/>
                  </a:moveTo>
                  <a:lnTo>
                    <a:pt x="238805" y="185132"/>
                  </a:lnTo>
                  <a:lnTo>
                    <a:pt x="238805" y="234213"/>
                  </a:lnTo>
                  <a:lnTo>
                    <a:pt x="293914" y="206659"/>
                  </a:lnTo>
                  <a:close/>
                  <a:moveTo>
                    <a:pt x="146957" y="161596"/>
                  </a:moveTo>
                  <a:lnTo>
                    <a:pt x="91848" y="185132"/>
                  </a:lnTo>
                  <a:lnTo>
                    <a:pt x="91848" y="234213"/>
                  </a:lnTo>
                  <a:lnTo>
                    <a:pt x="146957" y="206659"/>
                  </a:lnTo>
                  <a:close/>
                  <a:moveTo>
                    <a:pt x="229620" y="119403"/>
                  </a:moveTo>
                  <a:lnTo>
                    <a:pt x="171641" y="144231"/>
                  </a:lnTo>
                  <a:lnTo>
                    <a:pt x="229620" y="169058"/>
                  </a:lnTo>
                  <a:lnTo>
                    <a:pt x="287599" y="144231"/>
                  </a:lnTo>
                  <a:close/>
                  <a:moveTo>
                    <a:pt x="82663" y="119403"/>
                  </a:moveTo>
                  <a:lnTo>
                    <a:pt x="24684" y="144231"/>
                  </a:lnTo>
                  <a:lnTo>
                    <a:pt x="82663" y="169058"/>
                  </a:lnTo>
                  <a:lnTo>
                    <a:pt x="140642" y="144231"/>
                  </a:lnTo>
                  <a:close/>
                  <a:moveTo>
                    <a:pt x="220435" y="65155"/>
                  </a:moveTo>
                  <a:lnTo>
                    <a:pt x="165327" y="88691"/>
                  </a:lnTo>
                  <a:lnTo>
                    <a:pt x="165327" y="127009"/>
                  </a:lnTo>
                  <a:lnTo>
                    <a:pt x="220435" y="103330"/>
                  </a:lnTo>
                  <a:close/>
                  <a:moveTo>
                    <a:pt x="156142" y="18370"/>
                  </a:moveTo>
                  <a:lnTo>
                    <a:pt x="92853" y="45494"/>
                  </a:lnTo>
                  <a:lnTo>
                    <a:pt x="156142" y="72618"/>
                  </a:lnTo>
                  <a:lnTo>
                    <a:pt x="219431" y="45494"/>
                  </a:lnTo>
                  <a:close/>
                  <a:moveTo>
                    <a:pt x="156142" y="0"/>
                  </a:moveTo>
                  <a:cubicBezTo>
                    <a:pt x="158725" y="0"/>
                    <a:pt x="161117" y="479"/>
                    <a:pt x="163317" y="1435"/>
                  </a:cubicBezTo>
                  <a:lnTo>
                    <a:pt x="227611" y="28990"/>
                  </a:lnTo>
                  <a:cubicBezTo>
                    <a:pt x="230960" y="30521"/>
                    <a:pt x="233663" y="32817"/>
                    <a:pt x="235720" y="35879"/>
                  </a:cubicBezTo>
                  <a:cubicBezTo>
                    <a:pt x="237777" y="38940"/>
                    <a:pt x="238805" y="42289"/>
                    <a:pt x="238805" y="45924"/>
                  </a:cubicBezTo>
                  <a:lnTo>
                    <a:pt x="238805" y="103330"/>
                  </a:lnTo>
                  <a:lnTo>
                    <a:pt x="301090" y="130023"/>
                  </a:lnTo>
                  <a:cubicBezTo>
                    <a:pt x="304534" y="131554"/>
                    <a:pt x="307261" y="133850"/>
                    <a:pt x="309270" y="136912"/>
                  </a:cubicBezTo>
                  <a:cubicBezTo>
                    <a:pt x="311279" y="139973"/>
                    <a:pt x="312284" y="143322"/>
                    <a:pt x="312284" y="146958"/>
                  </a:cubicBezTo>
                  <a:lnTo>
                    <a:pt x="312284" y="206659"/>
                  </a:lnTo>
                  <a:cubicBezTo>
                    <a:pt x="312284" y="210103"/>
                    <a:pt x="311375" y="213308"/>
                    <a:pt x="309557" y="216274"/>
                  </a:cubicBezTo>
                  <a:cubicBezTo>
                    <a:pt x="307739" y="219240"/>
                    <a:pt x="305252" y="221488"/>
                    <a:pt x="302094" y="223019"/>
                  </a:cubicBezTo>
                  <a:lnTo>
                    <a:pt x="237801" y="255166"/>
                  </a:lnTo>
                  <a:cubicBezTo>
                    <a:pt x="235409" y="256506"/>
                    <a:pt x="232682" y="257175"/>
                    <a:pt x="229620" y="257175"/>
                  </a:cubicBezTo>
                  <a:cubicBezTo>
                    <a:pt x="226559" y="257175"/>
                    <a:pt x="223832" y="256506"/>
                    <a:pt x="221440" y="255166"/>
                  </a:cubicBezTo>
                  <a:lnTo>
                    <a:pt x="157146" y="223019"/>
                  </a:lnTo>
                  <a:cubicBezTo>
                    <a:pt x="156668" y="222828"/>
                    <a:pt x="156333" y="222637"/>
                    <a:pt x="156142" y="222445"/>
                  </a:cubicBezTo>
                  <a:cubicBezTo>
                    <a:pt x="155950" y="222637"/>
                    <a:pt x="155615" y="222828"/>
                    <a:pt x="155137" y="223019"/>
                  </a:cubicBezTo>
                  <a:lnTo>
                    <a:pt x="90843" y="255166"/>
                  </a:lnTo>
                  <a:cubicBezTo>
                    <a:pt x="88451" y="256506"/>
                    <a:pt x="85725" y="257175"/>
                    <a:pt x="82663" y="257175"/>
                  </a:cubicBezTo>
                  <a:cubicBezTo>
                    <a:pt x="79602" y="257175"/>
                    <a:pt x="76875" y="256506"/>
                    <a:pt x="74483" y="255166"/>
                  </a:cubicBezTo>
                  <a:lnTo>
                    <a:pt x="10189" y="223019"/>
                  </a:lnTo>
                  <a:cubicBezTo>
                    <a:pt x="7032" y="221488"/>
                    <a:pt x="4544" y="219240"/>
                    <a:pt x="2726" y="216274"/>
                  </a:cubicBezTo>
                  <a:cubicBezTo>
                    <a:pt x="909" y="213308"/>
                    <a:pt x="0" y="210103"/>
                    <a:pt x="0" y="206659"/>
                  </a:cubicBezTo>
                  <a:lnTo>
                    <a:pt x="0" y="146958"/>
                  </a:lnTo>
                  <a:cubicBezTo>
                    <a:pt x="0" y="143322"/>
                    <a:pt x="1028" y="139973"/>
                    <a:pt x="3085" y="136912"/>
                  </a:cubicBezTo>
                  <a:cubicBezTo>
                    <a:pt x="5142" y="133850"/>
                    <a:pt x="7845" y="131554"/>
                    <a:pt x="11194" y="130023"/>
                  </a:cubicBezTo>
                  <a:lnTo>
                    <a:pt x="73478" y="103330"/>
                  </a:lnTo>
                  <a:lnTo>
                    <a:pt x="73478" y="45924"/>
                  </a:lnTo>
                  <a:cubicBezTo>
                    <a:pt x="73478" y="42289"/>
                    <a:pt x="74507" y="38940"/>
                    <a:pt x="76564" y="35879"/>
                  </a:cubicBezTo>
                  <a:cubicBezTo>
                    <a:pt x="78621" y="32817"/>
                    <a:pt x="81324" y="30521"/>
                    <a:pt x="84672" y="28990"/>
                  </a:cubicBezTo>
                  <a:lnTo>
                    <a:pt x="148966" y="1435"/>
                  </a:lnTo>
                  <a:cubicBezTo>
                    <a:pt x="151167" y="479"/>
                    <a:pt x="153558" y="0"/>
                    <a:pt x="156142" y="0"/>
                  </a:cubicBezTo>
                  <a:close/>
                </a:path>
              </a:pathLst>
            </a:custGeom>
            <a:solidFill>
              <a:schemeClr val="bg1"/>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sz="2000">
                <a:latin charset="0" pitchFamily="2" typeface="FontAwesome"/>
              </a:endParaRPr>
            </a:p>
          </p:txBody>
        </p:sp>
      </p:grpSp>
      <p:sp>
        <p:nvSpPr>
          <p:cNvPr id="79" name="空心弧 78"/>
          <p:cNvSpPr>
            <a:spLocks noChangeAspect="1"/>
          </p:cNvSpPr>
          <p:nvPr/>
        </p:nvSpPr>
        <p:spPr>
          <a:xfrm flipH="1">
            <a:off x="1603533" y="4323353"/>
            <a:ext cx="1020776" cy="1020778"/>
          </a:xfrm>
          <a:prstGeom prst="blockArc">
            <a:avLst>
              <a:gd fmla="val 358711" name="adj1"/>
              <a:gd fmla="val 16227620" name="adj2"/>
              <a:gd fmla="val 5446" name="adj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0" name="空心弧 79"/>
          <p:cNvSpPr>
            <a:spLocks noChangeAspect="1"/>
          </p:cNvSpPr>
          <p:nvPr/>
        </p:nvSpPr>
        <p:spPr>
          <a:xfrm flipH="1">
            <a:off x="5254783" y="4323353"/>
            <a:ext cx="1020776" cy="1020778"/>
          </a:xfrm>
          <a:prstGeom prst="blockArc">
            <a:avLst>
              <a:gd fmla="val 358711" name="adj1"/>
              <a:gd fmla="val 16227620" name="adj2"/>
              <a:gd fmla="val 5446" name="adj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1" name="空心弧 80"/>
          <p:cNvSpPr>
            <a:spLocks noChangeAspect="1"/>
          </p:cNvSpPr>
          <p:nvPr/>
        </p:nvSpPr>
        <p:spPr>
          <a:xfrm flipH="1">
            <a:off x="3429158" y="4323353"/>
            <a:ext cx="1020776" cy="1020778"/>
          </a:xfrm>
          <a:prstGeom prst="blockArc">
            <a:avLst>
              <a:gd fmla="val 358711" name="adj1"/>
              <a:gd fmla="val 16227620" name="adj2"/>
              <a:gd fmla="val 5446" name="adj3"/>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Tree>
    <p:extLst>
      <p:ext uri="{BB962C8B-B14F-4D97-AF65-F5344CB8AC3E}">
        <p14:creationId val="3135544493"/>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childTnLst>
                    </p:cTn>
                  </p:par>
                  <p:par>
                    <p:cTn fill="hold" id="9" nodeType="clickPar">
                      <p:stCondLst>
                        <p:cond delay="indefinite"/>
                        <p:cond delay="0" evt="onBegin">
                          <p:tn val="8"/>
                        </p:cond>
                      </p:stCondLst>
                      <p:childTnLst>
                        <p:par>
                          <p:cTn fill="hold" id="10" nodeType="afterGroup">
                            <p:stCondLst>
                              <p:cond delay="0"/>
                            </p:stCondLst>
                            <p:childTnLst>
                              <p:par>
                                <p:cTn fill="hold" grpId="0" id="11" nodeType="clickEffect" presetClass="entr" presetID="10" presetSubtype="0">
                                  <p:stCondLst>
                                    <p:cond delay="0"/>
                                  </p:stCondLst>
                                  <p:childTnLst>
                                    <p:set>
                                      <p:cBhvr>
                                        <p:cTn dur="1" fill="hold" id="12">
                                          <p:stCondLst>
                                            <p:cond delay="0"/>
                                          </p:stCondLst>
                                        </p:cTn>
                                        <p:tgtEl>
                                          <p:spTgt spid="56"/>
                                        </p:tgtEl>
                                        <p:attrNameLst>
                                          <p:attrName>style.visibility</p:attrName>
                                        </p:attrNameLst>
                                      </p:cBhvr>
                                      <p:to>
                                        <p:strVal val="visible"/>
                                      </p:to>
                                    </p:set>
                                    <p:animEffect filter="fade" transition="in">
                                      <p:cBhvr>
                                        <p:cTn dur="750" id="13"/>
                                        <p:tgtEl>
                                          <p:spTgt spid="56"/>
                                        </p:tgtEl>
                                      </p:cBhvr>
                                    </p:animEffect>
                                  </p:childTnLst>
                                </p:cTn>
                              </p:par>
                              <p:par>
                                <p:cTn decel="100000" fill="hold" grpId="1" id="14" nodeType="withEffect" presetClass="path" presetID="35" presetSubtype="0">
                                  <p:stCondLst>
                                    <p:cond delay="0"/>
                                  </p:stCondLst>
                                  <p:childTnLst>
                                    <p:animMotion origin="layout" path="M 2.29167E-06 -3.7037E-06 L -0.04558 -3.7037E-06" pathEditMode="relative" ptsTypes="AA" rAng="0">
                                      <p:cBhvr>
                                        <p:cTn dur="1500" fill="hold" id="15" spd="-100000"/>
                                        <p:tgtEl>
                                          <p:spTgt spid="56"/>
                                        </p:tgtEl>
                                        <p:attrNameLst>
                                          <p:attrName>ppt_x</p:attrName>
                                          <p:attrName>ppt_y</p:attrName>
                                        </p:attrNameLst>
                                      </p:cBhvr>
                                      <p:rCtr x="-2279" y="0"/>
                                    </p:animMotion>
                                  </p:childTnLst>
                                </p:cTn>
                              </p:par>
                              <p:par>
                                <p:cTn fill="hold" grpId="0" id="16" nodeType="withEffect" presetClass="entr" presetID="10" presetSubtype="0">
                                  <p:stCondLst>
                                    <p:cond delay="250"/>
                                  </p:stCondLst>
                                  <p:childTnLst>
                                    <p:set>
                                      <p:cBhvr>
                                        <p:cTn dur="1" fill="hold" id="17">
                                          <p:stCondLst>
                                            <p:cond delay="0"/>
                                          </p:stCondLst>
                                        </p:cTn>
                                        <p:tgtEl>
                                          <p:spTgt spid="55"/>
                                        </p:tgtEl>
                                        <p:attrNameLst>
                                          <p:attrName>style.visibility</p:attrName>
                                        </p:attrNameLst>
                                      </p:cBhvr>
                                      <p:to>
                                        <p:strVal val="visible"/>
                                      </p:to>
                                    </p:set>
                                    <p:animEffect filter="fade" transition="in">
                                      <p:cBhvr>
                                        <p:cTn dur="750" id="18"/>
                                        <p:tgtEl>
                                          <p:spTgt spid="55"/>
                                        </p:tgtEl>
                                      </p:cBhvr>
                                    </p:animEffect>
                                  </p:childTnLst>
                                </p:cTn>
                              </p:par>
                              <p:par>
                                <p:cTn decel="100000" fill="hold" grpId="1" id="19" nodeType="withEffect" presetClass="path" presetID="35" presetSubtype="0">
                                  <p:stCondLst>
                                    <p:cond delay="250"/>
                                  </p:stCondLst>
                                  <p:childTnLst>
                                    <p:animMotion origin="layout" path="M 4.375E-06 3.7037E-07 L -0.04558 3.7037E-07" pathEditMode="relative" ptsTypes="AA" rAng="0">
                                      <p:cBhvr>
                                        <p:cTn dur="1500" fill="hold" id="20" spd="-100000"/>
                                        <p:tgtEl>
                                          <p:spTgt spid="55"/>
                                        </p:tgtEl>
                                        <p:attrNameLst>
                                          <p:attrName>ppt_x</p:attrName>
                                          <p:attrName>ppt_y</p:attrName>
                                        </p:attrNameLst>
                                      </p:cBhvr>
                                      <p:rCtr x="-2279" y="0"/>
                                    </p:animMotion>
                                  </p:childTnLst>
                                </p:cTn>
                              </p:par>
                              <p:par>
                                <p:cTn fill="hold" grpId="0" id="21" nodeType="withEffect" presetClass="entr" presetID="10" presetSubtype="0">
                                  <p:stCondLst>
                                    <p:cond delay="500"/>
                                  </p:stCondLst>
                                  <p:childTnLst>
                                    <p:set>
                                      <p:cBhvr>
                                        <p:cTn dur="1" fill="hold" id="22">
                                          <p:stCondLst>
                                            <p:cond delay="0"/>
                                          </p:stCondLst>
                                        </p:cTn>
                                        <p:tgtEl>
                                          <p:spTgt spid="57"/>
                                        </p:tgtEl>
                                        <p:attrNameLst>
                                          <p:attrName>style.visibility</p:attrName>
                                        </p:attrNameLst>
                                      </p:cBhvr>
                                      <p:to>
                                        <p:strVal val="visible"/>
                                      </p:to>
                                    </p:set>
                                    <p:animEffect filter="fade" transition="in">
                                      <p:cBhvr>
                                        <p:cTn dur="750" id="23"/>
                                        <p:tgtEl>
                                          <p:spTgt spid="57"/>
                                        </p:tgtEl>
                                      </p:cBhvr>
                                    </p:animEffect>
                                  </p:childTnLst>
                                </p:cTn>
                              </p:par>
                              <p:par>
                                <p:cTn decel="100000" fill="hold" grpId="1" id="24" nodeType="withEffect" presetClass="path" presetID="35" presetSubtype="0">
                                  <p:stCondLst>
                                    <p:cond delay="500"/>
                                  </p:stCondLst>
                                  <p:childTnLst>
                                    <p:animMotion origin="layout" path="M 3.54167E-06 1.48148E-06 L -0.04558 1.48148E-06" pathEditMode="relative" ptsTypes="AA" rAng="0">
                                      <p:cBhvr>
                                        <p:cTn dur="1500" fill="hold" id="25" spd="-100000"/>
                                        <p:tgtEl>
                                          <p:spTgt spid="57"/>
                                        </p:tgtEl>
                                        <p:attrNameLst>
                                          <p:attrName>ppt_x</p:attrName>
                                          <p:attrName>ppt_y</p:attrName>
                                        </p:attrNameLst>
                                      </p:cBhvr>
                                      <p:rCtr x="-2279" y="0"/>
                                    </p:animMotion>
                                  </p:childTnLst>
                                </p:cTn>
                              </p:par>
                              <p:par>
                                <p:cTn fill="hold" grpId="0" id="26" nodeType="withEffect" presetClass="entr" presetID="10" presetSubtype="0">
                                  <p:stCondLst>
                                    <p:cond delay="1000"/>
                                  </p:stCondLst>
                                  <p:childTnLst>
                                    <p:set>
                                      <p:cBhvr>
                                        <p:cTn dur="1" fill="hold" id="27">
                                          <p:stCondLst>
                                            <p:cond delay="0"/>
                                          </p:stCondLst>
                                        </p:cTn>
                                        <p:tgtEl>
                                          <p:spTgt spid="59"/>
                                        </p:tgtEl>
                                        <p:attrNameLst>
                                          <p:attrName>style.visibility</p:attrName>
                                        </p:attrNameLst>
                                      </p:cBhvr>
                                      <p:to>
                                        <p:strVal val="visible"/>
                                      </p:to>
                                    </p:set>
                                    <p:animEffect filter="fade" transition="in">
                                      <p:cBhvr>
                                        <p:cTn dur="750" id="28"/>
                                        <p:tgtEl>
                                          <p:spTgt spid="59"/>
                                        </p:tgtEl>
                                      </p:cBhvr>
                                    </p:animEffect>
                                  </p:childTnLst>
                                </p:cTn>
                              </p:par>
                              <p:par>
                                <p:cTn decel="100000" fill="hold" grpId="1" id="29" nodeType="withEffect" presetClass="path" presetID="64" presetSubtype="0">
                                  <p:stCondLst>
                                    <p:cond delay="1000"/>
                                  </p:stCondLst>
                                  <p:childTnLst>
                                    <p:animMotion origin="layout" path="M 3.33333E-06 -4.81481E-06 L 3.33333E-06 -0.08657" pathEditMode="relative" ptsTypes="AA" rAng="0">
                                      <p:cBhvr>
                                        <p:cTn dur="1250" fill="hold" id="30" spd="-100000"/>
                                        <p:tgtEl>
                                          <p:spTgt spid="59"/>
                                        </p:tgtEl>
                                        <p:attrNameLst>
                                          <p:attrName>ppt_x</p:attrName>
                                          <p:attrName>ppt_y</p:attrName>
                                        </p:attrNameLst>
                                      </p:cBhvr>
                                      <p:rCtr x="0" y="-4329"/>
                                    </p:animMotion>
                                  </p:childTnLst>
                                </p:cTn>
                              </p:par>
                              <p:par>
                                <p:cTn fill="hold" grpId="0" id="31" nodeType="withEffect" presetClass="entr" presetID="10" presetSubtype="0">
                                  <p:stCondLst>
                                    <p:cond delay="1250"/>
                                  </p:stCondLst>
                                  <p:childTnLst>
                                    <p:set>
                                      <p:cBhvr>
                                        <p:cTn dur="1" fill="hold" id="32">
                                          <p:stCondLst>
                                            <p:cond delay="0"/>
                                          </p:stCondLst>
                                        </p:cTn>
                                        <p:tgtEl>
                                          <p:spTgt spid="60"/>
                                        </p:tgtEl>
                                        <p:attrNameLst>
                                          <p:attrName>style.visibility</p:attrName>
                                        </p:attrNameLst>
                                      </p:cBhvr>
                                      <p:to>
                                        <p:strVal val="visible"/>
                                      </p:to>
                                    </p:set>
                                    <p:animEffect filter="fade" transition="in">
                                      <p:cBhvr>
                                        <p:cTn dur="750" id="33"/>
                                        <p:tgtEl>
                                          <p:spTgt spid="60"/>
                                        </p:tgtEl>
                                      </p:cBhvr>
                                    </p:animEffect>
                                  </p:childTnLst>
                                </p:cTn>
                              </p:par>
                              <p:par>
                                <p:cTn decel="100000" fill="hold" grpId="1" id="34" nodeType="withEffect" presetClass="path" presetID="64" presetSubtype="0">
                                  <p:stCondLst>
                                    <p:cond delay="1250"/>
                                  </p:stCondLst>
                                  <p:childTnLst>
                                    <p:animMotion origin="layout" path="M 2.91667E-06 -7.40741E-07 L 2.91667E-06 -0.08657" pathEditMode="relative" ptsTypes="AA" rAng="0">
                                      <p:cBhvr>
                                        <p:cTn dur="1250" fill="hold" id="35" spd="-100000"/>
                                        <p:tgtEl>
                                          <p:spTgt spid="60"/>
                                        </p:tgtEl>
                                        <p:attrNameLst>
                                          <p:attrName>ppt_x</p:attrName>
                                          <p:attrName>ppt_y</p:attrName>
                                        </p:attrNameLst>
                                      </p:cBhvr>
                                      <p:rCtr x="0" y="-4329"/>
                                    </p:animMotion>
                                  </p:childTnLst>
                                </p:cTn>
                              </p:par>
                              <p:par>
                                <p:cTn fill="hold" grpId="0" id="36" nodeType="withEffect" presetClass="entr" presetID="10" presetSubtype="0">
                                  <p:stCondLst>
                                    <p:cond delay="1500"/>
                                  </p:stCondLst>
                                  <p:childTnLst>
                                    <p:set>
                                      <p:cBhvr>
                                        <p:cTn dur="1" fill="hold" id="37">
                                          <p:stCondLst>
                                            <p:cond delay="0"/>
                                          </p:stCondLst>
                                        </p:cTn>
                                        <p:tgtEl>
                                          <p:spTgt spid="58"/>
                                        </p:tgtEl>
                                        <p:attrNameLst>
                                          <p:attrName>style.visibility</p:attrName>
                                        </p:attrNameLst>
                                      </p:cBhvr>
                                      <p:to>
                                        <p:strVal val="visible"/>
                                      </p:to>
                                    </p:set>
                                    <p:animEffect filter="fade" transition="in">
                                      <p:cBhvr>
                                        <p:cTn dur="750" id="38"/>
                                        <p:tgtEl>
                                          <p:spTgt spid="58"/>
                                        </p:tgtEl>
                                      </p:cBhvr>
                                    </p:animEffect>
                                  </p:childTnLst>
                                </p:cTn>
                              </p:par>
                              <p:par>
                                <p:cTn decel="100000" fill="hold" grpId="1" id="39" nodeType="withEffect" presetClass="path" presetID="64" presetSubtype="0">
                                  <p:stCondLst>
                                    <p:cond delay="1500"/>
                                  </p:stCondLst>
                                  <p:childTnLst>
                                    <p:animMotion origin="layout" path="M 2.5E-06 -4.81481E-06 L 2.5E-06 -0.08657" pathEditMode="relative" ptsTypes="AA" rAng="0">
                                      <p:cBhvr>
                                        <p:cTn dur="1250" fill="hold" id="40" spd="-100000"/>
                                        <p:tgtEl>
                                          <p:spTgt spid="58"/>
                                        </p:tgtEl>
                                        <p:attrNameLst>
                                          <p:attrName>ppt_x</p:attrName>
                                          <p:attrName>ppt_y</p:attrName>
                                        </p:attrNameLst>
                                      </p:cBhvr>
                                      <p:rCtr x="0" y="-4329"/>
                                    </p:animMotion>
                                  </p:childTnLst>
                                </p:cTn>
                              </p:par>
                              <p:par>
                                <p:cTn fill="hold" id="41" nodeType="withEffect" presetClass="entr" presetID="2" presetSubtype="4">
                                  <p:stCondLst>
                                    <p:cond delay="0"/>
                                  </p:stCondLst>
                                  <p:childTnLst>
                                    <p:set>
                                      <p:cBhvr>
                                        <p:cTn dur="1" fill="hold" id="42">
                                          <p:stCondLst>
                                            <p:cond delay="0"/>
                                          </p:stCondLst>
                                        </p:cTn>
                                        <p:tgtEl>
                                          <p:spTgt spid="41"/>
                                        </p:tgtEl>
                                        <p:attrNameLst>
                                          <p:attrName>style.visibility</p:attrName>
                                        </p:attrNameLst>
                                      </p:cBhvr>
                                      <p:to>
                                        <p:strVal val="visible"/>
                                      </p:to>
                                    </p:set>
                                    <p:anim calcmode="lin" valueType="num">
                                      <p:cBhvr additive="base">
                                        <p:cTn dur="1500" fill="hold" id="43"/>
                                        <p:tgtEl>
                                          <p:spTgt spid="41"/>
                                        </p:tgtEl>
                                        <p:attrNameLst>
                                          <p:attrName>ppt_x</p:attrName>
                                        </p:attrNameLst>
                                      </p:cBhvr>
                                      <p:tavLst>
                                        <p:tav tm="0">
                                          <p:val>
                                            <p:strVal val="#ppt_x"/>
                                          </p:val>
                                        </p:tav>
                                        <p:tav tm="100000">
                                          <p:val>
                                            <p:strVal val="#ppt_x"/>
                                          </p:val>
                                        </p:tav>
                                      </p:tavLst>
                                    </p:anim>
                                    <p:anim calcmode="lin" valueType="num">
                                      <p:cBhvr additive="base">
                                        <p:cTn dur="1500" fill="hold" id="44"/>
                                        <p:tgtEl>
                                          <p:spTgt spid="41"/>
                                        </p:tgtEl>
                                        <p:attrNameLst>
                                          <p:attrName>ppt_y</p:attrName>
                                        </p:attrNameLst>
                                      </p:cBhvr>
                                      <p:tavLst>
                                        <p:tav tm="0">
                                          <p:val>
                                            <p:strVal val="1+#ppt_h/2"/>
                                          </p:val>
                                        </p:tav>
                                        <p:tav tm="100000">
                                          <p:val>
                                            <p:strVal val="#ppt_y"/>
                                          </p:val>
                                        </p:tav>
                                      </p:tavLst>
                                    </p:anim>
                                  </p:childTnLst>
                                </p:cTn>
                              </p:par>
                              <p:par>
                                <p:cTn decel="100000" fill="hold" id="45" nodeType="withEffect" presetClass="entr" presetID="2" presetSubtype="4">
                                  <p:stCondLst>
                                    <p:cond delay="0"/>
                                  </p:stCondLst>
                                  <p:childTnLst>
                                    <p:set>
                                      <p:cBhvr>
                                        <p:cTn dur="1" fill="hold" id="46">
                                          <p:stCondLst>
                                            <p:cond delay="0"/>
                                          </p:stCondLst>
                                        </p:cTn>
                                        <p:tgtEl>
                                          <p:spTgt spid="52"/>
                                        </p:tgtEl>
                                        <p:attrNameLst>
                                          <p:attrName>style.visibility</p:attrName>
                                        </p:attrNameLst>
                                      </p:cBhvr>
                                      <p:to>
                                        <p:strVal val="visible"/>
                                      </p:to>
                                    </p:set>
                                    <p:anim calcmode="lin" valueType="num">
                                      <p:cBhvr additive="base">
                                        <p:cTn dur="750" fill="hold" id="47"/>
                                        <p:tgtEl>
                                          <p:spTgt spid="52"/>
                                        </p:tgtEl>
                                        <p:attrNameLst>
                                          <p:attrName>ppt_x</p:attrName>
                                        </p:attrNameLst>
                                      </p:cBhvr>
                                      <p:tavLst>
                                        <p:tav tm="0">
                                          <p:val>
                                            <p:strVal val="#ppt_x"/>
                                          </p:val>
                                        </p:tav>
                                        <p:tav tm="100000">
                                          <p:val>
                                            <p:strVal val="#ppt_x"/>
                                          </p:val>
                                        </p:tav>
                                      </p:tavLst>
                                    </p:anim>
                                    <p:anim calcmode="lin" valueType="num">
                                      <p:cBhvr additive="base">
                                        <p:cTn dur="750" fill="hold" id="48"/>
                                        <p:tgtEl>
                                          <p:spTgt spid="52"/>
                                        </p:tgtEl>
                                        <p:attrNameLst>
                                          <p:attrName>ppt_y</p:attrName>
                                        </p:attrNameLst>
                                      </p:cBhvr>
                                      <p:tavLst>
                                        <p:tav tm="0">
                                          <p:val>
                                            <p:strVal val="1+#ppt_h/2"/>
                                          </p:val>
                                        </p:tav>
                                        <p:tav tm="100000">
                                          <p:val>
                                            <p:strVal val="#ppt_y"/>
                                          </p:val>
                                        </p:tav>
                                      </p:tavLst>
                                    </p:anim>
                                  </p:childTnLst>
                                </p:cTn>
                              </p:par>
                              <p:par>
                                <p:cTn fill="hold" id="49" nodeType="withEffect" presetClass="entr" presetID="2" presetSubtype="2">
                                  <p:stCondLst>
                                    <p:cond delay="250"/>
                                  </p:stCondLst>
                                  <p:childTnLst>
                                    <p:set>
                                      <p:cBhvr>
                                        <p:cTn dur="1" fill="hold" id="50">
                                          <p:stCondLst>
                                            <p:cond delay="0"/>
                                          </p:stCondLst>
                                        </p:cTn>
                                        <p:tgtEl>
                                          <p:spTgt spid="49"/>
                                        </p:tgtEl>
                                        <p:attrNameLst>
                                          <p:attrName>style.visibility</p:attrName>
                                        </p:attrNameLst>
                                      </p:cBhvr>
                                      <p:to>
                                        <p:strVal val="visible"/>
                                      </p:to>
                                    </p:set>
                                    <p:anim calcmode="lin" valueType="num">
                                      <p:cBhvr additive="base">
                                        <p:cTn dur="1500" fill="hold" id="51"/>
                                        <p:tgtEl>
                                          <p:spTgt spid="49"/>
                                        </p:tgtEl>
                                        <p:attrNameLst>
                                          <p:attrName>ppt_x</p:attrName>
                                        </p:attrNameLst>
                                      </p:cBhvr>
                                      <p:tavLst>
                                        <p:tav tm="0">
                                          <p:val>
                                            <p:strVal val="1+#ppt_w/2"/>
                                          </p:val>
                                        </p:tav>
                                        <p:tav tm="100000">
                                          <p:val>
                                            <p:strVal val="#ppt_x"/>
                                          </p:val>
                                        </p:tav>
                                      </p:tavLst>
                                    </p:anim>
                                    <p:anim calcmode="lin" valueType="num">
                                      <p:cBhvr additive="base">
                                        <p:cTn dur="1500" fill="hold" id="52"/>
                                        <p:tgtEl>
                                          <p:spTgt spid="49"/>
                                        </p:tgtEl>
                                        <p:attrNameLst>
                                          <p:attrName>ppt_y</p:attrName>
                                        </p:attrNameLst>
                                      </p:cBhvr>
                                      <p:tavLst>
                                        <p:tav tm="0">
                                          <p:val>
                                            <p:strVal val="#ppt_y"/>
                                          </p:val>
                                        </p:tav>
                                        <p:tav tm="100000">
                                          <p:val>
                                            <p:strVal val="#ppt_y"/>
                                          </p:val>
                                        </p:tav>
                                      </p:tavLst>
                                    </p:anim>
                                  </p:childTnLst>
                                </p:cTn>
                              </p:par>
                              <p:par>
                                <p:cTn fill="hold" id="53" nodeType="withEffect" presetClass="entr" presetID="2" presetSubtype="2">
                                  <p:stCondLst>
                                    <p:cond delay="500"/>
                                  </p:stCondLst>
                                  <p:childTnLst>
                                    <p:set>
                                      <p:cBhvr>
                                        <p:cTn dur="1" fill="hold" id="54">
                                          <p:stCondLst>
                                            <p:cond delay="0"/>
                                          </p:stCondLst>
                                        </p:cTn>
                                        <p:tgtEl>
                                          <p:spTgt spid="46"/>
                                        </p:tgtEl>
                                        <p:attrNameLst>
                                          <p:attrName>style.visibility</p:attrName>
                                        </p:attrNameLst>
                                      </p:cBhvr>
                                      <p:to>
                                        <p:strVal val="visible"/>
                                      </p:to>
                                    </p:set>
                                    <p:anim calcmode="lin" valueType="num">
                                      <p:cBhvr additive="base">
                                        <p:cTn dur="1500" fill="hold" id="55"/>
                                        <p:tgtEl>
                                          <p:spTgt spid="46"/>
                                        </p:tgtEl>
                                        <p:attrNameLst>
                                          <p:attrName>ppt_x</p:attrName>
                                        </p:attrNameLst>
                                      </p:cBhvr>
                                      <p:tavLst>
                                        <p:tav tm="0">
                                          <p:val>
                                            <p:strVal val="1+#ppt_w/2"/>
                                          </p:val>
                                        </p:tav>
                                        <p:tav tm="100000">
                                          <p:val>
                                            <p:strVal val="#ppt_x"/>
                                          </p:val>
                                        </p:tav>
                                      </p:tavLst>
                                    </p:anim>
                                    <p:anim calcmode="lin" valueType="num">
                                      <p:cBhvr additive="base">
                                        <p:cTn dur="1500" fill="hold" id="56"/>
                                        <p:tgtEl>
                                          <p:spTgt spid="46"/>
                                        </p:tgtEl>
                                        <p:attrNameLst>
                                          <p:attrName>ppt_y</p:attrName>
                                        </p:attrNameLst>
                                      </p:cBhvr>
                                      <p:tavLst>
                                        <p:tav tm="0">
                                          <p:val>
                                            <p:strVal val="#ppt_y"/>
                                          </p:val>
                                        </p:tav>
                                        <p:tav tm="100000">
                                          <p:val>
                                            <p:strVal val="#ppt_y"/>
                                          </p:val>
                                        </p:tav>
                                      </p:tavLst>
                                    </p:anim>
                                  </p:childTnLst>
                                </p:cTn>
                              </p:par>
                              <p:par>
                                <p:cTn fill="hold" grpId="0" id="57" nodeType="withEffect" presetClass="entr" presetID="10" presetSubtype="0">
                                  <p:stCondLst>
                                    <p:cond delay="1750"/>
                                  </p:stCondLst>
                                  <p:childTnLst>
                                    <p:set>
                                      <p:cBhvr>
                                        <p:cTn dur="1" fill="hold" id="58">
                                          <p:stCondLst>
                                            <p:cond delay="0"/>
                                          </p:stCondLst>
                                        </p:cTn>
                                        <p:tgtEl>
                                          <p:spTgt spid="45"/>
                                        </p:tgtEl>
                                        <p:attrNameLst>
                                          <p:attrName>style.visibility</p:attrName>
                                        </p:attrNameLst>
                                      </p:cBhvr>
                                      <p:to>
                                        <p:strVal val="visible"/>
                                      </p:to>
                                    </p:set>
                                    <p:animEffect filter="fade" transition="in">
                                      <p:cBhvr>
                                        <p:cTn dur="500" id="59"/>
                                        <p:tgtEl>
                                          <p:spTgt spid="45"/>
                                        </p:tgtEl>
                                      </p:cBhvr>
                                    </p:animEffect>
                                  </p:childTnLst>
                                </p:cTn>
                              </p:par>
                            </p:childTnLst>
                          </p:cTn>
                        </p:par>
                        <p:par>
                          <p:cTn fill="hold" id="60" nodeType="afterGroup">
                            <p:stCondLst>
                              <p:cond delay="2750"/>
                            </p:stCondLst>
                            <p:childTnLst>
                              <p:par>
                                <p:cTn fill="hold" id="61" nodeType="afterEffect" presetClass="entr" presetID="10" presetSubtype="0">
                                  <p:stCondLst>
                                    <p:cond delay="0"/>
                                  </p:stCondLst>
                                  <p:childTnLst>
                                    <p:set>
                                      <p:cBhvr>
                                        <p:cTn dur="1" fill="hold" id="62">
                                          <p:stCondLst>
                                            <p:cond delay="0"/>
                                          </p:stCondLst>
                                        </p:cTn>
                                        <p:tgtEl>
                                          <p:spTgt spid="61"/>
                                        </p:tgtEl>
                                        <p:attrNameLst>
                                          <p:attrName>style.visibility</p:attrName>
                                        </p:attrNameLst>
                                      </p:cBhvr>
                                      <p:to>
                                        <p:strVal val="visible"/>
                                      </p:to>
                                    </p:set>
                                    <p:animEffect filter="fade" transition="in">
                                      <p:cBhvr>
                                        <p:cTn dur="750" id="63"/>
                                        <p:tgtEl>
                                          <p:spTgt spid="61"/>
                                        </p:tgtEl>
                                      </p:cBhvr>
                                    </p:animEffect>
                                  </p:childTnLst>
                                </p:cTn>
                              </p:par>
                            </p:childTnLst>
                          </p:cTn>
                        </p:par>
                        <p:par>
                          <p:cTn fill="hold" id="64" nodeType="afterGroup">
                            <p:stCondLst>
                              <p:cond delay="3500"/>
                            </p:stCondLst>
                            <p:childTnLst>
                              <p:par>
                                <p:cTn fill="hold" id="65" nodeType="afterEffect" presetClass="entr" presetID="10" presetSubtype="0">
                                  <p:stCondLst>
                                    <p:cond delay="0"/>
                                  </p:stCondLst>
                                  <p:childTnLst>
                                    <p:set>
                                      <p:cBhvr>
                                        <p:cTn dur="1" fill="hold" id="66">
                                          <p:stCondLst>
                                            <p:cond delay="0"/>
                                          </p:stCondLst>
                                        </p:cTn>
                                        <p:tgtEl>
                                          <p:spTgt spid="73"/>
                                        </p:tgtEl>
                                        <p:attrNameLst>
                                          <p:attrName>style.visibility</p:attrName>
                                        </p:attrNameLst>
                                      </p:cBhvr>
                                      <p:to>
                                        <p:strVal val="visible"/>
                                      </p:to>
                                    </p:set>
                                    <p:animEffect filter="fade" transition="in">
                                      <p:cBhvr>
                                        <p:cTn dur="750" id="67"/>
                                        <p:tgtEl>
                                          <p:spTgt spid="73"/>
                                        </p:tgtEl>
                                      </p:cBhvr>
                                    </p:animEffect>
                                  </p:childTnLst>
                                </p:cTn>
                              </p:par>
                            </p:childTnLst>
                          </p:cTn>
                        </p:par>
                        <p:par>
                          <p:cTn fill="hold" id="68" nodeType="afterGroup">
                            <p:stCondLst>
                              <p:cond delay="4250"/>
                            </p:stCondLst>
                            <p:childTnLst>
                              <p:par>
                                <p:cTn fill="hold" id="69" nodeType="afterEffect" presetClass="entr" presetID="10" presetSubtype="0">
                                  <p:stCondLst>
                                    <p:cond delay="0"/>
                                  </p:stCondLst>
                                  <p:childTnLst>
                                    <p:set>
                                      <p:cBhvr>
                                        <p:cTn dur="1" fill="hold" id="70">
                                          <p:stCondLst>
                                            <p:cond delay="0"/>
                                          </p:stCondLst>
                                        </p:cTn>
                                        <p:tgtEl>
                                          <p:spTgt spid="67"/>
                                        </p:tgtEl>
                                        <p:attrNameLst>
                                          <p:attrName>style.visibility</p:attrName>
                                        </p:attrNameLst>
                                      </p:cBhvr>
                                      <p:to>
                                        <p:strVal val="visible"/>
                                      </p:to>
                                    </p:set>
                                    <p:animEffect filter="fade" transition="in">
                                      <p:cBhvr>
                                        <p:cTn dur="750" id="71"/>
                                        <p:tgtEl>
                                          <p:spTgt spid="67"/>
                                        </p:tgtEl>
                                      </p:cBhvr>
                                    </p:animEffect>
                                  </p:childTnLst>
                                </p:cTn>
                              </p:par>
                            </p:childTnLst>
                          </p:cTn>
                        </p:par>
                        <p:par>
                          <p:cTn fill="hold" id="72" nodeType="afterGroup">
                            <p:stCondLst>
                              <p:cond delay="5000"/>
                            </p:stCondLst>
                            <p:childTnLst>
                              <p:par>
                                <p:cTn fill="hold" grpId="0" id="73" nodeType="afterEffect" presetClass="entr" presetID="21" presetSubtype="1">
                                  <p:stCondLst>
                                    <p:cond delay="0"/>
                                  </p:stCondLst>
                                  <p:childTnLst>
                                    <p:set>
                                      <p:cBhvr>
                                        <p:cTn dur="1" fill="hold" id="74">
                                          <p:stCondLst>
                                            <p:cond delay="0"/>
                                          </p:stCondLst>
                                        </p:cTn>
                                        <p:tgtEl>
                                          <p:spTgt spid="81"/>
                                        </p:tgtEl>
                                        <p:attrNameLst>
                                          <p:attrName>style.visibility</p:attrName>
                                        </p:attrNameLst>
                                      </p:cBhvr>
                                      <p:to>
                                        <p:strVal val="visible"/>
                                      </p:to>
                                    </p:set>
                                    <p:animEffect filter="wheel(1)" transition="in">
                                      <p:cBhvr>
                                        <p:cTn dur="1000" id="75"/>
                                        <p:tgtEl>
                                          <p:spTgt spid="81"/>
                                        </p:tgtEl>
                                      </p:cBhvr>
                                    </p:animEffect>
                                  </p:childTnLst>
                                </p:cTn>
                              </p:par>
                            </p:childTnLst>
                          </p:cTn>
                        </p:par>
                        <p:par>
                          <p:cTn fill="hold" id="76" nodeType="afterGroup">
                            <p:stCondLst>
                              <p:cond delay="6000"/>
                            </p:stCondLst>
                            <p:childTnLst>
                              <p:par>
                                <p:cTn fill="hold" grpId="0" id="77" nodeType="afterEffect" presetClass="entr" presetID="21" presetSubtype="1">
                                  <p:stCondLst>
                                    <p:cond delay="0"/>
                                  </p:stCondLst>
                                  <p:childTnLst>
                                    <p:set>
                                      <p:cBhvr>
                                        <p:cTn dur="1" fill="hold" id="78">
                                          <p:stCondLst>
                                            <p:cond delay="0"/>
                                          </p:stCondLst>
                                        </p:cTn>
                                        <p:tgtEl>
                                          <p:spTgt spid="79"/>
                                        </p:tgtEl>
                                        <p:attrNameLst>
                                          <p:attrName>style.visibility</p:attrName>
                                        </p:attrNameLst>
                                      </p:cBhvr>
                                      <p:to>
                                        <p:strVal val="visible"/>
                                      </p:to>
                                    </p:set>
                                    <p:animEffect filter="wheel(1)" transition="in">
                                      <p:cBhvr>
                                        <p:cTn dur="1000" id="79"/>
                                        <p:tgtEl>
                                          <p:spTgt spid="79"/>
                                        </p:tgtEl>
                                      </p:cBhvr>
                                    </p:animEffect>
                                  </p:childTnLst>
                                </p:cTn>
                              </p:par>
                            </p:childTnLst>
                          </p:cTn>
                        </p:par>
                        <p:par>
                          <p:cTn fill="hold" id="80" nodeType="afterGroup">
                            <p:stCondLst>
                              <p:cond delay="7000"/>
                            </p:stCondLst>
                            <p:childTnLst>
                              <p:par>
                                <p:cTn fill="hold" grpId="0" id="81" nodeType="afterEffect" presetClass="entr" presetID="21" presetSubtype="1">
                                  <p:stCondLst>
                                    <p:cond delay="0"/>
                                  </p:stCondLst>
                                  <p:childTnLst>
                                    <p:set>
                                      <p:cBhvr>
                                        <p:cTn dur="1" fill="hold" id="82">
                                          <p:stCondLst>
                                            <p:cond delay="0"/>
                                          </p:stCondLst>
                                        </p:cTn>
                                        <p:tgtEl>
                                          <p:spTgt spid="80"/>
                                        </p:tgtEl>
                                        <p:attrNameLst>
                                          <p:attrName>style.visibility</p:attrName>
                                        </p:attrNameLst>
                                      </p:cBhvr>
                                      <p:to>
                                        <p:strVal val="visible"/>
                                      </p:to>
                                    </p:set>
                                    <p:animEffect filter="wheel(1)" transition="in">
                                      <p:cBhvr>
                                        <p:cTn dur="1000" id="83"/>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45"/>
      <p:bldP grpId="0" spid="55"/>
      <p:bldP grpId="1" spid="55"/>
      <p:bldP grpId="0" spid="56"/>
      <p:bldP grpId="1" spid="56"/>
      <p:bldP grpId="0" spid="57"/>
      <p:bldP grpId="1" spid="57"/>
      <p:bldP grpId="0" spid="58"/>
      <p:bldP grpId="1" spid="58"/>
      <p:bldP grpId="0" spid="59"/>
      <p:bldP grpId="1" spid="59"/>
      <p:bldP grpId="0" spid="60"/>
      <p:bldP grpId="1" spid="60"/>
      <p:bldP grpId="0" spid="79"/>
      <p:bldP grpId="0" spid="80"/>
      <p:bldP grpId="0" spid="8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00393" y="359852"/>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发展规模</a:t>
            </a:r>
          </a:p>
        </p:txBody>
      </p:sp>
      <p:sp>
        <p:nvSpPr>
          <p:cNvPr id="67" name="Rectangle: Rounded Corners 13"/>
          <p:cNvSpPr/>
          <p:nvPr/>
        </p:nvSpPr>
        <p:spPr>
          <a:xfrm>
            <a:off x="1500865" y="2525985"/>
            <a:ext cx="432000" cy="36000"/>
          </a:xfrm>
          <a:prstGeom prst="roundRect">
            <a:avLst>
              <a:gd fmla="val 1232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gradFill>
                <a:gsLst>
                  <a:gs pos="2000">
                    <a:srgbClr val="00C7F6"/>
                  </a:gs>
                  <a:gs pos="100000">
                    <a:srgbClr val="21C0D7"/>
                  </a:gs>
                </a:gsLst>
                <a:lin ang="0" scaled="0"/>
              </a:gradFill>
            </a:endParaRPr>
          </a:p>
        </p:txBody>
      </p:sp>
      <p:sp>
        <p:nvSpPr>
          <p:cNvPr id="68" name="TextBox 14"/>
          <p:cNvSpPr txBox="1"/>
          <p:nvPr/>
        </p:nvSpPr>
        <p:spPr>
          <a:xfrm>
            <a:off x="1389720" y="1560970"/>
            <a:ext cx="3082876" cy="457200"/>
          </a:xfrm>
          <a:prstGeom prst="rect">
            <a:avLst/>
          </a:prstGeom>
          <a:noFill/>
        </p:spPr>
        <p:txBody>
          <a:bodyPr rtlCol="0" wrap="square">
            <a:spAutoFit/>
          </a:bodyPr>
          <a:lstStyle/>
          <a:p>
            <a:r>
              <a:rPr altLang="en-US" b="1" lang="zh-CN" spc="300" sz="2400">
                <a:solidFill>
                  <a:schemeClr val="accent3"/>
                </a:solidFill>
                <a:latin typeface="+mj-ea"/>
                <a:ea typeface="+mj-ea"/>
                <a:cs charset="0" panose="020f0502020204030203" pitchFamily="34" typeface="Lato"/>
              </a:rPr>
              <a:t>添加您的标题</a:t>
            </a:r>
          </a:p>
        </p:txBody>
      </p:sp>
      <p:sp>
        <p:nvSpPr>
          <p:cNvPr id="69" name="Rectangle 15"/>
          <p:cNvSpPr/>
          <p:nvPr/>
        </p:nvSpPr>
        <p:spPr>
          <a:xfrm>
            <a:off x="1389720" y="2646805"/>
            <a:ext cx="2623487" cy="274320"/>
          </a:xfrm>
          <a:prstGeom prst="rect">
            <a:avLst/>
          </a:prstGeom>
        </p:spPr>
        <p:txBody>
          <a:bodyPr wrap="none">
            <a:spAutoFit/>
          </a:bodyPr>
          <a:lstStyle/>
          <a:p>
            <a:r>
              <a:rPr lang="en-US" sz="1200">
                <a:solidFill>
                  <a:schemeClr val="tx1">
                    <a:lumMod val="65000"/>
                    <a:lumOff val="35000"/>
                  </a:schemeClr>
                </a:solidFill>
                <a:latin charset="0" panose="020b0502020202020204" pitchFamily="34" typeface="Century Gothic"/>
                <a:cs typeface="Calibri"/>
              </a:rPr>
              <a:t>Team management execution is the key</a:t>
            </a:r>
          </a:p>
        </p:txBody>
      </p:sp>
      <p:sp>
        <p:nvSpPr>
          <p:cNvPr id="70" name="Text Placeholder 4"/>
          <p:cNvSpPr txBox="1"/>
          <p:nvPr/>
        </p:nvSpPr>
        <p:spPr>
          <a:xfrm>
            <a:off x="1389719" y="3229277"/>
            <a:ext cx="3199916" cy="1677823"/>
          </a:xfrm>
          <a:prstGeom prst="rect">
            <a:avLst/>
          </a:prstGeom>
        </p:spPr>
        <p:txBody>
          <a:bodyPr wrap="square">
            <a:sp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just" indent="0" marL="0">
              <a:lnSpc>
                <a:spcPct val="114000"/>
              </a:lnSpc>
              <a:buNone/>
              <a:defRPr/>
            </a:pPr>
            <a:r>
              <a:rPr altLang="en-US" lang="zh-CN" spc="300" sz="1400">
                <a:solidFill>
                  <a:schemeClr val="bg1">
                    <a:lumMod val="65000"/>
                  </a:schemeClr>
                </a:solidFill>
                <a:latin charset="0" panose="020b0502020202020204" pitchFamily="34" typeface="Century Gothic"/>
                <a:cs typeface="Calibri"/>
              </a:rPr>
              <a:t>由在此输入详细介绍，以表达项目工作的详细资料和文字信息。</a:t>
            </a:r>
          </a:p>
          <a:p>
            <a:pPr algn="just" indent="0" marL="0">
              <a:lnSpc>
                <a:spcPct val="114000"/>
              </a:lnSpc>
              <a:buNone/>
              <a:defRPr/>
            </a:pPr>
            <a:r>
              <a:rPr altLang="en-US" lang="zh-CN" spc="300" sz="1400">
                <a:solidFill>
                  <a:schemeClr val="bg1">
                    <a:lumMod val="65000"/>
                  </a:schemeClr>
                </a:solidFill>
                <a:latin charset="0" panose="020b0502020202020204" pitchFamily="34" typeface="Century Gothic"/>
                <a:cs typeface="Calibri"/>
              </a:rPr>
              <a:t>由在此输入详细介绍，以表达项目工作的详细资料和文字信息。</a:t>
            </a:r>
          </a:p>
        </p:txBody>
      </p:sp>
      <p:pic>
        <p:nvPicPr>
          <p:cNvPr id="71" name="Picture 31"/>
          <p:cNvPicPr>
            <a:picLocks noChangeAspect="1"/>
          </p:cNvPicPr>
          <p:nvPr/>
        </p:nvPicPr>
        <p:blipFill>
          <a:blip r:embed="rId4"/>
          <a:stretch>
            <a:fillRect/>
          </a:stretch>
        </p:blipFill>
        <p:spPr>
          <a:xfrm>
            <a:off x="4478524" y="736609"/>
            <a:ext cx="3243353" cy="5651482"/>
          </a:xfrm>
          <a:prstGeom prst="rect">
            <a:avLst/>
          </a:prstGeom>
        </p:spPr>
      </p:pic>
      <p:sp>
        <p:nvSpPr>
          <p:cNvPr id="72" name="TextBox 27"/>
          <p:cNvSpPr txBox="1"/>
          <p:nvPr/>
        </p:nvSpPr>
        <p:spPr>
          <a:xfrm flipH="1">
            <a:off x="8721758" y="3207348"/>
            <a:ext cx="2153059" cy="367359"/>
          </a:xfrm>
          <a:prstGeom prst="rect">
            <a:avLst/>
          </a:prstGeom>
          <a:noFill/>
        </p:spPr>
        <p:txBody>
          <a:bodyPr rtlCol="0" wrap="none">
            <a:noAutofit/>
          </a:bodyPr>
          <a:lstStyle/>
          <a:p>
            <a:r>
              <a:rPr altLang="en-US" b="1" lang="zh-CN" spc="300" sz="1600">
                <a:solidFill>
                  <a:schemeClr val="accent2"/>
                </a:solidFill>
                <a:latin typeface="+mj-ea"/>
                <a:ea typeface="+mj-ea"/>
                <a:cs charset="0" panose="020f0502020204030203" pitchFamily="34" typeface="Lato"/>
              </a:rPr>
              <a:t>添加您的标题</a:t>
            </a:r>
          </a:p>
        </p:txBody>
      </p:sp>
      <p:sp>
        <p:nvSpPr>
          <p:cNvPr id="73" name="TextBox 28"/>
          <p:cNvSpPr txBox="1"/>
          <p:nvPr/>
        </p:nvSpPr>
        <p:spPr>
          <a:xfrm flipH="1">
            <a:off x="8721757" y="3527209"/>
            <a:ext cx="2496096" cy="845820"/>
          </a:xfrm>
          <a:prstGeom prst="rect">
            <a:avLst/>
          </a:prstGeom>
          <a:noFill/>
        </p:spPr>
        <p:txBody>
          <a:bodyPr rtlCol="0" wrap="square">
            <a:spAutoFit/>
          </a:bodyPr>
          <a:lstStyle/>
          <a:p>
            <a:pPr>
              <a:lnSpc>
                <a:spcPct val="150000"/>
              </a:lnSpc>
            </a:pPr>
            <a:r>
              <a:rPr altLang="en-US" lang="zh-CN" spc="300" sz="1100">
                <a:solidFill>
                  <a:prstClr val="white">
                    <a:lumMod val="65000"/>
                  </a:prstClr>
                </a:solidFill>
                <a:latin charset="0" panose="020b0502020202020204" pitchFamily="34" typeface="Century Gothic"/>
              </a:rPr>
              <a:t>由在此输入详细介绍，以表达项目工作的详细资料和文字信息。</a:t>
            </a:r>
          </a:p>
        </p:txBody>
      </p:sp>
      <p:sp>
        <p:nvSpPr>
          <p:cNvPr id="74" name="TextBox 29"/>
          <p:cNvSpPr txBox="1"/>
          <p:nvPr/>
        </p:nvSpPr>
        <p:spPr>
          <a:xfrm flipH="1">
            <a:off x="8721758" y="1322499"/>
            <a:ext cx="2153059" cy="367359"/>
          </a:xfrm>
          <a:prstGeom prst="rect">
            <a:avLst/>
          </a:prstGeom>
          <a:noFill/>
        </p:spPr>
        <p:txBody>
          <a:bodyPr rtlCol="0" wrap="none">
            <a:noAutofit/>
          </a:bodyPr>
          <a:lstStyle/>
          <a:p>
            <a:r>
              <a:rPr altLang="en-US" b="1" lang="zh-CN" spc="300" sz="1600">
                <a:solidFill>
                  <a:schemeClr val="accent1"/>
                </a:solidFill>
                <a:latin typeface="+mj-ea"/>
                <a:ea typeface="+mj-ea"/>
                <a:cs charset="0" panose="020f0502020204030203" pitchFamily="34" typeface="Lato"/>
              </a:rPr>
              <a:t>添加您的标题</a:t>
            </a:r>
          </a:p>
        </p:txBody>
      </p:sp>
      <p:sp>
        <p:nvSpPr>
          <p:cNvPr id="75" name="TextBox 30"/>
          <p:cNvSpPr txBox="1"/>
          <p:nvPr/>
        </p:nvSpPr>
        <p:spPr>
          <a:xfrm flipH="1">
            <a:off x="8721757" y="1642360"/>
            <a:ext cx="2496096" cy="845820"/>
          </a:xfrm>
          <a:prstGeom prst="rect">
            <a:avLst/>
          </a:prstGeom>
          <a:noFill/>
        </p:spPr>
        <p:txBody>
          <a:bodyPr rtlCol="0" wrap="square">
            <a:spAutoFit/>
          </a:bodyPr>
          <a:lstStyle/>
          <a:p>
            <a:pPr>
              <a:lnSpc>
                <a:spcPct val="150000"/>
              </a:lnSpc>
            </a:pPr>
            <a:r>
              <a:rPr altLang="en-US" lang="zh-CN" spc="300" sz="1100">
                <a:solidFill>
                  <a:prstClr val="white">
                    <a:lumMod val="65000"/>
                  </a:prstClr>
                </a:solidFill>
                <a:latin charset="0" panose="020b0502020202020204" pitchFamily="34" typeface="Century Gothic"/>
              </a:rPr>
              <a:t>由在此输入详细介绍，以表达项目工作的详细资料和文字信息。</a:t>
            </a:r>
          </a:p>
        </p:txBody>
      </p:sp>
      <p:sp>
        <p:nvSpPr>
          <p:cNvPr id="76" name="TextBox 25"/>
          <p:cNvSpPr txBox="1"/>
          <p:nvPr/>
        </p:nvSpPr>
        <p:spPr>
          <a:xfrm flipH="1">
            <a:off x="8721758" y="5092197"/>
            <a:ext cx="2153059" cy="367359"/>
          </a:xfrm>
          <a:prstGeom prst="rect">
            <a:avLst/>
          </a:prstGeom>
          <a:noFill/>
        </p:spPr>
        <p:txBody>
          <a:bodyPr rtlCol="0" wrap="none">
            <a:noAutofit/>
          </a:bodyPr>
          <a:lstStyle/>
          <a:p>
            <a:r>
              <a:rPr altLang="en-US" b="1" lang="zh-CN" spc="300" sz="1600">
                <a:solidFill>
                  <a:schemeClr val="accent2">
                    <a:lumMod val="75000"/>
                  </a:schemeClr>
                </a:solidFill>
                <a:latin typeface="+mj-ea"/>
                <a:ea typeface="+mj-ea"/>
                <a:cs charset="0" panose="020f0502020204030203" pitchFamily="34" typeface="Lato"/>
              </a:rPr>
              <a:t>添加您的标题</a:t>
            </a:r>
          </a:p>
        </p:txBody>
      </p:sp>
      <p:sp>
        <p:nvSpPr>
          <p:cNvPr id="77" name="TextBox 26"/>
          <p:cNvSpPr txBox="1"/>
          <p:nvPr/>
        </p:nvSpPr>
        <p:spPr>
          <a:xfrm flipH="1">
            <a:off x="8721757" y="5412058"/>
            <a:ext cx="2496096" cy="845820"/>
          </a:xfrm>
          <a:prstGeom prst="rect">
            <a:avLst/>
          </a:prstGeom>
          <a:noFill/>
        </p:spPr>
        <p:txBody>
          <a:bodyPr rtlCol="0" wrap="square">
            <a:spAutoFit/>
          </a:bodyPr>
          <a:lstStyle/>
          <a:p>
            <a:pPr>
              <a:lnSpc>
                <a:spcPct val="150000"/>
              </a:lnSpc>
            </a:pPr>
            <a:r>
              <a:rPr altLang="en-US" lang="zh-CN" spc="300" sz="1100">
                <a:solidFill>
                  <a:prstClr val="white">
                    <a:lumMod val="65000"/>
                  </a:prstClr>
                </a:solidFill>
                <a:latin charset="0" panose="020b0502020202020204" pitchFamily="34" typeface="Century Gothic"/>
              </a:rPr>
              <a:t>由在此输入详细介绍，以表达项目工作的详细资料和文字信息。</a:t>
            </a:r>
          </a:p>
        </p:txBody>
      </p:sp>
      <p:sp>
        <p:nvSpPr>
          <p:cNvPr id="78" name="Rectangle: Rounded Corners 49"/>
          <p:cNvSpPr/>
          <p:nvPr/>
        </p:nvSpPr>
        <p:spPr>
          <a:xfrm>
            <a:off x="1415278" y="5434502"/>
            <a:ext cx="1335450" cy="351080"/>
          </a:xfrm>
          <a:prstGeom prst="roundRect">
            <a:avLst>
              <a:gd fmla="val 50000" name="adj"/>
            </a:avLst>
          </a:prstGeom>
          <a:gradFill>
            <a:gsLst>
              <a:gs pos="1000">
                <a:schemeClr val="accent1"/>
              </a:gs>
              <a:gs pos="100000">
                <a:schemeClr val="accent2"/>
              </a:gs>
            </a:gsLst>
            <a:lin ang="5400000" scaled="1"/>
          </a:gradFill>
          <a:ln>
            <a:noFill/>
          </a:ln>
          <a:effectLst>
            <a:outerShdw algn="t" blurRad="254000" dir="5400000" dist="63500"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200">
                <a:solidFill>
                  <a:prstClr val="white"/>
                </a:solidFill>
                <a:latin charset="0" panose="020b0502020202020204" pitchFamily="34" typeface="Century Gothic"/>
                <a:cs charset="0" panose="020b0502040204020203" pitchFamily="34" typeface="Segoe UI"/>
              </a:rPr>
              <a:t>LEARN MORE</a:t>
            </a:r>
          </a:p>
        </p:txBody>
      </p:sp>
      <p:grpSp>
        <p:nvGrpSpPr>
          <p:cNvPr id="80" name="PA_组合 46"/>
          <p:cNvGrpSpPr/>
          <p:nvPr>
            <p:custDataLst>
              <p:tags r:id="rId5"/>
            </p:custDataLst>
          </p:nvPr>
        </p:nvGrpSpPr>
        <p:grpSpPr>
          <a:xfrm>
            <a:off x="7769240" y="3222866"/>
            <a:ext cx="738132" cy="738132"/>
            <a:chOff x="8867847" y="4140485"/>
            <a:chExt cx="1026356" cy="1026356"/>
          </a:xfrm>
          <a:effectLst>
            <a:outerShdw algn="tr" blurRad="127000" dir="8100000" dist="63500" rotWithShape="0">
              <a:schemeClr val="tx1">
                <a:alpha val="30000"/>
              </a:schemeClr>
            </a:outerShdw>
          </a:effectLst>
        </p:grpSpPr>
        <p:sp>
          <p:nvSpPr>
            <p:cNvPr id="81" name="Oval 47"/>
            <p:cNvSpPr/>
            <p:nvPr/>
          </p:nvSpPr>
          <p:spPr>
            <a:xfrm>
              <a:off x="8867847" y="4140485"/>
              <a:ext cx="1026356" cy="1026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prstClr val="white"/>
                </a:solidFill>
              </a:endParaRPr>
            </a:p>
          </p:txBody>
        </p:sp>
        <p:sp>
          <p:nvSpPr>
            <p:cNvPr id="82" name="AutoShape 139"/>
            <p:cNvSpPr/>
            <p:nvPr/>
          </p:nvSpPr>
          <p:spPr bwMode="auto">
            <a:xfrm>
              <a:off x="9201809" y="4479963"/>
              <a:ext cx="358432" cy="347402"/>
            </a:xfrm>
            <a:custGeom>
              <a:gdLst>
                <a:gd fmla="+- 0 10800 104" name="T0"/>
                <a:gd fmla="*/ T0 w 21392" name="T1"/>
                <a:gd fmla="*/ 10800 h 21600" name="T2"/>
                <a:gd fmla="+- 0 10800 104" name="T3"/>
                <a:gd fmla="*/ T3 w 21392" name="T4"/>
                <a:gd fmla="*/ 10800 h 21600" name="T5"/>
                <a:gd fmla="+- 0 10800 104" name="T6"/>
                <a:gd fmla="*/ T6 w 21392" name="T7"/>
                <a:gd fmla="*/ 10800 h 21600" name="T8"/>
                <a:gd fmla="+- 0 10800 104" name="T9"/>
                <a:gd fmla="*/ T9 w 21392" name="T10"/>
                <a:gd fmla="*/ 10800 h 21600" name="T11"/>
              </a:gdLst>
              <a:cxnLst>
                <a:cxn ang="0">
                  <a:pos x="T1" y="T2"/>
                </a:cxn>
                <a:cxn ang="0">
                  <a:pos x="T4" y="T5"/>
                </a:cxn>
                <a:cxn ang="0">
                  <a:pos x="T7" y="T8"/>
                </a:cxn>
                <a:cxn ang="0">
                  <a:pos x="T10" y="T11"/>
                </a:cxn>
              </a:cxnLst>
              <a:rect b="b" l="0" r="r" t="0"/>
              <a:pathLst>
                <a:path h="21600" w="21392">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F8F8F8"/>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83" name="PA_组合 46"/>
          <p:cNvGrpSpPr/>
          <p:nvPr>
            <p:custDataLst>
              <p:tags r:id="rId6"/>
            </p:custDataLst>
          </p:nvPr>
        </p:nvGrpSpPr>
        <p:grpSpPr>
          <a:xfrm>
            <a:off x="7769240" y="5107715"/>
            <a:ext cx="738132" cy="738132"/>
            <a:chOff x="8867847" y="4140485"/>
            <a:chExt cx="1026356" cy="1026356"/>
          </a:xfrm>
          <a:effectLst>
            <a:outerShdw algn="tr" blurRad="127000" dir="8100000" dist="63500" rotWithShape="0">
              <a:schemeClr val="tx1">
                <a:alpha val="30000"/>
              </a:schemeClr>
            </a:outerShdw>
          </a:effectLst>
        </p:grpSpPr>
        <p:sp>
          <p:nvSpPr>
            <p:cNvPr id="84" name="Oval 47"/>
            <p:cNvSpPr/>
            <p:nvPr/>
          </p:nvSpPr>
          <p:spPr>
            <a:xfrm>
              <a:off x="8867847" y="4140485"/>
              <a:ext cx="1026356" cy="102635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id-ID">
                <a:solidFill>
                  <a:prstClr val="white"/>
                </a:solidFill>
              </a:endParaRPr>
            </a:p>
          </p:txBody>
        </p:sp>
        <p:sp>
          <p:nvSpPr>
            <p:cNvPr id="85" name="AutoShape 139"/>
            <p:cNvSpPr/>
            <p:nvPr/>
          </p:nvSpPr>
          <p:spPr bwMode="auto">
            <a:xfrm>
              <a:off x="9126905" y="4467536"/>
              <a:ext cx="508239" cy="372256"/>
            </a:xfrm>
            <a:custGeom>
              <a:gdLst>
                <a:gd fmla="*/ 4916 w 6854" name="T0"/>
                <a:gd fmla="*/ 106 h 5028" name="T1"/>
                <a:gd fmla="*/ 3683 w 6854" name="T2"/>
                <a:gd fmla="*/ 944 h 5028" name="T3"/>
                <a:gd fmla="*/ 3911 w 6854" name="T4"/>
                <a:gd fmla="*/ 1563 h 5028" name="T5"/>
                <a:gd fmla="*/ 3017 w 6854" name="T6"/>
                <a:gd fmla="*/ 1464 h 5028" name="T7"/>
                <a:gd fmla="*/ 3225 w 6854" name="T8"/>
                <a:gd fmla="*/ 1141 h 5028" name="T9"/>
                <a:gd fmla="*/ 2304 w 6854" name="T10"/>
                <a:gd fmla="*/ 105 h 5028" name="T11"/>
                <a:gd fmla="*/ 82 w 6854" name="T12"/>
                <a:gd fmla="*/ 1935 h 5028" name="T13"/>
                <a:gd fmla="*/ 82 w 6854" name="T14"/>
                <a:gd fmla="*/ 2329 h 5028" name="T15"/>
                <a:gd fmla="*/ 1117 w 6854" name="T16"/>
                <a:gd fmla="*/ 3249 h 5028" name="T17"/>
                <a:gd fmla="*/ 1371 w 6854" name="T18"/>
                <a:gd fmla="*/ 3110 h 5028" name="T19"/>
                <a:gd fmla="*/ 2824 w 6854" name="T20"/>
                <a:gd fmla="*/ 4858 h 5028" name="T21"/>
                <a:gd fmla="*/ 3484 w 6854" name="T22"/>
                <a:gd fmla="*/ 4896 h 5028" name="T23"/>
                <a:gd fmla="*/ 3942 w 6854" name="T24"/>
                <a:gd fmla="*/ 4591 h 5028" name="T25"/>
                <a:gd fmla="*/ 4399 w 6854" name="T26"/>
                <a:gd fmla="*/ 4287 h 5028" name="T27"/>
                <a:gd fmla="*/ 4856 w 6854" name="T28"/>
                <a:gd fmla="*/ 3982 h 5028" name="T29"/>
                <a:gd fmla="*/ 5527 w 6854" name="T30"/>
                <a:gd fmla="*/ 3177 h 5028" name="T31"/>
                <a:gd fmla="*/ 5907 w 6854" name="T32"/>
                <a:gd fmla="*/ 3167 h 5028" name="T33"/>
                <a:gd fmla="*/ 6745 w 6854" name="T34"/>
                <a:gd fmla="*/ 1935 h 5028" name="T35"/>
                <a:gd fmla="*/ 368 w 6854" name="T36"/>
                <a:gd fmla="*/ 2132 h 5028" name="T37"/>
                <a:gd fmla="*/ 2857 w 6854" name="T38"/>
                <a:gd fmla="*/ 1141 h 5028" name="T39"/>
                <a:gd fmla="*/ 4627 w 6854" name="T40"/>
                <a:gd fmla="*/ 3735 h 5028" name="T41"/>
                <a:gd fmla="*/ 4452 w 6854" name="T42"/>
                <a:gd fmla="*/ 3706 h 5028" name="T43"/>
                <a:gd fmla="*/ 4181 w 6854" name="T44"/>
                <a:gd fmla="*/ 3988 h 5028" name="T45"/>
                <a:gd fmla="*/ 4114 w 6854" name="T46"/>
                <a:gd fmla="*/ 4029 h 5028" name="T47"/>
                <a:gd fmla="*/ 3815 w 6854" name="T48"/>
                <a:gd fmla="*/ 4083 h 5028" name="T49"/>
                <a:gd fmla="*/ 3713 w 6854" name="T50"/>
                <a:gd fmla="*/ 4344 h 5028" name="T51"/>
                <a:gd fmla="*/ 3538 w 6854" name="T52"/>
                <a:gd fmla="*/ 4316 h 5028" name="T53"/>
                <a:gd fmla="*/ 3267 w 6854" name="T54"/>
                <a:gd fmla="*/ 4598 h 5028" name="T55"/>
                <a:gd fmla="*/ 3184 w 6854" name="T56"/>
                <a:gd fmla="*/ 4687 h 5028" name="T57"/>
                <a:gd fmla="*/ 2608 w 6854" name="T58"/>
                <a:gd fmla="*/ 4160 h 5028" name="T59"/>
                <a:gd fmla="*/ 2746 w 6854" name="T60"/>
                <a:gd fmla="*/ 1735 h 5028" name="T61"/>
                <a:gd fmla="*/ 2485 w 6854" name="T62"/>
                <a:gd fmla="*/ 2365 h 5028" name="T63"/>
                <a:gd fmla="*/ 2282 w 6854" name="T64"/>
                <a:gd fmla="*/ 2823 h 5028" name="T65"/>
                <a:gd fmla="*/ 2747 w 6854" name="T66"/>
                <a:gd fmla="*/ 3179 h 5028" name="T67"/>
                <a:gd fmla="*/ 3635 w 6854" name="T68"/>
                <a:gd fmla="*/ 2674 h 5028" name="T69"/>
                <a:gd fmla="*/ 4627 w 6854" name="T70"/>
                <a:gd fmla="*/ 3735 h 5028" name="T71"/>
                <a:gd fmla="*/ 4742 w 6854" name="T72"/>
                <a:gd fmla="*/ 3245 h 5028" name="T73"/>
                <a:gd fmla="*/ 3532 w 6854" name="T74"/>
                <a:gd fmla="*/ 2399 h 5028" name="T75"/>
                <a:gd fmla="*/ 2747 w 6854" name="T76"/>
                <a:gd fmla="*/ 2838 h 5028" name="T77"/>
                <a:gd fmla="*/ 2750 w 6854" name="T78"/>
                <a:gd fmla="*/ 2580 h 5028" name="T79"/>
                <a:gd fmla="*/ 4238 w 6854" name="T80"/>
                <a:gd fmla="*/ 1904 h 5028" name="T81"/>
                <a:gd fmla="*/ 4772 w 6854" name="T82"/>
                <a:gd fmla="*/ 3280 h 5028" name="T83"/>
                <a:gd fmla="*/ 3969 w 6854" name="T84"/>
                <a:gd fmla="*/ 1141 h 5028" name="T85"/>
                <a:gd fmla="*/ 6460 w 6854" name="T86"/>
                <a:gd fmla="*/ 2132 h 502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028" w="6854">
                  <a:moveTo>
                    <a:pt x="6745" y="1935"/>
                  </a:moveTo>
                  <a:lnTo>
                    <a:pt x="4916" y="106"/>
                  </a:lnTo>
                  <a:cubicBezTo>
                    <a:pt x="4811" y="0"/>
                    <a:pt x="4627" y="0"/>
                    <a:pt x="4522" y="106"/>
                  </a:cubicBezTo>
                  <a:lnTo>
                    <a:pt x="3683" y="944"/>
                  </a:lnTo>
                  <a:cubicBezTo>
                    <a:pt x="3576" y="1053"/>
                    <a:pt x="3576" y="1229"/>
                    <a:pt x="3684" y="1338"/>
                  </a:cubicBezTo>
                  <a:lnTo>
                    <a:pt x="3911" y="1563"/>
                  </a:lnTo>
                  <a:cubicBezTo>
                    <a:pt x="3764" y="1551"/>
                    <a:pt x="3557" y="1627"/>
                    <a:pt x="3538" y="1626"/>
                  </a:cubicBezTo>
                  <a:lnTo>
                    <a:pt x="3017" y="1464"/>
                  </a:lnTo>
                  <a:lnTo>
                    <a:pt x="3143" y="1338"/>
                  </a:lnTo>
                  <a:cubicBezTo>
                    <a:pt x="3196" y="1286"/>
                    <a:pt x="3225" y="1216"/>
                    <a:pt x="3225" y="1141"/>
                  </a:cubicBezTo>
                  <a:cubicBezTo>
                    <a:pt x="3225" y="1067"/>
                    <a:pt x="3196" y="997"/>
                    <a:pt x="3143" y="944"/>
                  </a:cubicBezTo>
                  <a:lnTo>
                    <a:pt x="2304" y="105"/>
                  </a:lnTo>
                  <a:cubicBezTo>
                    <a:pt x="2199" y="0"/>
                    <a:pt x="2018" y="0"/>
                    <a:pt x="1911" y="106"/>
                  </a:cubicBezTo>
                  <a:lnTo>
                    <a:pt x="82" y="1935"/>
                  </a:lnTo>
                  <a:cubicBezTo>
                    <a:pt x="29" y="1987"/>
                    <a:pt x="0" y="2057"/>
                    <a:pt x="0" y="2132"/>
                  </a:cubicBezTo>
                  <a:cubicBezTo>
                    <a:pt x="0" y="2206"/>
                    <a:pt x="29" y="2276"/>
                    <a:pt x="82" y="2329"/>
                  </a:cubicBezTo>
                  <a:lnTo>
                    <a:pt x="920" y="3167"/>
                  </a:lnTo>
                  <a:cubicBezTo>
                    <a:pt x="972" y="3220"/>
                    <a:pt x="1043" y="3249"/>
                    <a:pt x="1117" y="3249"/>
                  </a:cubicBezTo>
                  <a:cubicBezTo>
                    <a:pt x="1191" y="3249"/>
                    <a:pt x="1261" y="3220"/>
                    <a:pt x="1314" y="3167"/>
                  </a:cubicBezTo>
                  <a:lnTo>
                    <a:pt x="1371" y="3110"/>
                  </a:lnTo>
                  <a:cubicBezTo>
                    <a:pt x="1520" y="3421"/>
                    <a:pt x="2019" y="4053"/>
                    <a:pt x="2366" y="4401"/>
                  </a:cubicBezTo>
                  <a:lnTo>
                    <a:pt x="2824" y="4858"/>
                  </a:lnTo>
                  <a:cubicBezTo>
                    <a:pt x="2964" y="4998"/>
                    <a:pt x="3097" y="5028"/>
                    <a:pt x="3184" y="5028"/>
                  </a:cubicBezTo>
                  <a:cubicBezTo>
                    <a:pt x="3294" y="5028"/>
                    <a:pt x="3398" y="4982"/>
                    <a:pt x="3484" y="4896"/>
                  </a:cubicBezTo>
                  <a:cubicBezTo>
                    <a:pt x="3569" y="4812"/>
                    <a:pt x="3592" y="4730"/>
                    <a:pt x="3598" y="4671"/>
                  </a:cubicBezTo>
                  <a:cubicBezTo>
                    <a:pt x="3699" y="4694"/>
                    <a:pt x="3850" y="4683"/>
                    <a:pt x="3942" y="4591"/>
                  </a:cubicBezTo>
                  <a:cubicBezTo>
                    <a:pt x="4026" y="4508"/>
                    <a:pt x="4050" y="4425"/>
                    <a:pt x="4055" y="4366"/>
                  </a:cubicBezTo>
                  <a:cubicBezTo>
                    <a:pt x="4156" y="4390"/>
                    <a:pt x="4307" y="4379"/>
                    <a:pt x="4399" y="4287"/>
                  </a:cubicBezTo>
                  <a:cubicBezTo>
                    <a:pt x="4483" y="4203"/>
                    <a:pt x="4507" y="4121"/>
                    <a:pt x="4512" y="4061"/>
                  </a:cubicBezTo>
                  <a:cubicBezTo>
                    <a:pt x="4614" y="4084"/>
                    <a:pt x="4765" y="4074"/>
                    <a:pt x="4856" y="3982"/>
                  </a:cubicBezTo>
                  <a:cubicBezTo>
                    <a:pt x="4934" y="3904"/>
                    <a:pt x="5019" y="3765"/>
                    <a:pt x="4957" y="3571"/>
                  </a:cubicBezTo>
                  <a:cubicBezTo>
                    <a:pt x="5088" y="3449"/>
                    <a:pt x="5309" y="3306"/>
                    <a:pt x="5527" y="3177"/>
                  </a:cubicBezTo>
                  <a:cubicBezTo>
                    <a:pt x="5578" y="3222"/>
                    <a:pt x="5641" y="3249"/>
                    <a:pt x="5710" y="3249"/>
                  </a:cubicBezTo>
                  <a:cubicBezTo>
                    <a:pt x="5784" y="3249"/>
                    <a:pt x="5854" y="3220"/>
                    <a:pt x="5907" y="3167"/>
                  </a:cubicBezTo>
                  <a:lnTo>
                    <a:pt x="6745" y="2329"/>
                  </a:lnTo>
                  <a:cubicBezTo>
                    <a:pt x="6854" y="2220"/>
                    <a:pt x="6854" y="2044"/>
                    <a:pt x="6745" y="1935"/>
                  </a:cubicBezTo>
                  <a:close/>
                  <a:moveTo>
                    <a:pt x="1117" y="2882"/>
                  </a:moveTo>
                  <a:lnTo>
                    <a:pt x="368" y="2132"/>
                  </a:lnTo>
                  <a:lnTo>
                    <a:pt x="2108" y="391"/>
                  </a:lnTo>
                  <a:lnTo>
                    <a:pt x="2857" y="1141"/>
                  </a:lnTo>
                  <a:lnTo>
                    <a:pt x="1117" y="2882"/>
                  </a:lnTo>
                  <a:close/>
                  <a:moveTo>
                    <a:pt x="4627" y="3735"/>
                  </a:moveTo>
                  <a:cubicBezTo>
                    <a:pt x="4615" y="3735"/>
                    <a:pt x="4592" y="3729"/>
                    <a:pt x="4571" y="3724"/>
                  </a:cubicBezTo>
                  <a:cubicBezTo>
                    <a:pt x="4536" y="3716"/>
                    <a:pt x="4496" y="3706"/>
                    <a:pt x="4452" y="3706"/>
                  </a:cubicBezTo>
                  <a:cubicBezTo>
                    <a:pt x="4363" y="3706"/>
                    <a:pt x="4305" y="3745"/>
                    <a:pt x="4272" y="3778"/>
                  </a:cubicBezTo>
                  <a:cubicBezTo>
                    <a:pt x="4195" y="3856"/>
                    <a:pt x="4186" y="3939"/>
                    <a:pt x="4181" y="3988"/>
                  </a:cubicBezTo>
                  <a:cubicBezTo>
                    <a:pt x="4178" y="4023"/>
                    <a:pt x="4177" y="4025"/>
                    <a:pt x="4170" y="4040"/>
                  </a:cubicBezTo>
                  <a:cubicBezTo>
                    <a:pt x="4158" y="4040"/>
                    <a:pt x="4135" y="4034"/>
                    <a:pt x="4114" y="4029"/>
                  </a:cubicBezTo>
                  <a:cubicBezTo>
                    <a:pt x="4079" y="4020"/>
                    <a:pt x="4039" y="4011"/>
                    <a:pt x="3995" y="4011"/>
                  </a:cubicBezTo>
                  <a:cubicBezTo>
                    <a:pt x="3906" y="4011"/>
                    <a:pt x="3848" y="4050"/>
                    <a:pt x="3815" y="4083"/>
                  </a:cubicBezTo>
                  <a:cubicBezTo>
                    <a:pt x="3737" y="4161"/>
                    <a:pt x="3729" y="4244"/>
                    <a:pt x="3724" y="4293"/>
                  </a:cubicBezTo>
                  <a:cubicBezTo>
                    <a:pt x="3720" y="4328"/>
                    <a:pt x="3720" y="4330"/>
                    <a:pt x="3713" y="4344"/>
                  </a:cubicBezTo>
                  <a:cubicBezTo>
                    <a:pt x="3700" y="4344"/>
                    <a:pt x="3677" y="4339"/>
                    <a:pt x="3656" y="4334"/>
                  </a:cubicBezTo>
                  <a:cubicBezTo>
                    <a:pt x="3621" y="4325"/>
                    <a:pt x="3582" y="4316"/>
                    <a:pt x="3538" y="4316"/>
                  </a:cubicBezTo>
                  <a:cubicBezTo>
                    <a:pt x="3448" y="4316"/>
                    <a:pt x="3390" y="4355"/>
                    <a:pt x="3358" y="4388"/>
                  </a:cubicBezTo>
                  <a:cubicBezTo>
                    <a:pt x="3280" y="4465"/>
                    <a:pt x="3272" y="4548"/>
                    <a:pt x="3267" y="4598"/>
                  </a:cubicBezTo>
                  <a:cubicBezTo>
                    <a:pt x="3263" y="4633"/>
                    <a:pt x="3263" y="4635"/>
                    <a:pt x="3243" y="4655"/>
                  </a:cubicBezTo>
                  <a:cubicBezTo>
                    <a:pt x="3211" y="4687"/>
                    <a:pt x="3190" y="4687"/>
                    <a:pt x="3184" y="4687"/>
                  </a:cubicBezTo>
                  <a:cubicBezTo>
                    <a:pt x="3152" y="4687"/>
                    <a:pt x="3109" y="4661"/>
                    <a:pt x="3065" y="4617"/>
                  </a:cubicBezTo>
                  <a:lnTo>
                    <a:pt x="2608" y="4160"/>
                  </a:lnTo>
                  <a:cubicBezTo>
                    <a:pt x="2218" y="3769"/>
                    <a:pt x="1774" y="3147"/>
                    <a:pt x="1603" y="2878"/>
                  </a:cubicBezTo>
                  <a:lnTo>
                    <a:pt x="2746" y="1735"/>
                  </a:lnTo>
                  <a:lnTo>
                    <a:pt x="2998" y="1806"/>
                  </a:lnTo>
                  <a:cubicBezTo>
                    <a:pt x="2787" y="1967"/>
                    <a:pt x="2620" y="2198"/>
                    <a:pt x="2485" y="2365"/>
                  </a:cubicBezTo>
                  <a:cubicBezTo>
                    <a:pt x="2440" y="2421"/>
                    <a:pt x="2404" y="2466"/>
                    <a:pt x="2379" y="2491"/>
                  </a:cubicBezTo>
                  <a:cubicBezTo>
                    <a:pt x="2273" y="2597"/>
                    <a:pt x="2240" y="2709"/>
                    <a:pt x="2282" y="2823"/>
                  </a:cubicBezTo>
                  <a:cubicBezTo>
                    <a:pt x="2313" y="2908"/>
                    <a:pt x="2381" y="2976"/>
                    <a:pt x="2468" y="3062"/>
                  </a:cubicBezTo>
                  <a:cubicBezTo>
                    <a:pt x="2544" y="3138"/>
                    <a:pt x="2641" y="3179"/>
                    <a:pt x="2747" y="3179"/>
                  </a:cubicBezTo>
                  <a:cubicBezTo>
                    <a:pt x="2965" y="3179"/>
                    <a:pt x="3173" y="3014"/>
                    <a:pt x="3374" y="2854"/>
                  </a:cubicBezTo>
                  <a:cubicBezTo>
                    <a:pt x="3419" y="2819"/>
                    <a:pt x="3551" y="2730"/>
                    <a:pt x="3635" y="2674"/>
                  </a:cubicBezTo>
                  <a:cubicBezTo>
                    <a:pt x="3962" y="2972"/>
                    <a:pt x="4278" y="3264"/>
                    <a:pt x="4500" y="3486"/>
                  </a:cubicBezTo>
                  <a:cubicBezTo>
                    <a:pt x="4685" y="3670"/>
                    <a:pt x="4636" y="3719"/>
                    <a:pt x="4627" y="3735"/>
                  </a:cubicBezTo>
                  <a:close/>
                  <a:moveTo>
                    <a:pt x="4772" y="3280"/>
                  </a:moveTo>
                  <a:cubicBezTo>
                    <a:pt x="4761" y="3268"/>
                    <a:pt x="4754" y="3257"/>
                    <a:pt x="4742" y="3245"/>
                  </a:cubicBezTo>
                  <a:cubicBezTo>
                    <a:pt x="4450" y="2953"/>
                    <a:pt x="4069" y="2640"/>
                    <a:pt x="3835" y="2416"/>
                  </a:cubicBezTo>
                  <a:cubicBezTo>
                    <a:pt x="3763" y="2347"/>
                    <a:pt x="3633" y="2368"/>
                    <a:pt x="3532" y="2399"/>
                  </a:cubicBezTo>
                  <a:cubicBezTo>
                    <a:pt x="3414" y="2419"/>
                    <a:pt x="3304" y="2475"/>
                    <a:pt x="3163" y="2587"/>
                  </a:cubicBezTo>
                  <a:cubicBezTo>
                    <a:pt x="3029" y="2693"/>
                    <a:pt x="2846" y="2838"/>
                    <a:pt x="2747" y="2838"/>
                  </a:cubicBezTo>
                  <a:cubicBezTo>
                    <a:pt x="2734" y="2838"/>
                    <a:pt x="2656" y="2783"/>
                    <a:pt x="2642" y="2768"/>
                  </a:cubicBezTo>
                  <a:cubicBezTo>
                    <a:pt x="2613" y="2740"/>
                    <a:pt x="2697" y="2646"/>
                    <a:pt x="2750" y="2580"/>
                  </a:cubicBezTo>
                  <a:cubicBezTo>
                    <a:pt x="2938" y="2348"/>
                    <a:pt x="3187" y="2086"/>
                    <a:pt x="3513" y="1961"/>
                  </a:cubicBezTo>
                  <a:cubicBezTo>
                    <a:pt x="3790" y="1854"/>
                    <a:pt x="3983" y="1900"/>
                    <a:pt x="4238" y="1904"/>
                  </a:cubicBezTo>
                  <a:lnTo>
                    <a:pt x="5275" y="2929"/>
                  </a:lnTo>
                  <a:cubicBezTo>
                    <a:pt x="5088" y="3043"/>
                    <a:pt x="4909" y="3163"/>
                    <a:pt x="4772" y="3280"/>
                  </a:cubicBezTo>
                  <a:close/>
                  <a:moveTo>
                    <a:pt x="5710" y="2881"/>
                  </a:moveTo>
                  <a:lnTo>
                    <a:pt x="3969" y="1141"/>
                  </a:lnTo>
                  <a:lnTo>
                    <a:pt x="4719" y="392"/>
                  </a:lnTo>
                  <a:lnTo>
                    <a:pt x="6460" y="2132"/>
                  </a:lnTo>
                  <a:lnTo>
                    <a:pt x="5710" y="2881"/>
                  </a:lnTo>
                  <a:close/>
                </a:path>
              </a:pathLst>
            </a:custGeom>
            <a:solidFill>
              <a:srgbClr val="F8F8F8"/>
            </a:solidFill>
            <a:ln>
              <a:noFill/>
            </a:ln>
            <a:effectLst/>
            <a:extLst>
              <a:ext uri="{91240B29-F687-4f45-9708-019B960494DF}">
                <a14:hiddenLine xmlns:lc="http://schemas.openxmlformats.org/drawingml/2006/lockedCanvas" cap="flat" cmpd="sng" w="12700">
                  <a:solidFill>
                    <a:srgbClr val="000000"/>
                  </a:solidFill>
                  <a:prstDash val="solid"/>
                  <a:miter lim="0"/>
                  <a:headEnd/>
                  <a:tailEnd/>
                </a14:hiddenLine>
              </a:ext>
              <a:ext uri="{AF507438-7753-43e0-B8FC-AC1667EBCBE1}">
                <a14:hiddenEffects xmlns:lc="http://schemas.openxmlformats.org/drawingml/2006/lockedCanvas">
                  <a:effectLst>
                    <a:outerShdw algn="ctr" blurRad="63500" dir="2700000" dist="38099" rotWithShape="0">
                      <a:srgbClr val="000000">
                        <a:alpha val="74998"/>
                      </a:srgbClr>
                    </a:outerShdw>
                  </a:effectLst>
                </a14:hiddenEffects>
              </a:ext>
            </a:extLst>
          </p:spPr>
          <p:txBody>
            <a:bodyPr anchor="ctr" bIns="19050" lIns="19050" rIns="19050" tIns="1905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nvGrpSpPr>
          <p:cNvPr id="86" name="PA_组合 79"/>
          <p:cNvGrpSpPr/>
          <p:nvPr>
            <p:custDataLst>
              <p:tags r:id="rId7"/>
            </p:custDataLst>
          </p:nvPr>
        </p:nvGrpSpPr>
        <p:grpSpPr>
          <a:xfrm>
            <a:off x="7769240" y="1338017"/>
            <a:ext cx="738132" cy="738132"/>
            <a:chOff x="6928766" y="383962"/>
            <a:chExt cx="738132" cy="738132"/>
          </a:xfrm>
          <a:effectLst>
            <a:outerShdw algn="tr" blurRad="127000" dir="8100000" dist="63500" rotWithShape="0">
              <a:schemeClr val="tx1">
                <a:alpha val="30000"/>
              </a:schemeClr>
            </a:outerShdw>
          </a:effectLst>
        </p:grpSpPr>
        <p:sp>
          <p:nvSpPr>
            <p:cNvPr id="87" name="Oval 40"/>
            <p:cNvSpPr/>
            <p:nvPr/>
          </p:nvSpPr>
          <p:spPr>
            <a:xfrm>
              <a:off x="6928766" y="383962"/>
              <a:ext cx="738132" cy="7381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prstClr val="white"/>
                </a:solidFill>
              </a:endParaRPr>
            </a:p>
          </p:txBody>
        </p:sp>
        <p:grpSp>
          <p:nvGrpSpPr>
            <p:cNvPr id="88" name="PA_组合 62"/>
            <p:cNvGrpSpPr>
              <a:grpSpLocks noChangeAspect="1"/>
            </p:cNvGrpSpPr>
            <p:nvPr>
              <p:custDataLst>
                <p:tags r:id="rId8"/>
              </p:custDataLst>
            </p:nvPr>
          </p:nvGrpSpPr>
          <p:grpSpPr>
            <a:xfrm>
              <a:off x="7168233" y="623428"/>
              <a:ext cx="259200" cy="259200"/>
              <a:chOff x="7275629" y="3045147"/>
              <a:chExt cx="464344" cy="464344"/>
            </a:xfrm>
            <a:solidFill>
              <a:schemeClr val="bg1"/>
            </a:solidFill>
          </p:grpSpPr>
          <p:sp>
            <p:nvSpPr>
              <p:cNvPr id="89" name="AutoShape 56"/>
              <p:cNvSpPr/>
              <p:nvPr/>
            </p:nvSpPr>
            <p:spPr bwMode="auto">
              <a:xfrm>
                <a:off x="7275629" y="304514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90" name="AutoShape 57"/>
              <p:cNvSpPr/>
              <p:nvPr/>
            </p:nvSpPr>
            <p:spPr bwMode="auto">
              <a:xfrm>
                <a:off x="7594717" y="304514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sp>
            <p:nvSpPr>
              <p:cNvPr id="91" name="AutoShape 58"/>
              <p:cNvSpPr/>
              <p:nvPr/>
            </p:nvSpPr>
            <p:spPr bwMode="auto">
              <a:xfrm>
                <a:off x="7435173" y="3045147"/>
                <a:ext cx="14525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rgbClr val="FFFFFF"/>
                  </a:solidFill>
                  <a:effectLst>
                    <a:outerShdw algn="tl" blurRad="38100" dir="2700000" dist="38100">
                      <a:srgbClr val="000000"/>
                    </a:outerShdw>
                  </a:effectLst>
                  <a:latin charset="0" typeface="Gill Sans"/>
                  <a:sym charset="0" typeface="Gill Sans"/>
                </a:endParaRPr>
              </a:p>
            </p:txBody>
          </p:sp>
        </p:grpSp>
      </p:grpSp>
      <p:pic>
        <p:nvPicPr>
          <p:cNvPr id="2" name="图片 1"/>
          <p:cNvPicPr>
            <a:picLocks noChangeAspect="1"/>
          </p:cNvPicPr>
          <p:nvPr/>
        </p:nvPicPr>
        <p:blipFill>
          <a:blip r:embed="rId9">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rcRect b="3508" l="-1" r="69855"/>
          <a:stretch>
            <a:fillRect/>
          </a:stretch>
        </p:blipFill>
        <p:spPr>
          <a:xfrm>
            <a:off x="5062479" y="1716477"/>
            <a:ext cx="2031495" cy="3651936"/>
          </a:xfrm>
          <a:prstGeom prst="rect">
            <a:avLst/>
          </a:prstGeom>
        </p:spPr>
      </p:pic>
    </p:spTree>
    <p:extLst>
      <p:ext uri="{BB962C8B-B14F-4D97-AF65-F5344CB8AC3E}">
        <p14:creationId val="1886788286"/>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grpId="0" id="10" nodeType="afterEffect" presetClass="entr" presetID="42" presetSubtype="0">
                                  <p:stCondLst>
                                    <p:cond delay="0"/>
                                  </p:stCondLst>
                                  <p:childTnLst>
                                    <p:set>
                                      <p:cBhvr>
                                        <p:cTn dur="1" fill="hold" id="11">
                                          <p:stCondLst>
                                            <p:cond delay="0"/>
                                          </p:stCondLst>
                                        </p:cTn>
                                        <p:tgtEl>
                                          <p:spTgt spid="68"/>
                                        </p:tgtEl>
                                        <p:attrNameLst>
                                          <p:attrName>style.visibility</p:attrName>
                                        </p:attrNameLst>
                                      </p:cBhvr>
                                      <p:to>
                                        <p:strVal val="visible"/>
                                      </p:to>
                                    </p:set>
                                    <p:animEffect filter="fade" transition="in">
                                      <p:cBhvr>
                                        <p:cTn dur="500" id="12"/>
                                        <p:tgtEl>
                                          <p:spTgt spid="68"/>
                                        </p:tgtEl>
                                      </p:cBhvr>
                                    </p:animEffect>
                                    <p:anim calcmode="lin" valueType="num">
                                      <p:cBhvr>
                                        <p:cTn dur="500" fill="hold" id="13"/>
                                        <p:tgtEl>
                                          <p:spTgt spid="68"/>
                                        </p:tgtEl>
                                        <p:attrNameLst>
                                          <p:attrName>ppt_x</p:attrName>
                                        </p:attrNameLst>
                                      </p:cBhvr>
                                      <p:tavLst>
                                        <p:tav tm="0">
                                          <p:val>
                                            <p:strVal val="#ppt_x"/>
                                          </p:val>
                                        </p:tav>
                                        <p:tav tm="100000">
                                          <p:val>
                                            <p:strVal val="#ppt_x"/>
                                          </p:val>
                                        </p:tav>
                                      </p:tavLst>
                                    </p:anim>
                                    <p:anim calcmode="lin" valueType="num">
                                      <p:cBhvr>
                                        <p:cTn dur="500" fill="hold" id="14"/>
                                        <p:tgtEl>
                                          <p:spTgt spid="68"/>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250"/>
                                  </p:stCondLst>
                                  <p:childTnLst>
                                    <p:set>
                                      <p:cBhvr>
                                        <p:cTn dur="1" fill="hold" id="16">
                                          <p:stCondLst>
                                            <p:cond delay="0"/>
                                          </p:stCondLst>
                                        </p:cTn>
                                        <p:tgtEl>
                                          <p:spTgt spid="69"/>
                                        </p:tgtEl>
                                        <p:attrNameLst>
                                          <p:attrName>style.visibility</p:attrName>
                                        </p:attrNameLst>
                                      </p:cBhvr>
                                      <p:to>
                                        <p:strVal val="visible"/>
                                      </p:to>
                                    </p:set>
                                    <p:animEffect filter="fade" transition="in">
                                      <p:cBhvr>
                                        <p:cTn dur="750" id="17"/>
                                        <p:tgtEl>
                                          <p:spTgt spid="69"/>
                                        </p:tgtEl>
                                      </p:cBhvr>
                                    </p:animEffect>
                                    <p:anim calcmode="lin" valueType="num">
                                      <p:cBhvr>
                                        <p:cTn dur="750" fill="hold" id="18"/>
                                        <p:tgtEl>
                                          <p:spTgt spid="69"/>
                                        </p:tgtEl>
                                        <p:attrNameLst>
                                          <p:attrName>ppt_x</p:attrName>
                                        </p:attrNameLst>
                                      </p:cBhvr>
                                      <p:tavLst>
                                        <p:tav tm="0">
                                          <p:val>
                                            <p:strVal val="#ppt_x"/>
                                          </p:val>
                                        </p:tav>
                                        <p:tav tm="100000">
                                          <p:val>
                                            <p:strVal val="#ppt_x"/>
                                          </p:val>
                                        </p:tav>
                                      </p:tavLst>
                                    </p:anim>
                                    <p:anim calcmode="lin" valueType="num">
                                      <p:cBhvr>
                                        <p:cTn dur="750" fill="hold" id="19"/>
                                        <p:tgtEl>
                                          <p:spTgt spid="69"/>
                                        </p:tgtEl>
                                        <p:attrNameLst>
                                          <p:attrName>ppt_y</p:attrName>
                                        </p:attrNameLst>
                                      </p:cBhvr>
                                      <p:tavLst>
                                        <p:tav tm="0">
                                          <p:val>
                                            <p:strVal val="#ppt_y+.1"/>
                                          </p:val>
                                        </p:tav>
                                        <p:tav tm="100000">
                                          <p:val>
                                            <p:strVal val="#ppt_y"/>
                                          </p:val>
                                        </p:tav>
                                      </p:tavLst>
                                    </p:anim>
                                  </p:childTnLst>
                                </p:cTn>
                              </p:par>
                              <p:par>
                                <p:cTn fill="hold" grpId="0" id="20" nodeType="withEffect" presetClass="entr" presetID="22" presetSubtype="8">
                                  <p:stCondLst>
                                    <p:cond delay="750"/>
                                  </p:stCondLst>
                                  <p:childTnLst>
                                    <p:set>
                                      <p:cBhvr>
                                        <p:cTn dur="1" fill="hold" id="21">
                                          <p:stCondLst>
                                            <p:cond delay="0"/>
                                          </p:stCondLst>
                                        </p:cTn>
                                        <p:tgtEl>
                                          <p:spTgt spid="67"/>
                                        </p:tgtEl>
                                        <p:attrNameLst>
                                          <p:attrName>style.visibility</p:attrName>
                                        </p:attrNameLst>
                                      </p:cBhvr>
                                      <p:to>
                                        <p:strVal val="visible"/>
                                      </p:to>
                                    </p:set>
                                    <p:animEffect filter="wipe(left)" transition="in">
                                      <p:cBhvr>
                                        <p:cTn dur="500" id="22"/>
                                        <p:tgtEl>
                                          <p:spTgt spid="67"/>
                                        </p:tgtEl>
                                      </p:cBhvr>
                                    </p:animEffect>
                                  </p:childTnLst>
                                </p:cTn>
                              </p:par>
                              <p:par>
                                <p:cTn fill="hold" grpId="0" id="23" nodeType="withEffect" presetClass="entr" presetID="22" presetSubtype="8">
                                  <p:stCondLst>
                                    <p:cond delay="1000"/>
                                  </p:stCondLst>
                                  <p:childTnLst>
                                    <p:set>
                                      <p:cBhvr>
                                        <p:cTn dur="1" fill="hold" id="24">
                                          <p:stCondLst>
                                            <p:cond delay="0"/>
                                          </p:stCondLst>
                                        </p:cTn>
                                        <p:tgtEl>
                                          <p:spTgt spid="70"/>
                                        </p:tgtEl>
                                        <p:attrNameLst>
                                          <p:attrName>style.visibility</p:attrName>
                                        </p:attrNameLst>
                                      </p:cBhvr>
                                      <p:to>
                                        <p:strVal val="visible"/>
                                      </p:to>
                                    </p:set>
                                    <p:animEffect filter="wipe(left)" transition="in">
                                      <p:cBhvr>
                                        <p:cTn dur="500" id="25"/>
                                        <p:tgtEl>
                                          <p:spTgt spid="70"/>
                                        </p:tgtEl>
                                      </p:cBhvr>
                                    </p:animEffect>
                                  </p:childTnLst>
                                </p:cTn>
                              </p:par>
                              <p:par>
                                <p:cTn fill="hold" grpId="0" id="26" nodeType="withEffect" presetClass="entr" presetID="53" presetSubtype="0">
                                  <p:stCondLst>
                                    <p:cond delay="1250"/>
                                  </p:stCondLst>
                                  <p:childTnLst>
                                    <p:set>
                                      <p:cBhvr>
                                        <p:cTn dur="1" fill="hold" id="27">
                                          <p:stCondLst>
                                            <p:cond delay="0"/>
                                          </p:stCondLst>
                                        </p:cTn>
                                        <p:tgtEl>
                                          <p:spTgt spid="78"/>
                                        </p:tgtEl>
                                        <p:attrNameLst>
                                          <p:attrName>style.visibility</p:attrName>
                                        </p:attrNameLst>
                                      </p:cBhvr>
                                      <p:to>
                                        <p:strVal val="visible"/>
                                      </p:to>
                                    </p:set>
                                    <p:anim calcmode="lin" valueType="num">
                                      <p:cBhvr>
                                        <p:cTn dur="500" fill="hold" id="28"/>
                                        <p:tgtEl>
                                          <p:spTgt spid="78"/>
                                        </p:tgtEl>
                                        <p:attrNameLst>
                                          <p:attrName>ppt_w</p:attrName>
                                        </p:attrNameLst>
                                      </p:cBhvr>
                                      <p:tavLst>
                                        <p:tav tm="0">
                                          <p:val>
                                            <p:fltVal val="0"/>
                                          </p:val>
                                        </p:tav>
                                        <p:tav tm="100000">
                                          <p:val>
                                            <p:strVal val="#ppt_w"/>
                                          </p:val>
                                        </p:tav>
                                      </p:tavLst>
                                    </p:anim>
                                    <p:anim calcmode="lin" valueType="num">
                                      <p:cBhvr>
                                        <p:cTn dur="500" fill="hold" id="29"/>
                                        <p:tgtEl>
                                          <p:spTgt spid="78"/>
                                        </p:tgtEl>
                                        <p:attrNameLst>
                                          <p:attrName>ppt_h</p:attrName>
                                        </p:attrNameLst>
                                      </p:cBhvr>
                                      <p:tavLst>
                                        <p:tav tm="0">
                                          <p:val>
                                            <p:fltVal val="0"/>
                                          </p:val>
                                        </p:tav>
                                        <p:tav tm="100000">
                                          <p:val>
                                            <p:strVal val="#ppt_h"/>
                                          </p:val>
                                        </p:tav>
                                      </p:tavLst>
                                    </p:anim>
                                    <p:animEffect filter="fade" transition="in">
                                      <p:cBhvr>
                                        <p:cTn dur="500" id="30"/>
                                        <p:tgtEl>
                                          <p:spTgt spid="78"/>
                                        </p:tgtEl>
                                      </p:cBhvr>
                                    </p:animEffect>
                                  </p:childTnLst>
                                </p:cTn>
                              </p:par>
                              <p:par>
                                <p:cTn fill="hold" id="31" nodeType="withEffect" presetClass="entr" presetID="42" presetSubtype="0">
                                  <p:stCondLst>
                                    <p:cond delay="1500"/>
                                  </p:stCondLst>
                                  <p:childTnLst>
                                    <p:set>
                                      <p:cBhvr>
                                        <p:cTn dur="1" fill="hold" id="32">
                                          <p:stCondLst>
                                            <p:cond delay="0"/>
                                          </p:stCondLst>
                                        </p:cTn>
                                        <p:tgtEl>
                                          <p:spTgt spid="71"/>
                                        </p:tgtEl>
                                        <p:attrNameLst>
                                          <p:attrName>style.visibility</p:attrName>
                                        </p:attrNameLst>
                                      </p:cBhvr>
                                      <p:to>
                                        <p:strVal val="visible"/>
                                      </p:to>
                                    </p:set>
                                    <p:animEffect filter="fade" transition="in">
                                      <p:cBhvr>
                                        <p:cTn dur="500" id="33"/>
                                        <p:tgtEl>
                                          <p:spTgt spid="71"/>
                                        </p:tgtEl>
                                      </p:cBhvr>
                                    </p:animEffect>
                                    <p:anim calcmode="lin" valueType="num">
                                      <p:cBhvr>
                                        <p:cTn dur="500" fill="hold" id="34"/>
                                        <p:tgtEl>
                                          <p:spTgt spid="71"/>
                                        </p:tgtEl>
                                        <p:attrNameLst>
                                          <p:attrName>ppt_x</p:attrName>
                                        </p:attrNameLst>
                                      </p:cBhvr>
                                      <p:tavLst>
                                        <p:tav tm="0">
                                          <p:val>
                                            <p:strVal val="#ppt_x"/>
                                          </p:val>
                                        </p:tav>
                                        <p:tav tm="100000">
                                          <p:val>
                                            <p:strVal val="#ppt_x"/>
                                          </p:val>
                                        </p:tav>
                                      </p:tavLst>
                                    </p:anim>
                                    <p:anim calcmode="lin" valueType="num">
                                      <p:cBhvr>
                                        <p:cTn dur="500" fill="hold" id="35"/>
                                        <p:tgtEl>
                                          <p:spTgt spid="71"/>
                                        </p:tgtEl>
                                        <p:attrNameLst>
                                          <p:attrName>ppt_y</p:attrName>
                                        </p:attrNameLst>
                                      </p:cBhvr>
                                      <p:tavLst>
                                        <p:tav tm="0">
                                          <p:val>
                                            <p:strVal val="#ppt_y+.1"/>
                                          </p:val>
                                        </p:tav>
                                        <p:tav tm="100000">
                                          <p:val>
                                            <p:strVal val="#ppt_y"/>
                                          </p:val>
                                        </p:tav>
                                      </p:tavLst>
                                    </p:anim>
                                  </p:childTnLst>
                                </p:cTn>
                              </p:par>
                              <p:par>
                                <p:cTn fill="hold" id="36" nodeType="withEffect" presetClass="entr" presetID="53" presetSubtype="0">
                                  <p:stCondLst>
                                    <p:cond delay="2000"/>
                                  </p:stCondLst>
                                  <p:childTnLst>
                                    <p:set>
                                      <p:cBhvr>
                                        <p:cTn dur="1" fill="hold" id="37">
                                          <p:stCondLst>
                                            <p:cond delay="0"/>
                                          </p:stCondLst>
                                        </p:cTn>
                                        <p:tgtEl>
                                          <p:spTgt spid="86"/>
                                        </p:tgtEl>
                                        <p:attrNameLst>
                                          <p:attrName>style.visibility</p:attrName>
                                        </p:attrNameLst>
                                      </p:cBhvr>
                                      <p:to>
                                        <p:strVal val="visible"/>
                                      </p:to>
                                    </p:set>
                                    <p:anim calcmode="lin" valueType="num">
                                      <p:cBhvr>
                                        <p:cTn dur="500" fill="hold" id="38"/>
                                        <p:tgtEl>
                                          <p:spTgt spid="86"/>
                                        </p:tgtEl>
                                        <p:attrNameLst>
                                          <p:attrName>ppt_w</p:attrName>
                                        </p:attrNameLst>
                                      </p:cBhvr>
                                      <p:tavLst>
                                        <p:tav tm="0">
                                          <p:val>
                                            <p:fltVal val="0"/>
                                          </p:val>
                                        </p:tav>
                                        <p:tav tm="100000">
                                          <p:val>
                                            <p:strVal val="#ppt_w"/>
                                          </p:val>
                                        </p:tav>
                                      </p:tavLst>
                                    </p:anim>
                                    <p:anim calcmode="lin" valueType="num">
                                      <p:cBhvr>
                                        <p:cTn dur="500" fill="hold" id="39"/>
                                        <p:tgtEl>
                                          <p:spTgt spid="86"/>
                                        </p:tgtEl>
                                        <p:attrNameLst>
                                          <p:attrName>ppt_h</p:attrName>
                                        </p:attrNameLst>
                                      </p:cBhvr>
                                      <p:tavLst>
                                        <p:tav tm="0">
                                          <p:val>
                                            <p:fltVal val="0"/>
                                          </p:val>
                                        </p:tav>
                                        <p:tav tm="100000">
                                          <p:val>
                                            <p:strVal val="#ppt_h"/>
                                          </p:val>
                                        </p:tav>
                                      </p:tavLst>
                                    </p:anim>
                                    <p:animEffect filter="fade" transition="in">
                                      <p:cBhvr>
                                        <p:cTn dur="500" id="40"/>
                                        <p:tgtEl>
                                          <p:spTgt spid="86"/>
                                        </p:tgtEl>
                                      </p:cBhvr>
                                    </p:animEffect>
                                  </p:childTnLst>
                                </p:cTn>
                              </p:par>
                              <p:par>
                                <p:cTn fill="hold" grpId="0" id="41" nodeType="withEffect" presetClass="entr" presetID="42" presetSubtype="0">
                                  <p:stCondLst>
                                    <p:cond delay="2250"/>
                                  </p:stCondLst>
                                  <p:childTnLst>
                                    <p:set>
                                      <p:cBhvr>
                                        <p:cTn dur="1" fill="hold" id="42">
                                          <p:stCondLst>
                                            <p:cond delay="0"/>
                                          </p:stCondLst>
                                        </p:cTn>
                                        <p:tgtEl>
                                          <p:spTgt spid="74"/>
                                        </p:tgtEl>
                                        <p:attrNameLst>
                                          <p:attrName>style.visibility</p:attrName>
                                        </p:attrNameLst>
                                      </p:cBhvr>
                                      <p:to>
                                        <p:strVal val="visible"/>
                                      </p:to>
                                    </p:set>
                                    <p:animEffect filter="fade" transition="in">
                                      <p:cBhvr>
                                        <p:cTn dur="500" id="43"/>
                                        <p:tgtEl>
                                          <p:spTgt spid="74"/>
                                        </p:tgtEl>
                                      </p:cBhvr>
                                    </p:animEffect>
                                    <p:anim calcmode="lin" valueType="num">
                                      <p:cBhvr>
                                        <p:cTn dur="500" fill="hold" id="44"/>
                                        <p:tgtEl>
                                          <p:spTgt spid="74"/>
                                        </p:tgtEl>
                                        <p:attrNameLst>
                                          <p:attrName>ppt_x</p:attrName>
                                        </p:attrNameLst>
                                      </p:cBhvr>
                                      <p:tavLst>
                                        <p:tav tm="0">
                                          <p:val>
                                            <p:strVal val="#ppt_x"/>
                                          </p:val>
                                        </p:tav>
                                        <p:tav tm="100000">
                                          <p:val>
                                            <p:strVal val="#ppt_x"/>
                                          </p:val>
                                        </p:tav>
                                      </p:tavLst>
                                    </p:anim>
                                    <p:anim calcmode="lin" valueType="num">
                                      <p:cBhvr>
                                        <p:cTn dur="500" fill="hold" id="45"/>
                                        <p:tgtEl>
                                          <p:spTgt spid="74"/>
                                        </p:tgtEl>
                                        <p:attrNameLst>
                                          <p:attrName>ppt_y</p:attrName>
                                        </p:attrNameLst>
                                      </p:cBhvr>
                                      <p:tavLst>
                                        <p:tav tm="0">
                                          <p:val>
                                            <p:strVal val="#ppt_y+.1"/>
                                          </p:val>
                                        </p:tav>
                                        <p:tav tm="100000">
                                          <p:val>
                                            <p:strVal val="#ppt_y"/>
                                          </p:val>
                                        </p:tav>
                                      </p:tavLst>
                                    </p:anim>
                                  </p:childTnLst>
                                </p:cTn>
                              </p:par>
                              <p:par>
                                <p:cTn fill="hold" grpId="0" id="46" nodeType="withEffect" presetClass="entr" presetID="22" presetSubtype="8">
                                  <p:stCondLst>
                                    <p:cond delay="2500"/>
                                  </p:stCondLst>
                                  <p:childTnLst>
                                    <p:set>
                                      <p:cBhvr>
                                        <p:cTn dur="1" fill="hold" id="47">
                                          <p:stCondLst>
                                            <p:cond delay="0"/>
                                          </p:stCondLst>
                                        </p:cTn>
                                        <p:tgtEl>
                                          <p:spTgt spid="75"/>
                                        </p:tgtEl>
                                        <p:attrNameLst>
                                          <p:attrName>style.visibility</p:attrName>
                                        </p:attrNameLst>
                                      </p:cBhvr>
                                      <p:to>
                                        <p:strVal val="visible"/>
                                      </p:to>
                                    </p:set>
                                    <p:animEffect filter="wipe(left)" transition="in">
                                      <p:cBhvr>
                                        <p:cTn dur="500" id="48"/>
                                        <p:tgtEl>
                                          <p:spTgt spid="75"/>
                                        </p:tgtEl>
                                      </p:cBhvr>
                                    </p:animEffect>
                                  </p:childTnLst>
                                </p:cTn>
                              </p:par>
                              <p:par>
                                <p:cTn fill="hold" id="49" nodeType="withEffect" presetClass="entr" presetID="53" presetSubtype="0">
                                  <p:stCondLst>
                                    <p:cond delay="2750"/>
                                  </p:stCondLst>
                                  <p:childTnLst>
                                    <p:set>
                                      <p:cBhvr>
                                        <p:cTn dur="1" fill="hold" id="50">
                                          <p:stCondLst>
                                            <p:cond delay="0"/>
                                          </p:stCondLst>
                                        </p:cTn>
                                        <p:tgtEl>
                                          <p:spTgt spid="80"/>
                                        </p:tgtEl>
                                        <p:attrNameLst>
                                          <p:attrName>style.visibility</p:attrName>
                                        </p:attrNameLst>
                                      </p:cBhvr>
                                      <p:to>
                                        <p:strVal val="visible"/>
                                      </p:to>
                                    </p:set>
                                    <p:anim calcmode="lin" valueType="num">
                                      <p:cBhvr>
                                        <p:cTn dur="500" fill="hold" id="51"/>
                                        <p:tgtEl>
                                          <p:spTgt spid="80"/>
                                        </p:tgtEl>
                                        <p:attrNameLst>
                                          <p:attrName>ppt_w</p:attrName>
                                        </p:attrNameLst>
                                      </p:cBhvr>
                                      <p:tavLst>
                                        <p:tav tm="0">
                                          <p:val>
                                            <p:fltVal val="0"/>
                                          </p:val>
                                        </p:tav>
                                        <p:tav tm="100000">
                                          <p:val>
                                            <p:strVal val="#ppt_w"/>
                                          </p:val>
                                        </p:tav>
                                      </p:tavLst>
                                    </p:anim>
                                    <p:anim calcmode="lin" valueType="num">
                                      <p:cBhvr>
                                        <p:cTn dur="500" fill="hold" id="52"/>
                                        <p:tgtEl>
                                          <p:spTgt spid="80"/>
                                        </p:tgtEl>
                                        <p:attrNameLst>
                                          <p:attrName>ppt_h</p:attrName>
                                        </p:attrNameLst>
                                      </p:cBhvr>
                                      <p:tavLst>
                                        <p:tav tm="0">
                                          <p:val>
                                            <p:fltVal val="0"/>
                                          </p:val>
                                        </p:tav>
                                        <p:tav tm="100000">
                                          <p:val>
                                            <p:strVal val="#ppt_h"/>
                                          </p:val>
                                        </p:tav>
                                      </p:tavLst>
                                    </p:anim>
                                    <p:animEffect filter="fade" transition="in">
                                      <p:cBhvr>
                                        <p:cTn dur="500" id="53"/>
                                        <p:tgtEl>
                                          <p:spTgt spid="80"/>
                                        </p:tgtEl>
                                      </p:cBhvr>
                                    </p:animEffect>
                                  </p:childTnLst>
                                </p:cTn>
                              </p:par>
                              <p:par>
                                <p:cTn fill="hold" grpId="0" id="54" nodeType="withEffect" presetClass="entr" presetID="42" presetSubtype="0">
                                  <p:stCondLst>
                                    <p:cond delay="3000"/>
                                  </p:stCondLst>
                                  <p:childTnLst>
                                    <p:set>
                                      <p:cBhvr>
                                        <p:cTn dur="1" fill="hold" id="55">
                                          <p:stCondLst>
                                            <p:cond delay="0"/>
                                          </p:stCondLst>
                                        </p:cTn>
                                        <p:tgtEl>
                                          <p:spTgt spid="72"/>
                                        </p:tgtEl>
                                        <p:attrNameLst>
                                          <p:attrName>style.visibility</p:attrName>
                                        </p:attrNameLst>
                                      </p:cBhvr>
                                      <p:to>
                                        <p:strVal val="visible"/>
                                      </p:to>
                                    </p:set>
                                    <p:animEffect filter="fade" transition="in">
                                      <p:cBhvr>
                                        <p:cTn dur="500" id="56"/>
                                        <p:tgtEl>
                                          <p:spTgt spid="72"/>
                                        </p:tgtEl>
                                      </p:cBhvr>
                                    </p:animEffect>
                                    <p:anim calcmode="lin" valueType="num">
                                      <p:cBhvr>
                                        <p:cTn dur="500" fill="hold" id="57"/>
                                        <p:tgtEl>
                                          <p:spTgt spid="72"/>
                                        </p:tgtEl>
                                        <p:attrNameLst>
                                          <p:attrName>ppt_x</p:attrName>
                                        </p:attrNameLst>
                                      </p:cBhvr>
                                      <p:tavLst>
                                        <p:tav tm="0">
                                          <p:val>
                                            <p:strVal val="#ppt_x"/>
                                          </p:val>
                                        </p:tav>
                                        <p:tav tm="100000">
                                          <p:val>
                                            <p:strVal val="#ppt_x"/>
                                          </p:val>
                                        </p:tav>
                                      </p:tavLst>
                                    </p:anim>
                                    <p:anim calcmode="lin" valueType="num">
                                      <p:cBhvr>
                                        <p:cTn dur="500" fill="hold" id="58"/>
                                        <p:tgtEl>
                                          <p:spTgt spid="72"/>
                                        </p:tgtEl>
                                        <p:attrNameLst>
                                          <p:attrName>ppt_y</p:attrName>
                                        </p:attrNameLst>
                                      </p:cBhvr>
                                      <p:tavLst>
                                        <p:tav tm="0">
                                          <p:val>
                                            <p:strVal val="#ppt_y+.1"/>
                                          </p:val>
                                        </p:tav>
                                        <p:tav tm="100000">
                                          <p:val>
                                            <p:strVal val="#ppt_y"/>
                                          </p:val>
                                        </p:tav>
                                      </p:tavLst>
                                    </p:anim>
                                  </p:childTnLst>
                                </p:cTn>
                              </p:par>
                              <p:par>
                                <p:cTn fill="hold" grpId="0" id="59" nodeType="withEffect" presetClass="entr" presetID="22" presetSubtype="8">
                                  <p:stCondLst>
                                    <p:cond delay="3250"/>
                                  </p:stCondLst>
                                  <p:childTnLst>
                                    <p:set>
                                      <p:cBhvr>
                                        <p:cTn dur="1" fill="hold" id="60">
                                          <p:stCondLst>
                                            <p:cond delay="0"/>
                                          </p:stCondLst>
                                        </p:cTn>
                                        <p:tgtEl>
                                          <p:spTgt spid="73"/>
                                        </p:tgtEl>
                                        <p:attrNameLst>
                                          <p:attrName>style.visibility</p:attrName>
                                        </p:attrNameLst>
                                      </p:cBhvr>
                                      <p:to>
                                        <p:strVal val="visible"/>
                                      </p:to>
                                    </p:set>
                                    <p:animEffect filter="wipe(left)" transition="in">
                                      <p:cBhvr>
                                        <p:cTn dur="500" id="61"/>
                                        <p:tgtEl>
                                          <p:spTgt spid="73"/>
                                        </p:tgtEl>
                                      </p:cBhvr>
                                    </p:animEffect>
                                  </p:childTnLst>
                                </p:cTn>
                              </p:par>
                              <p:par>
                                <p:cTn fill="hold" id="62" nodeType="withEffect" presetClass="entr" presetID="53" presetSubtype="0">
                                  <p:stCondLst>
                                    <p:cond delay="3500"/>
                                  </p:stCondLst>
                                  <p:childTnLst>
                                    <p:set>
                                      <p:cBhvr>
                                        <p:cTn dur="1" fill="hold" id="63">
                                          <p:stCondLst>
                                            <p:cond delay="0"/>
                                          </p:stCondLst>
                                        </p:cTn>
                                        <p:tgtEl>
                                          <p:spTgt spid="83"/>
                                        </p:tgtEl>
                                        <p:attrNameLst>
                                          <p:attrName>style.visibility</p:attrName>
                                        </p:attrNameLst>
                                      </p:cBhvr>
                                      <p:to>
                                        <p:strVal val="visible"/>
                                      </p:to>
                                    </p:set>
                                    <p:anim calcmode="lin" valueType="num">
                                      <p:cBhvr>
                                        <p:cTn dur="500" fill="hold" id="64"/>
                                        <p:tgtEl>
                                          <p:spTgt spid="83"/>
                                        </p:tgtEl>
                                        <p:attrNameLst>
                                          <p:attrName>ppt_w</p:attrName>
                                        </p:attrNameLst>
                                      </p:cBhvr>
                                      <p:tavLst>
                                        <p:tav tm="0">
                                          <p:val>
                                            <p:fltVal val="0"/>
                                          </p:val>
                                        </p:tav>
                                        <p:tav tm="100000">
                                          <p:val>
                                            <p:strVal val="#ppt_w"/>
                                          </p:val>
                                        </p:tav>
                                      </p:tavLst>
                                    </p:anim>
                                    <p:anim calcmode="lin" valueType="num">
                                      <p:cBhvr>
                                        <p:cTn dur="500" fill="hold" id="65"/>
                                        <p:tgtEl>
                                          <p:spTgt spid="83"/>
                                        </p:tgtEl>
                                        <p:attrNameLst>
                                          <p:attrName>ppt_h</p:attrName>
                                        </p:attrNameLst>
                                      </p:cBhvr>
                                      <p:tavLst>
                                        <p:tav tm="0">
                                          <p:val>
                                            <p:fltVal val="0"/>
                                          </p:val>
                                        </p:tav>
                                        <p:tav tm="100000">
                                          <p:val>
                                            <p:strVal val="#ppt_h"/>
                                          </p:val>
                                        </p:tav>
                                      </p:tavLst>
                                    </p:anim>
                                    <p:animEffect filter="fade" transition="in">
                                      <p:cBhvr>
                                        <p:cTn dur="500" id="66"/>
                                        <p:tgtEl>
                                          <p:spTgt spid="83"/>
                                        </p:tgtEl>
                                      </p:cBhvr>
                                    </p:animEffect>
                                  </p:childTnLst>
                                </p:cTn>
                              </p:par>
                              <p:par>
                                <p:cTn fill="hold" grpId="0" id="67" nodeType="withEffect" presetClass="entr" presetID="42" presetSubtype="0">
                                  <p:stCondLst>
                                    <p:cond delay="3750"/>
                                  </p:stCondLst>
                                  <p:childTnLst>
                                    <p:set>
                                      <p:cBhvr>
                                        <p:cTn dur="1" fill="hold" id="68">
                                          <p:stCondLst>
                                            <p:cond delay="0"/>
                                          </p:stCondLst>
                                        </p:cTn>
                                        <p:tgtEl>
                                          <p:spTgt spid="76"/>
                                        </p:tgtEl>
                                        <p:attrNameLst>
                                          <p:attrName>style.visibility</p:attrName>
                                        </p:attrNameLst>
                                      </p:cBhvr>
                                      <p:to>
                                        <p:strVal val="visible"/>
                                      </p:to>
                                    </p:set>
                                    <p:animEffect filter="fade" transition="in">
                                      <p:cBhvr>
                                        <p:cTn dur="500" id="69"/>
                                        <p:tgtEl>
                                          <p:spTgt spid="76"/>
                                        </p:tgtEl>
                                      </p:cBhvr>
                                    </p:animEffect>
                                    <p:anim calcmode="lin" valueType="num">
                                      <p:cBhvr>
                                        <p:cTn dur="500" fill="hold" id="70"/>
                                        <p:tgtEl>
                                          <p:spTgt spid="76"/>
                                        </p:tgtEl>
                                        <p:attrNameLst>
                                          <p:attrName>ppt_x</p:attrName>
                                        </p:attrNameLst>
                                      </p:cBhvr>
                                      <p:tavLst>
                                        <p:tav tm="0">
                                          <p:val>
                                            <p:strVal val="#ppt_x"/>
                                          </p:val>
                                        </p:tav>
                                        <p:tav tm="100000">
                                          <p:val>
                                            <p:strVal val="#ppt_x"/>
                                          </p:val>
                                        </p:tav>
                                      </p:tavLst>
                                    </p:anim>
                                    <p:anim calcmode="lin" valueType="num">
                                      <p:cBhvr>
                                        <p:cTn dur="500" fill="hold" id="71"/>
                                        <p:tgtEl>
                                          <p:spTgt spid="76"/>
                                        </p:tgtEl>
                                        <p:attrNameLst>
                                          <p:attrName>ppt_y</p:attrName>
                                        </p:attrNameLst>
                                      </p:cBhvr>
                                      <p:tavLst>
                                        <p:tav tm="0">
                                          <p:val>
                                            <p:strVal val="#ppt_y+.1"/>
                                          </p:val>
                                        </p:tav>
                                        <p:tav tm="100000">
                                          <p:val>
                                            <p:strVal val="#ppt_y"/>
                                          </p:val>
                                        </p:tav>
                                      </p:tavLst>
                                    </p:anim>
                                  </p:childTnLst>
                                </p:cTn>
                              </p:par>
                              <p:par>
                                <p:cTn fill="hold" grpId="0" id="72" nodeType="withEffect" presetClass="entr" presetID="22" presetSubtype="8">
                                  <p:stCondLst>
                                    <p:cond delay="4000"/>
                                  </p:stCondLst>
                                  <p:childTnLst>
                                    <p:set>
                                      <p:cBhvr>
                                        <p:cTn dur="1" fill="hold" id="73">
                                          <p:stCondLst>
                                            <p:cond delay="0"/>
                                          </p:stCondLst>
                                        </p:cTn>
                                        <p:tgtEl>
                                          <p:spTgt spid="77"/>
                                        </p:tgtEl>
                                        <p:attrNameLst>
                                          <p:attrName>style.visibility</p:attrName>
                                        </p:attrNameLst>
                                      </p:cBhvr>
                                      <p:to>
                                        <p:strVal val="visible"/>
                                      </p:to>
                                    </p:set>
                                    <p:animEffect filter="wipe(left)" transition="in">
                                      <p:cBhvr>
                                        <p:cTn dur="500" id="74"/>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67"/>
      <p:bldP grpId="0" spid="68"/>
      <p:bldP grpId="0" spid="69"/>
      <p:bldP grpId="0" spid="70"/>
      <p:bldP grpId="0" spid="72"/>
      <p:bldP grpId="0" spid="73"/>
      <p:bldP grpId="0" spid="74"/>
      <p:bldP grpId="0" spid="75"/>
      <p:bldP grpId="0" spid="76"/>
      <p:bldP grpId="0" spid="77"/>
      <p:bldP grpId="0" spid="7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04929" y="356790"/>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团队介绍</a:t>
            </a:r>
          </a:p>
        </p:txBody>
      </p:sp>
      <p:sp>
        <p:nvSpPr>
          <p:cNvPr id="42" name="圆角矩形 41"/>
          <p:cNvSpPr/>
          <p:nvPr/>
        </p:nvSpPr>
        <p:spPr>
          <a:xfrm rot="16200000">
            <a:off x="5551642" y="2359904"/>
            <a:ext cx="3089628" cy="1499347"/>
          </a:xfrm>
          <a:prstGeom prst="roundRect">
            <a:avLst>
              <a:gd fmla="val 50000" name="adj"/>
            </a:avLst>
          </a:prstGeom>
          <a:blipFill dpi="0" rotWithShape="0">
            <a:blip r:embed="rId4">
              <a:extLst>
                <a:ext uri="{28A0092B-C50C-407E-A947-70E740481C1C}">
                  <a14:useLocalDpi/>
                </a:ext>
              </a:extLst>
            </a:blip>
            <a:stretch>
              <a:fillRect/>
            </a:stretch>
          </a:blipFill>
          <a:ln>
            <a:noFill/>
          </a:ln>
          <a:effectLst>
            <a:outerShdw algn="tl" blurRad="2540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54" name="圆角矩形 53"/>
          <p:cNvSpPr/>
          <p:nvPr/>
        </p:nvSpPr>
        <p:spPr>
          <a:xfrm rot="16200000">
            <a:off x="5551643" y="2359902"/>
            <a:ext cx="3089628" cy="1499350"/>
          </a:xfrm>
          <a:prstGeom prst="roundRect">
            <a:avLst>
              <a:gd fmla="val 50000" name="adj"/>
            </a:avLst>
          </a:prstGeom>
          <a:gradFill flip="none" rotWithShape="1">
            <a:gsLst>
              <a:gs pos="4000">
                <a:schemeClr val="accent2"/>
              </a:gs>
              <a:gs pos="100000">
                <a:schemeClr val="bg1">
                  <a:alpha val="1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55" name="矩形 54"/>
          <p:cNvSpPr/>
          <p:nvPr/>
        </p:nvSpPr>
        <p:spPr>
          <a:xfrm>
            <a:off x="6388783" y="3163938"/>
            <a:ext cx="1415344" cy="1920240"/>
          </a:xfrm>
          <a:prstGeom prst="rect">
            <a:avLst/>
          </a:prstGeom>
        </p:spPr>
        <p:txBody>
          <a:bodyPr wrap="square">
            <a:spAutoFit/>
          </a:bodyPr>
          <a:lstStyle/>
          <a:p>
            <a:pPr algn="ctr">
              <a:lnSpc>
                <a:spcPct val="150000"/>
              </a:lnSpc>
            </a:pPr>
            <a:r>
              <a:rPr altLang="zh-CN" lang="en-US" sz="1600">
                <a:solidFill>
                  <a:srgbClr val="FFFFFF"/>
                </a:solidFill>
                <a:latin charset="0" panose="020b0502020202020204" pitchFamily="34" typeface="Century Gothic"/>
                <a:cs typeface="+mn-ea"/>
                <a:sym typeface="+mn-lt"/>
              </a:rPr>
              <a:t>NAME</a:t>
            </a:r>
          </a:p>
          <a:p>
            <a:pPr algn="ctr">
              <a:lnSpc>
                <a:spcPct val="150000"/>
              </a:lnSpc>
            </a:pPr>
            <a:r>
              <a:rPr altLang="zh-CN" lang="en-US" sz="1600">
                <a:solidFill>
                  <a:srgbClr val="FFFFFF"/>
                </a:solidFill>
                <a:latin charset="0" panose="020b0502020202020204" pitchFamily="34" typeface="Century Gothic"/>
                <a:cs typeface="+mn-ea"/>
                <a:sym typeface="+mn-lt"/>
              </a:rPr>
              <a:t>Ut wisi enim ad minim veniam, quis nostrud</a:t>
            </a:r>
          </a:p>
        </p:txBody>
      </p:sp>
      <p:sp>
        <p:nvSpPr>
          <p:cNvPr id="56" name="圆角矩形 55"/>
          <p:cNvSpPr/>
          <p:nvPr/>
        </p:nvSpPr>
        <p:spPr>
          <a:xfrm>
            <a:off x="6688338" y="4042659"/>
            <a:ext cx="816235" cy="224826"/>
          </a:xfrm>
          <a:prstGeom prst="roundRect">
            <a:avLst>
              <a:gd fmla="val 50000" name="adj"/>
            </a:avLst>
          </a:prstGeom>
          <a:solidFill>
            <a:schemeClr val="bg1"/>
          </a:solidFill>
          <a:ln>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675">
                <a:solidFill>
                  <a:srgbClr val="265B85"/>
                </a:solidFill>
                <a:latin charset="0" panose="020b0502020202020204" pitchFamily="34" typeface="Century Gothic"/>
              </a:rPr>
              <a:t>Read More</a:t>
            </a:r>
          </a:p>
        </p:txBody>
      </p:sp>
      <p:sp>
        <p:nvSpPr>
          <p:cNvPr id="57" name="圆角矩形 56"/>
          <p:cNvSpPr/>
          <p:nvPr/>
        </p:nvSpPr>
        <p:spPr>
          <a:xfrm rot="16200000">
            <a:off x="7594851" y="2359904"/>
            <a:ext cx="3089628" cy="1499347"/>
          </a:xfrm>
          <a:prstGeom prst="roundRect">
            <a:avLst>
              <a:gd fmla="val 50000" name="adj"/>
            </a:avLst>
          </a:prstGeom>
          <a:blipFill dpi="0" rotWithShape="0">
            <a:blip r:embed="rId5">
              <a:extLst>
                <a:ext uri="{28A0092B-C50C-407E-A947-70E740481C1C}">
                  <a14:useLocalDpi/>
                </a:ext>
              </a:extLst>
            </a:blip>
            <a:stretch>
              <a:fillRect/>
            </a:stretch>
          </a:blipFill>
          <a:ln>
            <a:noFill/>
          </a:ln>
          <a:effectLst>
            <a:outerShdw algn="tl" blurRad="2540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58" name="圆角矩形 57"/>
          <p:cNvSpPr/>
          <p:nvPr/>
        </p:nvSpPr>
        <p:spPr>
          <a:xfrm rot="16200000">
            <a:off x="7594852" y="2359902"/>
            <a:ext cx="3089628" cy="1499350"/>
          </a:xfrm>
          <a:prstGeom prst="roundRect">
            <a:avLst>
              <a:gd fmla="val 50000" name="adj"/>
            </a:avLst>
          </a:prstGeom>
          <a:gradFill flip="none" rotWithShape="1">
            <a:gsLst>
              <a:gs pos="4000">
                <a:schemeClr val="accent2">
                  <a:lumMod val="75000"/>
                </a:schemeClr>
              </a:gs>
              <a:gs pos="100000">
                <a:schemeClr val="bg1">
                  <a:alpha val="1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59" name="矩形 58"/>
          <p:cNvSpPr/>
          <p:nvPr/>
        </p:nvSpPr>
        <p:spPr>
          <a:xfrm>
            <a:off x="8431991" y="3163938"/>
            <a:ext cx="1415344" cy="1920240"/>
          </a:xfrm>
          <a:prstGeom prst="rect">
            <a:avLst/>
          </a:prstGeom>
        </p:spPr>
        <p:txBody>
          <a:bodyPr wrap="square">
            <a:spAutoFit/>
          </a:bodyPr>
          <a:lstStyle/>
          <a:p>
            <a:pPr algn="ctr">
              <a:lnSpc>
                <a:spcPct val="150000"/>
              </a:lnSpc>
            </a:pPr>
            <a:r>
              <a:rPr altLang="zh-CN" lang="en-US" sz="1600">
                <a:solidFill>
                  <a:srgbClr val="FFFFFF"/>
                </a:solidFill>
                <a:latin charset="0" panose="020b0502020202020204" pitchFamily="34" typeface="Century Gothic"/>
                <a:cs typeface="+mn-ea"/>
                <a:sym typeface="+mn-lt"/>
              </a:rPr>
              <a:t>NAME</a:t>
            </a:r>
          </a:p>
          <a:p>
            <a:pPr algn="ctr">
              <a:lnSpc>
                <a:spcPct val="150000"/>
              </a:lnSpc>
            </a:pPr>
            <a:r>
              <a:rPr altLang="zh-CN" lang="en-US" sz="1600">
                <a:solidFill>
                  <a:srgbClr val="FFFFFF"/>
                </a:solidFill>
                <a:latin charset="0" panose="020b0502020202020204" pitchFamily="34" typeface="Century Gothic"/>
                <a:cs typeface="+mn-ea"/>
                <a:sym typeface="+mn-lt"/>
              </a:rPr>
              <a:t>Ut wisi enim ad minim veniam, quis nostrud</a:t>
            </a:r>
          </a:p>
        </p:txBody>
      </p:sp>
      <p:sp>
        <p:nvSpPr>
          <p:cNvPr id="60" name="圆角矩形 59"/>
          <p:cNvSpPr/>
          <p:nvPr/>
        </p:nvSpPr>
        <p:spPr>
          <a:xfrm>
            <a:off x="8731546" y="4042659"/>
            <a:ext cx="816235" cy="224826"/>
          </a:xfrm>
          <a:prstGeom prst="roundRect">
            <a:avLst>
              <a:gd fmla="val 50000" name="adj"/>
            </a:avLst>
          </a:prstGeom>
          <a:solidFill>
            <a:schemeClr val="bg1"/>
          </a:solidFill>
          <a:ln>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675">
                <a:solidFill>
                  <a:srgbClr val="265B85"/>
                </a:solidFill>
                <a:latin charset="0" panose="020b0502020202020204" pitchFamily="34" typeface="Century Gothic"/>
              </a:rPr>
              <a:t>Read More</a:t>
            </a:r>
          </a:p>
        </p:txBody>
      </p:sp>
      <p:sp>
        <p:nvSpPr>
          <p:cNvPr id="61" name="圆角矩形 60"/>
          <p:cNvSpPr/>
          <p:nvPr/>
        </p:nvSpPr>
        <p:spPr>
          <a:xfrm rot="16200000">
            <a:off x="1469498" y="2359904"/>
            <a:ext cx="3089628" cy="1499347"/>
          </a:xfrm>
          <a:prstGeom prst="roundRect">
            <a:avLst>
              <a:gd fmla="val 50000" name="adj"/>
            </a:avLst>
          </a:prstGeom>
          <a:blipFill dpi="0" rotWithShape="0">
            <a:blip r:embed="rId6">
              <a:extLst>
                <a:ext uri="{28A0092B-C50C-407E-A947-70E740481C1C}">
                  <a14:useLocalDpi/>
                </a:ext>
              </a:extLst>
            </a:blip>
            <a:stretch>
              <a:fillRect/>
            </a:stretch>
          </a:blipFill>
          <a:ln>
            <a:noFill/>
          </a:ln>
          <a:effectLst>
            <a:outerShdw algn="tl" blurRad="2540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62" name="圆角矩形 61"/>
          <p:cNvSpPr/>
          <p:nvPr/>
        </p:nvSpPr>
        <p:spPr>
          <a:xfrm rot="16200000">
            <a:off x="1469499" y="2359902"/>
            <a:ext cx="3089628" cy="1499350"/>
          </a:xfrm>
          <a:prstGeom prst="roundRect">
            <a:avLst>
              <a:gd fmla="val 50000" name="adj"/>
            </a:avLst>
          </a:prstGeom>
          <a:gradFill flip="none" rotWithShape="1">
            <a:gsLst>
              <a:gs pos="4000">
                <a:schemeClr val="accent1"/>
              </a:gs>
              <a:gs pos="100000">
                <a:schemeClr val="bg1">
                  <a:alpha val="1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63" name="矩形 62"/>
          <p:cNvSpPr/>
          <p:nvPr/>
        </p:nvSpPr>
        <p:spPr>
          <a:xfrm>
            <a:off x="2306639" y="3163938"/>
            <a:ext cx="1415344" cy="1920240"/>
          </a:xfrm>
          <a:prstGeom prst="rect">
            <a:avLst/>
          </a:prstGeom>
        </p:spPr>
        <p:txBody>
          <a:bodyPr wrap="square">
            <a:spAutoFit/>
          </a:bodyPr>
          <a:lstStyle/>
          <a:p>
            <a:pPr algn="ctr">
              <a:lnSpc>
                <a:spcPct val="150000"/>
              </a:lnSpc>
            </a:pPr>
            <a:r>
              <a:rPr altLang="zh-CN" lang="en-US" sz="1600">
                <a:solidFill>
                  <a:srgbClr val="FFFFFF"/>
                </a:solidFill>
                <a:latin charset="0" panose="020b0502020202020204" pitchFamily="34" typeface="Century Gothic"/>
                <a:cs typeface="+mn-ea"/>
                <a:sym typeface="+mn-lt"/>
              </a:rPr>
              <a:t>NAME</a:t>
            </a:r>
          </a:p>
          <a:p>
            <a:pPr algn="ctr">
              <a:lnSpc>
                <a:spcPct val="150000"/>
              </a:lnSpc>
            </a:pPr>
            <a:r>
              <a:rPr altLang="zh-CN" lang="en-US" sz="1600">
                <a:solidFill>
                  <a:srgbClr val="FFFFFF"/>
                </a:solidFill>
                <a:latin charset="0" panose="020b0502020202020204" pitchFamily="34" typeface="Century Gothic"/>
                <a:cs typeface="+mn-ea"/>
                <a:sym typeface="+mn-lt"/>
              </a:rPr>
              <a:t>Ut wisi enim ad minim veniam, quis nostrud</a:t>
            </a:r>
          </a:p>
        </p:txBody>
      </p:sp>
      <p:sp>
        <p:nvSpPr>
          <p:cNvPr id="64" name="圆角矩形 63"/>
          <p:cNvSpPr/>
          <p:nvPr/>
        </p:nvSpPr>
        <p:spPr>
          <a:xfrm>
            <a:off x="2606194" y="4042659"/>
            <a:ext cx="816235" cy="224826"/>
          </a:xfrm>
          <a:prstGeom prst="roundRect">
            <a:avLst>
              <a:gd fmla="val 50000" name="adj"/>
            </a:avLst>
          </a:prstGeom>
          <a:solidFill>
            <a:schemeClr val="bg1"/>
          </a:solidFill>
          <a:ln>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675">
                <a:solidFill>
                  <a:srgbClr val="B03A05"/>
                </a:solidFill>
                <a:latin charset="0" panose="020b0502020202020204" pitchFamily="34" typeface="Century Gothic"/>
              </a:rPr>
              <a:t>Read More</a:t>
            </a:r>
          </a:p>
        </p:txBody>
      </p:sp>
      <p:sp>
        <p:nvSpPr>
          <p:cNvPr id="65" name="圆角矩形 64"/>
          <p:cNvSpPr/>
          <p:nvPr/>
        </p:nvSpPr>
        <p:spPr>
          <a:xfrm rot="16200000">
            <a:off x="3512707" y="2359904"/>
            <a:ext cx="3089628" cy="1499347"/>
          </a:xfrm>
          <a:prstGeom prst="roundRect">
            <a:avLst>
              <a:gd fmla="val 50000" name="adj"/>
            </a:avLst>
          </a:prstGeom>
          <a:blipFill dpi="0" rotWithShape="0">
            <a:blip r:embed="rId7">
              <a:extLst>
                <a:ext uri="{28A0092B-C50C-407E-A947-70E740481C1C}">
                  <a14:useLocalDpi/>
                </a:ext>
              </a:extLst>
            </a:blip>
            <a:stretch>
              <a:fillRect/>
            </a:stretch>
          </a:blipFill>
          <a:ln>
            <a:noFill/>
          </a:ln>
          <a:effectLst>
            <a:outerShdw algn="tl" blurRad="254000" dir="2700000" dist="50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94" name="圆角矩形 93"/>
          <p:cNvSpPr/>
          <p:nvPr/>
        </p:nvSpPr>
        <p:spPr>
          <a:xfrm rot="16200000">
            <a:off x="3512708" y="2359902"/>
            <a:ext cx="3089628" cy="1499350"/>
          </a:xfrm>
          <a:prstGeom prst="roundRect">
            <a:avLst>
              <a:gd fmla="val 50000" name="adj"/>
            </a:avLst>
          </a:prstGeom>
          <a:gradFill flip="none" rotWithShape="1">
            <a:gsLst>
              <a:gs pos="4000">
                <a:schemeClr val="accent1">
                  <a:lumMod val="75000"/>
                </a:schemeClr>
              </a:gs>
              <a:gs pos="100000">
                <a:schemeClr val="bg1">
                  <a:alpha val="1000"/>
                </a:schemeClr>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rgbClr val="FFFFFF"/>
              </a:solidFill>
            </a:endParaRPr>
          </a:p>
        </p:txBody>
      </p:sp>
      <p:sp>
        <p:nvSpPr>
          <p:cNvPr id="95" name="矩形 94"/>
          <p:cNvSpPr/>
          <p:nvPr/>
        </p:nvSpPr>
        <p:spPr>
          <a:xfrm>
            <a:off x="4349848" y="3163938"/>
            <a:ext cx="1415344" cy="1920240"/>
          </a:xfrm>
          <a:prstGeom prst="rect">
            <a:avLst/>
          </a:prstGeom>
        </p:spPr>
        <p:txBody>
          <a:bodyPr wrap="square">
            <a:spAutoFit/>
          </a:bodyPr>
          <a:lstStyle/>
          <a:p>
            <a:pPr algn="ctr">
              <a:lnSpc>
                <a:spcPct val="150000"/>
              </a:lnSpc>
            </a:pPr>
            <a:r>
              <a:rPr altLang="zh-CN" lang="en-US" sz="1600">
                <a:solidFill>
                  <a:srgbClr val="FFFFFF"/>
                </a:solidFill>
                <a:latin charset="0" panose="020b0502020202020204" pitchFamily="34" typeface="Century Gothic"/>
                <a:cs typeface="+mn-ea"/>
                <a:sym typeface="+mn-lt"/>
              </a:rPr>
              <a:t>NAME</a:t>
            </a:r>
          </a:p>
          <a:p>
            <a:pPr algn="ctr">
              <a:lnSpc>
                <a:spcPct val="150000"/>
              </a:lnSpc>
            </a:pPr>
            <a:r>
              <a:rPr altLang="zh-CN" lang="en-US" sz="1600">
                <a:solidFill>
                  <a:srgbClr val="FFFFFF"/>
                </a:solidFill>
                <a:latin charset="0" panose="020b0502020202020204" pitchFamily="34" typeface="Century Gothic"/>
                <a:cs typeface="+mn-ea"/>
                <a:sym typeface="+mn-lt"/>
              </a:rPr>
              <a:t>Ut wisi enim ad minim veniam, quis nostrud</a:t>
            </a:r>
          </a:p>
        </p:txBody>
      </p:sp>
      <p:sp>
        <p:nvSpPr>
          <p:cNvPr id="96" name="圆角矩形 95"/>
          <p:cNvSpPr/>
          <p:nvPr/>
        </p:nvSpPr>
        <p:spPr>
          <a:xfrm>
            <a:off x="4649403" y="4042659"/>
            <a:ext cx="816235" cy="224826"/>
          </a:xfrm>
          <a:prstGeom prst="roundRect">
            <a:avLst>
              <a:gd fmla="val 50000" name="adj"/>
            </a:avLst>
          </a:prstGeom>
          <a:solidFill>
            <a:schemeClr val="bg1"/>
          </a:solidFill>
          <a:ln>
            <a:noFill/>
          </a:ln>
          <a:effectLst>
            <a:outerShdw algn="tl" blurRad="254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675">
                <a:solidFill>
                  <a:srgbClr val="B03A05"/>
                </a:solidFill>
                <a:latin charset="0" panose="020b0502020202020204" pitchFamily="34" typeface="Century Gothic"/>
              </a:rPr>
              <a:t>Read More</a:t>
            </a:r>
          </a:p>
        </p:txBody>
      </p:sp>
      <p:sp>
        <p:nvSpPr>
          <p:cNvPr id="97" name="文本框 96"/>
          <p:cNvSpPr txBox="1"/>
          <p:nvPr/>
        </p:nvSpPr>
        <p:spPr>
          <a:xfrm>
            <a:off x="796290" y="4927619"/>
            <a:ext cx="10599420" cy="640080"/>
          </a:xfrm>
          <a:prstGeom prst="rect">
            <a:avLst/>
          </a:prstGeom>
          <a:noFill/>
        </p:spPr>
        <p:txBody>
          <a:bodyPr rtlCol="0" wrap="square">
            <a:spAutoFit/>
          </a:bodyPr>
          <a:lstStyle/>
          <a:p>
            <a:pPr algn="ctr">
              <a:lnSpc>
                <a:spcPct val="200000"/>
              </a:lnSpc>
            </a:pPr>
            <a:r>
              <a:rPr altLang="en-US" lang="zh-CN" spc="300" sz="900">
                <a:solidFill>
                  <a:schemeClr val="tx1">
                    <a:lumMod val="50000"/>
                    <a:lumOff val="50000"/>
                  </a:schemeClr>
                </a:solidFill>
                <a:latin charset="0" panose="020b0502020202020204" pitchFamily="34" typeface="Century Gothic"/>
              </a:rPr>
              <a:t>由在此输入详细介绍，以表达项目工作的详细资料和文字信息。由在此输入详细介绍，以表达项目工作的详细资料和文字信息。</a:t>
            </a:r>
          </a:p>
          <a:p>
            <a:pPr algn="ctr">
              <a:lnSpc>
                <a:spcPct val="200000"/>
              </a:lnSpc>
            </a:pPr>
            <a:r>
              <a:rPr altLang="en-US" lang="zh-CN" spc="300" sz="900">
                <a:solidFill>
                  <a:schemeClr val="tx1">
                    <a:lumMod val="50000"/>
                    <a:lumOff val="50000"/>
                  </a:schemeClr>
                </a:solidFill>
                <a:latin charset="0" panose="020b0502020202020204" pitchFamily="34" typeface="Century Gothic"/>
              </a:rPr>
              <a:t>由在此输入详细介绍，以表达项目工作的详细资料和文字信息。</a:t>
            </a:r>
          </a:p>
        </p:txBody>
      </p:sp>
    </p:spTree>
    <p:extLst>
      <p:ext uri="{BB962C8B-B14F-4D97-AF65-F5344CB8AC3E}">
        <p14:creationId val="392367578"/>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61"/>
                                        </p:tgtEl>
                                        <p:attrNameLst>
                                          <p:attrName>style.visibility</p:attrName>
                                        </p:attrNameLst>
                                      </p:cBhvr>
                                      <p:to>
                                        <p:strVal val="visible"/>
                                      </p:to>
                                    </p:set>
                                    <p:animEffect filter="fade" transition="in">
                                      <p:cBhvr>
                                        <p:cTn dur="1000" id="12"/>
                                        <p:tgtEl>
                                          <p:spTgt spid="61"/>
                                        </p:tgtEl>
                                      </p:cBhvr>
                                    </p:animEffect>
                                  </p:childTnLst>
                                </p:cTn>
                              </p:par>
                              <p:par>
                                <p:cTn decel="100000" fill="hold" grpId="1" id="13" nodeType="withEffect" presetClass="path" presetID="64" presetSubtype="0">
                                  <p:stCondLst>
                                    <p:cond delay="0"/>
                                  </p:stCondLst>
                                  <p:childTnLst>
                                    <p:animMotion origin="layout" path="M 4.375E-06 -2.22222E-06 L 4.375E-06 -0.08657" pathEditMode="relative" ptsTypes="AA" rAng="0">
                                      <p:cBhvr>
                                        <p:cTn dur="1000" fill="hold" id="14" spd="-100000"/>
                                        <p:tgtEl>
                                          <p:spTgt spid="61"/>
                                        </p:tgtEl>
                                        <p:attrNameLst>
                                          <p:attrName>ppt_x</p:attrName>
                                          <p:attrName>ppt_y</p:attrName>
                                        </p:attrNameLst>
                                      </p:cBhvr>
                                      <p:rCtr x="0" y="-4329"/>
                                    </p:animMotion>
                                  </p:childTnLst>
                                </p:cTn>
                              </p:par>
                              <p:par>
                                <p:cTn fill="hold" grpId="0" id="15" nodeType="withEffect" presetClass="entr" presetID="10" presetSubtype="0">
                                  <p:stCondLst>
                                    <p:cond delay="250"/>
                                  </p:stCondLst>
                                  <p:childTnLst>
                                    <p:set>
                                      <p:cBhvr>
                                        <p:cTn dur="1" fill="hold" id="16">
                                          <p:stCondLst>
                                            <p:cond delay="0"/>
                                          </p:stCondLst>
                                        </p:cTn>
                                        <p:tgtEl>
                                          <p:spTgt spid="62"/>
                                        </p:tgtEl>
                                        <p:attrNameLst>
                                          <p:attrName>style.visibility</p:attrName>
                                        </p:attrNameLst>
                                      </p:cBhvr>
                                      <p:to>
                                        <p:strVal val="visible"/>
                                      </p:to>
                                    </p:set>
                                    <p:animEffect filter="fade" transition="in">
                                      <p:cBhvr>
                                        <p:cTn dur="1250" id="17"/>
                                        <p:tgtEl>
                                          <p:spTgt spid="62"/>
                                        </p:tgtEl>
                                      </p:cBhvr>
                                    </p:animEffect>
                                  </p:childTnLst>
                                </p:cTn>
                              </p:par>
                              <p:par>
                                <p:cTn decel="100000" fill="hold" grpId="1" id="18" nodeType="withEffect" presetClass="path" presetID="64" presetSubtype="0">
                                  <p:stCondLst>
                                    <p:cond delay="0"/>
                                  </p:stCondLst>
                                  <p:childTnLst>
                                    <p:animMotion origin="layout" path="M 4.375E-06 -2.22222E-06 L 4.375E-06 -0.08657" pathEditMode="relative" ptsTypes="AA" rAng="0">
                                      <p:cBhvr>
                                        <p:cTn dur="1000" fill="hold" id="19" spd="-100000"/>
                                        <p:tgtEl>
                                          <p:spTgt spid="62"/>
                                        </p:tgtEl>
                                        <p:attrNameLst>
                                          <p:attrName>ppt_x</p:attrName>
                                          <p:attrName>ppt_y</p:attrName>
                                        </p:attrNameLst>
                                      </p:cBhvr>
                                      <p:rCtr x="0" y="-4329"/>
                                    </p:animMotion>
                                  </p:childTnLst>
                                </p:cTn>
                              </p:par>
                              <p:par>
                                <p:cTn fill="hold" grpId="0" id="20" nodeType="withEffect" presetClass="entr" presetID="10" presetSubtype="0">
                                  <p:stCondLst>
                                    <p:cond delay="250"/>
                                  </p:stCondLst>
                                  <p:childTnLst>
                                    <p:set>
                                      <p:cBhvr>
                                        <p:cTn dur="1" fill="hold" id="21">
                                          <p:stCondLst>
                                            <p:cond delay="0"/>
                                          </p:stCondLst>
                                        </p:cTn>
                                        <p:tgtEl>
                                          <p:spTgt spid="63"/>
                                        </p:tgtEl>
                                        <p:attrNameLst>
                                          <p:attrName>style.visibility</p:attrName>
                                        </p:attrNameLst>
                                      </p:cBhvr>
                                      <p:to>
                                        <p:strVal val="visible"/>
                                      </p:to>
                                    </p:set>
                                    <p:animEffect filter="fade" transition="in">
                                      <p:cBhvr>
                                        <p:cTn dur="1000" id="22"/>
                                        <p:tgtEl>
                                          <p:spTgt spid="63"/>
                                        </p:tgtEl>
                                      </p:cBhvr>
                                    </p:animEffect>
                                  </p:childTnLst>
                                </p:cTn>
                              </p:par>
                              <p:par>
                                <p:cTn decel="100000" fill="hold" grpId="1" id="23" nodeType="withEffect" presetClass="path" presetID="64" presetSubtype="0">
                                  <p:stCondLst>
                                    <p:cond delay="250"/>
                                  </p:stCondLst>
                                  <p:childTnLst>
                                    <p:animMotion origin="layout" path="M 4.375E-06 3.7037E-06 L 4.375E-06 -0.08658" pathEditMode="relative" ptsTypes="AA" rAng="0">
                                      <p:cBhvr>
                                        <p:cTn dur="1000" fill="hold" id="24" spd="-100000"/>
                                        <p:tgtEl>
                                          <p:spTgt spid="63"/>
                                        </p:tgtEl>
                                        <p:attrNameLst>
                                          <p:attrName>ppt_x</p:attrName>
                                          <p:attrName>ppt_y</p:attrName>
                                        </p:attrNameLst>
                                      </p:cBhvr>
                                      <p:rCtr x="0" y="-4329"/>
                                    </p:animMotion>
                                  </p:childTnLst>
                                </p:cTn>
                              </p:par>
                              <p:par>
                                <p:cTn fill="hold" grpId="0" id="25" nodeType="withEffect" presetClass="entr" presetID="10" presetSubtype="0">
                                  <p:stCondLst>
                                    <p:cond delay="500"/>
                                  </p:stCondLst>
                                  <p:childTnLst>
                                    <p:set>
                                      <p:cBhvr>
                                        <p:cTn dur="1" fill="hold" id="26">
                                          <p:stCondLst>
                                            <p:cond delay="0"/>
                                          </p:stCondLst>
                                        </p:cTn>
                                        <p:tgtEl>
                                          <p:spTgt spid="64"/>
                                        </p:tgtEl>
                                        <p:attrNameLst>
                                          <p:attrName>style.visibility</p:attrName>
                                        </p:attrNameLst>
                                      </p:cBhvr>
                                      <p:to>
                                        <p:strVal val="visible"/>
                                      </p:to>
                                    </p:set>
                                    <p:animEffect filter="fade" transition="in">
                                      <p:cBhvr>
                                        <p:cTn dur="1000" id="27"/>
                                        <p:tgtEl>
                                          <p:spTgt spid="64"/>
                                        </p:tgtEl>
                                      </p:cBhvr>
                                    </p:animEffect>
                                  </p:childTnLst>
                                </p:cTn>
                              </p:par>
                              <p:par>
                                <p:cTn decel="100000" fill="hold" grpId="1" id="28" nodeType="withEffect" presetClass="path" presetID="64" presetSubtype="0">
                                  <p:stCondLst>
                                    <p:cond delay="500"/>
                                  </p:stCondLst>
                                  <p:childTnLst>
                                    <p:animMotion origin="layout" path="M 4.375E-06 2.96296E-06 L 4.375E-06 -0.08658" pathEditMode="relative" ptsTypes="AA" rAng="0">
                                      <p:cBhvr>
                                        <p:cTn dur="1000" fill="hold" id="29" spd="-100000"/>
                                        <p:tgtEl>
                                          <p:spTgt spid="64"/>
                                        </p:tgtEl>
                                        <p:attrNameLst>
                                          <p:attrName>ppt_x</p:attrName>
                                          <p:attrName>ppt_y</p:attrName>
                                        </p:attrNameLst>
                                      </p:cBhvr>
                                      <p:rCtr x="0" y="-4329"/>
                                    </p:animMotion>
                                  </p:childTnLst>
                                </p:cTn>
                              </p:par>
                            </p:childTnLst>
                          </p:cTn>
                        </p:par>
                        <p:par>
                          <p:cTn fill="hold" id="30" nodeType="afterGroup">
                            <p:stCondLst>
                              <p:cond delay="2000"/>
                            </p:stCondLst>
                            <p:childTnLst>
                              <p:par>
                                <p:cTn fill="hold" grpId="0" id="31" nodeType="afterEffect" presetClass="entr" presetID="10" presetSubtype="0">
                                  <p:stCondLst>
                                    <p:cond delay="0"/>
                                  </p:stCondLst>
                                  <p:childTnLst>
                                    <p:set>
                                      <p:cBhvr>
                                        <p:cTn dur="1" fill="hold" id="32">
                                          <p:stCondLst>
                                            <p:cond delay="0"/>
                                          </p:stCondLst>
                                        </p:cTn>
                                        <p:tgtEl>
                                          <p:spTgt spid="65"/>
                                        </p:tgtEl>
                                        <p:attrNameLst>
                                          <p:attrName>style.visibility</p:attrName>
                                        </p:attrNameLst>
                                      </p:cBhvr>
                                      <p:to>
                                        <p:strVal val="visible"/>
                                      </p:to>
                                    </p:set>
                                    <p:animEffect filter="fade" transition="in">
                                      <p:cBhvr>
                                        <p:cTn dur="1000" id="33"/>
                                        <p:tgtEl>
                                          <p:spTgt spid="65"/>
                                        </p:tgtEl>
                                      </p:cBhvr>
                                    </p:animEffect>
                                  </p:childTnLst>
                                </p:cTn>
                              </p:par>
                              <p:par>
                                <p:cTn decel="100000" fill="hold" grpId="1" id="34" nodeType="withEffect" presetClass="path" presetID="64" presetSubtype="0">
                                  <p:stCondLst>
                                    <p:cond delay="0"/>
                                  </p:stCondLst>
                                  <p:childTnLst>
                                    <p:animMotion origin="layout" path="M -3.75E-06 -2.22222E-06 L -3.75E-06 -0.08657" pathEditMode="relative" ptsTypes="AA" rAng="0">
                                      <p:cBhvr>
                                        <p:cTn dur="1000" fill="hold" id="35" spd="-100000"/>
                                        <p:tgtEl>
                                          <p:spTgt spid="65"/>
                                        </p:tgtEl>
                                        <p:attrNameLst>
                                          <p:attrName>ppt_x</p:attrName>
                                          <p:attrName>ppt_y</p:attrName>
                                        </p:attrNameLst>
                                      </p:cBhvr>
                                      <p:rCtr x="0" y="-4329"/>
                                    </p:animMotion>
                                  </p:childTnLst>
                                </p:cTn>
                              </p:par>
                              <p:par>
                                <p:cTn fill="hold" grpId="0" id="36" nodeType="withEffect" presetClass="entr" presetID="10" presetSubtype="0">
                                  <p:stCondLst>
                                    <p:cond delay="250"/>
                                  </p:stCondLst>
                                  <p:childTnLst>
                                    <p:set>
                                      <p:cBhvr>
                                        <p:cTn dur="1" fill="hold" id="37">
                                          <p:stCondLst>
                                            <p:cond delay="0"/>
                                          </p:stCondLst>
                                        </p:cTn>
                                        <p:tgtEl>
                                          <p:spTgt spid="94"/>
                                        </p:tgtEl>
                                        <p:attrNameLst>
                                          <p:attrName>style.visibility</p:attrName>
                                        </p:attrNameLst>
                                      </p:cBhvr>
                                      <p:to>
                                        <p:strVal val="visible"/>
                                      </p:to>
                                    </p:set>
                                    <p:animEffect filter="fade" transition="in">
                                      <p:cBhvr>
                                        <p:cTn dur="1250" id="38"/>
                                        <p:tgtEl>
                                          <p:spTgt spid="94"/>
                                        </p:tgtEl>
                                      </p:cBhvr>
                                    </p:animEffect>
                                  </p:childTnLst>
                                </p:cTn>
                              </p:par>
                              <p:par>
                                <p:cTn decel="100000" fill="hold" grpId="1" id="39" nodeType="withEffect" presetClass="path" presetID="64" presetSubtype="0">
                                  <p:stCondLst>
                                    <p:cond delay="0"/>
                                  </p:stCondLst>
                                  <p:childTnLst>
                                    <p:animMotion origin="layout" path="M -3.75E-06 -2.22222E-06 L -3.75E-06 -0.08657" pathEditMode="relative" ptsTypes="AA" rAng="0">
                                      <p:cBhvr>
                                        <p:cTn dur="1000" fill="hold" id="40" spd="-100000"/>
                                        <p:tgtEl>
                                          <p:spTgt spid="94"/>
                                        </p:tgtEl>
                                        <p:attrNameLst>
                                          <p:attrName>ppt_x</p:attrName>
                                          <p:attrName>ppt_y</p:attrName>
                                        </p:attrNameLst>
                                      </p:cBhvr>
                                      <p:rCtr x="0" y="-4329"/>
                                    </p:animMotion>
                                  </p:childTnLst>
                                </p:cTn>
                              </p:par>
                              <p:par>
                                <p:cTn fill="hold" grpId="0" id="41" nodeType="withEffect" presetClass="entr" presetID="10" presetSubtype="0">
                                  <p:stCondLst>
                                    <p:cond delay="250"/>
                                  </p:stCondLst>
                                  <p:childTnLst>
                                    <p:set>
                                      <p:cBhvr>
                                        <p:cTn dur="1" fill="hold" id="42">
                                          <p:stCondLst>
                                            <p:cond delay="0"/>
                                          </p:stCondLst>
                                        </p:cTn>
                                        <p:tgtEl>
                                          <p:spTgt spid="95"/>
                                        </p:tgtEl>
                                        <p:attrNameLst>
                                          <p:attrName>style.visibility</p:attrName>
                                        </p:attrNameLst>
                                      </p:cBhvr>
                                      <p:to>
                                        <p:strVal val="visible"/>
                                      </p:to>
                                    </p:set>
                                    <p:animEffect filter="fade" transition="in">
                                      <p:cBhvr>
                                        <p:cTn dur="1000" id="43"/>
                                        <p:tgtEl>
                                          <p:spTgt spid="95"/>
                                        </p:tgtEl>
                                      </p:cBhvr>
                                    </p:animEffect>
                                  </p:childTnLst>
                                </p:cTn>
                              </p:par>
                              <p:par>
                                <p:cTn decel="100000" fill="hold" grpId="1" id="44" nodeType="withEffect" presetClass="path" presetID="64" presetSubtype="0">
                                  <p:stCondLst>
                                    <p:cond delay="250"/>
                                  </p:stCondLst>
                                  <p:childTnLst>
                                    <p:animMotion origin="layout" path="M -3.75E-06 3.7037E-06 L -3.75E-06 -0.08658" pathEditMode="relative" ptsTypes="AA" rAng="0">
                                      <p:cBhvr>
                                        <p:cTn dur="1000" fill="hold" id="45" spd="-100000"/>
                                        <p:tgtEl>
                                          <p:spTgt spid="95"/>
                                        </p:tgtEl>
                                        <p:attrNameLst>
                                          <p:attrName>ppt_x</p:attrName>
                                          <p:attrName>ppt_y</p:attrName>
                                        </p:attrNameLst>
                                      </p:cBhvr>
                                      <p:rCtr x="0" y="-4329"/>
                                    </p:animMotion>
                                  </p:childTnLst>
                                </p:cTn>
                              </p:par>
                              <p:par>
                                <p:cTn fill="hold" grpId="0" id="46" nodeType="withEffect" presetClass="entr" presetID="10" presetSubtype="0">
                                  <p:stCondLst>
                                    <p:cond delay="500"/>
                                  </p:stCondLst>
                                  <p:childTnLst>
                                    <p:set>
                                      <p:cBhvr>
                                        <p:cTn dur="1" fill="hold" id="47">
                                          <p:stCondLst>
                                            <p:cond delay="0"/>
                                          </p:stCondLst>
                                        </p:cTn>
                                        <p:tgtEl>
                                          <p:spTgt spid="96"/>
                                        </p:tgtEl>
                                        <p:attrNameLst>
                                          <p:attrName>style.visibility</p:attrName>
                                        </p:attrNameLst>
                                      </p:cBhvr>
                                      <p:to>
                                        <p:strVal val="visible"/>
                                      </p:to>
                                    </p:set>
                                    <p:animEffect filter="fade" transition="in">
                                      <p:cBhvr>
                                        <p:cTn dur="1000" id="48"/>
                                        <p:tgtEl>
                                          <p:spTgt spid="96"/>
                                        </p:tgtEl>
                                      </p:cBhvr>
                                    </p:animEffect>
                                  </p:childTnLst>
                                </p:cTn>
                              </p:par>
                              <p:par>
                                <p:cTn decel="100000" fill="hold" grpId="1" id="49" nodeType="withEffect" presetClass="path" presetID="64" presetSubtype="0">
                                  <p:stCondLst>
                                    <p:cond delay="500"/>
                                  </p:stCondLst>
                                  <p:childTnLst>
                                    <p:animMotion origin="layout" path="M -3.75E-06 2.96296E-06 L -3.75E-06 -0.08658" pathEditMode="relative" ptsTypes="AA" rAng="0">
                                      <p:cBhvr>
                                        <p:cTn dur="1000" fill="hold" id="50" spd="-100000"/>
                                        <p:tgtEl>
                                          <p:spTgt spid="96"/>
                                        </p:tgtEl>
                                        <p:attrNameLst>
                                          <p:attrName>ppt_x</p:attrName>
                                          <p:attrName>ppt_y</p:attrName>
                                        </p:attrNameLst>
                                      </p:cBhvr>
                                      <p:rCtr x="0" y="-4329"/>
                                    </p:animMotion>
                                  </p:childTnLst>
                                </p:cTn>
                              </p:par>
                            </p:childTnLst>
                          </p:cTn>
                        </p:par>
                        <p:par>
                          <p:cTn fill="hold" id="51" nodeType="afterGroup">
                            <p:stCondLst>
                              <p:cond delay="3500"/>
                            </p:stCondLst>
                            <p:childTnLst>
                              <p:par>
                                <p:cTn fill="hold" grpId="0" id="52" nodeType="afterEffect" presetClass="entr" presetID="10" presetSubtype="0">
                                  <p:stCondLst>
                                    <p:cond delay="0"/>
                                  </p:stCondLst>
                                  <p:childTnLst>
                                    <p:set>
                                      <p:cBhvr>
                                        <p:cTn dur="1" fill="hold" id="53">
                                          <p:stCondLst>
                                            <p:cond delay="0"/>
                                          </p:stCondLst>
                                        </p:cTn>
                                        <p:tgtEl>
                                          <p:spTgt spid="42"/>
                                        </p:tgtEl>
                                        <p:attrNameLst>
                                          <p:attrName>style.visibility</p:attrName>
                                        </p:attrNameLst>
                                      </p:cBhvr>
                                      <p:to>
                                        <p:strVal val="visible"/>
                                      </p:to>
                                    </p:set>
                                    <p:animEffect filter="fade" transition="in">
                                      <p:cBhvr>
                                        <p:cTn dur="1000" id="54"/>
                                        <p:tgtEl>
                                          <p:spTgt spid="42"/>
                                        </p:tgtEl>
                                      </p:cBhvr>
                                    </p:animEffect>
                                  </p:childTnLst>
                                </p:cTn>
                              </p:par>
                              <p:par>
                                <p:cTn decel="100000" fill="hold" grpId="1" id="55" nodeType="withEffect" presetClass="path" presetID="64" presetSubtype="0">
                                  <p:stCondLst>
                                    <p:cond delay="0"/>
                                  </p:stCondLst>
                                  <p:childTnLst>
                                    <p:animMotion origin="layout" path="M -1.25E-06 -2.22222E-06 L -1.25E-06 -0.08657" pathEditMode="relative" ptsTypes="AA" rAng="0">
                                      <p:cBhvr>
                                        <p:cTn dur="1000" fill="hold" id="56" spd="-100000"/>
                                        <p:tgtEl>
                                          <p:spTgt spid="42"/>
                                        </p:tgtEl>
                                        <p:attrNameLst>
                                          <p:attrName>ppt_x</p:attrName>
                                          <p:attrName>ppt_y</p:attrName>
                                        </p:attrNameLst>
                                      </p:cBhvr>
                                      <p:rCtr x="0" y="-4329"/>
                                    </p:animMotion>
                                  </p:childTnLst>
                                </p:cTn>
                              </p:par>
                              <p:par>
                                <p:cTn fill="hold" grpId="0" id="57" nodeType="withEffect" presetClass="entr" presetID="10" presetSubtype="0">
                                  <p:stCondLst>
                                    <p:cond delay="250"/>
                                  </p:stCondLst>
                                  <p:childTnLst>
                                    <p:set>
                                      <p:cBhvr>
                                        <p:cTn dur="1" fill="hold" id="58">
                                          <p:stCondLst>
                                            <p:cond delay="0"/>
                                          </p:stCondLst>
                                        </p:cTn>
                                        <p:tgtEl>
                                          <p:spTgt spid="54"/>
                                        </p:tgtEl>
                                        <p:attrNameLst>
                                          <p:attrName>style.visibility</p:attrName>
                                        </p:attrNameLst>
                                      </p:cBhvr>
                                      <p:to>
                                        <p:strVal val="visible"/>
                                      </p:to>
                                    </p:set>
                                    <p:animEffect filter="fade" transition="in">
                                      <p:cBhvr>
                                        <p:cTn dur="1250" id="59"/>
                                        <p:tgtEl>
                                          <p:spTgt spid="54"/>
                                        </p:tgtEl>
                                      </p:cBhvr>
                                    </p:animEffect>
                                  </p:childTnLst>
                                </p:cTn>
                              </p:par>
                              <p:par>
                                <p:cTn decel="100000" fill="hold" grpId="1" id="60" nodeType="withEffect" presetClass="path" presetID="64" presetSubtype="0">
                                  <p:stCondLst>
                                    <p:cond delay="0"/>
                                  </p:stCondLst>
                                  <p:childTnLst>
                                    <p:animMotion origin="layout" path="M -1.25E-06 -2.22222E-06 L -1.25E-06 -0.08657" pathEditMode="relative" ptsTypes="AA" rAng="0">
                                      <p:cBhvr>
                                        <p:cTn dur="1000" fill="hold" id="61" spd="-100000"/>
                                        <p:tgtEl>
                                          <p:spTgt spid="54"/>
                                        </p:tgtEl>
                                        <p:attrNameLst>
                                          <p:attrName>ppt_x</p:attrName>
                                          <p:attrName>ppt_y</p:attrName>
                                        </p:attrNameLst>
                                      </p:cBhvr>
                                      <p:rCtr x="0" y="-4329"/>
                                    </p:animMotion>
                                  </p:childTnLst>
                                </p:cTn>
                              </p:par>
                              <p:par>
                                <p:cTn fill="hold" grpId="0" id="62" nodeType="withEffect" presetClass="entr" presetID="10" presetSubtype="0">
                                  <p:stCondLst>
                                    <p:cond delay="250"/>
                                  </p:stCondLst>
                                  <p:childTnLst>
                                    <p:set>
                                      <p:cBhvr>
                                        <p:cTn dur="1" fill="hold" id="63">
                                          <p:stCondLst>
                                            <p:cond delay="0"/>
                                          </p:stCondLst>
                                        </p:cTn>
                                        <p:tgtEl>
                                          <p:spTgt spid="55"/>
                                        </p:tgtEl>
                                        <p:attrNameLst>
                                          <p:attrName>style.visibility</p:attrName>
                                        </p:attrNameLst>
                                      </p:cBhvr>
                                      <p:to>
                                        <p:strVal val="visible"/>
                                      </p:to>
                                    </p:set>
                                    <p:animEffect filter="fade" transition="in">
                                      <p:cBhvr>
                                        <p:cTn dur="1000" id="64"/>
                                        <p:tgtEl>
                                          <p:spTgt spid="55"/>
                                        </p:tgtEl>
                                      </p:cBhvr>
                                    </p:animEffect>
                                  </p:childTnLst>
                                </p:cTn>
                              </p:par>
                              <p:par>
                                <p:cTn decel="100000" fill="hold" grpId="1" id="65" nodeType="withEffect" presetClass="path" presetID="64" presetSubtype="0">
                                  <p:stCondLst>
                                    <p:cond delay="250"/>
                                  </p:stCondLst>
                                  <p:childTnLst>
                                    <p:animMotion origin="layout" path="M -1.25E-06 3.7037E-06 L -1.25E-06 -0.08658" pathEditMode="relative" ptsTypes="AA" rAng="0">
                                      <p:cBhvr>
                                        <p:cTn dur="1000" fill="hold" id="66" spd="-100000"/>
                                        <p:tgtEl>
                                          <p:spTgt spid="55"/>
                                        </p:tgtEl>
                                        <p:attrNameLst>
                                          <p:attrName>ppt_x</p:attrName>
                                          <p:attrName>ppt_y</p:attrName>
                                        </p:attrNameLst>
                                      </p:cBhvr>
                                      <p:rCtr x="0" y="-4329"/>
                                    </p:animMotion>
                                  </p:childTnLst>
                                </p:cTn>
                              </p:par>
                              <p:par>
                                <p:cTn fill="hold" grpId="0" id="67" nodeType="withEffect" presetClass="entr" presetID="10" presetSubtype="0">
                                  <p:stCondLst>
                                    <p:cond delay="500"/>
                                  </p:stCondLst>
                                  <p:childTnLst>
                                    <p:set>
                                      <p:cBhvr>
                                        <p:cTn dur="1" fill="hold" id="68">
                                          <p:stCondLst>
                                            <p:cond delay="0"/>
                                          </p:stCondLst>
                                        </p:cTn>
                                        <p:tgtEl>
                                          <p:spTgt spid="56"/>
                                        </p:tgtEl>
                                        <p:attrNameLst>
                                          <p:attrName>style.visibility</p:attrName>
                                        </p:attrNameLst>
                                      </p:cBhvr>
                                      <p:to>
                                        <p:strVal val="visible"/>
                                      </p:to>
                                    </p:set>
                                    <p:animEffect filter="fade" transition="in">
                                      <p:cBhvr>
                                        <p:cTn dur="1000" id="69"/>
                                        <p:tgtEl>
                                          <p:spTgt spid="56"/>
                                        </p:tgtEl>
                                      </p:cBhvr>
                                    </p:animEffect>
                                  </p:childTnLst>
                                </p:cTn>
                              </p:par>
                              <p:par>
                                <p:cTn decel="100000" fill="hold" grpId="1" id="70" nodeType="withEffect" presetClass="path" presetID="64" presetSubtype="0">
                                  <p:stCondLst>
                                    <p:cond delay="500"/>
                                  </p:stCondLst>
                                  <p:childTnLst>
                                    <p:animMotion origin="layout" path="M -1.25E-06 2.96296E-06 L -1.25E-06 -0.08658" pathEditMode="relative" ptsTypes="AA" rAng="0">
                                      <p:cBhvr>
                                        <p:cTn dur="1000" fill="hold" id="71" spd="-100000"/>
                                        <p:tgtEl>
                                          <p:spTgt spid="56"/>
                                        </p:tgtEl>
                                        <p:attrNameLst>
                                          <p:attrName>ppt_x</p:attrName>
                                          <p:attrName>ppt_y</p:attrName>
                                        </p:attrNameLst>
                                      </p:cBhvr>
                                      <p:rCtr x="0" y="-4329"/>
                                    </p:animMotion>
                                  </p:childTnLst>
                                </p:cTn>
                              </p:par>
                            </p:childTnLst>
                          </p:cTn>
                        </p:par>
                        <p:par>
                          <p:cTn fill="hold" id="72" nodeType="afterGroup">
                            <p:stCondLst>
                              <p:cond delay="5000"/>
                            </p:stCondLst>
                            <p:childTnLst>
                              <p:par>
                                <p:cTn fill="hold" grpId="0" id="73" nodeType="afterEffect" presetClass="entr" presetID="10" presetSubtype="0">
                                  <p:stCondLst>
                                    <p:cond delay="0"/>
                                  </p:stCondLst>
                                  <p:childTnLst>
                                    <p:set>
                                      <p:cBhvr>
                                        <p:cTn dur="1" fill="hold" id="74">
                                          <p:stCondLst>
                                            <p:cond delay="0"/>
                                          </p:stCondLst>
                                        </p:cTn>
                                        <p:tgtEl>
                                          <p:spTgt spid="57"/>
                                        </p:tgtEl>
                                        <p:attrNameLst>
                                          <p:attrName>style.visibility</p:attrName>
                                        </p:attrNameLst>
                                      </p:cBhvr>
                                      <p:to>
                                        <p:strVal val="visible"/>
                                      </p:to>
                                    </p:set>
                                    <p:animEffect filter="fade" transition="in">
                                      <p:cBhvr>
                                        <p:cTn dur="1000" id="75"/>
                                        <p:tgtEl>
                                          <p:spTgt spid="57"/>
                                        </p:tgtEl>
                                      </p:cBhvr>
                                    </p:animEffect>
                                  </p:childTnLst>
                                </p:cTn>
                              </p:par>
                              <p:par>
                                <p:cTn decel="100000" fill="hold" grpId="1" id="76" nodeType="withEffect" presetClass="path" presetID="64" presetSubtype="0">
                                  <p:stCondLst>
                                    <p:cond delay="0"/>
                                  </p:stCondLst>
                                  <p:childTnLst>
                                    <p:animMotion origin="layout" path="M 6.25E-07 -2.22222E-06 L 6.25E-07 -0.08657" pathEditMode="relative" ptsTypes="AA" rAng="0">
                                      <p:cBhvr>
                                        <p:cTn dur="1000" fill="hold" id="77" spd="-100000"/>
                                        <p:tgtEl>
                                          <p:spTgt spid="57"/>
                                        </p:tgtEl>
                                        <p:attrNameLst>
                                          <p:attrName>ppt_x</p:attrName>
                                          <p:attrName>ppt_y</p:attrName>
                                        </p:attrNameLst>
                                      </p:cBhvr>
                                      <p:rCtr x="0" y="-4329"/>
                                    </p:animMotion>
                                  </p:childTnLst>
                                </p:cTn>
                              </p:par>
                              <p:par>
                                <p:cTn fill="hold" grpId="0" id="78" nodeType="withEffect" presetClass="entr" presetID="10" presetSubtype="0">
                                  <p:stCondLst>
                                    <p:cond delay="250"/>
                                  </p:stCondLst>
                                  <p:childTnLst>
                                    <p:set>
                                      <p:cBhvr>
                                        <p:cTn dur="1" fill="hold" id="79">
                                          <p:stCondLst>
                                            <p:cond delay="0"/>
                                          </p:stCondLst>
                                        </p:cTn>
                                        <p:tgtEl>
                                          <p:spTgt spid="58"/>
                                        </p:tgtEl>
                                        <p:attrNameLst>
                                          <p:attrName>style.visibility</p:attrName>
                                        </p:attrNameLst>
                                      </p:cBhvr>
                                      <p:to>
                                        <p:strVal val="visible"/>
                                      </p:to>
                                    </p:set>
                                    <p:animEffect filter="fade" transition="in">
                                      <p:cBhvr>
                                        <p:cTn dur="1250" id="80"/>
                                        <p:tgtEl>
                                          <p:spTgt spid="58"/>
                                        </p:tgtEl>
                                      </p:cBhvr>
                                    </p:animEffect>
                                  </p:childTnLst>
                                </p:cTn>
                              </p:par>
                              <p:par>
                                <p:cTn decel="100000" fill="hold" grpId="1" id="81" nodeType="withEffect" presetClass="path" presetID="64" presetSubtype="0">
                                  <p:stCondLst>
                                    <p:cond delay="0"/>
                                  </p:stCondLst>
                                  <p:childTnLst>
                                    <p:animMotion origin="layout" path="M 6.25E-07 -2.22222E-06 L 6.25E-07 -0.08657" pathEditMode="relative" ptsTypes="AA" rAng="0">
                                      <p:cBhvr>
                                        <p:cTn dur="1000" fill="hold" id="82" spd="-100000"/>
                                        <p:tgtEl>
                                          <p:spTgt spid="58"/>
                                        </p:tgtEl>
                                        <p:attrNameLst>
                                          <p:attrName>ppt_x</p:attrName>
                                          <p:attrName>ppt_y</p:attrName>
                                        </p:attrNameLst>
                                      </p:cBhvr>
                                      <p:rCtr x="0" y="-4329"/>
                                    </p:animMotion>
                                  </p:childTnLst>
                                </p:cTn>
                              </p:par>
                              <p:par>
                                <p:cTn fill="hold" grpId="0" id="83" nodeType="withEffect" presetClass="entr" presetID="10" presetSubtype="0">
                                  <p:stCondLst>
                                    <p:cond delay="250"/>
                                  </p:stCondLst>
                                  <p:childTnLst>
                                    <p:set>
                                      <p:cBhvr>
                                        <p:cTn dur="1" fill="hold" id="84">
                                          <p:stCondLst>
                                            <p:cond delay="0"/>
                                          </p:stCondLst>
                                        </p:cTn>
                                        <p:tgtEl>
                                          <p:spTgt spid="59"/>
                                        </p:tgtEl>
                                        <p:attrNameLst>
                                          <p:attrName>style.visibility</p:attrName>
                                        </p:attrNameLst>
                                      </p:cBhvr>
                                      <p:to>
                                        <p:strVal val="visible"/>
                                      </p:to>
                                    </p:set>
                                    <p:animEffect filter="fade" transition="in">
                                      <p:cBhvr>
                                        <p:cTn dur="1000" id="85"/>
                                        <p:tgtEl>
                                          <p:spTgt spid="59"/>
                                        </p:tgtEl>
                                      </p:cBhvr>
                                    </p:animEffect>
                                  </p:childTnLst>
                                </p:cTn>
                              </p:par>
                              <p:par>
                                <p:cTn decel="100000" fill="hold" grpId="1" id="86" nodeType="withEffect" presetClass="path" presetID="64" presetSubtype="0">
                                  <p:stCondLst>
                                    <p:cond delay="250"/>
                                  </p:stCondLst>
                                  <p:childTnLst>
                                    <p:animMotion origin="layout" path="M 6.25E-07 3.7037E-06 L 6.25E-07 -0.08658" pathEditMode="relative" ptsTypes="AA" rAng="0">
                                      <p:cBhvr>
                                        <p:cTn dur="1000" fill="hold" id="87" spd="-100000"/>
                                        <p:tgtEl>
                                          <p:spTgt spid="59"/>
                                        </p:tgtEl>
                                        <p:attrNameLst>
                                          <p:attrName>ppt_x</p:attrName>
                                          <p:attrName>ppt_y</p:attrName>
                                        </p:attrNameLst>
                                      </p:cBhvr>
                                      <p:rCtr x="0" y="-4329"/>
                                    </p:animMotion>
                                  </p:childTnLst>
                                </p:cTn>
                              </p:par>
                              <p:par>
                                <p:cTn fill="hold" grpId="0" id="88" nodeType="withEffect" presetClass="entr" presetID="10" presetSubtype="0">
                                  <p:stCondLst>
                                    <p:cond delay="500"/>
                                  </p:stCondLst>
                                  <p:childTnLst>
                                    <p:set>
                                      <p:cBhvr>
                                        <p:cTn dur="1" fill="hold" id="89">
                                          <p:stCondLst>
                                            <p:cond delay="0"/>
                                          </p:stCondLst>
                                        </p:cTn>
                                        <p:tgtEl>
                                          <p:spTgt spid="60"/>
                                        </p:tgtEl>
                                        <p:attrNameLst>
                                          <p:attrName>style.visibility</p:attrName>
                                        </p:attrNameLst>
                                      </p:cBhvr>
                                      <p:to>
                                        <p:strVal val="visible"/>
                                      </p:to>
                                    </p:set>
                                    <p:animEffect filter="fade" transition="in">
                                      <p:cBhvr>
                                        <p:cTn dur="1000" id="90"/>
                                        <p:tgtEl>
                                          <p:spTgt spid="60"/>
                                        </p:tgtEl>
                                      </p:cBhvr>
                                    </p:animEffect>
                                  </p:childTnLst>
                                </p:cTn>
                              </p:par>
                              <p:par>
                                <p:cTn decel="100000" fill="hold" grpId="1" id="91" nodeType="withEffect" presetClass="path" presetID="64" presetSubtype="0">
                                  <p:stCondLst>
                                    <p:cond delay="500"/>
                                  </p:stCondLst>
                                  <p:childTnLst>
                                    <p:animMotion origin="layout" path="M 6.25E-07 2.96296E-06 L 6.25E-07 -0.08658" pathEditMode="relative" ptsTypes="AA" rAng="0">
                                      <p:cBhvr>
                                        <p:cTn dur="1000" fill="hold" id="92" spd="-100000"/>
                                        <p:tgtEl>
                                          <p:spTgt spid="60"/>
                                        </p:tgtEl>
                                        <p:attrNameLst>
                                          <p:attrName>ppt_x</p:attrName>
                                          <p:attrName>ppt_y</p:attrName>
                                        </p:attrNameLst>
                                      </p:cBhvr>
                                      <p:rCtr x="0" y="-4329"/>
                                    </p:animMotion>
                                  </p:childTnLst>
                                </p:cTn>
                              </p:par>
                            </p:childTnLst>
                          </p:cTn>
                        </p:par>
                        <p:par>
                          <p:cTn fill="hold" id="93" nodeType="afterGroup">
                            <p:stCondLst>
                              <p:cond delay="6500"/>
                            </p:stCondLst>
                            <p:childTnLst>
                              <p:par>
                                <p:cTn fill="hold" grpId="0" id="94" nodeType="afterEffect" presetClass="entr" presetID="16" presetSubtype="37">
                                  <p:stCondLst>
                                    <p:cond delay="0"/>
                                  </p:stCondLst>
                                  <p:childTnLst>
                                    <p:set>
                                      <p:cBhvr>
                                        <p:cTn dur="1" fill="hold" id="95">
                                          <p:stCondLst>
                                            <p:cond delay="0"/>
                                          </p:stCondLst>
                                        </p:cTn>
                                        <p:tgtEl>
                                          <p:spTgt spid="97"/>
                                        </p:tgtEl>
                                        <p:attrNameLst>
                                          <p:attrName>style.visibility</p:attrName>
                                        </p:attrNameLst>
                                      </p:cBhvr>
                                      <p:to>
                                        <p:strVal val="visible"/>
                                      </p:to>
                                    </p:set>
                                    <p:animEffect filter="barn(outVertical)" transition="in">
                                      <p:cBhvr>
                                        <p:cTn dur="1000" id="96"/>
                                        <p:tgtEl>
                                          <p:spTgt spid="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42"/>
      <p:bldP grpId="1" spid="42"/>
      <p:bldP grpId="0" spid="54"/>
      <p:bldP grpId="1" spid="54"/>
      <p:bldP grpId="0" spid="55"/>
      <p:bldP grpId="1" spid="55"/>
      <p:bldP grpId="0" spid="56"/>
      <p:bldP grpId="1" spid="56"/>
      <p:bldP grpId="0" spid="57"/>
      <p:bldP grpId="1" spid="57"/>
      <p:bldP grpId="0" spid="58"/>
      <p:bldP grpId="1" spid="58"/>
      <p:bldP grpId="0" spid="59"/>
      <p:bldP grpId="1" spid="59"/>
      <p:bldP grpId="0" spid="60"/>
      <p:bldP grpId="1" spid="60"/>
      <p:bldP grpId="0" spid="61"/>
      <p:bldP grpId="1" spid="61"/>
      <p:bldP grpId="0" spid="62"/>
      <p:bldP grpId="1" spid="62"/>
      <p:bldP grpId="0" spid="63"/>
      <p:bldP grpId="1" spid="63"/>
      <p:bldP grpId="0" spid="64"/>
      <p:bldP grpId="1" spid="64"/>
      <p:bldP grpId="0" spid="65"/>
      <p:bldP grpId="1" spid="65"/>
      <p:bldP grpId="0" spid="94"/>
      <p:bldP grpId="1" spid="94"/>
      <p:bldP grpId="0" spid="95"/>
      <p:bldP grpId="1" spid="95"/>
      <p:bldP grpId="0" spid="96"/>
      <p:bldP grpId="1" spid="96"/>
      <p:bldP grpId="0" spid="9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04929" y="359079"/>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部门介绍</a:t>
            </a:r>
          </a:p>
        </p:txBody>
      </p:sp>
      <p:sp>
        <p:nvSpPr>
          <p:cNvPr id="13" name="Rectangle: Rounded Corners 2"/>
          <p:cNvSpPr/>
          <p:nvPr/>
        </p:nvSpPr>
        <p:spPr>
          <a:xfrm>
            <a:off x="934065" y="3237272"/>
            <a:ext cx="5043949" cy="2118149"/>
          </a:xfrm>
          <a:prstGeom prst="roundRect">
            <a:avLst>
              <a:gd fmla="val 1588" name="adj"/>
            </a:avLst>
          </a:prstGeom>
          <a:solidFill>
            <a:schemeClr val="bg1"/>
          </a:solidFill>
          <a:ln>
            <a:noFill/>
          </a:ln>
          <a:effectLst>
            <a:outerShdw algn="t" blurRad="381000" dir="5400000" dist="254000"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prstClr val="white"/>
              </a:solidFill>
            </a:endParaRPr>
          </a:p>
        </p:txBody>
      </p:sp>
      <p:sp>
        <p:nvSpPr>
          <p:cNvPr id="14" name="Rectangle: Rounded Corners 3"/>
          <p:cNvSpPr/>
          <p:nvPr/>
        </p:nvSpPr>
        <p:spPr>
          <a:xfrm>
            <a:off x="6213987" y="3237272"/>
            <a:ext cx="5043949" cy="2118149"/>
          </a:xfrm>
          <a:prstGeom prst="roundRect">
            <a:avLst>
              <a:gd fmla="val 1588" name="adj"/>
            </a:avLst>
          </a:prstGeom>
          <a:solidFill>
            <a:schemeClr val="bg1"/>
          </a:solidFill>
          <a:ln>
            <a:noFill/>
          </a:ln>
          <a:effectLst>
            <a:outerShdw algn="t" blurRad="381000" dir="5400000" dist="254000" rotWithShape="0">
              <a:schemeClr val="bg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prstClr val="white"/>
              </a:solidFill>
            </a:endParaRPr>
          </a:p>
        </p:txBody>
      </p:sp>
      <p:sp>
        <p:nvSpPr>
          <p:cNvPr id="15" name="Text Placeholder 4"/>
          <p:cNvSpPr txBox="1"/>
          <p:nvPr/>
        </p:nvSpPr>
        <p:spPr>
          <a:xfrm>
            <a:off x="1384300" y="2052041"/>
            <a:ext cx="9423400" cy="777505"/>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ct val="130000"/>
              </a:lnSpc>
              <a:buNone/>
              <a:defRPr/>
            </a:pPr>
            <a:r>
              <a:rPr altLang="en-US" lang="zh-CN" spc="300" sz="1200">
                <a:solidFill>
                  <a:prstClr val="white">
                    <a:lumMod val="65000"/>
                  </a:prstClr>
                </a:solidFill>
                <a:latin charset="0" panose="020b0502020202020204" pitchFamily="34" typeface="Century Gothic"/>
                <a:cs typeface="Calibri"/>
              </a:rPr>
              <a:t>由在此输入详细介绍，以表达项目工作的详细资料和文字信息。由在此输入详细介绍，以表达项目工作的详细资料和文字信息。由在此输入详细介绍，以表达项目工作的详细资料和文字信息。</a:t>
            </a:r>
          </a:p>
        </p:txBody>
      </p:sp>
      <p:sp>
        <p:nvSpPr>
          <p:cNvPr id="16" name="Text Placeholder 4"/>
          <p:cNvSpPr txBox="1"/>
          <p:nvPr/>
        </p:nvSpPr>
        <p:spPr>
          <a:xfrm>
            <a:off x="1332002" y="3944646"/>
            <a:ext cx="2934733" cy="73666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14000"/>
              </a:lnSpc>
              <a:buNone/>
              <a:defRPr/>
            </a:pPr>
            <a:r>
              <a:rPr altLang="en-US" lang="zh-CN" spc="300" sz="1200">
                <a:solidFill>
                  <a:prstClr val="white">
                    <a:lumMod val="65000"/>
                  </a:prstClr>
                </a:solidFill>
                <a:latin panose="020f0302020204030204" typeface="Calibri Light"/>
                <a:cs typeface="Calibri"/>
              </a:rPr>
              <a:t>由在此输入详细介绍，以表达项目工作的详细资料和文字信息。</a:t>
            </a:r>
          </a:p>
        </p:txBody>
      </p:sp>
      <p:sp>
        <p:nvSpPr>
          <p:cNvPr id="17" name="TextBox 19"/>
          <p:cNvSpPr txBox="1"/>
          <p:nvPr/>
        </p:nvSpPr>
        <p:spPr>
          <a:xfrm>
            <a:off x="1347021" y="3462556"/>
            <a:ext cx="1783080" cy="502920"/>
          </a:xfrm>
          <a:prstGeom prst="rect">
            <a:avLst/>
          </a:prstGeom>
          <a:noFill/>
        </p:spPr>
        <p:txBody>
          <a:bodyPr rtlCol="0" wrap="none">
            <a:spAutoFit/>
          </a:bodyPr>
          <a:lstStyle/>
          <a:p>
            <a:pPr algn="ctr">
              <a:lnSpc>
                <a:spcPct val="150000"/>
              </a:lnSpc>
            </a:pPr>
            <a:r>
              <a:rPr altLang="en-US" b="1" lang="zh-CN" spc="300">
                <a:solidFill>
                  <a:srgbClr val="0070C0"/>
                </a:solidFill>
                <a:latin typeface="+mj-ea"/>
                <a:ea typeface="+mj-ea"/>
                <a:cs typeface="+mn-ea"/>
              </a:rPr>
              <a:t>添加您的标题</a:t>
            </a:r>
          </a:p>
        </p:txBody>
      </p:sp>
      <p:sp>
        <p:nvSpPr>
          <p:cNvPr id="18" name="Text Placeholder 4"/>
          <p:cNvSpPr txBox="1"/>
          <p:nvPr/>
        </p:nvSpPr>
        <p:spPr>
          <a:xfrm>
            <a:off x="6530941" y="3944646"/>
            <a:ext cx="2934733" cy="736669"/>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14000"/>
              </a:lnSpc>
              <a:buNone/>
              <a:defRPr/>
            </a:pPr>
            <a:r>
              <a:rPr altLang="en-US" lang="zh-CN" spc="300" sz="1200">
                <a:solidFill>
                  <a:prstClr val="white">
                    <a:lumMod val="65000"/>
                  </a:prstClr>
                </a:solidFill>
                <a:latin panose="020f0302020204030204" typeface="Calibri Light"/>
                <a:cs typeface="Calibri"/>
              </a:rPr>
              <a:t>由在此输入详细介绍，以表达项目工作的详细资料和文字信息。</a:t>
            </a:r>
          </a:p>
        </p:txBody>
      </p:sp>
      <p:sp>
        <p:nvSpPr>
          <p:cNvPr id="19" name="TextBox 22"/>
          <p:cNvSpPr txBox="1"/>
          <p:nvPr/>
        </p:nvSpPr>
        <p:spPr>
          <a:xfrm>
            <a:off x="6539647" y="3462556"/>
            <a:ext cx="1783080" cy="502920"/>
          </a:xfrm>
          <a:prstGeom prst="rect">
            <a:avLst/>
          </a:prstGeom>
          <a:noFill/>
        </p:spPr>
        <p:txBody>
          <a:bodyPr rtlCol="0" wrap="none">
            <a:spAutoFit/>
          </a:bodyPr>
          <a:lstStyle/>
          <a:p>
            <a:pPr algn="ctr">
              <a:lnSpc>
                <a:spcPct val="150000"/>
              </a:lnSpc>
            </a:pPr>
            <a:r>
              <a:rPr altLang="en-US" b="1" lang="zh-CN" spc="300">
                <a:solidFill>
                  <a:srgbClr val="0070C0"/>
                </a:solidFill>
                <a:latin typeface="+mj-ea"/>
                <a:ea typeface="+mj-ea"/>
                <a:cs typeface="+mn-ea"/>
              </a:rPr>
              <a:t>添加您的标题</a:t>
            </a:r>
          </a:p>
        </p:txBody>
      </p:sp>
      <p:sp>
        <p:nvSpPr>
          <p:cNvPr id="20" name="TextBox 23"/>
          <p:cNvSpPr txBox="1"/>
          <p:nvPr/>
        </p:nvSpPr>
        <p:spPr>
          <a:xfrm>
            <a:off x="3123342" y="4887513"/>
            <a:ext cx="870268" cy="251460"/>
          </a:xfrm>
          <a:prstGeom prst="rect">
            <a:avLst/>
          </a:prstGeom>
          <a:noFill/>
        </p:spPr>
        <p:txBody>
          <a:bodyPr rtlCol="0" wrap="none">
            <a:spAutoFit/>
          </a:bodyPr>
          <a:lstStyle/>
          <a:p>
            <a:r>
              <a:rPr i="1" lang="en-US" sz="1050">
                <a:solidFill>
                  <a:prstClr val="white">
                    <a:lumMod val="65000"/>
                  </a:prstClr>
                </a:solidFill>
                <a:latin charset="0" panose="020b0502020202020204" pitchFamily="34" typeface="Century Gothic"/>
              </a:rPr>
              <a:t>Read More….</a:t>
            </a:r>
          </a:p>
        </p:txBody>
      </p:sp>
      <p:sp>
        <p:nvSpPr>
          <p:cNvPr id="21" name="TextBox 24"/>
          <p:cNvSpPr txBox="1"/>
          <p:nvPr/>
        </p:nvSpPr>
        <p:spPr>
          <a:xfrm>
            <a:off x="8337746" y="4887513"/>
            <a:ext cx="870268" cy="251460"/>
          </a:xfrm>
          <a:prstGeom prst="rect">
            <a:avLst/>
          </a:prstGeom>
          <a:noFill/>
        </p:spPr>
        <p:txBody>
          <a:bodyPr rtlCol="0" wrap="none">
            <a:spAutoFit/>
          </a:bodyPr>
          <a:lstStyle/>
          <a:p>
            <a:r>
              <a:rPr i="1" lang="en-US" sz="1050">
                <a:solidFill>
                  <a:prstClr val="white">
                    <a:lumMod val="65000"/>
                  </a:prstClr>
                </a:solidFill>
                <a:latin charset="0" panose="020b0502020202020204" pitchFamily="34" typeface="Century Gothic"/>
              </a:rPr>
              <a:t>Read More….</a:t>
            </a:r>
          </a:p>
        </p:txBody>
      </p:sp>
      <p:sp>
        <p:nvSpPr>
          <p:cNvPr id="22" name="Rectangle: Rounded Corners 25"/>
          <p:cNvSpPr/>
          <p:nvPr/>
        </p:nvSpPr>
        <p:spPr>
          <a:xfrm>
            <a:off x="5067300" y="1385111"/>
            <a:ext cx="2057400" cy="351080"/>
          </a:xfrm>
          <a:prstGeom prst="roundRect">
            <a:avLst>
              <a:gd fmla="val 50000" name="adj"/>
            </a:avLst>
          </a:prstGeom>
          <a:ln>
            <a:noFill/>
          </a:ln>
          <a:effectLst>
            <a:outerShdw algn="t" blurRad="254000" dir="5400000" dist="63500"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r>
              <a:rPr altLang="en-US" b="1" lang="zh-CN" spc="300" sz="1600">
                <a:solidFill>
                  <a:schemeClr val="bg1"/>
                </a:solidFill>
                <a:latin typeface="+mj-ea"/>
                <a:ea typeface="+mj-ea"/>
                <a:cs typeface="+mn-ea"/>
              </a:rPr>
              <a:t>添加您的标题</a:t>
            </a:r>
          </a:p>
        </p:txBody>
      </p:sp>
      <p:sp>
        <p:nvSpPr>
          <p:cNvPr id="23" name="PA_矩形 18"/>
          <p:cNvSpPr/>
          <p:nvPr>
            <p:custDataLst>
              <p:tags r:id="rId4"/>
            </p:custDataLst>
          </p:nvPr>
        </p:nvSpPr>
        <p:spPr>
          <a:xfrm>
            <a:off x="4502708" y="3237272"/>
            <a:ext cx="1475307" cy="2118149"/>
          </a:xfrm>
          <a:prstGeom prst="rect">
            <a:avLst/>
          </a:prstGeom>
          <a:blipFill>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PA_矩形 19"/>
          <p:cNvSpPr/>
          <p:nvPr>
            <p:custDataLst>
              <p:tags r:id="rId6"/>
            </p:custDataLst>
          </p:nvPr>
        </p:nvSpPr>
        <p:spPr>
          <a:xfrm>
            <a:off x="9782628" y="3237272"/>
            <a:ext cx="1475307" cy="2118149"/>
          </a:xfrm>
          <a:prstGeom prst="rect">
            <a:avLst/>
          </a:prstGeom>
          <a:blipFill>
            <a:blip r:embed="rId7">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033260371"/>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grpId="0" id="10" nodeType="afterEffect" presetClass="entr" presetID="53" presetSubtype="0">
                                  <p:stCondLst>
                                    <p:cond delay="0"/>
                                  </p:stCondLst>
                                  <p:childTnLst>
                                    <p:set>
                                      <p:cBhvr>
                                        <p:cTn dur="1" fill="hold" id="11">
                                          <p:stCondLst>
                                            <p:cond delay="0"/>
                                          </p:stCondLst>
                                        </p:cTn>
                                        <p:tgtEl>
                                          <p:spTgt spid="22"/>
                                        </p:tgtEl>
                                        <p:attrNameLst>
                                          <p:attrName>style.visibility</p:attrName>
                                        </p:attrNameLst>
                                      </p:cBhvr>
                                      <p:to>
                                        <p:strVal val="visible"/>
                                      </p:to>
                                    </p:set>
                                    <p:anim calcmode="lin" valueType="num">
                                      <p:cBhvr>
                                        <p:cTn dur="500" fill="hold" id="12"/>
                                        <p:tgtEl>
                                          <p:spTgt spid="22"/>
                                        </p:tgtEl>
                                        <p:attrNameLst>
                                          <p:attrName>ppt_w</p:attrName>
                                        </p:attrNameLst>
                                      </p:cBhvr>
                                      <p:tavLst>
                                        <p:tav tm="0">
                                          <p:val>
                                            <p:fltVal val="0"/>
                                          </p:val>
                                        </p:tav>
                                        <p:tav tm="100000">
                                          <p:val>
                                            <p:strVal val="#ppt_w"/>
                                          </p:val>
                                        </p:tav>
                                      </p:tavLst>
                                    </p:anim>
                                    <p:anim calcmode="lin" valueType="num">
                                      <p:cBhvr>
                                        <p:cTn dur="500" fill="hold" id="13"/>
                                        <p:tgtEl>
                                          <p:spTgt spid="22"/>
                                        </p:tgtEl>
                                        <p:attrNameLst>
                                          <p:attrName>ppt_h</p:attrName>
                                        </p:attrNameLst>
                                      </p:cBhvr>
                                      <p:tavLst>
                                        <p:tav tm="0">
                                          <p:val>
                                            <p:fltVal val="0"/>
                                          </p:val>
                                        </p:tav>
                                        <p:tav tm="100000">
                                          <p:val>
                                            <p:strVal val="#ppt_h"/>
                                          </p:val>
                                        </p:tav>
                                      </p:tavLst>
                                    </p:anim>
                                    <p:animEffect filter="fade" transition="in">
                                      <p:cBhvr>
                                        <p:cTn dur="500" id="14"/>
                                        <p:tgtEl>
                                          <p:spTgt spid="22"/>
                                        </p:tgtEl>
                                      </p:cBhvr>
                                    </p:animEffect>
                                  </p:childTnLst>
                                </p:cTn>
                              </p:par>
                              <p:par>
                                <p:cTn fill="hold" grpId="0" id="15" nodeType="withEffect" presetClass="entr" presetID="16" presetSubtype="37">
                                  <p:stCondLst>
                                    <p:cond delay="500"/>
                                  </p:stCondLst>
                                  <p:childTnLst>
                                    <p:set>
                                      <p:cBhvr>
                                        <p:cTn dur="1" fill="hold" id="16">
                                          <p:stCondLst>
                                            <p:cond delay="0"/>
                                          </p:stCondLst>
                                        </p:cTn>
                                        <p:tgtEl>
                                          <p:spTgt spid="15"/>
                                        </p:tgtEl>
                                        <p:attrNameLst>
                                          <p:attrName>style.visibility</p:attrName>
                                        </p:attrNameLst>
                                      </p:cBhvr>
                                      <p:to>
                                        <p:strVal val="visible"/>
                                      </p:to>
                                    </p:set>
                                    <p:animEffect filter="barn(outVertical)" transition="in">
                                      <p:cBhvr>
                                        <p:cTn dur="500" id="17"/>
                                        <p:tgtEl>
                                          <p:spTgt spid="15"/>
                                        </p:tgtEl>
                                      </p:cBhvr>
                                    </p:animEffect>
                                  </p:childTnLst>
                                </p:cTn>
                              </p:par>
                              <p:par>
                                <p:cTn fill="hold" grpId="0" id="18" nodeType="withEffect" presetClass="entr" presetID="42" presetSubtype="0">
                                  <p:stCondLst>
                                    <p:cond delay="750"/>
                                  </p:stCondLst>
                                  <p:childTnLst>
                                    <p:set>
                                      <p:cBhvr>
                                        <p:cTn dur="1" fill="hold" id="19">
                                          <p:stCondLst>
                                            <p:cond delay="0"/>
                                          </p:stCondLst>
                                        </p:cTn>
                                        <p:tgtEl>
                                          <p:spTgt spid="13"/>
                                        </p:tgtEl>
                                        <p:attrNameLst>
                                          <p:attrName>style.visibility</p:attrName>
                                        </p:attrNameLst>
                                      </p:cBhvr>
                                      <p:to>
                                        <p:strVal val="visible"/>
                                      </p:to>
                                    </p:set>
                                    <p:animEffect filter="fade" transition="in">
                                      <p:cBhvr>
                                        <p:cTn dur="500" id="20"/>
                                        <p:tgtEl>
                                          <p:spTgt spid="13"/>
                                        </p:tgtEl>
                                      </p:cBhvr>
                                    </p:animEffect>
                                    <p:anim calcmode="lin" valueType="num">
                                      <p:cBhvr>
                                        <p:cTn dur="500" fill="hold" id="21"/>
                                        <p:tgtEl>
                                          <p:spTgt spid="13"/>
                                        </p:tgtEl>
                                        <p:attrNameLst>
                                          <p:attrName>ppt_x</p:attrName>
                                        </p:attrNameLst>
                                      </p:cBhvr>
                                      <p:tavLst>
                                        <p:tav tm="0">
                                          <p:val>
                                            <p:strVal val="#ppt_x"/>
                                          </p:val>
                                        </p:tav>
                                        <p:tav tm="100000">
                                          <p:val>
                                            <p:strVal val="#ppt_x"/>
                                          </p:val>
                                        </p:tav>
                                      </p:tavLst>
                                    </p:anim>
                                    <p:anim calcmode="lin" valueType="num">
                                      <p:cBhvr>
                                        <p:cTn dur="500" fill="hold" id="22"/>
                                        <p:tgtEl>
                                          <p:spTgt spid="13"/>
                                        </p:tgtEl>
                                        <p:attrNameLst>
                                          <p:attrName>ppt_y</p:attrName>
                                        </p:attrNameLst>
                                      </p:cBhvr>
                                      <p:tavLst>
                                        <p:tav tm="0">
                                          <p:val>
                                            <p:strVal val="#ppt_y+.1"/>
                                          </p:val>
                                        </p:tav>
                                        <p:tav tm="100000">
                                          <p:val>
                                            <p:strVal val="#ppt_y"/>
                                          </p:val>
                                        </p:tav>
                                      </p:tavLst>
                                    </p:anim>
                                  </p:childTnLst>
                                </p:cTn>
                              </p:par>
                              <p:par>
                                <p:cTn fill="hold" grpId="0" id="23" nodeType="withEffect" presetClass="entr" presetID="53" presetSubtype="0">
                                  <p:stCondLst>
                                    <p:cond delay="1000"/>
                                  </p:stCondLst>
                                  <p:childTnLst>
                                    <p:set>
                                      <p:cBhvr>
                                        <p:cTn dur="1" fill="hold" id="24">
                                          <p:stCondLst>
                                            <p:cond delay="0"/>
                                          </p:stCondLst>
                                        </p:cTn>
                                        <p:tgtEl>
                                          <p:spTgt spid="23"/>
                                        </p:tgtEl>
                                        <p:attrNameLst>
                                          <p:attrName>style.visibility</p:attrName>
                                        </p:attrNameLst>
                                      </p:cBhvr>
                                      <p:to>
                                        <p:strVal val="visible"/>
                                      </p:to>
                                    </p:set>
                                    <p:anim calcmode="lin" valueType="num">
                                      <p:cBhvr>
                                        <p:cTn dur="500" fill="hold" id="25"/>
                                        <p:tgtEl>
                                          <p:spTgt spid="23"/>
                                        </p:tgtEl>
                                        <p:attrNameLst>
                                          <p:attrName>ppt_w</p:attrName>
                                        </p:attrNameLst>
                                      </p:cBhvr>
                                      <p:tavLst>
                                        <p:tav tm="0">
                                          <p:val>
                                            <p:fltVal val="0"/>
                                          </p:val>
                                        </p:tav>
                                        <p:tav tm="100000">
                                          <p:val>
                                            <p:strVal val="#ppt_w"/>
                                          </p:val>
                                        </p:tav>
                                      </p:tavLst>
                                    </p:anim>
                                    <p:anim calcmode="lin" valueType="num">
                                      <p:cBhvr>
                                        <p:cTn dur="500" fill="hold" id="26"/>
                                        <p:tgtEl>
                                          <p:spTgt spid="23"/>
                                        </p:tgtEl>
                                        <p:attrNameLst>
                                          <p:attrName>ppt_h</p:attrName>
                                        </p:attrNameLst>
                                      </p:cBhvr>
                                      <p:tavLst>
                                        <p:tav tm="0">
                                          <p:val>
                                            <p:fltVal val="0"/>
                                          </p:val>
                                        </p:tav>
                                        <p:tav tm="100000">
                                          <p:val>
                                            <p:strVal val="#ppt_h"/>
                                          </p:val>
                                        </p:tav>
                                      </p:tavLst>
                                    </p:anim>
                                    <p:animEffect filter="fade" transition="in">
                                      <p:cBhvr>
                                        <p:cTn dur="500" id="27"/>
                                        <p:tgtEl>
                                          <p:spTgt spid="23"/>
                                        </p:tgtEl>
                                      </p:cBhvr>
                                    </p:animEffect>
                                  </p:childTnLst>
                                </p:cTn>
                              </p:par>
                              <p:par>
                                <p:cTn fill="hold" grpId="0" id="28" nodeType="withEffect" presetClass="entr" presetID="42" presetSubtype="0">
                                  <p:stCondLst>
                                    <p:cond delay="1000"/>
                                  </p:stCondLst>
                                  <p:childTnLst>
                                    <p:set>
                                      <p:cBhvr>
                                        <p:cTn dur="1" fill="hold" id="29">
                                          <p:stCondLst>
                                            <p:cond delay="0"/>
                                          </p:stCondLst>
                                        </p:cTn>
                                        <p:tgtEl>
                                          <p:spTgt spid="17"/>
                                        </p:tgtEl>
                                        <p:attrNameLst>
                                          <p:attrName>style.visibility</p:attrName>
                                        </p:attrNameLst>
                                      </p:cBhvr>
                                      <p:to>
                                        <p:strVal val="visible"/>
                                      </p:to>
                                    </p:set>
                                    <p:animEffect filter="fade" transition="in">
                                      <p:cBhvr>
                                        <p:cTn dur="500" id="30"/>
                                        <p:tgtEl>
                                          <p:spTgt spid="17"/>
                                        </p:tgtEl>
                                      </p:cBhvr>
                                    </p:animEffect>
                                    <p:anim calcmode="lin" valueType="num">
                                      <p:cBhvr>
                                        <p:cTn dur="500" fill="hold" id="31"/>
                                        <p:tgtEl>
                                          <p:spTgt spid="17"/>
                                        </p:tgtEl>
                                        <p:attrNameLst>
                                          <p:attrName>ppt_x</p:attrName>
                                        </p:attrNameLst>
                                      </p:cBhvr>
                                      <p:tavLst>
                                        <p:tav tm="0">
                                          <p:val>
                                            <p:strVal val="#ppt_x"/>
                                          </p:val>
                                        </p:tav>
                                        <p:tav tm="100000">
                                          <p:val>
                                            <p:strVal val="#ppt_x"/>
                                          </p:val>
                                        </p:tav>
                                      </p:tavLst>
                                    </p:anim>
                                    <p:anim calcmode="lin" valueType="num">
                                      <p:cBhvr>
                                        <p:cTn dur="500" fill="hold" id="32"/>
                                        <p:tgtEl>
                                          <p:spTgt spid="17"/>
                                        </p:tgtEl>
                                        <p:attrNameLst>
                                          <p:attrName>ppt_y</p:attrName>
                                        </p:attrNameLst>
                                      </p:cBhvr>
                                      <p:tavLst>
                                        <p:tav tm="0">
                                          <p:val>
                                            <p:strVal val="#ppt_y+.1"/>
                                          </p:val>
                                        </p:tav>
                                        <p:tav tm="100000">
                                          <p:val>
                                            <p:strVal val="#ppt_y"/>
                                          </p:val>
                                        </p:tav>
                                      </p:tavLst>
                                    </p:anim>
                                  </p:childTnLst>
                                </p:cTn>
                              </p:par>
                              <p:par>
                                <p:cTn fill="hold" grpId="0" id="33" nodeType="withEffect" presetClass="entr" presetID="22" presetSubtype="8">
                                  <p:stCondLst>
                                    <p:cond delay="1500"/>
                                  </p:stCondLst>
                                  <p:childTnLst>
                                    <p:set>
                                      <p:cBhvr>
                                        <p:cTn dur="1" fill="hold" id="34">
                                          <p:stCondLst>
                                            <p:cond delay="0"/>
                                          </p:stCondLst>
                                        </p:cTn>
                                        <p:tgtEl>
                                          <p:spTgt spid="16"/>
                                        </p:tgtEl>
                                        <p:attrNameLst>
                                          <p:attrName>style.visibility</p:attrName>
                                        </p:attrNameLst>
                                      </p:cBhvr>
                                      <p:to>
                                        <p:strVal val="visible"/>
                                      </p:to>
                                    </p:set>
                                    <p:animEffect filter="wipe(left)" transition="in">
                                      <p:cBhvr>
                                        <p:cTn dur="500" id="35"/>
                                        <p:tgtEl>
                                          <p:spTgt spid="16"/>
                                        </p:tgtEl>
                                      </p:cBhvr>
                                    </p:animEffect>
                                  </p:childTnLst>
                                </p:cTn>
                              </p:par>
                              <p:par>
                                <p:cTn fill="hold" grpId="0" id="36" nodeType="withEffect" presetClass="entr" presetID="22" presetSubtype="8">
                                  <p:stCondLst>
                                    <p:cond delay="1750"/>
                                  </p:stCondLst>
                                  <p:childTnLst>
                                    <p:set>
                                      <p:cBhvr>
                                        <p:cTn dur="1" fill="hold" id="37">
                                          <p:stCondLst>
                                            <p:cond delay="0"/>
                                          </p:stCondLst>
                                        </p:cTn>
                                        <p:tgtEl>
                                          <p:spTgt spid="20"/>
                                        </p:tgtEl>
                                        <p:attrNameLst>
                                          <p:attrName>style.visibility</p:attrName>
                                        </p:attrNameLst>
                                      </p:cBhvr>
                                      <p:to>
                                        <p:strVal val="visible"/>
                                      </p:to>
                                    </p:set>
                                    <p:animEffect filter="wipe(left)" transition="in">
                                      <p:cBhvr>
                                        <p:cTn dur="500" id="38"/>
                                        <p:tgtEl>
                                          <p:spTgt spid="20"/>
                                        </p:tgtEl>
                                      </p:cBhvr>
                                    </p:animEffect>
                                  </p:childTnLst>
                                </p:cTn>
                              </p:par>
                              <p:par>
                                <p:cTn fill="hold" grpId="0" id="39" nodeType="withEffect" presetClass="entr" presetID="42" presetSubtype="0">
                                  <p:stCondLst>
                                    <p:cond delay="2000"/>
                                  </p:stCondLst>
                                  <p:childTnLst>
                                    <p:set>
                                      <p:cBhvr>
                                        <p:cTn dur="1" fill="hold" id="40">
                                          <p:stCondLst>
                                            <p:cond delay="0"/>
                                          </p:stCondLst>
                                        </p:cTn>
                                        <p:tgtEl>
                                          <p:spTgt spid="14"/>
                                        </p:tgtEl>
                                        <p:attrNameLst>
                                          <p:attrName>style.visibility</p:attrName>
                                        </p:attrNameLst>
                                      </p:cBhvr>
                                      <p:to>
                                        <p:strVal val="visible"/>
                                      </p:to>
                                    </p:set>
                                    <p:animEffect filter="fade" transition="in">
                                      <p:cBhvr>
                                        <p:cTn dur="500" id="41"/>
                                        <p:tgtEl>
                                          <p:spTgt spid="14"/>
                                        </p:tgtEl>
                                      </p:cBhvr>
                                    </p:animEffect>
                                    <p:anim calcmode="lin" valueType="num">
                                      <p:cBhvr>
                                        <p:cTn dur="500" fill="hold" id="42"/>
                                        <p:tgtEl>
                                          <p:spTgt spid="14"/>
                                        </p:tgtEl>
                                        <p:attrNameLst>
                                          <p:attrName>ppt_x</p:attrName>
                                        </p:attrNameLst>
                                      </p:cBhvr>
                                      <p:tavLst>
                                        <p:tav tm="0">
                                          <p:val>
                                            <p:strVal val="#ppt_x"/>
                                          </p:val>
                                        </p:tav>
                                        <p:tav tm="100000">
                                          <p:val>
                                            <p:strVal val="#ppt_x"/>
                                          </p:val>
                                        </p:tav>
                                      </p:tavLst>
                                    </p:anim>
                                    <p:anim calcmode="lin" valueType="num">
                                      <p:cBhvr>
                                        <p:cTn dur="500" fill="hold" id="43"/>
                                        <p:tgtEl>
                                          <p:spTgt spid="14"/>
                                        </p:tgtEl>
                                        <p:attrNameLst>
                                          <p:attrName>ppt_y</p:attrName>
                                        </p:attrNameLst>
                                      </p:cBhvr>
                                      <p:tavLst>
                                        <p:tav tm="0">
                                          <p:val>
                                            <p:strVal val="#ppt_y+.1"/>
                                          </p:val>
                                        </p:tav>
                                        <p:tav tm="100000">
                                          <p:val>
                                            <p:strVal val="#ppt_y"/>
                                          </p:val>
                                        </p:tav>
                                      </p:tavLst>
                                    </p:anim>
                                  </p:childTnLst>
                                </p:cTn>
                              </p:par>
                              <p:par>
                                <p:cTn fill="hold" grpId="0" id="44" nodeType="withEffect" presetClass="entr" presetID="53" presetSubtype="0">
                                  <p:stCondLst>
                                    <p:cond delay="2250"/>
                                  </p:stCondLst>
                                  <p:childTnLst>
                                    <p:set>
                                      <p:cBhvr>
                                        <p:cTn dur="1" fill="hold" id="45">
                                          <p:stCondLst>
                                            <p:cond delay="0"/>
                                          </p:stCondLst>
                                        </p:cTn>
                                        <p:tgtEl>
                                          <p:spTgt spid="25"/>
                                        </p:tgtEl>
                                        <p:attrNameLst>
                                          <p:attrName>style.visibility</p:attrName>
                                        </p:attrNameLst>
                                      </p:cBhvr>
                                      <p:to>
                                        <p:strVal val="visible"/>
                                      </p:to>
                                    </p:set>
                                    <p:anim calcmode="lin" valueType="num">
                                      <p:cBhvr>
                                        <p:cTn dur="500" fill="hold" id="46"/>
                                        <p:tgtEl>
                                          <p:spTgt spid="25"/>
                                        </p:tgtEl>
                                        <p:attrNameLst>
                                          <p:attrName>ppt_w</p:attrName>
                                        </p:attrNameLst>
                                      </p:cBhvr>
                                      <p:tavLst>
                                        <p:tav tm="0">
                                          <p:val>
                                            <p:fltVal val="0"/>
                                          </p:val>
                                        </p:tav>
                                        <p:tav tm="100000">
                                          <p:val>
                                            <p:strVal val="#ppt_w"/>
                                          </p:val>
                                        </p:tav>
                                      </p:tavLst>
                                    </p:anim>
                                    <p:anim calcmode="lin" valueType="num">
                                      <p:cBhvr>
                                        <p:cTn dur="500" fill="hold" id="47"/>
                                        <p:tgtEl>
                                          <p:spTgt spid="25"/>
                                        </p:tgtEl>
                                        <p:attrNameLst>
                                          <p:attrName>ppt_h</p:attrName>
                                        </p:attrNameLst>
                                      </p:cBhvr>
                                      <p:tavLst>
                                        <p:tav tm="0">
                                          <p:val>
                                            <p:fltVal val="0"/>
                                          </p:val>
                                        </p:tav>
                                        <p:tav tm="100000">
                                          <p:val>
                                            <p:strVal val="#ppt_h"/>
                                          </p:val>
                                        </p:tav>
                                      </p:tavLst>
                                    </p:anim>
                                    <p:animEffect filter="fade" transition="in">
                                      <p:cBhvr>
                                        <p:cTn dur="500" id="48"/>
                                        <p:tgtEl>
                                          <p:spTgt spid="25"/>
                                        </p:tgtEl>
                                      </p:cBhvr>
                                    </p:animEffect>
                                  </p:childTnLst>
                                </p:cTn>
                              </p:par>
                              <p:par>
                                <p:cTn fill="hold" grpId="0" id="49" nodeType="withEffect" presetClass="entr" presetID="42" presetSubtype="0">
                                  <p:stCondLst>
                                    <p:cond delay="2250"/>
                                  </p:stCondLst>
                                  <p:childTnLst>
                                    <p:set>
                                      <p:cBhvr>
                                        <p:cTn dur="1" fill="hold" id="50">
                                          <p:stCondLst>
                                            <p:cond delay="0"/>
                                          </p:stCondLst>
                                        </p:cTn>
                                        <p:tgtEl>
                                          <p:spTgt spid="19"/>
                                        </p:tgtEl>
                                        <p:attrNameLst>
                                          <p:attrName>style.visibility</p:attrName>
                                        </p:attrNameLst>
                                      </p:cBhvr>
                                      <p:to>
                                        <p:strVal val="visible"/>
                                      </p:to>
                                    </p:set>
                                    <p:animEffect filter="fade" transition="in">
                                      <p:cBhvr>
                                        <p:cTn dur="500" id="51"/>
                                        <p:tgtEl>
                                          <p:spTgt spid="19"/>
                                        </p:tgtEl>
                                      </p:cBhvr>
                                    </p:animEffect>
                                    <p:anim calcmode="lin" valueType="num">
                                      <p:cBhvr>
                                        <p:cTn dur="500" fill="hold" id="52"/>
                                        <p:tgtEl>
                                          <p:spTgt spid="19"/>
                                        </p:tgtEl>
                                        <p:attrNameLst>
                                          <p:attrName>ppt_x</p:attrName>
                                        </p:attrNameLst>
                                      </p:cBhvr>
                                      <p:tavLst>
                                        <p:tav tm="0">
                                          <p:val>
                                            <p:strVal val="#ppt_x"/>
                                          </p:val>
                                        </p:tav>
                                        <p:tav tm="100000">
                                          <p:val>
                                            <p:strVal val="#ppt_x"/>
                                          </p:val>
                                        </p:tav>
                                      </p:tavLst>
                                    </p:anim>
                                    <p:anim calcmode="lin" valueType="num">
                                      <p:cBhvr>
                                        <p:cTn dur="500" fill="hold" id="53"/>
                                        <p:tgtEl>
                                          <p:spTgt spid="19"/>
                                        </p:tgtEl>
                                        <p:attrNameLst>
                                          <p:attrName>ppt_y</p:attrName>
                                        </p:attrNameLst>
                                      </p:cBhvr>
                                      <p:tavLst>
                                        <p:tav tm="0">
                                          <p:val>
                                            <p:strVal val="#ppt_y+.1"/>
                                          </p:val>
                                        </p:tav>
                                        <p:tav tm="100000">
                                          <p:val>
                                            <p:strVal val="#ppt_y"/>
                                          </p:val>
                                        </p:tav>
                                      </p:tavLst>
                                    </p:anim>
                                  </p:childTnLst>
                                </p:cTn>
                              </p:par>
                              <p:par>
                                <p:cTn fill="hold" grpId="0" id="54" nodeType="withEffect" presetClass="entr" presetID="22" presetSubtype="8">
                                  <p:stCondLst>
                                    <p:cond delay="2750"/>
                                  </p:stCondLst>
                                  <p:childTnLst>
                                    <p:set>
                                      <p:cBhvr>
                                        <p:cTn dur="1" fill="hold" id="55">
                                          <p:stCondLst>
                                            <p:cond delay="0"/>
                                          </p:stCondLst>
                                        </p:cTn>
                                        <p:tgtEl>
                                          <p:spTgt spid="18"/>
                                        </p:tgtEl>
                                        <p:attrNameLst>
                                          <p:attrName>style.visibility</p:attrName>
                                        </p:attrNameLst>
                                      </p:cBhvr>
                                      <p:to>
                                        <p:strVal val="visible"/>
                                      </p:to>
                                    </p:set>
                                    <p:animEffect filter="wipe(left)" transition="in">
                                      <p:cBhvr>
                                        <p:cTn dur="500" id="56"/>
                                        <p:tgtEl>
                                          <p:spTgt spid="18"/>
                                        </p:tgtEl>
                                      </p:cBhvr>
                                    </p:animEffect>
                                  </p:childTnLst>
                                </p:cTn>
                              </p:par>
                              <p:par>
                                <p:cTn fill="hold" grpId="0" id="57" nodeType="withEffect" presetClass="entr" presetID="22" presetSubtype="8">
                                  <p:stCondLst>
                                    <p:cond delay="3000"/>
                                  </p:stCondLst>
                                  <p:childTnLst>
                                    <p:set>
                                      <p:cBhvr>
                                        <p:cTn dur="1" fill="hold" id="58">
                                          <p:stCondLst>
                                            <p:cond delay="0"/>
                                          </p:stCondLst>
                                        </p:cTn>
                                        <p:tgtEl>
                                          <p:spTgt spid="21"/>
                                        </p:tgtEl>
                                        <p:attrNameLst>
                                          <p:attrName>style.visibility</p:attrName>
                                        </p:attrNameLst>
                                      </p:cBhvr>
                                      <p:to>
                                        <p:strVal val="visible"/>
                                      </p:to>
                                    </p:set>
                                    <p:animEffect filter="wipe(left)" transition="in">
                                      <p:cBhvr>
                                        <p:cTn dur="500" id="59"/>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13"/>
      <p:bldP grpId="0" spid="14"/>
      <p:bldP grpId="0" spid="15"/>
      <p:bldP grpId="0" spid="16"/>
      <p:bldP grpId="0" spid="17"/>
      <p:bldP grpId="0" spid="18"/>
      <p:bldP grpId="0" spid="19"/>
      <p:bldP grpId="0" spid="20"/>
      <p:bldP grpId="0" spid="21"/>
      <p:bldP grpId="0" spid="22"/>
      <p:bldP grpId="0" spid="23"/>
      <p:bldP grpId="0" spid="2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40558" y="377325"/>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企业文化</a:t>
            </a:r>
          </a:p>
        </p:txBody>
      </p:sp>
      <p:grpSp>
        <p:nvGrpSpPr>
          <p:cNvPr id="37" name="组合 36"/>
          <p:cNvGrpSpPr/>
          <p:nvPr/>
        </p:nvGrpSpPr>
        <p:grpSpPr>
          <a:xfrm>
            <a:off x="782638" y="1684675"/>
            <a:ext cx="3774848" cy="7716186"/>
            <a:chOff x="782638" y="1684675"/>
            <a:chExt cx="3774848" cy="7716186"/>
          </a:xfrm>
        </p:grpSpPr>
        <p:sp>
          <p:nvSpPr>
            <p:cNvPr id="38" name="矩形 37"/>
            <p:cNvSpPr/>
            <p:nvPr/>
          </p:nvSpPr>
          <p:spPr>
            <a:xfrm>
              <a:off x="928914" y="2572657"/>
              <a:ext cx="3490686" cy="4399643"/>
            </a:xfrm>
            <a:prstGeom prst="rect">
              <a:avLst/>
            </a:prstGeom>
            <a:blipFill>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39" name="组合 38"/>
            <p:cNvGrpSpPr/>
            <p:nvPr/>
          </p:nvGrpSpPr>
          <p:grpSpPr>
            <a:xfrm>
              <a:off x="782638" y="1684675"/>
              <a:ext cx="3774848" cy="7716186"/>
              <a:chOff x="901560" y="1027665"/>
              <a:chExt cx="2361296" cy="4826737"/>
            </a:xfrm>
            <a:effectLst>
              <a:outerShdw algn="tl" blurRad="152400" dir="2700000" rotWithShape="0" sx="103000" sy="103000">
                <a:prstClr val="black">
                  <a:alpha val="40000"/>
                </a:prstClr>
              </a:outerShdw>
            </a:effectLst>
          </p:grpSpPr>
          <p:sp>
            <p:nvSpPr>
              <p:cNvPr id="40" name="任意多边形 39"/>
              <p:cNvSpPr/>
              <p:nvPr/>
            </p:nvSpPr>
            <p:spPr>
              <a:xfrm>
                <a:off x="901560" y="1027665"/>
                <a:ext cx="2361296" cy="4826737"/>
              </a:xfrm>
              <a:custGeom>
                <a:gdLst>
                  <a:gd fmla="*/ 152937 w 2361296" name="connsiteX0"/>
                  <a:gd fmla="*/ 597223 h 4826737" name="connsiteY0"/>
                  <a:gd fmla="*/ 152937 w 2361296" name="connsiteX1"/>
                  <a:gd fmla="*/ 4238663 h 4826737" name="connsiteY1"/>
                  <a:gd fmla="*/ 2203470 w 2361296" name="connsiteX2"/>
                  <a:gd fmla="*/ 4238663 h 4826737" name="connsiteY2"/>
                  <a:gd fmla="*/ 2203470 w 2361296" name="connsiteX3"/>
                  <a:gd fmla="*/ 597223 h 4826737" name="connsiteY3"/>
                  <a:gd fmla="*/ 349644 w 2361296" name="connsiteX4"/>
                  <a:gd fmla="*/ 0 h 4826737" name="connsiteY4"/>
                  <a:gd fmla="*/ 2011820 w 2361296" name="connsiteX5"/>
                  <a:gd fmla="*/ 0 h 4826737" name="connsiteY5"/>
                  <a:gd fmla="*/ 2339269 w 2361296" name="connsiteX6"/>
                  <a:gd fmla="*/ 327449 h 4826737" name="connsiteY6"/>
                  <a:gd fmla="*/ 2339269 w 2361296" name="connsiteX7"/>
                  <a:gd fmla="*/ 896820 h 4826737" name="connsiteY7"/>
                  <a:gd fmla="*/ 2361296 w 2361296" name="connsiteX8"/>
                  <a:gd fmla="*/ 896820 h 4826737" name="connsiteY8"/>
                  <a:gd fmla="*/ 2361296 w 2361296" name="connsiteX9"/>
                  <a:gd fmla="*/ 1146806 h 4826737" name="connsiteY9"/>
                  <a:gd fmla="*/ 2339269 w 2361296" name="connsiteX10"/>
                  <a:gd fmla="*/ 1146806 h 4826737" name="connsiteY10"/>
                  <a:gd fmla="*/ 2339269 w 2361296" name="connsiteX11"/>
                  <a:gd fmla="*/ 4499288 h 4826737" name="connsiteY11"/>
                  <a:gd fmla="*/ 2011820 w 2361296" name="connsiteX12"/>
                  <a:gd fmla="*/ 4826737 h 4826737" name="connsiteY12"/>
                  <a:gd fmla="*/ 349644 w 2361296" name="connsiteX13"/>
                  <a:gd fmla="*/ 4826737 h 4826737" name="connsiteY13"/>
                  <a:gd fmla="*/ 22195 w 2361296" name="connsiteX14"/>
                  <a:gd fmla="*/ 4499288 h 4826737" name="connsiteY14"/>
                  <a:gd fmla="*/ 22195 w 2361296" name="connsiteX15"/>
                  <a:gd fmla="*/ 1449438 h 4826737" name="connsiteY15"/>
                  <a:gd fmla="*/ 6350 w 2361296" name="connsiteX16"/>
                  <a:gd fmla="*/ 1449438 h 4826737" name="connsiteY16"/>
                  <a:gd fmla="*/ 6350 w 2361296" name="connsiteX17"/>
                  <a:gd fmla="*/ 1199453 h 4826737" name="connsiteY17"/>
                  <a:gd fmla="*/ 22195 w 2361296" name="connsiteX18"/>
                  <a:gd fmla="*/ 1199453 h 4826737" name="connsiteY18"/>
                  <a:gd fmla="*/ 22195 w 2361296" name="connsiteX19"/>
                  <a:gd fmla="*/ 1146806 h 4826737" name="connsiteY19"/>
                  <a:gd fmla="*/ 0 w 2361296" name="connsiteX20"/>
                  <a:gd fmla="*/ 1146806 h 4826737" name="connsiteY20"/>
                  <a:gd fmla="*/ 0 w 2361296" name="connsiteX21"/>
                  <a:gd fmla="*/ 896820 h 4826737" name="connsiteY21"/>
                  <a:gd fmla="*/ 22195 w 2361296" name="connsiteX22"/>
                  <a:gd fmla="*/ 896820 h 4826737" name="connsiteY22"/>
                  <a:gd fmla="*/ 22195 w 2361296" name="connsiteX23"/>
                  <a:gd fmla="*/ 745041 h 4826737" name="connsiteY23"/>
                  <a:gd fmla="*/ 6350 w 2361296" name="connsiteX24"/>
                  <a:gd fmla="*/ 745041 h 4826737" name="connsiteY24"/>
                  <a:gd fmla="*/ 6350 w 2361296" name="connsiteX25"/>
                  <a:gd fmla="*/ 603224 h 4826737" name="connsiteY25"/>
                  <a:gd fmla="*/ 22195 w 2361296" name="connsiteX26"/>
                  <a:gd fmla="*/ 603224 h 4826737" name="connsiteY26"/>
                  <a:gd fmla="*/ 22195 w 2361296" name="connsiteX27"/>
                  <a:gd fmla="*/ 327449 h 4826737" name="connsiteY27"/>
                  <a:gd fmla="*/ 349644 w 2361296" name="connsiteX28"/>
                  <a:gd fmla="*/ 0 h 4826737"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4826737" w="2361296">
                    <a:moveTo>
                      <a:pt x="152937" y="597223"/>
                    </a:moveTo>
                    <a:lnTo>
                      <a:pt x="152937" y="4238663"/>
                    </a:lnTo>
                    <a:lnTo>
                      <a:pt x="2203470" y="4238663"/>
                    </a:lnTo>
                    <a:lnTo>
                      <a:pt x="2203470" y="597223"/>
                    </a:lnTo>
                    <a:close/>
                    <a:moveTo>
                      <a:pt x="349644" y="0"/>
                    </a:moveTo>
                    <a:lnTo>
                      <a:pt x="2011820" y="0"/>
                    </a:lnTo>
                    <a:cubicBezTo>
                      <a:pt x="2192666" y="0"/>
                      <a:pt x="2339269" y="146604"/>
                      <a:pt x="2339269" y="327449"/>
                    </a:cubicBezTo>
                    <a:lnTo>
                      <a:pt x="2339269" y="896820"/>
                    </a:lnTo>
                    <a:lnTo>
                      <a:pt x="2361296" y="896820"/>
                    </a:lnTo>
                    <a:lnTo>
                      <a:pt x="2361296" y="1146806"/>
                    </a:lnTo>
                    <a:lnTo>
                      <a:pt x="2339269" y="1146806"/>
                    </a:lnTo>
                    <a:lnTo>
                      <a:pt x="2339269" y="4499288"/>
                    </a:lnTo>
                    <a:cubicBezTo>
                      <a:pt x="2339269" y="4680134"/>
                      <a:pt x="2192666" y="4826737"/>
                      <a:pt x="2011820" y="4826737"/>
                    </a:cubicBezTo>
                    <a:lnTo>
                      <a:pt x="349644" y="4826737"/>
                    </a:lnTo>
                    <a:cubicBezTo>
                      <a:pt x="168799" y="4826737"/>
                      <a:pt x="22195" y="4680134"/>
                      <a:pt x="22195" y="4499288"/>
                    </a:cubicBezTo>
                    <a:lnTo>
                      <a:pt x="22195" y="1449438"/>
                    </a:lnTo>
                    <a:lnTo>
                      <a:pt x="6350" y="1449438"/>
                    </a:lnTo>
                    <a:lnTo>
                      <a:pt x="6350" y="1199453"/>
                    </a:lnTo>
                    <a:lnTo>
                      <a:pt x="22195" y="1199453"/>
                    </a:lnTo>
                    <a:lnTo>
                      <a:pt x="22195" y="1146806"/>
                    </a:lnTo>
                    <a:lnTo>
                      <a:pt x="0" y="1146806"/>
                    </a:lnTo>
                    <a:lnTo>
                      <a:pt x="0" y="896820"/>
                    </a:lnTo>
                    <a:lnTo>
                      <a:pt x="22195" y="896820"/>
                    </a:lnTo>
                    <a:lnTo>
                      <a:pt x="22195" y="745041"/>
                    </a:lnTo>
                    <a:lnTo>
                      <a:pt x="6350" y="745041"/>
                    </a:lnTo>
                    <a:lnTo>
                      <a:pt x="6350" y="603224"/>
                    </a:lnTo>
                    <a:lnTo>
                      <a:pt x="22195" y="603224"/>
                    </a:lnTo>
                    <a:lnTo>
                      <a:pt x="22195" y="327449"/>
                    </a:lnTo>
                    <a:cubicBezTo>
                      <a:pt x="22195" y="146604"/>
                      <a:pt x="168799" y="0"/>
                      <a:pt x="3496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solidFill>
                    <a:prstClr val="white"/>
                  </a:solidFill>
                </a:endParaRPr>
              </a:p>
            </p:txBody>
          </p:sp>
          <p:sp>
            <p:nvSpPr>
              <p:cNvPr id="41" name="椭圆 40"/>
              <p:cNvSpPr/>
              <p:nvPr/>
            </p:nvSpPr>
            <p:spPr>
              <a:xfrm>
                <a:off x="1690348" y="1314944"/>
                <a:ext cx="44377" cy="44377"/>
              </a:xfrm>
              <a:prstGeom prst="ellipse">
                <a:avLst/>
              </a:prstGeom>
              <a:solidFill>
                <a:srgbClr val="121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2" name="圆角矩形 41"/>
              <p:cNvSpPr/>
              <p:nvPr/>
            </p:nvSpPr>
            <p:spPr>
              <a:xfrm>
                <a:off x="1876276" y="1318432"/>
                <a:ext cx="399615" cy="42292"/>
              </a:xfrm>
              <a:prstGeom prst="roundRect">
                <a:avLst>
                  <a:gd fmla="val 43334" name="adj"/>
                </a:avLst>
              </a:prstGeom>
              <a:solidFill>
                <a:srgbClr val="1F1F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3" name="椭圆 42"/>
              <p:cNvSpPr/>
              <p:nvPr/>
            </p:nvSpPr>
            <p:spPr>
              <a:xfrm>
                <a:off x="1901261" y="5352417"/>
                <a:ext cx="357007" cy="357006"/>
              </a:xfrm>
              <a:prstGeom prst="ellipse">
                <a:avLst/>
              </a:prstGeom>
              <a:solidFill>
                <a:schemeClr val="bg1">
                  <a:lumMod val="85000"/>
                </a:schemeClr>
              </a:solidFill>
              <a:ln w="19050">
                <a:solidFill>
                  <a:srgbClr val="FFD82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grpSp>
        <p:nvGrpSpPr>
          <p:cNvPr id="44" name="组合 43"/>
          <p:cNvGrpSpPr/>
          <p:nvPr/>
        </p:nvGrpSpPr>
        <p:grpSpPr>
          <a:xfrm>
            <a:off x="6550504" y="2143929"/>
            <a:ext cx="4790596" cy="1061718"/>
            <a:chOff x="6550504" y="2154212"/>
            <a:chExt cx="4790596" cy="1061718"/>
          </a:xfrm>
        </p:grpSpPr>
        <p:sp>
          <p:nvSpPr>
            <p:cNvPr id="45" name="文本框 44"/>
            <p:cNvSpPr txBox="1"/>
            <p:nvPr/>
          </p:nvSpPr>
          <p:spPr>
            <a:xfrm>
              <a:off x="6561463" y="2154212"/>
              <a:ext cx="1783080" cy="365760"/>
            </a:xfrm>
            <a:prstGeom prst="rect">
              <a:avLst/>
            </a:prstGeom>
            <a:noFill/>
          </p:spPr>
          <p:txBody>
            <a:bodyPr rtlCol="0" wrap="none">
              <a:spAutoFit/>
            </a:bodyPr>
            <a:lstStyle/>
            <a:p>
              <a:r>
                <a:rPr altLang="en-US" b="1" lang="zh-CN" spc="300">
                  <a:solidFill>
                    <a:srgbClr val="00B050"/>
                  </a:solidFill>
                  <a:latin charset="-122" panose="020b0503020204020204" pitchFamily="34" typeface="微软雅黑"/>
                </a:rPr>
                <a:t>添加您的标题</a:t>
              </a:r>
            </a:p>
          </p:txBody>
        </p:sp>
        <p:sp>
          <p:nvSpPr>
            <p:cNvPr id="46" name="文本框 45"/>
            <p:cNvSpPr txBox="1"/>
            <p:nvPr/>
          </p:nvSpPr>
          <p:spPr>
            <a:xfrm>
              <a:off x="6550503" y="2515354"/>
              <a:ext cx="4790596" cy="731520"/>
            </a:xfrm>
            <a:prstGeom prst="rect">
              <a:avLst/>
            </a:prstGeom>
            <a:noFill/>
          </p:spPr>
          <p:txBody>
            <a:bodyPr rtlCol="0" wrap="square">
              <a:spAutoFit/>
            </a:bodyPr>
            <a:lstStyle/>
            <a:p>
              <a:pPr>
                <a:lnSpc>
                  <a:spcPct val="150000"/>
                </a:lnSpc>
              </a:pPr>
              <a:r>
                <a:rPr altLang="en-US" lang="zh-CN" spc="300" sz="1400">
                  <a:solidFill>
                    <a:schemeClr val="tx1">
                      <a:lumMod val="50000"/>
                      <a:lumOff val="50000"/>
                    </a:schemeClr>
                  </a:solidFill>
                  <a:latin charset="-122" panose="020b0503020204020204" pitchFamily="34" typeface="微软雅黑"/>
                </a:rPr>
                <a:t>由在此输入详细介绍，以表达项目工作的详细资料和文字信息。</a:t>
              </a:r>
            </a:p>
          </p:txBody>
        </p:sp>
      </p:grpSp>
      <p:grpSp>
        <p:nvGrpSpPr>
          <p:cNvPr id="47" name="组合 46"/>
          <p:cNvGrpSpPr/>
          <p:nvPr/>
        </p:nvGrpSpPr>
        <p:grpSpPr>
          <a:xfrm>
            <a:off x="6550504" y="3531223"/>
            <a:ext cx="4790596" cy="1061718"/>
            <a:chOff x="6550504" y="3553983"/>
            <a:chExt cx="4790596" cy="1061718"/>
          </a:xfrm>
        </p:grpSpPr>
        <p:sp>
          <p:nvSpPr>
            <p:cNvPr id="48" name="文本框 47"/>
            <p:cNvSpPr txBox="1"/>
            <p:nvPr/>
          </p:nvSpPr>
          <p:spPr>
            <a:xfrm>
              <a:off x="6561463" y="3553983"/>
              <a:ext cx="1783080" cy="365760"/>
            </a:xfrm>
            <a:prstGeom prst="rect">
              <a:avLst/>
            </a:prstGeom>
            <a:noFill/>
          </p:spPr>
          <p:txBody>
            <a:bodyPr rtlCol="0" wrap="none">
              <a:spAutoFit/>
            </a:bodyPr>
            <a:lstStyle/>
            <a:p>
              <a:r>
                <a:rPr altLang="en-US" b="1" lang="zh-CN" spc="300">
                  <a:solidFill>
                    <a:srgbClr val="0070C0"/>
                  </a:solidFill>
                  <a:latin charset="-122" panose="020b0503020204020204" pitchFamily="34" typeface="微软雅黑"/>
                </a:rPr>
                <a:t>添加您的标题</a:t>
              </a:r>
            </a:p>
          </p:txBody>
        </p:sp>
        <p:sp>
          <p:nvSpPr>
            <p:cNvPr id="49" name="文本框 48"/>
            <p:cNvSpPr txBox="1"/>
            <p:nvPr/>
          </p:nvSpPr>
          <p:spPr>
            <a:xfrm>
              <a:off x="6550503" y="3915125"/>
              <a:ext cx="4790596" cy="731520"/>
            </a:xfrm>
            <a:prstGeom prst="rect">
              <a:avLst/>
            </a:prstGeom>
            <a:noFill/>
          </p:spPr>
          <p:txBody>
            <a:bodyPr rtlCol="0" wrap="square">
              <a:spAutoFit/>
            </a:bodyPr>
            <a:lstStyle/>
            <a:p>
              <a:pPr>
                <a:lnSpc>
                  <a:spcPct val="150000"/>
                </a:lnSpc>
              </a:pPr>
              <a:r>
                <a:rPr altLang="en-US" lang="zh-CN" spc="300" sz="1400">
                  <a:solidFill>
                    <a:schemeClr val="tx1">
                      <a:lumMod val="50000"/>
                      <a:lumOff val="50000"/>
                    </a:schemeClr>
                  </a:solidFill>
                  <a:latin charset="-122" panose="020b0503020204020204" pitchFamily="34" typeface="微软雅黑"/>
                </a:rPr>
                <a:t>由在此输入详细介绍，以表达项目工作的详细资料和文字信息。</a:t>
              </a:r>
            </a:p>
          </p:txBody>
        </p:sp>
      </p:grpSp>
      <p:grpSp>
        <p:nvGrpSpPr>
          <p:cNvPr id="50" name="组合 49"/>
          <p:cNvGrpSpPr>
            <a:grpSpLocks noChangeAspect="1"/>
          </p:cNvGrpSpPr>
          <p:nvPr/>
        </p:nvGrpSpPr>
        <p:grpSpPr>
          <a:xfrm>
            <a:off x="5789733" y="4812591"/>
            <a:ext cx="360000" cy="270001"/>
            <a:chOff x="8310651" y="730622"/>
            <a:chExt cx="293914" cy="220436"/>
          </a:xfrm>
          <a:solidFill>
            <a:schemeClr val="tx1">
              <a:lumMod val="85000"/>
              <a:lumOff val="15000"/>
            </a:schemeClr>
          </a:solidFill>
        </p:grpSpPr>
        <p:sp>
          <p:nvSpPr>
            <p:cNvPr id="51" name="任意多边形 50"/>
            <p:cNvSpPr/>
            <p:nvPr/>
          </p:nvSpPr>
          <p:spPr>
            <a:xfrm>
              <a:off x="8310651" y="730622"/>
              <a:ext cx="293914" cy="220436"/>
            </a:xfrm>
            <a:custGeom>
              <a:gdLst>
                <a:gd fmla="*/ 91848 w 293914" name="connsiteX0"/>
                <a:gd fmla="*/ 137079 h 220436" name="connsiteY0"/>
                <a:gd fmla="*/ 91848 w 293914" name="connsiteX1"/>
                <a:gd fmla="*/ 183696 h 220436" name="connsiteY1"/>
                <a:gd fmla="*/ 55109 w 293914" name="connsiteX2"/>
                <a:gd fmla="*/ 183696 h 220436" name="connsiteY2"/>
                <a:gd fmla="*/ 55109 w 293914" name="connsiteX3"/>
                <a:gd fmla="*/ 173203 h 220436" name="connsiteY3"/>
                <a:gd fmla="*/ 59281 w 293914" name="connsiteX4"/>
                <a:gd fmla="*/ 169032 h 220436" name="connsiteY4"/>
                <a:gd fmla="*/ 59588 w 293914" name="connsiteX5"/>
                <a:gd fmla="*/ 169339 h 220436" name="connsiteY5"/>
                <a:gd fmla="*/ 119289 w 293914" name="connsiteX6"/>
                <a:gd fmla="*/ 109638 h 220436" name="connsiteY6"/>
                <a:gd fmla="*/ 146957 w 293914" name="connsiteX7"/>
                <a:gd fmla="*/ 137306 h 220436" name="connsiteY7"/>
                <a:gd fmla="*/ 146957 w 293914" name="connsiteX8"/>
                <a:gd fmla="*/ 183696 h 220436" name="connsiteY8"/>
                <a:gd fmla="*/ 110218 w 293914" name="connsiteX9"/>
                <a:gd fmla="*/ 183696 h 220436" name="connsiteY9"/>
                <a:gd fmla="*/ 110218 w 293914" name="connsiteX10"/>
                <a:gd fmla="*/ 118709 h 220436" name="connsiteY10"/>
                <a:gd fmla="*/ 202066 w 293914" name="connsiteX11"/>
                <a:gd fmla="*/ 100339 h 220436" name="connsiteY11"/>
                <a:gd fmla="*/ 202066 w 293914" name="connsiteX12"/>
                <a:gd fmla="*/ 183696 h 220436" name="connsiteY12"/>
                <a:gd fmla="*/ 165327 w 293914" name="connsiteX13"/>
                <a:gd fmla="*/ 183696 h 220436" name="connsiteY13"/>
                <a:gd fmla="*/ 165327 w 293914" name="connsiteX14"/>
                <a:gd fmla="*/ 137078 h 220436" name="connsiteY14"/>
                <a:gd fmla="*/ 250173 w 293914" name="connsiteX15"/>
                <a:gd fmla="*/ 52232 h 220436" name="connsiteY15"/>
                <a:gd fmla="*/ 257175 w 293914" name="connsiteX16"/>
                <a:gd fmla="*/ 59234 h 220436" name="connsiteY16"/>
                <a:gd fmla="*/ 257175 w 293914" name="connsiteX17"/>
                <a:gd fmla="*/ 183696 h 220436" name="connsiteY17"/>
                <a:gd fmla="*/ 220436 w 293914" name="connsiteX18"/>
                <a:gd fmla="*/ 183696 h 220436" name="connsiteY18"/>
                <a:gd fmla="*/ 220436 w 293914" name="connsiteX19"/>
                <a:gd fmla="*/ 81969 h 220436" name="connsiteY19"/>
                <a:gd fmla="*/ 0 w 293914" name="connsiteX20"/>
                <a:gd fmla="*/ 0 h 220436" name="connsiteY20"/>
                <a:gd fmla="*/ 18370 w 293914" name="connsiteX21"/>
                <a:gd fmla="*/ 0 h 220436" name="connsiteY21"/>
                <a:gd fmla="*/ 18370 w 293914" name="connsiteX22"/>
                <a:gd fmla="*/ 202066 h 220436" name="connsiteY22"/>
                <a:gd fmla="*/ 20814 w 293914" name="connsiteX23"/>
                <a:gd fmla="*/ 202066 h 220436" name="connsiteY23"/>
                <a:gd fmla="*/ 20814 w 293914" name="connsiteX24"/>
                <a:gd fmla="*/ 207498 h 220436" name="connsiteY24"/>
                <a:gd fmla="*/ 26246 w 293914" name="connsiteX25"/>
                <a:gd fmla="*/ 202066 h 220436" name="connsiteY25"/>
                <a:gd fmla="*/ 293914 w 293914" name="connsiteX26"/>
                <a:gd fmla="*/ 202066 h 220436" name="connsiteY26"/>
                <a:gd fmla="*/ 293914 w 293914" name="connsiteX27"/>
                <a:gd fmla="*/ 220436 h 220436" name="connsiteY27"/>
                <a:gd fmla="*/ 0 w 293914" name="connsiteX28"/>
                <a:gd fmla="*/ 220436 h 220436"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220435" w="293914">
                  <a:moveTo>
                    <a:pt x="91848" y="137079"/>
                  </a:moveTo>
                  <a:lnTo>
                    <a:pt x="91848" y="183696"/>
                  </a:lnTo>
                  <a:lnTo>
                    <a:pt x="55109" y="183696"/>
                  </a:lnTo>
                  <a:lnTo>
                    <a:pt x="55109" y="173203"/>
                  </a:lnTo>
                  <a:lnTo>
                    <a:pt x="59281" y="169032"/>
                  </a:lnTo>
                  <a:lnTo>
                    <a:pt x="59588" y="169339"/>
                  </a:lnTo>
                  <a:close/>
                  <a:moveTo>
                    <a:pt x="119289" y="109638"/>
                  </a:moveTo>
                  <a:lnTo>
                    <a:pt x="146957" y="137306"/>
                  </a:lnTo>
                  <a:lnTo>
                    <a:pt x="146957" y="183696"/>
                  </a:lnTo>
                  <a:lnTo>
                    <a:pt x="110218" y="183696"/>
                  </a:lnTo>
                  <a:lnTo>
                    <a:pt x="110218" y="118709"/>
                  </a:lnTo>
                  <a:close/>
                  <a:moveTo>
                    <a:pt x="202066" y="100339"/>
                  </a:moveTo>
                  <a:lnTo>
                    <a:pt x="202066" y="183696"/>
                  </a:lnTo>
                  <a:lnTo>
                    <a:pt x="165327" y="183696"/>
                  </a:lnTo>
                  <a:lnTo>
                    <a:pt x="165327" y="137078"/>
                  </a:lnTo>
                  <a:close/>
                  <a:moveTo>
                    <a:pt x="250173" y="52232"/>
                  </a:moveTo>
                  <a:lnTo>
                    <a:pt x="257175" y="59234"/>
                  </a:lnTo>
                  <a:lnTo>
                    <a:pt x="257175" y="183696"/>
                  </a:lnTo>
                  <a:lnTo>
                    <a:pt x="220436" y="183696"/>
                  </a:lnTo>
                  <a:lnTo>
                    <a:pt x="220436" y="81969"/>
                  </a:lnTo>
                  <a:close/>
                  <a:moveTo>
                    <a:pt x="0" y="0"/>
                  </a:moveTo>
                  <a:lnTo>
                    <a:pt x="18370" y="0"/>
                  </a:lnTo>
                  <a:lnTo>
                    <a:pt x="18370" y="202066"/>
                  </a:lnTo>
                  <a:lnTo>
                    <a:pt x="20814" y="202066"/>
                  </a:lnTo>
                  <a:lnTo>
                    <a:pt x="20814" y="207498"/>
                  </a:lnTo>
                  <a:lnTo>
                    <a:pt x="26246" y="202066"/>
                  </a:lnTo>
                  <a:lnTo>
                    <a:pt x="293914" y="202066"/>
                  </a:lnTo>
                  <a:lnTo>
                    <a:pt x="293914" y="220436"/>
                  </a:lnTo>
                  <a:lnTo>
                    <a:pt x="0" y="220436"/>
                  </a:lnTo>
                  <a:close/>
                </a:path>
              </a:pathLst>
            </a:custGeom>
            <a:grp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kern="0" lang="en-US" sz="2000">
                <a:solidFill>
                  <a:prstClr val="black"/>
                </a:solidFill>
                <a:latin charset="0" pitchFamily="2" typeface="FontAwesome"/>
              </a:endParaRPr>
            </a:p>
          </p:txBody>
        </p:sp>
        <p:sp>
          <p:nvSpPr>
            <p:cNvPr id="56" name="任意多边形 55"/>
            <p:cNvSpPr/>
            <p:nvPr/>
          </p:nvSpPr>
          <p:spPr>
            <a:xfrm>
              <a:off x="8342684" y="738616"/>
              <a:ext cx="243398" cy="169919"/>
            </a:xfrm>
            <a:custGeom>
              <a:gdLst>
                <a:gd fmla="*/ 176377 w 243398" name="connsiteX0"/>
                <a:gd fmla="*/ 0 h 169919" name="connsiteY0"/>
                <a:gd fmla="*/ 238805 w 243398" name="connsiteX1"/>
                <a:gd fmla="*/ 0 h 169919" name="connsiteY1"/>
                <a:gd fmla="*/ 242106 w 243398" name="connsiteX2"/>
                <a:gd fmla="*/ 1291 h 169919" name="connsiteY2"/>
                <a:gd fmla="*/ 243398 w 243398" name="connsiteX3"/>
                <a:gd fmla="*/ 4592 h 169919" name="connsiteY3"/>
                <a:gd fmla="*/ 243398 w 243398" name="connsiteX4"/>
                <a:gd fmla="*/ 67020 h 169919" name="connsiteY4"/>
                <a:gd fmla="*/ 240599 w 243398" name="connsiteX5"/>
                <a:gd fmla="*/ 71254 h 169919" name="connsiteY5"/>
                <a:gd fmla="*/ 235505 w 243398" name="connsiteX6"/>
                <a:gd fmla="*/ 70177 h 169919" name="connsiteY6"/>
                <a:gd fmla="*/ 218140 w 243398" name="connsiteX7"/>
                <a:gd fmla="*/ 52812 h 169919" name="connsiteY7"/>
                <a:gd fmla="*/ 127296 w 243398" name="connsiteX8"/>
                <a:gd fmla="*/ 143656 h 169919" name="connsiteY8"/>
                <a:gd fmla="*/ 123995 w 243398" name="connsiteX9"/>
                <a:gd fmla="*/ 145091 h 169919" name="connsiteY9"/>
                <a:gd fmla="*/ 120694 w 243398" name="connsiteX10"/>
                <a:gd fmla="*/ 143656 h 169919" name="connsiteY10"/>
                <a:gd fmla="*/ 87256 w 243398" name="connsiteX11"/>
                <a:gd fmla="*/ 110218 h 169919" name="connsiteY11"/>
                <a:gd fmla="*/ 27555 w 243398" name="connsiteX12"/>
                <a:gd fmla="*/ 169919 h 169919" name="connsiteY12"/>
                <a:gd fmla="*/ 0 w 243398" name="connsiteX13"/>
                <a:gd fmla="*/ 142364 h 169919" name="connsiteY13"/>
                <a:gd fmla="*/ 83955 w 243398" name="connsiteX14"/>
                <a:gd fmla="*/ 58409 h 169919" name="connsiteY14"/>
                <a:gd fmla="*/ 87256 w 243398" name="connsiteX15"/>
                <a:gd fmla="*/ 56974 h 169919" name="connsiteY15"/>
                <a:gd fmla="*/ 90557 w 243398" name="connsiteX16"/>
                <a:gd fmla="*/ 58409 h 169919" name="connsiteY16"/>
                <a:gd fmla="*/ 123995 w 243398" name="connsiteX17"/>
                <a:gd fmla="*/ 91848 h 169919" name="connsiteY17"/>
                <a:gd fmla="*/ 190585 w 243398" name="connsiteX18"/>
                <a:gd fmla="*/ 25258 h 169919" name="connsiteY18"/>
                <a:gd fmla="*/ 173220 w 243398" name="connsiteX19"/>
                <a:gd fmla="*/ 7893 h 169919" name="connsiteY19"/>
                <a:gd fmla="*/ 172144 w 243398" name="connsiteX20"/>
                <a:gd fmla="*/ 2798 h 169919" name="connsiteY20"/>
                <a:gd fmla="*/ 176377 w 243398" name="connsiteX21"/>
                <a:gd fmla="*/ 0 h 169919" name="connsiteY2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b="b" l="l" r="r" t="t"/>
              <a:pathLst>
                <a:path h="169919" w="243398">
                  <a:moveTo>
                    <a:pt x="176377" y="0"/>
                  </a:moveTo>
                  <a:lnTo>
                    <a:pt x="238805" y="0"/>
                  </a:lnTo>
                  <a:cubicBezTo>
                    <a:pt x="240145" y="0"/>
                    <a:pt x="241245" y="430"/>
                    <a:pt x="242106" y="1291"/>
                  </a:cubicBezTo>
                  <a:cubicBezTo>
                    <a:pt x="242967" y="2152"/>
                    <a:pt x="243398" y="3253"/>
                    <a:pt x="243398" y="4592"/>
                  </a:cubicBezTo>
                  <a:lnTo>
                    <a:pt x="243398" y="67020"/>
                  </a:lnTo>
                  <a:cubicBezTo>
                    <a:pt x="243398" y="69029"/>
                    <a:pt x="242465" y="70441"/>
                    <a:pt x="240599" y="71254"/>
                  </a:cubicBezTo>
                  <a:cubicBezTo>
                    <a:pt x="238734" y="72067"/>
                    <a:pt x="237035" y="71708"/>
                    <a:pt x="235505" y="70177"/>
                  </a:cubicBezTo>
                  <a:lnTo>
                    <a:pt x="218140" y="52812"/>
                  </a:lnTo>
                  <a:lnTo>
                    <a:pt x="127296" y="143656"/>
                  </a:lnTo>
                  <a:cubicBezTo>
                    <a:pt x="126339" y="144613"/>
                    <a:pt x="125239" y="145091"/>
                    <a:pt x="123995" y="145091"/>
                  </a:cubicBezTo>
                  <a:cubicBezTo>
                    <a:pt x="122751" y="145091"/>
                    <a:pt x="121651" y="144613"/>
                    <a:pt x="120694" y="143656"/>
                  </a:cubicBezTo>
                  <a:lnTo>
                    <a:pt x="87256" y="110218"/>
                  </a:lnTo>
                  <a:lnTo>
                    <a:pt x="27555" y="169919"/>
                  </a:lnTo>
                  <a:lnTo>
                    <a:pt x="0" y="142364"/>
                  </a:lnTo>
                  <a:lnTo>
                    <a:pt x="83955" y="58409"/>
                  </a:lnTo>
                  <a:cubicBezTo>
                    <a:pt x="84912" y="57453"/>
                    <a:pt x="86012" y="56974"/>
                    <a:pt x="87256" y="56974"/>
                  </a:cubicBezTo>
                  <a:cubicBezTo>
                    <a:pt x="88500" y="56974"/>
                    <a:pt x="89600" y="57453"/>
                    <a:pt x="90557" y="58409"/>
                  </a:cubicBezTo>
                  <a:lnTo>
                    <a:pt x="123995" y="91848"/>
                  </a:lnTo>
                  <a:lnTo>
                    <a:pt x="190585" y="25258"/>
                  </a:lnTo>
                  <a:lnTo>
                    <a:pt x="173220" y="7893"/>
                  </a:lnTo>
                  <a:cubicBezTo>
                    <a:pt x="171689" y="6362"/>
                    <a:pt x="171331" y="4664"/>
                    <a:pt x="172144" y="2798"/>
                  </a:cubicBezTo>
                  <a:cubicBezTo>
                    <a:pt x="172957" y="933"/>
                    <a:pt x="174368" y="0"/>
                    <a:pt x="176377" y="0"/>
                  </a:cubicBezTo>
                  <a:close/>
                </a:path>
              </a:pathLst>
            </a:custGeom>
            <a:grpFill/>
            <a:ln>
              <a:solidFill>
                <a:schemeClr val="bg1"/>
              </a:solid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kern="0" lang="en-US" sz="2000">
                <a:solidFill>
                  <a:prstClr val="black"/>
                </a:solidFill>
                <a:latin charset="0" pitchFamily="2" typeface="FontAwesome"/>
              </a:endParaRPr>
            </a:p>
          </p:txBody>
        </p:sp>
      </p:grpSp>
      <p:grpSp>
        <p:nvGrpSpPr>
          <p:cNvPr id="57" name="组合 56"/>
          <p:cNvGrpSpPr/>
          <p:nvPr/>
        </p:nvGrpSpPr>
        <p:grpSpPr>
          <a:xfrm>
            <a:off x="6550504" y="4722922"/>
            <a:ext cx="4790596" cy="1061718"/>
            <a:chOff x="6550504" y="4722922"/>
            <a:chExt cx="4790596" cy="1061718"/>
          </a:xfrm>
        </p:grpSpPr>
        <p:sp>
          <p:nvSpPr>
            <p:cNvPr id="58" name="文本框 57"/>
            <p:cNvSpPr txBox="1"/>
            <p:nvPr/>
          </p:nvSpPr>
          <p:spPr>
            <a:xfrm>
              <a:off x="6561463" y="4722922"/>
              <a:ext cx="1783080" cy="365760"/>
            </a:xfrm>
            <a:prstGeom prst="rect">
              <a:avLst/>
            </a:prstGeom>
            <a:noFill/>
          </p:spPr>
          <p:txBody>
            <a:bodyPr rtlCol="0" wrap="none">
              <a:spAutoFit/>
            </a:bodyPr>
            <a:lstStyle/>
            <a:p>
              <a:r>
                <a:rPr altLang="en-US" b="1" lang="zh-CN" spc="300">
                  <a:solidFill>
                    <a:srgbClr val="00B050"/>
                  </a:solidFill>
                  <a:latin charset="-122" panose="020b0503020204020204" pitchFamily="34" typeface="微软雅黑"/>
                </a:rPr>
                <a:t>添加您的标题</a:t>
              </a:r>
            </a:p>
          </p:txBody>
        </p:sp>
        <p:sp>
          <p:nvSpPr>
            <p:cNvPr id="59" name="文本框 58"/>
            <p:cNvSpPr txBox="1"/>
            <p:nvPr/>
          </p:nvSpPr>
          <p:spPr>
            <a:xfrm>
              <a:off x="6550503" y="5084064"/>
              <a:ext cx="4790596" cy="731520"/>
            </a:xfrm>
            <a:prstGeom prst="rect">
              <a:avLst/>
            </a:prstGeom>
            <a:noFill/>
          </p:spPr>
          <p:txBody>
            <a:bodyPr rtlCol="0" wrap="square">
              <a:spAutoFit/>
            </a:bodyPr>
            <a:lstStyle/>
            <a:p>
              <a:pPr>
                <a:lnSpc>
                  <a:spcPct val="150000"/>
                </a:lnSpc>
              </a:pPr>
              <a:r>
                <a:rPr altLang="en-US" lang="zh-CN" spc="300" sz="1400">
                  <a:solidFill>
                    <a:schemeClr val="tx1">
                      <a:lumMod val="50000"/>
                      <a:lumOff val="50000"/>
                    </a:schemeClr>
                  </a:solidFill>
                  <a:latin charset="-122" panose="020b0503020204020204" pitchFamily="34" typeface="微软雅黑"/>
                </a:rPr>
                <a:t>由在此输入详细介绍，以表达项目工作的详细资料和文字信息。</a:t>
              </a:r>
            </a:p>
          </p:txBody>
        </p:sp>
      </p:grpSp>
      <p:grpSp>
        <p:nvGrpSpPr>
          <p:cNvPr id="60" name="组合 59"/>
          <p:cNvGrpSpPr>
            <a:grpSpLocks noChangeAspect="1"/>
          </p:cNvGrpSpPr>
          <p:nvPr/>
        </p:nvGrpSpPr>
        <p:grpSpPr>
          <a:xfrm>
            <a:off x="5753733" y="2143929"/>
            <a:ext cx="432000" cy="409378"/>
            <a:chOff x="4522788" y="1538288"/>
            <a:chExt cx="636587" cy="603250"/>
          </a:xfrm>
          <a:solidFill>
            <a:schemeClr val="tx1">
              <a:lumMod val="85000"/>
              <a:lumOff val="15000"/>
            </a:schemeClr>
          </a:solidFill>
        </p:grpSpPr>
        <p:sp>
          <p:nvSpPr>
            <p:cNvPr id="61" name="Freeform 176"/>
            <p:cNvSpPr/>
            <p:nvPr/>
          </p:nvSpPr>
          <p:spPr bwMode="auto">
            <a:xfrm>
              <a:off x="5032375" y="1538288"/>
              <a:ext cx="47625" cy="39688"/>
            </a:xfrm>
            <a:custGeom>
              <a:gdLst>
                <a:gd fmla="*/ 27 w 27" name="T0"/>
                <a:gd fmla="*/ 18 h 23" name="T1"/>
                <a:gd fmla="*/ 23 w 27" name="T2"/>
                <a:gd fmla="*/ 23 h 23" name="T3"/>
                <a:gd fmla="*/ 4 w 27" name="T4"/>
                <a:gd fmla="*/ 23 h 23" name="T5"/>
                <a:gd fmla="*/ 0 w 27" name="T6"/>
                <a:gd fmla="*/ 18 h 23" name="T7"/>
                <a:gd fmla="*/ 0 w 27" name="T8"/>
                <a:gd fmla="*/ 4 h 23" name="T9"/>
                <a:gd fmla="*/ 4 w 27" name="T10"/>
                <a:gd fmla="*/ 0 h 23" name="T11"/>
                <a:gd fmla="*/ 23 w 27" name="T12"/>
                <a:gd fmla="*/ 0 h 23" name="T13"/>
                <a:gd fmla="*/ 27 w 27" name="T14"/>
                <a:gd fmla="*/ 4 h 23" name="T15"/>
                <a:gd fmla="*/ 27 w 27" name="T16"/>
                <a:gd fmla="*/ 18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27">
                  <a:moveTo>
                    <a:pt x="27" y="18"/>
                  </a:moveTo>
                  <a:cubicBezTo>
                    <a:pt x="27" y="21"/>
                    <a:pt x="25" y="23"/>
                    <a:pt x="23" y="23"/>
                  </a:cubicBezTo>
                  <a:cubicBezTo>
                    <a:pt x="4" y="23"/>
                    <a:pt x="4" y="23"/>
                    <a:pt x="4" y="23"/>
                  </a:cubicBezTo>
                  <a:cubicBezTo>
                    <a:pt x="2" y="23"/>
                    <a:pt x="0" y="21"/>
                    <a:pt x="0" y="18"/>
                  </a:cubicBezTo>
                  <a:cubicBezTo>
                    <a:pt x="0" y="4"/>
                    <a:pt x="0" y="4"/>
                    <a:pt x="0" y="4"/>
                  </a:cubicBezTo>
                  <a:cubicBezTo>
                    <a:pt x="0" y="2"/>
                    <a:pt x="2" y="0"/>
                    <a:pt x="4" y="0"/>
                  </a:cubicBezTo>
                  <a:cubicBezTo>
                    <a:pt x="23" y="0"/>
                    <a:pt x="23" y="0"/>
                    <a:pt x="23" y="0"/>
                  </a:cubicBezTo>
                  <a:cubicBezTo>
                    <a:pt x="25" y="0"/>
                    <a:pt x="27" y="2"/>
                    <a:pt x="27" y="4"/>
                  </a:cubicBezTo>
                  <a:lnTo>
                    <a:pt x="27" y="1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2" name="Freeform 177"/>
            <p:cNvSpPr/>
            <p:nvPr/>
          </p:nvSpPr>
          <p:spPr bwMode="auto">
            <a:xfrm>
              <a:off x="4959350" y="1573213"/>
              <a:ext cx="53975" cy="57150"/>
            </a:xfrm>
            <a:custGeom>
              <a:gdLst>
                <a:gd fmla="*/ 28 w 31" name="T0"/>
                <a:gd fmla="*/ 8 h 33" name="T1"/>
                <a:gd fmla="*/ 30 w 31" name="T2"/>
                <a:gd fmla="*/ 14 h 33" name="T3"/>
                <a:gd fmla="*/ 21 w 31" name="T4"/>
                <a:gd fmla="*/ 30 h 33" name="T5"/>
                <a:gd fmla="*/ 15 w 31" name="T6"/>
                <a:gd fmla="*/ 32 h 33" name="T7"/>
                <a:gd fmla="*/ 3 w 31" name="T8"/>
                <a:gd fmla="*/ 25 h 33" name="T9"/>
                <a:gd fmla="*/ 1 w 31" name="T10"/>
                <a:gd fmla="*/ 19 h 33" name="T11"/>
                <a:gd fmla="*/ 10 w 31" name="T12"/>
                <a:gd fmla="*/ 3 h 33" name="T13"/>
                <a:gd fmla="*/ 16 w 31" name="T14"/>
                <a:gd fmla="*/ 1 h 33" name="T15"/>
                <a:gd fmla="*/ 28 w 31" name="T16"/>
                <a:gd fmla="*/ 8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31">
                  <a:moveTo>
                    <a:pt x="28" y="8"/>
                  </a:moveTo>
                  <a:cubicBezTo>
                    <a:pt x="30" y="9"/>
                    <a:pt x="31" y="12"/>
                    <a:pt x="30" y="14"/>
                  </a:cubicBezTo>
                  <a:cubicBezTo>
                    <a:pt x="21" y="30"/>
                    <a:pt x="21" y="30"/>
                    <a:pt x="21" y="30"/>
                  </a:cubicBezTo>
                  <a:cubicBezTo>
                    <a:pt x="20" y="32"/>
                    <a:pt x="17" y="33"/>
                    <a:pt x="15" y="32"/>
                  </a:cubicBezTo>
                  <a:cubicBezTo>
                    <a:pt x="3" y="25"/>
                    <a:pt x="3" y="25"/>
                    <a:pt x="3" y="25"/>
                  </a:cubicBezTo>
                  <a:cubicBezTo>
                    <a:pt x="1" y="23"/>
                    <a:pt x="0" y="21"/>
                    <a:pt x="1" y="19"/>
                  </a:cubicBezTo>
                  <a:cubicBezTo>
                    <a:pt x="10" y="3"/>
                    <a:pt x="10" y="3"/>
                    <a:pt x="10" y="3"/>
                  </a:cubicBezTo>
                  <a:cubicBezTo>
                    <a:pt x="11" y="1"/>
                    <a:pt x="14" y="0"/>
                    <a:pt x="16" y="1"/>
                  </a:cubicBezTo>
                  <a:lnTo>
                    <a:pt x="28" y="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3" name="Freeform 178"/>
            <p:cNvSpPr/>
            <p:nvPr/>
          </p:nvSpPr>
          <p:spPr bwMode="auto">
            <a:xfrm>
              <a:off x="4962525" y="1654175"/>
              <a:ext cx="55563" cy="58738"/>
            </a:xfrm>
            <a:custGeom>
              <a:gdLst>
                <a:gd fmla="*/ 15 w 31" name="T0"/>
                <a:gd fmla="*/ 1 h 33" name="T1"/>
                <a:gd fmla="*/ 20 w 31" name="T2"/>
                <a:gd fmla="*/ 3 h 33" name="T3"/>
                <a:gd fmla="*/ 30 w 31" name="T4"/>
                <a:gd fmla="*/ 19 h 33" name="T5"/>
                <a:gd fmla="*/ 28 w 31" name="T6"/>
                <a:gd fmla="*/ 25 h 33" name="T7"/>
                <a:gd fmla="*/ 16 w 31" name="T8"/>
                <a:gd fmla="*/ 32 h 33" name="T9"/>
                <a:gd fmla="*/ 10 w 31" name="T10"/>
                <a:gd fmla="*/ 30 h 33" name="T11"/>
                <a:gd fmla="*/ 1 w 31" name="T12"/>
                <a:gd fmla="*/ 14 h 33" name="T13"/>
                <a:gd fmla="*/ 2 w 31" name="T14"/>
                <a:gd fmla="*/ 8 h 33" name="T15"/>
                <a:gd fmla="*/ 15 w 31" name="T16"/>
                <a:gd fmla="*/ 1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31">
                  <a:moveTo>
                    <a:pt x="15" y="1"/>
                  </a:moveTo>
                  <a:cubicBezTo>
                    <a:pt x="17" y="0"/>
                    <a:pt x="19" y="1"/>
                    <a:pt x="20" y="3"/>
                  </a:cubicBezTo>
                  <a:cubicBezTo>
                    <a:pt x="30" y="19"/>
                    <a:pt x="30" y="19"/>
                    <a:pt x="30" y="19"/>
                  </a:cubicBezTo>
                  <a:cubicBezTo>
                    <a:pt x="31" y="21"/>
                    <a:pt x="30" y="23"/>
                    <a:pt x="28" y="25"/>
                  </a:cubicBezTo>
                  <a:cubicBezTo>
                    <a:pt x="16" y="32"/>
                    <a:pt x="16" y="32"/>
                    <a:pt x="16" y="32"/>
                  </a:cubicBezTo>
                  <a:cubicBezTo>
                    <a:pt x="14" y="33"/>
                    <a:pt x="11" y="32"/>
                    <a:pt x="10" y="30"/>
                  </a:cubicBezTo>
                  <a:cubicBezTo>
                    <a:pt x="1" y="14"/>
                    <a:pt x="1" y="14"/>
                    <a:pt x="1" y="14"/>
                  </a:cubicBezTo>
                  <a:cubicBezTo>
                    <a:pt x="0" y="12"/>
                    <a:pt x="0" y="9"/>
                    <a:pt x="2" y="8"/>
                  </a:cubicBezTo>
                  <a:lnTo>
                    <a:pt x="15" y="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4" name="Freeform 179"/>
            <p:cNvSpPr/>
            <p:nvPr/>
          </p:nvSpPr>
          <p:spPr bwMode="auto">
            <a:xfrm>
              <a:off x="5038725" y="1701800"/>
              <a:ext cx="46038" cy="39688"/>
            </a:xfrm>
            <a:custGeom>
              <a:gdLst>
                <a:gd fmla="*/ 0 w 27" name="T0"/>
                <a:gd fmla="*/ 4 h 23" name="T1"/>
                <a:gd fmla="*/ 5 w 27" name="T2"/>
                <a:gd fmla="*/ 0 h 23" name="T3"/>
                <a:gd fmla="*/ 23 w 27" name="T4"/>
                <a:gd fmla="*/ 0 h 23" name="T5"/>
                <a:gd fmla="*/ 27 w 27" name="T6"/>
                <a:gd fmla="*/ 4 h 23" name="T7"/>
                <a:gd fmla="*/ 27 w 27" name="T8"/>
                <a:gd fmla="*/ 19 h 23" name="T9"/>
                <a:gd fmla="*/ 23 w 27" name="T10"/>
                <a:gd fmla="*/ 23 h 23" name="T11"/>
                <a:gd fmla="*/ 5 w 27" name="T12"/>
                <a:gd fmla="*/ 23 h 23" name="T13"/>
                <a:gd fmla="*/ 0 w 27" name="T14"/>
                <a:gd fmla="*/ 19 h 23" name="T15"/>
                <a:gd fmla="*/ 0 w 27" name="T16"/>
                <a:gd fmla="*/ 4 h 2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 w="27">
                  <a:moveTo>
                    <a:pt x="0" y="4"/>
                  </a:moveTo>
                  <a:cubicBezTo>
                    <a:pt x="0" y="2"/>
                    <a:pt x="2" y="0"/>
                    <a:pt x="5" y="0"/>
                  </a:cubicBezTo>
                  <a:cubicBezTo>
                    <a:pt x="23" y="0"/>
                    <a:pt x="23" y="0"/>
                    <a:pt x="23" y="0"/>
                  </a:cubicBezTo>
                  <a:cubicBezTo>
                    <a:pt x="25" y="0"/>
                    <a:pt x="27" y="2"/>
                    <a:pt x="27" y="4"/>
                  </a:cubicBezTo>
                  <a:cubicBezTo>
                    <a:pt x="27" y="19"/>
                    <a:pt x="27" y="19"/>
                    <a:pt x="27" y="19"/>
                  </a:cubicBezTo>
                  <a:cubicBezTo>
                    <a:pt x="27" y="21"/>
                    <a:pt x="25" y="23"/>
                    <a:pt x="23" y="23"/>
                  </a:cubicBezTo>
                  <a:cubicBezTo>
                    <a:pt x="5" y="23"/>
                    <a:pt x="5" y="23"/>
                    <a:pt x="5" y="23"/>
                  </a:cubicBezTo>
                  <a:cubicBezTo>
                    <a:pt x="2" y="23"/>
                    <a:pt x="0" y="21"/>
                    <a:pt x="0" y="19"/>
                  </a:cubicBezTo>
                  <a:lnTo>
                    <a:pt x="0" y="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5" name="Freeform 180"/>
            <p:cNvSpPr/>
            <p:nvPr/>
          </p:nvSpPr>
          <p:spPr bwMode="auto">
            <a:xfrm>
              <a:off x="5105400" y="1649413"/>
              <a:ext cx="53975" cy="57150"/>
            </a:xfrm>
            <a:custGeom>
              <a:gdLst>
                <a:gd fmla="*/ 3 w 31" name="T0"/>
                <a:gd fmla="*/ 25 h 33" name="T1"/>
                <a:gd fmla="*/ 1 w 31" name="T2"/>
                <a:gd fmla="*/ 19 h 33" name="T3"/>
                <a:gd fmla="*/ 10 w 31" name="T4"/>
                <a:gd fmla="*/ 3 h 33" name="T5"/>
                <a:gd fmla="*/ 16 w 31" name="T6"/>
                <a:gd fmla="*/ 1 h 33" name="T7"/>
                <a:gd fmla="*/ 29 w 31" name="T8"/>
                <a:gd fmla="*/ 8 h 33" name="T9"/>
                <a:gd fmla="*/ 30 w 31" name="T10"/>
                <a:gd fmla="*/ 14 h 33" name="T11"/>
                <a:gd fmla="*/ 21 w 31" name="T12"/>
                <a:gd fmla="*/ 30 h 33" name="T13"/>
                <a:gd fmla="*/ 15 w 31" name="T14"/>
                <a:gd fmla="*/ 32 h 33" name="T15"/>
                <a:gd fmla="*/ 3 w 31" name="T16"/>
                <a:gd fmla="*/ 25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31">
                  <a:moveTo>
                    <a:pt x="3" y="25"/>
                  </a:moveTo>
                  <a:cubicBezTo>
                    <a:pt x="1" y="23"/>
                    <a:pt x="0" y="21"/>
                    <a:pt x="1" y="19"/>
                  </a:cubicBezTo>
                  <a:cubicBezTo>
                    <a:pt x="10" y="3"/>
                    <a:pt x="10" y="3"/>
                    <a:pt x="10" y="3"/>
                  </a:cubicBezTo>
                  <a:cubicBezTo>
                    <a:pt x="12" y="1"/>
                    <a:pt x="14" y="0"/>
                    <a:pt x="16" y="1"/>
                  </a:cubicBezTo>
                  <a:cubicBezTo>
                    <a:pt x="29" y="8"/>
                    <a:pt x="29" y="8"/>
                    <a:pt x="29" y="8"/>
                  </a:cubicBezTo>
                  <a:cubicBezTo>
                    <a:pt x="31" y="9"/>
                    <a:pt x="31" y="12"/>
                    <a:pt x="30" y="14"/>
                  </a:cubicBezTo>
                  <a:cubicBezTo>
                    <a:pt x="21" y="30"/>
                    <a:pt x="21" y="30"/>
                    <a:pt x="21" y="30"/>
                  </a:cubicBezTo>
                  <a:cubicBezTo>
                    <a:pt x="20" y="32"/>
                    <a:pt x="17" y="33"/>
                    <a:pt x="15" y="32"/>
                  </a:cubicBezTo>
                  <a:lnTo>
                    <a:pt x="3" y="2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6" name="Freeform 181"/>
            <p:cNvSpPr/>
            <p:nvPr/>
          </p:nvSpPr>
          <p:spPr bwMode="auto">
            <a:xfrm>
              <a:off x="5100638" y="1566863"/>
              <a:ext cx="57150" cy="58738"/>
            </a:xfrm>
            <a:custGeom>
              <a:gdLst>
                <a:gd fmla="*/ 17 w 32" name="T0"/>
                <a:gd fmla="*/ 32 h 33" name="T1"/>
                <a:gd fmla="*/ 11 w 32" name="T2"/>
                <a:gd fmla="*/ 30 h 33" name="T3"/>
                <a:gd fmla="*/ 2 w 32" name="T4"/>
                <a:gd fmla="*/ 14 h 33" name="T5"/>
                <a:gd fmla="*/ 3 w 32" name="T6"/>
                <a:gd fmla="*/ 8 h 33" name="T7"/>
                <a:gd fmla="*/ 15 w 32" name="T8"/>
                <a:gd fmla="*/ 1 h 33" name="T9"/>
                <a:gd fmla="*/ 21 w 32" name="T10"/>
                <a:gd fmla="*/ 3 h 33" name="T11"/>
                <a:gd fmla="*/ 31 w 32" name="T12"/>
                <a:gd fmla="*/ 19 h 33" name="T13"/>
                <a:gd fmla="*/ 29 w 32" name="T14"/>
                <a:gd fmla="*/ 25 h 33" name="T15"/>
                <a:gd fmla="*/ 17 w 32" name="T16"/>
                <a:gd fmla="*/ 32 h 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 w="32">
                  <a:moveTo>
                    <a:pt x="17" y="32"/>
                  </a:moveTo>
                  <a:cubicBezTo>
                    <a:pt x="15" y="33"/>
                    <a:pt x="12" y="32"/>
                    <a:pt x="11" y="30"/>
                  </a:cubicBezTo>
                  <a:cubicBezTo>
                    <a:pt x="2" y="14"/>
                    <a:pt x="2" y="14"/>
                    <a:pt x="2" y="14"/>
                  </a:cubicBezTo>
                  <a:cubicBezTo>
                    <a:pt x="0" y="12"/>
                    <a:pt x="1" y="9"/>
                    <a:pt x="3" y="8"/>
                  </a:cubicBezTo>
                  <a:cubicBezTo>
                    <a:pt x="15" y="1"/>
                    <a:pt x="15" y="1"/>
                    <a:pt x="15" y="1"/>
                  </a:cubicBezTo>
                  <a:cubicBezTo>
                    <a:pt x="17" y="0"/>
                    <a:pt x="20" y="1"/>
                    <a:pt x="21" y="3"/>
                  </a:cubicBezTo>
                  <a:cubicBezTo>
                    <a:pt x="31" y="19"/>
                    <a:pt x="31" y="19"/>
                    <a:pt x="31" y="19"/>
                  </a:cubicBezTo>
                  <a:cubicBezTo>
                    <a:pt x="32" y="21"/>
                    <a:pt x="31" y="23"/>
                    <a:pt x="29" y="25"/>
                  </a:cubicBezTo>
                  <a:lnTo>
                    <a:pt x="17" y="3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7" name="Freeform 182"/>
            <p:cNvSpPr>
              <a:spLocks noEditPoints="1"/>
            </p:cNvSpPr>
            <p:nvPr/>
          </p:nvSpPr>
          <p:spPr bwMode="auto">
            <a:xfrm>
              <a:off x="4986338" y="1565275"/>
              <a:ext cx="146050" cy="149225"/>
            </a:xfrm>
            <a:custGeom>
              <a:gdLst>
                <a:gd fmla="*/ 42 w 84" name="T0"/>
                <a:gd fmla="*/ 0 h 85" name="T1"/>
                <a:gd fmla="*/ 0 w 84" name="T2"/>
                <a:gd fmla="*/ 42 h 85" name="T3"/>
                <a:gd fmla="*/ 42 w 84" name="T4"/>
                <a:gd fmla="*/ 85 h 85" name="T5"/>
                <a:gd fmla="*/ 84 w 84" name="T6"/>
                <a:gd fmla="*/ 42 h 85" name="T7"/>
                <a:gd fmla="*/ 42 w 84" name="T8"/>
                <a:gd fmla="*/ 0 h 85" name="T9"/>
                <a:gd fmla="*/ 42 w 84" name="T10"/>
                <a:gd fmla="*/ 63 h 85" name="T11"/>
                <a:gd fmla="*/ 22 w 84" name="T12"/>
                <a:gd fmla="*/ 42 h 85" name="T13"/>
                <a:gd fmla="*/ 42 w 84" name="T14"/>
                <a:gd fmla="*/ 22 h 85" name="T15"/>
                <a:gd fmla="*/ 62 w 84" name="T16"/>
                <a:gd fmla="*/ 42 h 85" name="T17"/>
                <a:gd fmla="*/ 42 w 84" name="T18"/>
                <a:gd fmla="*/ 63 h 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5" w="84">
                  <a:moveTo>
                    <a:pt x="42" y="0"/>
                  </a:moveTo>
                  <a:cubicBezTo>
                    <a:pt x="19" y="0"/>
                    <a:pt x="0" y="19"/>
                    <a:pt x="0" y="42"/>
                  </a:cubicBezTo>
                  <a:cubicBezTo>
                    <a:pt x="0" y="66"/>
                    <a:pt x="19" y="85"/>
                    <a:pt x="42" y="85"/>
                  </a:cubicBezTo>
                  <a:cubicBezTo>
                    <a:pt x="65" y="85"/>
                    <a:pt x="84" y="66"/>
                    <a:pt x="84" y="42"/>
                  </a:cubicBezTo>
                  <a:cubicBezTo>
                    <a:pt x="84" y="19"/>
                    <a:pt x="65" y="0"/>
                    <a:pt x="42" y="0"/>
                  </a:cubicBezTo>
                  <a:close/>
                  <a:moveTo>
                    <a:pt x="42" y="63"/>
                  </a:moveTo>
                  <a:cubicBezTo>
                    <a:pt x="31" y="63"/>
                    <a:pt x="22" y="54"/>
                    <a:pt x="22" y="42"/>
                  </a:cubicBezTo>
                  <a:cubicBezTo>
                    <a:pt x="22" y="31"/>
                    <a:pt x="31" y="22"/>
                    <a:pt x="42" y="22"/>
                  </a:cubicBezTo>
                  <a:cubicBezTo>
                    <a:pt x="53" y="22"/>
                    <a:pt x="62" y="31"/>
                    <a:pt x="62" y="42"/>
                  </a:cubicBezTo>
                  <a:cubicBezTo>
                    <a:pt x="62" y="54"/>
                    <a:pt x="53" y="63"/>
                    <a:pt x="42" y="6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8" name="Freeform 183"/>
            <p:cNvSpPr>
              <a:spLocks noEditPoints="1"/>
            </p:cNvSpPr>
            <p:nvPr/>
          </p:nvSpPr>
          <p:spPr bwMode="auto">
            <a:xfrm>
              <a:off x="4595813" y="1700213"/>
              <a:ext cx="365125" cy="368300"/>
            </a:xfrm>
            <a:custGeom>
              <a:gdLst>
                <a:gd fmla="*/ 105 w 209" name="T0"/>
                <a:gd fmla="*/ 211 h 211" name="T1"/>
                <a:gd fmla="*/ 0 w 209" name="T2"/>
                <a:gd fmla="*/ 106 h 211" name="T3"/>
                <a:gd fmla="*/ 105 w 209" name="T4"/>
                <a:gd fmla="*/ 0 h 211" name="T5"/>
                <a:gd fmla="*/ 209 w 209" name="T6"/>
                <a:gd fmla="*/ 106 h 211" name="T7"/>
                <a:gd fmla="*/ 105 w 209" name="T8"/>
                <a:gd fmla="*/ 211 h 211" name="T9"/>
                <a:gd fmla="*/ 105 w 209" name="T10"/>
                <a:gd fmla="*/ 19 h 211" name="T11"/>
                <a:gd fmla="*/ 19 w 209" name="T12"/>
                <a:gd fmla="*/ 106 h 211" name="T13"/>
                <a:gd fmla="*/ 105 w 209" name="T14"/>
                <a:gd fmla="*/ 192 h 211" name="T15"/>
                <a:gd fmla="*/ 190 w 209" name="T16"/>
                <a:gd fmla="*/ 106 h 211" name="T17"/>
                <a:gd fmla="*/ 105 w 209" name="T18"/>
                <a:gd fmla="*/ 19 h 2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11" w="209">
                  <a:moveTo>
                    <a:pt x="105" y="211"/>
                  </a:moveTo>
                  <a:cubicBezTo>
                    <a:pt x="47" y="211"/>
                    <a:pt x="0" y="164"/>
                    <a:pt x="0" y="106"/>
                  </a:cubicBezTo>
                  <a:cubicBezTo>
                    <a:pt x="0" y="48"/>
                    <a:pt x="47" y="0"/>
                    <a:pt x="105" y="0"/>
                  </a:cubicBezTo>
                  <a:cubicBezTo>
                    <a:pt x="162" y="0"/>
                    <a:pt x="209" y="48"/>
                    <a:pt x="209" y="106"/>
                  </a:cubicBezTo>
                  <a:cubicBezTo>
                    <a:pt x="209" y="164"/>
                    <a:pt x="162" y="211"/>
                    <a:pt x="105" y="211"/>
                  </a:cubicBezTo>
                  <a:close/>
                  <a:moveTo>
                    <a:pt x="105" y="19"/>
                  </a:moveTo>
                  <a:cubicBezTo>
                    <a:pt x="58" y="19"/>
                    <a:pt x="19" y="58"/>
                    <a:pt x="19" y="106"/>
                  </a:cubicBezTo>
                  <a:cubicBezTo>
                    <a:pt x="19" y="154"/>
                    <a:pt x="58" y="192"/>
                    <a:pt x="105" y="192"/>
                  </a:cubicBezTo>
                  <a:cubicBezTo>
                    <a:pt x="152" y="192"/>
                    <a:pt x="190" y="154"/>
                    <a:pt x="190" y="106"/>
                  </a:cubicBezTo>
                  <a:cubicBezTo>
                    <a:pt x="190" y="58"/>
                    <a:pt x="152" y="19"/>
                    <a:pt x="105"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9" name="Freeform 184"/>
            <p:cNvSpPr>
              <a:spLocks noEditPoints="1"/>
            </p:cNvSpPr>
            <p:nvPr/>
          </p:nvSpPr>
          <p:spPr bwMode="auto">
            <a:xfrm>
              <a:off x="4694238" y="1704975"/>
              <a:ext cx="171450" cy="360363"/>
            </a:xfrm>
            <a:custGeom>
              <a:gdLst>
                <a:gd fmla="*/ 49 w 98" name="T0"/>
                <a:gd fmla="*/ 206 h 206" name="T1"/>
                <a:gd fmla="*/ 0 w 98" name="T2"/>
                <a:gd fmla="*/ 103 h 206" name="T3"/>
                <a:gd fmla="*/ 49 w 98" name="T4"/>
                <a:gd fmla="*/ 0 h 206" name="T5"/>
                <a:gd fmla="*/ 98 w 98" name="T6"/>
                <a:gd fmla="*/ 103 h 206" name="T7"/>
                <a:gd fmla="*/ 49 w 98" name="T8"/>
                <a:gd fmla="*/ 206 h 206" name="T9"/>
                <a:gd fmla="*/ 49 w 98" name="T10"/>
                <a:gd fmla="*/ 19 h 206" name="T11"/>
                <a:gd fmla="*/ 19 w 98" name="T12"/>
                <a:gd fmla="*/ 103 h 206" name="T13"/>
                <a:gd fmla="*/ 49 w 98" name="T14"/>
                <a:gd fmla="*/ 187 h 206" name="T15"/>
                <a:gd fmla="*/ 79 w 98" name="T16"/>
                <a:gd fmla="*/ 103 h 206" name="T17"/>
                <a:gd fmla="*/ 49 w 98" name="T18"/>
                <a:gd fmla="*/ 19 h 20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06" w="98">
                  <a:moveTo>
                    <a:pt x="49" y="206"/>
                  </a:moveTo>
                  <a:cubicBezTo>
                    <a:pt x="21" y="206"/>
                    <a:pt x="0" y="161"/>
                    <a:pt x="0" y="103"/>
                  </a:cubicBezTo>
                  <a:cubicBezTo>
                    <a:pt x="0" y="44"/>
                    <a:pt x="21" y="0"/>
                    <a:pt x="49" y="0"/>
                  </a:cubicBezTo>
                  <a:cubicBezTo>
                    <a:pt x="77" y="0"/>
                    <a:pt x="98" y="44"/>
                    <a:pt x="98" y="103"/>
                  </a:cubicBezTo>
                  <a:cubicBezTo>
                    <a:pt x="98" y="161"/>
                    <a:pt x="77" y="206"/>
                    <a:pt x="49" y="206"/>
                  </a:cubicBezTo>
                  <a:close/>
                  <a:moveTo>
                    <a:pt x="49" y="19"/>
                  </a:moveTo>
                  <a:cubicBezTo>
                    <a:pt x="36" y="19"/>
                    <a:pt x="19" y="51"/>
                    <a:pt x="19" y="103"/>
                  </a:cubicBezTo>
                  <a:cubicBezTo>
                    <a:pt x="19" y="154"/>
                    <a:pt x="36" y="187"/>
                    <a:pt x="49" y="187"/>
                  </a:cubicBezTo>
                  <a:cubicBezTo>
                    <a:pt x="61" y="187"/>
                    <a:pt x="79" y="154"/>
                    <a:pt x="79" y="103"/>
                  </a:cubicBezTo>
                  <a:cubicBezTo>
                    <a:pt x="79" y="51"/>
                    <a:pt x="61" y="19"/>
                    <a:pt x="49"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0" name="Freeform 185"/>
            <p:cNvSpPr/>
            <p:nvPr/>
          </p:nvSpPr>
          <p:spPr bwMode="auto">
            <a:xfrm>
              <a:off x="4595813" y="1868488"/>
              <a:ext cx="365125" cy="33338"/>
            </a:xfrm>
            <a:custGeom>
              <a:gdLst>
                <a:gd fmla="*/ 200 w 209" name="T0"/>
                <a:gd fmla="*/ 19 h 19" name="T1"/>
                <a:gd fmla="*/ 10 w 209" name="T2"/>
                <a:gd fmla="*/ 19 h 19" name="T3"/>
                <a:gd fmla="*/ 0 w 209" name="T4"/>
                <a:gd fmla="*/ 10 h 19" name="T5"/>
                <a:gd fmla="*/ 10 w 209" name="T6"/>
                <a:gd fmla="*/ 0 h 19" name="T7"/>
                <a:gd fmla="*/ 200 w 209" name="T8"/>
                <a:gd fmla="*/ 0 h 19" name="T9"/>
                <a:gd fmla="*/ 209 w 209" name="T10"/>
                <a:gd fmla="*/ 10 h 19" name="T11"/>
                <a:gd fmla="*/ 200 w 209" name="T12"/>
                <a:gd fmla="*/ 19 h 19" name="T13"/>
              </a:gdLst>
              <a:cxnLst>
                <a:cxn ang="0">
                  <a:pos x="T0" y="T1"/>
                </a:cxn>
                <a:cxn ang="0">
                  <a:pos x="T2" y="T3"/>
                </a:cxn>
                <a:cxn ang="0">
                  <a:pos x="T4" y="T5"/>
                </a:cxn>
                <a:cxn ang="0">
                  <a:pos x="T6" y="T7"/>
                </a:cxn>
                <a:cxn ang="0">
                  <a:pos x="T8" y="T9"/>
                </a:cxn>
                <a:cxn ang="0">
                  <a:pos x="T10" y="T11"/>
                </a:cxn>
                <a:cxn ang="0">
                  <a:pos x="T12" y="T13"/>
                </a:cxn>
              </a:cxnLst>
              <a:rect b="b" l="0" r="r" t="0"/>
              <a:pathLst>
                <a:path h="19" w="209">
                  <a:moveTo>
                    <a:pt x="200" y="19"/>
                  </a:moveTo>
                  <a:cubicBezTo>
                    <a:pt x="10" y="19"/>
                    <a:pt x="10" y="19"/>
                    <a:pt x="10" y="19"/>
                  </a:cubicBezTo>
                  <a:cubicBezTo>
                    <a:pt x="4" y="19"/>
                    <a:pt x="0" y="15"/>
                    <a:pt x="0" y="10"/>
                  </a:cubicBezTo>
                  <a:cubicBezTo>
                    <a:pt x="0" y="5"/>
                    <a:pt x="4" y="0"/>
                    <a:pt x="10" y="0"/>
                  </a:cubicBezTo>
                  <a:cubicBezTo>
                    <a:pt x="200" y="0"/>
                    <a:pt x="200" y="0"/>
                    <a:pt x="200" y="0"/>
                  </a:cubicBezTo>
                  <a:cubicBezTo>
                    <a:pt x="205" y="0"/>
                    <a:pt x="209" y="5"/>
                    <a:pt x="209" y="10"/>
                  </a:cubicBezTo>
                  <a:cubicBezTo>
                    <a:pt x="209" y="15"/>
                    <a:pt x="205" y="19"/>
                    <a:pt x="200"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1" name="Freeform 186"/>
            <p:cNvSpPr/>
            <p:nvPr/>
          </p:nvSpPr>
          <p:spPr bwMode="auto">
            <a:xfrm>
              <a:off x="4622800" y="1774825"/>
              <a:ext cx="312738" cy="55563"/>
            </a:xfrm>
            <a:custGeom>
              <a:gdLst>
                <a:gd fmla="*/ 90 w 179" name="T0"/>
                <a:gd fmla="*/ 31 h 31" name="T1"/>
                <a:gd fmla="*/ 8 w 179" name="T2"/>
                <a:gd fmla="*/ 20 h 31" name="T3"/>
                <a:gd fmla="*/ 1 w 179" name="T4"/>
                <a:gd fmla="*/ 8 h 31" name="T5"/>
                <a:gd fmla="*/ 13 w 179" name="T6"/>
                <a:gd fmla="*/ 1 h 31" name="T7"/>
                <a:gd fmla="*/ 166 w 179" name="T8"/>
                <a:gd fmla="*/ 1 h 31" name="T9"/>
                <a:gd fmla="*/ 178 w 179" name="T10"/>
                <a:gd fmla="*/ 8 h 31" name="T11"/>
                <a:gd fmla="*/ 171 w 179" name="T12"/>
                <a:gd fmla="*/ 20 h 31" name="T13"/>
                <a:gd fmla="*/ 90 w 179" name="T14"/>
                <a:gd fmla="*/ 31 h 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 w="179">
                  <a:moveTo>
                    <a:pt x="90" y="31"/>
                  </a:moveTo>
                  <a:cubicBezTo>
                    <a:pt x="62" y="31"/>
                    <a:pt x="35" y="27"/>
                    <a:pt x="8" y="20"/>
                  </a:cubicBezTo>
                  <a:cubicBezTo>
                    <a:pt x="3" y="18"/>
                    <a:pt x="0" y="13"/>
                    <a:pt x="1" y="8"/>
                  </a:cubicBezTo>
                  <a:cubicBezTo>
                    <a:pt x="3" y="3"/>
                    <a:pt x="8" y="0"/>
                    <a:pt x="13" y="1"/>
                  </a:cubicBezTo>
                  <a:cubicBezTo>
                    <a:pt x="63" y="15"/>
                    <a:pt x="116" y="15"/>
                    <a:pt x="166" y="1"/>
                  </a:cubicBezTo>
                  <a:cubicBezTo>
                    <a:pt x="171" y="0"/>
                    <a:pt x="177" y="3"/>
                    <a:pt x="178" y="8"/>
                  </a:cubicBezTo>
                  <a:cubicBezTo>
                    <a:pt x="179" y="13"/>
                    <a:pt x="176" y="18"/>
                    <a:pt x="171" y="20"/>
                  </a:cubicBezTo>
                  <a:cubicBezTo>
                    <a:pt x="145" y="27"/>
                    <a:pt x="117" y="31"/>
                    <a:pt x="90"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2" name="Freeform 187"/>
            <p:cNvSpPr/>
            <p:nvPr/>
          </p:nvSpPr>
          <p:spPr bwMode="auto">
            <a:xfrm>
              <a:off x="4622800" y="1935163"/>
              <a:ext cx="312738" cy="60325"/>
            </a:xfrm>
            <a:custGeom>
              <a:gdLst>
                <a:gd fmla="*/ 11 w 179" name="T0"/>
                <a:gd fmla="*/ 34 h 35" name="T1"/>
                <a:gd fmla="*/ 1 w 179" name="T2"/>
                <a:gd fmla="*/ 27 h 35" name="T3"/>
                <a:gd fmla="*/ 8 w 179" name="T4"/>
                <a:gd fmla="*/ 15 h 35" name="T5"/>
                <a:gd fmla="*/ 171 w 179" name="T6"/>
                <a:gd fmla="*/ 15 h 35" name="T7"/>
                <a:gd fmla="*/ 178 w 179" name="T8"/>
                <a:gd fmla="*/ 27 h 35" name="T9"/>
                <a:gd fmla="*/ 166 w 179" name="T10"/>
                <a:gd fmla="*/ 33 h 35" name="T11"/>
                <a:gd fmla="*/ 13 w 179" name="T12"/>
                <a:gd fmla="*/ 33 h 35" name="T13"/>
                <a:gd fmla="*/ 11 w 179" name="T14"/>
                <a:gd fmla="*/ 34 h 3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5" w="179">
                  <a:moveTo>
                    <a:pt x="11" y="34"/>
                  </a:moveTo>
                  <a:cubicBezTo>
                    <a:pt x="6" y="34"/>
                    <a:pt x="3" y="31"/>
                    <a:pt x="1" y="27"/>
                  </a:cubicBezTo>
                  <a:cubicBezTo>
                    <a:pt x="0" y="22"/>
                    <a:pt x="3" y="16"/>
                    <a:pt x="8" y="15"/>
                  </a:cubicBezTo>
                  <a:cubicBezTo>
                    <a:pt x="62" y="0"/>
                    <a:pt x="118" y="0"/>
                    <a:pt x="171" y="15"/>
                  </a:cubicBezTo>
                  <a:cubicBezTo>
                    <a:pt x="176" y="16"/>
                    <a:pt x="179" y="22"/>
                    <a:pt x="178" y="27"/>
                  </a:cubicBezTo>
                  <a:cubicBezTo>
                    <a:pt x="177" y="32"/>
                    <a:pt x="171" y="35"/>
                    <a:pt x="166" y="33"/>
                  </a:cubicBezTo>
                  <a:cubicBezTo>
                    <a:pt x="116" y="19"/>
                    <a:pt x="63" y="19"/>
                    <a:pt x="13" y="33"/>
                  </a:cubicBezTo>
                  <a:cubicBezTo>
                    <a:pt x="12" y="33"/>
                    <a:pt x="11" y="34"/>
                    <a:pt x="1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3" name="Freeform 188"/>
            <p:cNvSpPr/>
            <p:nvPr/>
          </p:nvSpPr>
          <p:spPr bwMode="auto">
            <a:xfrm>
              <a:off x="4748213" y="1628775"/>
              <a:ext cx="84138" cy="66675"/>
            </a:xfrm>
            <a:custGeom>
              <a:gdLst>
                <a:gd fmla="*/ 46 w 53" name="T0"/>
                <a:gd fmla="*/ 0 h 42" name="T1"/>
                <a:gd fmla="*/ 37 w 53" name="T2"/>
                <a:gd fmla="*/ 0 h 42" name="T3"/>
                <a:gd fmla="*/ 14 w 53" name="T4"/>
                <a:gd fmla="*/ 0 h 42" name="T5"/>
                <a:gd fmla="*/ 5 w 53" name="T6"/>
                <a:gd fmla="*/ 0 h 42" name="T7"/>
                <a:gd fmla="*/ 0 w 53" name="T8"/>
                <a:gd fmla="*/ 42 h 42" name="T9"/>
                <a:gd fmla="*/ 14 w 53" name="T10"/>
                <a:gd fmla="*/ 42 h 42" name="T11"/>
                <a:gd fmla="*/ 37 w 53" name="T12"/>
                <a:gd fmla="*/ 42 h 42" name="T13"/>
                <a:gd fmla="*/ 53 w 53" name="T14"/>
                <a:gd fmla="*/ 42 h 42" name="T15"/>
                <a:gd fmla="*/ 46 w 53" name="T16"/>
                <a:gd fmla="*/ 0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52">
                  <a:moveTo>
                    <a:pt x="46" y="0"/>
                  </a:moveTo>
                  <a:lnTo>
                    <a:pt x="37" y="0"/>
                  </a:lnTo>
                  <a:lnTo>
                    <a:pt x="14" y="0"/>
                  </a:lnTo>
                  <a:lnTo>
                    <a:pt x="5" y="0"/>
                  </a:lnTo>
                  <a:lnTo>
                    <a:pt x="0" y="42"/>
                  </a:lnTo>
                  <a:lnTo>
                    <a:pt x="14" y="42"/>
                  </a:lnTo>
                  <a:lnTo>
                    <a:pt x="37" y="42"/>
                  </a:lnTo>
                  <a:lnTo>
                    <a:pt x="53" y="42"/>
                  </a:lnTo>
                  <a:lnTo>
                    <a:pt x="4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4" name="Freeform 189"/>
            <p:cNvSpPr/>
            <p:nvPr/>
          </p:nvSpPr>
          <p:spPr bwMode="auto">
            <a:xfrm>
              <a:off x="4632325" y="1643063"/>
              <a:ext cx="96838" cy="93663"/>
            </a:xfrm>
            <a:custGeom>
              <a:gdLst>
                <a:gd fmla="*/ 34 w 61" name="T0"/>
                <a:gd fmla="*/ 0 h 59" name="T1"/>
                <a:gd fmla="*/ 27 w 61" name="T2"/>
                <a:gd fmla="*/ 4 h 59" name="T3"/>
                <a:gd fmla="*/ 8 w 61" name="T4"/>
                <a:gd fmla="*/ 15 h 59" name="T5"/>
                <a:gd fmla="*/ 0 w 61" name="T6"/>
                <a:gd fmla="*/ 19 h 59" name="T7"/>
                <a:gd fmla="*/ 16 w 61" name="T8"/>
                <a:gd fmla="*/ 59 h 59" name="T9"/>
                <a:gd fmla="*/ 29 w 61" name="T10"/>
                <a:gd fmla="*/ 51 h 59" name="T11"/>
                <a:gd fmla="*/ 48 w 61" name="T12"/>
                <a:gd fmla="*/ 40 h 59" name="T13"/>
                <a:gd fmla="*/ 61 w 61" name="T14"/>
                <a:gd fmla="*/ 33 h 59" name="T15"/>
                <a:gd fmla="*/ 34 w 61" name="T16"/>
                <a:gd fmla="*/ 0 h 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9" w="61">
                  <a:moveTo>
                    <a:pt x="34" y="0"/>
                  </a:moveTo>
                  <a:lnTo>
                    <a:pt x="27" y="4"/>
                  </a:lnTo>
                  <a:lnTo>
                    <a:pt x="8" y="15"/>
                  </a:lnTo>
                  <a:lnTo>
                    <a:pt x="0" y="19"/>
                  </a:lnTo>
                  <a:lnTo>
                    <a:pt x="16" y="59"/>
                  </a:lnTo>
                  <a:lnTo>
                    <a:pt x="29" y="51"/>
                  </a:lnTo>
                  <a:lnTo>
                    <a:pt x="48" y="40"/>
                  </a:lnTo>
                  <a:lnTo>
                    <a:pt x="61" y="33"/>
                  </a:lnTo>
                  <a:lnTo>
                    <a:pt x="34"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5" name="Freeform 190"/>
            <p:cNvSpPr/>
            <p:nvPr/>
          </p:nvSpPr>
          <p:spPr bwMode="auto">
            <a:xfrm>
              <a:off x="4546600" y="1720850"/>
              <a:ext cx="95250" cy="96838"/>
            </a:xfrm>
            <a:custGeom>
              <a:gdLst>
                <a:gd fmla="*/ 20 w 60" name="T0"/>
                <a:gd fmla="*/ 0 h 61" name="T1"/>
                <a:gd fmla="*/ 16 w 60" name="T2"/>
                <a:gd fmla="*/ 8 h 61" name="T3"/>
                <a:gd fmla="*/ 5 w 60" name="T4"/>
                <a:gd fmla="*/ 27 h 61" name="T5"/>
                <a:gd fmla="*/ 0 w 60" name="T6"/>
                <a:gd fmla="*/ 34 h 61" name="T7"/>
                <a:gd fmla="*/ 33 w 60" name="T8"/>
                <a:gd fmla="*/ 61 h 61" name="T9"/>
                <a:gd fmla="*/ 41 w 60" name="T10"/>
                <a:gd fmla="*/ 48 h 61" name="T11"/>
                <a:gd fmla="*/ 52 w 60" name="T12"/>
                <a:gd fmla="*/ 29 h 61" name="T13"/>
                <a:gd fmla="*/ 60 w 60" name="T14"/>
                <a:gd fmla="*/ 16 h 61" name="T15"/>
                <a:gd fmla="*/ 20 w 60" name="T16"/>
                <a:gd fmla="*/ 0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60">
                  <a:moveTo>
                    <a:pt x="20" y="0"/>
                  </a:moveTo>
                  <a:lnTo>
                    <a:pt x="16" y="8"/>
                  </a:lnTo>
                  <a:lnTo>
                    <a:pt x="5" y="27"/>
                  </a:lnTo>
                  <a:lnTo>
                    <a:pt x="0" y="34"/>
                  </a:lnTo>
                  <a:lnTo>
                    <a:pt x="33" y="61"/>
                  </a:lnTo>
                  <a:lnTo>
                    <a:pt x="41" y="48"/>
                  </a:lnTo>
                  <a:lnTo>
                    <a:pt x="52" y="29"/>
                  </a:lnTo>
                  <a:lnTo>
                    <a:pt x="60" y="16"/>
                  </a:lnTo>
                  <a:lnTo>
                    <a:pt x="2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6" name="Freeform 191"/>
            <p:cNvSpPr/>
            <p:nvPr/>
          </p:nvSpPr>
          <p:spPr bwMode="auto">
            <a:xfrm>
              <a:off x="4522788" y="1833563"/>
              <a:ext cx="66675" cy="84138"/>
            </a:xfrm>
            <a:custGeom>
              <a:gdLst>
                <a:gd fmla="*/ 0 w 42" name="T0"/>
                <a:gd fmla="*/ 6 h 53" name="T1"/>
                <a:gd fmla="*/ 0 w 42" name="T2"/>
                <a:gd fmla="*/ 15 h 53" name="T3"/>
                <a:gd fmla="*/ 0 w 42" name="T4"/>
                <a:gd fmla="*/ 37 h 53" name="T5"/>
                <a:gd fmla="*/ 0 w 42" name="T6"/>
                <a:gd fmla="*/ 46 h 53" name="T7"/>
                <a:gd fmla="*/ 42 w 42" name="T8"/>
                <a:gd fmla="*/ 53 h 53" name="T9"/>
                <a:gd fmla="*/ 42 w 42" name="T10"/>
                <a:gd fmla="*/ 37 h 53" name="T11"/>
                <a:gd fmla="*/ 42 w 42" name="T12"/>
                <a:gd fmla="*/ 15 h 53" name="T13"/>
                <a:gd fmla="*/ 42 w 42" name="T14"/>
                <a:gd fmla="*/ 0 h 53" name="T15"/>
                <a:gd fmla="*/ 0 w 42" name="T16"/>
                <a:gd fmla="*/ 6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42">
                  <a:moveTo>
                    <a:pt x="0" y="6"/>
                  </a:moveTo>
                  <a:lnTo>
                    <a:pt x="0" y="15"/>
                  </a:lnTo>
                  <a:lnTo>
                    <a:pt x="0" y="37"/>
                  </a:lnTo>
                  <a:lnTo>
                    <a:pt x="0" y="46"/>
                  </a:lnTo>
                  <a:lnTo>
                    <a:pt x="42" y="53"/>
                  </a:lnTo>
                  <a:lnTo>
                    <a:pt x="42" y="37"/>
                  </a:lnTo>
                  <a:lnTo>
                    <a:pt x="42" y="15"/>
                  </a:lnTo>
                  <a:lnTo>
                    <a:pt x="42" y="0"/>
                  </a:lnTo>
                  <a:lnTo>
                    <a:pt x="0" y="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7" name="Freeform 192"/>
            <p:cNvSpPr/>
            <p:nvPr/>
          </p:nvSpPr>
          <p:spPr bwMode="auto">
            <a:xfrm>
              <a:off x="4537075" y="1935163"/>
              <a:ext cx="93663" cy="96838"/>
            </a:xfrm>
            <a:custGeom>
              <a:gdLst>
                <a:gd fmla="*/ 0 w 59" name="T0"/>
                <a:gd fmla="*/ 26 h 61" name="T1"/>
                <a:gd fmla="*/ 4 w 59" name="T2"/>
                <a:gd fmla="*/ 34 h 61" name="T3"/>
                <a:gd fmla="*/ 15 w 59" name="T4"/>
                <a:gd fmla="*/ 54 h 61" name="T5"/>
                <a:gd fmla="*/ 19 w 59" name="T6"/>
                <a:gd fmla="*/ 61 h 61" name="T7"/>
                <a:gd fmla="*/ 59 w 59" name="T8"/>
                <a:gd fmla="*/ 46 h 61" name="T9"/>
                <a:gd fmla="*/ 51 w 59" name="T10"/>
                <a:gd fmla="*/ 33 h 61" name="T11"/>
                <a:gd fmla="*/ 40 w 59" name="T12"/>
                <a:gd fmla="*/ 13 h 61" name="T13"/>
                <a:gd fmla="*/ 33 w 59" name="T14"/>
                <a:gd fmla="*/ 0 h 61" name="T15"/>
                <a:gd fmla="*/ 0 w 59" name="T16"/>
                <a:gd fmla="*/ 26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59">
                  <a:moveTo>
                    <a:pt x="0" y="26"/>
                  </a:moveTo>
                  <a:lnTo>
                    <a:pt x="4" y="34"/>
                  </a:lnTo>
                  <a:lnTo>
                    <a:pt x="15" y="54"/>
                  </a:lnTo>
                  <a:lnTo>
                    <a:pt x="19" y="61"/>
                  </a:lnTo>
                  <a:lnTo>
                    <a:pt x="59" y="46"/>
                  </a:lnTo>
                  <a:lnTo>
                    <a:pt x="51" y="33"/>
                  </a:lnTo>
                  <a:lnTo>
                    <a:pt x="40" y="13"/>
                  </a:lnTo>
                  <a:lnTo>
                    <a:pt x="33" y="0"/>
                  </a:lnTo>
                  <a:lnTo>
                    <a:pt x="0" y="2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8" name="Freeform 193"/>
            <p:cNvSpPr/>
            <p:nvPr/>
          </p:nvSpPr>
          <p:spPr bwMode="auto">
            <a:xfrm>
              <a:off x="4614863" y="2024063"/>
              <a:ext cx="96838" cy="93663"/>
            </a:xfrm>
            <a:custGeom>
              <a:gdLst>
                <a:gd fmla="*/ 0 w 61" name="T0"/>
                <a:gd fmla="*/ 39 h 59" name="T1"/>
                <a:gd fmla="*/ 8 w 61" name="T2"/>
                <a:gd fmla="*/ 44 h 59" name="T3"/>
                <a:gd fmla="*/ 27 w 61" name="T4"/>
                <a:gd fmla="*/ 55 h 59" name="T5"/>
                <a:gd fmla="*/ 34 w 61" name="T6"/>
                <a:gd fmla="*/ 59 h 59" name="T7"/>
                <a:gd fmla="*/ 61 w 61" name="T8"/>
                <a:gd fmla="*/ 26 h 59" name="T9"/>
                <a:gd fmla="*/ 48 w 61" name="T10"/>
                <a:gd fmla="*/ 19 h 59" name="T11"/>
                <a:gd fmla="*/ 29 w 61" name="T12"/>
                <a:gd fmla="*/ 8 h 59" name="T13"/>
                <a:gd fmla="*/ 16 w 61" name="T14"/>
                <a:gd fmla="*/ 0 h 59" name="T15"/>
                <a:gd fmla="*/ 0 w 61" name="T16"/>
                <a:gd fmla="*/ 39 h 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9" w="61">
                  <a:moveTo>
                    <a:pt x="0" y="39"/>
                  </a:moveTo>
                  <a:lnTo>
                    <a:pt x="8" y="44"/>
                  </a:lnTo>
                  <a:lnTo>
                    <a:pt x="27" y="55"/>
                  </a:lnTo>
                  <a:lnTo>
                    <a:pt x="34" y="59"/>
                  </a:lnTo>
                  <a:lnTo>
                    <a:pt x="61" y="26"/>
                  </a:lnTo>
                  <a:lnTo>
                    <a:pt x="48" y="19"/>
                  </a:lnTo>
                  <a:lnTo>
                    <a:pt x="29" y="8"/>
                  </a:lnTo>
                  <a:lnTo>
                    <a:pt x="16" y="0"/>
                  </a:lnTo>
                  <a:lnTo>
                    <a:pt x="0" y="3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9" name="Freeform 194"/>
            <p:cNvSpPr/>
            <p:nvPr/>
          </p:nvSpPr>
          <p:spPr bwMode="auto">
            <a:xfrm>
              <a:off x="4727575" y="2074863"/>
              <a:ext cx="84138" cy="66675"/>
            </a:xfrm>
            <a:custGeom>
              <a:gdLst>
                <a:gd fmla="*/ 6 w 53" name="T0"/>
                <a:gd fmla="*/ 42 h 42" name="T1"/>
                <a:gd fmla="*/ 15 w 53" name="T2"/>
                <a:gd fmla="*/ 42 h 42" name="T3"/>
                <a:gd fmla="*/ 37 w 53" name="T4"/>
                <a:gd fmla="*/ 42 h 42" name="T5"/>
                <a:gd fmla="*/ 46 w 53" name="T6"/>
                <a:gd fmla="*/ 42 h 42" name="T7"/>
                <a:gd fmla="*/ 53 w 53" name="T8"/>
                <a:gd fmla="*/ 0 h 42" name="T9"/>
                <a:gd fmla="*/ 37 w 53" name="T10"/>
                <a:gd fmla="*/ 0 h 42" name="T11"/>
                <a:gd fmla="*/ 15 w 53" name="T12"/>
                <a:gd fmla="*/ 0 h 42" name="T13"/>
                <a:gd fmla="*/ 0 w 53" name="T14"/>
                <a:gd fmla="*/ 0 h 42" name="T15"/>
                <a:gd fmla="*/ 6 w 53" name="T16"/>
                <a:gd fmla="*/ 42 h 4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2" w="52">
                  <a:moveTo>
                    <a:pt x="6" y="42"/>
                  </a:moveTo>
                  <a:lnTo>
                    <a:pt x="15" y="42"/>
                  </a:lnTo>
                  <a:lnTo>
                    <a:pt x="37" y="42"/>
                  </a:lnTo>
                  <a:lnTo>
                    <a:pt x="46" y="42"/>
                  </a:lnTo>
                  <a:lnTo>
                    <a:pt x="53" y="0"/>
                  </a:lnTo>
                  <a:lnTo>
                    <a:pt x="37" y="0"/>
                  </a:lnTo>
                  <a:lnTo>
                    <a:pt x="15" y="0"/>
                  </a:lnTo>
                  <a:lnTo>
                    <a:pt x="0" y="0"/>
                  </a:lnTo>
                  <a:lnTo>
                    <a:pt x="6" y="4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0" name="Freeform 195"/>
            <p:cNvSpPr/>
            <p:nvPr/>
          </p:nvSpPr>
          <p:spPr bwMode="auto">
            <a:xfrm>
              <a:off x="4829175" y="2032000"/>
              <a:ext cx="96838" cy="96838"/>
            </a:xfrm>
            <a:custGeom>
              <a:gdLst>
                <a:gd fmla="*/ 26 w 61" name="T0"/>
                <a:gd fmla="*/ 61 h 61" name="T1"/>
                <a:gd fmla="*/ 34 w 61" name="T2"/>
                <a:gd fmla="*/ 57 h 61" name="T3"/>
                <a:gd fmla="*/ 54 w 61" name="T4"/>
                <a:gd fmla="*/ 46 h 61" name="T5"/>
                <a:gd fmla="*/ 61 w 61" name="T6"/>
                <a:gd fmla="*/ 41 h 61" name="T7"/>
                <a:gd fmla="*/ 46 w 61" name="T8"/>
                <a:gd fmla="*/ 0 h 61" name="T9"/>
                <a:gd fmla="*/ 33 w 61" name="T10"/>
                <a:gd fmla="*/ 8 h 61" name="T11"/>
                <a:gd fmla="*/ 13 w 61" name="T12"/>
                <a:gd fmla="*/ 20 h 61" name="T13"/>
                <a:gd fmla="*/ 0 w 61" name="T14"/>
                <a:gd fmla="*/ 27 h 61" name="T15"/>
                <a:gd fmla="*/ 26 w 61" name="T16"/>
                <a:gd fmla="*/ 61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61">
                  <a:moveTo>
                    <a:pt x="26" y="61"/>
                  </a:moveTo>
                  <a:lnTo>
                    <a:pt x="34" y="57"/>
                  </a:lnTo>
                  <a:lnTo>
                    <a:pt x="54" y="46"/>
                  </a:lnTo>
                  <a:lnTo>
                    <a:pt x="61" y="41"/>
                  </a:lnTo>
                  <a:lnTo>
                    <a:pt x="46" y="0"/>
                  </a:lnTo>
                  <a:lnTo>
                    <a:pt x="33" y="8"/>
                  </a:lnTo>
                  <a:lnTo>
                    <a:pt x="13" y="20"/>
                  </a:lnTo>
                  <a:lnTo>
                    <a:pt x="0" y="27"/>
                  </a:lnTo>
                  <a:lnTo>
                    <a:pt x="26" y="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1" name="Freeform 196"/>
            <p:cNvSpPr/>
            <p:nvPr/>
          </p:nvSpPr>
          <p:spPr bwMode="auto">
            <a:xfrm>
              <a:off x="4918075" y="1952625"/>
              <a:ext cx="93663" cy="96838"/>
            </a:xfrm>
            <a:custGeom>
              <a:gdLst>
                <a:gd fmla="*/ 39 w 59" name="T0"/>
                <a:gd fmla="*/ 61 h 61" name="T1"/>
                <a:gd fmla="*/ 44 w 59" name="T2"/>
                <a:gd fmla="*/ 54 h 61" name="T3"/>
                <a:gd fmla="*/ 55 w 59" name="T4"/>
                <a:gd fmla="*/ 34 h 61" name="T5"/>
                <a:gd fmla="*/ 59 w 59" name="T6"/>
                <a:gd fmla="*/ 26 h 61" name="T7"/>
                <a:gd fmla="*/ 26 w 59" name="T8"/>
                <a:gd fmla="*/ 0 h 61" name="T9"/>
                <a:gd fmla="*/ 18 w 59" name="T10"/>
                <a:gd fmla="*/ 13 h 61" name="T11"/>
                <a:gd fmla="*/ 7 w 59" name="T12"/>
                <a:gd fmla="*/ 33 h 61" name="T13"/>
                <a:gd fmla="*/ 0 w 59" name="T14"/>
                <a:gd fmla="*/ 46 h 61" name="T15"/>
                <a:gd fmla="*/ 39 w 59" name="T16"/>
                <a:gd fmla="*/ 61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59">
                  <a:moveTo>
                    <a:pt x="39" y="61"/>
                  </a:moveTo>
                  <a:lnTo>
                    <a:pt x="44" y="54"/>
                  </a:lnTo>
                  <a:lnTo>
                    <a:pt x="55" y="34"/>
                  </a:lnTo>
                  <a:lnTo>
                    <a:pt x="59" y="26"/>
                  </a:lnTo>
                  <a:lnTo>
                    <a:pt x="26" y="0"/>
                  </a:lnTo>
                  <a:lnTo>
                    <a:pt x="18" y="13"/>
                  </a:lnTo>
                  <a:lnTo>
                    <a:pt x="7" y="33"/>
                  </a:lnTo>
                  <a:lnTo>
                    <a:pt x="0" y="46"/>
                  </a:lnTo>
                  <a:lnTo>
                    <a:pt x="39" y="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2" name="Freeform 197"/>
            <p:cNvSpPr/>
            <p:nvPr/>
          </p:nvSpPr>
          <p:spPr bwMode="auto">
            <a:xfrm>
              <a:off x="4968875" y="1854200"/>
              <a:ext cx="66675" cy="84138"/>
            </a:xfrm>
            <a:custGeom>
              <a:gdLst>
                <a:gd fmla="*/ 42 w 42" name="T0"/>
                <a:gd fmla="*/ 46 h 53" name="T1"/>
                <a:gd fmla="*/ 42 w 42" name="T2"/>
                <a:gd fmla="*/ 37 h 53" name="T3"/>
                <a:gd fmla="*/ 42 w 42" name="T4"/>
                <a:gd fmla="*/ 14 h 53" name="T5"/>
                <a:gd fmla="*/ 42 w 42" name="T6"/>
                <a:gd fmla="*/ 5 h 53" name="T7"/>
                <a:gd fmla="*/ 0 w 42" name="T8"/>
                <a:gd fmla="*/ 0 h 53" name="T9"/>
                <a:gd fmla="*/ 0 w 42" name="T10"/>
                <a:gd fmla="*/ 14 h 53" name="T11"/>
                <a:gd fmla="*/ 0 w 42" name="T12"/>
                <a:gd fmla="*/ 37 h 53" name="T13"/>
                <a:gd fmla="*/ 0 w 42" name="T14"/>
                <a:gd fmla="*/ 53 h 53" name="T15"/>
                <a:gd fmla="*/ 42 w 42" name="T16"/>
                <a:gd fmla="*/ 46 h 5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 w="42">
                  <a:moveTo>
                    <a:pt x="42" y="46"/>
                  </a:moveTo>
                  <a:lnTo>
                    <a:pt x="42" y="37"/>
                  </a:lnTo>
                  <a:lnTo>
                    <a:pt x="42" y="14"/>
                  </a:lnTo>
                  <a:lnTo>
                    <a:pt x="42" y="5"/>
                  </a:lnTo>
                  <a:lnTo>
                    <a:pt x="0" y="0"/>
                  </a:lnTo>
                  <a:lnTo>
                    <a:pt x="0" y="14"/>
                  </a:lnTo>
                  <a:lnTo>
                    <a:pt x="0" y="37"/>
                  </a:lnTo>
                  <a:lnTo>
                    <a:pt x="0" y="53"/>
                  </a:lnTo>
                  <a:lnTo>
                    <a:pt x="42" y="4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3" name="Freeform 198"/>
            <p:cNvSpPr/>
            <p:nvPr/>
          </p:nvSpPr>
          <p:spPr bwMode="auto">
            <a:xfrm>
              <a:off x="4926013" y="1738313"/>
              <a:ext cx="96838" cy="96838"/>
            </a:xfrm>
            <a:custGeom>
              <a:gdLst>
                <a:gd fmla="*/ 61 w 61" name="T0"/>
                <a:gd fmla="*/ 34 h 61" name="T1"/>
                <a:gd fmla="*/ 56 w 61" name="T2"/>
                <a:gd fmla="*/ 27 h 61" name="T3"/>
                <a:gd fmla="*/ 45 w 61" name="T4"/>
                <a:gd fmla="*/ 8 h 61" name="T5"/>
                <a:gd fmla="*/ 41 w 61" name="T6"/>
                <a:gd fmla="*/ 0 h 61" name="T7"/>
                <a:gd fmla="*/ 0 w 61" name="T8"/>
                <a:gd fmla="*/ 16 h 61" name="T9"/>
                <a:gd fmla="*/ 8 w 61" name="T10"/>
                <a:gd fmla="*/ 29 h 61" name="T11"/>
                <a:gd fmla="*/ 20 w 61" name="T12"/>
                <a:gd fmla="*/ 48 h 61" name="T13"/>
                <a:gd fmla="*/ 27 w 61" name="T14"/>
                <a:gd fmla="*/ 61 h 61" name="T15"/>
                <a:gd fmla="*/ 61 w 61" name="T16"/>
                <a:gd fmla="*/ 34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61">
                  <a:moveTo>
                    <a:pt x="61" y="34"/>
                  </a:moveTo>
                  <a:lnTo>
                    <a:pt x="56" y="27"/>
                  </a:lnTo>
                  <a:lnTo>
                    <a:pt x="45" y="8"/>
                  </a:lnTo>
                  <a:lnTo>
                    <a:pt x="41" y="0"/>
                  </a:lnTo>
                  <a:lnTo>
                    <a:pt x="0" y="16"/>
                  </a:lnTo>
                  <a:lnTo>
                    <a:pt x="8" y="29"/>
                  </a:lnTo>
                  <a:lnTo>
                    <a:pt x="20" y="48"/>
                  </a:lnTo>
                  <a:lnTo>
                    <a:pt x="27" y="61"/>
                  </a:lnTo>
                  <a:lnTo>
                    <a:pt x="61"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4" name="Freeform 199"/>
            <p:cNvSpPr/>
            <p:nvPr/>
          </p:nvSpPr>
          <p:spPr bwMode="auto">
            <a:xfrm>
              <a:off x="4846638" y="1652588"/>
              <a:ext cx="96838" cy="95250"/>
            </a:xfrm>
            <a:custGeom>
              <a:gdLst>
                <a:gd fmla="*/ 61 w 61" name="T0"/>
                <a:gd fmla="*/ 20 h 60" name="T1"/>
                <a:gd fmla="*/ 54 w 61" name="T2"/>
                <a:gd fmla="*/ 16 h 60" name="T3"/>
                <a:gd fmla="*/ 34 w 61" name="T4"/>
                <a:gd fmla="*/ 5 h 60" name="T5"/>
                <a:gd fmla="*/ 26 w 61" name="T6"/>
                <a:gd fmla="*/ 0 h 60" name="T7"/>
                <a:gd fmla="*/ 0 w 61" name="T8"/>
                <a:gd fmla="*/ 33 h 60" name="T9"/>
                <a:gd fmla="*/ 13 w 61" name="T10"/>
                <a:gd fmla="*/ 41 h 60" name="T11"/>
                <a:gd fmla="*/ 33 w 61" name="T12"/>
                <a:gd fmla="*/ 52 h 60" name="T13"/>
                <a:gd fmla="*/ 46 w 61" name="T14"/>
                <a:gd fmla="*/ 60 h 60" name="T15"/>
                <a:gd fmla="*/ 61 w 61" name="T16"/>
                <a:gd fmla="*/ 20 h 6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0" w="61">
                  <a:moveTo>
                    <a:pt x="61" y="20"/>
                  </a:moveTo>
                  <a:lnTo>
                    <a:pt x="54" y="16"/>
                  </a:lnTo>
                  <a:lnTo>
                    <a:pt x="34" y="5"/>
                  </a:lnTo>
                  <a:lnTo>
                    <a:pt x="26" y="0"/>
                  </a:lnTo>
                  <a:lnTo>
                    <a:pt x="0" y="33"/>
                  </a:lnTo>
                  <a:lnTo>
                    <a:pt x="13" y="41"/>
                  </a:lnTo>
                  <a:lnTo>
                    <a:pt x="33" y="52"/>
                  </a:lnTo>
                  <a:lnTo>
                    <a:pt x="46" y="60"/>
                  </a:lnTo>
                  <a:lnTo>
                    <a:pt x="61" y="2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85" name="Freeform 200"/>
            <p:cNvSpPr>
              <a:spLocks noEditPoints="1"/>
            </p:cNvSpPr>
            <p:nvPr/>
          </p:nvSpPr>
          <p:spPr bwMode="auto">
            <a:xfrm>
              <a:off x="4565650" y="1670050"/>
              <a:ext cx="425450" cy="428625"/>
            </a:xfrm>
            <a:custGeom>
              <a:gdLst>
                <a:gd fmla="*/ 122 w 243" name="T0"/>
                <a:gd fmla="*/ 245 h 245" name="T1"/>
                <a:gd fmla="*/ 0 w 243" name="T2"/>
                <a:gd fmla="*/ 123 h 245" name="T3"/>
                <a:gd fmla="*/ 122 w 243" name="T4"/>
                <a:gd fmla="*/ 0 h 245" name="T5"/>
                <a:gd fmla="*/ 243 w 243" name="T6"/>
                <a:gd fmla="*/ 123 h 245" name="T7"/>
                <a:gd fmla="*/ 122 w 243" name="T8"/>
                <a:gd fmla="*/ 245 h 245" name="T9"/>
                <a:gd fmla="*/ 122 w 243" name="T10"/>
                <a:gd fmla="*/ 37 h 245" name="T11"/>
                <a:gd fmla="*/ 37 w 243" name="T12"/>
                <a:gd fmla="*/ 123 h 245" name="T13"/>
                <a:gd fmla="*/ 122 w 243" name="T14"/>
                <a:gd fmla="*/ 209 h 245" name="T15"/>
                <a:gd fmla="*/ 206 w 243" name="T16"/>
                <a:gd fmla="*/ 123 h 245" name="T17"/>
                <a:gd fmla="*/ 122 w 243" name="T18"/>
                <a:gd fmla="*/ 37 h 24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5" w="243">
                  <a:moveTo>
                    <a:pt x="122" y="245"/>
                  </a:moveTo>
                  <a:cubicBezTo>
                    <a:pt x="55" y="245"/>
                    <a:pt x="0" y="190"/>
                    <a:pt x="0" y="123"/>
                  </a:cubicBezTo>
                  <a:cubicBezTo>
                    <a:pt x="0" y="55"/>
                    <a:pt x="55" y="0"/>
                    <a:pt x="122" y="0"/>
                  </a:cubicBezTo>
                  <a:cubicBezTo>
                    <a:pt x="189" y="0"/>
                    <a:pt x="243" y="55"/>
                    <a:pt x="243" y="123"/>
                  </a:cubicBezTo>
                  <a:cubicBezTo>
                    <a:pt x="243" y="190"/>
                    <a:pt x="189" y="245"/>
                    <a:pt x="122" y="245"/>
                  </a:cubicBezTo>
                  <a:close/>
                  <a:moveTo>
                    <a:pt x="122" y="37"/>
                  </a:moveTo>
                  <a:cubicBezTo>
                    <a:pt x="75" y="37"/>
                    <a:pt x="37" y="75"/>
                    <a:pt x="37" y="123"/>
                  </a:cubicBezTo>
                  <a:cubicBezTo>
                    <a:pt x="37" y="170"/>
                    <a:pt x="75" y="209"/>
                    <a:pt x="122" y="209"/>
                  </a:cubicBezTo>
                  <a:cubicBezTo>
                    <a:pt x="168" y="209"/>
                    <a:pt x="206" y="170"/>
                    <a:pt x="206" y="123"/>
                  </a:cubicBezTo>
                  <a:cubicBezTo>
                    <a:pt x="206" y="75"/>
                    <a:pt x="168" y="37"/>
                    <a:pt x="122"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nvGrpSpPr>
          <p:cNvPr id="86" name="组合 85"/>
          <p:cNvGrpSpPr>
            <a:grpSpLocks noChangeAspect="1"/>
          </p:cNvGrpSpPr>
          <p:nvPr/>
        </p:nvGrpSpPr>
        <p:grpSpPr>
          <a:xfrm>
            <a:off x="5679221" y="3601653"/>
            <a:ext cx="581025" cy="322262"/>
            <a:chOff x="2282826" y="1428750"/>
            <a:chExt cx="581025" cy="322262"/>
          </a:xfrm>
          <a:solidFill>
            <a:schemeClr val="tx1">
              <a:lumMod val="85000"/>
              <a:lumOff val="15000"/>
            </a:schemeClr>
          </a:solidFill>
        </p:grpSpPr>
        <p:sp>
          <p:nvSpPr>
            <p:cNvPr id="87" name="Freeform 58"/>
            <p:cNvSpPr>
              <a:spLocks noEditPoints="1"/>
            </p:cNvSpPr>
            <p:nvPr/>
          </p:nvSpPr>
          <p:spPr bwMode="auto">
            <a:xfrm>
              <a:off x="2282826" y="1431925"/>
              <a:ext cx="173038" cy="311150"/>
            </a:xfrm>
            <a:custGeom>
              <a:gdLst>
                <a:gd fmla="*/ 36 w 46" name="T0"/>
                <a:gd fmla="*/ 0 h 82" name="T1"/>
                <a:gd fmla="*/ 10 w 46" name="T2"/>
                <a:gd fmla="*/ 0 h 82" name="T3"/>
                <a:gd fmla="*/ 0 w 46" name="T4"/>
                <a:gd fmla="*/ 9 h 82" name="T5"/>
                <a:gd fmla="*/ 0 w 46" name="T6"/>
                <a:gd fmla="*/ 73 h 82" name="T7"/>
                <a:gd fmla="*/ 10 w 46" name="T8"/>
                <a:gd fmla="*/ 82 h 82" name="T9"/>
                <a:gd fmla="*/ 36 w 46" name="T10"/>
                <a:gd fmla="*/ 82 h 82" name="T11"/>
                <a:gd fmla="*/ 46 w 46" name="T12"/>
                <a:gd fmla="*/ 73 h 82" name="T13"/>
                <a:gd fmla="*/ 46 w 46" name="T14"/>
                <a:gd fmla="*/ 9 h 82" name="T15"/>
                <a:gd fmla="*/ 36 w 46" name="T16"/>
                <a:gd fmla="*/ 0 h 82" name="T17"/>
                <a:gd fmla="*/ 24 w 46" name="T18"/>
                <a:gd fmla="*/ 71 h 82" name="T19"/>
                <a:gd fmla="*/ 23 w 46" name="T20"/>
                <a:gd fmla="*/ 71 h 82" name="T21"/>
                <a:gd fmla="*/ 19 w 46" name="T22"/>
                <a:gd fmla="*/ 67 h 82" name="T23"/>
                <a:gd fmla="*/ 23 w 46" name="T24"/>
                <a:gd fmla="*/ 63 h 82" name="T25"/>
                <a:gd fmla="*/ 24 w 46" name="T26"/>
                <a:gd fmla="*/ 63 h 82" name="T27"/>
                <a:gd fmla="*/ 28 w 46" name="T28"/>
                <a:gd fmla="*/ 67 h 82" name="T29"/>
                <a:gd fmla="*/ 24 w 46" name="T30"/>
                <a:gd fmla="*/ 71 h 82" name="T31"/>
                <a:gd fmla="*/ 36 w 46" name="T32"/>
                <a:gd fmla="*/ 26 h 82" name="T33"/>
                <a:gd fmla="*/ 10 w 46" name="T34"/>
                <a:gd fmla="*/ 26 h 82" name="T35"/>
                <a:gd fmla="*/ 7 w 46" name="T36"/>
                <a:gd fmla="*/ 23 h 82" name="T37"/>
                <a:gd fmla="*/ 10 w 46" name="T38"/>
                <a:gd fmla="*/ 20 h 82" name="T39"/>
                <a:gd fmla="*/ 36 w 46" name="T40"/>
                <a:gd fmla="*/ 20 h 82" name="T41"/>
                <a:gd fmla="*/ 39 w 46" name="T42"/>
                <a:gd fmla="*/ 23 h 82" name="T43"/>
                <a:gd fmla="*/ 36 w 46" name="T44"/>
                <a:gd fmla="*/ 26 h 82" name="T45"/>
                <a:gd fmla="*/ 36 w 46" name="T46"/>
                <a:gd fmla="*/ 16 h 82" name="T47"/>
                <a:gd fmla="*/ 10 w 46" name="T48"/>
                <a:gd fmla="*/ 16 h 82" name="T49"/>
                <a:gd fmla="*/ 7 w 46" name="T50"/>
                <a:gd fmla="*/ 13 h 82" name="T51"/>
                <a:gd fmla="*/ 10 w 46" name="T52"/>
                <a:gd fmla="*/ 10 h 82" name="T53"/>
                <a:gd fmla="*/ 36 w 46" name="T54"/>
                <a:gd fmla="*/ 10 h 82" name="T55"/>
                <a:gd fmla="*/ 39 w 46" name="T56"/>
                <a:gd fmla="*/ 13 h 82" name="T57"/>
                <a:gd fmla="*/ 36 w 46" name="T58"/>
                <a:gd fmla="*/ 16 h 8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2" w="46">
                  <a:moveTo>
                    <a:pt x="36" y="0"/>
                  </a:moveTo>
                  <a:cubicBezTo>
                    <a:pt x="10" y="0"/>
                    <a:pt x="10" y="0"/>
                    <a:pt x="10" y="0"/>
                  </a:cubicBezTo>
                  <a:cubicBezTo>
                    <a:pt x="5" y="0"/>
                    <a:pt x="0" y="4"/>
                    <a:pt x="0" y="9"/>
                  </a:cubicBezTo>
                  <a:cubicBezTo>
                    <a:pt x="0" y="73"/>
                    <a:pt x="0" y="73"/>
                    <a:pt x="0" y="73"/>
                  </a:cubicBezTo>
                  <a:cubicBezTo>
                    <a:pt x="0" y="78"/>
                    <a:pt x="5" y="82"/>
                    <a:pt x="10" y="82"/>
                  </a:cubicBezTo>
                  <a:cubicBezTo>
                    <a:pt x="36" y="82"/>
                    <a:pt x="36" y="82"/>
                    <a:pt x="36" y="82"/>
                  </a:cubicBezTo>
                  <a:cubicBezTo>
                    <a:pt x="41" y="82"/>
                    <a:pt x="46" y="78"/>
                    <a:pt x="46" y="73"/>
                  </a:cubicBezTo>
                  <a:cubicBezTo>
                    <a:pt x="46" y="9"/>
                    <a:pt x="46" y="9"/>
                    <a:pt x="46" y="9"/>
                  </a:cubicBezTo>
                  <a:cubicBezTo>
                    <a:pt x="46" y="4"/>
                    <a:pt x="41" y="0"/>
                    <a:pt x="36" y="0"/>
                  </a:cubicBezTo>
                  <a:close/>
                  <a:moveTo>
                    <a:pt x="24" y="71"/>
                  </a:moveTo>
                  <a:cubicBezTo>
                    <a:pt x="23" y="71"/>
                    <a:pt x="23" y="71"/>
                    <a:pt x="23" y="71"/>
                  </a:cubicBezTo>
                  <a:cubicBezTo>
                    <a:pt x="21" y="71"/>
                    <a:pt x="19" y="69"/>
                    <a:pt x="19" y="67"/>
                  </a:cubicBezTo>
                  <a:cubicBezTo>
                    <a:pt x="19" y="65"/>
                    <a:pt x="21" y="63"/>
                    <a:pt x="23" y="63"/>
                  </a:cubicBezTo>
                  <a:cubicBezTo>
                    <a:pt x="24" y="63"/>
                    <a:pt x="24" y="63"/>
                    <a:pt x="24" y="63"/>
                  </a:cubicBezTo>
                  <a:cubicBezTo>
                    <a:pt x="26" y="63"/>
                    <a:pt x="28" y="65"/>
                    <a:pt x="28" y="67"/>
                  </a:cubicBezTo>
                  <a:cubicBezTo>
                    <a:pt x="28" y="69"/>
                    <a:pt x="26" y="71"/>
                    <a:pt x="24" y="71"/>
                  </a:cubicBezTo>
                  <a:close/>
                  <a:moveTo>
                    <a:pt x="36" y="26"/>
                  </a:moveTo>
                  <a:cubicBezTo>
                    <a:pt x="10" y="26"/>
                    <a:pt x="10" y="26"/>
                    <a:pt x="10" y="26"/>
                  </a:cubicBezTo>
                  <a:cubicBezTo>
                    <a:pt x="8" y="26"/>
                    <a:pt x="7" y="25"/>
                    <a:pt x="7" y="23"/>
                  </a:cubicBezTo>
                  <a:cubicBezTo>
                    <a:pt x="7" y="21"/>
                    <a:pt x="8" y="20"/>
                    <a:pt x="10" y="20"/>
                  </a:cubicBezTo>
                  <a:cubicBezTo>
                    <a:pt x="36" y="20"/>
                    <a:pt x="36" y="20"/>
                    <a:pt x="36" y="20"/>
                  </a:cubicBezTo>
                  <a:cubicBezTo>
                    <a:pt x="37" y="20"/>
                    <a:pt x="39" y="21"/>
                    <a:pt x="39" y="23"/>
                  </a:cubicBezTo>
                  <a:cubicBezTo>
                    <a:pt x="39" y="25"/>
                    <a:pt x="37" y="26"/>
                    <a:pt x="36" y="26"/>
                  </a:cubicBezTo>
                  <a:close/>
                  <a:moveTo>
                    <a:pt x="36" y="16"/>
                  </a:moveTo>
                  <a:cubicBezTo>
                    <a:pt x="10" y="16"/>
                    <a:pt x="10" y="16"/>
                    <a:pt x="10" y="16"/>
                  </a:cubicBezTo>
                  <a:cubicBezTo>
                    <a:pt x="8" y="16"/>
                    <a:pt x="7" y="15"/>
                    <a:pt x="7" y="13"/>
                  </a:cubicBezTo>
                  <a:cubicBezTo>
                    <a:pt x="7" y="11"/>
                    <a:pt x="8" y="10"/>
                    <a:pt x="10" y="10"/>
                  </a:cubicBezTo>
                  <a:cubicBezTo>
                    <a:pt x="36" y="10"/>
                    <a:pt x="36" y="10"/>
                    <a:pt x="36" y="10"/>
                  </a:cubicBezTo>
                  <a:cubicBezTo>
                    <a:pt x="37" y="10"/>
                    <a:pt x="39" y="11"/>
                    <a:pt x="39" y="13"/>
                  </a:cubicBezTo>
                  <a:cubicBezTo>
                    <a:pt x="39" y="15"/>
                    <a:pt x="37" y="16"/>
                    <a:pt x="36"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59"/>
            <p:cNvSpPr>
              <a:spLocks noEditPoints="1"/>
            </p:cNvSpPr>
            <p:nvPr/>
          </p:nvSpPr>
          <p:spPr bwMode="auto">
            <a:xfrm>
              <a:off x="2478088" y="1428750"/>
              <a:ext cx="385763" cy="261937"/>
            </a:xfrm>
            <a:custGeom>
              <a:gdLst>
                <a:gd fmla="*/ 90 w 102" name="T0"/>
                <a:gd fmla="*/ 0 h 69" name="T1"/>
                <a:gd fmla="*/ 12 w 102" name="T2"/>
                <a:gd fmla="*/ 0 h 69" name="T3"/>
                <a:gd fmla="*/ 0 w 102" name="T4"/>
                <a:gd fmla="*/ 12 h 69" name="T5"/>
                <a:gd fmla="*/ 0 w 102" name="T6"/>
                <a:gd fmla="*/ 56 h 69" name="T7"/>
                <a:gd fmla="*/ 12 w 102" name="T8"/>
                <a:gd fmla="*/ 69 h 69" name="T9"/>
                <a:gd fmla="*/ 90 w 102" name="T10"/>
                <a:gd fmla="*/ 69 h 69" name="T11"/>
                <a:gd fmla="*/ 102 w 102" name="T12"/>
                <a:gd fmla="*/ 56 h 69" name="T13"/>
                <a:gd fmla="*/ 102 w 102" name="T14"/>
                <a:gd fmla="*/ 12 h 69" name="T15"/>
                <a:gd fmla="*/ 90 w 102" name="T16"/>
                <a:gd fmla="*/ 0 h 69" name="T17"/>
                <a:gd fmla="*/ 98 w 102" name="T18"/>
                <a:gd fmla="*/ 56 h 69" name="T19"/>
                <a:gd fmla="*/ 90 w 102" name="T20"/>
                <a:gd fmla="*/ 64 h 69" name="T21"/>
                <a:gd fmla="*/ 12 w 102" name="T22"/>
                <a:gd fmla="*/ 64 h 69" name="T23"/>
                <a:gd fmla="*/ 5 w 102" name="T24"/>
                <a:gd fmla="*/ 56 h 69" name="T25"/>
                <a:gd fmla="*/ 5 w 102" name="T26"/>
                <a:gd fmla="*/ 12 h 69" name="T27"/>
                <a:gd fmla="*/ 12 w 102" name="T28"/>
                <a:gd fmla="*/ 5 h 69" name="T29"/>
                <a:gd fmla="*/ 90 w 102" name="T30"/>
                <a:gd fmla="*/ 5 h 69" name="T31"/>
                <a:gd fmla="*/ 98 w 102" name="T32"/>
                <a:gd fmla="*/ 12 h 69" name="T33"/>
                <a:gd fmla="*/ 98 w 102" name="T34"/>
                <a:gd fmla="*/ 56 h 6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9" w="102">
                  <a:moveTo>
                    <a:pt x="90" y="0"/>
                  </a:moveTo>
                  <a:cubicBezTo>
                    <a:pt x="12" y="0"/>
                    <a:pt x="12" y="0"/>
                    <a:pt x="12" y="0"/>
                  </a:cubicBezTo>
                  <a:cubicBezTo>
                    <a:pt x="5" y="0"/>
                    <a:pt x="0" y="6"/>
                    <a:pt x="0" y="12"/>
                  </a:cubicBezTo>
                  <a:cubicBezTo>
                    <a:pt x="0" y="56"/>
                    <a:pt x="0" y="56"/>
                    <a:pt x="0" y="56"/>
                  </a:cubicBezTo>
                  <a:cubicBezTo>
                    <a:pt x="0" y="63"/>
                    <a:pt x="5" y="69"/>
                    <a:pt x="12" y="69"/>
                  </a:cubicBezTo>
                  <a:cubicBezTo>
                    <a:pt x="90" y="69"/>
                    <a:pt x="90" y="69"/>
                    <a:pt x="90" y="69"/>
                  </a:cubicBezTo>
                  <a:cubicBezTo>
                    <a:pt x="97" y="69"/>
                    <a:pt x="102" y="63"/>
                    <a:pt x="102" y="56"/>
                  </a:cubicBezTo>
                  <a:cubicBezTo>
                    <a:pt x="102" y="12"/>
                    <a:pt x="102" y="12"/>
                    <a:pt x="102" y="12"/>
                  </a:cubicBezTo>
                  <a:cubicBezTo>
                    <a:pt x="102" y="6"/>
                    <a:pt x="97" y="0"/>
                    <a:pt x="90" y="0"/>
                  </a:cubicBezTo>
                  <a:close/>
                  <a:moveTo>
                    <a:pt x="98" y="56"/>
                  </a:moveTo>
                  <a:cubicBezTo>
                    <a:pt x="98" y="60"/>
                    <a:pt x="94" y="64"/>
                    <a:pt x="90" y="64"/>
                  </a:cubicBezTo>
                  <a:cubicBezTo>
                    <a:pt x="12" y="64"/>
                    <a:pt x="12" y="64"/>
                    <a:pt x="12" y="64"/>
                  </a:cubicBezTo>
                  <a:cubicBezTo>
                    <a:pt x="8" y="64"/>
                    <a:pt x="5" y="60"/>
                    <a:pt x="5" y="56"/>
                  </a:cubicBezTo>
                  <a:cubicBezTo>
                    <a:pt x="5" y="12"/>
                    <a:pt x="5" y="12"/>
                    <a:pt x="5" y="12"/>
                  </a:cubicBezTo>
                  <a:cubicBezTo>
                    <a:pt x="5" y="8"/>
                    <a:pt x="8" y="5"/>
                    <a:pt x="12" y="5"/>
                  </a:cubicBezTo>
                  <a:cubicBezTo>
                    <a:pt x="90" y="5"/>
                    <a:pt x="90" y="5"/>
                    <a:pt x="90" y="5"/>
                  </a:cubicBezTo>
                  <a:cubicBezTo>
                    <a:pt x="94" y="5"/>
                    <a:pt x="98" y="8"/>
                    <a:pt x="98" y="12"/>
                  </a:cubicBezTo>
                  <a:lnTo>
                    <a:pt x="98"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60"/>
            <p:cNvSpPr/>
            <p:nvPr/>
          </p:nvSpPr>
          <p:spPr bwMode="auto">
            <a:xfrm>
              <a:off x="2633663" y="1701800"/>
              <a:ext cx="68263" cy="49212"/>
            </a:xfrm>
            <a:custGeom>
              <a:gdLst>
                <a:gd fmla="*/ 12 w 18" name="T0"/>
                <a:gd fmla="*/ 0 h 13" name="T1"/>
                <a:gd fmla="*/ 7 w 18" name="T2"/>
                <a:gd fmla="*/ 0 h 13" name="T3"/>
                <a:gd fmla="*/ 0 w 18" name="T4"/>
                <a:gd fmla="*/ 7 h 13" name="T5"/>
                <a:gd fmla="*/ 7 w 18" name="T6"/>
                <a:gd fmla="*/ 13 h 13" name="T7"/>
                <a:gd fmla="*/ 12 w 18" name="T8"/>
                <a:gd fmla="*/ 13 h 13" name="T9"/>
                <a:gd fmla="*/ 18 w 18" name="T10"/>
                <a:gd fmla="*/ 7 h 13" name="T11"/>
                <a:gd fmla="*/ 12 w 18" name="T12"/>
                <a:gd fmla="*/ 0 h 13" name="T13"/>
              </a:gdLst>
              <a:cxnLst>
                <a:cxn ang="0">
                  <a:pos x="T0" y="T1"/>
                </a:cxn>
                <a:cxn ang="0">
                  <a:pos x="T2" y="T3"/>
                </a:cxn>
                <a:cxn ang="0">
                  <a:pos x="T4" y="T5"/>
                </a:cxn>
                <a:cxn ang="0">
                  <a:pos x="T6" y="T7"/>
                </a:cxn>
                <a:cxn ang="0">
                  <a:pos x="T8" y="T9"/>
                </a:cxn>
                <a:cxn ang="0">
                  <a:pos x="T10" y="T11"/>
                </a:cxn>
                <a:cxn ang="0">
                  <a:pos x="T12" y="T13"/>
                </a:cxn>
              </a:cxnLst>
              <a:rect b="b" l="0" r="r" t="0"/>
              <a:pathLst>
                <a:path h="13" w="18">
                  <a:moveTo>
                    <a:pt x="12" y="0"/>
                  </a:moveTo>
                  <a:cubicBezTo>
                    <a:pt x="7" y="0"/>
                    <a:pt x="7" y="0"/>
                    <a:pt x="7" y="0"/>
                  </a:cubicBezTo>
                  <a:cubicBezTo>
                    <a:pt x="3" y="0"/>
                    <a:pt x="0" y="3"/>
                    <a:pt x="0" y="7"/>
                  </a:cubicBezTo>
                  <a:cubicBezTo>
                    <a:pt x="0" y="10"/>
                    <a:pt x="3" y="13"/>
                    <a:pt x="7" y="13"/>
                  </a:cubicBezTo>
                  <a:cubicBezTo>
                    <a:pt x="12" y="13"/>
                    <a:pt x="12" y="13"/>
                    <a:pt x="12" y="13"/>
                  </a:cubicBezTo>
                  <a:cubicBezTo>
                    <a:pt x="15" y="13"/>
                    <a:pt x="18" y="10"/>
                    <a:pt x="18" y="7"/>
                  </a:cubicBezTo>
                  <a:cubicBezTo>
                    <a:pt x="18" y="3"/>
                    <a:pt x="15" y="0"/>
                    <a:pt x="1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2327688291"/>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par>
                                <p:cTn fill="hold" id="9" nodeType="withEffect" presetClass="entr" presetID="10" presetSubtype="0">
                                  <p:stCondLst>
                                    <p:cond delay="0"/>
                                  </p:stCondLst>
                                  <p:childTnLst>
                                    <p:set>
                                      <p:cBhvr>
                                        <p:cTn dur="1" fill="hold" id="10">
                                          <p:stCondLst>
                                            <p:cond delay="0"/>
                                          </p:stCondLst>
                                        </p:cTn>
                                        <p:tgtEl>
                                          <p:spTgt spid="37"/>
                                        </p:tgtEl>
                                        <p:attrNameLst>
                                          <p:attrName>style.visibility</p:attrName>
                                        </p:attrNameLst>
                                      </p:cBhvr>
                                      <p:to>
                                        <p:strVal val="visible"/>
                                      </p:to>
                                    </p:set>
                                    <p:animEffect filter="fade" transition="in">
                                      <p:cBhvr>
                                        <p:cTn dur="750" id="11"/>
                                        <p:tgtEl>
                                          <p:spTgt spid="37"/>
                                        </p:tgtEl>
                                      </p:cBhvr>
                                    </p:animEffect>
                                  </p:childTnLst>
                                </p:cTn>
                              </p:par>
                              <p:par>
                                <p:cTn decel="100000" fill="hold" id="12" nodeType="withEffect" presetClass="entr" presetID="2" presetSubtype="4">
                                  <p:stCondLst>
                                    <p:cond delay="0"/>
                                  </p:stCondLst>
                                  <p:childTnLst>
                                    <p:set>
                                      <p:cBhvr>
                                        <p:cTn dur="1" fill="hold" id="13">
                                          <p:stCondLst>
                                            <p:cond delay="0"/>
                                          </p:stCondLst>
                                        </p:cTn>
                                        <p:tgtEl>
                                          <p:spTgt spid="37"/>
                                        </p:tgtEl>
                                        <p:attrNameLst>
                                          <p:attrName>style.visibility</p:attrName>
                                        </p:attrNameLst>
                                      </p:cBhvr>
                                      <p:to>
                                        <p:strVal val="visible"/>
                                      </p:to>
                                    </p:set>
                                    <p:anim calcmode="lin" valueType="num">
                                      <p:cBhvr additive="base">
                                        <p:cTn dur="1250" fill="hold" id="14"/>
                                        <p:tgtEl>
                                          <p:spTgt spid="37"/>
                                        </p:tgtEl>
                                        <p:attrNameLst>
                                          <p:attrName>ppt_x</p:attrName>
                                        </p:attrNameLst>
                                      </p:cBhvr>
                                      <p:tavLst>
                                        <p:tav tm="0">
                                          <p:val>
                                            <p:strVal val="#ppt_x"/>
                                          </p:val>
                                        </p:tav>
                                        <p:tav tm="100000">
                                          <p:val>
                                            <p:strVal val="#ppt_x"/>
                                          </p:val>
                                        </p:tav>
                                      </p:tavLst>
                                    </p:anim>
                                    <p:anim calcmode="lin" valueType="num">
                                      <p:cBhvr additive="base">
                                        <p:cTn dur="1250" fill="hold" id="15"/>
                                        <p:tgtEl>
                                          <p:spTgt spid="37"/>
                                        </p:tgtEl>
                                        <p:attrNameLst>
                                          <p:attrName>ppt_y</p:attrName>
                                        </p:attrNameLst>
                                      </p:cBhvr>
                                      <p:tavLst>
                                        <p:tav tm="0">
                                          <p:val>
                                            <p:strVal val="1+#ppt_h/2"/>
                                          </p:val>
                                        </p:tav>
                                        <p:tav tm="100000">
                                          <p:val>
                                            <p:strVal val="#ppt_y"/>
                                          </p:val>
                                        </p:tav>
                                      </p:tavLst>
                                    </p:anim>
                                  </p:childTnLst>
                                </p:cTn>
                              </p:par>
                            </p:childTnLst>
                          </p:cTn>
                        </p:par>
                        <p:par>
                          <p:cTn fill="hold" id="16" nodeType="afterGroup">
                            <p:stCondLst>
                              <p:cond delay="1250"/>
                            </p:stCondLst>
                            <p:childTnLst>
                              <p:par>
                                <p:cTn fill="hold" id="17" nodeType="afterEffect" presetClass="entr" presetID="10" presetSubtype="0">
                                  <p:stCondLst>
                                    <p:cond delay="0"/>
                                  </p:stCondLst>
                                  <p:childTnLst>
                                    <p:set>
                                      <p:cBhvr>
                                        <p:cTn dur="1" fill="hold" id="18">
                                          <p:stCondLst>
                                            <p:cond delay="0"/>
                                          </p:stCondLst>
                                        </p:cTn>
                                        <p:tgtEl>
                                          <p:spTgt spid="60"/>
                                        </p:tgtEl>
                                        <p:attrNameLst>
                                          <p:attrName>style.visibility</p:attrName>
                                        </p:attrNameLst>
                                      </p:cBhvr>
                                      <p:to>
                                        <p:strVal val="visible"/>
                                      </p:to>
                                    </p:set>
                                    <p:animEffect filter="fade" transition="in">
                                      <p:cBhvr>
                                        <p:cTn dur="750" id="19"/>
                                        <p:tgtEl>
                                          <p:spTgt spid="60"/>
                                        </p:tgtEl>
                                      </p:cBhvr>
                                    </p:animEffect>
                                  </p:childTnLst>
                                </p:cTn>
                              </p:par>
                              <p:par>
                                <p:cTn decel="100000" fill="hold" id="20" nodeType="withEffect" presetClass="path" presetID="64" presetSubtype="0">
                                  <p:stCondLst>
                                    <p:cond delay="0"/>
                                  </p:stCondLst>
                                  <p:childTnLst>
                                    <p:animMotion origin="layout" path="M -3.33333E-06 -1.11111E-06 L -3.33333E-06 -0.25" pathEditMode="relative" ptsTypes="AA" rAng="0">
                                      <p:cBhvr>
                                        <p:cTn dur="1250" fill="hold" id="21" spd="-100000"/>
                                        <p:tgtEl>
                                          <p:spTgt spid="60"/>
                                        </p:tgtEl>
                                        <p:attrNameLst>
                                          <p:attrName>ppt_x</p:attrName>
                                          <p:attrName>ppt_y</p:attrName>
                                        </p:attrNameLst>
                                      </p:cBhvr>
                                      <p:rCtr x="0" y="-12500"/>
                                    </p:animMotion>
                                  </p:childTnLst>
                                </p:cTn>
                              </p:par>
                              <p:par>
                                <p:cTn fill="hold" id="22" nodeType="withEffect" presetClass="entr" presetID="10" presetSubtype="0">
                                  <p:stCondLst>
                                    <p:cond delay="0"/>
                                  </p:stCondLst>
                                  <p:childTnLst>
                                    <p:set>
                                      <p:cBhvr>
                                        <p:cTn dur="1" fill="hold" id="23">
                                          <p:stCondLst>
                                            <p:cond delay="0"/>
                                          </p:stCondLst>
                                        </p:cTn>
                                        <p:tgtEl>
                                          <p:spTgt spid="50"/>
                                        </p:tgtEl>
                                        <p:attrNameLst>
                                          <p:attrName>style.visibility</p:attrName>
                                        </p:attrNameLst>
                                      </p:cBhvr>
                                      <p:to>
                                        <p:strVal val="visible"/>
                                      </p:to>
                                    </p:set>
                                    <p:animEffect filter="fade" transition="in">
                                      <p:cBhvr>
                                        <p:cTn dur="750" id="24"/>
                                        <p:tgtEl>
                                          <p:spTgt spid="50"/>
                                        </p:tgtEl>
                                      </p:cBhvr>
                                    </p:animEffect>
                                  </p:childTnLst>
                                </p:cTn>
                              </p:par>
                              <p:par>
                                <p:cTn decel="100000" fill="hold" id="25" nodeType="withEffect" presetClass="path" presetID="64" presetSubtype="0">
                                  <p:stCondLst>
                                    <p:cond delay="0"/>
                                  </p:stCondLst>
                                  <p:childTnLst>
                                    <p:animMotion origin="layout" path="M -3.33333E-06 2.22222E-06 L -3.33333E-06 -0.60371" pathEditMode="relative" ptsTypes="AA" rAng="0">
                                      <p:cBhvr>
                                        <p:cTn dur="1750" fill="hold" id="26" spd="-100000"/>
                                        <p:tgtEl>
                                          <p:spTgt spid="50"/>
                                        </p:tgtEl>
                                        <p:attrNameLst>
                                          <p:attrName>ppt_x</p:attrName>
                                          <p:attrName>ppt_y</p:attrName>
                                        </p:attrNameLst>
                                      </p:cBhvr>
                                      <p:rCtr x="0" y="-30185"/>
                                    </p:animMotion>
                                  </p:childTnLst>
                                </p:cTn>
                              </p:par>
                              <p:par>
                                <p:cTn fill="hold" id="27" nodeType="withEffect" presetClass="entr" presetID="10" presetSubtype="0">
                                  <p:stCondLst>
                                    <p:cond delay="0"/>
                                  </p:stCondLst>
                                  <p:childTnLst>
                                    <p:set>
                                      <p:cBhvr>
                                        <p:cTn dur="1" fill="hold" id="28">
                                          <p:stCondLst>
                                            <p:cond delay="0"/>
                                          </p:stCondLst>
                                        </p:cTn>
                                        <p:tgtEl>
                                          <p:spTgt spid="86"/>
                                        </p:tgtEl>
                                        <p:attrNameLst>
                                          <p:attrName>style.visibility</p:attrName>
                                        </p:attrNameLst>
                                      </p:cBhvr>
                                      <p:to>
                                        <p:strVal val="visible"/>
                                      </p:to>
                                    </p:set>
                                    <p:animEffect filter="fade" transition="in">
                                      <p:cBhvr>
                                        <p:cTn dur="750" id="29"/>
                                        <p:tgtEl>
                                          <p:spTgt spid="86"/>
                                        </p:tgtEl>
                                      </p:cBhvr>
                                    </p:animEffect>
                                  </p:childTnLst>
                                </p:cTn>
                              </p:par>
                              <p:par>
                                <p:cTn decel="100000" fill="hold" id="30" nodeType="withEffect" presetClass="path" presetID="64" presetSubtype="0">
                                  <p:stCondLst>
                                    <p:cond delay="0"/>
                                  </p:stCondLst>
                                  <p:childTnLst>
                                    <p:animMotion origin="layout" path="M -3.33333E-06 -1.11111E-06 L -3.33333E-06 -0.43542" pathEditMode="relative" ptsTypes="AA" rAng="0">
                                      <p:cBhvr>
                                        <p:cTn dur="1500" fill="hold" id="31" spd="-100000"/>
                                        <p:tgtEl>
                                          <p:spTgt spid="86"/>
                                        </p:tgtEl>
                                        <p:attrNameLst>
                                          <p:attrName>ppt_x</p:attrName>
                                          <p:attrName>ppt_y</p:attrName>
                                        </p:attrNameLst>
                                      </p:cBhvr>
                                      <p:rCtr x="0" y="-21782"/>
                                    </p:animMotion>
                                  </p:childTnLst>
                                </p:cTn>
                              </p:par>
                            </p:childTnLst>
                          </p:cTn>
                        </p:par>
                        <p:par>
                          <p:cTn fill="hold" id="32" nodeType="afterGroup">
                            <p:stCondLst>
                              <p:cond delay="3000"/>
                            </p:stCondLst>
                            <p:childTnLst>
                              <p:par>
                                <p:cTn fill="hold" id="33" nodeType="afterEffect" presetClass="entr" presetID="10" presetSubtype="0">
                                  <p:stCondLst>
                                    <p:cond delay="0"/>
                                  </p:stCondLst>
                                  <p:childTnLst>
                                    <p:set>
                                      <p:cBhvr>
                                        <p:cTn dur="1" fill="hold" id="34">
                                          <p:stCondLst>
                                            <p:cond delay="0"/>
                                          </p:stCondLst>
                                        </p:cTn>
                                        <p:tgtEl>
                                          <p:spTgt spid="44"/>
                                        </p:tgtEl>
                                        <p:attrNameLst>
                                          <p:attrName>style.visibility</p:attrName>
                                        </p:attrNameLst>
                                      </p:cBhvr>
                                      <p:to>
                                        <p:strVal val="visible"/>
                                      </p:to>
                                    </p:set>
                                    <p:animEffect filter="fade" transition="in">
                                      <p:cBhvr>
                                        <p:cTn dur="750" id="35"/>
                                        <p:tgtEl>
                                          <p:spTgt spid="44"/>
                                        </p:tgtEl>
                                      </p:cBhvr>
                                    </p:animEffect>
                                  </p:childTnLst>
                                </p:cTn>
                              </p:par>
                              <p:par>
                                <p:cTn decel="100000" fill="hold" id="36" nodeType="withEffect" presetClass="path" presetID="35" presetSubtype="0">
                                  <p:stCondLst>
                                    <p:cond delay="0"/>
                                  </p:stCondLst>
                                  <p:childTnLst>
                                    <p:animMotion origin="layout" path="M -3.95833E-06 3.7037E-06 L 0.06003 3.7037E-06" pathEditMode="relative" ptsTypes="AA" rAng="0">
                                      <p:cBhvr>
                                        <p:cTn dur="1250" fill="hold" id="37" spd="-100000"/>
                                        <p:tgtEl>
                                          <p:spTgt spid="44"/>
                                        </p:tgtEl>
                                        <p:attrNameLst>
                                          <p:attrName>ppt_x</p:attrName>
                                          <p:attrName>ppt_y</p:attrName>
                                        </p:attrNameLst>
                                      </p:cBhvr>
                                      <p:rCtr x="2995" y="0"/>
                                    </p:animMotion>
                                  </p:childTnLst>
                                </p:cTn>
                              </p:par>
                            </p:childTnLst>
                          </p:cTn>
                        </p:par>
                        <p:par>
                          <p:cTn fill="hold" id="38" nodeType="afterGroup">
                            <p:stCondLst>
                              <p:cond delay="4250"/>
                            </p:stCondLst>
                            <p:childTnLst>
                              <p:par>
                                <p:cTn fill="hold" id="39" nodeType="afterEffect" presetClass="entr" presetID="10" presetSubtype="0">
                                  <p:stCondLst>
                                    <p:cond delay="0"/>
                                  </p:stCondLst>
                                  <p:childTnLst>
                                    <p:set>
                                      <p:cBhvr>
                                        <p:cTn dur="1" fill="hold" id="40">
                                          <p:stCondLst>
                                            <p:cond delay="0"/>
                                          </p:stCondLst>
                                        </p:cTn>
                                        <p:tgtEl>
                                          <p:spTgt spid="47"/>
                                        </p:tgtEl>
                                        <p:attrNameLst>
                                          <p:attrName>style.visibility</p:attrName>
                                        </p:attrNameLst>
                                      </p:cBhvr>
                                      <p:to>
                                        <p:strVal val="visible"/>
                                      </p:to>
                                    </p:set>
                                    <p:animEffect filter="fade" transition="in">
                                      <p:cBhvr>
                                        <p:cTn dur="750" id="41"/>
                                        <p:tgtEl>
                                          <p:spTgt spid="47"/>
                                        </p:tgtEl>
                                      </p:cBhvr>
                                    </p:animEffect>
                                  </p:childTnLst>
                                </p:cTn>
                              </p:par>
                              <p:par>
                                <p:cTn decel="100000" fill="hold" id="42" nodeType="withEffect" presetClass="path" presetID="35" presetSubtype="0">
                                  <p:stCondLst>
                                    <p:cond delay="0"/>
                                  </p:stCondLst>
                                  <p:childTnLst>
                                    <p:animMotion origin="layout" path="M -3.95833E-06 3.7037E-07 L 0.06003 3.7037E-07" pathEditMode="relative" ptsTypes="AA" rAng="0">
                                      <p:cBhvr>
                                        <p:cTn dur="1250" fill="hold" id="43" spd="-100000"/>
                                        <p:tgtEl>
                                          <p:spTgt spid="47"/>
                                        </p:tgtEl>
                                        <p:attrNameLst>
                                          <p:attrName>ppt_x</p:attrName>
                                          <p:attrName>ppt_y</p:attrName>
                                        </p:attrNameLst>
                                      </p:cBhvr>
                                      <p:rCtr x="2995" y="0"/>
                                    </p:animMotion>
                                  </p:childTnLst>
                                </p:cTn>
                              </p:par>
                            </p:childTnLst>
                          </p:cTn>
                        </p:par>
                        <p:par>
                          <p:cTn fill="hold" id="44" nodeType="afterGroup">
                            <p:stCondLst>
                              <p:cond delay="5500"/>
                            </p:stCondLst>
                            <p:childTnLst>
                              <p:par>
                                <p:cTn fill="hold" id="45" nodeType="afterEffect" presetClass="entr" presetID="10" presetSubtype="0">
                                  <p:stCondLst>
                                    <p:cond delay="0"/>
                                  </p:stCondLst>
                                  <p:childTnLst>
                                    <p:set>
                                      <p:cBhvr>
                                        <p:cTn dur="1" fill="hold" id="46">
                                          <p:stCondLst>
                                            <p:cond delay="0"/>
                                          </p:stCondLst>
                                        </p:cTn>
                                        <p:tgtEl>
                                          <p:spTgt spid="57"/>
                                        </p:tgtEl>
                                        <p:attrNameLst>
                                          <p:attrName>style.visibility</p:attrName>
                                        </p:attrNameLst>
                                      </p:cBhvr>
                                      <p:to>
                                        <p:strVal val="visible"/>
                                      </p:to>
                                    </p:set>
                                    <p:animEffect filter="fade" transition="in">
                                      <p:cBhvr>
                                        <p:cTn dur="750" id="47"/>
                                        <p:tgtEl>
                                          <p:spTgt spid="57"/>
                                        </p:tgtEl>
                                      </p:cBhvr>
                                    </p:animEffect>
                                  </p:childTnLst>
                                </p:cTn>
                              </p:par>
                              <p:par>
                                <p:cTn decel="100000" fill="hold" id="48" nodeType="withEffect" presetClass="path" presetID="35" presetSubtype="0">
                                  <p:stCondLst>
                                    <p:cond delay="0"/>
                                  </p:stCondLst>
                                  <p:childTnLst>
                                    <p:animMotion origin="layout" path="M -3.95833E-06 -2.22222E-06 L 0.06003 -2.22222E-06" pathEditMode="relative" ptsTypes="AA" rAng="0">
                                      <p:cBhvr>
                                        <p:cTn dur="1250" fill="hold" id="49" spd="-100000"/>
                                        <p:tgtEl>
                                          <p:spTgt spid="57"/>
                                        </p:tgtEl>
                                        <p:attrNameLst>
                                          <p:attrName>ppt_x</p:attrName>
                                          <p:attrName>ppt_y</p:attrName>
                                        </p:attrNameLst>
                                      </p:cBhvr>
                                      <p:rCtr x="2995"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文本框 9"/>
          <p:cNvSpPr txBox="1"/>
          <p:nvPr/>
        </p:nvSpPr>
        <p:spPr>
          <a:xfrm>
            <a:off x="4533026" y="356791"/>
            <a:ext cx="3255168" cy="556260"/>
          </a:xfrm>
          <a:prstGeom prst="rect">
            <a:avLst/>
          </a:prstGeom>
          <a:noFill/>
        </p:spPr>
        <p:txBody>
          <a:bodyPr bIns="34290" lIns="68580" rIns="68580" rtlCol="0" tIns="34290" wrap="square">
            <a:spAutoFit/>
          </a:bodyPr>
          <a:lstStyle/>
          <a:p>
            <a:pPr algn="ctr" lvl="1" marL="0"/>
            <a:r>
              <a:rPr altLang="en-US" b="1" lang="zh-CN" spc="600" sz="3200">
                <a:solidFill>
                  <a:srgbClr val="0070C0"/>
                </a:solidFill>
                <a:latin typeface="+mn-ea"/>
              </a:rPr>
              <a:t>公司客户</a:t>
            </a:r>
          </a:p>
        </p:txBody>
      </p:sp>
      <p:sp>
        <p:nvSpPr>
          <p:cNvPr id="25" name="平行四边形 24"/>
          <p:cNvSpPr/>
          <p:nvPr/>
        </p:nvSpPr>
        <p:spPr>
          <a:xfrm>
            <a:off x="1477963" y="2827168"/>
            <a:ext cx="2181225" cy="1401604"/>
          </a:xfrm>
          <a:prstGeom prst="parallelogram">
            <a:avLst>
              <a:gd fmla="val 40599" name="adj"/>
            </a:avLst>
          </a:prstGeom>
          <a:blipFill>
            <a:blip r:embed="rId4">
              <a:extLst>
                <a:ext uri="{28A0092B-C50C-407E-A947-70E740481C1C}">
                  <a14:useLocalDpi/>
                </a:ext>
              </a:extLst>
            </a:blip>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平行四边形 26"/>
          <p:cNvSpPr/>
          <p:nvPr/>
        </p:nvSpPr>
        <p:spPr>
          <a:xfrm>
            <a:off x="4043680" y="1927214"/>
            <a:ext cx="2181225" cy="1401604"/>
          </a:xfrm>
          <a:prstGeom prst="parallelogram">
            <a:avLst>
              <a:gd fmla="val 40599" name="adj"/>
            </a:avLst>
          </a:prstGeom>
          <a:blipFill>
            <a:blip r:embed="rId5">
              <a:extLst>
                <a:ext uri="{28A0092B-C50C-407E-A947-70E740481C1C}">
                  <a14:useLocalDpi/>
                </a:ext>
              </a:extLst>
            </a:blip>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平行四边形 47"/>
          <p:cNvSpPr/>
          <p:nvPr/>
        </p:nvSpPr>
        <p:spPr>
          <a:xfrm>
            <a:off x="5904230" y="2788592"/>
            <a:ext cx="2181225" cy="1401604"/>
          </a:xfrm>
          <a:prstGeom prst="parallelogram">
            <a:avLst>
              <a:gd fmla="val 40599" name="adj"/>
            </a:avLst>
          </a:prstGeom>
          <a:blipFill>
            <a:blip r:embed="rId6">
              <a:extLst>
                <a:ext uri="{28A0092B-C50C-407E-A947-70E740481C1C}">
                  <a14:useLocalDpi/>
                </a:ext>
              </a:extLst>
            </a:blip>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9" name="直接连接符 48"/>
          <p:cNvCxnSpPr/>
          <p:nvPr/>
        </p:nvCxnSpPr>
        <p:spPr>
          <a:xfrm flipV="1">
            <a:off x="1206500" y="2827168"/>
            <a:ext cx="754380" cy="192786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3772217" y="1927214"/>
            <a:ext cx="754380" cy="192786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5632767" y="2788592"/>
            <a:ext cx="754380" cy="192786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8213724" y="1925865"/>
            <a:ext cx="754380" cy="192786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3" name="平行四边形 52"/>
          <p:cNvSpPr/>
          <p:nvPr/>
        </p:nvSpPr>
        <p:spPr>
          <a:xfrm>
            <a:off x="8485187" y="1925865"/>
            <a:ext cx="2181225" cy="1401604"/>
          </a:xfrm>
          <a:prstGeom prst="parallelogram">
            <a:avLst>
              <a:gd fmla="val 40599" name="adj"/>
            </a:avLst>
          </a:prstGeom>
          <a:blipFill>
            <a:blip r:embed="rId7">
              <a:extLst>
                <a:ext uri="{28A0092B-C50C-407E-A947-70E740481C1C}">
                  <a14:useLocalDpi/>
                </a:ext>
              </a:extLst>
            </a:blip>
            <a:stretch>
              <a:fillRect/>
            </a:stretch>
          </a:bli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6" name="直接连接符 55"/>
          <p:cNvCxnSpPr/>
          <p:nvPr/>
        </p:nvCxnSpPr>
        <p:spPr>
          <a:xfrm flipV="1">
            <a:off x="5753417" y="1439534"/>
            <a:ext cx="754380" cy="192786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7613967" y="2300912"/>
            <a:ext cx="754380" cy="192786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10194924" y="1438185"/>
            <a:ext cx="754380" cy="192786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3187700" y="2339488"/>
            <a:ext cx="754380" cy="192786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1373130" y="4267348"/>
            <a:ext cx="1819910" cy="1247516"/>
            <a:chOff x="2399449" y="5098574"/>
            <a:chExt cx="1819910" cy="1247516"/>
          </a:xfrm>
        </p:grpSpPr>
        <p:sp>
          <p:nvSpPr>
            <p:cNvPr id="61" name="文本框 60"/>
            <p:cNvSpPr txBox="1"/>
            <p:nvPr/>
          </p:nvSpPr>
          <p:spPr>
            <a:xfrm>
              <a:off x="2399449" y="5098575"/>
              <a:ext cx="1819910" cy="335280"/>
            </a:xfrm>
            <a:prstGeom prst="rect">
              <a:avLst/>
            </a:prstGeom>
            <a:noFill/>
          </p:spPr>
          <p:txBody>
            <a:bodyPr rtlCol="0" wrap="square">
              <a:spAutoFit/>
            </a:bodyPr>
            <a:lstStyle/>
            <a:p>
              <a:pPr algn="ctr"/>
              <a:r>
                <a:rPr altLang="zh-CN" lang="en-US" sz="1600">
                  <a:gradFill flip="none" rotWithShape="1">
                    <a:gsLst>
                      <a:gs pos="1000">
                        <a:schemeClr val="accent5">
                          <a:lumMod val="60000"/>
                          <a:lumOff val="40000"/>
                        </a:schemeClr>
                      </a:gs>
                      <a:gs pos="99000">
                        <a:schemeClr val="accent4"/>
                      </a:gs>
                    </a:gsLst>
                    <a:lin ang="16200000" scaled="1"/>
                  </a:gradFill>
                  <a:latin charset="-122" panose="020b0503020204020204" pitchFamily="34" typeface="微软雅黑"/>
                </a:rPr>
                <a:t>Name : A</a:t>
              </a:r>
            </a:p>
          </p:txBody>
        </p:sp>
        <p:sp>
          <p:nvSpPr>
            <p:cNvPr id="62" name="矩形 61"/>
            <p:cNvSpPr/>
            <p:nvPr/>
          </p:nvSpPr>
          <p:spPr>
            <a:xfrm>
              <a:off x="2529800" y="5357614"/>
              <a:ext cx="1547483" cy="1005840"/>
            </a:xfrm>
            <a:prstGeom prst="rect">
              <a:avLst/>
            </a:prstGeom>
          </p:spPr>
          <p:txBody>
            <a:bodyPr wrap="square">
              <a:spAutoFit/>
            </a:bodyPr>
            <a:lstStyle/>
            <a:p>
              <a:pPr algn="just" lvl="0">
                <a:lnSpc>
                  <a:spcPct val="150000"/>
                </a:lnSpc>
              </a:pPr>
              <a:r>
                <a:rPr altLang="en-US" lang="zh-CN" spc="300" sz="1000">
                  <a:solidFill>
                    <a:schemeClr val="bg1">
                      <a:lumMod val="65000"/>
                    </a:schemeClr>
                  </a:solidFill>
                  <a:latin charset="-122" panose="020b0503020204020204" pitchFamily="34" typeface="微软雅黑"/>
                </a:rPr>
                <a:t>由在此输入详细介绍，以表达项目工作的详细资料和文字信息。</a:t>
              </a:r>
            </a:p>
          </p:txBody>
        </p:sp>
      </p:grpSp>
      <p:grpSp>
        <p:nvGrpSpPr>
          <p:cNvPr id="63" name="组合 62"/>
          <p:cNvGrpSpPr/>
          <p:nvPr/>
        </p:nvGrpSpPr>
        <p:grpSpPr>
          <a:xfrm>
            <a:off x="3868414" y="3327469"/>
            <a:ext cx="1819910" cy="1478348"/>
            <a:chOff x="4894733" y="4158695"/>
            <a:chExt cx="1819910" cy="1478348"/>
          </a:xfrm>
        </p:grpSpPr>
        <p:sp>
          <p:nvSpPr>
            <p:cNvPr id="64" name="文本框 63"/>
            <p:cNvSpPr txBox="1"/>
            <p:nvPr/>
          </p:nvSpPr>
          <p:spPr>
            <a:xfrm>
              <a:off x="4894732" y="4158695"/>
              <a:ext cx="1819910" cy="335280"/>
            </a:xfrm>
            <a:prstGeom prst="rect">
              <a:avLst/>
            </a:prstGeom>
            <a:noFill/>
          </p:spPr>
          <p:txBody>
            <a:bodyPr rtlCol="0" wrap="square">
              <a:spAutoFit/>
            </a:bodyPr>
            <a:lstStyle/>
            <a:p>
              <a:pPr algn="ctr"/>
              <a:r>
                <a:rPr altLang="zh-CN" lang="en-US" sz="1600">
                  <a:gradFill flip="none" rotWithShape="1">
                    <a:gsLst>
                      <a:gs pos="1000">
                        <a:schemeClr val="accent2"/>
                      </a:gs>
                      <a:gs pos="99000">
                        <a:schemeClr val="accent1"/>
                      </a:gs>
                    </a:gsLst>
                    <a:lin ang="16200000" scaled="1"/>
                  </a:gradFill>
                  <a:latin charset="-122" panose="020b0503020204020204" pitchFamily="34" typeface="微软雅黑"/>
                </a:rPr>
                <a:t>Name : B</a:t>
              </a:r>
            </a:p>
          </p:txBody>
        </p:sp>
        <p:sp>
          <p:nvSpPr>
            <p:cNvPr id="65" name="矩形 64"/>
            <p:cNvSpPr/>
            <p:nvPr/>
          </p:nvSpPr>
          <p:spPr>
            <a:xfrm>
              <a:off x="5025085" y="4417735"/>
              <a:ext cx="1547483" cy="1234440"/>
            </a:xfrm>
            <a:prstGeom prst="rect">
              <a:avLst/>
            </a:prstGeom>
          </p:spPr>
          <p:txBody>
            <a:bodyPr wrap="square">
              <a:spAutoFit/>
            </a:bodyPr>
            <a:lstStyle/>
            <a:p>
              <a:pPr algn="just">
                <a:lnSpc>
                  <a:spcPct val="150000"/>
                </a:lnSpc>
              </a:pPr>
              <a:endParaRPr altLang="en-US" lang="zh-CN" spc="300" sz="1000">
                <a:solidFill>
                  <a:schemeClr val="bg1">
                    <a:lumMod val="65000"/>
                  </a:schemeClr>
                </a:solidFill>
                <a:latin charset="-122" panose="020b0503020204020204" pitchFamily="34" typeface="微软雅黑"/>
              </a:endParaRPr>
            </a:p>
            <a:p>
              <a:pPr algn="just">
                <a:lnSpc>
                  <a:spcPct val="150000"/>
                </a:lnSpc>
              </a:pPr>
              <a:r>
                <a:rPr altLang="en-US" lang="zh-CN" spc="300" sz="1000">
                  <a:solidFill>
                    <a:schemeClr val="bg1">
                      <a:lumMod val="65000"/>
                    </a:schemeClr>
                  </a:solidFill>
                  <a:latin charset="-122" panose="020b0503020204020204" pitchFamily="34" typeface="微软雅黑"/>
                </a:rPr>
                <a:t>由在此输入详细介绍，以表达项目工作的详细资料和文字信息。</a:t>
              </a:r>
            </a:p>
          </p:txBody>
        </p:sp>
      </p:grpSp>
      <p:grpSp>
        <p:nvGrpSpPr>
          <p:cNvPr id="66" name="组合 65"/>
          <p:cNvGrpSpPr/>
          <p:nvPr/>
        </p:nvGrpSpPr>
        <p:grpSpPr>
          <a:xfrm>
            <a:off x="5757687" y="4198392"/>
            <a:ext cx="1819910" cy="1478348"/>
            <a:chOff x="6737032" y="5029618"/>
            <a:chExt cx="1819910" cy="1478348"/>
          </a:xfrm>
        </p:grpSpPr>
        <p:sp>
          <p:nvSpPr>
            <p:cNvPr id="67" name="文本框 66"/>
            <p:cNvSpPr txBox="1"/>
            <p:nvPr/>
          </p:nvSpPr>
          <p:spPr>
            <a:xfrm>
              <a:off x="6737034" y="5029618"/>
              <a:ext cx="1819910" cy="335280"/>
            </a:xfrm>
            <a:prstGeom prst="rect">
              <a:avLst/>
            </a:prstGeom>
            <a:noFill/>
          </p:spPr>
          <p:txBody>
            <a:bodyPr rtlCol="0" wrap="square">
              <a:spAutoFit/>
            </a:bodyPr>
            <a:lstStyle/>
            <a:p>
              <a:pPr algn="ctr"/>
              <a:r>
                <a:rPr altLang="zh-CN" lang="en-US" sz="1600">
                  <a:gradFill flip="none" rotWithShape="1">
                    <a:gsLst>
                      <a:gs pos="1000">
                        <a:schemeClr val="accent5">
                          <a:lumMod val="60000"/>
                          <a:lumOff val="40000"/>
                        </a:schemeClr>
                      </a:gs>
                      <a:gs pos="99000">
                        <a:schemeClr val="accent4"/>
                      </a:gs>
                    </a:gsLst>
                    <a:lin ang="16200000" scaled="1"/>
                  </a:gradFill>
                  <a:latin charset="-122" panose="020b0503020204020204" pitchFamily="34" typeface="微软雅黑"/>
                </a:rPr>
                <a:t>Name : C</a:t>
              </a:r>
            </a:p>
          </p:txBody>
        </p:sp>
        <p:sp>
          <p:nvSpPr>
            <p:cNvPr id="68" name="矩形 67"/>
            <p:cNvSpPr/>
            <p:nvPr/>
          </p:nvSpPr>
          <p:spPr>
            <a:xfrm>
              <a:off x="6867383" y="5288658"/>
              <a:ext cx="1547483" cy="1234440"/>
            </a:xfrm>
            <a:prstGeom prst="rect">
              <a:avLst/>
            </a:prstGeom>
          </p:spPr>
          <p:txBody>
            <a:bodyPr wrap="square">
              <a:spAutoFit/>
            </a:bodyPr>
            <a:lstStyle/>
            <a:p>
              <a:pPr algn="just">
                <a:lnSpc>
                  <a:spcPct val="150000"/>
                </a:lnSpc>
              </a:pPr>
              <a:endParaRPr altLang="en-US" lang="zh-CN" spc="300" sz="1000">
                <a:solidFill>
                  <a:schemeClr val="bg1">
                    <a:lumMod val="65000"/>
                  </a:schemeClr>
                </a:solidFill>
                <a:latin charset="-122" panose="020b0503020204020204" pitchFamily="34" typeface="微软雅黑"/>
              </a:endParaRPr>
            </a:p>
            <a:p>
              <a:pPr algn="just">
                <a:lnSpc>
                  <a:spcPct val="150000"/>
                </a:lnSpc>
              </a:pPr>
              <a:r>
                <a:rPr altLang="en-US" lang="zh-CN" spc="300" sz="1000">
                  <a:solidFill>
                    <a:schemeClr val="bg1">
                      <a:lumMod val="65000"/>
                    </a:schemeClr>
                  </a:solidFill>
                  <a:latin charset="-122" panose="020b0503020204020204" pitchFamily="34" typeface="微软雅黑"/>
                </a:rPr>
                <a:t>由在此输入详细介绍，以表达项目工作的详细资料和文字信息。</a:t>
              </a:r>
            </a:p>
          </p:txBody>
        </p:sp>
      </p:grpSp>
      <p:grpSp>
        <p:nvGrpSpPr>
          <p:cNvPr id="69" name="组合 68"/>
          <p:cNvGrpSpPr/>
          <p:nvPr/>
        </p:nvGrpSpPr>
        <p:grpSpPr>
          <a:xfrm>
            <a:off x="8274366" y="3328183"/>
            <a:ext cx="1819910" cy="1478348"/>
            <a:chOff x="9300685" y="4159409"/>
            <a:chExt cx="1819910" cy="1478348"/>
          </a:xfrm>
        </p:grpSpPr>
        <p:sp>
          <p:nvSpPr>
            <p:cNvPr id="70" name="文本框 69"/>
            <p:cNvSpPr txBox="1"/>
            <p:nvPr/>
          </p:nvSpPr>
          <p:spPr>
            <a:xfrm>
              <a:off x="9300687" y="4159409"/>
              <a:ext cx="1819910" cy="335280"/>
            </a:xfrm>
            <a:prstGeom prst="rect">
              <a:avLst/>
            </a:prstGeom>
            <a:noFill/>
          </p:spPr>
          <p:txBody>
            <a:bodyPr rtlCol="0" wrap="square">
              <a:spAutoFit/>
            </a:bodyPr>
            <a:lstStyle/>
            <a:p>
              <a:pPr algn="ctr"/>
              <a:r>
                <a:rPr altLang="zh-CN" lang="en-US" sz="1600">
                  <a:gradFill flip="none" rotWithShape="1">
                    <a:gsLst>
                      <a:gs pos="1000">
                        <a:schemeClr val="accent2"/>
                      </a:gs>
                      <a:gs pos="99000">
                        <a:schemeClr val="accent1"/>
                      </a:gs>
                    </a:gsLst>
                    <a:lin ang="16200000" scaled="1"/>
                  </a:gradFill>
                  <a:latin charset="-122" panose="020b0503020204020204" pitchFamily="34" typeface="微软雅黑"/>
                </a:rPr>
                <a:t>Name : D</a:t>
              </a:r>
            </a:p>
          </p:txBody>
        </p:sp>
        <p:sp>
          <p:nvSpPr>
            <p:cNvPr id="71" name="矩形 70"/>
            <p:cNvSpPr/>
            <p:nvPr/>
          </p:nvSpPr>
          <p:spPr>
            <a:xfrm>
              <a:off x="9431036" y="4418449"/>
              <a:ext cx="1547483" cy="1234440"/>
            </a:xfrm>
            <a:prstGeom prst="rect">
              <a:avLst/>
            </a:prstGeom>
          </p:spPr>
          <p:txBody>
            <a:bodyPr wrap="square">
              <a:spAutoFit/>
            </a:bodyPr>
            <a:lstStyle/>
            <a:p>
              <a:pPr algn="just">
                <a:lnSpc>
                  <a:spcPct val="150000"/>
                </a:lnSpc>
              </a:pPr>
              <a:endParaRPr altLang="en-US" lang="zh-CN" spc="300" sz="1000">
                <a:solidFill>
                  <a:schemeClr val="bg1">
                    <a:lumMod val="65000"/>
                  </a:schemeClr>
                </a:solidFill>
                <a:latin charset="-122" panose="020b0503020204020204" pitchFamily="34" typeface="微软雅黑"/>
              </a:endParaRPr>
            </a:p>
            <a:p>
              <a:pPr algn="just">
                <a:lnSpc>
                  <a:spcPct val="150000"/>
                </a:lnSpc>
              </a:pPr>
              <a:r>
                <a:rPr altLang="en-US" lang="zh-CN" spc="300" sz="1000">
                  <a:solidFill>
                    <a:schemeClr val="bg1">
                      <a:lumMod val="65000"/>
                    </a:schemeClr>
                  </a:solidFill>
                  <a:latin charset="-122" panose="020b0503020204020204" pitchFamily="34" typeface="微软雅黑"/>
                </a:rPr>
                <a:t>由在此输入详细介绍，以表达项目工作的详细资料和文字信息。</a:t>
              </a:r>
            </a:p>
          </p:txBody>
        </p:sp>
      </p:grpSp>
    </p:spTree>
    <p:extLst>
      <p:ext uri="{BB962C8B-B14F-4D97-AF65-F5344CB8AC3E}">
        <p14:creationId val="1408133616"/>
      </p:ext>
    </p:extLst>
  </p:cSld>
  <p:clrMapOvr>
    <a:masterClrMapping/>
  </p:clrMapOvr>
  <mc:AlternateContent>
    <mc:Choice Requires="p14">
      <p:transition advClick="0" p14:dur="1600" spd="slow">
        <p14:gallery dir="l"/>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2" presetSubtype="4">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id="7"/>
                                        <p:tgtEl>
                                          <p:spTgt spid="24"/>
                                        </p:tgtEl>
                                        <p:attrNameLst>
                                          <p:attrName>ppt_y</p:attrName>
                                        </p:attrNameLst>
                                      </p:cBhvr>
                                      <p:tavLst>
                                        <p:tav tm="0">
                                          <p:val>
                                            <p:strVal val="#ppt_y+#ppt_h*1.125000"/>
                                          </p:val>
                                        </p:tav>
                                        <p:tav tm="100000">
                                          <p:val>
                                            <p:strVal val="#ppt_y"/>
                                          </p:val>
                                        </p:tav>
                                      </p:tavLst>
                                    </p:anim>
                                    <p:animEffect filter="wipe(up)" transition="in">
                                      <p:cBhvr>
                                        <p:cTn dur="500" id="8"/>
                                        <p:tgtEl>
                                          <p:spTgt spid="24"/>
                                        </p:tgtEl>
                                      </p:cBhvr>
                                    </p:animEffect>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49"/>
                                        </p:tgtEl>
                                        <p:attrNameLst>
                                          <p:attrName>style.visibility</p:attrName>
                                        </p:attrNameLst>
                                      </p:cBhvr>
                                      <p:to>
                                        <p:strVal val="visible"/>
                                      </p:to>
                                    </p:set>
                                    <p:animEffect filter="fade" transition="in">
                                      <p:cBhvr>
                                        <p:cTn dur="750" id="12"/>
                                        <p:tgtEl>
                                          <p:spTgt spid="49"/>
                                        </p:tgtEl>
                                      </p:cBhvr>
                                    </p:animEffect>
                                  </p:childTnLst>
                                </p:cTn>
                              </p:par>
                              <p:par>
                                <p:cTn decel="100000" fill="hold" id="13" nodeType="withEffect" presetClass="path" presetID="64" presetSubtype="0">
                                  <p:stCondLst>
                                    <p:cond delay="0"/>
                                  </p:stCondLst>
                                  <p:childTnLst>
                                    <p:animMotion origin="layout" path="M 2.29167E-06 2.22222E-06 L -0.03086 0.1375" pathEditMode="relative" ptsTypes="AA" rAng="0">
                                      <p:cBhvr>
                                        <p:cTn dur="1500" fill="hold" id="14" spd="-100000"/>
                                        <p:tgtEl>
                                          <p:spTgt spid="49"/>
                                        </p:tgtEl>
                                        <p:attrNameLst>
                                          <p:attrName>ppt_x</p:attrName>
                                          <p:attrName>ppt_y</p:attrName>
                                        </p:attrNameLst>
                                      </p:cBhvr>
                                      <p:rCtr x="-1549" y="6875"/>
                                    </p:animMotion>
                                  </p:childTnLst>
                                </p:cTn>
                              </p:par>
                              <p:par>
                                <p:cTn fill="hold" id="15" nodeType="withEffect" presetClass="entr" presetID="10" presetSubtype="0">
                                  <p:stCondLst>
                                    <p:cond delay="250"/>
                                  </p:stCondLst>
                                  <p:childTnLst>
                                    <p:set>
                                      <p:cBhvr>
                                        <p:cTn dur="1" fill="hold" id="16">
                                          <p:stCondLst>
                                            <p:cond delay="0"/>
                                          </p:stCondLst>
                                        </p:cTn>
                                        <p:tgtEl>
                                          <p:spTgt spid="59"/>
                                        </p:tgtEl>
                                        <p:attrNameLst>
                                          <p:attrName>style.visibility</p:attrName>
                                        </p:attrNameLst>
                                      </p:cBhvr>
                                      <p:to>
                                        <p:strVal val="visible"/>
                                      </p:to>
                                    </p:set>
                                    <p:animEffect filter="fade" transition="in">
                                      <p:cBhvr>
                                        <p:cTn dur="750" id="17"/>
                                        <p:tgtEl>
                                          <p:spTgt spid="59"/>
                                        </p:tgtEl>
                                      </p:cBhvr>
                                    </p:animEffect>
                                  </p:childTnLst>
                                </p:cTn>
                              </p:par>
                              <p:par>
                                <p:cTn decel="100000" fill="hold" id="18" nodeType="withEffect" presetClass="path" presetID="64" presetSubtype="0">
                                  <p:stCondLst>
                                    <p:cond delay="250"/>
                                  </p:stCondLst>
                                  <p:childTnLst>
                                    <p:animMotion origin="layout" path="M 2.29167E-06 -2.96296E-06 L 0.03008 -0.13518" pathEditMode="relative" ptsTypes="AA" rAng="0">
                                      <p:cBhvr>
                                        <p:cTn dur="1500" fill="hold" id="19" spd="-100000"/>
                                        <p:tgtEl>
                                          <p:spTgt spid="59"/>
                                        </p:tgtEl>
                                        <p:attrNameLst>
                                          <p:attrName>ppt_x</p:attrName>
                                          <p:attrName>ppt_y</p:attrName>
                                        </p:attrNameLst>
                                      </p:cBhvr>
                                      <p:rCtr x="1497" y="-6759"/>
                                    </p:animMotion>
                                  </p:childTnLst>
                                </p:cTn>
                              </p:par>
                              <p:par>
                                <p:cTn fill="hold" grpId="0" id="20" nodeType="withEffect" presetClass="entr" presetID="10" presetSubtype="0">
                                  <p:stCondLst>
                                    <p:cond delay="500"/>
                                  </p:stCondLst>
                                  <p:childTnLst>
                                    <p:set>
                                      <p:cBhvr>
                                        <p:cTn dur="1" fill="hold" id="21">
                                          <p:stCondLst>
                                            <p:cond delay="0"/>
                                          </p:stCondLst>
                                        </p:cTn>
                                        <p:tgtEl>
                                          <p:spTgt spid="25"/>
                                        </p:tgtEl>
                                        <p:attrNameLst>
                                          <p:attrName>style.visibility</p:attrName>
                                        </p:attrNameLst>
                                      </p:cBhvr>
                                      <p:to>
                                        <p:strVal val="visible"/>
                                      </p:to>
                                    </p:set>
                                    <p:animEffect filter="fade" transition="in">
                                      <p:cBhvr>
                                        <p:cTn dur="750" id="22"/>
                                        <p:tgtEl>
                                          <p:spTgt spid="25"/>
                                        </p:tgtEl>
                                      </p:cBhvr>
                                    </p:animEffect>
                                  </p:childTnLst>
                                </p:cTn>
                              </p:par>
                              <p:par>
                                <p:cTn decel="100000" fill="hold" grpId="1" id="23" nodeType="withEffect" presetClass="path" presetID="64" presetSubtype="0">
                                  <p:stCondLst>
                                    <p:cond delay="500"/>
                                  </p:stCondLst>
                                  <p:childTnLst>
                                    <p:animMotion origin="layout" path="M 2.91667E-06 -1.85185E-06 L -0.01354 0.06204" pathEditMode="relative" ptsTypes="AA" rAng="0">
                                      <p:cBhvr>
                                        <p:cTn dur="1500" fill="hold" id="24" spd="-100000"/>
                                        <p:tgtEl>
                                          <p:spTgt spid="25"/>
                                        </p:tgtEl>
                                        <p:attrNameLst>
                                          <p:attrName>ppt_x</p:attrName>
                                          <p:attrName>ppt_y</p:attrName>
                                        </p:attrNameLst>
                                      </p:cBhvr>
                                      <p:rCtr x="-677" y="3102"/>
                                    </p:animMotion>
                                  </p:childTnLst>
                                </p:cTn>
                              </p:par>
                              <p:par>
                                <p:cTn fill="hold" id="25" nodeType="withEffect" presetClass="entr" presetID="10" presetSubtype="0">
                                  <p:stCondLst>
                                    <p:cond delay="1250"/>
                                  </p:stCondLst>
                                  <p:childTnLst>
                                    <p:set>
                                      <p:cBhvr>
                                        <p:cTn dur="1" fill="hold" id="26">
                                          <p:stCondLst>
                                            <p:cond delay="0"/>
                                          </p:stCondLst>
                                        </p:cTn>
                                        <p:tgtEl>
                                          <p:spTgt spid="60"/>
                                        </p:tgtEl>
                                        <p:attrNameLst>
                                          <p:attrName>style.visibility</p:attrName>
                                        </p:attrNameLst>
                                      </p:cBhvr>
                                      <p:to>
                                        <p:strVal val="visible"/>
                                      </p:to>
                                    </p:set>
                                    <p:animEffect filter="fade" transition="in">
                                      <p:cBhvr>
                                        <p:cTn dur="750" id="27"/>
                                        <p:tgtEl>
                                          <p:spTgt spid="60"/>
                                        </p:tgtEl>
                                      </p:cBhvr>
                                    </p:animEffect>
                                  </p:childTnLst>
                                </p:cTn>
                              </p:par>
                              <p:par>
                                <p:cTn fill="hold" id="28" nodeType="withEffect" presetClass="entr" presetID="10" presetSubtype="0">
                                  <p:stCondLst>
                                    <p:cond delay="1000"/>
                                  </p:stCondLst>
                                  <p:childTnLst>
                                    <p:set>
                                      <p:cBhvr>
                                        <p:cTn dur="1" fill="hold" id="29">
                                          <p:stCondLst>
                                            <p:cond delay="0"/>
                                          </p:stCondLst>
                                        </p:cTn>
                                        <p:tgtEl>
                                          <p:spTgt spid="50"/>
                                        </p:tgtEl>
                                        <p:attrNameLst>
                                          <p:attrName>style.visibility</p:attrName>
                                        </p:attrNameLst>
                                      </p:cBhvr>
                                      <p:to>
                                        <p:strVal val="visible"/>
                                      </p:to>
                                    </p:set>
                                    <p:animEffect filter="fade" transition="in">
                                      <p:cBhvr>
                                        <p:cTn dur="750" id="30"/>
                                        <p:tgtEl>
                                          <p:spTgt spid="50"/>
                                        </p:tgtEl>
                                      </p:cBhvr>
                                    </p:animEffect>
                                  </p:childTnLst>
                                </p:cTn>
                              </p:par>
                              <p:par>
                                <p:cTn decel="100000" fill="hold" id="31" nodeType="withEffect" presetClass="path" presetID="64" presetSubtype="0">
                                  <p:stCondLst>
                                    <p:cond delay="1000"/>
                                  </p:stCondLst>
                                  <p:childTnLst>
                                    <p:animMotion origin="layout" path="M -4.375E-06 2.22222E-06 L -0.03125 0.14028" pathEditMode="relative" ptsTypes="AA" rAng="0">
                                      <p:cBhvr>
                                        <p:cTn dur="1500" fill="hold" id="32" spd="-100000"/>
                                        <p:tgtEl>
                                          <p:spTgt spid="50"/>
                                        </p:tgtEl>
                                        <p:attrNameLst>
                                          <p:attrName>ppt_x</p:attrName>
                                          <p:attrName>ppt_y</p:attrName>
                                        </p:attrNameLst>
                                      </p:cBhvr>
                                      <p:rCtr x="-1563" y="7014"/>
                                    </p:animMotion>
                                  </p:childTnLst>
                                </p:cTn>
                              </p:par>
                              <p:par>
                                <p:cTn fill="hold" id="33" nodeType="withEffect" presetClass="entr" presetID="10" presetSubtype="0">
                                  <p:stCondLst>
                                    <p:cond delay="1250"/>
                                  </p:stCondLst>
                                  <p:childTnLst>
                                    <p:set>
                                      <p:cBhvr>
                                        <p:cTn dur="1" fill="hold" id="34">
                                          <p:stCondLst>
                                            <p:cond delay="0"/>
                                          </p:stCondLst>
                                        </p:cTn>
                                        <p:tgtEl>
                                          <p:spTgt spid="56"/>
                                        </p:tgtEl>
                                        <p:attrNameLst>
                                          <p:attrName>style.visibility</p:attrName>
                                        </p:attrNameLst>
                                      </p:cBhvr>
                                      <p:to>
                                        <p:strVal val="visible"/>
                                      </p:to>
                                    </p:set>
                                    <p:animEffect filter="fade" transition="in">
                                      <p:cBhvr>
                                        <p:cTn dur="750" id="35"/>
                                        <p:tgtEl>
                                          <p:spTgt spid="56"/>
                                        </p:tgtEl>
                                      </p:cBhvr>
                                    </p:animEffect>
                                  </p:childTnLst>
                                </p:cTn>
                              </p:par>
                              <p:par>
                                <p:cTn decel="100000" fill="hold" id="36" nodeType="withEffect" presetClass="path" presetID="64" presetSubtype="0">
                                  <p:stCondLst>
                                    <p:cond delay="1250"/>
                                  </p:stCondLst>
                                  <p:childTnLst>
                                    <p:animMotion origin="layout" path="M -4.375E-06 -2.96296E-06 L 0.03008 -0.13518" pathEditMode="relative" ptsTypes="AA" rAng="0">
                                      <p:cBhvr>
                                        <p:cTn dur="1500" fill="hold" id="37" spd="-100000"/>
                                        <p:tgtEl>
                                          <p:spTgt spid="56"/>
                                        </p:tgtEl>
                                        <p:attrNameLst>
                                          <p:attrName>ppt_x</p:attrName>
                                          <p:attrName>ppt_y</p:attrName>
                                        </p:attrNameLst>
                                      </p:cBhvr>
                                      <p:rCtr x="1497" y="-6759"/>
                                    </p:animMotion>
                                  </p:childTnLst>
                                </p:cTn>
                              </p:par>
                              <p:par>
                                <p:cTn fill="hold" grpId="0" id="38" nodeType="withEffect" presetClass="entr" presetID="10" presetSubtype="0">
                                  <p:stCondLst>
                                    <p:cond delay="1500"/>
                                  </p:stCondLst>
                                  <p:childTnLst>
                                    <p:set>
                                      <p:cBhvr>
                                        <p:cTn dur="1" fill="hold" id="39">
                                          <p:stCondLst>
                                            <p:cond delay="0"/>
                                          </p:stCondLst>
                                        </p:cTn>
                                        <p:tgtEl>
                                          <p:spTgt spid="27"/>
                                        </p:tgtEl>
                                        <p:attrNameLst>
                                          <p:attrName>style.visibility</p:attrName>
                                        </p:attrNameLst>
                                      </p:cBhvr>
                                      <p:to>
                                        <p:strVal val="visible"/>
                                      </p:to>
                                    </p:set>
                                    <p:animEffect filter="fade" transition="in">
                                      <p:cBhvr>
                                        <p:cTn dur="750" id="40"/>
                                        <p:tgtEl>
                                          <p:spTgt spid="27"/>
                                        </p:tgtEl>
                                      </p:cBhvr>
                                    </p:animEffect>
                                  </p:childTnLst>
                                </p:cTn>
                              </p:par>
                              <p:par>
                                <p:cTn decel="100000" fill="hold" grpId="1" id="41" nodeType="withEffect" presetClass="path" presetID="64" presetSubtype="0">
                                  <p:stCondLst>
                                    <p:cond delay="1500"/>
                                  </p:stCondLst>
                                  <p:childTnLst>
                                    <p:animMotion origin="layout" path="M -3.75E-06 -1.85185E-06 L 0.0224 -0.10231" pathEditMode="relative" ptsTypes="AA" rAng="0">
                                      <p:cBhvr>
                                        <p:cTn dur="1500" fill="hold" id="42" spd="-100000"/>
                                        <p:tgtEl>
                                          <p:spTgt spid="27"/>
                                        </p:tgtEl>
                                        <p:attrNameLst>
                                          <p:attrName>ppt_x</p:attrName>
                                          <p:attrName>ppt_y</p:attrName>
                                        </p:attrNameLst>
                                      </p:cBhvr>
                                      <p:rCtr x="1120" y="-5116"/>
                                    </p:animMotion>
                                  </p:childTnLst>
                                </p:cTn>
                              </p:par>
                              <p:par>
                                <p:cTn fill="hold" id="43" nodeType="withEffect" presetClass="entr" presetID="10" presetSubtype="0">
                                  <p:stCondLst>
                                    <p:cond delay="2250"/>
                                  </p:stCondLst>
                                  <p:childTnLst>
                                    <p:set>
                                      <p:cBhvr>
                                        <p:cTn dur="1" fill="hold" id="44">
                                          <p:stCondLst>
                                            <p:cond delay="0"/>
                                          </p:stCondLst>
                                        </p:cTn>
                                        <p:tgtEl>
                                          <p:spTgt spid="63"/>
                                        </p:tgtEl>
                                        <p:attrNameLst>
                                          <p:attrName>style.visibility</p:attrName>
                                        </p:attrNameLst>
                                      </p:cBhvr>
                                      <p:to>
                                        <p:strVal val="visible"/>
                                      </p:to>
                                    </p:set>
                                    <p:animEffect filter="fade" transition="in">
                                      <p:cBhvr>
                                        <p:cTn dur="750" id="45"/>
                                        <p:tgtEl>
                                          <p:spTgt spid="63"/>
                                        </p:tgtEl>
                                      </p:cBhvr>
                                    </p:animEffect>
                                  </p:childTnLst>
                                </p:cTn>
                              </p:par>
                              <p:par>
                                <p:cTn fill="hold" id="46" nodeType="withEffect" presetClass="entr" presetID="10" presetSubtype="0">
                                  <p:stCondLst>
                                    <p:cond delay="1750"/>
                                  </p:stCondLst>
                                  <p:childTnLst>
                                    <p:set>
                                      <p:cBhvr>
                                        <p:cTn dur="1" fill="hold" id="47">
                                          <p:stCondLst>
                                            <p:cond delay="0"/>
                                          </p:stCondLst>
                                        </p:cTn>
                                        <p:tgtEl>
                                          <p:spTgt spid="51"/>
                                        </p:tgtEl>
                                        <p:attrNameLst>
                                          <p:attrName>style.visibility</p:attrName>
                                        </p:attrNameLst>
                                      </p:cBhvr>
                                      <p:to>
                                        <p:strVal val="visible"/>
                                      </p:to>
                                    </p:set>
                                    <p:animEffect filter="fade" transition="in">
                                      <p:cBhvr>
                                        <p:cTn dur="750" id="48"/>
                                        <p:tgtEl>
                                          <p:spTgt spid="51"/>
                                        </p:tgtEl>
                                      </p:cBhvr>
                                    </p:animEffect>
                                  </p:childTnLst>
                                </p:cTn>
                              </p:par>
                              <p:par>
                                <p:cTn decel="100000" fill="hold" id="49" nodeType="withEffect" presetClass="path" presetID="64" presetSubtype="0">
                                  <p:stCondLst>
                                    <p:cond delay="1750"/>
                                  </p:stCondLst>
                                  <p:childTnLst>
                                    <p:animMotion origin="layout" path="M 1.45833E-06 -2.22222E-06 L -0.02956 0.13287" pathEditMode="relative" ptsTypes="AA" rAng="0">
                                      <p:cBhvr>
                                        <p:cTn dur="1500" fill="hold" id="50" spd="-100000"/>
                                        <p:tgtEl>
                                          <p:spTgt spid="51"/>
                                        </p:tgtEl>
                                        <p:attrNameLst>
                                          <p:attrName>ppt_x</p:attrName>
                                          <p:attrName>ppt_y</p:attrName>
                                        </p:attrNameLst>
                                      </p:cBhvr>
                                      <p:rCtr x="-1484" y="6644"/>
                                    </p:animMotion>
                                  </p:childTnLst>
                                </p:cTn>
                              </p:par>
                              <p:par>
                                <p:cTn fill="hold" id="51" nodeType="withEffect" presetClass="entr" presetID="10" presetSubtype="0">
                                  <p:stCondLst>
                                    <p:cond delay="2000"/>
                                  </p:stCondLst>
                                  <p:childTnLst>
                                    <p:set>
                                      <p:cBhvr>
                                        <p:cTn dur="1" fill="hold" id="52">
                                          <p:stCondLst>
                                            <p:cond delay="0"/>
                                          </p:stCondLst>
                                        </p:cTn>
                                        <p:tgtEl>
                                          <p:spTgt spid="57"/>
                                        </p:tgtEl>
                                        <p:attrNameLst>
                                          <p:attrName>style.visibility</p:attrName>
                                        </p:attrNameLst>
                                      </p:cBhvr>
                                      <p:to>
                                        <p:strVal val="visible"/>
                                      </p:to>
                                    </p:set>
                                    <p:animEffect filter="fade" transition="in">
                                      <p:cBhvr>
                                        <p:cTn dur="750" id="53"/>
                                        <p:tgtEl>
                                          <p:spTgt spid="57"/>
                                        </p:tgtEl>
                                      </p:cBhvr>
                                    </p:animEffect>
                                  </p:childTnLst>
                                </p:cTn>
                              </p:par>
                              <p:par>
                                <p:cTn decel="100000" fill="hold" id="54" nodeType="withEffect" presetClass="path" presetID="64" presetSubtype="0">
                                  <p:stCondLst>
                                    <p:cond delay="2000"/>
                                  </p:stCondLst>
                                  <p:childTnLst>
                                    <p:animMotion origin="layout" path="M 1.45833E-06 4.07407E-06 L 0.03073 -0.14051" pathEditMode="relative" ptsTypes="AA" rAng="0">
                                      <p:cBhvr>
                                        <p:cTn dur="1500" fill="hold" id="55" spd="-100000"/>
                                        <p:tgtEl>
                                          <p:spTgt spid="57"/>
                                        </p:tgtEl>
                                        <p:attrNameLst>
                                          <p:attrName>ppt_x</p:attrName>
                                          <p:attrName>ppt_y</p:attrName>
                                        </p:attrNameLst>
                                      </p:cBhvr>
                                      <p:rCtr x="1536" y="-7037"/>
                                    </p:animMotion>
                                  </p:childTnLst>
                                </p:cTn>
                              </p:par>
                              <p:par>
                                <p:cTn fill="hold" grpId="0" id="56" nodeType="withEffect" presetClass="entr" presetID="10" presetSubtype="0">
                                  <p:stCondLst>
                                    <p:cond delay="2250"/>
                                  </p:stCondLst>
                                  <p:childTnLst>
                                    <p:set>
                                      <p:cBhvr>
                                        <p:cTn dur="1" fill="hold" id="57">
                                          <p:stCondLst>
                                            <p:cond delay="0"/>
                                          </p:stCondLst>
                                        </p:cTn>
                                        <p:tgtEl>
                                          <p:spTgt spid="48"/>
                                        </p:tgtEl>
                                        <p:attrNameLst>
                                          <p:attrName>style.visibility</p:attrName>
                                        </p:attrNameLst>
                                      </p:cBhvr>
                                      <p:to>
                                        <p:strVal val="visible"/>
                                      </p:to>
                                    </p:set>
                                    <p:animEffect filter="fade" transition="in">
                                      <p:cBhvr>
                                        <p:cTn dur="750" id="58"/>
                                        <p:tgtEl>
                                          <p:spTgt spid="48"/>
                                        </p:tgtEl>
                                      </p:cBhvr>
                                    </p:animEffect>
                                  </p:childTnLst>
                                </p:cTn>
                              </p:par>
                              <p:par>
                                <p:cTn decel="100000" fill="hold" grpId="1" id="59" nodeType="withEffect" presetClass="path" presetID="64" presetSubtype="0">
                                  <p:stCondLst>
                                    <p:cond delay="2250"/>
                                  </p:stCondLst>
                                  <p:childTnLst>
                                    <p:animMotion origin="layout" path="M 2.08333E-06 3.7037E-06 L -0.01354 0.06203" pathEditMode="relative" ptsTypes="AA" rAng="0">
                                      <p:cBhvr>
                                        <p:cTn dur="1500" fill="hold" id="60" spd="-100000"/>
                                        <p:tgtEl>
                                          <p:spTgt spid="48"/>
                                        </p:tgtEl>
                                        <p:attrNameLst>
                                          <p:attrName>ppt_x</p:attrName>
                                          <p:attrName>ppt_y</p:attrName>
                                        </p:attrNameLst>
                                      </p:cBhvr>
                                      <p:rCtr x="-677" y="3102"/>
                                    </p:animMotion>
                                  </p:childTnLst>
                                </p:cTn>
                              </p:par>
                              <p:par>
                                <p:cTn fill="hold" id="61" nodeType="withEffect" presetClass="entr" presetID="10" presetSubtype="0">
                                  <p:stCondLst>
                                    <p:cond delay="3000"/>
                                  </p:stCondLst>
                                  <p:childTnLst>
                                    <p:set>
                                      <p:cBhvr>
                                        <p:cTn dur="1" fill="hold" id="62">
                                          <p:stCondLst>
                                            <p:cond delay="0"/>
                                          </p:stCondLst>
                                        </p:cTn>
                                        <p:tgtEl>
                                          <p:spTgt spid="66"/>
                                        </p:tgtEl>
                                        <p:attrNameLst>
                                          <p:attrName>style.visibility</p:attrName>
                                        </p:attrNameLst>
                                      </p:cBhvr>
                                      <p:to>
                                        <p:strVal val="visible"/>
                                      </p:to>
                                    </p:set>
                                    <p:animEffect filter="fade" transition="in">
                                      <p:cBhvr>
                                        <p:cTn dur="750" id="63"/>
                                        <p:tgtEl>
                                          <p:spTgt spid="66"/>
                                        </p:tgtEl>
                                      </p:cBhvr>
                                    </p:animEffect>
                                  </p:childTnLst>
                                </p:cTn>
                              </p:par>
                              <p:par>
                                <p:cTn fill="hold" id="64" nodeType="withEffect" presetClass="entr" presetID="10" presetSubtype="0">
                                  <p:stCondLst>
                                    <p:cond delay="2500"/>
                                  </p:stCondLst>
                                  <p:childTnLst>
                                    <p:set>
                                      <p:cBhvr>
                                        <p:cTn dur="1" fill="hold" id="65">
                                          <p:stCondLst>
                                            <p:cond delay="0"/>
                                          </p:stCondLst>
                                        </p:cTn>
                                        <p:tgtEl>
                                          <p:spTgt spid="52"/>
                                        </p:tgtEl>
                                        <p:attrNameLst>
                                          <p:attrName>style.visibility</p:attrName>
                                        </p:attrNameLst>
                                      </p:cBhvr>
                                      <p:to>
                                        <p:strVal val="visible"/>
                                      </p:to>
                                    </p:set>
                                    <p:animEffect filter="fade" transition="in">
                                      <p:cBhvr>
                                        <p:cTn dur="750" id="66"/>
                                        <p:tgtEl>
                                          <p:spTgt spid="52"/>
                                        </p:tgtEl>
                                      </p:cBhvr>
                                    </p:animEffect>
                                  </p:childTnLst>
                                </p:cTn>
                              </p:par>
                              <p:par>
                                <p:cTn decel="100000" fill="hold" id="67" nodeType="withEffect" presetClass="path" presetID="64" presetSubtype="0">
                                  <p:stCondLst>
                                    <p:cond delay="2500"/>
                                  </p:stCondLst>
                                  <p:childTnLst>
                                    <p:animMotion origin="layout" path="M 2.70833E-06 3.7037E-06 L -0.03086 0.13842" pathEditMode="relative" ptsTypes="AA" rAng="0">
                                      <p:cBhvr>
                                        <p:cTn dur="1500" fill="hold" id="68" spd="-100000"/>
                                        <p:tgtEl>
                                          <p:spTgt spid="52"/>
                                        </p:tgtEl>
                                        <p:attrNameLst>
                                          <p:attrName>ppt_x</p:attrName>
                                          <p:attrName>ppt_y</p:attrName>
                                        </p:attrNameLst>
                                      </p:cBhvr>
                                      <p:rCtr x="-1549" y="6921"/>
                                    </p:animMotion>
                                  </p:childTnLst>
                                </p:cTn>
                              </p:par>
                              <p:par>
                                <p:cTn fill="hold" id="69" nodeType="withEffect" presetClass="entr" presetID="10" presetSubtype="0">
                                  <p:stCondLst>
                                    <p:cond delay="2750"/>
                                  </p:stCondLst>
                                  <p:childTnLst>
                                    <p:set>
                                      <p:cBhvr>
                                        <p:cTn dur="1" fill="hold" id="70">
                                          <p:stCondLst>
                                            <p:cond delay="0"/>
                                          </p:stCondLst>
                                        </p:cTn>
                                        <p:tgtEl>
                                          <p:spTgt spid="58"/>
                                        </p:tgtEl>
                                        <p:attrNameLst>
                                          <p:attrName>style.visibility</p:attrName>
                                        </p:attrNameLst>
                                      </p:cBhvr>
                                      <p:to>
                                        <p:strVal val="visible"/>
                                      </p:to>
                                    </p:set>
                                    <p:animEffect filter="fade" transition="in">
                                      <p:cBhvr>
                                        <p:cTn dur="750" id="71"/>
                                        <p:tgtEl>
                                          <p:spTgt spid="58"/>
                                        </p:tgtEl>
                                      </p:cBhvr>
                                    </p:animEffect>
                                  </p:childTnLst>
                                </p:cTn>
                              </p:par>
                              <p:par>
                                <p:cTn decel="100000" fill="hold" id="72" nodeType="withEffect" presetClass="path" presetID="64" presetSubtype="0">
                                  <p:stCondLst>
                                    <p:cond delay="2750"/>
                                  </p:stCondLst>
                                  <p:childTnLst>
                                    <p:animMotion origin="layout" path="M 2.70833E-06 -1.48148E-06 L 0.03008 -0.13518" pathEditMode="relative" ptsTypes="AA" rAng="0">
                                      <p:cBhvr>
                                        <p:cTn dur="1500" fill="hold" id="73" spd="-100000"/>
                                        <p:tgtEl>
                                          <p:spTgt spid="58"/>
                                        </p:tgtEl>
                                        <p:attrNameLst>
                                          <p:attrName>ppt_x</p:attrName>
                                          <p:attrName>ppt_y</p:attrName>
                                        </p:attrNameLst>
                                      </p:cBhvr>
                                      <p:rCtr x="1497" y="-6759"/>
                                    </p:animMotion>
                                  </p:childTnLst>
                                </p:cTn>
                              </p:par>
                              <p:par>
                                <p:cTn fill="hold" grpId="0" id="74" nodeType="withEffect" presetClass="entr" presetID="10" presetSubtype="0">
                                  <p:stCondLst>
                                    <p:cond delay="3000"/>
                                  </p:stCondLst>
                                  <p:childTnLst>
                                    <p:set>
                                      <p:cBhvr>
                                        <p:cTn dur="1" fill="hold" id="75">
                                          <p:stCondLst>
                                            <p:cond delay="0"/>
                                          </p:stCondLst>
                                        </p:cTn>
                                        <p:tgtEl>
                                          <p:spTgt spid="53"/>
                                        </p:tgtEl>
                                        <p:attrNameLst>
                                          <p:attrName>style.visibility</p:attrName>
                                        </p:attrNameLst>
                                      </p:cBhvr>
                                      <p:to>
                                        <p:strVal val="visible"/>
                                      </p:to>
                                    </p:set>
                                    <p:animEffect filter="fade" transition="in">
                                      <p:cBhvr>
                                        <p:cTn dur="750" id="76"/>
                                        <p:tgtEl>
                                          <p:spTgt spid="53"/>
                                        </p:tgtEl>
                                      </p:cBhvr>
                                    </p:animEffect>
                                  </p:childTnLst>
                                </p:cTn>
                              </p:par>
                              <p:par>
                                <p:cTn decel="100000" fill="hold" grpId="1" id="77" nodeType="withEffect" presetClass="path" presetID="64" presetSubtype="0">
                                  <p:stCondLst>
                                    <p:cond delay="3000"/>
                                  </p:stCondLst>
                                  <p:childTnLst>
                                    <p:animMotion origin="layout" path="M 3.33333E-06 -3.7037E-07 L 0.02239 -0.10231" pathEditMode="relative" ptsTypes="AA" rAng="0">
                                      <p:cBhvr>
                                        <p:cTn dur="1500" fill="hold" id="78" spd="-100000"/>
                                        <p:tgtEl>
                                          <p:spTgt spid="53"/>
                                        </p:tgtEl>
                                        <p:attrNameLst>
                                          <p:attrName>ppt_x</p:attrName>
                                          <p:attrName>ppt_y</p:attrName>
                                        </p:attrNameLst>
                                      </p:cBhvr>
                                      <p:rCtr x="1120" y="-5116"/>
                                    </p:animMotion>
                                  </p:childTnLst>
                                </p:cTn>
                              </p:par>
                              <p:par>
                                <p:cTn fill="hold" id="79" nodeType="withEffect" presetClass="entr" presetID="10" presetSubtype="0">
                                  <p:stCondLst>
                                    <p:cond delay="3750"/>
                                  </p:stCondLst>
                                  <p:childTnLst>
                                    <p:set>
                                      <p:cBhvr>
                                        <p:cTn dur="1" fill="hold" id="80">
                                          <p:stCondLst>
                                            <p:cond delay="0"/>
                                          </p:stCondLst>
                                        </p:cTn>
                                        <p:tgtEl>
                                          <p:spTgt spid="69"/>
                                        </p:tgtEl>
                                        <p:attrNameLst>
                                          <p:attrName>style.visibility</p:attrName>
                                        </p:attrNameLst>
                                      </p:cBhvr>
                                      <p:to>
                                        <p:strVal val="visible"/>
                                      </p:to>
                                    </p:set>
                                    <p:animEffect filter="fade" transition="in">
                                      <p:cBhvr>
                                        <p:cTn dur="750" id="81"/>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1" spid="25"/>
      <p:bldP grpId="0" spid="27"/>
      <p:bldP grpId="1" spid="27"/>
      <p:bldP grpId="0" spid="48"/>
      <p:bldP grpId="1" spid="48"/>
      <p:bldP grpId="0" spid="53"/>
      <p:bldP grpId="1" spid="53"/>
    </p:bldLst>
  </p:timing>
</p:sld>
</file>

<file path=ppt/tags/tag1.xml><?xml version="1.0" encoding="utf-8"?>
<p:tagLst xmlns:p="http://schemas.openxmlformats.org/presentationml/2006/main">
  <p:tag name="PA" val="v4.1.3"/>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4.1.3"/>
</p:tagLst>
</file>

<file path=ppt/tags/tag12.xml><?xml version="1.0" encoding="utf-8"?>
<p:tagLst xmlns:p="http://schemas.openxmlformats.org/presentationml/2006/main">
  <p:tag name="PA" val="v4.1.3"/>
</p:tagLst>
</file>

<file path=ppt/tags/tag1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RESOURCE_PATHS_HASH_PRESENTER" val="3b2b3ca83881a2dd6cb86d883aa3518f921c"/>
</p:tagLst>
</file>

<file path=ppt/tags/tag2.xml><?xml version="1.0" encoding="utf-8"?>
<p:tagLst xmlns:p="http://schemas.openxmlformats.org/presentationml/2006/main">
  <p:tag name="PA" val="v4.1.3"/>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fontScheme name="自定义 3">
      <a:majorFont>
        <a:latin typeface="Cambria"/>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algn="tl" blurRad="50800" dir="2700000" dist="38100" rotWithShape="0">
            <a:prstClr val="black">
              <a:alpha val="40000"/>
            </a:prstClr>
          </a:outerShdw>
        </a:effectLst>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10.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11.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12.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13.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14.xml><?xml version="1.0" encoding="utf-8"?>
<a:themeOverride xmlns:r="http://schemas.openxmlformats.org/officeDocument/2006/relationships" xmlns:a="http://schemas.openxmlformats.org/drawingml/2006/main">
  <a:clrScheme name="自定义 10">
    <a:dk1>
      <a:srgbClr val="000000"/>
    </a:dk1>
    <a:lt1>
      <a:sysClr val="window" lastClr="FFFFFF"/>
    </a:lt1>
    <a:dk2>
      <a:srgbClr val="44546A"/>
    </a:dk2>
    <a:lt2>
      <a:srgbClr val="E7E6E6"/>
    </a:lt2>
    <a:accent1>
      <a:srgbClr val="6BB2E1"/>
    </a:accent1>
    <a:accent2>
      <a:srgbClr val="265B85"/>
    </a:accent2>
    <a:accent3>
      <a:srgbClr val="FFA500"/>
    </a:accent3>
    <a:accent4>
      <a:srgbClr val="FFD20E"/>
    </a:accent4>
    <a:accent5>
      <a:srgbClr val="B03A05"/>
    </a:accent5>
    <a:accent6>
      <a:srgbClr val="FFFFFF"/>
    </a:accent6>
    <a:hlink>
      <a:srgbClr val="0563C1"/>
    </a:hlink>
    <a:folHlink>
      <a:srgbClr val="954F72"/>
    </a:folHlink>
  </a:clrScheme>
  <a:fontScheme name="视点">
    <a:majorFont>
      <a:latin typeface="Verdana"/>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16.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17.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18.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19.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2.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20.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21.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22.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23.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24.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25.xml><?xml version="1.0" encoding="utf-8"?>
<a:themeOverride xmlns:r="http://schemas.openxmlformats.org/officeDocument/2006/relationships" xmlns:a="http://schemas.openxmlformats.org/drawingml/2006/main">
  <a:clrScheme name="自定义 36">
    <a:dk1>
      <a:sysClr val="windowText" lastClr="000000"/>
    </a:dk1>
    <a:lt1>
      <a:sysClr val="window" lastClr="FFFFFF"/>
    </a:lt1>
    <a:dk2>
      <a:srgbClr val="44546A"/>
    </a:dk2>
    <a:lt2>
      <a:srgbClr val="E7E6E6"/>
    </a:lt2>
    <a:accent1>
      <a:srgbClr val="00B0F0"/>
    </a:accent1>
    <a:accent2>
      <a:srgbClr val="0070C0"/>
    </a:accent2>
    <a:accent3>
      <a:srgbClr val="323F4F"/>
    </a:accent3>
    <a:accent4>
      <a:srgbClr val="44546A"/>
    </a:accent4>
    <a:accent5>
      <a:srgbClr val="0563C1"/>
    </a:accent5>
    <a:accent6>
      <a:srgbClr val="7F7F7F"/>
    </a:accent6>
    <a:hlink>
      <a:srgbClr val="0563C1"/>
    </a:hlink>
    <a:folHlink>
      <a:srgbClr val="954F72"/>
    </a:folHlink>
  </a:clrScheme>
  <a:fontScheme name="0eeb0j4j">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27.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28.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29.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3.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4.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5.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6.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7.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8.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ppt/theme/themeOverride9.xml><?xml version="1.0" encoding="utf-8"?>
<a:themeOverride xmlns:r="http://schemas.openxmlformats.org/officeDocument/2006/relationships" xmlns:a="http://schemas.openxmlformats.org/drawingml/2006/main">
  <a:clrScheme name="Office">
    <a:dk1>
      <a:srgbClr val="000000"/>
    </a:dk1>
    <a:lt1>
      <a:srgbClr val="FFFFFF"/>
    </a:lt1>
    <a:dk2>
      <a:srgbClr val="768395"/>
    </a:dk2>
    <a:lt2>
      <a:srgbClr val="F0F0F0"/>
    </a:lt2>
    <a:accent1>
      <a:srgbClr val="0B82B9"/>
    </a:accent1>
    <a:accent2>
      <a:srgbClr val="0363A0"/>
    </a:accent2>
    <a:accent3>
      <a:srgbClr val="CD7B15"/>
    </a:accent3>
    <a:accent4>
      <a:srgbClr val="00A3D6"/>
    </a:accent4>
    <a:accent5>
      <a:srgbClr val="077EC8"/>
    </a:accent5>
    <a:accent6>
      <a:srgbClr val="7F7F7F"/>
    </a:accent6>
    <a:hlink>
      <a:srgbClr val="4472C4"/>
    </a:hlink>
    <a:folHlink>
      <a:srgbClr val="BFBFBF"/>
    </a:folHlink>
  </a:clr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259</Paragraphs>
  <Slides>31</Slides>
  <Notes>24</Notes>
  <TotalTime>32</TotalTime>
  <HiddenSlides>0</HiddenSlides>
  <MMClips>0</MMClips>
  <ScaleCrop>0</ScaleCrop>
  <HeadingPairs>
    <vt:vector baseType="variant" size="6">
      <vt:variant>
        <vt:lpstr>Fonts used</vt:lpstr>
      </vt:variant>
      <vt:variant>
        <vt:i4>27</vt:i4>
      </vt:variant>
      <vt:variant>
        <vt:lpstr>Theme</vt:lpstr>
      </vt:variant>
      <vt:variant>
        <vt:i4>1</vt:i4>
      </vt:variant>
      <vt:variant>
        <vt:lpstr>Slide Titles</vt:lpstr>
      </vt:variant>
      <vt:variant>
        <vt:i4>31</vt:i4>
      </vt:variant>
    </vt:vector>
  </HeadingPairs>
  <TitlesOfParts>
    <vt:vector baseType="lpstr" size="59">
      <vt:lpstr>Arial</vt:lpstr>
      <vt:lpstr>Cambria</vt:lpstr>
      <vt:lpstr>微软雅黑</vt:lpstr>
      <vt:lpstr>Calibri</vt:lpstr>
      <vt:lpstr>Calibri Light</vt:lpstr>
      <vt:lpstr>等线 Light</vt:lpstr>
      <vt:lpstr>等线</vt:lpstr>
      <vt:lpstr>宋体</vt:lpstr>
      <vt:lpstr>方正兰亭黑_GBK</vt:lpstr>
      <vt:lpstr>Open Sans Condensed</vt:lpstr>
      <vt:lpstr>Impact</vt:lpstr>
      <vt:lpstr>华文细黑</vt:lpstr>
      <vt:lpstr>Open Sans</vt:lpstr>
      <vt:lpstr>微软雅黑 Light</vt:lpstr>
      <vt:lpstr>Segoe UI Light</vt:lpstr>
      <vt:lpstr>Helvetica Light</vt:lpstr>
      <vt:lpstr>Century Gothic</vt:lpstr>
      <vt:lpstr>FontAwesome</vt:lpstr>
      <vt:lpstr>Lato</vt:lpstr>
      <vt:lpstr>Segoe UI</vt:lpstr>
      <vt:lpstr>Gill Sans</vt:lpstr>
      <vt:lpstr>Montserrat Light</vt:lpstr>
      <vt:lpstr>Verdana</vt:lpstr>
      <vt:lpstr>Roboto Regular</vt:lpstr>
      <vt:lpstr>Source Sans Pro</vt:lpstr>
      <vt:lpstr>Agency FB</vt:lpstr>
      <vt:lpstr>Helvetica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2018-03-15T12:51:28Z</dcterms:created>
  <cp:lastModifiedBy>kan</cp:lastModifiedBy>
  <dcterms:modified xsi:type="dcterms:W3CDTF">2021-08-20T11:02:54Z</dcterms:modified>
  <cp:revision>2</cp:revision>
  <dc:title>PowerPoint 演示文稿</dc:title>
</cp:coreProperties>
</file>