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image/svg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25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presentationml.tags+xml" PartName="/ppt/tags/tag2.xml"/>
  <Override ContentType="application/vnd.openxmlformats-officedocument.presentationml.tags+xml" PartName="/ppt/tags/tag3.xml"/>
  <Override ContentType="application/vnd.openxmlformats-officedocument.presentationml.tags+xml" PartName="/ppt/tags/tag4.xml"/>
  <Override ContentType="application/vnd.openxmlformats-officedocument.presentationml.tags+xml" PartName="/ppt/tags/tag5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"/>
  </p:notesMasterIdLst>
  <p:sldIdLst>
    <p:sldId id="256" r:id="rId4"/>
    <p:sldId id="3289" r:id="rId5"/>
    <p:sldId id="3291" r:id="rId6"/>
    <p:sldId id="3292" r:id="rId7"/>
    <p:sldId id="2007577209" r:id="rId8"/>
    <p:sldId id="2007577210" r:id="rId9"/>
    <p:sldId id="2007577211" r:id="rId10"/>
    <p:sldId id="2007577212" r:id="rId11"/>
    <p:sldId id="2007577213" r:id="rId12"/>
    <p:sldId id="2007577216" r:id="rId13"/>
    <p:sldId id="2007577217" r:id="rId14"/>
    <p:sldId id="2007577218" r:id="rId15"/>
    <p:sldId id="2007577219" r:id="rId16"/>
    <p:sldId id="2007577214" r:id="rId17"/>
    <p:sldId id="2007577220" r:id="rId18"/>
    <p:sldId id="2007577221" r:id="rId19"/>
    <p:sldId id="2007577222" r:id="rId20"/>
    <p:sldId id="2007577223" r:id="rId21"/>
    <p:sldId id="2007577215" r:id="rId22"/>
    <p:sldId id="2007577224" r:id="rId23"/>
    <p:sldId id="2007577225" r:id="rId24"/>
    <p:sldId id="2007577226" r:id="rId25"/>
    <p:sldId id="2007577227" r:id="rId26"/>
    <p:sldId id="2007577228" r:id="rId27"/>
    <p:sldId id="2007577229" r:id="rId28"/>
  </p:sldIdLst>
  <p:sldSz cx="12192000" cy="6858000"/>
  <p:notesSz cx="6858000" cy="9144000"/>
  <p:custDataLst>
    <p:tags r:id="rId2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103" autoAdjust="0"/>
    <p:restoredTop sz="94260" autoAdjust="0"/>
  </p:normalViewPr>
  <p:slideViewPr>
    <p:cSldViewPr snapToGrid="0">
      <p:cViewPr varScale="1">
        <p:scale>
          <a:sx n="83" d="100"/>
          <a:sy n="83" d="100"/>
        </p:scale>
        <p:origin x="61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7.xml" Type="http://schemas.openxmlformats.org/officeDocument/2006/relationships/slide"/><Relationship Id="rId11" Target="slides/slide8.xml" Type="http://schemas.openxmlformats.org/officeDocument/2006/relationships/slide"/><Relationship Id="rId12" Target="slides/slide9.xml" Type="http://schemas.openxmlformats.org/officeDocument/2006/relationships/slide"/><Relationship Id="rId13" Target="slides/slide10.xml" Type="http://schemas.openxmlformats.org/officeDocument/2006/relationships/slide"/><Relationship Id="rId14" Target="slides/slide11.xml" Type="http://schemas.openxmlformats.org/officeDocument/2006/relationships/slide"/><Relationship Id="rId15" Target="slides/slide12.xml" Type="http://schemas.openxmlformats.org/officeDocument/2006/relationships/slide"/><Relationship Id="rId16" Target="slides/slide13.xml" Type="http://schemas.openxmlformats.org/officeDocument/2006/relationships/slide"/><Relationship Id="rId17" Target="slides/slide14.xml" Type="http://schemas.openxmlformats.org/officeDocument/2006/relationships/slide"/><Relationship Id="rId18" Target="slides/slide15.xml" Type="http://schemas.openxmlformats.org/officeDocument/2006/relationships/slide"/><Relationship Id="rId19" Target="slides/slide16.xml" Type="http://schemas.openxmlformats.org/officeDocument/2006/relationships/slide"/><Relationship Id="rId2" Target="slideMasters/slideMaster2.xml" Type="http://schemas.openxmlformats.org/officeDocument/2006/relationships/slideMaster"/><Relationship Id="rId20" Target="slides/slide17.xml" Type="http://schemas.openxmlformats.org/officeDocument/2006/relationships/slide"/><Relationship Id="rId21" Target="slides/slide18.xml" Type="http://schemas.openxmlformats.org/officeDocument/2006/relationships/slide"/><Relationship Id="rId22" Target="slides/slide19.xml" Type="http://schemas.openxmlformats.org/officeDocument/2006/relationships/slide"/><Relationship Id="rId23" Target="slides/slide20.xml" Type="http://schemas.openxmlformats.org/officeDocument/2006/relationships/slide"/><Relationship Id="rId24" Target="slides/slide21.xml" Type="http://schemas.openxmlformats.org/officeDocument/2006/relationships/slide"/><Relationship Id="rId25" Target="slides/slide22.xml" Type="http://schemas.openxmlformats.org/officeDocument/2006/relationships/slide"/><Relationship Id="rId26" Target="slides/slide23.xml" Type="http://schemas.openxmlformats.org/officeDocument/2006/relationships/slide"/><Relationship Id="rId27" Target="slides/slide24.xml" Type="http://schemas.openxmlformats.org/officeDocument/2006/relationships/slide"/><Relationship Id="rId28" Target="slides/slide25.xml" Type="http://schemas.openxmlformats.org/officeDocument/2006/relationships/slide"/><Relationship Id="rId29" Target="tags/tag5.xml" Type="http://schemas.openxmlformats.org/officeDocument/2006/relationships/tags"/><Relationship Id="rId3" Target="notesMasters/notesMaster1.xml" Type="http://schemas.openxmlformats.org/officeDocument/2006/relationships/notesMaster"/><Relationship Id="rId30" Target="presProps.xml" Type="http://schemas.openxmlformats.org/officeDocument/2006/relationships/presProps"/><Relationship Id="rId31" Target="viewProps.xml" Type="http://schemas.openxmlformats.org/officeDocument/2006/relationships/viewProps"/><Relationship Id="rId32" Target="theme/theme1.xml" Type="http://schemas.openxmlformats.org/officeDocument/2006/relationships/theme"/><Relationship Id="rId33" Target="tableStyles.xml" Type="http://schemas.openxmlformats.org/officeDocument/2006/relationships/tableStyles"/><Relationship Id="rId4" Target="slides/slide1.xml" Type="http://schemas.openxmlformats.org/officeDocument/2006/relationships/slide"/><Relationship Id="rId5" Target="slides/slide2.xml" Type="http://schemas.openxmlformats.org/officeDocument/2006/relationships/slide"/><Relationship Id="rId6" Target="slides/slide3.xml" Type="http://schemas.openxmlformats.org/officeDocument/2006/relationships/slide"/><Relationship Id="rId7" Target="slides/slide4.xml" Type="http://schemas.openxmlformats.org/officeDocument/2006/relationships/slide"/><Relationship Id="rId8" Target="slides/slide5.xml" Type="http://schemas.openxmlformats.org/officeDocument/2006/relationships/slide"/><Relationship Id="rId9" Target="slides/slide6.xml" Type="http://schemas.openxmlformats.org/officeDocument/2006/relationships/slide"/></Relationships>
</file>

<file path=ppt/notesMasters/_rels/notesMaster1.xml.rels><?xml version="1.0" encoding="UTF-8" standalone="yes"?><Relationships xmlns="http://schemas.openxmlformats.org/package/2006/relationships"><Relationship Id="rId1" Target="../theme/theme3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F83962-F3B4-4922-8E17-FE2690D1F37A}" type="datetimeFigureOut">
              <a:rPr lang="zh-CN" altLang="en-US" smtClean="0"/>
              <a:t>2019/7/9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F55390-B4C1-4CF6-833D-4B4C9E0DA96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8977046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slides/slide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0.xml.rels><?xml version="1.0" encoding="UTF-8" standalone="yes"?><Relationships xmlns="http://schemas.openxmlformats.org/package/2006/relationships"><Relationship Id="rId1" Target="../slides/slide1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1.xml.rels><?xml version="1.0" encoding="UTF-8" standalone="yes"?><Relationships xmlns="http://schemas.openxmlformats.org/package/2006/relationships"><Relationship Id="rId1" Target="../slides/slide1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2.xml.rels><?xml version="1.0" encoding="UTF-8" standalone="yes"?><Relationships xmlns="http://schemas.openxmlformats.org/package/2006/relationships"><Relationship Id="rId1" Target="../slides/slide1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3.xml.rels><?xml version="1.0" encoding="UTF-8" standalone="yes"?><Relationships xmlns="http://schemas.openxmlformats.org/package/2006/relationships"><Relationship Id="rId1" Target="../slides/slide1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4.xml.rels><?xml version="1.0" encoding="UTF-8" standalone="yes"?><Relationships xmlns="http://schemas.openxmlformats.org/package/2006/relationships"><Relationship Id="rId1" Target="../slides/slide1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5.xml.rels><?xml version="1.0" encoding="UTF-8" standalone="yes"?><Relationships xmlns="http://schemas.openxmlformats.org/package/2006/relationships"><Relationship Id="rId1" Target="../slides/slide1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6.xml.rels><?xml version="1.0" encoding="UTF-8" standalone="yes"?><Relationships xmlns="http://schemas.openxmlformats.org/package/2006/relationships"><Relationship Id="rId1" Target="../slides/slide1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7.xml.rels><?xml version="1.0" encoding="UTF-8" standalone="yes"?><Relationships xmlns="http://schemas.openxmlformats.org/package/2006/relationships"><Relationship Id="rId1" Target="../slides/slide1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8.xml.rels><?xml version="1.0" encoding="UTF-8" standalone="yes"?><Relationships xmlns="http://schemas.openxmlformats.org/package/2006/relationships"><Relationship Id="rId1" Target="../slides/slide1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9.xml.rels><?xml version="1.0" encoding="UTF-8" standalone="yes"?><Relationships xmlns="http://schemas.openxmlformats.org/package/2006/relationships"><Relationship Id="rId1" Target="../slides/slide1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.xml.rels><?xml version="1.0" encoding="UTF-8" standalone="yes"?><Relationships xmlns="http://schemas.openxmlformats.org/package/2006/relationships"><Relationship Id="rId1" Target="../slides/slide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0.xml.rels><?xml version="1.0" encoding="UTF-8" standalone="yes"?><Relationships xmlns="http://schemas.openxmlformats.org/package/2006/relationships"><Relationship Id="rId1" Target="../slides/slide2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1.xml.rels><?xml version="1.0" encoding="UTF-8" standalone="yes"?><Relationships xmlns="http://schemas.openxmlformats.org/package/2006/relationships"><Relationship Id="rId1" Target="../slides/slide2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2.xml.rels><?xml version="1.0" encoding="UTF-8" standalone="yes"?><Relationships xmlns="http://schemas.openxmlformats.org/package/2006/relationships"><Relationship Id="rId1" Target="../slides/slide2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3.xml.rels><?xml version="1.0" encoding="UTF-8" standalone="yes"?><Relationships xmlns="http://schemas.openxmlformats.org/package/2006/relationships"><Relationship Id="rId1" Target="../slides/slide2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4.xml.rels><?xml version="1.0" encoding="UTF-8" standalone="yes"?><Relationships xmlns="http://schemas.openxmlformats.org/package/2006/relationships"><Relationship Id="rId1" Target="../slides/slide2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5.xml.rels><?xml version="1.0" encoding="UTF-8" standalone="yes"?><Relationships xmlns="http://schemas.openxmlformats.org/package/2006/relationships"><Relationship Id="rId1" Target="../slides/slide2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3.xml.rels><?xml version="1.0" encoding="UTF-8" standalone="yes"?><Relationships xmlns="http://schemas.openxmlformats.org/package/2006/relationships"><Relationship Id="rId1" Target="../slides/slide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4.xml.rels><?xml version="1.0" encoding="UTF-8" standalone="yes"?><Relationships xmlns="http://schemas.openxmlformats.org/package/2006/relationships"><Relationship Id="rId1" Target="../slides/slide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5.xml.rels><?xml version="1.0" encoding="UTF-8" standalone="yes"?><Relationships xmlns="http://schemas.openxmlformats.org/package/2006/relationships"><Relationship Id="rId1" Target="../slides/slide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6.xml.rels><?xml version="1.0" encoding="UTF-8" standalone="yes"?><Relationships xmlns="http://schemas.openxmlformats.org/package/2006/relationships"><Relationship Id="rId1" Target="../slides/slide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7.xml.rels><?xml version="1.0" encoding="UTF-8" standalone="yes"?><Relationships xmlns="http://schemas.openxmlformats.org/package/2006/relationships"><Relationship Id="rId1" Target="../slides/slide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8.xml.rels><?xml version="1.0" encoding="UTF-8" standalone="yes"?><Relationships xmlns="http://schemas.openxmlformats.org/package/2006/relationships"><Relationship Id="rId1" Target="../slides/slide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9.xml.rels><?xml version="1.0" encoding="UTF-8" standalone="yes"?><Relationships xmlns="http://schemas.openxmlformats.org/package/2006/relationships"><Relationship Id="rId1" Target="../slides/slide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2796780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7704192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3275907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900200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2310193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7829878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8389996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62476220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0465009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29636072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73248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0003413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99389839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88495223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34123134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57975912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02493543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1321178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2882090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1279403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5461052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5956229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2352010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7412673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835527892"/>
      </p:ext>
    </p:extLst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6566055-1612-4016-B90C-5700ADC8B4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7BFCB8C-5812-463E-B418-3545EA7C07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19E054B-08A6-4FE5-ABC8-27DA2D3F4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B5C4A-8C6F-4D4D-8A82-C848E6FB4041}" type="datetimeFigureOut">
              <a:rPr lang="zh-CN" altLang="en-US" smtClean="0"/>
              <a:t>2019/7/9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1E7C850-5CCB-4CAE-B94D-E71AAC322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D2D05D7-A7BA-4528-A032-E585CF6093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5F252-F556-4A67-A056-9AC65C62CD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80808287"/>
      </p:ext>
    </p:extLst>
  </p:cSld>
  <p:clrMapOvr>
    <a:masterClrMapping/>
  </p:clrMapOvr>
  <mc:AlternateContent>
    <mc:Choice Requires="p14">
      <p:transition spd="slow" advClick="0" p14:dur="3000">
        <p14:shred/>
      </p:transition>
    </mc:Choice>
    <mc:Fallback>
      <p:transition spd="slow" advClick="0">
        <p:fade/>
      </p:transition>
    </mc:Fallback>
  </mc:AlternateContent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1ADB82D-AF1B-47FD-A6DA-09D45D797A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649061F6-1C4A-410C-8335-9484DC138E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A7A7B4E-A886-4388-B33E-0E999E687B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B5C4A-8C6F-4D4D-8A82-C848E6FB4041}" type="datetimeFigureOut">
              <a:rPr lang="zh-CN" altLang="en-US" smtClean="0"/>
              <a:t>2019/7/9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8F15DF5-264D-4DA6-8F4E-09971CACB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C470EED-F121-4D2B-9ED6-924DF12DE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5F252-F556-4A67-A056-9AC65C62CD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518276784"/>
      </p:ext>
    </p:extLst>
  </p:cSld>
  <p:clrMapOvr>
    <a:masterClrMapping/>
  </p:clrMapOvr>
  <mc:AlternateContent>
    <mc:Choice Requires="p14">
      <p:transition spd="slow" advClick="0" p14:dur="3000">
        <p14:shred/>
      </p:transition>
    </mc:Choice>
    <mc:Fallback>
      <p:transition spd="slow" advClick="0">
        <p:fade/>
      </p:transition>
    </mc:Fallback>
  </mc:AlternateContent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3B534D61-394A-456B-894D-13F9BAF607D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C30311F-5381-44C6-9DBF-1D5D08216B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CAFC083-437F-4B1E-A61C-BB80BCCDB6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B5C4A-8C6F-4D4D-8A82-C848E6FB4041}" type="datetimeFigureOut">
              <a:rPr lang="zh-CN" altLang="en-US" smtClean="0"/>
              <a:t>2019/7/9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BFBA3F2-236D-4A25-892D-D49239E1E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E5667D2-0ED6-413C-B64B-1C0C7FFEC4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5F252-F556-4A67-A056-9AC65C62CD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550967097"/>
      </p:ext>
    </p:extLst>
  </p:cSld>
  <p:clrMapOvr>
    <a:masterClrMapping/>
  </p:clrMapOvr>
  <mc:AlternateContent>
    <mc:Choice Requires="p14">
      <p:transition spd="slow" advClick="0" p14:dur="3000">
        <p14:shred/>
      </p:transition>
    </mc:Choice>
    <mc:Fallback>
      <p:transition spd="slow" advClick="0">
        <p:fade/>
      </p:transition>
    </mc:Fallback>
  </mc:AlternateContent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2019/7/9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776295014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2019/7/9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171113886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2019/7/9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148213063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2019/7/9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074908116"/>
      </p:ext>
    </p:extLst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2019/7/9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417839465"/>
      </p:ext>
    </p:extLst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2019/7/9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963034078"/>
      </p:ext>
    </p:extLst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2019/7/9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778854215"/>
      </p:ext>
    </p:extLst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2019/7/9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627838760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CA44372-CD31-490B-BE54-A51B542AFD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741C733-9407-4076-A167-6FB150E4A3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0927CDC-2ADF-4AF1-8BE0-24BD66C8CA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B5C4A-8C6F-4D4D-8A82-C848E6FB4041}" type="datetimeFigureOut">
              <a:rPr lang="zh-CN" altLang="en-US" smtClean="0"/>
              <a:t>2019/7/9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2327A69-A52D-429D-BD28-D83EB8B7E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3EDC63F-2185-450D-9F65-02D17CE42D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5F252-F556-4A67-A056-9AC65C62CD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610939625"/>
      </p:ext>
    </p:extLst>
  </p:cSld>
  <p:clrMapOvr>
    <a:masterClrMapping/>
  </p:clrMapOvr>
  <mc:AlternateContent>
    <mc:Choice Requires="p14">
      <p:transition spd="slow" advClick="0" p14:dur="3000">
        <p14:shred/>
      </p:transition>
    </mc:Choice>
    <mc:Fallback>
      <p:transition spd="slow" advClick="0">
        <p:fade/>
      </p:transition>
    </mc:Fallback>
  </mc:AlternateContent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2019/7/9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577634230"/>
      </p:ext>
    </p:extLst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2019/7/9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033175100"/>
      </p:ext>
    </p:extLst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2019/7/9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645985727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9134EF0-93BA-4EE9-866B-D42371C4B5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013E885-72EC-40A0-91DD-E02D1CEBFA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065780B-EDE3-4EDC-8F7A-59DDEF1AC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B5C4A-8C6F-4D4D-8A82-C848E6FB4041}" type="datetimeFigureOut">
              <a:rPr lang="zh-CN" altLang="en-US" smtClean="0"/>
              <a:t>2019/7/9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E1E4157-DFD8-4D48-A715-D73AA87A74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C1E7BD5-AF6F-4492-AA59-BB7408C25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5F252-F556-4A67-A056-9AC65C62CD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421854197"/>
      </p:ext>
    </p:extLst>
  </p:cSld>
  <p:clrMapOvr>
    <a:masterClrMapping/>
  </p:clrMapOvr>
  <mc:AlternateContent>
    <mc:Choice Requires="p14">
      <p:transition spd="slow" advClick="0" p14:dur="3000">
        <p14:shred/>
      </p:transition>
    </mc:Choice>
    <mc:Fallback>
      <p:transition spd="slow" advClick="0">
        <p:fade/>
      </p:transition>
    </mc:Fallback>
  </mc:AlternateContent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7416E0E-45AA-4B74-A63E-C4DA46DE0A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4E0D732-7690-4E2F-B57D-CF74F9E3BC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30BFCB12-45EF-4657-BBEE-80FD50EF04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73A1682-5925-4A90-82C9-699C42ABC8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B5C4A-8C6F-4D4D-8A82-C848E6FB4041}" type="datetimeFigureOut">
              <a:rPr lang="zh-CN" altLang="en-US" smtClean="0"/>
              <a:t>2019/7/9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545E5B4-2955-40FC-B0F6-3D0F947A80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A2E4D6B-1D96-48C7-8981-82DF010F2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5F252-F556-4A67-A056-9AC65C62CD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28116724"/>
      </p:ext>
    </p:extLst>
  </p:cSld>
  <p:clrMapOvr>
    <a:masterClrMapping/>
  </p:clrMapOvr>
  <mc:AlternateContent>
    <mc:Choice Requires="p14">
      <p:transition spd="slow" advClick="0" p14:dur="3000">
        <p14:shred/>
      </p:transition>
    </mc:Choice>
    <mc:Fallback>
      <p:transition spd="slow" advClick="0">
        <p:fade/>
      </p:transition>
    </mc:Fallback>
  </mc:AlternateContent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FBD16F8-909C-4423-A6C8-3856432C6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5F329D5-9EF0-426D-A609-E84318A0DE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631808F-F663-46C7-AC7A-3042A691F9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CCAFED8E-888E-4501-8FD6-3DC5B5C6B4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E0E5A6BE-0356-4034-A6CD-4C8DF2F69F7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130A382E-FF7D-48B9-9E10-6A8733AE16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B5C4A-8C6F-4D4D-8A82-C848E6FB4041}" type="datetimeFigureOut">
              <a:rPr lang="zh-CN" altLang="en-US" smtClean="0"/>
              <a:t>2019/7/9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B0069454-7F66-4D62-B18C-D61E43F2AB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B42D1549-280D-4D09-B3A7-92C45DA10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5F252-F556-4A67-A056-9AC65C62CD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735523608"/>
      </p:ext>
    </p:extLst>
  </p:cSld>
  <p:clrMapOvr>
    <a:masterClrMapping/>
  </p:clrMapOvr>
  <mc:AlternateContent>
    <mc:Choice Requires="p14">
      <p:transition spd="slow" advClick="0" p14:dur="3000">
        <p14:shred/>
      </p:transition>
    </mc:Choice>
    <mc:Fallback>
      <p:transition spd="slow" advClick="0">
        <p:fade/>
      </p:transition>
    </mc:Fallback>
  </mc:AlternateContent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21EC14A-39CE-4C85-841A-5DF0DBC496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C750E2A-EE64-48F2-B52D-F790197819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B5C4A-8C6F-4D4D-8A82-C848E6FB4041}" type="datetimeFigureOut">
              <a:rPr lang="zh-CN" altLang="en-US" smtClean="0"/>
              <a:t>2019/7/9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2673DFD0-3655-4023-BC76-439E2C81B0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862E9625-0AE7-46EE-9222-CCC0A5CEB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5F252-F556-4A67-A056-9AC65C62CD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540727444"/>
      </p:ext>
    </p:extLst>
  </p:cSld>
  <p:clrMapOvr>
    <a:masterClrMapping/>
  </p:clrMapOvr>
  <mc:AlternateContent>
    <mc:Choice Requires="p14">
      <p:transition spd="slow" advClick="0" p14:dur="3000">
        <p14:shred/>
      </p:transition>
    </mc:Choice>
    <mc:Fallback>
      <p:transition spd="slow" advClick="0">
        <p:fade/>
      </p:transition>
    </mc:Fallback>
  </mc:AlternateContent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B4EA4267-10C3-4DB3-8783-FD882AE97A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B5C4A-8C6F-4D4D-8A82-C848E6FB4041}" type="datetimeFigureOut">
              <a:rPr lang="zh-CN" altLang="en-US" smtClean="0"/>
              <a:t>2019/7/9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FF801B65-08E2-4A57-B9AB-252FFA242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31DB4D7-5F18-40E7-AB31-940BDF5F7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5F252-F556-4A67-A056-9AC65C62CD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979226083"/>
      </p:ext>
    </p:extLst>
  </p:cSld>
  <p:clrMapOvr>
    <a:masterClrMapping/>
  </p:clrMapOvr>
  <mc:AlternateContent>
    <mc:Choice Requires="p14">
      <p:transition spd="slow" advClick="0" p14:dur="3000">
        <p14:shred/>
      </p:transition>
    </mc:Choice>
    <mc:Fallback>
      <p:transition spd="slow" advClick="0">
        <p:fade/>
      </p:transition>
    </mc:Fallback>
  </mc:AlternateContent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75819B9-2D1A-4290-A829-6A33F7284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6C68D74-C4AD-46F5-8AAB-AEC07C4098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3A07BAA-6851-4C8C-90DA-586A7C5805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F2C4874-4151-45BE-890E-A292C2DBDC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B5C4A-8C6F-4D4D-8A82-C848E6FB4041}" type="datetimeFigureOut">
              <a:rPr lang="zh-CN" altLang="en-US" smtClean="0"/>
              <a:t>2019/7/9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ADEE819-62F4-40B8-9ED1-E048AEFDE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09E8584-758E-4CF7-BCD3-40FCF047DC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5F252-F556-4A67-A056-9AC65C62CD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294816361"/>
      </p:ext>
    </p:extLst>
  </p:cSld>
  <p:clrMapOvr>
    <a:masterClrMapping/>
  </p:clrMapOvr>
  <mc:AlternateContent>
    <mc:Choice Requires="p14">
      <p:transition spd="slow" advClick="0" p14:dur="3000">
        <p14:shred/>
      </p:transition>
    </mc:Choice>
    <mc:Fallback>
      <p:transition spd="slow" advClick="0">
        <p:fade/>
      </p:transition>
    </mc:Fallback>
  </mc:AlternateContent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29144A1-18BA-4313-9C41-5DE6C37CE4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F9C5E3DB-50BE-438B-A31D-048D9E240F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FC4A7A5-5AA5-4C12-B6E9-2F4878F222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F22288C-37E9-4B86-9B05-BDDA80E970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B5C4A-8C6F-4D4D-8A82-C848E6FB4041}" type="datetimeFigureOut">
              <a:rPr lang="zh-CN" altLang="en-US" smtClean="0"/>
              <a:t>2019/7/9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D8DCD33-B85C-4152-86FC-F216B7639F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FCF0F87-975E-45D7-A4A0-0CCA153FC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5F252-F556-4A67-A056-9AC65C62CD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699369311"/>
      </p:ext>
    </p:extLst>
  </p:cSld>
  <p:clrMapOvr>
    <a:masterClrMapping/>
  </p:clrMapOvr>
  <mc:AlternateContent>
    <mc:Choice Requires="p14">
      <p:transition spd="slow" advClick="0" p14:dur="3000">
        <p14:shred/>
      </p:transition>
    </mc:Choice>
    <mc:Fallback>
      <p:transition spd="slow" advClick="0">
        <p:fade/>
      </p:transition>
    </mc:Fallback>
  </mc:AlternateContent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10" Target="../slideLayouts/slideLayout21.xml" Type="http://schemas.openxmlformats.org/officeDocument/2006/relationships/slideLayout"/><Relationship Id="rId11" Target="../slideLayouts/slideLayout22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13.xml" Type="http://schemas.openxmlformats.org/officeDocument/2006/relationships/slideLayout"/><Relationship Id="rId3" Target="../slideLayouts/slideLayout14.xml" Type="http://schemas.openxmlformats.org/officeDocument/2006/relationships/slideLayout"/><Relationship Id="rId4" Target="../slideLayouts/slideLayout15.xml" Type="http://schemas.openxmlformats.org/officeDocument/2006/relationships/slideLayout"/><Relationship Id="rId5" Target="../slideLayouts/slideLayout16.xml" Type="http://schemas.openxmlformats.org/officeDocument/2006/relationships/slideLayout"/><Relationship Id="rId6" Target="../slideLayouts/slideLayout17.xml" Type="http://schemas.openxmlformats.org/officeDocument/2006/relationships/slideLayout"/><Relationship Id="rId7" Target="../slideLayouts/slideLayout18.xml" Type="http://schemas.openxmlformats.org/officeDocument/2006/relationships/slideLayout"/><Relationship Id="rId8" Target="../slideLayouts/slideLayout19.xml" Type="http://schemas.openxmlformats.org/officeDocument/2006/relationships/slideLayout"/><Relationship Id="rId9" Target="../slideLayouts/slideLayout20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9B8000BF-8370-432F-AA3B-B8FCADF83B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FDDB65E-F8D1-4CE1-92C0-29E7488EEE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D3A0E60-1AC2-4EE2-B819-425B70476E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DB5C4A-8C6F-4D4D-8A82-C848E6FB4041}" type="datetimeFigureOut">
              <a:rPr lang="zh-CN" altLang="en-US" smtClean="0"/>
              <a:t>2019/7/9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80EE9EC-4FD9-4579-AB1F-9A177284C7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4381785-E8B3-4C75-92CF-B8BDF1D9D2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A5F252-F556-4A67-A056-9AC65C62CD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4199105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>
    <mc:Choice Requires="p14">
      <p:transition spd="slow" advClick="0" p14:dur="3000">
        <p14:shred/>
      </p:transition>
    </mc:Choice>
    <mc:Fallback>
      <p:transition spd="slow" advClick="0">
        <p:fade/>
      </p:transition>
    </mc:Fallback>
  </mc:AlternateContent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2019/7/9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092957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.xml" Type="http://schemas.openxmlformats.org/officeDocument/2006/relationships/notesSlide"/><Relationship Id="rId3" Target="../media/image1.png" Type="http://schemas.openxmlformats.org/officeDocument/2006/relationships/image"/><Relationship Id="rId4" Target="../media/image2.png" Type="http://schemas.openxmlformats.org/officeDocument/2006/relationships/image"/><Relationship Id="rId5" Target="../media/image3.png" Type="http://schemas.openxmlformats.org/officeDocument/2006/relationships/image"/><Relationship Id="rId6" Target="../media/image4.png" Type="http://schemas.openxmlformats.org/officeDocument/2006/relationships/image"/><Relationship Id="rId7" Target="../media/image5.sv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0.xml" Type="http://schemas.openxmlformats.org/officeDocument/2006/relationships/notesSlide"/><Relationship Id="rId3" Target="../media/image6.png" Type="http://schemas.openxmlformats.org/officeDocument/2006/relationships/image"/><Relationship Id="rId4" Target="../media/image2.png" Type="http://schemas.openxmlformats.org/officeDocument/2006/relationships/image"/><Relationship Id="rId5" Target="../media/image24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1.xml" Type="http://schemas.openxmlformats.org/officeDocument/2006/relationships/notesSlide"/><Relationship Id="rId3" Target="../media/image6.png" Type="http://schemas.openxmlformats.org/officeDocument/2006/relationships/image"/><Relationship Id="rId4" Target="../media/image2.png" Type="http://schemas.openxmlformats.org/officeDocument/2006/relationships/image"/><Relationship Id="rId5" Target="../tags/tag1.xml" Type="http://schemas.openxmlformats.org/officeDocument/2006/relationships/tags"/><Relationship Id="rId6" Target="../tags/tag2.xml" Type="http://schemas.openxmlformats.org/officeDocument/2006/relationships/tags"/><Relationship Id="rId7" Target="../tags/tag3.xml" Type="http://schemas.openxmlformats.org/officeDocument/2006/relationships/tags"/><Relationship Id="rId8" Target="../tags/tag4.xml" Type="http://schemas.openxmlformats.org/officeDocument/2006/relationships/tags"/></Relationships>
</file>

<file path=ppt/slides/_rels/slide12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2.xml" Type="http://schemas.openxmlformats.org/officeDocument/2006/relationships/notesSlide"/><Relationship Id="rId3" Target="../media/image6.png" Type="http://schemas.openxmlformats.org/officeDocument/2006/relationships/image"/><Relationship Id="rId4" Target="../media/image2.png" Type="http://schemas.openxmlformats.org/officeDocument/2006/relationships/image"/><Relationship Id="rId5" Target="../media/image25.pn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3.xml" Type="http://schemas.openxmlformats.org/officeDocument/2006/relationships/notesSlide"/><Relationship Id="rId3" Target="../media/image6.png" Type="http://schemas.openxmlformats.org/officeDocument/2006/relationships/image"/><Relationship Id="rId4" Target="../media/image2.png" Type="http://schemas.openxmlformats.org/officeDocument/2006/relationships/image"/><Relationship Id="rId5" Target="../media/image26.jpeg" Type="http://schemas.openxmlformats.org/officeDocument/2006/relationships/image"/><Relationship Id="rId6" Target="../media/image27.jpe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4.xml" Type="http://schemas.openxmlformats.org/officeDocument/2006/relationships/notesSlide"/><Relationship Id="rId3" Target="../media/image6.png" Type="http://schemas.openxmlformats.org/officeDocument/2006/relationships/image"/><Relationship Id="rId4" Target="../media/image2.png" Type="http://schemas.openxmlformats.org/officeDocument/2006/relationships/image"/><Relationship Id="rId5" Target="../media/image10.png" Type="http://schemas.openxmlformats.org/officeDocument/2006/relationships/image"/><Relationship Id="rId6" Target="../media/image28.svg" Type="http://schemas.openxmlformats.org/officeDocument/2006/relationships/image"/><Relationship Id="rId7" Target="../media/image12.png" Type="http://schemas.openxmlformats.org/officeDocument/2006/relationships/image"/><Relationship Id="rId8" Target="../media/image29.sv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5.xml" Type="http://schemas.openxmlformats.org/officeDocument/2006/relationships/notesSlide"/><Relationship Id="rId3" Target="../media/image6.png" Type="http://schemas.openxmlformats.org/officeDocument/2006/relationships/image"/><Relationship Id="rId4" Target="../media/image2.png" Type="http://schemas.openxmlformats.org/officeDocument/2006/relationships/image"/><Relationship Id="rId5" Target="../media/image30.jpe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6.xml" Type="http://schemas.openxmlformats.org/officeDocument/2006/relationships/notesSlide"/><Relationship Id="rId3" Target="../media/image6.png" Type="http://schemas.openxmlformats.org/officeDocument/2006/relationships/image"/><Relationship Id="rId4" Target="../media/image2.png" Type="http://schemas.openxmlformats.org/officeDocument/2006/relationships/image"/><Relationship Id="rId5" Target="../media/image31.jpe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7.xml" Type="http://schemas.openxmlformats.org/officeDocument/2006/relationships/notesSlide"/><Relationship Id="rId3" Target="../media/image6.png" Type="http://schemas.openxmlformats.org/officeDocument/2006/relationships/image"/><Relationship Id="rId4" Target="../media/image2.png" Type="http://schemas.openxmlformats.org/officeDocument/2006/relationships/image"/><Relationship Id="rId5" Target="../media/image32.jpeg" Type="http://schemas.openxmlformats.org/officeDocument/2006/relationships/image"/><Relationship Id="rId6" Target="../media/image33.jpe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8.xml" Type="http://schemas.openxmlformats.org/officeDocument/2006/relationships/notesSlide"/><Relationship Id="rId3" Target="../media/image6.png" Type="http://schemas.openxmlformats.org/officeDocument/2006/relationships/image"/><Relationship Id="rId4" Target="../media/image2.png" Type="http://schemas.openxmlformats.org/officeDocument/2006/relationships/image"/><Relationship Id="rId5" Target="../media/image34.png" Type="http://schemas.openxmlformats.org/officeDocument/2006/relationships/image"/><Relationship Id="rId6" Target="../media/image35.pn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9.xml" Type="http://schemas.openxmlformats.org/officeDocument/2006/relationships/notesSlide"/><Relationship Id="rId3" Target="../media/image6.png" Type="http://schemas.openxmlformats.org/officeDocument/2006/relationships/image"/><Relationship Id="rId4" Target="../media/image2.png" Type="http://schemas.openxmlformats.org/officeDocument/2006/relationships/image"/><Relationship Id="rId5" Target="../media/image10.png" Type="http://schemas.openxmlformats.org/officeDocument/2006/relationships/image"/><Relationship Id="rId6" Target="../media/image36.svg" Type="http://schemas.openxmlformats.org/officeDocument/2006/relationships/image"/><Relationship Id="rId7" Target="../media/image12.png" Type="http://schemas.openxmlformats.org/officeDocument/2006/relationships/image"/><Relationship Id="rId8" Target="../media/image37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2.xml" Type="http://schemas.openxmlformats.org/officeDocument/2006/relationships/notesSlide"/><Relationship Id="rId3" Target="../media/image6.png" Type="http://schemas.openxmlformats.org/officeDocument/2006/relationships/image"/><Relationship Id="rId4" Target="../media/image2.png" Type="http://schemas.openxmlformats.org/officeDocument/2006/relationships/image"/><Relationship Id="rId5" Target="../media/image7.png" Type="http://schemas.openxmlformats.org/officeDocument/2006/relationships/image"/><Relationship Id="rId6" Target="../media/image8.svg" Type="http://schemas.openxmlformats.org/officeDocument/2006/relationships/image"/><Relationship Id="rId7" Target="../media/image9.pn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20.xml" Type="http://schemas.openxmlformats.org/officeDocument/2006/relationships/notesSlide"/><Relationship Id="rId3" Target="../media/image6.png" Type="http://schemas.openxmlformats.org/officeDocument/2006/relationships/image"/><Relationship Id="rId4" Target="../media/image2.png" Type="http://schemas.openxmlformats.org/officeDocument/2006/relationships/image"/><Relationship Id="rId5" Target="../media/image38.png" Type="http://schemas.openxmlformats.org/officeDocument/2006/relationships/image"/><Relationship Id="rId6" Target="../media/image39.jpeg" Type="http://schemas.openxmlformats.org/officeDocument/2006/relationships/image"/><Relationship Id="rId7" Target="../media/image40.jpeg" Type="http://schemas.openxmlformats.org/officeDocument/2006/relationships/image"/></Relationships>
</file>

<file path=ppt/slides/_rels/slide21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21.xml" Type="http://schemas.openxmlformats.org/officeDocument/2006/relationships/notesSlide"/><Relationship Id="rId3" Target="../media/image6.png" Type="http://schemas.openxmlformats.org/officeDocument/2006/relationships/image"/><Relationship Id="rId4" Target="../media/image2.png" Type="http://schemas.openxmlformats.org/officeDocument/2006/relationships/image"/><Relationship Id="rId5" Target="../media/image24.png" Type="http://schemas.openxmlformats.org/officeDocument/2006/relationships/image"/></Relationships>
</file>

<file path=ppt/slides/_rels/slide22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22.xml" Type="http://schemas.openxmlformats.org/officeDocument/2006/relationships/notesSlide"/><Relationship Id="rId3" Target="../media/image6.png" Type="http://schemas.openxmlformats.org/officeDocument/2006/relationships/image"/><Relationship Id="rId4" Target="../media/image2.png" Type="http://schemas.openxmlformats.org/officeDocument/2006/relationships/image"/></Relationships>
</file>

<file path=ppt/slides/_rels/slide23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23.xml" Type="http://schemas.openxmlformats.org/officeDocument/2006/relationships/notesSlide"/><Relationship Id="rId3" Target="../media/image6.png" Type="http://schemas.openxmlformats.org/officeDocument/2006/relationships/image"/><Relationship Id="rId4" Target="../media/image2.png" Type="http://schemas.openxmlformats.org/officeDocument/2006/relationships/image"/><Relationship Id="rId5" Target="../media/image41.png" Type="http://schemas.openxmlformats.org/officeDocument/2006/relationships/image"/><Relationship Id="rId6" Target="../media/image42.jpeg" Type="http://schemas.openxmlformats.org/officeDocument/2006/relationships/image"/></Relationships>
</file>

<file path=ppt/slides/_rels/slide24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24.xml" Type="http://schemas.openxmlformats.org/officeDocument/2006/relationships/notesSlide"/><Relationship Id="rId3" Target="../media/image6.png" Type="http://schemas.openxmlformats.org/officeDocument/2006/relationships/image"/><Relationship Id="rId4" Target="../media/image2.png" Type="http://schemas.openxmlformats.org/officeDocument/2006/relationships/image"/><Relationship Id="rId5" Target="../media/image43.jpeg" Type="http://schemas.openxmlformats.org/officeDocument/2006/relationships/image"/></Relationships>
</file>

<file path=ppt/slides/_rels/slide25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25.xml" Type="http://schemas.openxmlformats.org/officeDocument/2006/relationships/notesSlide"/><Relationship Id="rId3" Target="../media/image1.png" Type="http://schemas.openxmlformats.org/officeDocument/2006/relationships/image"/><Relationship Id="rId4" Target="../media/image2.png" Type="http://schemas.openxmlformats.org/officeDocument/2006/relationships/image"/><Relationship Id="rId5" Target="../media/image3.png" Type="http://schemas.openxmlformats.org/officeDocument/2006/relationships/image"/><Relationship Id="rId6" Target="../media/image4.png" Type="http://schemas.openxmlformats.org/officeDocument/2006/relationships/image"/><Relationship Id="rId7" Target="../media/image44.sv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3.xml" Type="http://schemas.openxmlformats.org/officeDocument/2006/relationships/notesSlide"/><Relationship Id="rId3" Target="../media/image6.png" Type="http://schemas.openxmlformats.org/officeDocument/2006/relationships/image"/><Relationship Id="rId4" Target="../media/image2.png" Type="http://schemas.openxmlformats.org/officeDocument/2006/relationships/image"/><Relationship Id="rId5" Target="../media/image10.png" Type="http://schemas.openxmlformats.org/officeDocument/2006/relationships/image"/><Relationship Id="rId6" Target="../media/image11.svg" Type="http://schemas.openxmlformats.org/officeDocument/2006/relationships/image"/><Relationship Id="rId7" Target="../media/image12.png" Type="http://schemas.openxmlformats.org/officeDocument/2006/relationships/image"/><Relationship Id="rId8" Target="../media/image13.sv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4.xml" Type="http://schemas.openxmlformats.org/officeDocument/2006/relationships/notesSlide"/><Relationship Id="rId3" Target="../media/image6.png" Type="http://schemas.openxmlformats.org/officeDocument/2006/relationships/image"/><Relationship Id="rId4" Target="../media/image2.png" Type="http://schemas.openxmlformats.org/officeDocument/2006/relationships/image"/><Relationship Id="rId5" Target="../media/image14.jpeg" Type="http://schemas.openxmlformats.org/officeDocument/2006/relationships/image"/><Relationship Id="rId6" Target="../media/image15.jpeg" Type="http://schemas.openxmlformats.org/officeDocument/2006/relationships/image"/><Relationship Id="rId7" Target="../media/image16.jpe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5.xml" Type="http://schemas.openxmlformats.org/officeDocument/2006/relationships/notesSlide"/><Relationship Id="rId3" Target="../media/image6.png" Type="http://schemas.openxmlformats.org/officeDocument/2006/relationships/image"/><Relationship Id="rId4" Target="../media/image2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6.xml" Type="http://schemas.openxmlformats.org/officeDocument/2006/relationships/notesSlide"/><Relationship Id="rId3" Target="../media/image6.png" Type="http://schemas.openxmlformats.org/officeDocument/2006/relationships/image"/><Relationship Id="rId4" Target="../media/image2.png" Type="http://schemas.openxmlformats.org/officeDocument/2006/relationships/image"/><Relationship Id="rId5" Target="../media/image17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7.xml" Type="http://schemas.openxmlformats.org/officeDocument/2006/relationships/notesSlide"/><Relationship Id="rId3" Target="../media/image6.png" Type="http://schemas.openxmlformats.org/officeDocument/2006/relationships/image"/><Relationship Id="rId4" Target="../media/image2.png" Type="http://schemas.openxmlformats.org/officeDocument/2006/relationships/image"/><Relationship Id="rId5" Target="../media/image18.jpe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8.xml" Type="http://schemas.openxmlformats.org/officeDocument/2006/relationships/notesSlide"/><Relationship Id="rId3" Target="../media/image6.png" Type="http://schemas.openxmlformats.org/officeDocument/2006/relationships/image"/><Relationship Id="rId4" Target="../media/image2.png" Type="http://schemas.openxmlformats.org/officeDocument/2006/relationships/image"/><Relationship Id="rId5" Target="../media/image19.png" Type="http://schemas.openxmlformats.org/officeDocument/2006/relationships/image"/><Relationship Id="rId6" Target="../media/image20.jpeg" Type="http://schemas.openxmlformats.org/officeDocument/2006/relationships/image"/><Relationship Id="rId7" Target="../media/image21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9.xml" Type="http://schemas.openxmlformats.org/officeDocument/2006/relationships/notesSlide"/><Relationship Id="rId3" Target="../media/image6.png" Type="http://schemas.openxmlformats.org/officeDocument/2006/relationships/image"/><Relationship Id="rId4" Target="../media/image2.png" Type="http://schemas.openxmlformats.org/officeDocument/2006/relationships/image"/><Relationship Id="rId5" Target="../media/image10.png" Type="http://schemas.openxmlformats.org/officeDocument/2006/relationships/image"/><Relationship Id="rId6" Target="../media/image22.svg" Type="http://schemas.openxmlformats.org/officeDocument/2006/relationships/image"/><Relationship Id="rId7" Target="../media/image12.png" Type="http://schemas.openxmlformats.org/officeDocument/2006/relationships/image"/><Relationship Id="rId8" Target="../media/image23.svg" Type="http://schemas.openxmlformats.org/officeDocument/2006/relationships/image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31" name="组合 30">
            <a:extLst>
              <a:ext uri="{FF2B5EF4-FFF2-40B4-BE49-F238E27FC236}">
                <a16:creationId xmlns:a16="http://schemas.microsoft.com/office/drawing/2014/main" id="{A72CD433-AC22-4F0B-A1C7-1010AF98474A}"/>
              </a:ext>
            </a:extLst>
          </p:cNvPr>
          <p:cNvGrpSpPr/>
          <p:nvPr/>
        </p:nvGrpSpPr>
        <p:grpSpPr>
          <a:xfrm>
            <a:off x="0" y="1"/>
            <a:ext cx="12192000" cy="6887026"/>
            <a:chOff x="0" y="1"/>
            <a:chExt cx="12192000" cy="6887026"/>
          </a:xfrm>
        </p:grpSpPr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08886C7E-5022-4532-963E-96898A529D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 rot="5400000">
              <a:off x="2666999" y="-2666998"/>
              <a:ext cx="6858001" cy="12192000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55AC7D24-6551-4942-9AA6-65FB27B97E6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 rot="5400000">
              <a:off x="1245716" y="4460630"/>
              <a:ext cx="1180681" cy="3672114"/>
            </a:xfrm>
            <a:prstGeom prst="rect">
              <a:avLst/>
            </a:prstGeom>
          </p:spPr>
        </p:pic>
      </p:grp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32056A1E-16BE-442C-8935-32E4F2EA11BD}"/>
              </a:ext>
            </a:extLst>
          </p:cNvPr>
          <p:cNvGrpSpPr/>
          <p:nvPr/>
        </p:nvGrpSpPr>
        <p:grpSpPr>
          <a:xfrm>
            <a:off x="580573" y="456396"/>
            <a:ext cx="11030854" cy="5958913"/>
            <a:chOff x="580573" y="456396"/>
            <a:chExt cx="11030854" cy="5958913"/>
          </a:xfrm>
        </p:grpSpPr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F837C8B3-6617-4EFC-A51D-C861BE869A15}"/>
                </a:ext>
              </a:extLst>
            </p:cNvPr>
            <p:cNvSpPr/>
            <p:nvPr/>
          </p:nvSpPr>
          <p:spPr>
            <a:xfrm>
              <a:off x="580575" y="456396"/>
              <a:ext cx="11030852" cy="5958913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BBD26FDD-1F98-4942-AC55-44E54F787088}"/>
                </a:ext>
              </a:extLst>
            </p:cNvPr>
            <p:cNvSpPr/>
            <p:nvPr/>
          </p:nvSpPr>
          <p:spPr>
            <a:xfrm>
              <a:off x="580573" y="470909"/>
              <a:ext cx="11030852" cy="5930688"/>
            </a:xfrm>
            <a:prstGeom prst="rect">
              <a:avLst/>
            </a:prstGeom>
            <a:noFill/>
            <a:ln w="38100">
              <a:solidFill>
                <a:srgbClr val="7DDDDB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18" name="标题 1">
            <a:extLst>
              <a:ext uri="{FF2B5EF4-FFF2-40B4-BE49-F238E27FC236}">
                <a16:creationId xmlns:a16="http://schemas.microsoft.com/office/drawing/2014/main" id="{95AFFE61-38D1-493E-8E24-81F543804A10}"/>
              </a:ext>
            </a:extLst>
          </p:cNvPr>
          <p:cNvSpPr txBox="1"/>
          <p:nvPr/>
        </p:nvSpPr>
        <p:spPr>
          <a:xfrm>
            <a:off x="2068285" y="2177322"/>
            <a:ext cx="8079474" cy="1325563"/>
          </a:xfrm>
          <a:prstGeom prst="rect">
            <a:avLst/>
          </a:prstGeom>
        </p:spPr>
        <p:txBody>
          <a:bodyPr anchor="b" bIns="45720" lIns="91440" rIns="91440" rtlCol="0" tIns="45720" vert="horz">
            <a:noAutofit/>
          </a:bodyPr>
          <a:lstStyle>
            <a:lvl1pPr algn="ctr" defTabSz="914400" eaLnBrk="1" hangingPunct="1" latinLnBrk="0" rtl="0">
              <a:lnSpc>
                <a:spcPct val="90000"/>
              </a:lnSpc>
              <a:spcBef>
                <a:spcPct val="0"/>
              </a:spcBef>
              <a:buNone/>
              <a:defRPr kern="1200" sz="6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altLang="en-US" b="1" lang="zh-CN" smtClean="0" spc="600" sz="6600">
                <a:latin charset="-122" panose="020b0502040204020203" pitchFamily="34" typeface="微软雅黑 Light"/>
                <a:ea charset="-122" panose="020b0502040204020203" pitchFamily="34" typeface="微软雅黑 Light"/>
              </a:rPr>
              <a:t>单击此处添加标题</a:t>
            </a:r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id="{31779A48-92C2-47CD-B828-088E6BF160E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9739849" y="572578"/>
            <a:ext cx="1828292" cy="2324100"/>
          </a:xfrm>
          <a:prstGeom prst="rect">
            <a:avLst/>
          </a:prstGeom>
        </p:spPr>
      </p:pic>
      <p:sp>
        <p:nvSpPr>
          <p:cNvPr id="21" name="1">
            <a:extLst>
              <a:ext uri="{FF2B5EF4-FFF2-40B4-BE49-F238E27FC236}">
                <a16:creationId xmlns:a16="http://schemas.microsoft.com/office/drawing/2014/main" id="{E596712C-CB8F-437A-A927-3538D8CB03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9044" y="1594299"/>
            <a:ext cx="2681287" cy="5486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bIns="0" lIns="0" rIns="0" tIns="0" wrap="none">
            <a:spAutoFit/>
          </a:bodyPr>
          <a:lstStyle/>
          <a:p>
            <a:r>
              <a:rPr altLang="zh-CN" b="1" lang="en-US" sz="3600">
                <a:solidFill>
                  <a:schemeClr val="tx1">
                    <a:lumMod val="95000"/>
                    <a:lumOff val="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  <a:cs charset="-122" typeface="宋体"/>
              </a:rPr>
              <a:t>YOUR LOGO</a:t>
            </a:r>
          </a:p>
        </p:txBody>
      </p:sp>
      <p:sp>
        <p:nvSpPr>
          <p:cNvPr id="22" name="0">
            <a:extLst>
              <a:ext uri="{FF2B5EF4-FFF2-40B4-BE49-F238E27FC236}">
                <a16:creationId xmlns:a16="http://schemas.microsoft.com/office/drawing/2014/main" id="{432A5C0A-EFD7-4FD8-A5CC-B09F934C59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83057" y="3922138"/>
            <a:ext cx="7025883" cy="635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bIns="0" lIns="0" rIns="0" tIns="0" wrap="square">
            <a:spAutoFit/>
          </a:bodyPr>
          <a:lstStyle/>
          <a:p>
            <a:pPr algn="ctr">
              <a:lnSpc>
                <a:spcPts val="2500"/>
              </a:lnSpc>
              <a:buFont typeface="Arial"/>
              <a:buNone/>
            </a:pPr>
            <a:r>
              <a:rPr altLang="zh-CN" lang="en-US" sz="1400">
                <a:effectLst/>
                <a:latin charset="-122" panose="020b0502040204020203" pitchFamily="34" typeface="微软雅黑 Light"/>
                <a:ea charset="-122" panose="020b0502040204020203" pitchFamily="34" typeface="微软雅黑 Light"/>
              </a:rPr>
              <a:t>We met at the wrong time, but separated at the right time. The most urgent is to take the most beautiful scenery; the deepest wound was the most real emotions.</a:t>
            </a:r>
          </a:p>
        </p:txBody>
      </p:sp>
      <p:sp>
        <p:nvSpPr>
          <p:cNvPr id="23" name="4">
            <a:extLst>
              <a:ext uri="{FF2B5EF4-FFF2-40B4-BE49-F238E27FC236}">
                <a16:creationId xmlns:a16="http://schemas.microsoft.com/office/drawing/2014/main" id="{224AF1DE-AB78-431A-92C3-5BBE07CA9A38}"/>
              </a:ext>
            </a:extLst>
          </p:cNvPr>
          <p:cNvSpPr>
            <a:spLocks noChangeShapeType="1"/>
          </p:cNvSpPr>
          <p:nvPr/>
        </p:nvSpPr>
        <p:spPr bwMode="auto">
          <a:xfrm>
            <a:off x="2378661" y="3582296"/>
            <a:ext cx="7361187" cy="0"/>
          </a:xfrm>
          <a:prstGeom prst="line">
            <a:avLst/>
          </a:prstGeom>
          <a:noFill/>
          <a:ln cmpd="thickThin" w="114300">
            <a:solidFill>
              <a:srgbClr val="A0E6E4"/>
            </a:solidFill>
            <a:round/>
          </a:ln>
          <a:effectLst/>
          <a:extLst>
            <a:ext uri="{909E8E84-426E-40DD-AFC4-6F175D3DCCD1}">
              <a14:hiddenFill>
                <a:noFill/>
              </a14:hiddenFill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bIns="60953" lIns="121906" rIns="121906" tIns="60953"/>
          <a:lstStyle/>
          <a:p>
            <a:pPr>
              <a:defRPr/>
            </a:pPr>
            <a:endParaRPr altLang="en-US" lang="zh-CN" sz="2399"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  <a:solidFill>
                <a:srgbClr val="000000"/>
              </a:solidFill>
              <a:latin charset="-122" panose="02000000000000000000" pitchFamily="2" typeface="杨任东竹石体-Medium"/>
              <a:ea charset="-122" panose="02000000000000000000" pitchFamily="2" typeface="杨任东竹石体-Medium"/>
            </a:endParaRP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639E9639-CD6E-4E7A-8667-17D2A3098994}"/>
              </a:ext>
            </a:extLst>
          </p:cNvPr>
          <p:cNvSpPr/>
          <p:nvPr/>
        </p:nvSpPr>
        <p:spPr>
          <a:xfrm>
            <a:off x="3672114" y="4968062"/>
            <a:ext cx="2044693" cy="393700"/>
          </a:xfrm>
          <a:prstGeom prst="rect">
            <a:avLst/>
          </a:prstGeom>
          <a:solidFill>
            <a:srgbClr val="EB8C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b="1" lang="zh-CN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anose="020b0502040204020203" pitchFamily="34" typeface="微软雅黑 Light"/>
                <a:ea charset="-122" panose="020b0502040204020203" pitchFamily="34" typeface="微软雅黑 Light"/>
              </a:rPr>
              <a:t>汇报人：优页PPT</a:t>
            </a:r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D7A4AFA2-5145-42C7-A131-734434F04D57}"/>
              </a:ext>
            </a:extLst>
          </p:cNvPr>
          <p:cNvSpPr/>
          <p:nvPr/>
        </p:nvSpPr>
        <p:spPr>
          <a:xfrm>
            <a:off x="6388099" y="4983314"/>
            <a:ext cx="2044693" cy="393700"/>
          </a:xfrm>
          <a:prstGeom prst="rect">
            <a:avLst/>
          </a:prstGeom>
          <a:solidFill>
            <a:srgbClr val="A0E6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b="1" lang="zh-CN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anose="020b0502040204020203" pitchFamily="34" typeface="微软雅黑 Light"/>
                <a:ea charset="-122" panose="020b0502040204020203" pitchFamily="34" typeface="微软雅黑 Light"/>
              </a:rPr>
              <a:t>时间：2019.7</a:t>
            </a:r>
          </a:p>
        </p:txBody>
      </p:sp>
      <p:pic>
        <p:nvPicPr>
          <p:cNvPr id="30" name="图形 29">
            <a:extLst>
              <a:ext uri="{FF2B5EF4-FFF2-40B4-BE49-F238E27FC236}">
                <a16:creationId xmlns:a16="http://schemas.microsoft.com/office/drawing/2014/main" id="{152F1FE0-17E4-4C6F-AAEE-1547F9630A2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4400000">
            <a:off x="1239873" y="4577287"/>
            <a:ext cx="1419301" cy="1479697"/>
          </a:xfrm>
          <a:prstGeom prst="rect">
            <a:avLst/>
          </a:prstGeom>
        </p:spPr>
      </p:pic>
    </p:spTree>
    <p:extLst>
      <p:ext uri="{BB962C8B-B14F-4D97-AF65-F5344CB8AC3E}">
        <p14:creationId val="2596180178"/>
      </p:ext>
    </p:extLst>
  </p:cSld>
  <p:clrMapOvr>
    <a:masterClrMapping/>
  </p:clrMapOvr>
  <mc:AlternateContent>
    <mc:Choice Requires="p14">
      <p:transition p14:dur="1750" spd="slow">
        <p14:shred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750" id="7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id="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11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12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13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5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17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18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19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2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1" nodeType="with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23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24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25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26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7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grpId="0" id="28" nodeType="afterEffect" presetClass="entr" presetID="56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6667"/>
                                  </p:iterate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autoRev="1" dur="375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autoRev="1" decel="50000" dur="375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calcmode="lin" from="(-#ppt_h/2)" to="(#ppt_y)" valueType="num">
                                      <p:cBhvr>
                                        <p:cTn dur="750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dur="750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4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35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750" id="37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8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fill="hold" grpId="0" id="39" nodeType="after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750" id="4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2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43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45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46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47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8" nodeType="afterGroup">
                            <p:stCondLst>
                              <p:cond delay="5250"/>
                            </p:stCondLst>
                            <p:childTnLst>
                              <p:par>
                                <p:cTn fill="hold" grpId="0" id="4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51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52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53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4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56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57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58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8"/>
      <p:bldP grpId="0" spid="21"/>
      <p:bldP grpId="0" spid="22"/>
      <p:bldP grpId="0" spid="23"/>
      <p:bldP grpId="0" spid="27"/>
      <p:bldP grpId="0" spid="28"/>
    </p:bldLst>
  </p:timing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5" name="组合 24">
            <a:extLst>
              <a:ext uri="{FF2B5EF4-FFF2-40B4-BE49-F238E27FC236}">
                <a16:creationId xmlns:a16="http://schemas.microsoft.com/office/drawing/2014/main" id="{33928084-FBDC-44FB-BEDE-41F7FC9F17C2}"/>
              </a:ext>
            </a:extLst>
          </p:cNvPr>
          <p:cNvGrpSpPr/>
          <p:nvPr/>
        </p:nvGrpSpPr>
        <p:grpSpPr>
          <a:xfrm>
            <a:off x="-2" y="0"/>
            <a:ext cx="12192003" cy="6886219"/>
            <a:chOff x="-2" y="0"/>
            <a:chExt cx="12192003" cy="6886219"/>
          </a:xfrm>
        </p:grpSpPr>
        <p:pic>
          <p:nvPicPr>
            <p:cNvPr id="26" name="图片 25">
              <a:extLst>
                <a:ext uri="{FF2B5EF4-FFF2-40B4-BE49-F238E27FC236}">
                  <a16:creationId xmlns:a16="http://schemas.microsoft.com/office/drawing/2014/main" id="{8847D5DE-2D9F-4B45-B345-C49B8B5463A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 rot="5400000">
              <a:off x="2660010" y="-2660012"/>
              <a:ext cx="6871980" cy="12192003"/>
            </a:xfrm>
            <a:prstGeom prst="rect">
              <a:avLst/>
            </a:prstGeom>
          </p:spPr>
        </p:pic>
        <p:pic>
          <p:nvPicPr>
            <p:cNvPr id="27" name="图片 26">
              <a:extLst>
                <a:ext uri="{FF2B5EF4-FFF2-40B4-BE49-F238E27FC236}">
                  <a16:creationId xmlns:a16="http://schemas.microsoft.com/office/drawing/2014/main" id="{5565F9F4-D163-4AE4-9E05-EA43E07CF35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 rot="5400000">
              <a:off x="1245716" y="4459824"/>
              <a:ext cx="1180679" cy="3672112"/>
            </a:xfrm>
            <a:prstGeom prst="rect">
              <a:avLst/>
            </a:prstGeom>
          </p:spPr>
        </p:pic>
      </p:grp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32D99764-2648-4B4A-BF83-C5746FE74F87}"/>
              </a:ext>
            </a:extLst>
          </p:cNvPr>
          <p:cNvGrpSpPr/>
          <p:nvPr/>
        </p:nvGrpSpPr>
        <p:grpSpPr>
          <a:xfrm>
            <a:off x="580573" y="456396"/>
            <a:ext cx="11030854" cy="5958913"/>
            <a:chOff x="580573" y="456396"/>
            <a:chExt cx="11030854" cy="5958913"/>
          </a:xfrm>
        </p:grpSpPr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30516C8E-E84B-415A-A5D8-294EFC36BE98}"/>
                </a:ext>
              </a:extLst>
            </p:cNvPr>
            <p:cNvSpPr/>
            <p:nvPr/>
          </p:nvSpPr>
          <p:spPr>
            <a:xfrm>
              <a:off x="580575" y="456396"/>
              <a:ext cx="11030852" cy="5958913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1E26F714-F6AD-49C0-9292-6F52D23FD7D6}"/>
                </a:ext>
              </a:extLst>
            </p:cNvPr>
            <p:cNvSpPr/>
            <p:nvPr/>
          </p:nvSpPr>
          <p:spPr>
            <a:xfrm>
              <a:off x="580573" y="470909"/>
              <a:ext cx="11030852" cy="5930688"/>
            </a:xfrm>
            <a:prstGeom prst="rect">
              <a:avLst/>
            </a:prstGeom>
            <a:noFill/>
            <a:ln w="38100">
              <a:solidFill>
                <a:srgbClr val="7DDDDB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9" name="文本框 8">
            <a:extLst>
              <a:ext uri="{FF2B5EF4-FFF2-40B4-BE49-F238E27FC236}">
                <a16:creationId xmlns:a16="http://schemas.microsoft.com/office/drawing/2014/main" id="{165ADBAA-B0C8-4F96-A0D8-70273702B3EC}"/>
              </a:ext>
            </a:extLst>
          </p:cNvPr>
          <p:cNvSpPr txBox="1"/>
          <p:nvPr/>
        </p:nvSpPr>
        <p:spPr>
          <a:xfrm>
            <a:off x="798286" y="601502"/>
            <a:ext cx="2654617" cy="6400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b="1" lang="en-US" sz="3600">
                <a:latin charset="-122" panose="020b0502040204020203" pitchFamily="34" typeface="微软雅黑 Light"/>
                <a:ea charset="-122" panose="020b0502040204020203" pitchFamily="34" typeface="微软雅黑 Light"/>
                <a:sym charset="-122" panose="02020400000000000000" pitchFamily="18" typeface="Source Han Serif SC"/>
              </a:rPr>
              <a:t>02 完成情况</a:t>
            </a:r>
          </a:p>
        </p:txBody>
      </p: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952B8EA5-F4F8-4FAA-84C6-EBC48EB702B3}"/>
              </a:ext>
            </a:extLst>
          </p:cNvPr>
          <p:cNvGrpSpPr/>
          <p:nvPr/>
        </p:nvGrpSpPr>
        <p:grpSpPr>
          <a:xfrm>
            <a:off x="5111863" y="1631516"/>
            <a:ext cx="5882104" cy="4226896"/>
            <a:chOff x="5094699" y="1879620"/>
            <a:chExt cx="6570783" cy="4721785"/>
          </a:xfrm>
        </p:grpSpPr>
        <p:cxnSp>
          <p:nvCxnSpPr>
            <p:cNvPr id="29" name="直接连接符 84">
              <a:extLst>
                <a:ext uri="{FF2B5EF4-FFF2-40B4-BE49-F238E27FC236}">
                  <a16:creationId xmlns:a16="http://schemas.microsoft.com/office/drawing/2014/main" id="{1A5EAE09-928C-4FE3-A831-A4573C22B767}"/>
                </a:ext>
              </a:extLst>
            </p:cNvPr>
            <p:cNvCxnSpPr/>
            <p:nvPr/>
          </p:nvCxnSpPr>
          <p:spPr>
            <a:xfrm flipH="1">
              <a:off x="5295045" y="3591013"/>
              <a:ext cx="6370437" cy="1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  <a:prstDash val="sysDot"/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85">
              <a:extLst>
                <a:ext uri="{FF2B5EF4-FFF2-40B4-BE49-F238E27FC236}">
                  <a16:creationId xmlns:a16="http://schemas.microsoft.com/office/drawing/2014/main" id="{5ED53ED4-F1DA-4E80-AEDA-0A210988798D}"/>
                </a:ext>
              </a:extLst>
            </p:cNvPr>
            <p:cNvCxnSpPr/>
            <p:nvPr/>
          </p:nvCxnSpPr>
          <p:spPr>
            <a:xfrm flipH="1">
              <a:off x="5295045" y="4937896"/>
              <a:ext cx="6370437" cy="1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  <a:prstDash val="sysDot"/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连接符 87">
              <a:extLst>
                <a:ext uri="{FF2B5EF4-FFF2-40B4-BE49-F238E27FC236}">
                  <a16:creationId xmlns:a16="http://schemas.microsoft.com/office/drawing/2014/main" id="{D9F03C4C-1A7D-4EF7-A6DF-1BF5CE2015F0}"/>
                </a:ext>
              </a:extLst>
            </p:cNvPr>
            <p:cNvCxnSpPr/>
            <p:nvPr/>
          </p:nvCxnSpPr>
          <p:spPr>
            <a:xfrm flipH="1" flipV="1">
              <a:off x="5094699" y="1879620"/>
              <a:ext cx="1" cy="4721785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  <a:prstDash val="sysDot"/>
              <a:head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文本框 5">
              <a:extLst>
                <a:ext uri="{FF2B5EF4-FFF2-40B4-BE49-F238E27FC236}">
                  <a16:creationId xmlns:a16="http://schemas.microsoft.com/office/drawing/2014/main" id="{E23226D1-ABF9-4E4F-AB65-7A1DC4D3BAC1}"/>
                </a:ext>
              </a:extLst>
            </p:cNvPr>
            <p:cNvSpPr txBox="1"/>
            <p:nvPr/>
          </p:nvSpPr>
          <p:spPr>
            <a:xfrm>
              <a:off x="5554712" y="2241495"/>
              <a:ext cx="924276" cy="1021457"/>
            </a:xfrm>
            <a:prstGeom prst="rect">
              <a:avLst/>
            </a:prstGeom>
            <a:noFill/>
          </p:spPr>
          <p:txBody>
            <a:bodyPr bIns="45719" lIns="91439" rIns="91439" rtlCol="0" tIns="45719" wrap="none">
              <a:spAutoFit/>
            </a:bodyPr>
            <a:lstStyle/>
            <a:p>
              <a:pPr algn="l" defTabSz="913765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zh-CN" b="1" baseline="0" cap="none" i="0" kern="1200" kumimoji="0" lang="en-US" noProof="0" normalizeH="0" spc="0" strike="noStrike" sz="5400" u="none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charset="-122" panose="020b0502040204020203" pitchFamily="34" typeface="微软雅黑 Light"/>
                  <a:ea charset="-122" panose="020b0502040204020203" pitchFamily="34" typeface="微软雅黑 Light"/>
                  <a:cs typeface="+mn-lt"/>
                </a:rPr>
                <a:t>01</a:t>
              </a:r>
            </a:p>
          </p:txBody>
        </p:sp>
        <p:sp>
          <p:nvSpPr>
            <p:cNvPr id="33" name="矩形 32">
              <a:extLst>
                <a:ext uri="{FF2B5EF4-FFF2-40B4-BE49-F238E27FC236}">
                  <a16:creationId xmlns:a16="http://schemas.microsoft.com/office/drawing/2014/main" id="{B4322F9F-D329-4720-8109-63140F1038DA}"/>
                </a:ext>
              </a:extLst>
            </p:cNvPr>
            <p:cNvSpPr/>
            <p:nvPr/>
          </p:nvSpPr>
          <p:spPr>
            <a:xfrm>
              <a:off x="6980100" y="2396036"/>
              <a:ext cx="4453572" cy="811490"/>
            </a:xfrm>
            <a:prstGeom prst="rect">
              <a:avLst/>
            </a:prstGeom>
          </p:spPr>
          <p:txBody>
            <a:bodyPr bIns="45719" lIns="91439" rIns="91439" tIns="45719" wrap="square">
              <a:spAutoFit/>
            </a:bodyPr>
            <a:lstStyle/>
            <a:p>
              <a:pPr defTabSz="914400" eaLnBrk="1" fontAlgn="auto" hangingPunct="1" indent="0" latinLnBrk="0" lvl="0" marL="0" marR="0" rtl="0">
                <a:lnSpc>
                  <a:spcPts val="25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en-US" b="0" baseline="0" cap="none" i="0" kern="1200" kumimoji="0" lang="zh-CN" noProof="0" normalizeH="0" spc="0" strike="noStrike" sz="1400" u="none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charset="-122" panose="020b0502040204020203" pitchFamily="34" typeface="微软雅黑 Light"/>
                  <a:ea charset="-122" panose="020b0502040204020203" pitchFamily="34" typeface="微软雅黑 Light"/>
                  <a:sym typeface="+mn-ea"/>
                </a:rPr>
                <a:t>请在此处添加具体内容，文字尽量言简意赅，简单说明即可，不必过于繁琐，注意版面美观度。</a:t>
              </a:r>
            </a:p>
          </p:txBody>
        </p:sp>
        <p:sp>
          <p:nvSpPr>
            <p:cNvPr id="34" name="文本框 6">
              <a:extLst>
                <a:ext uri="{FF2B5EF4-FFF2-40B4-BE49-F238E27FC236}">
                  <a16:creationId xmlns:a16="http://schemas.microsoft.com/office/drawing/2014/main" id="{089B7451-A036-445F-98E9-60122DE1D414}"/>
                </a:ext>
              </a:extLst>
            </p:cNvPr>
            <p:cNvSpPr txBox="1"/>
            <p:nvPr/>
          </p:nvSpPr>
          <p:spPr>
            <a:xfrm>
              <a:off x="5554712" y="3718673"/>
              <a:ext cx="1055505" cy="1021457"/>
            </a:xfrm>
            <a:prstGeom prst="rect">
              <a:avLst/>
            </a:prstGeom>
            <a:noFill/>
          </p:spPr>
          <p:txBody>
            <a:bodyPr bIns="45719" lIns="91439" rIns="91439" rtlCol="0" tIns="45719" wrap="none">
              <a:spAutoFit/>
            </a:bodyPr>
            <a:lstStyle/>
            <a:p>
              <a:pPr algn="l" defTabSz="913765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zh-CN" b="1" baseline="0" cap="none" i="0" kern="1200" kumimoji="0" lang="en-US" noProof="0" normalizeH="0" spc="0" strike="noStrike" sz="5400" u="none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charset="-122" panose="020b0502040204020203" pitchFamily="34" typeface="微软雅黑 Light"/>
                  <a:ea charset="-122" panose="020b0502040204020203" pitchFamily="34" typeface="微软雅黑 Light"/>
                  <a:cs typeface="+mn-lt"/>
                </a:rPr>
                <a:t>02</a:t>
              </a:r>
            </a:p>
          </p:txBody>
        </p:sp>
        <p:sp>
          <p:nvSpPr>
            <p:cNvPr id="35" name="矩形 34">
              <a:extLst>
                <a:ext uri="{FF2B5EF4-FFF2-40B4-BE49-F238E27FC236}">
                  <a16:creationId xmlns:a16="http://schemas.microsoft.com/office/drawing/2014/main" id="{9BB011A0-082E-4029-A130-33CF21F603CB}"/>
                </a:ext>
              </a:extLst>
            </p:cNvPr>
            <p:cNvSpPr/>
            <p:nvPr/>
          </p:nvSpPr>
          <p:spPr>
            <a:xfrm>
              <a:off x="6980100" y="3853313"/>
              <a:ext cx="4453572" cy="811490"/>
            </a:xfrm>
            <a:prstGeom prst="rect">
              <a:avLst/>
            </a:prstGeom>
          </p:spPr>
          <p:txBody>
            <a:bodyPr bIns="45719" lIns="91439" rIns="91439" tIns="45719" wrap="square">
              <a:spAutoFit/>
            </a:bodyPr>
            <a:lstStyle/>
            <a:p>
              <a:pPr>
                <a:lnSpc>
                  <a:spcPts val="2500"/>
                </a:lnSpc>
              </a:pPr>
              <a:r>
                <a:rPr altLang="en-US" lang="zh-CN" sz="1400">
                  <a:solidFill>
                    <a:prstClr val="black">
                      <a:lumMod val="85000"/>
                      <a:lumOff val="15000"/>
                    </a:prstClr>
                  </a:solidFill>
                  <a:latin charset="-122" panose="020b0502040204020203" pitchFamily="34" typeface="微软雅黑 Light"/>
                  <a:ea charset="-122" panose="020b0502040204020203" pitchFamily="34" typeface="微软雅黑 Light"/>
                  <a:sym typeface="+mn-ea"/>
                </a:rPr>
                <a:t>请在此处添加具体内容，文字尽量言简意赅，简单说明即可，不必过于繁琐，注意版面美观度。</a:t>
              </a:r>
            </a:p>
          </p:txBody>
        </p:sp>
        <p:sp>
          <p:nvSpPr>
            <p:cNvPr id="36" name="文本框 7">
              <a:extLst>
                <a:ext uri="{FF2B5EF4-FFF2-40B4-BE49-F238E27FC236}">
                  <a16:creationId xmlns:a16="http://schemas.microsoft.com/office/drawing/2014/main" id="{FAF9EFC5-56EA-408C-95D2-2F2BB81B077D}"/>
                </a:ext>
              </a:extLst>
            </p:cNvPr>
            <p:cNvSpPr txBox="1"/>
            <p:nvPr/>
          </p:nvSpPr>
          <p:spPr>
            <a:xfrm>
              <a:off x="5554712" y="5004178"/>
              <a:ext cx="1055505" cy="1021457"/>
            </a:xfrm>
            <a:prstGeom prst="rect">
              <a:avLst/>
            </a:prstGeom>
            <a:noFill/>
          </p:spPr>
          <p:txBody>
            <a:bodyPr bIns="45719" lIns="91439" rIns="91439" rtlCol="0" tIns="45719" wrap="none">
              <a:spAutoFit/>
            </a:bodyPr>
            <a:lstStyle/>
            <a:p>
              <a:pPr algn="l" defTabSz="913765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zh-CN" b="1" baseline="0" cap="none" i="0" kern="1200" kumimoji="0" lang="en-US" noProof="0" normalizeH="0" spc="0" strike="noStrike" sz="5400" u="none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charset="-122" panose="020b0502040204020203" pitchFamily="34" typeface="微软雅黑 Light"/>
                  <a:ea charset="-122" panose="020b0502040204020203" pitchFamily="34" typeface="微软雅黑 Light"/>
                  <a:cs typeface="+mn-lt"/>
                </a:rPr>
                <a:t>03</a:t>
              </a:r>
            </a:p>
          </p:txBody>
        </p:sp>
        <p:sp>
          <p:nvSpPr>
            <p:cNvPr id="37" name="矩形 36">
              <a:extLst>
                <a:ext uri="{FF2B5EF4-FFF2-40B4-BE49-F238E27FC236}">
                  <a16:creationId xmlns:a16="http://schemas.microsoft.com/office/drawing/2014/main" id="{3BDE4254-139F-402E-B8CF-E7002FA2B9A3}"/>
                </a:ext>
              </a:extLst>
            </p:cNvPr>
            <p:cNvSpPr/>
            <p:nvPr/>
          </p:nvSpPr>
          <p:spPr>
            <a:xfrm>
              <a:off x="6980100" y="5187567"/>
              <a:ext cx="4453572" cy="811490"/>
            </a:xfrm>
            <a:prstGeom prst="rect">
              <a:avLst/>
            </a:prstGeom>
          </p:spPr>
          <p:txBody>
            <a:bodyPr bIns="45719" lIns="91439" rIns="91439" tIns="45719" wrap="square">
              <a:spAutoFit/>
            </a:bodyPr>
            <a:lstStyle/>
            <a:p>
              <a:pPr>
                <a:lnSpc>
                  <a:spcPts val="2500"/>
                </a:lnSpc>
              </a:pPr>
              <a:r>
                <a:rPr altLang="en-US" lang="zh-CN" sz="1400">
                  <a:solidFill>
                    <a:prstClr val="black">
                      <a:lumMod val="85000"/>
                      <a:lumOff val="15000"/>
                    </a:prstClr>
                  </a:solidFill>
                  <a:latin charset="-122" panose="020b0502040204020203" pitchFamily="34" typeface="微软雅黑 Light"/>
                  <a:ea charset="-122" panose="020b0502040204020203" pitchFamily="34" typeface="微软雅黑 Light"/>
                  <a:sym typeface="+mn-ea"/>
                </a:rPr>
                <a:t>请在此处添加具体内容，文字尽量言简意赅，简单说明即可，不必过于繁琐，注意版面美观度。</a:t>
              </a:r>
            </a:p>
          </p:txBody>
        </p:sp>
      </p:grpSp>
      <p:pic>
        <p:nvPicPr>
          <p:cNvPr id="3" name="图片 2">
            <a:extLst>
              <a:ext uri="{FF2B5EF4-FFF2-40B4-BE49-F238E27FC236}">
                <a16:creationId xmlns:a16="http://schemas.microsoft.com/office/drawing/2014/main" id="{F3F16F1A-D396-4478-B445-E8645456E6F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598457" y="1797072"/>
            <a:ext cx="2760742" cy="4138778"/>
          </a:xfrm>
          <a:prstGeom prst="rect">
            <a:avLst/>
          </a:prstGeom>
          <a:ln cap="rnd" w="127000">
            <a:solidFill>
              <a:srgbClr val="FFFFFF"/>
            </a:solidFill>
          </a:ln>
          <a:effectLst>
            <a:outerShdw algn="br" blurRad="76200" dir="10500000" dist="95250" kx="900000" rotWithShape="0" sx="97000" sy="23000">
              <a:srgbClr val="000000">
                <a:alpha val="20000"/>
              </a:srgbClr>
            </a:outerShdw>
          </a:effectLst>
          <a:scene3d>
            <a:camera prst="orthographicFront"/>
            <a:lightRig dir="t" rig="twoPt">
              <a:rot lat="0" lon="0" rev="7800000"/>
            </a:lightRig>
          </a:scene3d>
          <a:sp3d contourW="6350">
            <a:bevelT h="16510" w="50800"/>
            <a:contourClr>
              <a:srgbClr val="C0C0C0"/>
            </a:contourClr>
          </a:sp3d>
        </p:spPr>
      </p:pic>
    </p:spTree>
    <p:extLst>
      <p:ext uri="{BB962C8B-B14F-4D97-AF65-F5344CB8AC3E}">
        <p14:creationId val="1822761228"/>
      </p:ext>
    </p:extLst>
  </p:cSld>
  <p:clrMapOvr>
    <a:masterClrMapping/>
  </p:clrMapOvr>
  <mc:AlternateContent>
    <mc:Choice Requires="p14">
      <p:transition p14:dur="1750" spd="slow">
        <p14:warp dir="in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750" id="7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id="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11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12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13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17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id="19" nodeType="after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in">
                                      <p:cBhvr>
                                        <p:cTn dur="2000" id="2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fill="hold" id="23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25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26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27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9"/>
    </p:bldLst>
  </p:timing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5" name="组合 24">
            <a:extLst>
              <a:ext uri="{FF2B5EF4-FFF2-40B4-BE49-F238E27FC236}">
                <a16:creationId xmlns:a16="http://schemas.microsoft.com/office/drawing/2014/main" id="{33928084-FBDC-44FB-BEDE-41F7FC9F17C2}"/>
              </a:ext>
            </a:extLst>
          </p:cNvPr>
          <p:cNvGrpSpPr/>
          <p:nvPr/>
        </p:nvGrpSpPr>
        <p:grpSpPr>
          <a:xfrm>
            <a:off x="-2" y="0"/>
            <a:ext cx="12192003" cy="6886219"/>
            <a:chOff x="-2" y="0"/>
            <a:chExt cx="12192003" cy="6886219"/>
          </a:xfrm>
        </p:grpSpPr>
        <p:pic>
          <p:nvPicPr>
            <p:cNvPr id="26" name="图片 25">
              <a:extLst>
                <a:ext uri="{FF2B5EF4-FFF2-40B4-BE49-F238E27FC236}">
                  <a16:creationId xmlns:a16="http://schemas.microsoft.com/office/drawing/2014/main" id="{8847D5DE-2D9F-4B45-B345-C49B8B5463A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 rot="5400000">
              <a:off x="2660010" y="-2660012"/>
              <a:ext cx="6871980" cy="12192003"/>
            </a:xfrm>
            <a:prstGeom prst="rect">
              <a:avLst/>
            </a:prstGeom>
          </p:spPr>
        </p:pic>
        <p:pic>
          <p:nvPicPr>
            <p:cNvPr id="27" name="图片 26">
              <a:extLst>
                <a:ext uri="{FF2B5EF4-FFF2-40B4-BE49-F238E27FC236}">
                  <a16:creationId xmlns:a16="http://schemas.microsoft.com/office/drawing/2014/main" id="{5565F9F4-D163-4AE4-9E05-EA43E07CF35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 rot="5400000">
              <a:off x="1245716" y="4459824"/>
              <a:ext cx="1180679" cy="3672112"/>
            </a:xfrm>
            <a:prstGeom prst="rect">
              <a:avLst/>
            </a:prstGeom>
          </p:spPr>
        </p:pic>
      </p:grp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32D99764-2648-4B4A-BF83-C5746FE74F87}"/>
              </a:ext>
            </a:extLst>
          </p:cNvPr>
          <p:cNvGrpSpPr/>
          <p:nvPr/>
        </p:nvGrpSpPr>
        <p:grpSpPr>
          <a:xfrm>
            <a:off x="580573" y="456396"/>
            <a:ext cx="11030854" cy="5958913"/>
            <a:chOff x="580573" y="456396"/>
            <a:chExt cx="11030854" cy="5958913"/>
          </a:xfrm>
        </p:grpSpPr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30516C8E-E84B-415A-A5D8-294EFC36BE98}"/>
                </a:ext>
              </a:extLst>
            </p:cNvPr>
            <p:cNvSpPr/>
            <p:nvPr/>
          </p:nvSpPr>
          <p:spPr>
            <a:xfrm>
              <a:off x="580575" y="456396"/>
              <a:ext cx="11030852" cy="5958913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1E26F714-F6AD-49C0-9292-6F52D23FD7D6}"/>
                </a:ext>
              </a:extLst>
            </p:cNvPr>
            <p:cNvSpPr/>
            <p:nvPr/>
          </p:nvSpPr>
          <p:spPr>
            <a:xfrm>
              <a:off x="580573" y="470909"/>
              <a:ext cx="11030852" cy="5930688"/>
            </a:xfrm>
            <a:prstGeom prst="rect">
              <a:avLst/>
            </a:prstGeom>
            <a:noFill/>
            <a:ln w="38100">
              <a:solidFill>
                <a:srgbClr val="7DDDDB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9" name="文本框 8">
            <a:extLst>
              <a:ext uri="{FF2B5EF4-FFF2-40B4-BE49-F238E27FC236}">
                <a16:creationId xmlns:a16="http://schemas.microsoft.com/office/drawing/2014/main" id="{165ADBAA-B0C8-4F96-A0D8-70273702B3EC}"/>
              </a:ext>
            </a:extLst>
          </p:cNvPr>
          <p:cNvSpPr txBox="1"/>
          <p:nvPr/>
        </p:nvSpPr>
        <p:spPr>
          <a:xfrm>
            <a:off x="798286" y="601502"/>
            <a:ext cx="2654617" cy="6400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b="1" lang="en-US" sz="3600">
                <a:latin charset="-122" panose="020b0502040204020203" pitchFamily="34" typeface="微软雅黑 Light"/>
                <a:ea charset="-122" panose="020b0502040204020203" pitchFamily="34" typeface="微软雅黑 Light"/>
                <a:sym charset="-122" panose="02020400000000000000" pitchFamily="18" typeface="Source Han Serif SC"/>
              </a:rPr>
              <a:t>02 完成情况</a:t>
            </a: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A5748248-4BDE-416A-927E-059D2F52B973}"/>
              </a:ext>
            </a:extLst>
          </p:cNvPr>
          <p:cNvGrpSpPr/>
          <p:nvPr/>
        </p:nvGrpSpPr>
        <p:grpSpPr>
          <a:xfrm>
            <a:off x="1138963" y="3971602"/>
            <a:ext cx="2334487" cy="1255298"/>
            <a:chOff x="1192158" y="4189254"/>
            <a:chExt cx="2334487" cy="1255298"/>
          </a:xfrm>
        </p:grpSpPr>
        <p:sp>
          <p:nvSpPr>
            <p:cNvPr id="11" name="TextBox 12">
              <a:extLst>
                <a:ext uri="{FF2B5EF4-FFF2-40B4-BE49-F238E27FC236}">
                  <a16:creationId xmlns:a16="http://schemas.microsoft.com/office/drawing/2014/main" id="{05FC073F-FE55-41CA-A597-FEB43A12EF0D}"/>
                </a:ext>
              </a:extLst>
            </p:cNvPr>
            <p:cNvSpPr txBox="1"/>
            <p:nvPr/>
          </p:nvSpPr>
          <p:spPr>
            <a:xfrm>
              <a:off x="1192158" y="4582778"/>
              <a:ext cx="2334487" cy="8534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 defTabSz="914400" eaLnBrk="1" fontAlgn="auto" hangingPunct="1" indent="0" latinLnBrk="0" lvl="0" marL="0" marR="0" rtl="0">
                <a:lnSpc>
                  <a:spcPts val="2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b="0" baseline="0" cap="none" i="0" kern="0" kumimoji="0" lang="id-ID" noProof="0" normalizeH="0" spc="0" strike="noStrike" sz="1200" u="none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charset="-122" panose="020b0502040204020203" pitchFamily="34" typeface="微软雅黑 Light"/>
                  <a:ea charset="-122" panose="020b0502040204020203" pitchFamily="34" typeface="微软雅黑 Light"/>
                  <a:sym typeface="+mn-ea"/>
                </a:rPr>
                <a:t>请在此处添加具体内容，文字尽量言简意赅，简单说明即可，不必过于繁琐。</a:t>
              </a:r>
            </a:p>
          </p:txBody>
        </p:sp>
        <p:sp>
          <p:nvSpPr>
            <p:cNvPr id="12" name="MH_SubTitle_1">
              <a:extLst>
                <a:ext uri="{FF2B5EF4-FFF2-40B4-BE49-F238E27FC236}">
                  <a16:creationId xmlns:a16="http://schemas.microsoft.com/office/drawing/2014/main" id="{EFEFBDFE-6DDC-494A-B429-CA228B89244C}"/>
                </a:ext>
              </a:extLst>
            </p:cNvPr>
            <p:cNvSpPr txBox="1"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1594142" y="4189254"/>
              <a:ext cx="1522043" cy="249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bIns="0" lIns="0" rIns="0" tIns="0">
              <a:noAutofit/>
            </a:bodyPr>
            <a:lstStyle>
              <a:lvl1pPr>
                <a:lnSpc>
                  <a:spcPct val="90000"/>
                </a:lnSpc>
                <a:spcBef>
                  <a:spcPts val="750"/>
                </a:spcBef>
                <a:buFont charset="0" panose="020b0604020202020204" pitchFamily="34" typeface="Arial"/>
                <a:buChar char="•"/>
                <a:defRPr sz="21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375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375"/>
                </a:spcBef>
                <a:buFont charset="0" panose="020b0604020202020204" pitchFamily="34" typeface="Arial"/>
                <a:buChar char="•"/>
                <a:defRPr sz="15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375"/>
                </a:spcBef>
                <a:buFont charset="0" panose="020b0604020202020204" pitchFamily="34" typeface="Arial"/>
                <a:buChar char="•"/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375"/>
                </a:spcBef>
                <a:buFont charset="0" panose="020b0604020202020204" pitchFamily="34" typeface="Arial"/>
                <a:buChar char="•"/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fontAlgn="base" indent="-228600" marL="251460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fontAlgn="base" indent="-228600" marL="297180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fontAlgn="base" indent="-228600" marL="342900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fontAlgn="base" indent="-228600" marL="388620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charset="0" panose="020b0604020202020204" pitchFamily="34" typeface="Arial"/>
                <a:buNone/>
                <a:defRPr/>
              </a:pPr>
              <a:r>
                <a:rPr altLang="en-US" b="1" baseline="0" cap="none" i="0" kern="1200" kumimoji="0" lang="zh-CN" noProof="0" normalizeH="0" spc="0" strike="noStrike" sz="2400" u="none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charset="-122" panose="020b0502040204020203" pitchFamily="34" typeface="微软雅黑 Light"/>
                  <a:ea charset="-122" panose="020b0502040204020203" pitchFamily="34" typeface="微软雅黑 Light"/>
                </a:rPr>
                <a:t>添加标题</a:t>
              </a:r>
            </a:p>
          </p:txBody>
        </p:sp>
        <p:cxnSp>
          <p:nvCxnSpPr>
            <p:cNvPr id="16" name="直接连接符 15">
              <a:extLst>
                <a:ext uri="{FF2B5EF4-FFF2-40B4-BE49-F238E27FC236}">
                  <a16:creationId xmlns:a16="http://schemas.microsoft.com/office/drawing/2014/main" id="{7514B1B8-07DD-44AB-A5F8-2E0F24A2422C}"/>
                </a:ext>
              </a:extLst>
            </p:cNvPr>
            <p:cNvCxnSpPr/>
            <p:nvPr/>
          </p:nvCxnSpPr>
          <p:spPr>
            <a:xfrm>
              <a:off x="1875119" y="4501568"/>
              <a:ext cx="960089" cy="0"/>
            </a:xfrm>
            <a:prstGeom prst="line">
              <a:avLst/>
            </a:prstGeom>
            <a:ln w="12700">
              <a:solidFill>
                <a:schemeClr val="accent3">
                  <a:lumMod val="60000"/>
                  <a:lumOff val="4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2161ECC0-028A-4E54-896B-2C99C67F6462}"/>
              </a:ext>
            </a:extLst>
          </p:cNvPr>
          <p:cNvGrpSpPr/>
          <p:nvPr/>
        </p:nvGrpSpPr>
        <p:grpSpPr>
          <a:xfrm>
            <a:off x="1566474" y="2341008"/>
            <a:ext cx="1215539" cy="1215539"/>
            <a:chOff x="2480041" y="2031530"/>
            <a:chExt cx="1629996" cy="1629996"/>
          </a:xfrm>
        </p:grpSpPr>
        <p:grpSp>
          <p:nvGrpSpPr>
            <p:cNvPr id="18" name="组合 17">
              <a:extLst>
                <a:ext uri="{FF2B5EF4-FFF2-40B4-BE49-F238E27FC236}">
                  <a16:creationId xmlns:a16="http://schemas.microsoft.com/office/drawing/2014/main" id="{2A4E340C-2BDC-494F-B1EB-095D25EFF390}"/>
                </a:ext>
              </a:extLst>
            </p:cNvPr>
            <p:cNvGrpSpPr/>
            <p:nvPr/>
          </p:nvGrpSpPr>
          <p:grpSpPr>
            <a:xfrm>
              <a:off x="2480041" y="2031530"/>
              <a:ext cx="1629996" cy="1629996"/>
              <a:chOff x="2651082" y="1797127"/>
              <a:chExt cx="1629996" cy="1629996"/>
            </a:xfrm>
          </p:grpSpPr>
          <p:sp>
            <p:nvSpPr>
              <p:cNvPr id="20" name="椭圆 19">
                <a:extLst>
                  <a:ext uri="{FF2B5EF4-FFF2-40B4-BE49-F238E27FC236}">
                    <a16:creationId xmlns:a16="http://schemas.microsoft.com/office/drawing/2014/main" id="{939E08C1-BA89-4F42-BA46-865AC3CED97F}"/>
                  </a:ext>
                </a:extLst>
              </p:cNvPr>
              <p:cNvSpPr/>
              <p:nvPr/>
            </p:nvSpPr>
            <p:spPr>
              <a:xfrm>
                <a:off x="2651082" y="1797127"/>
                <a:ext cx="1629996" cy="162999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95000"/>
                  </a:schemeClr>
                </a:solidFill>
              </a:ln>
              <a:effectLst>
                <a:outerShdw algn="tl" blurRad="50800" dir="2700000" dist="381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1200" kumimoji="0" lang="zh-CN" noProof="0" normalizeH="0" spc="0" strike="noStrike" sz="3600" u="none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charset="-122" panose="020b0502040204020203" pitchFamily="34" typeface="微软雅黑 Light"/>
                  <a:ea charset="-122" panose="020b0502040204020203" pitchFamily="34" typeface="微软雅黑 Light"/>
                  <a:cs charset="-127" panose="020b0600000101010101" pitchFamily="34" typeface="Gulim"/>
                </a:endParaRPr>
              </a:p>
            </p:txBody>
          </p:sp>
          <p:sp>
            <p:nvSpPr>
              <p:cNvPr id="21" name="椭圆 20">
                <a:extLst>
                  <a:ext uri="{FF2B5EF4-FFF2-40B4-BE49-F238E27FC236}">
                    <a16:creationId xmlns:a16="http://schemas.microsoft.com/office/drawing/2014/main" id="{824AD471-F693-4CAA-8C97-AEF18CBD522E}"/>
                  </a:ext>
                </a:extLst>
              </p:cNvPr>
              <p:cNvSpPr/>
              <p:nvPr/>
            </p:nvSpPr>
            <p:spPr>
              <a:xfrm>
                <a:off x="2710775" y="1856820"/>
                <a:ext cx="1510610" cy="1510610"/>
              </a:xfrm>
              <a:prstGeom prst="ellipse">
                <a:avLst/>
              </a:prstGeom>
              <a:noFill/>
              <a:ln>
                <a:solidFill>
                  <a:srgbClr val="BFD6A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1200" kumimoji="0" lang="zh-CN" noProof="0" normalizeH="0" spc="0" strike="noStrike" sz="3600" u="none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charset="-122" panose="020b0502040204020203" pitchFamily="34" typeface="微软雅黑 Light"/>
                  <a:ea charset="-122" panose="020b0502040204020203" pitchFamily="34" typeface="微软雅黑 Light"/>
                  <a:cs typeface="+mn-lt"/>
                </a:endParaRPr>
              </a:p>
            </p:txBody>
          </p:sp>
        </p:grp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9402E617-BECF-4D8D-9847-C49274299FD5}"/>
                </a:ext>
              </a:extLst>
            </p:cNvPr>
            <p:cNvSpPr txBox="1"/>
            <p:nvPr/>
          </p:nvSpPr>
          <p:spPr>
            <a:xfrm>
              <a:off x="2691354" y="2385184"/>
              <a:ext cx="1207371" cy="858325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zh-CN" b="1" baseline="0" cap="none" i="0" kern="1200" kumimoji="0" lang="en-US" noProof="0" normalizeH="0" spc="0" strike="noStrike" sz="3600" u="none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charset="-122" panose="020b0502040204020203" pitchFamily="34" typeface="微软雅黑 Light"/>
                  <a:ea charset="-122" panose="020b0502040204020203" pitchFamily="34" typeface="微软雅黑 Light"/>
                  <a:cs typeface="+mn-lt"/>
                </a:rPr>
                <a:t>01</a:t>
              </a:r>
            </a:p>
          </p:txBody>
        </p:sp>
      </p:grp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E563ACB2-DA12-428D-B49F-CCBA49B15448}"/>
              </a:ext>
            </a:extLst>
          </p:cNvPr>
          <p:cNvGrpSpPr/>
          <p:nvPr/>
        </p:nvGrpSpPr>
        <p:grpSpPr>
          <a:xfrm>
            <a:off x="3645000" y="3971602"/>
            <a:ext cx="2334487" cy="1255298"/>
            <a:chOff x="3698195" y="4189254"/>
            <a:chExt cx="2334487" cy="1255298"/>
          </a:xfrm>
        </p:grpSpPr>
        <p:sp>
          <p:nvSpPr>
            <p:cNvPr id="23" name="TextBox 12">
              <a:extLst>
                <a:ext uri="{FF2B5EF4-FFF2-40B4-BE49-F238E27FC236}">
                  <a16:creationId xmlns:a16="http://schemas.microsoft.com/office/drawing/2014/main" id="{526A5113-4F75-4EEB-AC61-CFF640A03D9F}"/>
                </a:ext>
              </a:extLst>
            </p:cNvPr>
            <p:cNvSpPr txBox="1"/>
            <p:nvPr/>
          </p:nvSpPr>
          <p:spPr>
            <a:xfrm>
              <a:off x="3698195" y="4582778"/>
              <a:ext cx="2334487" cy="8534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 algn="ctr" fontAlgn="auto" indent="0" lvl="0" marR="0">
                <a:lnSpc>
                  <a:spcPts val="2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b="0" baseline="0" cap="none" i="0" kern="0" kumimoji="0" normalizeH="0" spc="0" strike="noStrike" sz="1200" u="none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charset="-122" panose="02000500000000000000" pitchFamily="2" typeface="印品天逸黑"/>
                  <a:ea charset="-122" panose="02000500000000000000" pitchFamily="2" typeface="印品天逸黑"/>
                </a:defRPr>
              </a:lvl1pPr>
            </a:lstStyle>
            <a:p>
              <a:r>
                <a:rPr lang="id-ID">
                  <a:latin charset="-122" panose="020b0502040204020203" pitchFamily="34" typeface="微软雅黑 Light"/>
                  <a:ea charset="-122" panose="020b0502040204020203" pitchFamily="34" typeface="微软雅黑 Light"/>
                  <a:sym typeface="+mn-ea"/>
                </a:rPr>
                <a:t>请在此处添加具体内容，文字尽量言简意赅，简单说明即可，不必过于繁琐。</a:t>
              </a:r>
            </a:p>
          </p:txBody>
        </p:sp>
        <p:sp>
          <p:nvSpPr>
            <p:cNvPr id="24" name="MH_SubTitle_1">
              <a:extLst>
                <a:ext uri="{FF2B5EF4-FFF2-40B4-BE49-F238E27FC236}">
                  <a16:creationId xmlns:a16="http://schemas.microsoft.com/office/drawing/2014/main" id="{A7FACBB4-6758-486E-B6DB-CC0271B3F926}"/>
                </a:ext>
              </a:extLst>
            </p:cNvPr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4068429" y="4189254"/>
              <a:ext cx="1522043" cy="249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bIns="0" lIns="0" rIns="0" tIns="0">
              <a:noAutofit/>
            </a:bodyPr>
            <a:lstStyle>
              <a:lvl1pPr>
                <a:lnSpc>
                  <a:spcPct val="90000"/>
                </a:lnSpc>
                <a:spcBef>
                  <a:spcPts val="750"/>
                </a:spcBef>
                <a:buFont charset="0" panose="020b0604020202020204" pitchFamily="34" typeface="Arial"/>
                <a:buChar char="•"/>
                <a:defRPr sz="21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375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375"/>
                </a:spcBef>
                <a:buFont charset="0" panose="020b0604020202020204" pitchFamily="34" typeface="Arial"/>
                <a:buChar char="•"/>
                <a:defRPr sz="15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375"/>
                </a:spcBef>
                <a:buFont charset="0" panose="020b0604020202020204" pitchFamily="34" typeface="Arial"/>
                <a:buChar char="•"/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375"/>
                </a:spcBef>
                <a:buFont charset="0" panose="020b0604020202020204" pitchFamily="34" typeface="Arial"/>
                <a:buChar char="•"/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fontAlgn="base" indent="-228600" marL="251460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fontAlgn="base" indent="-228600" marL="297180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fontAlgn="base" indent="-228600" marL="342900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fontAlgn="base" indent="-228600" marL="388620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charset="0" panose="020b0604020202020204" pitchFamily="34" typeface="Arial"/>
                <a:buNone/>
                <a:defRPr/>
              </a:pPr>
              <a:r>
                <a:rPr altLang="en-US" b="1" baseline="0" cap="none" i="0" kern="1200" kumimoji="0" lang="zh-CN" noProof="0" normalizeH="0" spc="0" strike="noStrike" sz="2400" u="none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charset="-122" panose="020b0502040204020203" pitchFamily="34" typeface="微软雅黑 Light"/>
                  <a:ea charset="-122" panose="020b0502040204020203" pitchFamily="34" typeface="微软雅黑 Light"/>
                </a:rPr>
                <a:t>添加标题</a:t>
              </a:r>
            </a:p>
          </p:txBody>
        </p:sp>
        <p:cxnSp>
          <p:nvCxnSpPr>
            <p:cNvPr id="28" name="直接连接符 27">
              <a:extLst>
                <a:ext uri="{FF2B5EF4-FFF2-40B4-BE49-F238E27FC236}">
                  <a16:creationId xmlns:a16="http://schemas.microsoft.com/office/drawing/2014/main" id="{C93B3E32-5A2E-4736-998F-1E30BD319BCA}"/>
                </a:ext>
              </a:extLst>
            </p:cNvPr>
            <p:cNvCxnSpPr/>
            <p:nvPr/>
          </p:nvCxnSpPr>
          <p:spPr>
            <a:xfrm>
              <a:off x="4349406" y="4501568"/>
              <a:ext cx="960089" cy="0"/>
            </a:xfrm>
            <a:prstGeom prst="line">
              <a:avLst/>
            </a:prstGeom>
            <a:ln w="12700">
              <a:solidFill>
                <a:schemeClr val="accent3">
                  <a:lumMod val="60000"/>
                  <a:lumOff val="4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9B9C3E54-1E4D-48A8-9064-A99E84CB7FD1}"/>
              </a:ext>
            </a:extLst>
          </p:cNvPr>
          <p:cNvGrpSpPr/>
          <p:nvPr/>
        </p:nvGrpSpPr>
        <p:grpSpPr>
          <a:xfrm>
            <a:off x="4040761" y="2341008"/>
            <a:ext cx="1215539" cy="1215539"/>
            <a:chOff x="2480041" y="2031530"/>
            <a:chExt cx="1629996" cy="1629996"/>
          </a:xfrm>
        </p:grpSpPr>
        <p:grpSp>
          <p:nvGrpSpPr>
            <p:cNvPr id="30" name="组合 29">
              <a:extLst>
                <a:ext uri="{FF2B5EF4-FFF2-40B4-BE49-F238E27FC236}">
                  <a16:creationId xmlns:a16="http://schemas.microsoft.com/office/drawing/2014/main" id="{D1455F06-2FDD-40B8-8437-7E619183E20B}"/>
                </a:ext>
              </a:extLst>
            </p:cNvPr>
            <p:cNvGrpSpPr/>
            <p:nvPr/>
          </p:nvGrpSpPr>
          <p:grpSpPr>
            <a:xfrm>
              <a:off x="2480041" y="2031530"/>
              <a:ext cx="1629996" cy="1629996"/>
              <a:chOff x="2651082" y="1797127"/>
              <a:chExt cx="1629996" cy="1629996"/>
            </a:xfrm>
          </p:grpSpPr>
          <p:sp>
            <p:nvSpPr>
              <p:cNvPr id="32" name="椭圆 31">
                <a:extLst>
                  <a:ext uri="{FF2B5EF4-FFF2-40B4-BE49-F238E27FC236}">
                    <a16:creationId xmlns:a16="http://schemas.microsoft.com/office/drawing/2014/main" id="{D5DD01F4-9DA1-48AB-A245-3600C3BADD1A}"/>
                  </a:ext>
                </a:extLst>
              </p:cNvPr>
              <p:cNvSpPr/>
              <p:nvPr/>
            </p:nvSpPr>
            <p:spPr>
              <a:xfrm>
                <a:off x="2651082" y="1797127"/>
                <a:ext cx="1629996" cy="162999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95000"/>
                  </a:schemeClr>
                </a:solidFill>
              </a:ln>
              <a:effectLst>
                <a:outerShdw algn="tl" blurRad="50800" dir="2700000" dist="381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1200" kumimoji="0" lang="zh-CN" noProof="0" normalizeH="0" spc="0" strike="noStrike" sz="3600" u="none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charset="-122" panose="020b0502040204020203" pitchFamily="34" typeface="微软雅黑 Light"/>
                  <a:ea charset="-122" panose="020b0502040204020203" pitchFamily="34" typeface="微软雅黑 Light"/>
                  <a:cs typeface="+mn-lt"/>
                </a:endParaRPr>
              </a:p>
            </p:txBody>
          </p:sp>
          <p:sp>
            <p:nvSpPr>
              <p:cNvPr id="33" name="椭圆 32">
                <a:extLst>
                  <a:ext uri="{FF2B5EF4-FFF2-40B4-BE49-F238E27FC236}">
                    <a16:creationId xmlns:a16="http://schemas.microsoft.com/office/drawing/2014/main" id="{E6767DB5-7D16-48C6-9735-46F80E1947E5}"/>
                  </a:ext>
                </a:extLst>
              </p:cNvPr>
              <p:cNvSpPr/>
              <p:nvPr/>
            </p:nvSpPr>
            <p:spPr>
              <a:xfrm>
                <a:off x="2710775" y="1856820"/>
                <a:ext cx="1510610" cy="1510610"/>
              </a:xfrm>
              <a:prstGeom prst="ellipse">
                <a:avLst/>
              </a:prstGeom>
              <a:noFill/>
              <a:ln>
                <a:solidFill>
                  <a:srgbClr val="FFD2D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1200" kumimoji="0" lang="zh-CN" noProof="0" normalizeH="0" spc="0" strike="noStrike" sz="3600" u="none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charset="-122" panose="020b0502040204020203" pitchFamily="34" typeface="微软雅黑 Light"/>
                  <a:ea charset="-122" panose="020b0502040204020203" pitchFamily="34" typeface="微软雅黑 Light"/>
                  <a:cs typeface="+mn-lt"/>
                </a:endParaRPr>
              </a:p>
            </p:txBody>
          </p:sp>
        </p:grpSp>
        <p:sp>
          <p:nvSpPr>
            <p:cNvPr id="31" name="文本框 30">
              <a:extLst>
                <a:ext uri="{FF2B5EF4-FFF2-40B4-BE49-F238E27FC236}">
                  <a16:creationId xmlns:a16="http://schemas.microsoft.com/office/drawing/2014/main" id="{2B6EFF41-D033-423A-BD0A-DBD8C1E6E6B3}"/>
                </a:ext>
              </a:extLst>
            </p:cNvPr>
            <p:cNvSpPr txBox="1"/>
            <p:nvPr/>
          </p:nvSpPr>
          <p:spPr>
            <a:xfrm>
              <a:off x="2691353" y="2385184"/>
              <a:ext cx="1207371" cy="858325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zh-CN" b="1" baseline="0" cap="none" i="0" kern="1200" kumimoji="0" lang="en-US" noProof="0" normalizeH="0" spc="0" strike="noStrike" sz="3600" u="none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charset="-122" panose="020b0502040204020203" pitchFamily="34" typeface="微软雅黑 Light"/>
                  <a:ea charset="-122" panose="020b0502040204020203" pitchFamily="34" typeface="微软雅黑 Light"/>
                  <a:cs typeface="+mn-lt"/>
                </a:rPr>
                <a:t>02</a:t>
              </a:r>
            </a:p>
          </p:txBody>
        </p:sp>
      </p:grp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5754D7F1-B8B7-48FA-B98A-7BD7D560A57B}"/>
              </a:ext>
            </a:extLst>
          </p:cNvPr>
          <p:cNvGrpSpPr/>
          <p:nvPr/>
        </p:nvGrpSpPr>
        <p:grpSpPr>
          <a:xfrm>
            <a:off x="6119287" y="3971602"/>
            <a:ext cx="2334487" cy="1255298"/>
            <a:chOff x="6172482" y="4189254"/>
            <a:chExt cx="2334487" cy="1255298"/>
          </a:xfrm>
        </p:grpSpPr>
        <p:sp>
          <p:nvSpPr>
            <p:cNvPr id="35" name="TextBox 12">
              <a:extLst>
                <a:ext uri="{FF2B5EF4-FFF2-40B4-BE49-F238E27FC236}">
                  <a16:creationId xmlns:a16="http://schemas.microsoft.com/office/drawing/2014/main" id="{72B2FF70-3780-4E1E-BEF5-50B5BD9ED451}"/>
                </a:ext>
              </a:extLst>
            </p:cNvPr>
            <p:cNvSpPr txBox="1"/>
            <p:nvPr/>
          </p:nvSpPr>
          <p:spPr>
            <a:xfrm>
              <a:off x="6172481" y="4582778"/>
              <a:ext cx="2334487" cy="8534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 algn="ctr" fontAlgn="auto" indent="0" lvl="0" marR="0">
                <a:lnSpc>
                  <a:spcPts val="2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b="0" baseline="0" cap="none" i="0" kern="0" kumimoji="0" normalizeH="0" spc="0" strike="noStrike" sz="1200" u="none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charset="-122" panose="02000500000000000000" pitchFamily="2" typeface="印品天逸黑"/>
                  <a:ea charset="-122" panose="02000500000000000000" pitchFamily="2" typeface="印品天逸黑"/>
                </a:defRPr>
              </a:lvl1pPr>
            </a:lstStyle>
            <a:p>
              <a:r>
                <a:rPr lang="id-ID">
                  <a:latin charset="-122" panose="020b0502040204020203" pitchFamily="34" typeface="微软雅黑 Light"/>
                  <a:ea charset="-122" panose="020b0502040204020203" pitchFamily="34" typeface="微软雅黑 Light"/>
                  <a:sym typeface="+mn-ea"/>
                </a:rPr>
                <a:t>请在此处添加具体内容，文字尽量言简意赅，简单说明即可，不必过于繁琐。</a:t>
              </a:r>
            </a:p>
          </p:txBody>
        </p:sp>
        <p:sp>
          <p:nvSpPr>
            <p:cNvPr id="36" name="MH_SubTitle_1">
              <a:extLst>
                <a:ext uri="{FF2B5EF4-FFF2-40B4-BE49-F238E27FC236}">
                  <a16:creationId xmlns:a16="http://schemas.microsoft.com/office/drawing/2014/main" id="{754E4721-0DF5-4884-9E5B-DB9786D46000}"/>
                </a:ext>
              </a:extLst>
            </p:cNvPr>
            <p:cNvSpPr txBox="1"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6542716" y="4189254"/>
              <a:ext cx="1522043" cy="249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bIns="0" lIns="0" rIns="0" tIns="0">
              <a:noAutofit/>
            </a:bodyPr>
            <a:lstStyle>
              <a:lvl1pPr>
                <a:lnSpc>
                  <a:spcPct val="90000"/>
                </a:lnSpc>
                <a:spcBef>
                  <a:spcPts val="750"/>
                </a:spcBef>
                <a:buFont charset="0" panose="020b0604020202020204" pitchFamily="34" typeface="Arial"/>
                <a:buChar char="•"/>
                <a:defRPr sz="21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375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375"/>
                </a:spcBef>
                <a:buFont charset="0" panose="020b0604020202020204" pitchFamily="34" typeface="Arial"/>
                <a:buChar char="•"/>
                <a:defRPr sz="15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375"/>
                </a:spcBef>
                <a:buFont charset="0" panose="020b0604020202020204" pitchFamily="34" typeface="Arial"/>
                <a:buChar char="•"/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375"/>
                </a:spcBef>
                <a:buFont charset="0" panose="020b0604020202020204" pitchFamily="34" typeface="Arial"/>
                <a:buChar char="•"/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fontAlgn="base" indent="-228600" marL="251460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fontAlgn="base" indent="-228600" marL="297180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fontAlgn="base" indent="-228600" marL="342900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fontAlgn="base" indent="-228600" marL="388620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charset="0" panose="020b0604020202020204" pitchFamily="34" typeface="Arial"/>
                <a:buNone/>
                <a:defRPr/>
              </a:pPr>
              <a:r>
                <a:rPr altLang="en-US" b="1" baseline="0" cap="none" i="0" kern="1200" kumimoji="0" lang="zh-CN" noProof="0" normalizeH="0" spc="0" strike="noStrike" sz="2400" u="none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charset="-122" panose="020b0502040204020203" pitchFamily="34" typeface="微软雅黑 Light"/>
                  <a:ea charset="-122" panose="020b0502040204020203" pitchFamily="34" typeface="微软雅黑 Light"/>
                </a:rPr>
                <a:t>添加标题</a:t>
              </a:r>
            </a:p>
          </p:txBody>
        </p:sp>
        <p:cxnSp>
          <p:nvCxnSpPr>
            <p:cNvPr id="37" name="直接连接符 36">
              <a:extLst>
                <a:ext uri="{FF2B5EF4-FFF2-40B4-BE49-F238E27FC236}">
                  <a16:creationId xmlns:a16="http://schemas.microsoft.com/office/drawing/2014/main" id="{3E7F1817-92CB-4748-8E01-043154ACD6D3}"/>
                </a:ext>
              </a:extLst>
            </p:cNvPr>
            <p:cNvCxnSpPr/>
            <p:nvPr/>
          </p:nvCxnSpPr>
          <p:spPr>
            <a:xfrm>
              <a:off x="6823693" y="4501568"/>
              <a:ext cx="960089" cy="0"/>
            </a:xfrm>
            <a:prstGeom prst="line">
              <a:avLst/>
            </a:prstGeom>
            <a:ln w="12700">
              <a:solidFill>
                <a:schemeClr val="accent3">
                  <a:lumMod val="60000"/>
                  <a:lumOff val="4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组合 37">
            <a:extLst>
              <a:ext uri="{FF2B5EF4-FFF2-40B4-BE49-F238E27FC236}">
                <a16:creationId xmlns:a16="http://schemas.microsoft.com/office/drawing/2014/main" id="{F675A6A4-F28A-4861-916B-31E15160883F}"/>
              </a:ext>
            </a:extLst>
          </p:cNvPr>
          <p:cNvGrpSpPr/>
          <p:nvPr/>
        </p:nvGrpSpPr>
        <p:grpSpPr>
          <a:xfrm>
            <a:off x="6515048" y="2341008"/>
            <a:ext cx="1215539" cy="1215539"/>
            <a:chOff x="2480041" y="2031530"/>
            <a:chExt cx="1629996" cy="1629996"/>
          </a:xfrm>
        </p:grpSpPr>
        <p:grpSp>
          <p:nvGrpSpPr>
            <p:cNvPr id="39" name="组合 38">
              <a:extLst>
                <a:ext uri="{FF2B5EF4-FFF2-40B4-BE49-F238E27FC236}">
                  <a16:creationId xmlns:a16="http://schemas.microsoft.com/office/drawing/2014/main" id="{9E91AF6B-9B63-4BA2-81F9-8C8FF7AAE8AD}"/>
                </a:ext>
              </a:extLst>
            </p:cNvPr>
            <p:cNvGrpSpPr/>
            <p:nvPr/>
          </p:nvGrpSpPr>
          <p:grpSpPr>
            <a:xfrm>
              <a:off x="2480041" y="2031530"/>
              <a:ext cx="1629996" cy="1629996"/>
              <a:chOff x="2651082" y="1797127"/>
              <a:chExt cx="1629996" cy="1629996"/>
            </a:xfrm>
          </p:grpSpPr>
          <p:sp>
            <p:nvSpPr>
              <p:cNvPr id="41" name="椭圆 40">
                <a:extLst>
                  <a:ext uri="{FF2B5EF4-FFF2-40B4-BE49-F238E27FC236}">
                    <a16:creationId xmlns:a16="http://schemas.microsoft.com/office/drawing/2014/main" id="{80DD727F-685F-42DC-AAA4-534EFCC4EE8D}"/>
                  </a:ext>
                </a:extLst>
              </p:cNvPr>
              <p:cNvSpPr/>
              <p:nvPr/>
            </p:nvSpPr>
            <p:spPr>
              <a:xfrm>
                <a:off x="2651082" y="1797127"/>
                <a:ext cx="1629996" cy="162999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95000"/>
                  </a:schemeClr>
                </a:solidFill>
              </a:ln>
              <a:effectLst>
                <a:outerShdw algn="tl" blurRad="50800" dir="2700000" dist="381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1200" kumimoji="0" lang="zh-CN" noProof="0" normalizeH="0" spc="0" strike="noStrike" sz="3600" u="none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charset="-122" panose="020b0502040204020203" pitchFamily="34" typeface="微软雅黑 Light"/>
                  <a:ea charset="-122" panose="020b0502040204020203" pitchFamily="34" typeface="微软雅黑 Light"/>
                  <a:cs typeface="+mn-lt"/>
                </a:endParaRPr>
              </a:p>
            </p:txBody>
          </p:sp>
          <p:sp>
            <p:nvSpPr>
              <p:cNvPr id="42" name="椭圆 41">
                <a:extLst>
                  <a:ext uri="{FF2B5EF4-FFF2-40B4-BE49-F238E27FC236}">
                    <a16:creationId xmlns:a16="http://schemas.microsoft.com/office/drawing/2014/main" id="{E3771EB1-E7D8-4762-96EB-1D6526A0CCD5}"/>
                  </a:ext>
                </a:extLst>
              </p:cNvPr>
              <p:cNvSpPr/>
              <p:nvPr/>
            </p:nvSpPr>
            <p:spPr>
              <a:xfrm>
                <a:off x="2710775" y="1856820"/>
                <a:ext cx="1510610" cy="1510610"/>
              </a:xfrm>
              <a:prstGeom prst="ellipse">
                <a:avLst/>
              </a:prstGeom>
              <a:noFill/>
              <a:ln>
                <a:solidFill>
                  <a:srgbClr val="006B8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1200" kumimoji="0" lang="zh-CN" noProof="0" normalizeH="0" spc="0" strike="noStrike" sz="3600" u="none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charset="-122" panose="020b0502040204020203" pitchFamily="34" typeface="微软雅黑 Light"/>
                  <a:ea charset="-122" panose="020b0502040204020203" pitchFamily="34" typeface="微软雅黑 Light"/>
                  <a:cs typeface="+mn-lt"/>
                </a:endParaRPr>
              </a:p>
            </p:txBody>
          </p:sp>
        </p:grpSp>
        <p:sp>
          <p:nvSpPr>
            <p:cNvPr id="40" name="文本框 39">
              <a:extLst>
                <a:ext uri="{FF2B5EF4-FFF2-40B4-BE49-F238E27FC236}">
                  <a16:creationId xmlns:a16="http://schemas.microsoft.com/office/drawing/2014/main" id="{9B102F69-F835-447A-B666-6EA702CE71C0}"/>
                </a:ext>
              </a:extLst>
            </p:cNvPr>
            <p:cNvSpPr txBox="1"/>
            <p:nvPr/>
          </p:nvSpPr>
          <p:spPr>
            <a:xfrm>
              <a:off x="2691353" y="2385184"/>
              <a:ext cx="1207371" cy="858325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zh-CN" b="1" baseline="0" cap="none" i="0" kern="1200" kumimoji="0" lang="en-US" noProof="0" normalizeH="0" spc="0" strike="noStrike" sz="3600" u="none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charset="-122" panose="020b0502040204020203" pitchFamily="34" typeface="微软雅黑 Light"/>
                  <a:ea charset="-122" panose="020b0502040204020203" pitchFamily="34" typeface="微软雅黑 Light"/>
                  <a:cs typeface="+mn-lt"/>
                </a:rPr>
                <a:t>03</a:t>
              </a:r>
            </a:p>
          </p:txBody>
        </p:sp>
      </p:grpSp>
      <p:grpSp>
        <p:nvGrpSpPr>
          <p:cNvPr id="43" name="组合 42">
            <a:extLst>
              <a:ext uri="{FF2B5EF4-FFF2-40B4-BE49-F238E27FC236}">
                <a16:creationId xmlns:a16="http://schemas.microsoft.com/office/drawing/2014/main" id="{85D702E8-D592-4D4F-8F81-690DF3CF2A4E}"/>
              </a:ext>
            </a:extLst>
          </p:cNvPr>
          <p:cNvGrpSpPr/>
          <p:nvPr/>
        </p:nvGrpSpPr>
        <p:grpSpPr>
          <a:xfrm>
            <a:off x="8555474" y="3971602"/>
            <a:ext cx="2410976" cy="1255298"/>
            <a:chOff x="8608669" y="4189254"/>
            <a:chExt cx="2410976" cy="1255298"/>
          </a:xfrm>
        </p:grpSpPr>
        <p:sp>
          <p:nvSpPr>
            <p:cNvPr id="44" name="TextBox 12">
              <a:extLst>
                <a:ext uri="{FF2B5EF4-FFF2-40B4-BE49-F238E27FC236}">
                  <a16:creationId xmlns:a16="http://schemas.microsoft.com/office/drawing/2014/main" id="{60C0DF89-8FBD-4B29-AA2F-4A0473E08E69}"/>
                </a:ext>
              </a:extLst>
            </p:cNvPr>
            <p:cNvSpPr txBox="1"/>
            <p:nvPr/>
          </p:nvSpPr>
          <p:spPr>
            <a:xfrm>
              <a:off x="8608669" y="4582778"/>
              <a:ext cx="2410976" cy="8534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 algn="ctr" fontAlgn="auto" indent="0" lvl="0" marR="0">
                <a:lnSpc>
                  <a:spcPts val="2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b="0" baseline="0" cap="none" i="0" kern="0" kumimoji="0" normalizeH="0" spc="0" strike="noStrike" sz="1200" u="none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charset="-122" panose="02000500000000000000" pitchFamily="2" typeface="印品天逸黑"/>
                  <a:ea charset="-122" panose="02000500000000000000" pitchFamily="2" typeface="印品天逸黑"/>
                </a:defRPr>
              </a:lvl1pPr>
            </a:lstStyle>
            <a:p>
              <a:r>
                <a:rPr lang="id-ID">
                  <a:latin charset="-122" panose="020b0502040204020203" pitchFamily="34" typeface="微软雅黑 Light"/>
                  <a:ea charset="-122" panose="020b0502040204020203" pitchFamily="34" typeface="微软雅黑 Light"/>
                  <a:sym typeface="+mn-ea"/>
                </a:rPr>
                <a:t>请在此处添加具体内容，文字尽量言简意赅，简单说明即可，不必过于繁琐。</a:t>
              </a:r>
            </a:p>
          </p:txBody>
        </p:sp>
        <p:sp>
          <p:nvSpPr>
            <p:cNvPr id="45" name="MH_SubTitle_1">
              <a:extLst>
                <a:ext uri="{FF2B5EF4-FFF2-40B4-BE49-F238E27FC236}">
                  <a16:creationId xmlns:a16="http://schemas.microsoft.com/office/drawing/2014/main" id="{4EBA48A0-FC31-4717-B5A8-FA3B23DC1BC6}"/>
                </a:ext>
              </a:extLst>
            </p:cNvPr>
            <p:cNvSpPr txBox="1"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9017003" y="4189254"/>
              <a:ext cx="1522043" cy="249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bIns="0" lIns="0" rIns="0" tIns="0">
              <a:noAutofit/>
            </a:bodyPr>
            <a:lstStyle>
              <a:lvl1pPr>
                <a:lnSpc>
                  <a:spcPct val="90000"/>
                </a:lnSpc>
                <a:spcBef>
                  <a:spcPts val="750"/>
                </a:spcBef>
                <a:buFont charset="0" panose="020b0604020202020204" pitchFamily="34" typeface="Arial"/>
                <a:buChar char="•"/>
                <a:defRPr sz="21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375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375"/>
                </a:spcBef>
                <a:buFont charset="0" panose="020b0604020202020204" pitchFamily="34" typeface="Arial"/>
                <a:buChar char="•"/>
                <a:defRPr sz="15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375"/>
                </a:spcBef>
                <a:buFont charset="0" panose="020b0604020202020204" pitchFamily="34" typeface="Arial"/>
                <a:buChar char="•"/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375"/>
                </a:spcBef>
                <a:buFont charset="0" panose="020b0604020202020204" pitchFamily="34" typeface="Arial"/>
                <a:buChar char="•"/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fontAlgn="base" indent="-228600" marL="251460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fontAlgn="base" indent="-228600" marL="297180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fontAlgn="base" indent="-228600" marL="342900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fontAlgn="base" indent="-228600" marL="388620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charset="0" panose="020b0604020202020204" pitchFamily="34" typeface="Arial"/>
                <a:buNone/>
                <a:defRPr/>
              </a:pPr>
              <a:r>
                <a:rPr altLang="en-US" b="1" baseline="0" cap="none" i="0" kern="1200" kumimoji="0" lang="zh-CN" noProof="0" normalizeH="0" spc="0" strike="noStrike" sz="2400" u="none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charset="-122" panose="020b0502040204020203" pitchFamily="34" typeface="微软雅黑 Light"/>
                  <a:ea charset="-122" panose="020b0502040204020203" pitchFamily="34" typeface="微软雅黑 Light"/>
                </a:rPr>
                <a:t>添加标题</a:t>
              </a:r>
            </a:p>
          </p:txBody>
        </p:sp>
        <p:cxnSp>
          <p:nvCxnSpPr>
            <p:cNvPr id="46" name="直接连接符 45">
              <a:extLst>
                <a:ext uri="{FF2B5EF4-FFF2-40B4-BE49-F238E27FC236}">
                  <a16:creationId xmlns:a16="http://schemas.microsoft.com/office/drawing/2014/main" id="{4FCFC60D-3BA8-4F5C-9589-66A4152D43DB}"/>
                </a:ext>
              </a:extLst>
            </p:cNvPr>
            <p:cNvCxnSpPr/>
            <p:nvPr/>
          </p:nvCxnSpPr>
          <p:spPr>
            <a:xfrm>
              <a:off x="9297980" y="4501568"/>
              <a:ext cx="960089" cy="0"/>
            </a:xfrm>
            <a:prstGeom prst="line">
              <a:avLst/>
            </a:prstGeom>
            <a:ln w="12700">
              <a:solidFill>
                <a:schemeClr val="accent3">
                  <a:lumMod val="60000"/>
                  <a:lumOff val="4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组合 46">
            <a:extLst>
              <a:ext uri="{FF2B5EF4-FFF2-40B4-BE49-F238E27FC236}">
                <a16:creationId xmlns:a16="http://schemas.microsoft.com/office/drawing/2014/main" id="{66A9AA2F-3940-4818-8CDA-26AEA78B0689}"/>
              </a:ext>
            </a:extLst>
          </p:cNvPr>
          <p:cNvGrpSpPr/>
          <p:nvPr/>
        </p:nvGrpSpPr>
        <p:grpSpPr>
          <a:xfrm>
            <a:off x="8989335" y="2341008"/>
            <a:ext cx="1215539" cy="1215539"/>
            <a:chOff x="2480041" y="2031530"/>
            <a:chExt cx="1629996" cy="1629996"/>
          </a:xfrm>
        </p:grpSpPr>
        <p:grpSp>
          <p:nvGrpSpPr>
            <p:cNvPr id="48" name="组合 47">
              <a:extLst>
                <a:ext uri="{FF2B5EF4-FFF2-40B4-BE49-F238E27FC236}">
                  <a16:creationId xmlns:a16="http://schemas.microsoft.com/office/drawing/2014/main" id="{6D20B4B0-736C-453C-847D-7095AB44BCAF}"/>
                </a:ext>
              </a:extLst>
            </p:cNvPr>
            <p:cNvGrpSpPr/>
            <p:nvPr/>
          </p:nvGrpSpPr>
          <p:grpSpPr>
            <a:xfrm>
              <a:off x="2480041" y="2031530"/>
              <a:ext cx="1629996" cy="1629996"/>
              <a:chOff x="2651082" y="1797127"/>
              <a:chExt cx="1629996" cy="1629996"/>
            </a:xfrm>
          </p:grpSpPr>
          <p:sp>
            <p:nvSpPr>
              <p:cNvPr id="50" name="椭圆 49">
                <a:extLst>
                  <a:ext uri="{FF2B5EF4-FFF2-40B4-BE49-F238E27FC236}">
                    <a16:creationId xmlns:a16="http://schemas.microsoft.com/office/drawing/2014/main" id="{FD90B934-B33F-48E3-A260-049B21C37971}"/>
                  </a:ext>
                </a:extLst>
              </p:cNvPr>
              <p:cNvSpPr/>
              <p:nvPr/>
            </p:nvSpPr>
            <p:spPr>
              <a:xfrm>
                <a:off x="2651082" y="1797127"/>
                <a:ext cx="1629996" cy="162999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95000"/>
                  </a:schemeClr>
                </a:solidFill>
              </a:ln>
              <a:effectLst>
                <a:outerShdw algn="tl" blurRad="50800" dir="2700000" dist="381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1200" kumimoji="0" lang="zh-CN" noProof="0" normalizeH="0" spc="0" strike="noStrike" sz="3600" u="none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charset="-122" panose="020b0502040204020203" pitchFamily="34" typeface="微软雅黑 Light"/>
                  <a:ea charset="-122" panose="020b0502040204020203" pitchFamily="34" typeface="微软雅黑 Light"/>
                  <a:cs typeface="+mn-lt"/>
                </a:endParaRPr>
              </a:p>
            </p:txBody>
          </p:sp>
          <p:sp>
            <p:nvSpPr>
              <p:cNvPr id="51" name="椭圆 50">
                <a:extLst>
                  <a:ext uri="{FF2B5EF4-FFF2-40B4-BE49-F238E27FC236}">
                    <a16:creationId xmlns:a16="http://schemas.microsoft.com/office/drawing/2014/main" id="{FBC1038D-A707-4BEF-BC0E-7D81734575A8}"/>
                  </a:ext>
                </a:extLst>
              </p:cNvPr>
              <p:cNvSpPr/>
              <p:nvPr/>
            </p:nvSpPr>
            <p:spPr>
              <a:xfrm>
                <a:off x="2710775" y="1856820"/>
                <a:ext cx="1510610" cy="1510610"/>
              </a:xfrm>
              <a:prstGeom prst="ellipse">
                <a:avLst/>
              </a:prstGeom>
              <a:noFill/>
              <a:ln>
                <a:solidFill>
                  <a:srgbClr val="AFE9F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1200" kumimoji="0" lang="zh-CN" noProof="0" normalizeH="0" spc="0" strike="noStrike" sz="3600" u="none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charset="-122" panose="020b0502040204020203" pitchFamily="34" typeface="微软雅黑 Light"/>
                  <a:ea charset="-122" panose="020b0502040204020203" pitchFamily="34" typeface="微软雅黑 Light"/>
                  <a:cs typeface="+mn-lt"/>
                </a:endParaRPr>
              </a:p>
            </p:txBody>
          </p:sp>
        </p:grpSp>
        <p:sp>
          <p:nvSpPr>
            <p:cNvPr id="49" name="文本框 48">
              <a:extLst>
                <a:ext uri="{FF2B5EF4-FFF2-40B4-BE49-F238E27FC236}">
                  <a16:creationId xmlns:a16="http://schemas.microsoft.com/office/drawing/2014/main" id="{32BB25F9-15AF-4EC0-83D6-33BD8E51D684}"/>
                </a:ext>
              </a:extLst>
            </p:cNvPr>
            <p:cNvSpPr txBox="1"/>
            <p:nvPr/>
          </p:nvSpPr>
          <p:spPr>
            <a:xfrm>
              <a:off x="2691353" y="2385184"/>
              <a:ext cx="1207371" cy="858325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zh-CN" b="1" baseline="0" cap="none" i="0" kern="1200" kumimoji="0" lang="en-US" noProof="0" normalizeH="0" spc="0" strike="noStrike" sz="3600" u="none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charset="-122" panose="020b0502040204020203" pitchFamily="34" typeface="微软雅黑 Light"/>
                  <a:ea charset="-122" panose="020b0502040204020203" pitchFamily="34" typeface="微软雅黑 Light"/>
                  <a:cs typeface="+mn-lt"/>
                </a:rPr>
                <a:t>04</a:t>
              </a:r>
            </a:p>
          </p:txBody>
        </p:sp>
      </p:grpSp>
    </p:spTree>
    <p:extLst>
      <p:ext uri="{BB962C8B-B14F-4D97-AF65-F5344CB8AC3E}">
        <p14:creationId val="3819363245"/>
      </p:ext>
    </p:extLst>
  </p:cSld>
  <p:clrMapOvr>
    <a:masterClrMapping/>
  </p:clrMapOvr>
  <mc:AlternateContent>
    <mc:Choice Requires="p14">
      <p:transition p14:dur="175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750" id="7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id="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11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12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13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17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id="19" nodeType="afterEffect" presetClass="entr" presetID="1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21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2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3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#ppt_x+(cos(-2*pi*(1-$))*-#ppt_x-sin(-2*pi*(1-$))*(1-#ppt_y))*(1-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4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+(sin(-2*pi*(1-$))*-#ppt_x+cos(-2*pi*(1-$))*(1-#ppt_y))*(1-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5" nodeType="withEffect" presetClass="entr" presetID="1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27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8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9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#ppt_x+(cos(-2*pi*(1-$))*-#ppt_x-sin(-2*pi*(1-$))*(1-#ppt_y))*(1-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+(sin(-2*pi*(1-$))*-#ppt_x+cos(-2*pi*(1-$))*(1-#ppt_y))*(1-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1" nodeType="withEffect" presetClass="entr" presetID="1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33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4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5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#ppt_x+(cos(-2*pi*(1-$))*-#ppt_x-sin(-2*pi*(1-$))*(1-#ppt_y))*(1-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6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+(sin(-2*pi*(1-$))*-#ppt_x+cos(-2*pi*(1-$))*(1-#ppt_y))*(1-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7" nodeType="withEffect" presetClass="entr" presetID="1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39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1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#ppt_x+(cos(-2*pi*(1-$))*-#ppt_x-sin(-2*pi*(1-$))*(1-#ppt_y))*(1-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2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+(sin(-2*pi*(1-$))*-#ppt_x+cos(-2*pi*(1-$))*(1-#ppt_y))*(1-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3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fill="hold" id="44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6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7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8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1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52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4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5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56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8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9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9"/>
    </p:bldLst>
  </p:timing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5" name="组合 24">
            <a:extLst>
              <a:ext uri="{FF2B5EF4-FFF2-40B4-BE49-F238E27FC236}">
                <a16:creationId xmlns:a16="http://schemas.microsoft.com/office/drawing/2014/main" id="{33928084-FBDC-44FB-BEDE-41F7FC9F17C2}"/>
              </a:ext>
            </a:extLst>
          </p:cNvPr>
          <p:cNvGrpSpPr/>
          <p:nvPr/>
        </p:nvGrpSpPr>
        <p:grpSpPr>
          <a:xfrm>
            <a:off x="-2" y="0"/>
            <a:ext cx="12192003" cy="6886219"/>
            <a:chOff x="-2" y="0"/>
            <a:chExt cx="12192003" cy="6886219"/>
          </a:xfrm>
        </p:grpSpPr>
        <p:pic>
          <p:nvPicPr>
            <p:cNvPr id="26" name="图片 25">
              <a:extLst>
                <a:ext uri="{FF2B5EF4-FFF2-40B4-BE49-F238E27FC236}">
                  <a16:creationId xmlns:a16="http://schemas.microsoft.com/office/drawing/2014/main" id="{8847D5DE-2D9F-4B45-B345-C49B8B5463A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 rot="5400000">
              <a:off x="2660010" y="-2660012"/>
              <a:ext cx="6871980" cy="12192003"/>
            </a:xfrm>
            <a:prstGeom prst="rect">
              <a:avLst/>
            </a:prstGeom>
          </p:spPr>
        </p:pic>
        <p:pic>
          <p:nvPicPr>
            <p:cNvPr id="27" name="图片 26">
              <a:extLst>
                <a:ext uri="{FF2B5EF4-FFF2-40B4-BE49-F238E27FC236}">
                  <a16:creationId xmlns:a16="http://schemas.microsoft.com/office/drawing/2014/main" id="{5565F9F4-D163-4AE4-9E05-EA43E07CF35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 rot="5400000">
              <a:off x="1245716" y="4459824"/>
              <a:ext cx="1180679" cy="3672112"/>
            </a:xfrm>
            <a:prstGeom prst="rect">
              <a:avLst/>
            </a:prstGeom>
          </p:spPr>
        </p:pic>
      </p:grp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32D99764-2648-4B4A-BF83-C5746FE74F87}"/>
              </a:ext>
            </a:extLst>
          </p:cNvPr>
          <p:cNvGrpSpPr/>
          <p:nvPr/>
        </p:nvGrpSpPr>
        <p:grpSpPr>
          <a:xfrm>
            <a:off x="580573" y="456396"/>
            <a:ext cx="11030854" cy="5958913"/>
            <a:chOff x="580573" y="456396"/>
            <a:chExt cx="11030854" cy="5958913"/>
          </a:xfrm>
        </p:grpSpPr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30516C8E-E84B-415A-A5D8-294EFC36BE98}"/>
                </a:ext>
              </a:extLst>
            </p:cNvPr>
            <p:cNvSpPr/>
            <p:nvPr/>
          </p:nvSpPr>
          <p:spPr>
            <a:xfrm>
              <a:off x="580575" y="456396"/>
              <a:ext cx="11030852" cy="5958913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1E26F714-F6AD-49C0-9292-6F52D23FD7D6}"/>
                </a:ext>
              </a:extLst>
            </p:cNvPr>
            <p:cNvSpPr/>
            <p:nvPr/>
          </p:nvSpPr>
          <p:spPr>
            <a:xfrm>
              <a:off x="580573" y="470909"/>
              <a:ext cx="11030852" cy="5930688"/>
            </a:xfrm>
            <a:prstGeom prst="rect">
              <a:avLst/>
            </a:prstGeom>
            <a:noFill/>
            <a:ln w="38100">
              <a:solidFill>
                <a:srgbClr val="7DDDDB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9" name="文本框 8">
            <a:extLst>
              <a:ext uri="{FF2B5EF4-FFF2-40B4-BE49-F238E27FC236}">
                <a16:creationId xmlns:a16="http://schemas.microsoft.com/office/drawing/2014/main" id="{165ADBAA-B0C8-4F96-A0D8-70273702B3EC}"/>
              </a:ext>
            </a:extLst>
          </p:cNvPr>
          <p:cNvSpPr txBox="1"/>
          <p:nvPr/>
        </p:nvSpPr>
        <p:spPr>
          <a:xfrm>
            <a:off x="798286" y="601502"/>
            <a:ext cx="2654617" cy="6400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b="1" lang="en-US" sz="3600">
                <a:latin charset="-122" panose="020b0502040204020203" pitchFamily="34" typeface="微软雅黑 Light"/>
                <a:ea charset="-122" panose="020b0502040204020203" pitchFamily="34" typeface="微软雅黑 Light"/>
                <a:sym charset="-122" panose="02020400000000000000" pitchFamily="18" typeface="Source Han Serif SC"/>
              </a:rPr>
              <a:t>02 完成情况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B115A74C-CFE0-4368-B94D-7EB7EE75EAB3}"/>
              </a:ext>
            </a:extLst>
          </p:cNvPr>
          <p:cNvSpPr txBox="1"/>
          <p:nvPr/>
        </p:nvSpPr>
        <p:spPr>
          <a:xfrm>
            <a:off x="1497276" y="2169561"/>
            <a:ext cx="4364018" cy="7264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l" defTabSz="914400" eaLnBrk="1" fontAlgn="auto" hangingPunct="1" indent="0" latinLnBrk="0" lvl="0" marL="0" marR="0" rtl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0" baseline="0" cap="none" i="0" kern="1200" kumimoji="0" lang="zh-CN" noProof="0" normalizeH="0" spc="0" strike="noStrike" sz="1400" u="none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charset="-122" panose="00000500000000000000" pitchFamily="2" typeface="印品黑体"/>
                <a:ea charset="-122" panose="00000500000000000000" pitchFamily="2" typeface="印品黑体"/>
              </a:rPr>
              <a:t>请在此处添加具体内容，文字尽量言简意赅，简单说明即可，不必过于繁琐，注意版面美观度。</a:t>
            </a:r>
          </a:p>
        </p:txBody>
      </p:sp>
      <p:sp>
        <p:nvSpPr>
          <p:cNvPr id="11" name="TextBox 76">
            <a:extLst>
              <a:ext uri="{FF2B5EF4-FFF2-40B4-BE49-F238E27FC236}">
                <a16:creationId xmlns:a16="http://schemas.microsoft.com/office/drawing/2014/main" id="{27840F5D-405D-4B36-B911-2CE26466FA48}"/>
              </a:ext>
            </a:extLst>
          </p:cNvPr>
          <p:cNvSpPr txBox="1"/>
          <p:nvPr/>
        </p:nvSpPr>
        <p:spPr>
          <a:xfrm>
            <a:off x="1497276" y="1717811"/>
            <a:ext cx="3739643" cy="566928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l" defTabSz="914400" eaLnBrk="1" fontAlgn="auto" hangingPunct="1" indent="0" latinLnBrk="0" lvl="0" marL="0" marR="0" rtl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1" baseline="0" cap="none" i="0" kern="1200" kumimoji="0" lang="zh-CN" noProof="0" normalizeH="0" spc="0" strike="noStrike" sz="2400" u="none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charset="-122" panose="00000500000000000000" pitchFamily="2" typeface="印品黑体"/>
                <a:ea charset="-122" panose="00000500000000000000" pitchFamily="2" typeface="印品黑体"/>
              </a:rPr>
              <a:t>此处添加标题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26F6E0A7-E5E9-44FF-BAAE-B26BCD62E142}"/>
              </a:ext>
            </a:extLst>
          </p:cNvPr>
          <p:cNvSpPr txBox="1"/>
          <p:nvPr/>
        </p:nvSpPr>
        <p:spPr>
          <a:xfrm>
            <a:off x="1497276" y="3540497"/>
            <a:ext cx="4364018" cy="7264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>
              <a:lnSpc>
                <a:spcPts val="2500"/>
              </a:lnSpc>
              <a:defRPr sz="1400"/>
            </a:lvl1pPr>
          </a:lstStyle>
          <a:p>
            <a:pPr algn="l" defTabSz="914400" eaLnBrk="1" fontAlgn="auto" hangingPunct="1" indent="0" latinLnBrk="0" lvl="0" marL="0" marR="0" rtl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0" baseline="0" cap="none" i="0" kern="1200" kumimoji="0" lang="zh-CN" noProof="0" normalizeH="0" spc="0" strike="noStrike" sz="1400" u="none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charset="-122" panose="00000500000000000000" pitchFamily="2" typeface="印品黑体"/>
                <a:ea charset="-122" panose="00000500000000000000" pitchFamily="2" typeface="印品黑体"/>
              </a:rPr>
              <a:t>请在此处添加具体内容，文字尽量言简意赅，简单说明即可，不必过于繁琐，注意版面美观度。</a:t>
            </a:r>
          </a:p>
        </p:txBody>
      </p:sp>
      <p:sp>
        <p:nvSpPr>
          <p:cNvPr id="16" name="TextBox 76">
            <a:extLst>
              <a:ext uri="{FF2B5EF4-FFF2-40B4-BE49-F238E27FC236}">
                <a16:creationId xmlns:a16="http://schemas.microsoft.com/office/drawing/2014/main" id="{D10D2870-4275-4D81-90D0-89B06EAE9C2F}"/>
              </a:ext>
            </a:extLst>
          </p:cNvPr>
          <p:cNvSpPr txBox="1"/>
          <p:nvPr/>
        </p:nvSpPr>
        <p:spPr>
          <a:xfrm>
            <a:off x="1497148" y="3102982"/>
            <a:ext cx="3739643" cy="566928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l" defTabSz="914400" eaLnBrk="1" fontAlgn="auto" hangingPunct="1" indent="0" latinLnBrk="0" lvl="0" marL="0" marR="0" rtl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1" baseline="0" cap="none" i="0" kern="1200" kumimoji="0" lang="zh-CN" noProof="0" normalizeH="0" spc="0" strike="noStrike" sz="2400" u="none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charset="-122" panose="00000500000000000000" pitchFamily="2" typeface="印品黑体"/>
                <a:ea charset="-122" panose="00000500000000000000" pitchFamily="2" typeface="印品黑体"/>
              </a:rPr>
              <a:t>此处添加标题</a:t>
            </a:r>
          </a:p>
        </p:txBody>
      </p:sp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id="{392A310D-2CD2-415A-B354-CFE9FCC16F84}"/>
              </a:ext>
            </a:extLst>
          </p:cNvPr>
          <p:cNvCxnSpPr/>
          <p:nvPr/>
        </p:nvCxnSpPr>
        <p:spPr>
          <a:xfrm>
            <a:off x="1554291" y="3012032"/>
            <a:ext cx="4307003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本框 17">
            <a:extLst>
              <a:ext uri="{FF2B5EF4-FFF2-40B4-BE49-F238E27FC236}">
                <a16:creationId xmlns:a16="http://schemas.microsoft.com/office/drawing/2014/main" id="{4E38A960-7E0C-4569-B224-88502915FEE5}"/>
              </a:ext>
            </a:extLst>
          </p:cNvPr>
          <p:cNvSpPr txBox="1"/>
          <p:nvPr/>
        </p:nvSpPr>
        <p:spPr>
          <a:xfrm>
            <a:off x="1497276" y="5040476"/>
            <a:ext cx="4364018" cy="7264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>
              <a:lnSpc>
                <a:spcPts val="2500"/>
              </a:lnSpc>
              <a:defRPr sz="1400"/>
            </a:lvl1pPr>
          </a:lstStyle>
          <a:p>
            <a:pPr algn="l" defTabSz="914400" eaLnBrk="1" fontAlgn="auto" hangingPunct="1" indent="0" latinLnBrk="0" lvl="0" marL="0" marR="0" rtl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0" baseline="0" cap="none" i="0" kern="1200" kumimoji="0" lang="zh-CN" noProof="0" normalizeH="0" spc="0" strike="noStrike" sz="1400" u="none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charset="-122" panose="00000500000000000000" pitchFamily="2" typeface="印品黑体"/>
                <a:ea charset="-122" panose="00000500000000000000" pitchFamily="2" typeface="印品黑体"/>
              </a:rPr>
              <a:t>请在此处添加具体内容，文字尽量言简意赅，简单说明即可，不必过于繁琐，注意版面美观度。</a:t>
            </a:r>
          </a:p>
        </p:txBody>
      </p:sp>
      <p:sp>
        <p:nvSpPr>
          <p:cNvPr id="19" name="TextBox 76">
            <a:extLst>
              <a:ext uri="{FF2B5EF4-FFF2-40B4-BE49-F238E27FC236}">
                <a16:creationId xmlns:a16="http://schemas.microsoft.com/office/drawing/2014/main" id="{1B8B3226-C3A6-4A4D-AD51-0CAE72566036}"/>
              </a:ext>
            </a:extLst>
          </p:cNvPr>
          <p:cNvSpPr txBox="1"/>
          <p:nvPr/>
        </p:nvSpPr>
        <p:spPr>
          <a:xfrm>
            <a:off x="1497148" y="4552966"/>
            <a:ext cx="3739643" cy="566928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l" defTabSz="914400" eaLnBrk="1" fontAlgn="auto" hangingPunct="1" indent="0" latinLnBrk="0" lvl="0" marL="0" marR="0" rtl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1" baseline="0" cap="none" i="0" kern="1200" kumimoji="0" lang="zh-CN" noProof="0" normalizeH="0" spc="0" strike="noStrike" sz="2400" u="none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charset="-122" panose="00000500000000000000" pitchFamily="2" typeface="印品黑体"/>
                <a:ea charset="-122" panose="00000500000000000000" pitchFamily="2" typeface="印品黑体"/>
              </a:rPr>
              <a:t>此处添加标题</a:t>
            </a:r>
          </a:p>
        </p:txBody>
      </p: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0BE0667A-AFD4-4A7A-AA7F-E5DDC1D72DC4}"/>
              </a:ext>
            </a:extLst>
          </p:cNvPr>
          <p:cNvCxnSpPr/>
          <p:nvPr/>
        </p:nvCxnSpPr>
        <p:spPr>
          <a:xfrm>
            <a:off x="1554291" y="4400578"/>
            <a:ext cx="4307003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图片 20">
            <a:extLst>
              <a:ext uri="{FF2B5EF4-FFF2-40B4-BE49-F238E27FC236}">
                <a16:creationId xmlns:a16="http://schemas.microsoft.com/office/drawing/2014/main" id="{0BDD362C-0FA3-498C-AA33-C1896A50404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6497744" y="1725836"/>
            <a:ext cx="4044291" cy="4044291"/>
          </a:xfrm>
          <a:prstGeom prst="rect">
            <a:avLst/>
          </a:prstGeom>
          <a:solidFill>
            <a:srgbClr val="FFFFFF">
              <a:shade val="85000"/>
            </a:srgbClr>
          </a:solidFill>
          <a:ln cap="rnd" w="190500">
            <a:solidFill>
              <a:srgbClr val="FFFFFF"/>
            </a:solidFill>
          </a:ln>
          <a:effectLst>
            <a:outerShdw algn="tl" blurRad="50000" rotWithShape="0">
              <a:srgbClr val="000000">
                <a:alpha val="41000"/>
              </a:srgbClr>
            </a:outerShdw>
          </a:effectLst>
          <a:scene3d>
            <a:camera prst="orthographicFront"/>
            <a:lightRig dir="t" rig="twoPt">
              <a:rot lat="0" lon="0" rev="7800000"/>
            </a:lightRig>
          </a:scene3d>
          <a:sp3d contourW="6350">
            <a:bevelT h="16510" w="50800"/>
            <a:contourClr>
              <a:srgbClr val="C0C0C0"/>
            </a:contourClr>
          </a:sp3d>
        </p:spPr>
      </p:pic>
    </p:spTree>
    <p:extLst>
      <p:ext uri="{BB962C8B-B14F-4D97-AF65-F5344CB8AC3E}">
        <p14:creationId val="215162660"/>
      </p:ext>
    </p:extLst>
  </p:cSld>
  <p:clrMapOvr>
    <a:masterClrMapping/>
  </p:clrMapOvr>
  <mc:AlternateContent>
    <mc:Choice Requires="p14">
      <p:transition p14:dur="1750" spd="slow">
        <p14:pan dir="u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750" id="7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id="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11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12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13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17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grpId="0" id="1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2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2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24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5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27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8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3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1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33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4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36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7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39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0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42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3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44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46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47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48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49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9"/>
      <p:bldP grpId="0" spid="10"/>
      <p:bldP grpId="0" spid="11"/>
      <p:bldP grpId="0" spid="12"/>
      <p:bldP grpId="0" spid="16"/>
      <p:bldP grpId="0" spid="18"/>
      <p:bldP grpId="0" spid="19"/>
    </p:bldLst>
  </p:timing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5" name="组合 24">
            <a:extLst>
              <a:ext uri="{FF2B5EF4-FFF2-40B4-BE49-F238E27FC236}">
                <a16:creationId xmlns:a16="http://schemas.microsoft.com/office/drawing/2014/main" id="{33928084-FBDC-44FB-BEDE-41F7FC9F17C2}"/>
              </a:ext>
            </a:extLst>
          </p:cNvPr>
          <p:cNvGrpSpPr/>
          <p:nvPr/>
        </p:nvGrpSpPr>
        <p:grpSpPr>
          <a:xfrm>
            <a:off x="-2" y="0"/>
            <a:ext cx="12192003" cy="6886219"/>
            <a:chOff x="-2" y="0"/>
            <a:chExt cx="12192003" cy="6886219"/>
          </a:xfrm>
        </p:grpSpPr>
        <p:pic>
          <p:nvPicPr>
            <p:cNvPr id="26" name="图片 25">
              <a:extLst>
                <a:ext uri="{FF2B5EF4-FFF2-40B4-BE49-F238E27FC236}">
                  <a16:creationId xmlns:a16="http://schemas.microsoft.com/office/drawing/2014/main" id="{8847D5DE-2D9F-4B45-B345-C49B8B5463A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 rot="5400000">
              <a:off x="2660010" y="-2660012"/>
              <a:ext cx="6871980" cy="12192003"/>
            </a:xfrm>
            <a:prstGeom prst="rect">
              <a:avLst/>
            </a:prstGeom>
          </p:spPr>
        </p:pic>
        <p:pic>
          <p:nvPicPr>
            <p:cNvPr id="27" name="图片 26">
              <a:extLst>
                <a:ext uri="{FF2B5EF4-FFF2-40B4-BE49-F238E27FC236}">
                  <a16:creationId xmlns:a16="http://schemas.microsoft.com/office/drawing/2014/main" id="{5565F9F4-D163-4AE4-9E05-EA43E07CF35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 rot="5400000">
              <a:off x="1245716" y="4459824"/>
              <a:ext cx="1180679" cy="3672112"/>
            </a:xfrm>
            <a:prstGeom prst="rect">
              <a:avLst/>
            </a:prstGeom>
          </p:spPr>
        </p:pic>
      </p:grp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32D99764-2648-4B4A-BF83-C5746FE74F87}"/>
              </a:ext>
            </a:extLst>
          </p:cNvPr>
          <p:cNvGrpSpPr/>
          <p:nvPr/>
        </p:nvGrpSpPr>
        <p:grpSpPr>
          <a:xfrm>
            <a:off x="580573" y="456396"/>
            <a:ext cx="11030854" cy="5958913"/>
            <a:chOff x="580573" y="456396"/>
            <a:chExt cx="11030854" cy="5958913"/>
          </a:xfrm>
        </p:grpSpPr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30516C8E-E84B-415A-A5D8-294EFC36BE98}"/>
                </a:ext>
              </a:extLst>
            </p:cNvPr>
            <p:cNvSpPr/>
            <p:nvPr/>
          </p:nvSpPr>
          <p:spPr>
            <a:xfrm>
              <a:off x="580575" y="456396"/>
              <a:ext cx="11030852" cy="5958913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1E26F714-F6AD-49C0-9292-6F52D23FD7D6}"/>
                </a:ext>
              </a:extLst>
            </p:cNvPr>
            <p:cNvSpPr/>
            <p:nvPr/>
          </p:nvSpPr>
          <p:spPr>
            <a:xfrm>
              <a:off x="580573" y="470909"/>
              <a:ext cx="11030852" cy="5930688"/>
            </a:xfrm>
            <a:prstGeom prst="rect">
              <a:avLst/>
            </a:prstGeom>
            <a:noFill/>
            <a:ln w="38100">
              <a:solidFill>
                <a:srgbClr val="7DDDDB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9" name="文本框 8">
            <a:extLst>
              <a:ext uri="{FF2B5EF4-FFF2-40B4-BE49-F238E27FC236}">
                <a16:creationId xmlns:a16="http://schemas.microsoft.com/office/drawing/2014/main" id="{165ADBAA-B0C8-4F96-A0D8-70273702B3EC}"/>
              </a:ext>
            </a:extLst>
          </p:cNvPr>
          <p:cNvSpPr txBox="1"/>
          <p:nvPr/>
        </p:nvSpPr>
        <p:spPr>
          <a:xfrm>
            <a:off x="798286" y="601502"/>
            <a:ext cx="2654617" cy="6400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b="1" lang="en-US" sz="3600">
                <a:latin charset="-122" panose="020b0502040204020203" pitchFamily="34" typeface="微软雅黑 Light"/>
                <a:ea charset="-122" panose="020b0502040204020203" pitchFamily="34" typeface="微软雅黑 Light"/>
                <a:sym charset="-122" panose="02020400000000000000" pitchFamily="18" typeface="Source Han Serif SC"/>
              </a:rPr>
              <a:t>02 完成情况</a:t>
            </a:r>
          </a:p>
        </p:txBody>
      </p:sp>
      <p:pic>
        <p:nvPicPr>
          <p:cNvPr id="10" name="Picture 3">
            <a:extLst>
              <a:ext uri="{FF2B5EF4-FFF2-40B4-BE49-F238E27FC236}">
                <a16:creationId xmlns:a16="http://schemas.microsoft.com/office/drawing/2014/main" id="{2EC9446E-AE65-446D-832B-549B29C73CF8}"/>
              </a:ext>
            </a:extLst>
          </p:cNvPr>
          <p:cNvPicPr>
            <a:picLocks noChangeArrowheads="1"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8174606" y="2421551"/>
            <a:ext cx="2963476" cy="1481738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>
            <a:extLst>
              <a:ext uri="{FF2B5EF4-FFF2-40B4-BE49-F238E27FC236}">
                <a16:creationId xmlns:a16="http://schemas.microsoft.com/office/drawing/2014/main" id="{A47C2ECE-8F8A-467C-8CF6-EBE9888C624F}"/>
              </a:ext>
            </a:extLst>
          </p:cNvPr>
          <p:cNvPicPr>
            <a:picLocks noChangeArrowheads="1"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286392" y="2421551"/>
            <a:ext cx="2963476" cy="1481738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F9E8F026-769D-4D9A-B405-05F084000103}"/>
              </a:ext>
            </a:extLst>
          </p:cNvPr>
          <p:cNvSpPr/>
          <p:nvPr/>
        </p:nvSpPr>
        <p:spPr>
          <a:xfrm>
            <a:off x="4527092" y="2265222"/>
            <a:ext cx="3370291" cy="1794395"/>
          </a:xfrm>
          <a:prstGeom prst="rect">
            <a:avLst/>
          </a:prstGeom>
          <a:solidFill>
            <a:srgbClr val="A0E6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45720" lIns="91440" rIns="91440" rtlCol="0" tIns="45720"/>
          <a:lstStyle/>
          <a:p>
            <a:pPr algn="ctr" defTabSz="914400" eaLnBrk="1" fontAlgn="auto" hangingPunct="1" indent="0" latinLnBrk="0" lvl="0" marL="0" marR="0" rtl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1" baseline="0" cap="none" i="0" kern="1200" kumimoji="0" lang="zh-CN" noProof="0" normalizeH="0" spc="0" strike="noStrike" sz="1400">
                <a:ln>
                  <a:noFill/>
                </a:ln>
                <a:solidFill>
                  <a:prstClr val="white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LnTx/>
                <a:uFillTx/>
                <a:latin charset="-122" panose="020b0502040204020203" pitchFamily="34" typeface="微软雅黑 Light"/>
                <a:ea charset="-122" panose="020b0502040204020203" pitchFamily="34" typeface="微软雅黑 Light"/>
              </a:rPr>
              <a:t>请在此处添加具体内容，文字尽量言简意赅，简单说明即可，不必过于繁琐，注意版面美观度。请在此处添加具体内容，文字尽量言简意赅，简单说明即可。</a:t>
            </a:r>
          </a:p>
        </p:txBody>
      </p:sp>
      <p:sp>
        <p:nvSpPr>
          <p:cNvPr id="16" name="Rectangle 5">
            <a:extLst>
              <a:ext uri="{FF2B5EF4-FFF2-40B4-BE49-F238E27FC236}">
                <a16:creationId xmlns:a16="http://schemas.microsoft.com/office/drawing/2014/main" id="{56C53EEF-AF54-427D-BE9D-189445F00E09}"/>
              </a:ext>
            </a:extLst>
          </p:cNvPr>
          <p:cNvSpPr/>
          <p:nvPr/>
        </p:nvSpPr>
        <p:spPr bwMode="auto">
          <a:xfrm>
            <a:off x="1159379" y="4398388"/>
            <a:ext cx="9980271" cy="999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12700">
                <a:solidFill>
                  <a:schemeClr val="tx1"/>
                </a:solidFill>
                <a:miter lim="800000"/>
                <a:headEnd len="med" type="none" w="med"/>
                <a:tailEnd len="med" type="none" w="med"/>
              </a14:hiddenLine>
            </a:ext>
          </a:extLst>
        </p:spPr>
        <p:txBody>
          <a:bodyPr anchor="t" bIns="0" lIns="0" rIns="0" tIns="0"/>
          <a:lstStyle/>
          <a:p>
            <a:pPr algn="ctr" defTabSz="914400" eaLnBrk="1" fontAlgn="auto" hangingPunct="1" indent="0" latinLnBrk="0" lvl="0" marL="0" marR="0" rtl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0" baseline="0" cap="none" i="0" kern="1200" kumimoji="0" lang="zh-CN" noProof="0" normalizeH="0" spc="0" strike="noStrike" sz="1400" u="none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charset="-122" panose="020b0502040204020203" pitchFamily="34" typeface="微软雅黑 Light"/>
                <a:ea charset="-122" panose="020b0502040204020203" pitchFamily="34" typeface="微软雅黑 Light"/>
              </a:rPr>
              <a:t>请在此处添加具体内容，文字尽量言简意赅，简单说明即可，不必过于繁琐，注意版面美观度。请在此处添加具体内容，文字尽量言简意赅，简单说明即可，不必过于繁琐，注意版面美观度。请在此处添加具体内容，文字尽量言简意赅，简单说明即可，不必过于繁琐，注意版面美观度。</a:t>
            </a:r>
          </a:p>
        </p:txBody>
      </p:sp>
    </p:spTree>
    <p:extLst>
      <p:ext uri="{BB962C8B-B14F-4D97-AF65-F5344CB8AC3E}">
        <p14:creationId val="2496122329"/>
      </p:ext>
    </p:extLst>
  </p:cSld>
  <p:clrMapOvr>
    <a:masterClrMapping/>
  </p:clrMapOvr>
  <mc:AlternateContent>
    <mc:Choice Requires="p14">
      <p:transition p14:dur="1750" spd="slow">
        <p14:ferris dir="l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750" id="7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id="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11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12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13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17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grpId="0" id="1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" fill="hold" id="21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22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300" id="23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2550"/>
                            </p:stCondLst>
                            <p:childTnLst>
                              <p:par>
                                <p:cTn fill="hold" id="25" nodeType="afterEffect" presetClass="entr" presetID="1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27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left)" transition="in">
                                      <p:cBhvr>
                                        <p:cTn dur="500" id="28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9" nodeType="with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31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32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3" nodeType="afterGroup">
                            <p:stCondLst>
                              <p:cond delay="3050"/>
                            </p:stCondLst>
                            <p:childTnLst>
                              <p:par>
                                <p:cTn fill="hold" grpId="0" id="34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36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9"/>
      <p:bldP grpId="0" spid="12"/>
      <p:bldP grpId="0" spid="16"/>
    </p:bldLst>
  </p:timing>
</p:sld>
</file>

<file path=ppt/slides/slide1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5" name="组合 14">
            <a:extLst>
              <a:ext uri="{FF2B5EF4-FFF2-40B4-BE49-F238E27FC236}">
                <a16:creationId xmlns:a16="http://schemas.microsoft.com/office/drawing/2014/main" id="{2D854170-1644-464A-AB64-2B723BD72B57}"/>
              </a:ext>
            </a:extLst>
          </p:cNvPr>
          <p:cNvGrpSpPr/>
          <p:nvPr/>
        </p:nvGrpSpPr>
        <p:grpSpPr>
          <a:xfrm>
            <a:off x="-2" y="0"/>
            <a:ext cx="12192003" cy="6886219"/>
            <a:chOff x="-2" y="0"/>
            <a:chExt cx="12192003" cy="6886219"/>
          </a:xfrm>
        </p:grpSpPr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F110D08A-AEF2-40FF-ADCD-5A933B35EA8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 rot="5400000">
              <a:off x="2660010" y="-2660012"/>
              <a:ext cx="6871980" cy="12192003"/>
            </a:xfrm>
            <a:prstGeom prst="rect">
              <a:avLst/>
            </a:prstGeom>
          </p:spPr>
        </p:pic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id="{80AD0E31-E39F-4133-BE2E-410CAF32B77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 rot="5400000">
              <a:off x="1245716" y="4459824"/>
              <a:ext cx="1180679" cy="3672112"/>
            </a:xfrm>
            <a:prstGeom prst="rect">
              <a:avLst/>
            </a:prstGeom>
          </p:spPr>
        </p:pic>
      </p:grpSp>
      <p:grpSp>
        <p:nvGrpSpPr>
          <p:cNvPr id="37" name="组合 36">
            <a:extLst>
              <a:ext uri="{FF2B5EF4-FFF2-40B4-BE49-F238E27FC236}">
                <a16:creationId xmlns:a16="http://schemas.microsoft.com/office/drawing/2014/main" id="{BBECD7D0-B1E8-47D6-A0A9-167DD71A5792}"/>
              </a:ext>
            </a:extLst>
          </p:cNvPr>
          <p:cNvGrpSpPr/>
          <p:nvPr/>
        </p:nvGrpSpPr>
        <p:grpSpPr>
          <a:xfrm>
            <a:off x="580573" y="456396"/>
            <a:ext cx="11030854" cy="5958913"/>
            <a:chOff x="580573" y="456396"/>
            <a:chExt cx="11030854" cy="5958913"/>
          </a:xfrm>
        </p:grpSpPr>
        <p:sp>
          <p:nvSpPr>
            <p:cNvPr id="38" name="矩形 37">
              <a:extLst>
                <a:ext uri="{FF2B5EF4-FFF2-40B4-BE49-F238E27FC236}">
                  <a16:creationId xmlns:a16="http://schemas.microsoft.com/office/drawing/2014/main" id="{66842765-D8D6-4026-90B4-94AA25999AC1}"/>
                </a:ext>
              </a:extLst>
            </p:cNvPr>
            <p:cNvSpPr/>
            <p:nvPr/>
          </p:nvSpPr>
          <p:spPr>
            <a:xfrm>
              <a:off x="580575" y="456396"/>
              <a:ext cx="11030852" cy="5958913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9" name="矩形 38">
              <a:extLst>
                <a:ext uri="{FF2B5EF4-FFF2-40B4-BE49-F238E27FC236}">
                  <a16:creationId xmlns:a16="http://schemas.microsoft.com/office/drawing/2014/main" id="{2355F23D-65FA-4458-99D1-C7C1881A2C02}"/>
                </a:ext>
              </a:extLst>
            </p:cNvPr>
            <p:cNvSpPr/>
            <p:nvPr/>
          </p:nvSpPr>
          <p:spPr>
            <a:xfrm>
              <a:off x="580573" y="470909"/>
              <a:ext cx="11030852" cy="5930688"/>
            </a:xfrm>
            <a:prstGeom prst="rect">
              <a:avLst/>
            </a:prstGeom>
            <a:noFill/>
            <a:ln w="38100">
              <a:solidFill>
                <a:srgbClr val="7DDDDB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27" name="文本框 26">
            <a:extLst>
              <a:ext uri="{FF2B5EF4-FFF2-40B4-BE49-F238E27FC236}">
                <a16:creationId xmlns:a16="http://schemas.microsoft.com/office/drawing/2014/main" id="{26B7C1D5-47D6-4469-96F6-92BA324238F9}"/>
              </a:ext>
            </a:extLst>
          </p:cNvPr>
          <p:cNvSpPr txBox="1"/>
          <p:nvPr/>
        </p:nvSpPr>
        <p:spPr>
          <a:xfrm>
            <a:off x="2356642" y="4710851"/>
            <a:ext cx="5210032" cy="5994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ts val="2000"/>
              </a:lnSpc>
              <a:defRPr/>
            </a:pPr>
            <a:r>
              <a:rPr altLang="zh-CN" kern="0" lang="id-ID" sz="1050">
                <a:solidFill>
                  <a:prstClr val="black">
                    <a:lumMod val="95000"/>
                    <a:lumOff val="5000"/>
                  </a:prst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  <a:sym typeface="+mn-ea"/>
              </a:rPr>
              <a:t>请在此处添加具体内容，文字尽量言简意赅，简单说明即可，不必过于繁琐，注意版面美观度。请在此处添加具体内容，文字尽量言简意赅。</a:t>
            </a: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DEADF0EB-302D-4F0B-B7A1-7D8931CD8558}"/>
              </a:ext>
            </a:extLst>
          </p:cNvPr>
          <p:cNvSpPr txBox="1"/>
          <p:nvPr/>
        </p:nvSpPr>
        <p:spPr>
          <a:xfrm>
            <a:off x="3360070" y="3742944"/>
            <a:ext cx="3230880" cy="10058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 sz="6000">
                <a:latin charset="-122" panose="020b0502040204020203" pitchFamily="34" typeface="微软雅黑 Light"/>
                <a:ea charset="-122" panose="020b0502040204020203" pitchFamily="34" typeface="微软雅黑 Light"/>
                <a:sym charset="-122" panose="02020400000000000000" pitchFamily="18" typeface="Source Han Serif SC"/>
              </a:rPr>
              <a:t>不足之处</a:t>
            </a:r>
          </a:p>
        </p:txBody>
      </p: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E8307063-A8CE-4510-BFBC-157213193CD7}"/>
              </a:ext>
            </a:extLst>
          </p:cNvPr>
          <p:cNvGrpSpPr/>
          <p:nvPr/>
        </p:nvGrpSpPr>
        <p:grpSpPr>
          <a:xfrm>
            <a:off x="4389991" y="2517462"/>
            <a:ext cx="1185156" cy="1118938"/>
            <a:chOff x="4879655" y="2024560"/>
            <a:chExt cx="887104" cy="837539"/>
          </a:xfrm>
          <a:solidFill>
            <a:srgbClr val="B0E1DA"/>
          </a:solidFill>
        </p:grpSpPr>
        <p:sp>
          <p:nvSpPr>
            <p:cNvPr id="30" name="椭圆 29">
              <a:extLst>
                <a:ext uri="{FF2B5EF4-FFF2-40B4-BE49-F238E27FC236}">
                  <a16:creationId xmlns:a16="http://schemas.microsoft.com/office/drawing/2014/main" id="{ABD77D02-C39F-4039-AF45-32672DE15439}"/>
                </a:ext>
              </a:extLst>
            </p:cNvPr>
            <p:cNvSpPr/>
            <p:nvPr/>
          </p:nvSpPr>
          <p:spPr>
            <a:xfrm>
              <a:off x="4879655" y="2024560"/>
              <a:ext cx="887104" cy="837539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>
                    <a:lumMod val="95000"/>
                    <a:lumOff val="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  <a:cs typeface="+mn-ea"/>
                <a:sym charset="-122" panose="02020400000000000000" pitchFamily="18" typeface="Source Han Serif SC"/>
              </a:endParaRPr>
            </a:p>
          </p:txBody>
        </p:sp>
        <p:sp>
          <p:nvSpPr>
            <p:cNvPr id="31" name="文本框 30">
              <a:extLst>
                <a:ext uri="{FF2B5EF4-FFF2-40B4-BE49-F238E27FC236}">
                  <a16:creationId xmlns:a16="http://schemas.microsoft.com/office/drawing/2014/main" id="{6AE8DEDD-8BC7-40CE-8842-08E41574E440}"/>
                </a:ext>
              </a:extLst>
            </p:cNvPr>
            <p:cNvSpPr txBox="1"/>
            <p:nvPr/>
          </p:nvSpPr>
          <p:spPr>
            <a:xfrm>
              <a:off x="5020720" y="2149027"/>
              <a:ext cx="645465" cy="615996"/>
            </a:xfrm>
            <a:prstGeom prst="rect">
              <a:avLst/>
            </a:prstGeom>
            <a:noFill/>
            <a:ln>
              <a:noFill/>
            </a:ln>
          </p:spPr>
          <p:txBody>
            <a:bodyPr rtlCol="0" wrap="none">
              <a:spAutoFit/>
            </a:bodyPr>
            <a:lstStyle/>
            <a:p>
              <a:r>
                <a:rPr altLang="zh-CN" b="1" lang="en-US" sz="4800">
                  <a:solidFill>
                    <a:schemeClr val="tx1">
                      <a:lumMod val="95000"/>
                      <a:lumOff val="5000"/>
                    </a:schemeClr>
                  </a:solidFill>
                  <a:latin charset="-122" panose="020b0502040204020203" pitchFamily="34" typeface="微软雅黑 Light"/>
                  <a:ea charset="-122" panose="020b0502040204020203" pitchFamily="34" typeface="微软雅黑 Light"/>
                  <a:cs typeface="+mn-ea"/>
                  <a:sym charset="-122" panose="02020400000000000000" pitchFamily="18" typeface="Source Han Serif SC"/>
                </a:rPr>
                <a:t>03</a:t>
              </a:r>
            </a:p>
          </p:txBody>
        </p:sp>
      </p:grpSp>
      <p:pic>
        <p:nvPicPr>
          <p:cNvPr id="3" name="图形 2">
            <a:extLst>
              <a:ext uri="{FF2B5EF4-FFF2-40B4-BE49-F238E27FC236}">
                <a16:creationId xmlns:a16="http://schemas.microsoft.com/office/drawing/2014/main" id="{69DC815C-FF51-498F-AD83-2D1D3DAC5E8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8900000">
            <a:off x="7376177" y="1875956"/>
            <a:ext cx="4551225" cy="3119792"/>
          </a:xfrm>
          <a:prstGeom prst="rect">
            <a:avLst/>
          </a:prstGeom>
        </p:spPr>
      </p:pic>
      <p:pic>
        <p:nvPicPr>
          <p:cNvPr id="32" name="图形 31">
            <a:extLst>
              <a:ext uri="{FF2B5EF4-FFF2-40B4-BE49-F238E27FC236}">
                <a16:creationId xmlns:a16="http://schemas.microsoft.com/office/drawing/2014/main" id="{CE672325-C45D-4886-9C9B-A80873ED461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16200000">
            <a:off x="1274832" y="505285"/>
            <a:ext cx="2088968" cy="2705592"/>
          </a:xfrm>
          <a:prstGeom prst="rect">
            <a:avLst/>
          </a:prstGeom>
        </p:spPr>
      </p:pic>
    </p:spTree>
    <p:extLst>
      <p:ext uri="{BB962C8B-B14F-4D97-AF65-F5344CB8AC3E}">
        <p14:creationId val="3436986517"/>
      </p:ext>
    </p:extLst>
  </p:cSld>
  <p:clrMapOvr>
    <a:masterClrMapping/>
  </p:clrMapOvr>
  <mc:AlternateContent>
    <mc:Choice Requires="p14">
      <p:transition p14:dur="1750" spd="slow">
        <p14:conveyor dir="l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750" id="7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id="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11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12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13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5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17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18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id="20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22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23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24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25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27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29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3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31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fill="hold" grpId="0" id="33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35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6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37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39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4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7"/>
      <p:bldP grpId="0" spid="28"/>
    </p:bldLst>
  </p:timing>
</p:sld>
</file>

<file path=ppt/slides/slide1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5" name="组合 24">
            <a:extLst>
              <a:ext uri="{FF2B5EF4-FFF2-40B4-BE49-F238E27FC236}">
                <a16:creationId xmlns:a16="http://schemas.microsoft.com/office/drawing/2014/main" id="{33928084-FBDC-44FB-BEDE-41F7FC9F17C2}"/>
              </a:ext>
            </a:extLst>
          </p:cNvPr>
          <p:cNvGrpSpPr/>
          <p:nvPr/>
        </p:nvGrpSpPr>
        <p:grpSpPr>
          <a:xfrm>
            <a:off x="-2" y="0"/>
            <a:ext cx="12192003" cy="6886219"/>
            <a:chOff x="-2" y="0"/>
            <a:chExt cx="12192003" cy="6886219"/>
          </a:xfrm>
        </p:grpSpPr>
        <p:pic>
          <p:nvPicPr>
            <p:cNvPr id="26" name="图片 25">
              <a:extLst>
                <a:ext uri="{FF2B5EF4-FFF2-40B4-BE49-F238E27FC236}">
                  <a16:creationId xmlns:a16="http://schemas.microsoft.com/office/drawing/2014/main" id="{8847D5DE-2D9F-4B45-B345-C49B8B5463A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 rot="5400000">
              <a:off x="2660010" y="-2660012"/>
              <a:ext cx="6871980" cy="12192003"/>
            </a:xfrm>
            <a:prstGeom prst="rect">
              <a:avLst/>
            </a:prstGeom>
          </p:spPr>
        </p:pic>
        <p:pic>
          <p:nvPicPr>
            <p:cNvPr id="27" name="图片 26">
              <a:extLst>
                <a:ext uri="{FF2B5EF4-FFF2-40B4-BE49-F238E27FC236}">
                  <a16:creationId xmlns:a16="http://schemas.microsoft.com/office/drawing/2014/main" id="{5565F9F4-D163-4AE4-9E05-EA43E07CF35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 rot="5400000">
              <a:off x="1245716" y="4459824"/>
              <a:ext cx="1180679" cy="3672112"/>
            </a:xfrm>
            <a:prstGeom prst="rect">
              <a:avLst/>
            </a:prstGeom>
          </p:spPr>
        </p:pic>
      </p:grp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32D99764-2648-4B4A-BF83-C5746FE74F87}"/>
              </a:ext>
            </a:extLst>
          </p:cNvPr>
          <p:cNvGrpSpPr/>
          <p:nvPr/>
        </p:nvGrpSpPr>
        <p:grpSpPr>
          <a:xfrm>
            <a:off x="580573" y="456396"/>
            <a:ext cx="11030854" cy="5958913"/>
            <a:chOff x="580573" y="456396"/>
            <a:chExt cx="11030854" cy="5958913"/>
          </a:xfrm>
        </p:grpSpPr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30516C8E-E84B-415A-A5D8-294EFC36BE98}"/>
                </a:ext>
              </a:extLst>
            </p:cNvPr>
            <p:cNvSpPr/>
            <p:nvPr/>
          </p:nvSpPr>
          <p:spPr>
            <a:xfrm>
              <a:off x="580575" y="456396"/>
              <a:ext cx="11030852" cy="5958913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1E26F714-F6AD-49C0-9292-6F52D23FD7D6}"/>
                </a:ext>
              </a:extLst>
            </p:cNvPr>
            <p:cNvSpPr/>
            <p:nvPr/>
          </p:nvSpPr>
          <p:spPr>
            <a:xfrm>
              <a:off x="580573" y="470909"/>
              <a:ext cx="11030852" cy="5930688"/>
            </a:xfrm>
            <a:prstGeom prst="rect">
              <a:avLst/>
            </a:prstGeom>
            <a:noFill/>
            <a:ln w="38100">
              <a:solidFill>
                <a:srgbClr val="7DDDDB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9" name="文本框 8">
            <a:extLst>
              <a:ext uri="{FF2B5EF4-FFF2-40B4-BE49-F238E27FC236}">
                <a16:creationId xmlns:a16="http://schemas.microsoft.com/office/drawing/2014/main" id="{165ADBAA-B0C8-4F96-A0D8-70273702B3EC}"/>
              </a:ext>
            </a:extLst>
          </p:cNvPr>
          <p:cNvSpPr txBox="1"/>
          <p:nvPr/>
        </p:nvSpPr>
        <p:spPr>
          <a:xfrm>
            <a:off x="798286" y="601502"/>
            <a:ext cx="2654617" cy="6400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b="1" lang="en-US" sz="3600">
                <a:latin charset="-122" panose="020b0502040204020203" pitchFamily="34" typeface="微软雅黑 Light"/>
                <a:ea charset="-122" panose="020b0502040204020203" pitchFamily="34" typeface="微软雅黑 Light"/>
                <a:sym charset="-122" panose="02020400000000000000" pitchFamily="18" typeface="Source Han Serif SC"/>
              </a:rPr>
              <a:t>03 不足之处</a:t>
            </a:r>
          </a:p>
        </p:txBody>
      </p:sp>
      <p:sp>
        <p:nvSpPr>
          <p:cNvPr id="17" name="îŝḷîḓé-Rectangle 2">
            <a:extLst>
              <a:ext uri="{FF2B5EF4-FFF2-40B4-BE49-F238E27FC236}">
                <a16:creationId xmlns:a16="http://schemas.microsoft.com/office/drawing/2014/main" id="{BB775A4B-A4E9-46FD-98B2-8384C8E5B752}"/>
              </a:ext>
            </a:extLst>
          </p:cNvPr>
          <p:cNvSpPr/>
          <p:nvPr/>
        </p:nvSpPr>
        <p:spPr>
          <a:xfrm>
            <a:off x="2900787" y="2061845"/>
            <a:ext cx="1980309" cy="1980309"/>
          </a:xfrm>
          <a:prstGeom prst="rect">
            <a:avLst/>
          </a:prstGeom>
          <a:solidFill>
            <a:srgbClr val="A0E6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b="0" baseline="0" cap="none" i="0" kern="1200" kumimoji="0" noProof="0" normalizeH="0" spc="0" strike="noStrike" sz="1800" u="none">
              <a:ln>
                <a:noFill/>
              </a:ln>
              <a:solidFill>
                <a:prstClr val="white"/>
              </a:solidFill>
              <a:effectLst/>
              <a:uLnTx/>
              <a:uFillTx/>
              <a:latin panose="020f0502020204030204" typeface="Calibri"/>
              <a:ea charset="-122" panose="02000000000000000000" pitchFamily="2" typeface="杨任东竹石体-Heavy"/>
              <a:cs typeface="+mn-cs"/>
            </a:endParaRPr>
          </a:p>
        </p:txBody>
      </p:sp>
      <p:sp>
        <p:nvSpPr>
          <p:cNvPr id="18" name="îŝḷîḓé-Rectangle 8">
            <a:extLst>
              <a:ext uri="{FF2B5EF4-FFF2-40B4-BE49-F238E27FC236}">
                <a16:creationId xmlns:a16="http://schemas.microsoft.com/office/drawing/2014/main" id="{7212B3AF-B4BF-49B6-A531-F5B6429B5D10}"/>
              </a:ext>
            </a:extLst>
          </p:cNvPr>
          <p:cNvSpPr/>
          <p:nvPr/>
        </p:nvSpPr>
        <p:spPr>
          <a:xfrm>
            <a:off x="5565817" y="3828368"/>
            <a:ext cx="503918" cy="503918"/>
          </a:xfrm>
          <a:prstGeom prst="rect">
            <a:avLst/>
          </a:prstGeom>
          <a:solidFill>
            <a:srgbClr val="EB8C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1" baseline="0" cap="none" i="0" kern="1200" kumimoji="0" lang="en-US" noProof="0" normalizeH="0" spc="0" strike="noStrike" sz="1800" u="none">
                <a:ln>
                  <a:noFill/>
                </a:ln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LnTx/>
                <a:uFillTx/>
                <a:latin charset="-122" panose="020b0502040204020203" pitchFamily="34" typeface="微软雅黑 Light"/>
                <a:ea charset="-122" panose="020b0502040204020203" pitchFamily="34" typeface="微软雅黑 Light"/>
              </a:rPr>
              <a:t>01</a:t>
            </a:r>
          </a:p>
        </p:txBody>
      </p:sp>
      <p:sp>
        <p:nvSpPr>
          <p:cNvPr id="19" name="îŝḷîḓé-Rectangle 9">
            <a:extLst>
              <a:ext uri="{FF2B5EF4-FFF2-40B4-BE49-F238E27FC236}">
                <a16:creationId xmlns:a16="http://schemas.microsoft.com/office/drawing/2014/main" id="{42A69D39-FC53-41E8-821B-D274AE9F1278}"/>
              </a:ext>
            </a:extLst>
          </p:cNvPr>
          <p:cNvSpPr/>
          <p:nvPr/>
        </p:nvSpPr>
        <p:spPr>
          <a:xfrm>
            <a:off x="5565817" y="4889614"/>
            <a:ext cx="503918" cy="50391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1" baseline="0" cap="none" i="0" kern="1200" kumimoji="0" lang="en-US" noProof="0" normalizeH="0" spc="0" strike="noStrike" sz="1800" u="none">
                <a:ln>
                  <a:noFill/>
                </a:ln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LnTx/>
                <a:uFillTx/>
                <a:latin charset="-122" panose="020b0502040204020203" pitchFamily="34" typeface="微软雅黑 Light"/>
                <a:ea charset="-122" panose="020b0502040204020203" pitchFamily="34" typeface="微软雅黑 Light"/>
              </a:rPr>
              <a:t>03</a:t>
            </a:r>
          </a:p>
        </p:txBody>
      </p:sp>
      <p:sp>
        <p:nvSpPr>
          <p:cNvPr id="20" name="îŝḷîḓé-Rectangle 14">
            <a:extLst>
              <a:ext uri="{FF2B5EF4-FFF2-40B4-BE49-F238E27FC236}">
                <a16:creationId xmlns:a16="http://schemas.microsoft.com/office/drawing/2014/main" id="{F33402B6-C51C-4BDC-9C77-403B5A784378}"/>
              </a:ext>
            </a:extLst>
          </p:cNvPr>
          <p:cNvSpPr/>
          <p:nvPr/>
        </p:nvSpPr>
        <p:spPr>
          <a:xfrm>
            <a:off x="8496922" y="3828368"/>
            <a:ext cx="503918" cy="50391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1" baseline="0" cap="none" i="0" kern="1200" kumimoji="0" lang="en-US" noProof="0" normalizeH="0" spc="0" strike="noStrike" sz="1800" u="none">
                <a:ln>
                  <a:noFill/>
                </a:ln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LnTx/>
                <a:uFillTx/>
                <a:latin charset="-122" panose="020b0502040204020203" pitchFamily="34" typeface="微软雅黑 Light"/>
                <a:ea charset="-122" panose="020b0502040204020203" pitchFamily="34" typeface="微软雅黑 Light"/>
              </a:rPr>
              <a:t>02</a:t>
            </a:r>
          </a:p>
        </p:txBody>
      </p:sp>
      <p:sp>
        <p:nvSpPr>
          <p:cNvPr id="21" name="îŝḷîḓé-Rectangle 15">
            <a:extLst>
              <a:ext uri="{FF2B5EF4-FFF2-40B4-BE49-F238E27FC236}">
                <a16:creationId xmlns:a16="http://schemas.microsoft.com/office/drawing/2014/main" id="{F3CA4EE7-A4F3-4026-85BD-87FAB3BECD3A}"/>
              </a:ext>
            </a:extLst>
          </p:cNvPr>
          <p:cNvSpPr/>
          <p:nvPr/>
        </p:nvSpPr>
        <p:spPr>
          <a:xfrm>
            <a:off x="8496922" y="4889614"/>
            <a:ext cx="503918" cy="503918"/>
          </a:xfrm>
          <a:prstGeom prst="rect">
            <a:avLst/>
          </a:prstGeom>
          <a:solidFill>
            <a:srgbClr val="EB8C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1" baseline="0" cap="none" i="0" kern="1200" kumimoji="0" lang="en-US" noProof="0" normalizeH="0" spc="0" strike="noStrike" sz="1800" u="none">
                <a:ln>
                  <a:noFill/>
                </a:ln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LnTx/>
                <a:uFillTx/>
                <a:latin charset="-122" panose="020b0502040204020203" pitchFamily="34" typeface="微软雅黑 Light"/>
                <a:ea charset="-122" panose="020b0502040204020203" pitchFamily="34" typeface="微软雅黑 Light"/>
              </a:rPr>
              <a:t>04</a:t>
            </a: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5BABE5A2-060D-44DB-8B1A-DA6D7A00AE76}"/>
              </a:ext>
            </a:extLst>
          </p:cNvPr>
          <p:cNvSpPr/>
          <p:nvPr/>
        </p:nvSpPr>
        <p:spPr>
          <a:xfrm>
            <a:off x="6079260" y="3711785"/>
            <a:ext cx="2088652" cy="85344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dir="t" rig="threePt"/>
            </a:scene3d>
            <a:sp3d contourW="12700"/>
          </a:bodyPr>
          <a:lstStyle/>
          <a:p>
            <a:pPr algn="l" defTabSz="914400" eaLnBrk="1" fontAlgn="auto" hangingPunct="1" indent="0" latinLnBrk="0" lvl="0" marL="0" marR="0" rtl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0" baseline="0" cap="none" i="0" kern="1200" kumimoji="0" lang="zh-CN" noProof="0" normalizeH="0" spc="0" strike="noStrike" sz="1200" u="none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charset="-122" panose="020b0502040204020203" pitchFamily="34" typeface="微软雅黑 Light"/>
                <a:ea charset="-122" panose="020b0502040204020203" pitchFamily="34" typeface="微软雅黑 Light"/>
              </a:rPr>
              <a:t>请在此处添加具体内容，文字尽量言简意赅，简单说明即可，不必过于繁琐。</a:t>
            </a: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0E1EC0E1-7AFC-4F0D-A2A1-EE7A7DA198BB}"/>
              </a:ext>
            </a:extLst>
          </p:cNvPr>
          <p:cNvSpPr/>
          <p:nvPr/>
        </p:nvSpPr>
        <p:spPr>
          <a:xfrm>
            <a:off x="9010364" y="3698449"/>
            <a:ext cx="2088652" cy="85344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dir="t" rig="threePt"/>
            </a:scene3d>
            <a:sp3d contourW="12700"/>
          </a:bodyPr>
          <a:lstStyle/>
          <a:p>
            <a:pPr>
              <a:lnSpc>
                <a:spcPts val="2000"/>
              </a:lnSpc>
            </a:pPr>
            <a:r>
              <a:rPr altLang="en-US" lang="zh-CN" sz="1200">
                <a:solidFill>
                  <a:schemeClr val="tx1">
                    <a:lumMod val="95000"/>
                    <a:lumOff val="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请在此处添加具体内容，文字尽量言简意赅，简单说明即可，不必过于繁琐。</a:t>
            </a: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11C03A39-5805-49F2-8981-3FD57FBE136A}"/>
              </a:ext>
            </a:extLst>
          </p:cNvPr>
          <p:cNvSpPr/>
          <p:nvPr/>
        </p:nvSpPr>
        <p:spPr>
          <a:xfrm>
            <a:off x="6079260" y="4766004"/>
            <a:ext cx="2088652" cy="85344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dir="t" rig="threePt"/>
            </a:scene3d>
            <a:sp3d contourW="12700"/>
          </a:bodyPr>
          <a:lstStyle/>
          <a:p>
            <a:pPr>
              <a:lnSpc>
                <a:spcPts val="2000"/>
              </a:lnSpc>
            </a:pPr>
            <a:r>
              <a:rPr altLang="en-US" lang="zh-CN" sz="1200">
                <a:solidFill>
                  <a:schemeClr val="tx1">
                    <a:lumMod val="95000"/>
                    <a:lumOff val="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请在此处添加具体内容，文字尽量言简意赅，简单说明即可，不必过于繁琐。</a:t>
            </a:r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92614525-7416-4C5C-BB87-4A20157B1252}"/>
              </a:ext>
            </a:extLst>
          </p:cNvPr>
          <p:cNvSpPr/>
          <p:nvPr/>
        </p:nvSpPr>
        <p:spPr>
          <a:xfrm>
            <a:off x="9010364" y="4766004"/>
            <a:ext cx="2088652" cy="85344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dir="t" rig="threePt"/>
            </a:scene3d>
            <a:sp3d contourW="12700"/>
          </a:bodyPr>
          <a:lstStyle/>
          <a:p>
            <a:pPr>
              <a:lnSpc>
                <a:spcPts val="2000"/>
              </a:lnSpc>
            </a:pPr>
            <a:r>
              <a:rPr altLang="en-US" lang="zh-CN" sz="1200">
                <a:solidFill>
                  <a:schemeClr val="tx1">
                    <a:lumMod val="95000"/>
                    <a:lumOff val="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请在此处添加具体内容，文字尽量言简意赅，简单说明即可，不必过于繁琐。</a:t>
            </a:r>
          </a:p>
        </p:txBody>
      </p: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1BCBCD29-6492-44C4-BB88-2BE2D3D9D61E}"/>
              </a:ext>
            </a:extLst>
          </p:cNvPr>
          <p:cNvGrpSpPr/>
          <p:nvPr/>
        </p:nvGrpSpPr>
        <p:grpSpPr>
          <a:xfrm>
            <a:off x="5449214" y="2134870"/>
            <a:ext cx="5555971" cy="1459551"/>
            <a:chOff x="7583812" y="3362125"/>
            <a:chExt cx="5555971" cy="1459551"/>
          </a:xfrm>
        </p:grpSpPr>
        <p:sp>
          <p:nvSpPr>
            <p:cNvPr id="30" name="矩形 29">
              <a:extLst>
                <a:ext uri="{FF2B5EF4-FFF2-40B4-BE49-F238E27FC236}">
                  <a16:creationId xmlns:a16="http://schemas.microsoft.com/office/drawing/2014/main" id="{4194D1EB-31A3-409D-987E-DC2924C70579}"/>
                </a:ext>
              </a:extLst>
            </p:cNvPr>
            <p:cNvSpPr/>
            <p:nvPr/>
          </p:nvSpPr>
          <p:spPr>
            <a:xfrm>
              <a:off x="7583813" y="3813708"/>
              <a:ext cx="5555971" cy="81534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algn="l" defTabSz="914400" eaLnBrk="1" fontAlgn="auto" hangingPunct="1" indent="0" latinLnBrk="0" lvl="0" marL="0" marR="0" rtl="0">
                <a:lnSpc>
                  <a:spcPts val="19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en-US" b="0" baseline="0" cap="none" i="0" kern="1200" kumimoji="0" lang="zh-CN" noProof="0" normalizeH="0" spc="0" strike="noStrike" sz="1200" u="none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charset="-122" panose="020b0502040204020203" pitchFamily="34" typeface="微软雅黑 Light"/>
                  <a:ea charset="-122" panose="020b0502040204020203" pitchFamily="34" typeface="微软雅黑 Light"/>
                </a:rPr>
                <a:t>请在此处添加具体内容，文字尽量言简意赅，简单说明即可，不必过于繁琐，注意版面美观度。请在此处添加具体内容，文字尽量言简意赅，简单说明即可，不必过于繁琐，注意版面美观度。</a:t>
              </a:r>
            </a:p>
          </p:txBody>
        </p:sp>
        <p:sp>
          <p:nvSpPr>
            <p:cNvPr id="31" name="矩形 30">
              <a:extLst>
                <a:ext uri="{FF2B5EF4-FFF2-40B4-BE49-F238E27FC236}">
                  <a16:creationId xmlns:a16="http://schemas.microsoft.com/office/drawing/2014/main" id="{7D967ACD-C170-4312-A4A8-B6C33A9C8A0E}"/>
                </a:ext>
              </a:extLst>
            </p:cNvPr>
            <p:cNvSpPr/>
            <p:nvPr/>
          </p:nvSpPr>
          <p:spPr>
            <a:xfrm>
              <a:off x="7583813" y="3362125"/>
              <a:ext cx="2050552" cy="53035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en-US" b="1" baseline="0" cap="none" i="0" kern="1200" kumimoji="0" lang="zh-CN" noProof="0" normalizeH="0" spc="0" strike="noStrike" sz="2400" u="none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charset="-122" panose="020b0502040204020203" pitchFamily="34" typeface="微软雅黑 Light"/>
                  <a:ea charset="-122" panose="020b0502040204020203" pitchFamily="34" typeface="微软雅黑 Light"/>
                </a:rPr>
                <a:t>输入标题</a:t>
              </a:r>
            </a:p>
          </p:txBody>
        </p:sp>
      </p:grpSp>
      <p:pic>
        <p:nvPicPr>
          <p:cNvPr id="32" name="图片 31">
            <a:extLst>
              <a:ext uri="{FF2B5EF4-FFF2-40B4-BE49-F238E27FC236}">
                <a16:creationId xmlns:a16="http://schemas.microsoft.com/office/drawing/2014/main" id="{81D3DA21-DCC5-472E-98F1-F4784AED902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467495" y="2138503"/>
            <a:ext cx="2644754" cy="3528414"/>
          </a:xfrm>
          <a:prstGeom prst="rect">
            <a:avLst/>
          </a:prstGeom>
        </p:spPr>
      </p:pic>
    </p:spTree>
    <p:extLst>
      <p:ext uri="{BB962C8B-B14F-4D97-AF65-F5344CB8AC3E}">
        <p14:creationId val="2026029211"/>
      </p:ext>
    </p:extLst>
  </p:cSld>
  <p:clrMapOvr>
    <a:masterClrMapping/>
  </p:clrMapOvr>
  <mc:AlternateContent>
    <mc:Choice Requires="p14">
      <p:transition p14:dur="1750" spd="slow">
        <p14:flythrough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750" id="7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id="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11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12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13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17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grpId="0" id="19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2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23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25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26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27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fill="hold" id="29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31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32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3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34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36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37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38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9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41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42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43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4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46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47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48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9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51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52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53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4" nodeType="afterGroup">
                            <p:stCondLst>
                              <p:cond delay="5250"/>
                            </p:stCondLst>
                            <p:childTnLst>
                              <p:par>
                                <p:cTn fill="hold" grpId="0" id="55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750" id="57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8" nodeType="with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750" id="6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1" nodeType="with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750" id="63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4" nodeType="with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750" id="66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9"/>
      <p:bldP grpId="0" spid="17"/>
      <p:bldP grpId="0" spid="18"/>
      <p:bldP grpId="0" spid="19"/>
      <p:bldP grpId="0" spid="20"/>
      <p:bldP grpId="0" spid="21"/>
      <p:bldP grpId="0" spid="22"/>
      <p:bldP grpId="0" spid="23"/>
      <p:bldP grpId="0" spid="24"/>
      <p:bldP grpId="0" spid="28"/>
    </p:bldLst>
  </p:timing>
</p:sld>
</file>

<file path=ppt/slides/slide1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5" name="组合 24">
            <a:extLst>
              <a:ext uri="{FF2B5EF4-FFF2-40B4-BE49-F238E27FC236}">
                <a16:creationId xmlns:a16="http://schemas.microsoft.com/office/drawing/2014/main" id="{33928084-FBDC-44FB-BEDE-41F7FC9F17C2}"/>
              </a:ext>
            </a:extLst>
          </p:cNvPr>
          <p:cNvGrpSpPr/>
          <p:nvPr/>
        </p:nvGrpSpPr>
        <p:grpSpPr>
          <a:xfrm>
            <a:off x="-2" y="0"/>
            <a:ext cx="12192003" cy="6886219"/>
            <a:chOff x="-2" y="0"/>
            <a:chExt cx="12192003" cy="6886219"/>
          </a:xfrm>
        </p:grpSpPr>
        <p:pic>
          <p:nvPicPr>
            <p:cNvPr id="26" name="图片 25">
              <a:extLst>
                <a:ext uri="{FF2B5EF4-FFF2-40B4-BE49-F238E27FC236}">
                  <a16:creationId xmlns:a16="http://schemas.microsoft.com/office/drawing/2014/main" id="{8847D5DE-2D9F-4B45-B345-C49B8B5463A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 rot="5400000">
              <a:off x="2660010" y="-2660012"/>
              <a:ext cx="6871980" cy="12192003"/>
            </a:xfrm>
            <a:prstGeom prst="rect">
              <a:avLst/>
            </a:prstGeom>
          </p:spPr>
        </p:pic>
        <p:pic>
          <p:nvPicPr>
            <p:cNvPr id="27" name="图片 26">
              <a:extLst>
                <a:ext uri="{FF2B5EF4-FFF2-40B4-BE49-F238E27FC236}">
                  <a16:creationId xmlns:a16="http://schemas.microsoft.com/office/drawing/2014/main" id="{5565F9F4-D163-4AE4-9E05-EA43E07CF35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 rot="5400000">
              <a:off x="1245716" y="4459824"/>
              <a:ext cx="1180679" cy="3672112"/>
            </a:xfrm>
            <a:prstGeom prst="rect">
              <a:avLst/>
            </a:prstGeom>
          </p:spPr>
        </p:pic>
      </p:grp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32D99764-2648-4B4A-BF83-C5746FE74F87}"/>
              </a:ext>
            </a:extLst>
          </p:cNvPr>
          <p:cNvGrpSpPr/>
          <p:nvPr/>
        </p:nvGrpSpPr>
        <p:grpSpPr>
          <a:xfrm>
            <a:off x="580573" y="456396"/>
            <a:ext cx="11030854" cy="5958913"/>
            <a:chOff x="580573" y="456396"/>
            <a:chExt cx="11030854" cy="5958913"/>
          </a:xfrm>
        </p:grpSpPr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30516C8E-E84B-415A-A5D8-294EFC36BE98}"/>
                </a:ext>
              </a:extLst>
            </p:cNvPr>
            <p:cNvSpPr/>
            <p:nvPr/>
          </p:nvSpPr>
          <p:spPr>
            <a:xfrm>
              <a:off x="580575" y="456396"/>
              <a:ext cx="11030852" cy="5958913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1E26F714-F6AD-49C0-9292-6F52D23FD7D6}"/>
                </a:ext>
              </a:extLst>
            </p:cNvPr>
            <p:cNvSpPr/>
            <p:nvPr/>
          </p:nvSpPr>
          <p:spPr>
            <a:xfrm>
              <a:off x="580573" y="470909"/>
              <a:ext cx="11030852" cy="5930688"/>
            </a:xfrm>
            <a:prstGeom prst="rect">
              <a:avLst/>
            </a:prstGeom>
            <a:noFill/>
            <a:ln w="38100">
              <a:solidFill>
                <a:srgbClr val="7DDDDB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9" name="文本框 8">
            <a:extLst>
              <a:ext uri="{FF2B5EF4-FFF2-40B4-BE49-F238E27FC236}">
                <a16:creationId xmlns:a16="http://schemas.microsoft.com/office/drawing/2014/main" id="{165ADBAA-B0C8-4F96-A0D8-70273702B3EC}"/>
              </a:ext>
            </a:extLst>
          </p:cNvPr>
          <p:cNvSpPr txBox="1"/>
          <p:nvPr/>
        </p:nvSpPr>
        <p:spPr>
          <a:xfrm>
            <a:off x="798286" y="601502"/>
            <a:ext cx="2654617" cy="6400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b="1" lang="en-US" sz="3600">
                <a:latin charset="-122" panose="020b0502040204020203" pitchFamily="34" typeface="微软雅黑 Light"/>
                <a:ea charset="-122" panose="020b0502040204020203" pitchFamily="34" typeface="微软雅黑 Light"/>
                <a:sym charset="-122" panose="02020400000000000000" pitchFamily="18" typeface="Source Han Serif SC"/>
              </a:rPr>
              <a:t>03 不足之处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60BDEBDC-4847-4579-BBE4-025808E3BC4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4725404" y="1569519"/>
            <a:ext cx="2674474" cy="4142694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3E6B08D4-071D-4DF1-8A23-4A8D129E7A3B}"/>
              </a:ext>
            </a:extLst>
          </p:cNvPr>
          <p:cNvSpPr/>
          <p:nvPr/>
        </p:nvSpPr>
        <p:spPr>
          <a:xfrm>
            <a:off x="4638833" y="1474962"/>
            <a:ext cx="2834005" cy="4317365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1200" kumimoji="0" lang="zh-CN" noProof="0" normalizeH="0" spc="0" strike="noStrike" sz="1800" u="none">
              <a:ln>
                <a:noFill/>
              </a:ln>
              <a:solidFill>
                <a:prstClr val="white"/>
              </a:solidFill>
              <a:effectLst/>
              <a:uLnTx/>
              <a:uFillTx/>
              <a:latin panose="020f0502020204030204" typeface="等线"/>
              <a:ea charset="-122" panose="02010600030101010101" pitchFamily="2" typeface="等线"/>
              <a:cs typeface="+mn-cs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9CED8BED-E8CA-4053-B39F-31A808E8A0F1}"/>
              </a:ext>
            </a:extLst>
          </p:cNvPr>
          <p:cNvSpPr/>
          <p:nvPr/>
        </p:nvSpPr>
        <p:spPr>
          <a:xfrm>
            <a:off x="7886223" y="1474962"/>
            <a:ext cx="2834005" cy="4317365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1200" kumimoji="0" lang="zh-CN" noProof="0" normalizeH="0" spc="0" strike="noStrike" sz="1800" u="none">
              <a:ln>
                <a:noFill/>
              </a:ln>
              <a:solidFill>
                <a:prstClr val="white"/>
              </a:solidFill>
              <a:effectLst/>
              <a:uLnTx/>
              <a:uFillTx/>
              <a:latin panose="020f0502020204030204" typeface="等线"/>
              <a:ea charset="-122" panose="02010600030101010101" pitchFamily="2" typeface="等线"/>
              <a:cs typeface="+mn-cs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AAA6FA62-AFCE-40F2-9800-6122B1BC547E}"/>
              </a:ext>
            </a:extLst>
          </p:cNvPr>
          <p:cNvSpPr/>
          <p:nvPr/>
        </p:nvSpPr>
        <p:spPr>
          <a:xfrm>
            <a:off x="1378108" y="1474962"/>
            <a:ext cx="2834005" cy="4317365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1200" kumimoji="0" lang="zh-CN" noProof="0" normalizeH="0" spc="0" strike="noStrike" sz="1800" u="none">
              <a:ln>
                <a:noFill/>
              </a:ln>
              <a:solidFill>
                <a:prstClr val="white"/>
              </a:solidFill>
              <a:effectLst/>
              <a:uLnTx/>
              <a:uFillTx/>
              <a:latin panose="020f0502020204030204" typeface="等线"/>
              <a:ea charset="-122" panose="02010600030101010101" pitchFamily="2" typeface="等线"/>
              <a:cs typeface="+mn-cs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D087345D-9C6B-4B43-801F-A2413C3F0C62}"/>
              </a:ext>
            </a:extLst>
          </p:cNvPr>
          <p:cNvSpPr txBox="1"/>
          <p:nvPr/>
        </p:nvSpPr>
        <p:spPr>
          <a:xfrm>
            <a:off x="1804741" y="2039262"/>
            <a:ext cx="2044266" cy="32664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ctr"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00000000000000000" pitchFamily="2" typeface="方正仿宋简体"/>
                <a:ea charset="-122" panose="02000000000000000000" pitchFamily="2" typeface="方正仿宋简体"/>
              </a:defRPr>
            </a:lvl1pPr>
          </a:lstStyle>
          <a:p>
            <a:pPr algn="ctr" defTabSz="914400" eaLnBrk="1" fontAlgn="auto" hangingPunct="1" indent="0" latinLnBrk="0" lvl="0" marL="0" marR="0" rtl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0" baseline="0" cap="none" i="0" kern="1200" kumimoji="0" lang="zh-CN" noProof="0" normalizeH="0" spc="0" strike="noStrike" sz="1600" u="none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charset="-122" panose="020b0502040204020203" pitchFamily="34" typeface="微软雅黑 Light"/>
                <a:ea charset="-122" panose="020b0502040204020203" pitchFamily="34" typeface="微软雅黑 Light"/>
                <a:cs typeface="+mn-ea"/>
                <a:sym typeface="+mn-lt"/>
              </a:rPr>
              <a:t>请在此处添加具体内容，文字尽量言简意赅，见到那描述即可，不必过于繁琐，注意版面美观度。请在此处添加具体内容，文字尽量言简意赅，见到那描述即可，不必过于繁琐，注意版面美观度。</a:t>
            </a:r>
          </a:p>
        </p:txBody>
      </p:sp>
      <p:cxnSp>
        <p:nvCxnSpPr>
          <p:cNvPr id="18" name="直接连接符 17">
            <a:extLst>
              <a:ext uri="{FF2B5EF4-FFF2-40B4-BE49-F238E27FC236}">
                <a16:creationId xmlns:a16="http://schemas.microsoft.com/office/drawing/2014/main" id="{B50852CD-D5DB-4C99-862B-9B5F2D335101}"/>
              </a:ext>
            </a:extLst>
          </p:cNvPr>
          <p:cNvCxnSpPr/>
          <p:nvPr/>
        </p:nvCxnSpPr>
        <p:spPr>
          <a:xfrm flipV="1">
            <a:off x="3663104" y="1473289"/>
            <a:ext cx="539773" cy="42487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直接连接符 18">
            <a:extLst>
              <a:ext uri="{FF2B5EF4-FFF2-40B4-BE49-F238E27FC236}">
                <a16:creationId xmlns:a16="http://schemas.microsoft.com/office/drawing/2014/main" id="{9C3ED5CA-CB98-4FF8-96D3-CC9472F57989}"/>
              </a:ext>
            </a:extLst>
          </p:cNvPr>
          <p:cNvCxnSpPr/>
          <p:nvPr/>
        </p:nvCxnSpPr>
        <p:spPr>
          <a:xfrm flipV="1">
            <a:off x="10180455" y="1465149"/>
            <a:ext cx="539773" cy="42487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直接连接符 21">
            <a:extLst>
              <a:ext uri="{FF2B5EF4-FFF2-40B4-BE49-F238E27FC236}">
                <a16:creationId xmlns:a16="http://schemas.microsoft.com/office/drawing/2014/main" id="{0730E0F2-5B75-4A8B-8D51-5F081A97E13F}"/>
              </a:ext>
            </a:extLst>
          </p:cNvPr>
          <p:cNvCxnSpPr/>
          <p:nvPr/>
        </p:nvCxnSpPr>
        <p:spPr>
          <a:xfrm flipV="1">
            <a:off x="1378106" y="5384573"/>
            <a:ext cx="539773" cy="42487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直接连接符 22">
            <a:extLst>
              <a:ext uri="{FF2B5EF4-FFF2-40B4-BE49-F238E27FC236}">
                <a16:creationId xmlns:a16="http://schemas.microsoft.com/office/drawing/2014/main" id="{F3C13DE2-04E4-4AFC-B621-C028716136ED}"/>
              </a:ext>
            </a:extLst>
          </p:cNvPr>
          <p:cNvCxnSpPr/>
          <p:nvPr/>
        </p:nvCxnSpPr>
        <p:spPr>
          <a:xfrm flipV="1">
            <a:off x="7899558" y="5352770"/>
            <a:ext cx="539773" cy="42487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文本框 23">
            <a:extLst>
              <a:ext uri="{FF2B5EF4-FFF2-40B4-BE49-F238E27FC236}">
                <a16:creationId xmlns:a16="http://schemas.microsoft.com/office/drawing/2014/main" id="{B4C09C56-C46A-4CCD-95B5-C20187054A38}"/>
              </a:ext>
            </a:extLst>
          </p:cNvPr>
          <p:cNvSpPr txBox="1"/>
          <p:nvPr/>
        </p:nvSpPr>
        <p:spPr>
          <a:xfrm>
            <a:off x="8388941" y="2117416"/>
            <a:ext cx="2044266" cy="32664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ctr">
              <a:lnSpc>
                <a:spcPts val="2500"/>
              </a:lnSpc>
              <a:defRPr sz="1600">
                <a:solidFill>
                  <a:srgbClr val="03233A"/>
                </a:solidFill>
                <a:latin typeface="+mn-ea"/>
                <a:cs typeface="+mn-ea"/>
              </a:defRPr>
            </a:lvl1pPr>
          </a:lstStyle>
          <a:p>
            <a:pPr algn="ctr" defTabSz="914400" eaLnBrk="1" fontAlgn="auto" hangingPunct="1" indent="0" latinLnBrk="0" lvl="0" marL="0" marR="0" rtl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0" baseline="0" cap="none" i="0" kern="1200" kumimoji="0" lang="zh-CN" noProof="0" normalizeH="0" spc="0" strike="noStrike" sz="1600" u="none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charset="-122" panose="020b0502040204020203" pitchFamily="34" typeface="微软雅黑 Light"/>
                <a:ea charset="-122" panose="020b0502040204020203" pitchFamily="34" typeface="微软雅黑 Light"/>
                <a:sym typeface="+mn-lt"/>
              </a:rPr>
              <a:t>请在此处添加具体内容，文字尽量言简意赅，见到那描述即可，不必过于繁琐，注意版面美观度。请在此处添加具体内容，文字尽量言简意赅，见到那描述即可，不必过于繁琐，注意版面美观度。</a:t>
            </a:r>
          </a:p>
        </p:txBody>
      </p:sp>
    </p:spTree>
    <p:extLst>
      <p:ext uri="{BB962C8B-B14F-4D97-AF65-F5344CB8AC3E}">
        <p14:creationId val="1132469795"/>
      </p:ext>
    </p:extLst>
  </p:cSld>
  <p:clrMapOvr>
    <a:masterClrMapping/>
  </p:clrMapOvr>
  <mc:AlternateContent>
    <mc:Choice Requires="p14">
      <p:transition p14:dur="1750" spd="slow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750" id="7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id="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11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12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13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17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id="19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750" id="2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23" nodeType="afterEffect" presetClass="entr" presetID="2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edge" transition="in">
                                      <p:cBhvr>
                                        <p:cTn dur="750" id="25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6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28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9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3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2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34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5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37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8" nodeType="with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id="4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750" id="4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2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fill="hold" grpId="0" id="43" nodeType="afterEffect" presetClass="entr" presetID="2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edge" transition="in">
                                      <p:cBhvr>
                                        <p:cTn dur="750" id="45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6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47" nodeType="afterEffect" presetClass="entr" presetID="2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edge" transition="in">
                                      <p:cBhvr>
                                        <p:cTn dur="750" id="49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0" nodeType="with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id="52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750" id="53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9"/>
      <p:bldP grpId="0" spid="11"/>
      <p:bldP grpId="0" spid="12"/>
      <p:bldP grpId="0" spid="16"/>
      <p:bldP grpId="0" spid="17"/>
      <p:bldP grpId="0" spid="24"/>
    </p:bldLst>
  </p:timing>
</p:sld>
</file>

<file path=ppt/slides/slide1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5" name="组合 24">
            <a:extLst>
              <a:ext uri="{FF2B5EF4-FFF2-40B4-BE49-F238E27FC236}">
                <a16:creationId xmlns:a16="http://schemas.microsoft.com/office/drawing/2014/main" id="{33928084-FBDC-44FB-BEDE-41F7FC9F17C2}"/>
              </a:ext>
            </a:extLst>
          </p:cNvPr>
          <p:cNvGrpSpPr/>
          <p:nvPr/>
        </p:nvGrpSpPr>
        <p:grpSpPr>
          <a:xfrm>
            <a:off x="-2" y="0"/>
            <a:ext cx="12192003" cy="6886219"/>
            <a:chOff x="-2" y="0"/>
            <a:chExt cx="12192003" cy="6886219"/>
          </a:xfrm>
        </p:grpSpPr>
        <p:pic>
          <p:nvPicPr>
            <p:cNvPr id="26" name="图片 25">
              <a:extLst>
                <a:ext uri="{FF2B5EF4-FFF2-40B4-BE49-F238E27FC236}">
                  <a16:creationId xmlns:a16="http://schemas.microsoft.com/office/drawing/2014/main" id="{8847D5DE-2D9F-4B45-B345-C49B8B5463A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 rot="5400000">
              <a:off x="2660010" y="-2660012"/>
              <a:ext cx="6871980" cy="12192003"/>
            </a:xfrm>
            <a:prstGeom prst="rect">
              <a:avLst/>
            </a:prstGeom>
          </p:spPr>
        </p:pic>
        <p:pic>
          <p:nvPicPr>
            <p:cNvPr id="27" name="图片 26">
              <a:extLst>
                <a:ext uri="{FF2B5EF4-FFF2-40B4-BE49-F238E27FC236}">
                  <a16:creationId xmlns:a16="http://schemas.microsoft.com/office/drawing/2014/main" id="{5565F9F4-D163-4AE4-9E05-EA43E07CF35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 rot="5400000">
              <a:off x="1245716" y="4459824"/>
              <a:ext cx="1180679" cy="3672112"/>
            </a:xfrm>
            <a:prstGeom prst="rect">
              <a:avLst/>
            </a:prstGeom>
          </p:spPr>
        </p:pic>
      </p:grp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32D99764-2648-4B4A-BF83-C5746FE74F87}"/>
              </a:ext>
            </a:extLst>
          </p:cNvPr>
          <p:cNvGrpSpPr/>
          <p:nvPr/>
        </p:nvGrpSpPr>
        <p:grpSpPr>
          <a:xfrm>
            <a:off x="580573" y="456396"/>
            <a:ext cx="11030854" cy="5958913"/>
            <a:chOff x="580573" y="456396"/>
            <a:chExt cx="11030854" cy="5958913"/>
          </a:xfrm>
        </p:grpSpPr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30516C8E-E84B-415A-A5D8-294EFC36BE98}"/>
                </a:ext>
              </a:extLst>
            </p:cNvPr>
            <p:cNvSpPr/>
            <p:nvPr/>
          </p:nvSpPr>
          <p:spPr>
            <a:xfrm>
              <a:off x="580575" y="456396"/>
              <a:ext cx="11030852" cy="5958913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1E26F714-F6AD-49C0-9292-6F52D23FD7D6}"/>
                </a:ext>
              </a:extLst>
            </p:cNvPr>
            <p:cNvSpPr/>
            <p:nvPr/>
          </p:nvSpPr>
          <p:spPr>
            <a:xfrm>
              <a:off x="580573" y="470909"/>
              <a:ext cx="11030852" cy="5930688"/>
            </a:xfrm>
            <a:prstGeom prst="rect">
              <a:avLst/>
            </a:prstGeom>
            <a:noFill/>
            <a:ln w="38100">
              <a:solidFill>
                <a:srgbClr val="7DDDDB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9" name="文本框 8">
            <a:extLst>
              <a:ext uri="{FF2B5EF4-FFF2-40B4-BE49-F238E27FC236}">
                <a16:creationId xmlns:a16="http://schemas.microsoft.com/office/drawing/2014/main" id="{165ADBAA-B0C8-4F96-A0D8-70273702B3EC}"/>
              </a:ext>
            </a:extLst>
          </p:cNvPr>
          <p:cNvSpPr txBox="1"/>
          <p:nvPr/>
        </p:nvSpPr>
        <p:spPr>
          <a:xfrm>
            <a:off x="798286" y="601502"/>
            <a:ext cx="2654617" cy="6400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b="1" lang="en-US" sz="3600">
                <a:latin charset="-122" panose="020b0502040204020203" pitchFamily="34" typeface="微软雅黑 Light"/>
                <a:ea charset="-122" panose="020b0502040204020203" pitchFamily="34" typeface="微软雅黑 Light"/>
                <a:sym charset="-122" panose="02020400000000000000" pitchFamily="18" typeface="Source Han Serif SC"/>
              </a:rPr>
              <a:t>03 不足之处</a:t>
            </a:r>
          </a:p>
        </p:txBody>
      </p:sp>
      <p:sp>
        <p:nvSpPr>
          <p:cNvPr id="11" name="îŝḷîḓé-Rectangle 4">
            <a:extLst>
              <a:ext uri="{FF2B5EF4-FFF2-40B4-BE49-F238E27FC236}">
                <a16:creationId xmlns:a16="http://schemas.microsoft.com/office/drawing/2014/main" id="{36EE7DA9-52EA-4D03-B491-EF99584AC4BB}"/>
              </a:ext>
            </a:extLst>
          </p:cNvPr>
          <p:cNvSpPr/>
          <p:nvPr/>
        </p:nvSpPr>
        <p:spPr>
          <a:xfrm>
            <a:off x="934757" y="1992924"/>
            <a:ext cx="3069074" cy="2157872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 algn="ctr" cap="flat" cmpd="sng" w="12700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30000"/>
              </a:lnSpc>
            </a:pPr>
            <a:endParaRPr>
              <a:solidFill>
                <a:schemeClr val="tx1">
                  <a:lumMod val="95000"/>
                  <a:lumOff val="5000"/>
                </a:schemeClr>
              </a:solidFill>
              <a:latin charset="-122" panose="020b0502040204020203" pitchFamily="34" typeface="微软雅黑 Light"/>
              <a:ea charset="-122" panose="020b0502040204020203" pitchFamily="34" typeface="微软雅黑 Light"/>
              <a:cs typeface="+mn-ea"/>
              <a:sym typeface="+mn-lt"/>
            </a:endParaRPr>
          </a:p>
        </p:txBody>
      </p:sp>
      <p:sp>
        <p:nvSpPr>
          <p:cNvPr id="12" name="îŝḷîḓé-Rectangle: Folded Corner 1">
            <a:extLst>
              <a:ext uri="{FF2B5EF4-FFF2-40B4-BE49-F238E27FC236}">
                <a16:creationId xmlns:a16="http://schemas.microsoft.com/office/drawing/2014/main" id="{EFE56936-093F-4EC4-968C-6216E45F2309}"/>
              </a:ext>
            </a:extLst>
          </p:cNvPr>
          <p:cNvSpPr/>
          <p:nvPr/>
        </p:nvSpPr>
        <p:spPr>
          <a:xfrm>
            <a:off x="3202741" y="3757578"/>
            <a:ext cx="661908" cy="717845"/>
          </a:xfrm>
          <a:prstGeom prst="foldedCorner">
            <a:avLst/>
          </a:prstGeom>
          <a:solidFill>
            <a:srgbClr val="A0E6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30000"/>
              </a:lnSpc>
            </a:pPr>
            <a:r>
              <a:rPr altLang="zh-CN" b="1" lang="en-US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anose="020b0502040204020203" pitchFamily="34" typeface="微软雅黑 Light"/>
                <a:ea charset="-122" panose="020b0502040204020203" pitchFamily="34" typeface="微软雅黑 Light"/>
                <a:cs typeface="+mn-ea"/>
                <a:sym typeface="+mn-lt"/>
              </a:rPr>
              <a:t>01</a:t>
            </a:r>
          </a:p>
        </p:txBody>
      </p:sp>
      <p:grpSp>
        <p:nvGrpSpPr>
          <p:cNvPr id="16" name="Group 18">
            <a:extLst>
              <a:ext uri="{FF2B5EF4-FFF2-40B4-BE49-F238E27FC236}">
                <a16:creationId xmlns:a16="http://schemas.microsoft.com/office/drawing/2014/main" id="{4D55BA4F-2BAC-4AE1-ACA2-02CC442693FC}"/>
              </a:ext>
            </a:extLst>
          </p:cNvPr>
          <p:cNvGrpSpPr/>
          <p:nvPr/>
        </p:nvGrpSpPr>
        <p:grpSpPr>
          <a:xfrm>
            <a:off x="934759" y="4691676"/>
            <a:ext cx="3069076" cy="792266"/>
            <a:chOff x="6487915" y="1453586"/>
            <a:chExt cx="4953305" cy="903585"/>
          </a:xfrm>
        </p:grpSpPr>
        <p:sp>
          <p:nvSpPr>
            <p:cNvPr id="17" name="îŝḷîḓé-TextBox 19">
              <a:extLst>
                <a:ext uri="{FF2B5EF4-FFF2-40B4-BE49-F238E27FC236}">
                  <a16:creationId xmlns:a16="http://schemas.microsoft.com/office/drawing/2014/main" id="{08A20E0E-4303-49AC-B442-61FED5B5E739}"/>
                </a:ext>
              </a:extLst>
            </p:cNvPr>
            <p:cNvSpPr txBox="1"/>
            <p:nvPr/>
          </p:nvSpPr>
          <p:spPr>
            <a:xfrm>
              <a:off x="6487915" y="1453586"/>
              <a:ext cx="4953305" cy="377027"/>
            </a:xfrm>
            <a:prstGeom prst="rect">
              <a:avLst/>
            </a:prstGeom>
            <a:noFill/>
            <a:extLst>
              <a:ext uri="{909E8E84-426E-40DD-AFC4-6F175D3DCCD1}">
                <a14:hiddenFill>
                  <a:solidFill>
                    <a:schemeClr val="accent1">
                      <a:lumMod val="100000"/>
                    </a:schemeClr>
                  </a:solidFill>
                </a14:hiddenFill>
              </a:ext>
            </a:extLst>
          </p:spPr>
          <p:txBody>
            <a:bodyPr anchor="b" anchorCtr="0" bIns="0" lIns="0" rIns="0" tIns="0" wrap="none">
              <a:noAutofit/>
            </a:bodyPr>
            <a:lstStyle/>
            <a:p>
              <a:pPr algn="ctr">
                <a:lnSpc>
                  <a:spcPct val="150000"/>
                </a:lnSpc>
              </a:pPr>
              <a:r>
                <a:rPr altLang="en-US" b="1" lang="zh-CN" sz="2400">
                  <a:solidFill>
                    <a:schemeClr val="tx1">
                      <a:lumMod val="95000"/>
                      <a:lumOff val="5000"/>
                    </a:schemeClr>
                  </a:solidFill>
                  <a:latin charset="-122" panose="020b0502040204020203" pitchFamily="34" typeface="微软雅黑 Light"/>
                  <a:ea charset="-122" panose="020b0502040204020203" pitchFamily="34" typeface="微软雅黑 Light"/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18" name="îŝḷîḓé-TextBox 20">
              <a:extLst>
                <a:ext uri="{FF2B5EF4-FFF2-40B4-BE49-F238E27FC236}">
                  <a16:creationId xmlns:a16="http://schemas.microsoft.com/office/drawing/2014/main" id="{97D7B8F6-603C-4B2A-911C-F433928552DA}"/>
                </a:ext>
              </a:extLst>
            </p:cNvPr>
            <p:cNvSpPr txBox="1"/>
            <p:nvPr/>
          </p:nvSpPr>
          <p:spPr>
            <a:xfrm>
              <a:off x="6733878" y="1830618"/>
              <a:ext cx="4417924" cy="526553"/>
            </a:xfrm>
            <a:prstGeom prst="rect">
              <a:avLst/>
            </a:prstGeom>
            <a:noFill/>
          </p:spPr>
          <p:txBody>
            <a:bodyPr anchor="t" anchorCtr="0" bIns="0" lIns="0" rIns="0" tIns="0" wrap="square">
              <a:noAutofit/>
            </a:bodyPr>
            <a:lstStyle/>
            <a:p>
              <a:pPr algn="ctr">
                <a:lnSpc>
                  <a:spcPts val="2300"/>
                </a:lnSpc>
                <a:buClr>
                  <a:srgbClr val="FFFFFF"/>
                </a:buClr>
                <a:buSzPct val="27000"/>
                <a:defRPr/>
              </a:pPr>
              <a:r>
                <a:rPr altLang="en-US" lang="zh-CN" sz="1200">
                  <a:solidFill>
                    <a:schemeClr val="tx1">
                      <a:lumMod val="95000"/>
                      <a:lumOff val="5000"/>
                    </a:schemeClr>
                  </a:solidFill>
                  <a:latin charset="-122" panose="020b0502040204020203" pitchFamily="34" typeface="微软雅黑 Light"/>
                  <a:ea charset="-122" panose="020b0502040204020203" pitchFamily="34" typeface="微软雅黑 Light"/>
                  <a:cs typeface="+mn-ea"/>
                  <a:sym typeface="+mn-lt"/>
                </a:rPr>
                <a:t>请在此处添加具体内容，文字尽量言简意赅，简单说明即可，不必过于繁琐，注意版面美观度。</a:t>
              </a:r>
            </a:p>
          </p:txBody>
        </p:sp>
      </p:grpSp>
      <p:sp>
        <p:nvSpPr>
          <p:cNvPr id="20" name="îŝḷîḓé-Rectangle 5">
            <a:extLst>
              <a:ext uri="{FF2B5EF4-FFF2-40B4-BE49-F238E27FC236}">
                <a16:creationId xmlns:a16="http://schemas.microsoft.com/office/drawing/2014/main" id="{3FE6D9A4-C0C7-48B1-8D30-6B3A1BB22E3B}"/>
              </a:ext>
            </a:extLst>
          </p:cNvPr>
          <p:cNvSpPr/>
          <p:nvPr/>
        </p:nvSpPr>
        <p:spPr>
          <a:xfrm>
            <a:off x="4561469" y="1992924"/>
            <a:ext cx="3069074" cy="2157877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 algn="ctr" cap="flat" cmpd="sng" w="12700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30000"/>
              </a:lnSpc>
            </a:pPr>
            <a:endParaRPr>
              <a:solidFill>
                <a:schemeClr val="tx1">
                  <a:lumMod val="95000"/>
                  <a:lumOff val="5000"/>
                </a:schemeClr>
              </a:solidFill>
              <a:latin charset="-122" panose="020b0502040204020203" pitchFamily="34" typeface="微软雅黑 Light"/>
              <a:ea charset="-122" panose="020b0502040204020203" pitchFamily="34" typeface="微软雅黑 Light"/>
              <a:cs typeface="+mn-ea"/>
              <a:sym typeface="+mn-lt"/>
            </a:endParaRPr>
          </a:p>
        </p:txBody>
      </p:sp>
      <p:sp>
        <p:nvSpPr>
          <p:cNvPr id="21" name="îŝḷîḓé-Rectangle: Folded Corner 2">
            <a:extLst>
              <a:ext uri="{FF2B5EF4-FFF2-40B4-BE49-F238E27FC236}">
                <a16:creationId xmlns:a16="http://schemas.microsoft.com/office/drawing/2014/main" id="{C8DCBA22-AD94-4A0E-BE1F-137A77FEF039}"/>
              </a:ext>
            </a:extLst>
          </p:cNvPr>
          <p:cNvSpPr/>
          <p:nvPr/>
        </p:nvSpPr>
        <p:spPr>
          <a:xfrm>
            <a:off x="6829453" y="3757580"/>
            <a:ext cx="661908" cy="717845"/>
          </a:xfrm>
          <a:prstGeom prst="foldedCorner">
            <a:avLst/>
          </a:prstGeom>
          <a:solidFill>
            <a:srgbClr val="EB8C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30000"/>
              </a:lnSpc>
            </a:pPr>
            <a:r>
              <a:rPr altLang="zh-CN" b="1" lang="en-US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anose="020b0502040204020203" pitchFamily="34" typeface="微软雅黑 Light"/>
                <a:ea charset="-122" panose="020b0502040204020203" pitchFamily="34" typeface="微软雅黑 Light"/>
                <a:cs typeface="+mn-ea"/>
                <a:sym typeface="+mn-lt"/>
              </a:rPr>
              <a:t>02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4BE6C3AA-5041-4460-ABCB-66F0D6E3F028}"/>
              </a:ext>
            </a:extLst>
          </p:cNvPr>
          <p:cNvGrpSpPr/>
          <p:nvPr/>
        </p:nvGrpSpPr>
        <p:grpSpPr>
          <a:xfrm>
            <a:off x="4561473" y="4704376"/>
            <a:ext cx="3069076" cy="792265"/>
            <a:chOff x="6487915" y="1468069"/>
            <a:chExt cx="4953305" cy="903583"/>
          </a:xfrm>
        </p:grpSpPr>
        <p:sp>
          <p:nvSpPr>
            <p:cNvPr id="23" name="îŝḷîḓé-TextBox 22">
              <a:extLst>
                <a:ext uri="{FF2B5EF4-FFF2-40B4-BE49-F238E27FC236}">
                  <a16:creationId xmlns:a16="http://schemas.microsoft.com/office/drawing/2014/main" id="{733CF117-2475-4DB6-8391-24F286C17894}"/>
                </a:ext>
              </a:extLst>
            </p:cNvPr>
            <p:cNvSpPr txBox="1"/>
            <p:nvPr/>
          </p:nvSpPr>
          <p:spPr>
            <a:xfrm>
              <a:off x="6487915" y="1468069"/>
              <a:ext cx="4953305" cy="377026"/>
            </a:xfrm>
            <a:prstGeom prst="rect">
              <a:avLst/>
            </a:prstGeom>
            <a:noFill/>
            <a:extLst>
              <a:ext uri="{909E8E84-426E-40DD-AFC4-6F175D3DCCD1}">
                <a14:hiddenFill>
                  <a:solidFill>
                    <a:schemeClr val="accent1">
                      <a:lumMod val="100000"/>
                    </a:schemeClr>
                  </a:solidFill>
                </a14:hiddenFill>
              </a:ext>
            </a:extLst>
          </p:spPr>
          <p:txBody>
            <a:bodyPr anchor="b" anchorCtr="0" bIns="0" lIns="0" rIns="0" tIns="0" wrap="none">
              <a:noAutofit/>
            </a:bodyPr>
            <a:lstStyle>
              <a:defPPr>
                <a:defRPr lang="zh-CN"/>
              </a:defPPr>
              <a:lvl1pPr algn="ctr">
                <a:lnSpc>
                  <a:spcPct val="150000"/>
                </a:lnSpc>
                <a:defRPr b="1" sz="2400">
                  <a:solidFill>
                    <a:schemeClr val="tx1">
                      <a:lumMod val="95000"/>
                      <a:lumOff val="5000"/>
                    </a:schemeClr>
                  </a:solidFill>
                  <a:latin charset="-122" panose="02000500000000000000" pitchFamily="2" typeface="印品天逸黑"/>
                  <a:ea charset="-122" panose="02000500000000000000" pitchFamily="2" typeface="印品天逸黑"/>
                  <a:cs typeface="+mn-ea"/>
                </a:defRPr>
              </a:lvl1pPr>
            </a:lstStyle>
            <a:p>
              <a:r>
                <a:rPr altLang="en-US" lang="zh-CN">
                  <a:latin charset="-122" panose="020b0502040204020203" pitchFamily="34" typeface="微软雅黑 Light"/>
                  <a:ea charset="-122" panose="020b0502040204020203" pitchFamily="34" typeface="微软雅黑 Light"/>
                  <a:sym typeface="+mn-lt"/>
                </a:rPr>
                <a:t>标题文本预设</a:t>
              </a:r>
            </a:p>
          </p:txBody>
        </p:sp>
        <p:sp>
          <p:nvSpPr>
            <p:cNvPr id="24" name="îŝḷîḓé-TextBox 23">
              <a:extLst>
                <a:ext uri="{FF2B5EF4-FFF2-40B4-BE49-F238E27FC236}">
                  <a16:creationId xmlns:a16="http://schemas.microsoft.com/office/drawing/2014/main" id="{79F239BD-B96F-459C-A7CF-10419BC64FF2}"/>
                </a:ext>
              </a:extLst>
            </p:cNvPr>
            <p:cNvSpPr txBox="1"/>
            <p:nvPr/>
          </p:nvSpPr>
          <p:spPr>
            <a:xfrm>
              <a:off x="6828479" y="1845097"/>
              <a:ext cx="4417924" cy="526555"/>
            </a:xfrm>
            <a:prstGeom prst="rect">
              <a:avLst/>
            </a:prstGeom>
            <a:noFill/>
          </p:spPr>
          <p:txBody>
            <a:bodyPr anchor="t" anchorCtr="0" bIns="0" lIns="0" rIns="0" tIns="0" wrap="square">
              <a:noAutofit/>
            </a:bodyPr>
            <a:lstStyle/>
            <a:p>
              <a:pPr algn="ctr">
                <a:lnSpc>
                  <a:spcPts val="2300"/>
                </a:lnSpc>
                <a:buClr>
                  <a:srgbClr val="FFFFFF"/>
                </a:buClr>
                <a:buSzPct val="27000"/>
                <a:defRPr/>
              </a:pPr>
              <a:r>
                <a:rPr altLang="en-US" lang="zh-CN" sz="1200">
                  <a:solidFill>
                    <a:schemeClr val="tx1">
                      <a:lumMod val="95000"/>
                      <a:lumOff val="5000"/>
                    </a:schemeClr>
                  </a:solidFill>
                  <a:latin charset="-122" panose="020b0502040204020203" pitchFamily="34" typeface="微软雅黑 Light"/>
                  <a:ea charset="-122" panose="020b0502040204020203" pitchFamily="34" typeface="微软雅黑 Light"/>
                  <a:cs typeface="+mn-ea"/>
                  <a:sym typeface="+mn-lt"/>
                </a:rPr>
                <a:t>请在此处添加具体内容，文字尽量言简意赅，简单说明即可，不必过于繁琐，注意版面美观度。</a:t>
              </a:r>
            </a:p>
          </p:txBody>
        </p:sp>
      </p:grpSp>
      <p:sp>
        <p:nvSpPr>
          <p:cNvPr id="29" name="îŝḷîḓé-Rectangle 6">
            <a:extLst>
              <a:ext uri="{FF2B5EF4-FFF2-40B4-BE49-F238E27FC236}">
                <a16:creationId xmlns:a16="http://schemas.microsoft.com/office/drawing/2014/main" id="{2180AA07-4DB9-4C99-8047-5E1B6DB52F01}"/>
              </a:ext>
            </a:extLst>
          </p:cNvPr>
          <p:cNvSpPr/>
          <p:nvPr/>
        </p:nvSpPr>
        <p:spPr>
          <a:xfrm>
            <a:off x="8188176" y="1992923"/>
            <a:ext cx="3069075" cy="2157879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 algn="ctr" cap="flat" cmpd="sng" w="12700">
            <a:noFill/>
            <a:prstDash val="solid"/>
            <a:miter lim="800000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30000"/>
              </a:lnSpc>
            </a:pPr>
            <a:endParaRPr>
              <a:solidFill>
                <a:schemeClr val="tx1">
                  <a:lumMod val="95000"/>
                  <a:lumOff val="5000"/>
                </a:schemeClr>
              </a:solidFill>
              <a:latin charset="-122" panose="020b0502040204020203" pitchFamily="34" typeface="微软雅黑 Light"/>
              <a:ea charset="-122" panose="020b0502040204020203" pitchFamily="34" typeface="微软雅黑 Light"/>
              <a:cs typeface="+mn-ea"/>
              <a:sym typeface="+mn-lt"/>
            </a:endParaRPr>
          </a:p>
        </p:txBody>
      </p:sp>
      <p:sp>
        <p:nvSpPr>
          <p:cNvPr id="30" name="îŝḷîḓé-Rectangle: Folded Corner 3">
            <a:extLst>
              <a:ext uri="{FF2B5EF4-FFF2-40B4-BE49-F238E27FC236}">
                <a16:creationId xmlns:a16="http://schemas.microsoft.com/office/drawing/2014/main" id="{7904C61F-88DA-4EBD-82F2-EADC5D0AD8B0}"/>
              </a:ext>
            </a:extLst>
          </p:cNvPr>
          <p:cNvSpPr/>
          <p:nvPr/>
        </p:nvSpPr>
        <p:spPr>
          <a:xfrm>
            <a:off x="10462201" y="3748255"/>
            <a:ext cx="661908" cy="717846"/>
          </a:xfrm>
          <a:prstGeom prst="foldedCorne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30000"/>
              </a:lnSpc>
            </a:pPr>
            <a:r>
              <a:rPr altLang="zh-CN" b="1" lang="en-US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anose="020b0502040204020203" pitchFamily="34" typeface="微软雅黑 Light"/>
                <a:ea charset="-122" panose="020b0502040204020203" pitchFamily="34" typeface="微软雅黑 Light"/>
                <a:cs typeface="+mn-ea"/>
                <a:sym typeface="+mn-lt"/>
              </a:rPr>
              <a:t>03</a:t>
            </a:r>
          </a:p>
        </p:txBody>
      </p:sp>
      <p:grpSp>
        <p:nvGrpSpPr>
          <p:cNvPr id="31" name="Group 24">
            <a:extLst>
              <a:ext uri="{FF2B5EF4-FFF2-40B4-BE49-F238E27FC236}">
                <a16:creationId xmlns:a16="http://schemas.microsoft.com/office/drawing/2014/main" id="{2B7E06E9-C20F-4F6C-9BB1-34DA46A9FE06}"/>
              </a:ext>
            </a:extLst>
          </p:cNvPr>
          <p:cNvGrpSpPr/>
          <p:nvPr/>
        </p:nvGrpSpPr>
        <p:grpSpPr>
          <a:xfrm>
            <a:off x="8188186" y="4718054"/>
            <a:ext cx="3069077" cy="792262"/>
            <a:chOff x="6487915" y="1483668"/>
            <a:chExt cx="4953305" cy="903579"/>
          </a:xfrm>
        </p:grpSpPr>
        <p:sp>
          <p:nvSpPr>
            <p:cNvPr id="32" name="îŝḷîḓé-TextBox 25">
              <a:extLst>
                <a:ext uri="{FF2B5EF4-FFF2-40B4-BE49-F238E27FC236}">
                  <a16:creationId xmlns:a16="http://schemas.microsoft.com/office/drawing/2014/main" id="{3EBC5D61-968B-4526-AF45-C8A743A44E1E}"/>
                </a:ext>
              </a:extLst>
            </p:cNvPr>
            <p:cNvSpPr txBox="1"/>
            <p:nvPr/>
          </p:nvSpPr>
          <p:spPr>
            <a:xfrm>
              <a:off x="6487915" y="1483668"/>
              <a:ext cx="4953305" cy="377026"/>
            </a:xfrm>
            <a:prstGeom prst="rect">
              <a:avLst/>
            </a:prstGeom>
            <a:noFill/>
            <a:extLst>
              <a:ext uri="{909E8E84-426E-40DD-AFC4-6F175D3DCCD1}">
                <a14:hiddenFill>
                  <a:solidFill>
                    <a:schemeClr val="accent1">
                      <a:lumMod val="100000"/>
                    </a:schemeClr>
                  </a:solidFill>
                </a14:hiddenFill>
              </a:ext>
            </a:extLst>
          </p:spPr>
          <p:txBody>
            <a:bodyPr anchor="b" anchorCtr="0" bIns="0" lIns="0" rIns="0" tIns="0" wrap="none">
              <a:noAutofit/>
            </a:bodyPr>
            <a:lstStyle>
              <a:defPPr>
                <a:defRPr lang="zh-CN"/>
              </a:defPPr>
              <a:lvl1pPr algn="ctr">
                <a:lnSpc>
                  <a:spcPct val="150000"/>
                </a:lnSpc>
                <a:defRPr b="1" sz="2400">
                  <a:solidFill>
                    <a:schemeClr val="tx1">
                      <a:lumMod val="95000"/>
                      <a:lumOff val="5000"/>
                    </a:schemeClr>
                  </a:solidFill>
                  <a:latin charset="-122" panose="02000500000000000000" pitchFamily="2" typeface="印品天逸黑"/>
                  <a:ea charset="-122" panose="02000500000000000000" pitchFamily="2" typeface="印品天逸黑"/>
                  <a:cs typeface="+mn-ea"/>
                </a:defRPr>
              </a:lvl1pPr>
            </a:lstStyle>
            <a:p>
              <a:r>
                <a:rPr altLang="en-US" lang="zh-CN">
                  <a:latin charset="-122" panose="020b0502040204020203" pitchFamily="34" typeface="微软雅黑 Light"/>
                  <a:ea charset="-122" panose="020b0502040204020203" pitchFamily="34" typeface="微软雅黑 Light"/>
                  <a:sym typeface="+mn-lt"/>
                </a:rPr>
                <a:t>标题文本预设</a:t>
              </a:r>
            </a:p>
          </p:txBody>
        </p:sp>
        <p:sp>
          <p:nvSpPr>
            <p:cNvPr id="33" name="îŝḷîḓé-TextBox 26">
              <a:extLst>
                <a:ext uri="{FF2B5EF4-FFF2-40B4-BE49-F238E27FC236}">
                  <a16:creationId xmlns:a16="http://schemas.microsoft.com/office/drawing/2014/main" id="{3C2F28B1-8DD0-44EF-9B97-92468B0C4E29}"/>
                </a:ext>
              </a:extLst>
            </p:cNvPr>
            <p:cNvSpPr txBox="1"/>
            <p:nvPr/>
          </p:nvSpPr>
          <p:spPr>
            <a:xfrm>
              <a:off x="6771720" y="1860692"/>
              <a:ext cx="4417924" cy="526555"/>
            </a:xfrm>
            <a:prstGeom prst="rect">
              <a:avLst/>
            </a:prstGeom>
            <a:noFill/>
          </p:spPr>
          <p:txBody>
            <a:bodyPr anchor="t" anchorCtr="0" bIns="0" lIns="0" rIns="0" tIns="0" wrap="square">
              <a:noAutofit/>
            </a:bodyPr>
            <a:lstStyle/>
            <a:p>
              <a:pPr algn="ctr">
                <a:lnSpc>
                  <a:spcPts val="2300"/>
                </a:lnSpc>
                <a:buClr>
                  <a:srgbClr val="FFFFFF"/>
                </a:buClr>
                <a:buSzPct val="27000"/>
                <a:defRPr/>
              </a:pPr>
              <a:r>
                <a:rPr altLang="en-US" lang="zh-CN" sz="1200">
                  <a:solidFill>
                    <a:schemeClr val="tx1">
                      <a:lumMod val="95000"/>
                      <a:lumOff val="5000"/>
                    </a:schemeClr>
                  </a:solidFill>
                  <a:latin charset="-122" panose="020b0502040204020203" pitchFamily="34" typeface="微软雅黑 Light"/>
                  <a:ea charset="-122" panose="020b0502040204020203" pitchFamily="34" typeface="微软雅黑 Light"/>
                  <a:cs typeface="+mn-ea"/>
                  <a:sym typeface="+mn-lt"/>
                </a:rPr>
                <a:t>请在此处添加具体内容，文字尽量言简意赅，简单说明即可，不必过于繁琐，注意版面美观度。</a:t>
              </a:r>
            </a:p>
          </p:txBody>
        </p:sp>
      </p:grpSp>
    </p:spTree>
    <p:extLst>
      <p:ext uri="{BB962C8B-B14F-4D97-AF65-F5344CB8AC3E}">
        <p14:creationId val="2720188485"/>
      </p:ext>
    </p:extLst>
  </p:cSld>
  <p:clrMapOvr>
    <a:masterClrMapping/>
  </p:clrMapOvr>
  <mc:AlternateContent>
    <mc:Choice Requires="p14">
      <p:transition p14:dur="1750" spd="slow">
        <p14:prism isContent="1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750" id="7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id="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11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12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13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17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9"/>
    </p:bldLst>
  </p:timing>
</p:sld>
</file>

<file path=ppt/slides/slide1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5" name="组合 24">
            <a:extLst>
              <a:ext uri="{FF2B5EF4-FFF2-40B4-BE49-F238E27FC236}">
                <a16:creationId xmlns:a16="http://schemas.microsoft.com/office/drawing/2014/main" id="{33928084-FBDC-44FB-BEDE-41F7FC9F17C2}"/>
              </a:ext>
            </a:extLst>
          </p:cNvPr>
          <p:cNvGrpSpPr/>
          <p:nvPr/>
        </p:nvGrpSpPr>
        <p:grpSpPr>
          <a:xfrm>
            <a:off x="-2" y="0"/>
            <a:ext cx="12192003" cy="6886219"/>
            <a:chOff x="-2" y="0"/>
            <a:chExt cx="12192003" cy="6886219"/>
          </a:xfrm>
        </p:grpSpPr>
        <p:pic>
          <p:nvPicPr>
            <p:cNvPr id="26" name="图片 25">
              <a:extLst>
                <a:ext uri="{FF2B5EF4-FFF2-40B4-BE49-F238E27FC236}">
                  <a16:creationId xmlns:a16="http://schemas.microsoft.com/office/drawing/2014/main" id="{8847D5DE-2D9F-4B45-B345-C49B8B5463A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 rot="5400000">
              <a:off x="2660010" y="-2660012"/>
              <a:ext cx="6871980" cy="12192003"/>
            </a:xfrm>
            <a:prstGeom prst="rect">
              <a:avLst/>
            </a:prstGeom>
          </p:spPr>
        </p:pic>
        <p:pic>
          <p:nvPicPr>
            <p:cNvPr id="27" name="图片 26">
              <a:extLst>
                <a:ext uri="{FF2B5EF4-FFF2-40B4-BE49-F238E27FC236}">
                  <a16:creationId xmlns:a16="http://schemas.microsoft.com/office/drawing/2014/main" id="{5565F9F4-D163-4AE4-9E05-EA43E07CF35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 rot="5400000">
              <a:off x="1245716" y="4459824"/>
              <a:ext cx="1180679" cy="3672112"/>
            </a:xfrm>
            <a:prstGeom prst="rect">
              <a:avLst/>
            </a:prstGeom>
          </p:spPr>
        </p:pic>
      </p:grp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32D99764-2648-4B4A-BF83-C5746FE74F87}"/>
              </a:ext>
            </a:extLst>
          </p:cNvPr>
          <p:cNvGrpSpPr/>
          <p:nvPr/>
        </p:nvGrpSpPr>
        <p:grpSpPr>
          <a:xfrm>
            <a:off x="580573" y="456396"/>
            <a:ext cx="11030854" cy="5958913"/>
            <a:chOff x="580573" y="456396"/>
            <a:chExt cx="11030854" cy="5958913"/>
          </a:xfrm>
        </p:grpSpPr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30516C8E-E84B-415A-A5D8-294EFC36BE98}"/>
                </a:ext>
              </a:extLst>
            </p:cNvPr>
            <p:cNvSpPr/>
            <p:nvPr/>
          </p:nvSpPr>
          <p:spPr>
            <a:xfrm>
              <a:off x="580575" y="456396"/>
              <a:ext cx="11030852" cy="5958913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1E26F714-F6AD-49C0-9292-6F52D23FD7D6}"/>
                </a:ext>
              </a:extLst>
            </p:cNvPr>
            <p:cNvSpPr/>
            <p:nvPr/>
          </p:nvSpPr>
          <p:spPr>
            <a:xfrm>
              <a:off x="580573" y="470909"/>
              <a:ext cx="11030852" cy="5930688"/>
            </a:xfrm>
            <a:prstGeom prst="rect">
              <a:avLst/>
            </a:prstGeom>
            <a:noFill/>
            <a:ln w="38100">
              <a:solidFill>
                <a:srgbClr val="7DDDDB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sp>
        <p:nvSpPr>
          <p:cNvPr id="9" name="文本框 8">
            <a:extLst>
              <a:ext uri="{FF2B5EF4-FFF2-40B4-BE49-F238E27FC236}">
                <a16:creationId xmlns:a16="http://schemas.microsoft.com/office/drawing/2014/main" id="{165ADBAA-B0C8-4F96-A0D8-70273702B3EC}"/>
              </a:ext>
            </a:extLst>
          </p:cNvPr>
          <p:cNvSpPr txBox="1"/>
          <p:nvPr/>
        </p:nvSpPr>
        <p:spPr>
          <a:xfrm>
            <a:off x="798286" y="601502"/>
            <a:ext cx="2654617" cy="6400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b="1" lang="en-US" sz="3600">
                <a:latin charset="-122" panose="020b0502040204020203" pitchFamily="34" typeface="微软雅黑 Light"/>
                <a:ea charset="-122" panose="020b0502040204020203" pitchFamily="34" typeface="微软雅黑 Light"/>
                <a:sym charset="-122" panose="02020400000000000000" pitchFamily="18" typeface="Source Han Serif SC"/>
              </a:rPr>
              <a:t>03 不足之处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3FEEEBE9-19E6-4750-BBE0-C61952B9A542}"/>
              </a:ext>
            </a:extLst>
          </p:cNvPr>
          <p:cNvSpPr txBox="1"/>
          <p:nvPr/>
        </p:nvSpPr>
        <p:spPr>
          <a:xfrm>
            <a:off x="7489119" y="1735601"/>
            <a:ext cx="2762723" cy="853440"/>
          </a:xfrm>
          <a:prstGeom prst="rect">
            <a:avLst/>
          </a:prstGeom>
          <a:noFill/>
        </p:spPr>
        <p:txBody>
          <a:bodyPr rtlCol="0" wrap="square">
            <a:spAutoFit/>
            <a:scene3d>
              <a:camera prst="orthographicFront"/>
              <a:lightRig dir="t" rig="threePt"/>
            </a:scene3d>
            <a:sp3d contourW="12700"/>
          </a:bodyPr>
          <a:lstStyle/>
          <a:p>
            <a:pPr>
              <a:lnSpc>
                <a:spcPts val="2000"/>
              </a:lnSpc>
            </a:pPr>
            <a:r>
              <a:rPr altLang="en-US" lang="zh-CN" sz="1400">
                <a:solidFill>
                  <a:schemeClr val="tx1">
                    <a:lumMod val="95000"/>
                    <a:lumOff val="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  <a:cs typeface="+mn-ea"/>
                <a:sym typeface="+mn-ea"/>
              </a:rPr>
              <a:t>请在此处添加具体内容，文字尽量言简意赅，简单说明即可，不必过于繁琐，注意版面美观度。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4F2D7AD2-B2DA-4E06-B0AE-A7DD19A6EB07}"/>
              </a:ext>
            </a:extLst>
          </p:cNvPr>
          <p:cNvSpPr txBox="1"/>
          <p:nvPr/>
        </p:nvSpPr>
        <p:spPr>
          <a:xfrm>
            <a:off x="7489119" y="3195034"/>
            <a:ext cx="2762723" cy="853440"/>
          </a:xfrm>
          <a:prstGeom prst="rect">
            <a:avLst/>
          </a:prstGeom>
          <a:noFill/>
        </p:spPr>
        <p:txBody>
          <a:bodyPr rtlCol="0" wrap="square">
            <a:spAutoFit/>
            <a:scene3d>
              <a:camera prst="orthographicFront"/>
              <a:lightRig dir="t" rig="threePt"/>
            </a:scene3d>
            <a:sp3d contourW="12700"/>
          </a:bodyPr>
          <a:lstStyle/>
          <a:p>
            <a:pPr>
              <a:lnSpc>
                <a:spcPts val="2000"/>
              </a:lnSpc>
            </a:pPr>
            <a:r>
              <a:rPr altLang="en-US" lang="zh-CN" sz="1400">
                <a:solidFill>
                  <a:schemeClr val="tx1">
                    <a:lumMod val="95000"/>
                    <a:lumOff val="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  <a:cs typeface="+mn-ea"/>
                <a:sym typeface="+mn-ea"/>
              </a:rPr>
              <a:t>请在此处添加具体内容，文字尽量言简意赅，简单说明即可，不必过于繁琐，注意版面美观度。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C64B43AA-3A28-4AE1-A9AA-106BCC602F1A}"/>
              </a:ext>
            </a:extLst>
          </p:cNvPr>
          <p:cNvSpPr txBox="1"/>
          <p:nvPr/>
        </p:nvSpPr>
        <p:spPr>
          <a:xfrm>
            <a:off x="7471179" y="4731866"/>
            <a:ext cx="2841220" cy="853440"/>
          </a:xfrm>
          <a:prstGeom prst="rect">
            <a:avLst/>
          </a:prstGeom>
          <a:noFill/>
        </p:spPr>
        <p:txBody>
          <a:bodyPr rtlCol="0" wrap="square">
            <a:spAutoFit/>
            <a:scene3d>
              <a:camera prst="orthographicFront"/>
              <a:lightRig dir="t" rig="threePt"/>
            </a:scene3d>
            <a:sp3d contourW="12700"/>
          </a:bodyPr>
          <a:lstStyle/>
          <a:p>
            <a:pPr>
              <a:lnSpc>
                <a:spcPts val="2000"/>
              </a:lnSpc>
            </a:pPr>
            <a:r>
              <a:rPr altLang="en-US" lang="zh-CN" sz="1400">
                <a:solidFill>
                  <a:schemeClr val="tx1">
                    <a:lumMod val="95000"/>
                    <a:lumOff val="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  <a:cs typeface="+mn-ea"/>
                <a:sym typeface="+mn-ea"/>
              </a:rPr>
              <a:t>请在此处添加具体内容，文字尽量言简意赅，简单说明即可，不必过于繁琐，注意版面美观度。</a:t>
            </a: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0D3A966E-1101-410F-B59D-0DE06E63BBF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883251" y="1670798"/>
            <a:ext cx="2038561" cy="3403361"/>
          </a:xfrm>
          <a:prstGeom prst="rect">
            <a:avLst/>
          </a:prstGeom>
          <a:solidFill>
            <a:srgbClr val="FFFFFF">
              <a:shade val="85000"/>
            </a:srgbClr>
          </a:solidFill>
          <a:ln cap="rnd" w="190500">
            <a:solidFill>
              <a:srgbClr val="FFFFFF"/>
            </a:solidFill>
          </a:ln>
          <a:effectLst>
            <a:outerShdw algn="tl" blurRad="50000" rotWithShape="0">
              <a:srgbClr val="000000">
                <a:alpha val="41000"/>
              </a:srgbClr>
            </a:outerShdw>
          </a:effectLst>
          <a:scene3d>
            <a:camera prst="orthographicFront"/>
            <a:lightRig dir="t" rig="twoPt">
              <a:rot lat="0" lon="0" rev="7800000"/>
            </a:lightRig>
          </a:scene3d>
          <a:sp3d contourW="6350">
            <a:bevelT h="16510" w="50800"/>
            <a:contourClr>
              <a:srgbClr val="C0C0C0"/>
            </a:contourClr>
          </a:sp3d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ECE1C983-DDBF-43FD-B396-56B06A1F8BF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3583877" y="3362054"/>
            <a:ext cx="2249198" cy="2249198"/>
          </a:xfrm>
          <a:prstGeom prst="rect">
            <a:avLst/>
          </a:prstGeom>
          <a:solidFill>
            <a:srgbClr val="FFFFFF">
              <a:shade val="85000"/>
            </a:srgbClr>
          </a:solidFill>
          <a:ln cap="rnd" w="190500">
            <a:solidFill>
              <a:srgbClr val="FFFFFF"/>
            </a:solidFill>
          </a:ln>
          <a:effectLst>
            <a:outerShdw algn="tl" blurRad="50000" rotWithShape="0">
              <a:srgbClr val="000000">
                <a:alpha val="41000"/>
              </a:srgbClr>
            </a:outerShdw>
          </a:effectLst>
          <a:scene3d>
            <a:camera prst="orthographicFront"/>
            <a:lightRig dir="t" rig="twoPt">
              <a:rot lat="0" lon="0" rev="7800000"/>
            </a:lightRig>
          </a:scene3d>
          <a:sp3d contourW="6350">
            <a:bevelT h="16510" w="50800"/>
            <a:contourClr>
              <a:srgbClr val="C0C0C0"/>
            </a:contourClr>
          </a:sp3d>
        </p:spPr>
      </p:pic>
      <p:grpSp>
        <p:nvGrpSpPr>
          <p:cNvPr id="18" name="组合 17">
            <a:extLst>
              <a:ext uri="{FF2B5EF4-FFF2-40B4-BE49-F238E27FC236}">
                <a16:creationId xmlns:a16="http://schemas.microsoft.com/office/drawing/2014/main" id="{61E46358-D2F9-4CD8-81C7-E75EC5113540}"/>
              </a:ext>
            </a:extLst>
          </p:cNvPr>
          <p:cNvGrpSpPr/>
          <p:nvPr/>
        </p:nvGrpSpPr>
        <p:grpSpPr>
          <a:xfrm>
            <a:off x="6507805" y="1707247"/>
            <a:ext cx="888779" cy="888779"/>
            <a:chOff x="6770586" y="1805549"/>
            <a:chExt cx="838057" cy="838057"/>
          </a:xfrm>
        </p:grpSpPr>
        <p:sp>
          <p:nvSpPr>
            <p:cNvPr id="19" name="î$lïḋè">
              <a:extLst>
                <a:ext uri="{FF2B5EF4-FFF2-40B4-BE49-F238E27FC236}">
                  <a16:creationId xmlns:a16="http://schemas.microsoft.com/office/drawing/2014/main" id="{70EC3ECF-A231-4892-9ED9-360917B412F5}"/>
                </a:ext>
              </a:extLst>
            </p:cNvPr>
            <p:cNvSpPr/>
            <p:nvPr/>
          </p:nvSpPr>
          <p:spPr>
            <a:xfrm>
              <a:off x="6770586" y="1805549"/>
              <a:ext cx="838057" cy="838057"/>
            </a:xfrm>
            <a:prstGeom prst="ellipse">
              <a:avLst/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1" baseline="0" cap="none" i="0" kern="1200" kumimoji="0" noProof="0" normalizeH="0" spc="0" strike="noStrike" sz="2400" u="none">
                <a:ln>
                  <a:noFill/>
                </a:ln>
                <a:solidFill>
                  <a:prstClr val="white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LnTx/>
                <a:uFillTx/>
                <a:latin charset="-122" panose="020b0502040204020203" pitchFamily="34" typeface="微软雅黑 Light"/>
                <a:ea charset="-122" panose="020b0502040204020203" pitchFamily="34" typeface="微软雅黑 Light"/>
                <a:cs typeface="+mn-lt"/>
                <a:sym charset="-122" panose="02010601030101010101" pitchFamily="2" typeface="FZHei-B01S"/>
              </a:endParaRPr>
            </a:p>
          </p:txBody>
        </p:sp>
        <p:sp>
          <p:nvSpPr>
            <p:cNvPr id="20" name="椭圆 19">
              <a:extLst>
                <a:ext uri="{FF2B5EF4-FFF2-40B4-BE49-F238E27FC236}">
                  <a16:creationId xmlns:a16="http://schemas.microsoft.com/office/drawing/2014/main" id="{E11C4A95-ACB0-4139-B311-1F46107FD478}"/>
                </a:ext>
              </a:extLst>
            </p:cNvPr>
            <p:cNvSpPr/>
            <p:nvPr/>
          </p:nvSpPr>
          <p:spPr>
            <a:xfrm>
              <a:off x="6862140" y="1894114"/>
              <a:ext cx="665222" cy="665222"/>
            </a:xfrm>
            <a:prstGeom prst="ellipse">
              <a:avLst/>
            </a:prstGeom>
            <a:solidFill>
              <a:srgbClr val="EB8C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zh-CN" b="1" lang="en-US" sz="2400">
                  <a:effectLst>
                    <a:outerShdw algn="tl" blurRad="38100" dir="2700000" dist="38100">
                      <a:srgbClr val="000000">
                        <a:alpha val="43137"/>
                      </a:srgbClr>
                    </a:outerShdw>
                  </a:effectLst>
                  <a:latin charset="-122" panose="020b0502040204020203" pitchFamily="34" typeface="微软雅黑 Light"/>
                  <a:ea charset="-122" panose="020b0502040204020203" pitchFamily="34" typeface="微软雅黑 Light"/>
                </a:rPr>
                <a:t>01</a:t>
              </a:r>
            </a:p>
          </p:txBody>
        </p:sp>
      </p:grp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8642FE22-0132-462B-B632-184EE4B64991}"/>
              </a:ext>
            </a:extLst>
          </p:cNvPr>
          <p:cNvGrpSpPr/>
          <p:nvPr/>
        </p:nvGrpSpPr>
        <p:grpSpPr>
          <a:xfrm>
            <a:off x="6559823" y="3166680"/>
            <a:ext cx="888779" cy="888779"/>
            <a:chOff x="6770586" y="1805549"/>
            <a:chExt cx="838057" cy="838057"/>
          </a:xfrm>
        </p:grpSpPr>
        <p:sp>
          <p:nvSpPr>
            <p:cNvPr id="22" name="î$lïḋè">
              <a:extLst>
                <a:ext uri="{FF2B5EF4-FFF2-40B4-BE49-F238E27FC236}">
                  <a16:creationId xmlns:a16="http://schemas.microsoft.com/office/drawing/2014/main" id="{556F9A6F-4B58-4ED7-A37B-F1304473CBD7}"/>
                </a:ext>
              </a:extLst>
            </p:cNvPr>
            <p:cNvSpPr/>
            <p:nvPr/>
          </p:nvSpPr>
          <p:spPr>
            <a:xfrm>
              <a:off x="6770586" y="1805549"/>
              <a:ext cx="838057" cy="838057"/>
            </a:xfrm>
            <a:prstGeom prst="ellipse">
              <a:avLst/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1" baseline="0" cap="none" i="0" kern="1200" kumimoji="0" noProof="0" normalizeH="0" spc="0" strike="noStrike" sz="2400" u="none">
                <a:ln>
                  <a:noFill/>
                </a:ln>
                <a:solidFill>
                  <a:prstClr val="white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LnTx/>
                <a:uFillTx/>
                <a:latin charset="-122" panose="020b0502040204020203" pitchFamily="34" typeface="微软雅黑 Light"/>
                <a:ea charset="-122" panose="020b0502040204020203" pitchFamily="34" typeface="微软雅黑 Light"/>
                <a:cs typeface="+mn-lt"/>
                <a:sym charset="-122" panose="02010601030101010101" pitchFamily="2" typeface="FZHei-B01S"/>
              </a:endParaRPr>
            </a:p>
          </p:txBody>
        </p:sp>
        <p:sp>
          <p:nvSpPr>
            <p:cNvPr id="23" name="椭圆 22">
              <a:extLst>
                <a:ext uri="{FF2B5EF4-FFF2-40B4-BE49-F238E27FC236}">
                  <a16:creationId xmlns:a16="http://schemas.microsoft.com/office/drawing/2014/main" id="{8B2AF17E-E4E2-46E7-9BEA-9C895119BE97}"/>
                </a:ext>
              </a:extLst>
            </p:cNvPr>
            <p:cNvSpPr/>
            <p:nvPr/>
          </p:nvSpPr>
          <p:spPr>
            <a:xfrm>
              <a:off x="6862140" y="1894114"/>
              <a:ext cx="665222" cy="665222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zh-CN" b="1" lang="en-US" sz="2400">
                  <a:effectLst>
                    <a:outerShdw algn="tl" blurRad="38100" dir="2700000" dist="38100">
                      <a:srgbClr val="000000">
                        <a:alpha val="43137"/>
                      </a:srgbClr>
                    </a:outerShdw>
                  </a:effectLst>
                  <a:latin charset="-122" panose="020b0502040204020203" pitchFamily="34" typeface="微软雅黑 Light"/>
                  <a:ea charset="-122" panose="020b0502040204020203" pitchFamily="34" typeface="微软雅黑 Light"/>
                </a:rPr>
                <a:t>02</a:t>
              </a:r>
            </a:p>
          </p:txBody>
        </p:sp>
      </p:grp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96BF7F5D-427E-4709-9547-1F89EFA86A1C}"/>
              </a:ext>
            </a:extLst>
          </p:cNvPr>
          <p:cNvGrpSpPr/>
          <p:nvPr/>
        </p:nvGrpSpPr>
        <p:grpSpPr>
          <a:xfrm>
            <a:off x="6589486" y="4666548"/>
            <a:ext cx="888779" cy="888779"/>
            <a:chOff x="6770586" y="1805549"/>
            <a:chExt cx="838057" cy="838057"/>
          </a:xfrm>
        </p:grpSpPr>
        <p:sp>
          <p:nvSpPr>
            <p:cNvPr id="28" name="î$lïḋè">
              <a:extLst>
                <a:ext uri="{FF2B5EF4-FFF2-40B4-BE49-F238E27FC236}">
                  <a16:creationId xmlns:a16="http://schemas.microsoft.com/office/drawing/2014/main" id="{4A98FDF0-39C8-43A0-9C0F-B478A33984AA}"/>
                </a:ext>
              </a:extLst>
            </p:cNvPr>
            <p:cNvSpPr/>
            <p:nvPr/>
          </p:nvSpPr>
          <p:spPr>
            <a:xfrm>
              <a:off x="6770586" y="1805549"/>
              <a:ext cx="838057" cy="838057"/>
            </a:xfrm>
            <a:prstGeom prst="ellipse">
              <a:avLst/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1" baseline="0" cap="none" i="0" kern="1200" kumimoji="0" noProof="0" normalizeH="0" spc="0" strike="noStrike" sz="2400" u="none">
                <a:ln>
                  <a:noFill/>
                </a:ln>
                <a:solidFill>
                  <a:prstClr val="white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LnTx/>
                <a:uFillTx/>
                <a:latin charset="-122" panose="020b0502040204020203" pitchFamily="34" typeface="微软雅黑 Light"/>
                <a:ea charset="-122" panose="020b0502040204020203" pitchFamily="34" typeface="微软雅黑 Light"/>
                <a:cs typeface="+mn-lt"/>
                <a:sym charset="-122" panose="02010601030101010101" pitchFamily="2" typeface="FZHei-B01S"/>
              </a:endParaRPr>
            </a:p>
          </p:txBody>
        </p:sp>
        <p:sp>
          <p:nvSpPr>
            <p:cNvPr id="29" name="椭圆 28">
              <a:extLst>
                <a:ext uri="{FF2B5EF4-FFF2-40B4-BE49-F238E27FC236}">
                  <a16:creationId xmlns:a16="http://schemas.microsoft.com/office/drawing/2014/main" id="{193287C3-8C39-4B75-BA07-BB074231EAC5}"/>
                </a:ext>
              </a:extLst>
            </p:cNvPr>
            <p:cNvSpPr/>
            <p:nvPr/>
          </p:nvSpPr>
          <p:spPr>
            <a:xfrm>
              <a:off x="6862140" y="1894114"/>
              <a:ext cx="665222" cy="665222"/>
            </a:xfrm>
            <a:prstGeom prst="ellipse">
              <a:avLst/>
            </a:prstGeom>
            <a:solidFill>
              <a:srgbClr val="A0E6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zh-CN" b="1" lang="en-US" sz="2400">
                  <a:effectLst>
                    <a:outerShdw algn="tl" blurRad="38100" dir="2700000" dist="38100">
                      <a:srgbClr val="000000">
                        <a:alpha val="43137"/>
                      </a:srgbClr>
                    </a:outerShdw>
                  </a:effectLst>
                  <a:latin charset="-122" panose="020b0502040204020203" pitchFamily="34" typeface="微软雅黑 Light"/>
                  <a:ea charset="-122" panose="020b0502040204020203" pitchFamily="34" typeface="微软雅黑 Light"/>
                </a:rPr>
                <a:t>03</a:t>
              </a:r>
            </a:p>
          </p:txBody>
        </p:sp>
      </p:grpSp>
    </p:spTree>
    <p:extLst>
      <p:ext uri="{BB962C8B-B14F-4D97-AF65-F5344CB8AC3E}">
        <p14:creationId val="537009099"/>
      </p:ext>
    </p:extLst>
  </p:cSld>
  <p:clrMapOvr>
    <a:masterClrMapping/>
  </p:clrMapOvr>
  <mc:AlternateContent>
    <mc:Choice Requires="p14">
      <p:transition p14:dur="1750" spd="slow">
        <p14:ferris dir="l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750" id="7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id="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11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12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13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17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id="19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750" id="2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2" nodeType="with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750" id="24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26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750" id="28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fill="hold" id="30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750" id="32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3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id="34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750" id="36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7" nodeType="afterGroup">
                            <p:stCondLst>
                              <p:cond delay="5250"/>
                            </p:stCondLst>
                            <p:childTnLst>
                              <p:par>
                                <p:cTn fill="hold" grpId="0" id="38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750" id="4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1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750" id="43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4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750" id="46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9"/>
      <p:bldP grpId="0" spid="10"/>
      <p:bldP grpId="0" spid="11"/>
      <p:bldP grpId="0" spid="12"/>
    </p:bldLst>
  </p:timing>
</p:sld>
</file>

<file path=ppt/slides/slide1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5" name="组合 14">
            <a:extLst>
              <a:ext uri="{FF2B5EF4-FFF2-40B4-BE49-F238E27FC236}">
                <a16:creationId xmlns:a16="http://schemas.microsoft.com/office/drawing/2014/main" id="{2D854170-1644-464A-AB64-2B723BD72B57}"/>
              </a:ext>
            </a:extLst>
          </p:cNvPr>
          <p:cNvGrpSpPr/>
          <p:nvPr/>
        </p:nvGrpSpPr>
        <p:grpSpPr>
          <a:xfrm>
            <a:off x="-2" y="0"/>
            <a:ext cx="12192003" cy="6886219"/>
            <a:chOff x="-2" y="0"/>
            <a:chExt cx="12192003" cy="6886219"/>
          </a:xfrm>
        </p:grpSpPr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F110D08A-AEF2-40FF-ADCD-5A933B35EA8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 rot="5400000">
              <a:off x="2660010" y="-2660012"/>
              <a:ext cx="6871980" cy="12192003"/>
            </a:xfrm>
            <a:prstGeom prst="rect">
              <a:avLst/>
            </a:prstGeom>
          </p:spPr>
        </p:pic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id="{80AD0E31-E39F-4133-BE2E-410CAF32B77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 rot="5400000">
              <a:off x="1245716" y="4459824"/>
              <a:ext cx="1180679" cy="3672112"/>
            </a:xfrm>
            <a:prstGeom prst="rect">
              <a:avLst/>
            </a:prstGeom>
          </p:spPr>
        </p:pic>
      </p:grpSp>
      <p:grpSp>
        <p:nvGrpSpPr>
          <p:cNvPr id="37" name="组合 36">
            <a:extLst>
              <a:ext uri="{FF2B5EF4-FFF2-40B4-BE49-F238E27FC236}">
                <a16:creationId xmlns:a16="http://schemas.microsoft.com/office/drawing/2014/main" id="{BBECD7D0-B1E8-47D6-A0A9-167DD71A5792}"/>
              </a:ext>
            </a:extLst>
          </p:cNvPr>
          <p:cNvGrpSpPr/>
          <p:nvPr/>
        </p:nvGrpSpPr>
        <p:grpSpPr>
          <a:xfrm>
            <a:off x="580573" y="456396"/>
            <a:ext cx="11030854" cy="5958913"/>
            <a:chOff x="580573" y="456396"/>
            <a:chExt cx="11030854" cy="5958913"/>
          </a:xfrm>
        </p:grpSpPr>
        <p:sp>
          <p:nvSpPr>
            <p:cNvPr id="38" name="矩形 37">
              <a:extLst>
                <a:ext uri="{FF2B5EF4-FFF2-40B4-BE49-F238E27FC236}">
                  <a16:creationId xmlns:a16="http://schemas.microsoft.com/office/drawing/2014/main" id="{66842765-D8D6-4026-90B4-94AA25999AC1}"/>
                </a:ext>
              </a:extLst>
            </p:cNvPr>
            <p:cNvSpPr/>
            <p:nvPr/>
          </p:nvSpPr>
          <p:spPr>
            <a:xfrm>
              <a:off x="580575" y="456396"/>
              <a:ext cx="11030852" cy="5958913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9" name="矩形 38">
              <a:extLst>
                <a:ext uri="{FF2B5EF4-FFF2-40B4-BE49-F238E27FC236}">
                  <a16:creationId xmlns:a16="http://schemas.microsoft.com/office/drawing/2014/main" id="{2355F23D-65FA-4458-99D1-C7C1881A2C02}"/>
                </a:ext>
              </a:extLst>
            </p:cNvPr>
            <p:cNvSpPr/>
            <p:nvPr/>
          </p:nvSpPr>
          <p:spPr>
            <a:xfrm>
              <a:off x="580573" y="470909"/>
              <a:ext cx="11030852" cy="5930688"/>
            </a:xfrm>
            <a:prstGeom prst="rect">
              <a:avLst/>
            </a:prstGeom>
            <a:noFill/>
            <a:ln w="38100">
              <a:solidFill>
                <a:srgbClr val="7DDDDB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27" name="文本框 26">
            <a:extLst>
              <a:ext uri="{FF2B5EF4-FFF2-40B4-BE49-F238E27FC236}">
                <a16:creationId xmlns:a16="http://schemas.microsoft.com/office/drawing/2014/main" id="{26B7C1D5-47D6-4469-96F6-92BA324238F9}"/>
              </a:ext>
            </a:extLst>
          </p:cNvPr>
          <p:cNvSpPr txBox="1"/>
          <p:nvPr/>
        </p:nvSpPr>
        <p:spPr>
          <a:xfrm>
            <a:off x="2356642" y="4710851"/>
            <a:ext cx="5210032" cy="5994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ts val="2000"/>
              </a:lnSpc>
              <a:defRPr/>
            </a:pPr>
            <a:r>
              <a:rPr altLang="zh-CN" kern="0" lang="id-ID" sz="1050">
                <a:solidFill>
                  <a:prstClr val="black">
                    <a:lumMod val="95000"/>
                    <a:lumOff val="5000"/>
                  </a:prst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  <a:sym typeface="+mn-ea"/>
              </a:rPr>
              <a:t>请在此处添加具体内容，文字尽量言简意赅，简单说明即可，不必过于繁琐，注意版面美观度。请在此处添加具体内容，文字尽量言简意赅。</a:t>
            </a: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DEADF0EB-302D-4F0B-B7A1-7D8931CD8558}"/>
              </a:ext>
            </a:extLst>
          </p:cNvPr>
          <p:cNvSpPr txBox="1"/>
          <p:nvPr/>
        </p:nvSpPr>
        <p:spPr>
          <a:xfrm>
            <a:off x="3360070" y="3742944"/>
            <a:ext cx="3230880" cy="10058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 sz="6000">
                <a:latin charset="-122" panose="020b0502040204020203" pitchFamily="34" typeface="微软雅黑 Light"/>
                <a:ea charset="-122" panose="020b0502040204020203" pitchFamily="34" typeface="微软雅黑 Light"/>
                <a:sym charset="-122" panose="02020400000000000000" pitchFamily="18" typeface="Source Han Serif SC"/>
              </a:rPr>
              <a:t>下步计划</a:t>
            </a:r>
          </a:p>
        </p:txBody>
      </p: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E8307063-A8CE-4510-BFBC-157213193CD7}"/>
              </a:ext>
            </a:extLst>
          </p:cNvPr>
          <p:cNvGrpSpPr/>
          <p:nvPr/>
        </p:nvGrpSpPr>
        <p:grpSpPr>
          <a:xfrm>
            <a:off x="4389991" y="2517462"/>
            <a:ext cx="1185156" cy="1118938"/>
            <a:chOff x="4879655" y="2024560"/>
            <a:chExt cx="887104" cy="837539"/>
          </a:xfrm>
          <a:solidFill>
            <a:srgbClr val="B0E1DA"/>
          </a:solidFill>
        </p:grpSpPr>
        <p:sp>
          <p:nvSpPr>
            <p:cNvPr id="30" name="椭圆 29">
              <a:extLst>
                <a:ext uri="{FF2B5EF4-FFF2-40B4-BE49-F238E27FC236}">
                  <a16:creationId xmlns:a16="http://schemas.microsoft.com/office/drawing/2014/main" id="{ABD77D02-C39F-4039-AF45-32672DE15439}"/>
                </a:ext>
              </a:extLst>
            </p:cNvPr>
            <p:cNvSpPr/>
            <p:nvPr/>
          </p:nvSpPr>
          <p:spPr>
            <a:xfrm>
              <a:off x="4879655" y="2024560"/>
              <a:ext cx="887104" cy="837539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>
                    <a:lumMod val="95000"/>
                    <a:lumOff val="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  <a:cs typeface="+mn-ea"/>
                <a:sym charset="-122" panose="02020400000000000000" pitchFamily="18" typeface="Source Han Serif SC"/>
              </a:endParaRPr>
            </a:p>
          </p:txBody>
        </p:sp>
        <p:sp>
          <p:nvSpPr>
            <p:cNvPr id="31" name="文本框 30">
              <a:extLst>
                <a:ext uri="{FF2B5EF4-FFF2-40B4-BE49-F238E27FC236}">
                  <a16:creationId xmlns:a16="http://schemas.microsoft.com/office/drawing/2014/main" id="{6AE8DEDD-8BC7-40CE-8842-08E41574E440}"/>
                </a:ext>
              </a:extLst>
            </p:cNvPr>
            <p:cNvSpPr txBox="1"/>
            <p:nvPr/>
          </p:nvSpPr>
          <p:spPr>
            <a:xfrm>
              <a:off x="5009921" y="2149027"/>
              <a:ext cx="652594" cy="615996"/>
            </a:xfrm>
            <a:prstGeom prst="rect">
              <a:avLst/>
            </a:prstGeom>
            <a:noFill/>
            <a:ln>
              <a:noFill/>
            </a:ln>
          </p:spPr>
          <p:txBody>
            <a:bodyPr rtlCol="0" wrap="none">
              <a:spAutoFit/>
            </a:bodyPr>
            <a:lstStyle/>
            <a:p>
              <a:r>
                <a:rPr altLang="zh-CN" b="1" lang="en-US" sz="4800">
                  <a:solidFill>
                    <a:schemeClr val="tx1">
                      <a:lumMod val="95000"/>
                      <a:lumOff val="5000"/>
                    </a:schemeClr>
                  </a:solidFill>
                  <a:latin charset="-122" panose="020b0502040204020203" pitchFamily="34" typeface="微软雅黑 Light"/>
                  <a:ea charset="-122" panose="020b0502040204020203" pitchFamily="34" typeface="微软雅黑 Light"/>
                  <a:cs typeface="+mn-ea"/>
                  <a:sym charset="-122" panose="02020400000000000000" pitchFamily="18" typeface="Source Han Serif SC"/>
                </a:rPr>
                <a:t>04</a:t>
              </a:r>
            </a:p>
          </p:txBody>
        </p:sp>
      </p:grpSp>
      <p:pic>
        <p:nvPicPr>
          <p:cNvPr id="3" name="图形 2">
            <a:extLst>
              <a:ext uri="{FF2B5EF4-FFF2-40B4-BE49-F238E27FC236}">
                <a16:creationId xmlns:a16="http://schemas.microsoft.com/office/drawing/2014/main" id="{69DC815C-FF51-498F-AD83-2D1D3DAC5E8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8900000">
            <a:off x="7376177" y="1875956"/>
            <a:ext cx="4551225" cy="3119792"/>
          </a:xfrm>
          <a:prstGeom prst="rect">
            <a:avLst/>
          </a:prstGeom>
        </p:spPr>
      </p:pic>
      <p:pic>
        <p:nvPicPr>
          <p:cNvPr id="32" name="图形 31">
            <a:extLst>
              <a:ext uri="{FF2B5EF4-FFF2-40B4-BE49-F238E27FC236}">
                <a16:creationId xmlns:a16="http://schemas.microsoft.com/office/drawing/2014/main" id="{CE672325-C45D-4886-9C9B-A80873ED461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16200000">
            <a:off x="1274832" y="505285"/>
            <a:ext cx="2088968" cy="2705592"/>
          </a:xfrm>
          <a:prstGeom prst="rect">
            <a:avLst/>
          </a:prstGeom>
        </p:spPr>
      </p:pic>
    </p:spTree>
    <p:extLst>
      <p:ext uri="{BB962C8B-B14F-4D97-AF65-F5344CB8AC3E}">
        <p14:creationId val="229837140"/>
      </p:ext>
    </p:extLst>
  </p:cSld>
  <p:clrMapOvr>
    <a:masterClrMapping/>
  </p:clrMapOvr>
  <mc:AlternateContent>
    <mc:Choice Requires="p14">
      <p:transition p14:dur="1750" spd="slow">
        <p14:flip dir="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750" id="7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id="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11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12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13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5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17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18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id="20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22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23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24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25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27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29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3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31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fill="hold" grpId="0" id="33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35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6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37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39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4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7"/>
      <p:bldP grpId="0" spid="28"/>
    </p:bldLst>
  </p:timing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6" name="组合 5">
            <a:extLst>
              <a:ext uri="{FF2B5EF4-FFF2-40B4-BE49-F238E27FC236}">
                <a16:creationId xmlns:a16="http://schemas.microsoft.com/office/drawing/2014/main" id="{E384B531-7B09-472D-8D52-B9CFC6A071DB}"/>
              </a:ext>
            </a:extLst>
          </p:cNvPr>
          <p:cNvGrpSpPr/>
          <p:nvPr/>
        </p:nvGrpSpPr>
        <p:grpSpPr>
          <a:xfrm>
            <a:off x="-2" y="0"/>
            <a:ext cx="12192003" cy="6886219"/>
            <a:chOff x="-2" y="0"/>
            <a:chExt cx="12192003" cy="6886219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8FE9D599-E55F-46A7-9B76-EA859BB76BB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 rot="5400000">
              <a:off x="2660010" y="-2660012"/>
              <a:ext cx="6871980" cy="12192003"/>
            </a:xfrm>
            <a:prstGeom prst="rect">
              <a:avLst/>
            </a:prstGeom>
          </p:spPr>
        </p:pic>
        <p:pic>
          <p:nvPicPr>
            <p:cNvPr id="35" name="图片 34">
              <a:extLst>
                <a:ext uri="{FF2B5EF4-FFF2-40B4-BE49-F238E27FC236}">
                  <a16:creationId xmlns:a16="http://schemas.microsoft.com/office/drawing/2014/main" id="{208DB73B-89B2-4E62-941D-FBBBA938D55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 rot="5400000">
              <a:off x="1245716" y="4459824"/>
              <a:ext cx="1180679" cy="3672112"/>
            </a:xfrm>
            <a:prstGeom prst="rect">
              <a:avLst/>
            </a:prstGeom>
          </p:spPr>
        </p:pic>
      </p:grp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C00B55A9-8B19-4A9A-A79F-E0628FF8E268}"/>
              </a:ext>
            </a:extLst>
          </p:cNvPr>
          <p:cNvGrpSpPr/>
          <p:nvPr/>
        </p:nvGrpSpPr>
        <p:grpSpPr>
          <a:xfrm>
            <a:off x="580573" y="456396"/>
            <a:ext cx="11030854" cy="5958913"/>
            <a:chOff x="580573" y="456396"/>
            <a:chExt cx="11030854" cy="5958913"/>
          </a:xfrm>
        </p:grpSpPr>
        <p:sp>
          <p:nvSpPr>
            <p:cNvPr id="33" name="矩形 32">
              <a:extLst>
                <a:ext uri="{FF2B5EF4-FFF2-40B4-BE49-F238E27FC236}">
                  <a16:creationId xmlns:a16="http://schemas.microsoft.com/office/drawing/2014/main" id="{B75E3D3F-8223-4052-AA04-180E19DB19FF}"/>
                </a:ext>
              </a:extLst>
            </p:cNvPr>
            <p:cNvSpPr/>
            <p:nvPr/>
          </p:nvSpPr>
          <p:spPr>
            <a:xfrm>
              <a:off x="580575" y="456396"/>
              <a:ext cx="11030852" cy="5958913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4" name="矩形 33">
              <a:extLst>
                <a:ext uri="{FF2B5EF4-FFF2-40B4-BE49-F238E27FC236}">
                  <a16:creationId xmlns:a16="http://schemas.microsoft.com/office/drawing/2014/main" id="{B85C627F-0BB4-45FF-B409-369FDF990367}"/>
                </a:ext>
              </a:extLst>
            </p:cNvPr>
            <p:cNvSpPr/>
            <p:nvPr/>
          </p:nvSpPr>
          <p:spPr>
            <a:xfrm>
              <a:off x="580573" y="470909"/>
              <a:ext cx="11030852" cy="5930688"/>
            </a:xfrm>
            <a:prstGeom prst="rect">
              <a:avLst/>
            </a:prstGeom>
            <a:noFill/>
            <a:ln w="38100">
              <a:solidFill>
                <a:srgbClr val="7DDDDB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8" name="1">
            <a:extLst>
              <a:ext uri="{FF2B5EF4-FFF2-40B4-BE49-F238E27FC236}">
                <a16:creationId xmlns:a16="http://schemas.microsoft.com/office/drawing/2014/main" id="{4CA38CB5-10B1-4A32-AE50-F11095289459}"/>
              </a:ext>
            </a:extLst>
          </p:cNvPr>
          <p:cNvSpPr/>
          <p:nvPr/>
        </p:nvSpPr>
        <p:spPr>
          <a:xfrm>
            <a:off x="4870882" y="2771776"/>
            <a:ext cx="819689" cy="819689"/>
          </a:xfrm>
          <a:prstGeom prst="ellipse">
            <a:avLst/>
          </a:prstGeom>
          <a:solidFill>
            <a:srgbClr val="EB8CA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b="1" lang="en-US" sz="3200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anose="020b0502040204020203" pitchFamily="34" typeface="微软雅黑 Light"/>
                <a:ea charset="-122" panose="020b0502040204020203" pitchFamily="34" typeface="微软雅黑 Light"/>
                <a:cs typeface="+mn-ea"/>
                <a:sym charset="-122" panose="02020400000000000000" pitchFamily="18" typeface="Source Han Serif SC"/>
              </a:rPr>
              <a:t>1</a:t>
            </a:r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1A83E67C-8FC4-4B0A-AEB6-290C48B15E71}"/>
              </a:ext>
            </a:extLst>
          </p:cNvPr>
          <p:cNvGrpSpPr/>
          <p:nvPr/>
        </p:nvGrpSpPr>
        <p:grpSpPr>
          <a:xfrm>
            <a:off x="7149455" y="2682732"/>
            <a:ext cx="3341387" cy="1143394"/>
            <a:chOff x="7315215" y="2190295"/>
            <a:chExt cx="3341387" cy="1143394"/>
          </a:xfrm>
        </p:grpSpPr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1D50A07F-0A85-4AC4-BF22-DA7DCCB88590}"/>
                </a:ext>
              </a:extLst>
            </p:cNvPr>
            <p:cNvSpPr txBox="1"/>
            <p:nvPr/>
          </p:nvSpPr>
          <p:spPr>
            <a:xfrm>
              <a:off x="7368607" y="2728395"/>
              <a:ext cx="3287996" cy="5994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lvl="0">
                <a:lnSpc>
                  <a:spcPts val="2000"/>
                </a:lnSpc>
                <a:defRPr/>
              </a:pPr>
              <a:r>
                <a:rPr altLang="zh-CN" kern="0" lang="id-ID" sz="1200">
                  <a:solidFill>
                    <a:prstClr val="black">
                      <a:lumMod val="95000"/>
                      <a:lumOff val="5000"/>
                    </a:prstClr>
                  </a:solidFill>
                  <a:latin charset="-122" panose="020b0502040204020203" pitchFamily="34" typeface="微软雅黑 Light"/>
                  <a:ea charset="-122" panose="020b0502040204020203" pitchFamily="34" typeface="微软雅黑 Light"/>
                  <a:sym typeface="+mn-ea"/>
                </a:rPr>
                <a:t>请在此处添加具体内容，文字尽量言简意赅，简单说明即可。</a:t>
              </a:r>
            </a:p>
          </p:txBody>
        </p:sp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C3119EA6-8D9E-4D96-A426-2CA6BF4E65C0}"/>
                </a:ext>
              </a:extLst>
            </p:cNvPr>
            <p:cNvSpPr txBox="1"/>
            <p:nvPr/>
          </p:nvSpPr>
          <p:spPr>
            <a:xfrm>
              <a:off x="7315214" y="2190295"/>
              <a:ext cx="3161571" cy="5791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b="1" lang="zh-CN" sz="3200">
                  <a:solidFill>
                    <a:schemeClr val="tx1">
                      <a:lumMod val="95000"/>
                      <a:lumOff val="5000"/>
                    </a:schemeClr>
                  </a:solidFill>
                  <a:latin charset="-122" panose="020b0502040204020203" pitchFamily="34" typeface="微软雅黑 Light"/>
                  <a:ea charset="-122" panose="020b0502040204020203" pitchFamily="34" typeface="微软雅黑 Light"/>
                  <a:cs typeface="+mn-ea"/>
                  <a:sym charset="-122" panose="02020400000000000000" pitchFamily="18" typeface="Source Han Serif SC"/>
                </a:rPr>
                <a:t>完成情况</a:t>
              </a:r>
            </a:p>
          </p:txBody>
        </p:sp>
      </p:grp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084F1BB4-02A3-4B70-94DB-34BEA996EF6F}"/>
              </a:ext>
            </a:extLst>
          </p:cNvPr>
          <p:cNvGrpSpPr/>
          <p:nvPr/>
        </p:nvGrpSpPr>
        <p:grpSpPr>
          <a:xfrm>
            <a:off x="7149455" y="4293268"/>
            <a:ext cx="3391877" cy="1138574"/>
            <a:chOff x="7315215" y="2117967"/>
            <a:chExt cx="3391877" cy="1138574"/>
          </a:xfrm>
        </p:grpSpPr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E7DFEF61-7139-4B4A-8006-C764AD4C35BD}"/>
                </a:ext>
              </a:extLst>
            </p:cNvPr>
            <p:cNvSpPr txBox="1"/>
            <p:nvPr/>
          </p:nvSpPr>
          <p:spPr>
            <a:xfrm>
              <a:off x="7405754" y="2651247"/>
              <a:ext cx="3301338" cy="5994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 lvl="0">
                <a:lnSpc>
                  <a:spcPts val="2000"/>
                </a:lnSpc>
                <a:defRPr kern="0" sz="1200">
                  <a:solidFill>
                    <a:prstClr val="black">
                      <a:lumMod val="95000"/>
                      <a:lumOff val="5000"/>
                    </a:prstClr>
                  </a:solidFill>
                  <a:latin charset="-122" panose="02000500000000000000" pitchFamily="2" typeface="印品天逸黑"/>
                  <a:ea charset="-122" panose="02000500000000000000" pitchFamily="2" typeface="印品天逸黑"/>
                </a:defRPr>
              </a:lvl1pPr>
            </a:lstStyle>
            <a:p>
              <a:r>
                <a:rPr altLang="zh-CN" lang="id-ID">
                  <a:latin charset="-122" panose="020b0502040204020203" pitchFamily="34" typeface="微软雅黑 Light"/>
                  <a:ea charset="-122" panose="020b0502040204020203" pitchFamily="34" typeface="微软雅黑 Light"/>
                  <a:sym typeface="+mn-ea"/>
                </a:rPr>
                <a:t>请在此处添加具体内容，文字尽量言简意赅，简单说明即可。</a:t>
              </a:r>
            </a:p>
          </p:txBody>
        </p:sp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2A168CA7-8B24-4430-8A96-093D780F92EB}"/>
                </a:ext>
              </a:extLst>
            </p:cNvPr>
            <p:cNvSpPr txBox="1"/>
            <p:nvPr/>
          </p:nvSpPr>
          <p:spPr>
            <a:xfrm>
              <a:off x="7315214" y="2117966"/>
              <a:ext cx="3161571" cy="5791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>
                <a:defRPr sz="3200">
                  <a:solidFill>
                    <a:schemeClr val="tx1">
                      <a:lumMod val="95000"/>
                      <a:lumOff val="5000"/>
                    </a:schemeClr>
                  </a:solidFill>
                  <a:latin charset="-122" panose="02000500000000000000" pitchFamily="2" typeface="印品天逸黑"/>
                  <a:ea charset="-122" panose="02000500000000000000" pitchFamily="2" typeface="印品天逸黑"/>
                  <a:cs typeface="+mn-ea"/>
                </a:defRPr>
              </a:lvl1pPr>
            </a:lstStyle>
            <a:p>
              <a:r>
                <a:rPr altLang="en-US" b="1" lang="zh-CN">
                  <a:latin charset="-122" panose="020b0502040204020203" pitchFamily="34" typeface="微软雅黑 Light"/>
                  <a:ea charset="-122" panose="020b0502040204020203" pitchFamily="34" typeface="微软雅黑 Light"/>
                  <a:sym charset="-122" panose="02020400000000000000" pitchFamily="18" typeface="Source Han Serif SC"/>
                </a:rPr>
                <a:t>下步计划</a:t>
              </a:r>
            </a:p>
          </p:txBody>
        </p:sp>
      </p:grp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B8C7B45B-76E3-4E82-8EBC-1037BA272CDE}"/>
              </a:ext>
            </a:extLst>
          </p:cNvPr>
          <p:cNvGrpSpPr/>
          <p:nvPr/>
        </p:nvGrpSpPr>
        <p:grpSpPr>
          <a:xfrm>
            <a:off x="1522656" y="2682732"/>
            <a:ext cx="3287996" cy="1190069"/>
            <a:chOff x="7916796" y="2117329"/>
            <a:chExt cx="3287996" cy="1190069"/>
          </a:xfrm>
        </p:grpSpPr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5D59D2A6-77E4-4FFA-A098-507F27B541CE}"/>
                </a:ext>
              </a:extLst>
            </p:cNvPr>
            <p:cNvSpPr txBox="1"/>
            <p:nvPr/>
          </p:nvSpPr>
          <p:spPr>
            <a:xfrm>
              <a:off x="7916796" y="2702105"/>
              <a:ext cx="3287996" cy="5994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 algn="r" lvl="0">
                <a:lnSpc>
                  <a:spcPts val="2000"/>
                </a:lnSpc>
                <a:defRPr kern="0" sz="1200">
                  <a:solidFill>
                    <a:prstClr val="black">
                      <a:lumMod val="95000"/>
                      <a:lumOff val="5000"/>
                    </a:prstClr>
                  </a:solidFill>
                  <a:latin charset="-122" panose="02000500000000000000" pitchFamily="2" typeface="印品天逸黑"/>
                  <a:ea charset="-122" panose="02000500000000000000" pitchFamily="2" typeface="印品天逸黑"/>
                </a:defRPr>
              </a:lvl1pPr>
            </a:lstStyle>
            <a:p>
              <a:r>
                <a:rPr altLang="zh-CN" lang="id-ID">
                  <a:latin charset="-122" panose="020b0502040204020203" pitchFamily="34" typeface="微软雅黑 Light"/>
                  <a:ea charset="-122" panose="020b0502040204020203" pitchFamily="34" typeface="微软雅黑 Light"/>
                  <a:sym typeface="+mn-ea"/>
                </a:rPr>
                <a:t>请在此处添加具体内容，文字尽量言简意赅，简单说明即可。</a:t>
              </a:r>
            </a:p>
          </p:txBody>
        </p:sp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4EEE06FC-8AB0-4050-82F0-9B7F163A1E70}"/>
                </a:ext>
              </a:extLst>
            </p:cNvPr>
            <p:cNvSpPr txBox="1"/>
            <p:nvPr/>
          </p:nvSpPr>
          <p:spPr>
            <a:xfrm>
              <a:off x="7978433" y="2117329"/>
              <a:ext cx="3161571" cy="5791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 algn="r">
                <a:defRPr sz="3200">
                  <a:solidFill>
                    <a:schemeClr val="tx1">
                      <a:lumMod val="95000"/>
                      <a:lumOff val="5000"/>
                    </a:schemeClr>
                  </a:solidFill>
                  <a:latin charset="-122" panose="02000500000000000000" pitchFamily="2" typeface="印品天逸黑"/>
                  <a:ea charset="-122" panose="02000500000000000000" pitchFamily="2" typeface="印品天逸黑"/>
                  <a:cs typeface="+mn-ea"/>
                </a:defRPr>
              </a:lvl1pPr>
            </a:lstStyle>
            <a:p>
              <a:r>
                <a:rPr altLang="en-US" b="1" lang="zh-CN">
                  <a:latin charset="-122" panose="020b0502040204020203" pitchFamily="34" typeface="微软雅黑 Light"/>
                  <a:ea charset="-122" panose="020b0502040204020203" pitchFamily="34" typeface="微软雅黑 Light"/>
                  <a:sym charset="-122" panose="02020400000000000000" pitchFamily="18" typeface="Source Han Serif SC"/>
                </a:rPr>
                <a:t>工作概述</a:t>
              </a:r>
            </a:p>
          </p:txBody>
        </p:sp>
      </p:grp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DC75E2EE-B371-4F6F-8704-00B3E7851455}"/>
              </a:ext>
            </a:extLst>
          </p:cNvPr>
          <p:cNvGrpSpPr/>
          <p:nvPr/>
        </p:nvGrpSpPr>
        <p:grpSpPr>
          <a:xfrm>
            <a:off x="1523331" y="4209904"/>
            <a:ext cx="3301338" cy="1115854"/>
            <a:chOff x="7917471" y="2117329"/>
            <a:chExt cx="3301338" cy="1115854"/>
          </a:xfrm>
        </p:grpSpPr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373B97E9-9658-4920-8C42-C04E38CD3B98}"/>
                </a:ext>
              </a:extLst>
            </p:cNvPr>
            <p:cNvSpPr txBox="1"/>
            <p:nvPr/>
          </p:nvSpPr>
          <p:spPr>
            <a:xfrm>
              <a:off x="7917471" y="2627889"/>
              <a:ext cx="3301338" cy="5994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 lvl="0">
                <a:lnSpc>
                  <a:spcPts val="2000"/>
                </a:lnSpc>
                <a:defRPr kern="0" sz="1200">
                  <a:solidFill>
                    <a:prstClr val="black">
                      <a:lumMod val="95000"/>
                      <a:lumOff val="5000"/>
                    </a:prstClr>
                  </a:solidFill>
                  <a:latin charset="-122" panose="02000500000000000000" pitchFamily="2" typeface="印品天逸黑"/>
                  <a:ea charset="-122" panose="02000500000000000000" pitchFamily="2" typeface="印品天逸黑"/>
                </a:defRPr>
              </a:lvl1pPr>
            </a:lstStyle>
            <a:p>
              <a:pPr algn="r"/>
              <a:r>
                <a:rPr altLang="zh-CN" lang="id-ID">
                  <a:latin charset="-122" panose="020b0502040204020203" pitchFamily="34" typeface="微软雅黑 Light"/>
                  <a:ea charset="-122" panose="020b0502040204020203" pitchFamily="34" typeface="微软雅黑 Light"/>
                  <a:sym typeface="+mn-ea"/>
                </a:rPr>
                <a:t>请在此处添加具体内容，文字尽量言简意赅，简单说明即可。</a:t>
              </a:r>
            </a:p>
          </p:txBody>
        </p: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E39A470D-7D2A-4AD4-8432-39D3A7200A5A}"/>
                </a:ext>
              </a:extLst>
            </p:cNvPr>
            <p:cNvSpPr txBox="1"/>
            <p:nvPr/>
          </p:nvSpPr>
          <p:spPr>
            <a:xfrm>
              <a:off x="7978434" y="2117329"/>
              <a:ext cx="3161571" cy="5791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>
                <a:defRPr sz="3200">
                  <a:solidFill>
                    <a:schemeClr val="tx1">
                      <a:lumMod val="95000"/>
                      <a:lumOff val="5000"/>
                    </a:schemeClr>
                  </a:solidFill>
                  <a:latin charset="-122" panose="02000500000000000000" pitchFamily="2" typeface="印品天逸黑"/>
                  <a:ea charset="-122" panose="02000500000000000000" pitchFamily="2" typeface="印品天逸黑"/>
                  <a:cs typeface="+mn-ea"/>
                </a:defRPr>
              </a:lvl1pPr>
            </a:lstStyle>
            <a:p>
              <a:pPr algn="r"/>
              <a:r>
                <a:rPr altLang="en-US" b="1" lang="zh-CN">
                  <a:latin charset="-122" panose="020b0502040204020203" pitchFamily="34" typeface="微软雅黑 Light"/>
                  <a:ea charset="-122" panose="020b0502040204020203" pitchFamily="34" typeface="微软雅黑 Light"/>
                  <a:sym charset="-122" panose="02020400000000000000" pitchFamily="18" typeface="Source Han Serif SC"/>
                </a:rPr>
                <a:t>不足之处</a:t>
              </a:r>
            </a:p>
          </p:txBody>
        </p:sp>
      </p:grpSp>
      <p:sp>
        <p:nvSpPr>
          <p:cNvPr id="21" name="2">
            <a:extLst>
              <a:ext uri="{FF2B5EF4-FFF2-40B4-BE49-F238E27FC236}">
                <a16:creationId xmlns:a16="http://schemas.microsoft.com/office/drawing/2014/main" id="{67E91D61-0AEA-4579-953F-BF66F544878F}"/>
              </a:ext>
            </a:extLst>
          </p:cNvPr>
          <p:cNvSpPr/>
          <p:nvPr/>
        </p:nvSpPr>
        <p:spPr>
          <a:xfrm>
            <a:off x="6284839" y="2771776"/>
            <a:ext cx="819689" cy="819689"/>
          </a:xfrm>
          <a:prstGeom prst="ellipse">
            <a:avLst/>
          </a:prstGeom>
          <a:solidFill>
            <a:srgbClr val="EB8CA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b="1" lang="en-US" sz="3200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anose="020b0502040204020203" pitchFamily="34" typeface="微软雅黑 Light"/>
                <a:ea charset="-122" panose="020b0502040204020203" pitchFamily="34" typeface="微软雅黑 Light"/>
                <a:cs typeface="+mn-ea"/>
                <a:sym charset="-122" panose="02020400000000000000" pitchFamily="18" typeface="Source Han Serif SC"/>
              </a:rPr>
              <a:t>2</a:t>
            </a:r>
          </a:p>
        </p:txBody>
      </p:sp>
      <p:sp>
        <p:nvSpPr>
          <p:cNvPr id="22" name="3">
            <a:extLst>
              <a:ext uri="{FF2B5EF4-FFF2-40B4-BE49-F238E27FC236}">
                <a16:creationId xmlns:a16="http://schemas.microsoft.com/office/drawing/2014/main" id="{69562EBD-8521-4560-8038-7131FA717420}"/>
              </a:ext>
            </a:extLst>
          </p:cNvPr>
          <p:cNvSpPr/>
          <p:nvPr/>
        </p:nvSpPr>
        <p:spPr>
          <a:xfrm>
            <a:off x="4870882" y="4337923"/>
            <a:ext cx="819689" cy="819689"/>
          </a:xfrm>
          <a:prstGeom prst="ellipse">
            <a:avLst/>
          </a:prstGeom>
          <a:solidFill>
            <a:srgbClr val="EB8CA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b="1" lang="en-US" sz="3200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anose="020b0502040204020203" pitchFamily="34" typeface="微软雅黑 Light"/>
                <a:ea charset="-122" panose="020b0502040204020203" pitchFamily="34" typeface="微软雅黑 Light"/>
                <a:cs typeface="+mn-ea"/>
                <a:sym charset="-122" panose="02020400000000000000" pitchFamily="18" typeface="Source Han Serif SC"/>
              </a:rPr>
              <a:t>3</a:t>
            </a:r>
          </a:p>
        </p:txBody>
      </p:sp>
      <p:sp>
        <p:nvSpPr>
          <p:cNvPr id="23" name="4">
            <a:extLst>
              <a:ext uri="{FF2B5EF4-FFF2-40B4-BE49-F238E27FC236}">
                <a16:creationId xmlns:a16="http://schemas.microsoft.com/office/drawing/2014/main" id="{2732C104-594E-4CCC-8556-7721AD10F9C6}"/>
              </a:ext>
            </a:extLst>
          </p:cNvPr>
          <p:cNvSpPr/>
          <p:nvPr/>
        </p:nvSpPr>
        <p:spPr>
          <a:xfrm>
            <a:off x="6284839" y="4337923"/>
            <a:ext cx="819689" cy="819689"/>
          </a:xfrm>
          <a:prstGeom prst="ellipse">
            <a:avLst/>
          </a:prstGeom>
          <a:solidFill>
            <a:srgbClr val="EB8CA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b="1" lang="en-US" sz="3200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anose="020b0502040204020203" pitchFamily="34" typeface="微软雅黑 Light"/>
                <a:ea charset="-122" panose="020b0502040204020203" pitchFamily="34" typeface="微软雅黑 Light"/>
                <a:cs typeface="+mn-ea"/>
                <a:sym charset="-122" panose="02020400000000000000" pitchFamily="18" typeface="Source Han Serif SC"/>
              </a:rPr>
              <a:t>4</a:t>
            </a:r>
          </a:p>
        </p:txBody>
      </p:sp>
      <p:cxnSp>
        <p:nvCxnSpPr>
          <p:cNvPr id="24" name="直接连接符 23">
            <a:extLst>
              <a:ext uri="{FF2B5EF4-FFF2-40B4-BE49-F238E27FC236}">
                <a16:creationId xmlns:a16="http://schemas.microsoft.com/office/drawing/2014/main" id="{5FF5DDE2-52FE-4E07-A232-4E7BB50E675E}"/>
              </a:ext>
            </a:extLst>
          </p:cNvPr>
          <p:cNvCxnSpPr/>
          <p:nvPr/>
        </p:nvCxnSpPr>
        <p:spPr>
          <a:xfrm>
            <a:off x="4705476" y="2159777"/>
            <a:ext cx="2399052" cy="0"/>
          </a:xfrm>
          <a:prstGeom prst="line">
            <a:avLst/>
          </a:prstGeom>
          <a:noFill/>
          <a:ln cmpd="thickThin" w="114300">
            <a:solidFill>
              <a:srgbClr val="A0E6E4"/>
            </a:solidFill>
            <a:round/>
          </a:ln>
          <a:effectLst/>
          <a:extLst>
            <a:ext uri="{909E8E84-426E-40DD-AFC4-6F175D3DCCD1}">
              <a14:hiddenFill>
                <a:noFill/>
              </a14:hiddenFill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5" name="文本框 24">
            <a:extLst>
              <a:ext uri="{FF2B5EF4-FFF2-40B4-BE49-F238E27FC236}">
                <a16:creationId xmlns:a16="http://schemas.microsoft.com/office/drawing/2014/main" id="{CDD821CF-DC5C-441E-8B25-02BE1FE9C532}"/>
              </a:ext>
            </a:extLst>
          </p:cNvPr>
          <p:cNvSpPr txBox="1"/>
          <p:nvPr/>
        </p:nvSpPr>
        <p:spPr>
          <a:xfrm>
            <a:off x="3475857" y="1405845"/>
            <a:ext cx="4724402" cy="640080"/>
          </a:xfrm>
          <a:prstGeom prst="rect">
            <a:avLst/>
          </a:prstGeom>
          <a:noFill/>
        </p:spPr>
        <p:txBody>
          <a:bodyPr rtlCol="0" wrap="square">
            <a:spAutoFit/>
            <a:scene3d>
              <a:camera prst="orthographicFront"/>
              <a:lightRig dir="t" rig="threePt"/>
            </a:scene3d>
            <a:sp3d contourW="12700"/>
          </a:bodyPr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1" baseline="0" cap="none" i="0" kern="1200" kumimoji="0" lang="en-US" noProof="0" normalizeH="0" spc="0" strike="noStrike" sz="3600" u="none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charset="-122" panose="020b0502040204020203" pitchFamily="34" typeface="微软雅黑 Light"/>
                <a:ea charset="-122" panose="020b0502040204020203" pitchFamily="34" typeface="微软雅黑 Light"/>
                <a:cs typeface="+mn-ea"/>
                <a:sym charset="-122" panose="02020400000000000000" pitchFamily="18" typeface="Source Han Serif SC"/>
              </a:rPr>
              <a:t>CONTENTS</a:t>
            </a:r>
          </a:p>
        </p:txBody>
      </p:sp>
      <p:pic>
        <p:nvPicPr>
          <p:cNvPr id="26" name="图形 25">
            <a:extLst>
              <a:ext uri="{FF2B5EF4-FFF2-40B4-BE49-F238E27FC236}">
                <a16:creationId xmlns:a16="http://schemas.microsoft.com/office/drawing/2014/main" id="{ED83ADBD-3536-4743-BABB-3302D6941E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flipH="1">
            <a:off x="9282326" y="783361"/>
            <a:ext cx="2057400" cy="2305050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1063C5DE-1114-4826-95CA-0A0F987801F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5400000">
            <a:off x="-314328" y="244389"/>
            <a:ext cx="2228850" cy="1752600"/>
          </a:xfrm>
          <a:prstGeom prst="rect">
            <a:avLst/>
          </a:prstGeom>
        </p:spPr>
      </p:pic>
    </p:spTree>
    <p:extLst>
      <p:ext uri="{BB962C8B-B14F-4D97-AF65-F5344CB8AC3E}">
        <p14:creationId val="4024658780"/>
      </p:ext>
    </p:extLst>
  </p:cSld>
  <p:clrMapOvr>
    <a:masterClrMapping/>
  </p:clrMapOvr>
  <mc:AlternateContent>
    <mc:Choice Requires="p14">
      <p:transition p14:dur="1750" spd="slow">
        <p14:vortex dir="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750" id="7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id="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11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12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13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5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750" id="17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grpId="0" id="19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2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22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23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25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750" id="27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fill="hold" grpId="0" id="2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31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32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33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4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36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37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38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9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41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42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43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4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46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47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48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9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51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52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53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4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56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57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58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9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61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62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63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4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66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67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68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9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id="70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72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73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74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75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8"/>
      <p:bldP grpId="0" spid="21"/>
      <p:bldP grpId="0" spid="22"/>
      <p:bldP grpId="0" spid="23"/>
      <p:bldP grpId="0" spid="25"/>
    </p:bldLst>
  </p:timing>
</p:sld>
</file>

<file path=ppt/slides/slide2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5" name="组合 24">
            <a:extLst>
              <a:ext uri="{FF2B5EF4-FFF2-40B4-BE49-F238E27FC236}">
                <a16:creationId xmlns:a16="http://schemas.microsoft.com/office/drawing/2014/main" id="{33928084-FBDC-44FB-BEDE-41F7FC9F17C2}"/>
              </a:ext>
            </a:extLst>
          </p:cNvPr>
          <p:cNvGrpSpPr/>
          <p:nvPr/>
        </p:nvGrpSpPr>
        <p:grpSpPr>
          <a:xfrm>
            <a:off x="-2" y="0"/>
            <a:ext cx="12192003" cy="6886219"/>
            <a:chOff x="-2" y="0"/>
            <a:chExt cx="12192003" cy="6886219"/>
          </a:xfrm>
        </p:grpSpPr>
        <p:pic>
          <p:nvPicPr>
            <p:cNvPr id="26" name="图片 25">
              <a:extLst>
                <a:ext uri="{FF2B5EF4-FFF2-40B4-BE49-F238E27FC236}">
                  <a16:creationId xmlns:a16="http://schemas.microsoft.com/office/drawing/2014/main" id="{8847D5DE-2D9F-4B45-B345-C49B8B5463A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 rot="5400000">
              <a:off x="2660010" y="-2660012"/>
              <a:ext cx="6871980" cy="12192003"/>
            </a:xfrm>
            <a:prstGeom prst="rect">
              <a:avLst/>
            </a:prstGeom>
          </p:spPr>
        </p:pic>
        <p:pic>
          <p:nvPicPr>
            <p:cNvPr id="27" name="图片 26">
              <a:extLst>
                <a:ext uri="{FF2B5EF4-FFF2-40B4-BE49-F238E27FC236}">
                  <a16:creationId xmlns:a16="http://schemas.microsoft.com/office/drawing/2014/main" id="{5565F9F4-D163-4AE4-9E05-EA43E07CF35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 rot="5400000">
              <a:off x="1245716" y="4459824"/>
              <a:ext cx="1180679" cy="3672112"/>
            </a:xfrm>
            <a:prstGeom prst="rect">
              <a:avLst/>
            </a:prstGeom>
          </p:spPr>
        </p:pic>
      </p:grp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32D99764-2648-4B4A-BF83-C5746FE74F87}"/>
              </a:ext>
            </a:extLst>
          </p:cNvPr>
          <p:cNvGrpSpPr/>
          <p:nvPr/>
        </p:nvGrpSpPr>
        <p:grpSpPr>
          <a:xfrm>
            <a:off x="580573" y="456396"/>
            <a:ext cx="11030854" cy="5958913"/>
            <a:chOff x="580573" y="456396"/>
            <a:chExt cx="11030854" cy="5958913"/>
          </a:xfrm>
        </p:grpSpPr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30516C8E-E84B-415A-A5D8-294EFC36BE98}"/>
                </a:ext>
              </a:extLst>
            </p:cNvPr>
            <p:cNvSpPr/>
            <p:nvPr/>
          </p:nvSpPr>
          <p:spPr>
            <a:xfrm>
              <a:off x="580575" y="456396"/>
              <a:ext cx="11030852" cy="5958913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1E26F714-F6AD-49C0-9292-6F52D23FD7D6}"/>
                </a:ext>
              </a:extLst>
            </p:cNvPr>
            <p:cNvSpPr/>
            <p:nvPr/>
          </p:nvSpPr>
          <p:spPr>
            <a:xfrm>
              <a:off x="580573" y="470909"/>
              <a:ext cx="11030852" cy="5930688"/>
            </a:xfrm>
            <a:prstGeom prst="rect">
              <a:avLst/>
            </a:prstGeom>
            <a:noFill/>
            <a:ln w="38100">
              <a:solidFill>
                <a:srgbClr val="7DDDDB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9" name="文本框 8">
            <a:extLst>
              <a:ext uri="{FF2B5EF4-FFF2-40B4-BE49-F238E27FC236}">
                <a16:creationId xmlns:a16="http://schemas.microsoft.com/office/drawing/2014/main" id="{165ADBAA-B0C8-4F96-A0D8-70273702B3EC}"/>
              </a:ext>
            </a:extLst>
          </p:cNvPr>
          <p:cNvSpPr txBox="1"/>
          <p:nvPr/>
        </p:nvSpPr>
        <p:spPr>
          <a:xfrm>
            <a:off x="798286" y="601502"/>
            <a:ext cx="2662555" cy="6400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b="1" lang="en-US" sz="3600">
                <a:latin charset="-122" panose="020b0502040204020203" pitchFamily="34" typeface="微软雅黑 Light"/>
                <a:ea charset="-122" panose="020b0502040204020203" pitchFamily="34" typeface="微软雅黑 Light"/>
                <a:sym charset="-122" panose="02020400000000000000" pitchFamily="18" typeface="Source Han Serif SC"/>
              </a:rPr>
              <a:t>04 下步计划</a:t>
            </a:r>
          </a:p>
        </p:txBody>
      </p:sp>
      <p:sp>
        <p:nvSpPr>
          <p:cNvPr id="30" name="文本框 1">
            <a:extLst>
              <a:ext uri="{FF2B5EF4-FFF2-40B4-BE49-F238E27FC236}">
                <a16:creationId xmlns:a16="http://schemas.microsoft.com/office/drawing/2014/main" id="{3F7FE976-7680-4AFB-98FE-9AFB6795B2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0685" y="4235791"/>
            <a:ext cx="266324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9pPr>
          </a:lstStyle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charset="0" panose="020b0604020202020204" pitchFamily="34" typeface="Arial"/>
              <a:buNone/>
              <a:defRPr/>
            </a:pPr>
            <a:r>
              <a:rPr altLang="en-US" b="1" baseline="0" cap="none" i="0" kern="1200" kumimoji="0" lang="zh-CN" noProof="0" normalizeH="0" spc="0" strike="noStrike" sz="2400" u="none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charset="-122" panose="020b0502040204020203" pitchFamily="34" typeface="微软雅黑 Light"/>
                <a:ea charset="-122" panose="020b0502040204020203" pitchFamily="34" typeface="微软雅黑 Light"/>
                <a:sym charset="0" panose="020b0604020202020204" pitchFamily="34" typeface="Arial"/>
              </a:rPr>
              <a:t>添加标题</a:t>
            </a:r>
          </a:p>
        </p:txBody>
      </p:sp>
      <p:sp>
        <p:nvSpPr>
          <p:cNvPr id="31" name="文本框 47">
            <a:extLst>
              <a:ext uri="{FF2B5EF4-FFF2-40B4-BE49-F238E27FC236}">
                <a16:creationId xmlns:a16="http://schemas.microsoft.com/office/drawing/2014/main" id="{74DB8F77-A718-4636-A73D-4713D57AEC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6497" y="4635809"/>
            <a:ext cx="2663248" cy="853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9pPr>
          </a:lstStyle>
          <a:p>
            <a:pPr algn="ctr" defTabSz="914400" eaLnBrk="1" fontAlgn="auto" hangingPunct="1" indent="0" latinLnBrk="0" lvl="0" marL="0" marR="0" rtl="0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charset="0" panose="020b0604020202020204" pitchFamily="34" typeface="Arial"/>
              <a:buNone/>
              <a:defRPr/>
            </a:pPr>
            <a:r>
              <a:rPr altLang="en-US" b="0" baseline="0" cap="none" i="0" kern="1200" kumimoji="0" lang="zh-CN" noProof="0" normalizeH="0" spc="0" strike="noStrike" sz="1200" u="none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charset="-122" panose="020b0502040204020203" pitchFamily="34" typeface="微软雅黑 Light"/>
                <a:ea charset="-122" panose="020b0502040204020203" pitchFamily="34" typeface="微软雅黑 Light"/>
                <a:sym charset="-122" panose="02020400000000000000" pitchFamily="18" typeface="Noto Serif CJK SC"/>
              </a:rPr>
              <a:t>请在此处添加具体内容，文字尽量言简意赅，简单描述即可，不必过于繁琐，注意版面美观度。</a:t>
            </a:r>
          </a:p>
        </p:txBody>
      </p:sp>
      <p:sp>
        <p:nvSpPr>
          <p:cNvPr id="32" name="文本框 48">
            <a:extLst>
              <a:ext uri="{FF2B5EF4-FFF2-40B4-BE49-F238E27FC236}">
                <a16:creationId xmlns:a16="http://schemas.microsoft.com/office/drawing/2014/main" id="{62C93BCC-09A9-4888-810F-FEAA050EDB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9917" y="4236881"/>
            <a:ext cx="266324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9pPr>
          </a:lstStyle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charset="0" panose="020b0604020202020204" pitchFamily="34" typeface="Arial"/>
              <a:buNone/>
              <a:defRPr/>
            </a:pPr>
            <a:r>
              <a:rPr altLang="en-US" b="1" baseline="0" cap="none" i="0" kern="1200" kumimoji="0" lang="zh-CN" noProof="0" normalizeH="0" spc="0" strike="noStrike" sz="2400" u="none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charset="-122" panose="020b0502040204020203" pitchFamily="34" typeface="微软雅黑 Light"/>
                <a:ea charset="-122" panose="020b0502040204020203" pitchFamily="34" typeface="微软雅黑 Light"/>
                <a:sym charset="0" panose="020b0604020202020204" pitchFamily="34" typeface="Arial"/>
              </a:rPr>
              <a:t>添加标题</a:t>
            </a:r>
          </a:p>
        </p:txBody>
      </p:sp>
      <p:sp>
        <p:nvSpPr>
          <p:cNvPr id="33" name="文本框 49">
            <a:extLst>
              <a:ext uri="{FF2B5EF4-FFF2-40B4-BE49-F238E27FC236}">
                <a16:creationId xmlns:a16="http://schemas.microsoft.com/office/drawing/2014/main" id="{91E04680-3F9F-486E-A514-B8E6B585E8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9917" y="4628188"/>
            <a:ext cx="2698138" cy="853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lnSpc>
                <a:spcPts val="2000"/>
              </a:lnSpc>
              <a:spcBef>
                <a:spcPct val="20000"/>
              </a:spcBef>
              <a:buFont charset="0" panose="020b0604020202020204" pitchFamily="34" typeface="Arial"/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defTabSz="914400" eaLnBrk="1" fontAlgn="auto" hangingPunct="1" indent="0" latinLnBrk="0" lvl="0" marL="0" marR="0" rtl="0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charset="0" panose="020b0604020202020204" pitchFamily="34" typeface="Arial"/>
              <a:buNone/>
              <a:defRPr/>
            </a:pPr>
            <a:r>
              <a:rPr altLang="en-US" b="0" baseline="0" cap="none" i="0" kern="1200" kumimoji="0" lang="zh-CN" noProof="0" normalizeH="0" spc="0" strike="noStrike" sz="1200" u="none">
                <a:ln>
                  <a:noFill/>
                </a:ln>
                <a:effectLst/>
                <a:uLnTx/>
                <a:uFillTx/>
                <a:latin charset="-122" panose="020b0502040204020203" pitchFamily="34" typeface="微软雅黑 Light"/>
                <a:ea charset="-122" panose="020b0502040204020203" pitchFamily="34" typeface="微软雅黑 Light"/>
                <a:sym charset="-122" panose="02020400000000000000" pitchFamily="18" typeface="Noto Serif CJK SC"/>
              </a:rPr>
              <a:t>请在此处添加具体内容，文字尽量言简意赅，简单描述即可，不必过于繁琐，注意版面美观度。</a:t>
            </a:r>
          </a:p>
        </p:txBody>
      </p:sp>
      <p:sp>
        <p:nvSpPr>
          <p:cNvPr id="34" name="文本框 50">
            <a:extLst>
              <a:ext uri="{FF2B5EF4-FFF2-40B4-BE49-F238E27FC236}">
                <a16:creationId xmlns:a16="http://schemas.microsoft.com/office/drawing/2014/main" id="{07B6641E-2510-4C13-BAC8-A4F5C1807A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24976" y="4229261"/>
            <a:ext cx="26609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9pPr>
          </a:lstStyle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charset="0" panose="020b0604020202020204" pitchFamily="34" typeface="Arial"/>
              <a:buNone/>
              <a:defRPr/>
            </a:pPr>
            <a:r>
              <a:rPr altLang="en-US" b="1" baseline="0" cap="none" i="0" kern="1200" kumimoji="0" lang="zh-CN" noProof="0" normalizeH="0" spc="0" strike="noStrike" sz="2400" u="none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charset="-122" panose="020b0502040204020203" pitchFamily="34" typeface="微软雅黑 Light"/>
                <a:ea charset="-122" panose="020b0502040204020203" pitchFamily="34" typeface="微软雅黑 Light"/>
                <a:sym charset="0" panose="020b0604020202020204" pitchFamily="34" typeface="Arial"/>
              </a:rPr>
              <a:t>添加标题</a:t>
            </a:r>
          </a:p>
        </p:txBody>
      </p:sp>
      <p:sp>
        <p:nvSpPr>
          <p:cNvPr id="35" name="文本框 51">
            <a:extLst>
              <a:ext uri="{FF2B5EF4-FFF2-40B4-BE49-F238E27FC236}">
                <a16:creationId xmlns:a16="http://schemas.microsoft.com/office/drawing/2014/main" id="{E19714C4-05BD-4302-98DE-9018275BB4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24975" y="4635809"/>
            <a:ext cx="2698138" cy="853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lnSpc>
                <a:spcPts val="2000"/>
              </a:lnSpc>
              <a:spcBef>
                <a:spcPct val="20000"/>
              </a:spcBef>
              <a:buFont charset="0" panose="020b0604020202020204" pitchFamily="34" typeface="Arial"/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defTabSz="914400" eaLnBrk="1" fontAlgn="auto" hangingPunct="1" indent="0" latinLnBrk="0" lvl="0" marL="0" marR="0" rtl="0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charset="0" panose="020b0604020202020204" pitchFamily="34" typeface="Arial"/>
              <a:buNone/>
              <a:defRPr/>
            </a:pPr>
            <a:r>
              <a:rPr altLang="en-US" b="0" baseline="0" cap="none" i="0" kern="1200" kumimoji="0" lang="zh-CN" noProof="0" normalizeH="0" spc="0" strike="noStrike" sz="1200" u="none">
                <a:ln>
                  <a:noFill/>
                </a:ln>
                <a:effectLst/>
                <a:uLnTx/>
                <a:uFillTx/>
                <a:latin charset="-122" panose="020b0502040204020203" pitchFamily="34" typeface="微软雅黑 Light"/>
                <a:ea charset="-122" panose="020b0502040204020203" pitchFamily="34" typeface="微软雅黑 Light"/>
                <a:sym charset="-122" panose="02020400000000000000" pitchFamily="18" typeface="Noto Serif CJK SC"/>
              </a:rPr>
              <a:t>请在此处添加具体内容，文字尽量言简意赅，简单描述即可，不必过于繁琐，注意版面美观度。</a:t>
            </a:r>
          </a:p>
        </p:txBody>
      </p:sp>
      <p:pic>
        <p:nvPicPr>
          <p:cNvPr id="36" name="图片 35">
            <a:extLst>
              <a:ext uri="{FF2B5EF4-FFF2-40B4-BE49-F238E27FC236}">
                <a16:creationId xmlns:a16="http://schemas.microsoft.com/office/drawing/2014/main" id="{6C7CD38A-B1F6-44F5-A55D-AD947E9F99F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405851" y="1829410"/>
            <a:ext cx="2722910" cy="1816811"/>
          </a:xfrm>
          <a:prstGeom prst="roundRect">
            <a:avLst>
              <a:gd fmla="val 16667" name="adj"/>
            </a:avLst>
          </a:prstGeom>
          <a:ln>
            <a:noFill/>
          </a:ln>
          <a:effectLst>
            <a:outerShdw algn="tl" blurRad="76200" dir="7800000" dist="381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contrasting">
              <a:rot lat="0" lon="0" rev="4200000"/>
            </a:lightRig>
          </a:scene3d>
          <a:sp3d prstMaterial="plastic">
            <a:bevelT h="114300" prst="relaxedInset" w="381000"/>
            <a:contourClr>
              <a:srgbClr val="969696"/>
            </a:contourClr>
          </a:sp3d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7CF5541D-D20D-4F19-8527-725CC47672D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4668526" y="1840292"/>
            <a:ext cx="2784476" cy="1854890"/>
          </a:xfrm>
          <a:prstGeom prst="roundRect">
            <a:avLst>
              <a:gd fmla="val 16667" name="adj"/>
            </a:avLst>
          </a:prstGeom>
          <a:ln>
            <a:noFill/>
          </a:ln>
          <a:effectLst>
            <a:outerShdw algn="tl" blurRad="76200" dir="7800000" dist="381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contrasting">
              <a:rot lat="0" lon="0" rev="4200000"/>
            </a:lightRig>
          </a:scene3d>
          <a:sp3d prstMaterial="plastic">
            <a:bevelT h="114300" prst="relaxedInset" w="381000"/>
            <a:contourClr>
              <a:srgbClr val="969696"/>
            </a:contourClr>
          </a:sp3d>
        </p:spPr>
      </p:pic>
      <p:pic>
        <p:nvPicPr>
          <p:cNvPr id="38" name="图片 37">
            <a:extLst>
              <a:ext uri="{FF2B5EF4-FFF2-40B4-BE49-F238E27FC236}">
                <a16:creationId xmlns:a16="http://schemas.microsoft.com/office/drawing/2014/main" id="{4D09B9EE-21D3-48D6-98CB-6BE203807FF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7899148" y="1804370"/>
            <a:ext cx="2839002" cy="1894271"/>
          </a:xfrm>
          <a:prstGeom prst="roundRect">
            <a:avLst>
              <a:gd fmla="val 16667" name="adj"/>
            </a:avLst>
          </a:prstGeom>
          <a:ln>
            <a:noFill/>
          </a:ln>
          <a:effectLst>
            <a:outerShdw algn="tl" blurRad="76200" dir="7800000" dist="381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contrasting">
              <a:rot lat="0" lon="0" rev="4200000"/>
            </a:lightRig>
          </a:scene3d>
          <a:sp3d prstMaterial="plastic">
            <a:bevelT h="114300" prst="relaxedInset" w="381000"/>
            <a:contourClr>
              <a:srgbClr val="969696"/>
            </a:contourClr>
          </a:sp3d>
        </p:spPr>
      </p:pic>
      <p:sp>
        <p:nvSpPr>
          <p:cNvPr id="39" name="椭圆 45">
            <a:extLst>
              <a:ext uri="{FF2B5EF4-FFF2-40B4-BE49-F238E27FC236}">
                <a16:creationId xmlns:a16="http://schemas.microsoft.com/office/drawing/2014/main" id="{AA64239A-08F0-4158-B951-7EB6370705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94622" y="3273538"/>
            <a:ext cx="745368" cy="745368"/>
          </a:xfrm>
          <a:prstGeom prst="ellipse">
            <a:avLst/>
          </a:prstGeom>
          <a:solidFill>
            <a:srgbClr val="EB8CA4"/>
          </a:solidFill>
          <a:ln>
            <a:noFill/>
          </a:ln>
        </p:spPr>
        <p:txBody>
          <a:bodyPr anchor="ctr"/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9pPr>
          </a:lstStyle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charset="0" panose="020b0604020202020204" pitchFamily="34" typeface="Arial"/>
              <a:buNone/>
              <a:defRPr/>
            </a:pPr>
            <a:r>
              <a:rPr altLang="zh-CN" b="1" baseline="0" cap="none" i="0" kern="1200" kumimoji="0" lang="en-US" noProof="0" normalizeH="0" spc="0" strike="noStrike" sz="1800" u="none">
                <a:ln>
                  <a:noFill/>
                </a:ln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LnTx/>
                <a:uFillTx/>
                <a:latin charset="-122" panose="020b0502040204020203" pitchFamily="34" typeface="微软雅黑 Light"/>
                <a:ea charset="-122" panose="020b0502040204020203" pitchFamily="34" typeface="微软雅黑 Light"/>
                <a:sym charset="-122" panose="02010600030101010101" pitchFamily="2" typeface="宋体"/>
              </a:rPr>
              <a:t>01</a:t>
            </a:r>
          </a:p>
        </p:txBody>
      </p:sp>
      <p:sp>
        <p:nvSpPr>
          <p:cNvPr id="40" name="椭圆 50">
            <a:extLst>
              <a:ext uri="{FF2B5EF4-FFF2-40B4-BE49-F238E27FC236}">
                <a16:creationId xmlns:a16="http://schemas.microsoft.com/office/drawing/2014/main" id="{82A7A5F0-D5EB-4766-A6D8-4A91A37BEC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13200" y="3291774"/>
            <a:ext cx="745369" cy="745368"/>
          </a:xfrm>
          <a:prstGeom prst="ellipse">
            <a:avLst/>
          </a:prstGeom>
          <a:solidFill>
            <a:srgbClr val="A0E6E4"/>
          </a:solidFill>
          <a:ln>
            <a:noFill/>
          </a:ln>
        </p:spPr>
        <p:txBody>
          <a:bodyPr anchor="ctr"/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9pPr>
          </a:lstStyle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charset="0" panose="020b0604020202020204" pitchFamily="34" typeface="Arial"/>
              <a:buNone/>
              <a:defRPr/>
            </a:pPr>
            <a:r>
              <a:rPr altLang="zh-CN" b="1" baseline="0" cap="none" i="0" kern="1200" kumimoji="0" lang="en-US" noProof="0" normalizeH="0" spc="0" strike="noStrike" sz="1800" u="none">
                <a:ln>
                  <a:noFill/>
                </a:ln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LnTx/>
                <a:uFillTx/>
                <a:latin charset="-122" panose="020b0502040204020203" pitchFamily="34" typeface="微软雅黑 Light"/>
                <a:ea charset="-122" panose="020b0502040204020203" pitchFamily="34" typeface="微软雅黑 Light"/>
                <a:sym charset="-122" panose="02010600030101010101" pitchFamily="2" typeface="宋体"/>
              </a:rPr>
              <a:t>02</a:t>
            </a:r>
          </a:p>
        </p:txBody>
      </p:sp>
      <p:sp>
        <p:nvSpPr>
          <p:cNvPr id="41" name="椭圆 55">
            <a:extLst>
              <a:ext uri="{FF2B5EF4-FFF2-40B4-BE49-F238E27FC236}">
                <a16:creationId xmlns:a16="http://schemas.microsoft.com/office/drawing/2014/main" id="{E308A5C8-8DD9-4A2E-935D-2DD18FECAB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28181" y="3317177"/>
            <a:ext cx="745369" cy="745368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anchor="ctr"/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sym charset="0" panose="020f0502020204030204" pitchFamily="34" typeface="Calibri"/>
              </a:defRPr>
            </a:lvl9pPr>
          </a:lstStyle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charset="0" panose="020b0604020202020204" pitchFamily="34" typeface="Arial"/>
              <a:buNone/>
              <a:defRPr/>
            </a:pPr>
            <a:r>
              <a:rPr altLang="zh-CN" b="1" baseline="0" cap="none" i="0" kern="1200" kumimoji="0" lang="en-US" noProof="0" normalizeH="0" spc="0" strike="noStrike" sz="1800" u="none">
                <a:ln>
                  <a:noFill/>
                </a:ln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LnTx/>
                <a:uFillTx/>
                <a:latin charset="-122" panose="020b0502040204020203" pitchFamily="34" typeface="微软雅黑 Light"/>
                <a:ea charset="-122" panose="020b0502040204020203" pitchFamily="34" typeface="微软雅黑 Light"/>
                <a:sym charset="-122" panose="02010600030101010101" pitchFamily="2" typeface="宋体"/>
              </a:rPr>
              <a:t>03</a:t>
            </a:r>
          </a:p>
        </p:txBody>
      </p:sp>
    </p:spTree>
    <p:extLst>
      <p:ext uri="{BB962C8B-B14F-4D97-AF65-F5344CB8AC3E}">
        <p14:creationId val="1803563123"/>
      </p:ext>
    </p:extLst>
  </p:cSld>
  <p:clrMapOvr>
    <a:masterClrMapping/>
  </p:clrMapOvr>
  <mc:AlternateContent>
    <mc:Choice Requires="p14">
      <p:transition p14:dur="1750" spd="slow">
        <p14:prism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750" id="7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id="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11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12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13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17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id="19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750" id="21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2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750" id="24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5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750" id="27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29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31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32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33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4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36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37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38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9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41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42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43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4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46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47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48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9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51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52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53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4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56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57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58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9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61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62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63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4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66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67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68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9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71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72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73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9"/>
      <p:bldP grpId="0" spid="30"/>
      <p:bldP grpId="0" spid="31"/>
      <p:bldP grpId="0" spid="32"/>
      <p:bldP grpId="0" spid="33"/>
      <p:bldP grpId="0" spid="34"/>
      <p:bldP grpId="0" spid="35"/>
      <p:bldP grpId="0" spid="39"/>
      <p:bldP grpId="0" spid="40"/>
      <p:bldP grpId="0" spid="41"/>
    </p:bldLst>
  </p:timing>
</p:sld>
</file>

<file path=ppt/slides/slide2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5" name="组合 24">
            <a:extLst>
              <a:ext uri="{FF2B5EF4-FFF2-40B4-BE49-F238E27FC236}">
                <a16:creationId xmlns:a16="http://schemas.microsoft.com/office/drawing/2014/main" id="{33928084-FBDC-44FB-BEDE-41F7FC9F17C2}"/>
              </a:ext>
            </a:extLst>
          </p:cNvPr>
          <p:cNvGrpSpPr/>
          <p:nvPr/>
        </p:nvGrpSpPr>
        <p:grpSpPr>
          <a:xfrm>
            <a:off x="-2" y="0"/>
            <a:ext cx="12192003" cy="6886219"/>
            <a:chOff x="-2" y="0"/>
            <a:chExt cx="12192003" cy="6886219"/>
          </a:xfrm>
        </p:grpSpPr>
        <p:pic>
          <p:nvPicPr>
            <p:cNvPr id="26" name="图片 25">
              <a:extLst>
                <a:ext uri="{FF2B5EF4-FFF2-40B4-BE49-F238E27FC236}">
                  <a16:creationId xmlns:a16="http://schemas.microsoft.com/office/drawing/2014/main" id="{8847D5DE-2D9F-4B45-B345-C49B8B5463A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 rot="5400000">
              <a:off x="2660010" y="-2660012"/>
              <a:ext cx="6871980" cy="12192003"/>
            </a:xfrm>
            <a:prstGeom prst="rect">
              <a:avLst/>
            </a:prstGeom>
          </p:spPr>
        </p:pic>
        <p:pic>
          <p:nvPicPr>
            <p:cNvPr id="27" name="图片 26">
              <a:extLst>
                <a:ext uri="{FF2B5EF4-FFF2-40B4-BE49-F238E27FC236}">
                  <a16:creationId xmlns:a16="http://schemas.microsoft.com/office/drawing/2014/main" id="{5565F9F4-D163-4AE4-9E05-EA43E07CF35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 rot="5400000">
              <a:off x="1245716" y="4459824"/>
              <a:ext cx="1180679" cy="3672112"/>
            </a:xfrm>
            <a:prstGeom prst="rect">
              <a:avLst/>
            </a:prstGeom>
          </p:spPr>
        </p:pic>
      </p:grp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32D99764-2648-4B4A-BF83-C5746FE74F87}"/>
              </a:ext>
            </a:extLst>
          </p:cNvPr>
          <p:cNvGrpSpPr/>
          <p:nvPr/>
        </p:nvGrpSpPr>
        <p:grpSpPr>
          <a:xfrm>
            <a:off x="580573" y="456396"/>
            <a:ext cx="11030854" cy="5958913"/>
            <a:chOff x="580573" y="456396"/>
            <a:chExt cx="11030854" cy="5958913"/>
          </a:xfrm>
        </p:grpSpPr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30516C8E-E84B-415A-A5D8-294EFC36BE98}"/>
                </a:ext>
              </a:extLst>
            </p:cNvPr>
            <p:cNvSpPr/>
            <p:nvPr/>
          </p:nvSpPr>
          <p:spPr>
            <a:xfrm>
              <a:off x="580575" y="456396"/>
              <a:ext cx="11030852" cy="5958913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1E26F714-F6AD-49C0-9292-6F52D23FD7D6}"/>
                </a:ext>
              </a:extLst>
            </p:cNvPr>
            <p:cNvSpPr/>
            <p:nvPr/>
          </p:nvSpPr>
          <p:spPr>
            <a:xfrm>
              <a:off x="580573" y="470909"/>
              <a:ext cx="11030852" cy="5930688"/>
            </a:xfrm>
            <a:prstGeom prst="rect">
              <a:avLst/>
            </a:prstGeom>
            <a:noFill/>
            <a:ln w="38100">
              <a:solidFill>
                <a:srgbClr val="7DDDDB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9" name="文本框 8">
            <a:extLst>
              <a:ext uri="{FF2B5EF4-FFF2-40B4-BE49-F238E27FC236}">
                <a16:creationId xmlns:a16="http://schemas.microsoft.com/office/drawing/2014/main" id="{165ADBAA-B0C8-4F96-A0D8-70273702B3EC}"/>
              </a:ext>
            </a:extLst>
          </p:cNvPr>
          <p:cNvSpPr txBox="1"/>
          <p:nvPr/>
        </p:nvSpPr>
        <p:spPr>
          <a:xfrm>
            <a:off x="798286" y="601502"/>
            <a:ext cx="2662555" cy="6400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b="1" lang="en-US" sz="3600">
                <a:latin charset="-122" panose="020b0502040204020203" pitchFamily="34" typeface="微软雅黑 Light"/>
                <a:ea charset="-122" panose="020b0502040204020203" pitchFamily="34" typeface="微软雅黑 Light"/>
                <a:sym charset="-122" panose="02020400000000000000" pitchFamily="18" typeface="Source Han Serif SC"/>
              </a:rPr>
              <a:t>04 下步计划</a:t>
            </a: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E2DFD549-203F-4EDE-9511-33982CA41000}"/>
              </a:ext>
            </a:extLst>
          </p:cNvPr>
          <p:cNvGrpSpPr/>
          <p:nvPr/>
        </p:nvGrpSpPr>
        <p:grpSpPr>
          <a:xfrm>
            <a:off x="4952385" y="2030102"/>
            <a:ext cx="2735605" cy="1369617"/>
            <a:chOff x="4051643" y="1578011"/>
            <a:chExt cx="2047173" cy="1024945"/>
          </a:xfrm>
        </p:grpSpPr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83903713-58AD-4218-AB0F-7759C2D815A1}"/>
                </a:ext>
              </a:extLst>
            </p:cNvPr>
            <p:cNvSpPr/>
            <p:nvPr/>
          </p:nvSpPr>
          <p:spPr>
            <a:xfrm>
              <a:off x="4051643" y="2054020"/>
              <a:ext cx="2047173" cy="54362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 defTabSz="914400" eaLnBrk="1" fontAlgn="auto" hangingPunct="1" indent="0" latinLnBrk="0" lvl="0" marL="0" marR="0" rtl="0">
                <a:lnSpc>
                  <a:spcPts val="25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en-US" b="0" baseline="0" cap="none" i="0" kern="1200" kumimoji="0" lang="zh-CN" noProof="0" normalizeH="0" spc="0" strike="noStrike" sz="1400" u="none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charset="-122" panose="020b0502040204020203" pitchFamily="34" typeface="微软雅黑 Light"/>
                  <a:ea charset="-122" panose="020b0502040204020203" pitchFamily="34" typeface="微软雅黑 Light"/>
                  <a:sym charset="-122" panose="02010601030101010101" pitchFamily="2" typeface="FZHei-B01S"/>
                </a:rPr>
                <a:t>请在此处添加具体内容，文字尽量言简意赅，简单说明即可。</a:t>
              </a:r>
            </a:p>
          </p:txBody>
        </p:sp>
        <p:grpSp>
          <p:nvGrpSpPr>
            <p:cNvPr id="12" name="组合 11">
              <a:extLst>
                <a:ext uri="{FF2B5EF4-FFF2-40B4-BE49-F238E27FC236}">
                  <a16:creationId xmlns:a16="http://schemas.microsoft.com/office/drawing/2014/main" id="{81CDEE14-7BFC-47E3-ACA0-037F4B01CED4}"/>
                </a:ext>
              </a:extLst>
            </p:cNvPr>
            <p:cNvGrpSpPr/>
            <p:nvPr/>
          </p:nvGrpSpPr>
          <p:grpSpPr>
            <a:xfrm>
              <a:off x="4085400" y="1578011"/>
              <a:ext cx="2013416" cy="433552"/>
              <a:chOff x="5435732" y="1578011"/>
              <a:chExt cx="2013416" cy="433552"/>
            </a:xfrm>
          </p:grpSpPr>
          <p:sp>
            <p:nvSpPr>
              <p:cNvPr id="16" name="椭圆 15">
                <a:extLst>
                  <a:ext uri="{FF2B5EF4-FFF2-40B4-BE49-F238E27FC236}">
                    <a16:creationId xmlns:a16="http://schemas.microsoft.com/office/drawing/2014/main" id="{E6031D76-FC74-4805-BEBF-F0F96CDBD86E}"/>
                  </a:ext>
                </a:extLst>
              </p:cNvPr>
              <p:cNvSpPr/>
              <p:nvPr/>
            </p:nvSpPr>
            <p:spPr>
              <a:xfrm>
                <a:off x="5435732" y="1578011"/>
                <a:ext cx="422357" cy="422357"/>
              </a:xfrm>
              <a:prstGeom prst="ellipse">
                <a:avLst/>
              </a:prstGeom>
              <a:solidFill>
                <a:srgbClr val="EB8CA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altLang="zh-CN" b="1" baseline="0" cap="none" i="0" kern="1200" kumimoji="0" lang="en-US" noProof="0" normalizeH="0" spc="0" strike="noStrike" sz="1600" u="none">
                    <a:ln>
                      <a:noFill/>
                    </a:ln>
                    <a:solidFill>
                      <a:prstClr val="white"/>
                    </a:solidFill>
                    <a:effectLst>
                      <a:outerShdw algn="tl" blurRad="38100" dir="2700000" dist="38100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charset="-122" panose="020b0502040204020203" pitchFamily="34" typeface="微软雅黑 Light"/>
                    <a:ea charset="-122" panose="020b0502040204020203" pitchFamily="34" typeface="微软雅黑 Light"/>
                  </a:rPr>
                  <a:t>01</a:t>
                </a:r>
              </a:p>
            </p:txBody>
          </p:sp>
          <p:sp>
            <p:nvSpPr>
              <p:cNvPr id="17" name="矩形 16">
                <a:extLst>
                  <a:ext uri="{FF2B5EF4-FFF2-40B4-BE49-F238E27FC236}">
                    <a16:creationId xmlns:a16="http://schemas.microsoft.com/office/drawing/2014/main" id="{13195EE9-D00E-41DB-9907-10F7C8D2E99E}"/>
                  </a:ext>
                </a:extLst>
              </p:cNvPr>
              <p:cNvSpPr/>
              <p:nvPr/>
            </p:nvSpPr>
            <p:spPr>
              <a:xfrm>
                <a:off x="5862633" y="1666079"/>
                <a:ext cx="1586515" cy="3421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l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altLang="en-US" b="1" lang="zh-CN" sz="24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charset="-122" panose="020b0502040204020203" pitchFamily="34" typeface="微软雅黑 Light"/>
                    <a:ea charset="-122" panose="020b0502040204020203" pitchFamily="34" typeface="微软雅黑 Light"/>
                    <a:cs charset="0" panose="020b0604020202020204" pitchFamily="34" typeface="Arial"/>
                  </a:rPr>
                  <a:t>输入标题</a:t>
                </a:r>
              </a:p>
            </p:txBody>
          </p:sp>
        </p:grpSp>
      </p:grp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B176336E-55B5-44D8-BA4D-06FBEBAC0077}"/>
              </a:ext>
            </a:extLst>
          </p:cNvPr>
          <p:cNvGrpSpPr/>
          <p:nvPr/>
        </p:nvGrpSpPr>
        <p:grpSpPr>
          <a:xfrm>
            <a:off x="8365360" y="2030102"/>
            <a:ext cx="2735605" cy="1369617"/>
            <a:chOff x="6605722" y="1578011"/>
            <a:chExt cx="2047173" cy="1024945"/>
          </a:xfrm>
        </p:grpSpPr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8CB9A15F-B4F6-403F-AF52-65B60FC7AB6B}"/>
                </a:ext>
              </a:extLst>
            </p:cNvPr>
            <p:cNvSpPr/>
            <p:nvPr/>
          </p:nvSpPr>
          <p:spPr>
            <a:xfrm>
              <a:off x="6605723" y="2054020"/>
              <a:ext cx="2047173" cy="54362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2500"/>
                </a:lnSpc>
              </a:pPr>
              <a:r>
                <a:rPr altLang="en-US" lang="zh-CN" sz="1400">
                  <a:solidFill>
                    <a:prstClr val="black">
                      <a:lumMod val="85000"/>
                      <a:lumOff val="15000"/>
                    </a:prstClr>
                  </a:solidFill>
                  <a:latin charset="-122" panose="020b0502040204020203" pitchFamily="34" typeface="微软雅黑 Light"/>
                  <a:ea charset="-122" panose="020b0502040204020203" pitchFamily="34" typeface="微软雅黑 Light"/>
                  <a:sym charset="-122" panose="02010601030101010101" pitchFamily="2" typeface="FZHei-B01S"/>
                </a:rPr>
                <a:t>请在此处添加具体内容，文字尽量言简意赅，简单说明即可。</a:t>
              </a:r>
            </a:p>
          </p:txBody>
        </p:sp>
        <p:sp>
          <p:nvSpPr>
            <p:cNvPr id="20" name="椭圆 19">
              <a:extLst>
                <a:ext uri="{FF2B5EF4-FFF2-40B4-BE49-F238E27FC236}">
                  <a16:creationId xmlns:a16="http://schemas.microsoft.com/office/drawing/2014/main" id="{DB233934-7405-47C7-8DE0-2540216910CD}"/>
                </a:ext>
              </a:extLst>
            </p:cNvPr>
            <p:cNvSpPr/>
            <p:nvPr/>
          </p:nvSpPr>
          <p:spPr>
            <a:xfrm>
              <a:off x="6639479" y="1578011"/>
              <a:ext cx="422357" cy="422357"/>
            </a:xfrm>
            <a:prstGeom prst="ellipse">
              <a:avLst/>
            </a:prstGeom>
            <a:solidFill>
              <a:srgbClr val="A0E6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zh-CN" b="1" baseline="0" cap="none" i="0" kern="1200" kumimoji="0" lang="en-US" noProof="0" normalizeH="0" spc="0" strike="noStrike" sz="1600" u="none">
                  <a:ln>
                    <a:noFill/>
                  </a:ln>
                  <a:solidFill>
                    <a:prstClr val="white"/>
                  </a:solidFill>
                  <a:effectLst>
                    <a:outerShdw algn="tl" blurRad="38100" dir="2700000" dist="38100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charset="-122" panose="020b0502040204020203" pitchFamily="34" typeface="微软雅黑 Light"/>
                  <a:ea charset="-122" panose="020b0502040204020203" pitchFamily="34" typeface="微软雅黑 Light"/>
                </a:rPr>
                <a:t>02</a:t>
              </a:r>
            </a:p>
          </p:txBody>
        </p:sp>
        <p:sp>
          <p:nvSpPr>
            <p:cNvPr id="21" name="矩形 20">
              <a:extLst>
                <a:ext uri="{FF2B5EF4-FFF2-40B4-BE49-F238E27FC236}">
                  <a16:creationId xmlns:a16="http://schemas.microsoft.com/office/drawing/2014/main" id="{8AB44A23-A00C-485F-9C16-4E5D2C513A13}"/>
                </a:ext>
              </a:extLst>
            </p:cNvPr>
            <p:cNvSpPr/>
            <p:nvPr/>
          </p:nvSpPr>
          <p:spPr>
            <a:xfrm>
              <a:off x="7066381" y="1666079"/>
              <a:ext cx="1586515" cy="3421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altLang="en-US" b="1" lang="zh-CN" sz="2400">
                  <a:solidFill>
                    <a:schemeClr val="tx1">
                      <a:lumMod val="85000"/>
                      <a:lumOff val="15000"/>
                    </a:schemeClr>
                  </a:solidFill>
                  <a:latin charset="-122" panose="020b0502040204020203" pitchFamily="34" typeface="微软雅黑 Light"/>
                  <a:ea charset="-122" panose="020b0502040204020203" pitchFamily="34" typeface="微软雅黑 Light"/>
                  <a:cs charset="0" panose="020b0604020202020204" pitchFamily="34" typeface="Arial"/>
                </a:rPr>
                <a:t>输入标题</a:t>
              </a:r>
            </a:p>
          </p:txBody>
        </p:sp>
      </p:grp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AF58942B-D550-4F2E-9E55-7DD3D80BADA8}"/>
              </a:ext>
            </a:extLst>
          </p:cNvPr>
          <p:cNvGrpSpPr/>
          <p:nvPr/>
        </p:nvGrpSpPr>
        <p:grpSpPr>
          <a:xfrm>
            <a:off x="4952388" y="4187510"/>
            <a:ext cx="2735604" cy="1369617"/>
            <a:chOff x="4051644" y="2893539"/>
            <a:chExt cx="2047172" cy="1024945"/>
          </a:xfrm>
        </p:grpSpPr>
        <p:sp>
          <p:nvSpPr>
            <p:cNvPr id="23" name="矩形 22">
              <a:extLst>
                <a:ext uri="{FF2B5EF4-FFF2-40B4-BE49-F238E27FC236}">
                  <a16:creationId xmlns:a16="http://schemas.microsoft.com/office/drawing/2014/main" id="{677D9C63-86A9-464B-B27C-3FB59A3B381B}"/>
                </a:ext>
              </a:extLst>
            </p:cNvPr>
            <p:cNvSpPr/>
            <p:nvPr/>
          </p:nvSpPr>
          <p:spPr>
            <a:xfrm>
              <a:off x="4051645" y="3369548"/>
              <a:ext cx="2047171" cy="54362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2500"/>
                </a:lnSpc>
              </a:pPr>
              <a:r>
                <a:rPr altLang="en-US" lang="zh-CN" sz="1400">
                  <a:solidFill>
                    <a:prstClr val="black">
                      <a:lumMod val="85000"/>
                      <a:lumOff val="15000"/>
                    </a:prstClr>
                  </a:solidFill>
                  <a:latin charset="-122" panose="020b0502040204020203" pitchFamily="34" typeface="微软雅黑 Light"/>
                  <a:ea charset="-122" panose="020b0502040204020203" pitchFamily="34" typeface="微软雅黑 Light"/>
                  <a:sym charset="-122" panose="02010601030101010101" pitchFamily="2" typeface="FZHei-B01S"/>
                </a:rPr>
                <a:t>请在此处添加具体内容，文字尽量言简意赅，简单说明即可。</a:t>
              </a:r>
            </a:p>
          </p:txBody>
        </p:sp>
        <p:sp>
          <p:nvSpPr>
            <p:cNvPr id="24" name="椭圆 23">
              <a:extLst>
                <a:ext uri="{FF2B5EF4-FFF2-40B4-BE49-F238E27FC236}">
                  <a16:creationId xmlns:a16="http://schemas.microsoft.com/office/drawing/2014/main" id="{7141AA9A-A6A3-4981-B1BF-1DE55241ED2A}"/>
                </a:ext>
              </a:extLst>
            </p:cNvPr>
            <p:cNvSpPr/>
            <p:nvPr/>
          </p:nvSpPr>
          <p:spPr>
            <a:xfrm>
              <a:off x="4085400" y="2893539"/>
              <a:ext cx="422357" cy="422357"/>
            </a:xfrm>
            <a:prstGeom prst="ellipse">
              <a:avLst/>
            </a:prstGeom>
            <a:solidFill>
              <a:srgbClr val="EB8C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zh-CN" b="1" baseline="0" cap="none" i="0" kern="1200" kumimoji="0" lang="en-US" noProof="0" normalizeH="0" spc="0" strike="noStrike" sz="1600" u="none">
                  <a:ln>
                    <a:noFill/>
                  </a:ln>
                  <a:solidFill>
                    <a:prstClr val="white"/>
                  </a:solidFill>
                  <a:effectLst>
                    <a:outerShdw algn="tl" blurRad="38100" dir="2700000" dist="38100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charset="-122" panose="020b0502040204020203" pitchFamily="34" typeface="微软雅黑 Light"/>
                  <a:ea charset="-122" panose="020b0502040204020203" pitchFamily="34" typeface="微软雅黑 Light"/>
                </a:rPr>
                <a:t>03</a:t>
              </a:r>
            </a:p>
          </p:txBody>
        </p:sp>
        <p:sp>
          <p:nvSpPr>
            <p:cNvPr id="28" name="矩形 27">
              <a:extLst>
                <a:ext uri="{FF2B5EF4-FFF2-40B4-BE49-F238E27FC236}">
                  <a16:creationId xmlns:a16="http://schemas.microsoft.com/office/drawing/2014/main" id="{572CF9E5-71C8-42F9-8455-07CF0D69B37D}"/>
                </a:ext>
              </a:extLst>
            </p:cNvPr>
            <p:cNvSpPr/>
            <p:nvPr/>
          </p:nvSpPr>
          <p:spPr>
            <a:xfrm>
              <a:off x="4512301" y="2981607"/>
              <a:ext cx="1586515" cy="3421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altLang="en-US" b="1" lang="zh-CN" sz="2400">
                  <a:solidFill>
                    <a:schemeClr val="tx1">
                      <a:lumMod val="85000"/>
                      <a:lumOff val="15000"/>
                    </a:schemeClr>
                  </a:solidFill>
                  <a:latin charset="-122" panose="020b0502040204020203" pitchFamily="34" typeface="微软雅黑 Light"/>
                  <a:ea charset="-122" panose="020b0502040204020203" pitchFamily="34" typeface="微软雅黑 Light"/>
                  <a:cs charset="0" panose="020b0604020202020204" pitchFamily="34" typeface="Arial"/>
                </a:rPr>
                <a:t>输入标题</a:t>
              </a:r>
            </a:p>
          </p:txBody>
        </p:sp>
      </p:grp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A4A2FBED-3E97-4418-8F96-983B2CDC319B}"/>
              </a:ext>
            </a:extLst>
          </p:cNvPr>
          <p:cNvGrpSpPr/>
          <p:nvPr/>
        </p:nvGrpSpPr>
        <p:grpSpPr>
          <a:xfrm>
            <a:off x="8365362" y="4187510"/>
            <a:ext cx="2735604" cy="1369617"/>
            <a:chOff x="6605723" y="2893539"/>
            <a:chExt cx="2047172" cy="1024945"/>
          </a:xfrm>
        </p:grpSpPr>
        <p:sp>
          <p:nvSpPr>
            <p:cNvPr id="30" name="矩形 29">
              <a:extLst>
                <a:ext uri="{FF2B5EF4-FFF2-40B4-BE49-F238E27FC236}">
                  <a16:creationId xmlns:a16="http://schemas.microsoft.com/office/drawing/2014/main" id="{8D31FA0A-6A74-4085-9369-F66C01797298}"/>
                </a:ext>
              </a:extLst>
            </p:cNvPr>
            <p:cNvSpPr/>
            <p:nvPr/>
          </p:nvSpPr>
          <p:spPr>
            <a:xfrm>
              <a:off x="6605723" y="3369548"/>
              <a:ext cx="2047172" cy="54362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2500"/>
                </a:lnSpc>
              </a:pPr>
              <a:r>
                <a:rPr altLang="en-US" lang="zh-CN" sz="1400">
                  <a:solidFill>
                    <a:prstClr val="black">
                      <a:lumMod val="85000"/>
                      <a:lumOff val="15000"/>
                    </a:prstClr>
                  </a:solidFill>
                  <a:latin charset="-122" panose="020b0502040204020203" pitchFamily="34" typeface="微软雅黑 Light"/>
                  <a:ea charset="-122" panose="020b0502040204020203" pitchFamily="34" typeface="微软雅黑 Light"/>
                  <a:sym charset="-122" panose="02010601030101010101" pitchFamily="2" typeface="FZHei-B01S"/>
                </a:rPr>
                <a:t>请在此处添加具体内容，文字尽量言简意赅，简单说明即可。</a:t>
              </a:r>
            </a:p>
          </p:txBody>
        </p:sp>
        <p:sp>
          <p:nvSpPr>
            <p:cNvPr id="31" name="椭圆 30">
              <a:extLst>
                <a:ext uri="{FF2B5EF4-FFF2-40B4-BE49-F238E27FC236}">
                  <a16:creationId xmlns:a16="http://schemas.microsoft.com/office/drawing/2014/main" id="{08590CC3-FD5B-4EEB-A26D-28ACACD24EA9}"/>
                </a:ext>
              </a:extLst>
            </p:cNvPr>
            <p:cNvSpPr/>
            <p:nvPr/>
          </p:nvSpPr>
          <p:spPr>
            <a:xfrm>
              <a:off x="6639479" y="2893539"/>
              <a:ext cx="422357" cy="422357"/>
            </a:xfrm>
            <a:prstGeom prst="ellipse">
              <a:avLst/>
            </a:prstGeom>
            <a:solidFill>
              <a:srgbClr val="A0E6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zh-CN" b="1" baseline="0" cap="none" i="0" kern="1200" kumimoji="0" lang="en-US" noProof="0" normalizeH="0" spc="0" strike="noStrike" sz="1600" u="none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charset="-122" panose="020b0502040204020203" pitchFamily="34" typeface="微软雅黑 Light"/>
                  <a:ea charset="-122" panose="020b0502040204020203" pitchFamily="34" typeface="微软雅黑 Light"/>
                </a:rPr>
                <a:t>03</a:t>
              </a:r>
            </a:p>
          </p:txBody>
        </p:sp>
        <p:sp>
          <p:nvSpPr>
            <p:cNvPr id="32" name="矩形 31">
              <a:extLst>
                <a:ext uri="{FF2B5EF4-FFF2-40B4-BE49-F238E27FC236}">
                  <a16:creationId xmlns:a16="http://schemas.microsoft.com/office/drawing/2014/main" id="{6CAAFACE-841A-46BF-968D-AF6B589DCB46}"/>
                </a:ext>
              </a:extLst>
            </p:cNvPr>
            <p:cNvSpPr/>
            <p:nvPr/>
          </p:nvSpPr>
          <p:spPr>
            <a:xfrm>
              <a:off x="7066381" y="2981607"/>
              <a:ext cx="1586515" cy="3421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altLang="en-US" b="1" lang="zh-CN" sz="2400">
                  <a:solidFill>
                    <a:schemeClr val="tx1">
                      <a:lumMod val="85000"/>
                      <a:lumOff val="15000"/>
                    </a:schemeClr>
                  </a:solidFill>
                  <a:latin charset="-122" panose="020b0502040204020203" pitchFamily="34" typeface="微软雅黑 Light"/>
                  <a:ea charset="-122" panose="020b0502040204020203" pitchFamily="34" typeface="微软雅黑 Light"/>
                  <a:cs charset="0" panose="020b0604020202020204" pitchFamily="34" typeface="Arial"/>
                </a:rPr>
                <a:t>输入标题</a:t>
              </a:r>
            </a:p>
          </p:txBody>
        </p:sp>
      </p:grpSp>
      <p:pic>
        <p:nvPicPr>
          <p:cNvPr id="33" name="图片 32">
            <a:extLst>
              <a:ext uri="{FF2B5EF4-FFF2-40B4-BE49-F238E27FC236}">
                <a16:creationId xmlns:a16="http://schemas.microsoft.com/office/drawing/2014/main" id="{8A5DF82B-7561-497C-9413-3A1A0278F76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304894" y="1790700"/>
            <a:ext cx="2825762" cy="4236253"/>
          </a:xfrm>
          <a:prstGeom prst="rect">
            <a:avLst/>
          </a:prstGeom>
          <a:solidFill>
            <a:srgbClr val="FFFFFF">
              <a:shade val="85000"/>
            </a:srgbClr>
          </a:solidFill>
          <a:ln cap="sq" w="88900">
            <a:solidFill>
              <a:srgbClr val="FFFFFF"/>
            </a:solidFill>
            <a:miter lim="800000"/>
          </a:ln>
          <a:effectLst>
            <a:outerShdw algn="tl" blurRad="55000" dir="5400000" dist="180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twoPt">
              <a:rot lat="0" lon="0" rev="7200000"/>
            </a:lightRig>
          </a:scene3d>
          <a:sp3d>
            <a:bevelT h="19050" w="25400"/>
            <a:contourClr>
              <a:srgbClr val="FFFFFF"/>
            </a:contourClr>
          </a:sp3d>
        </p:spPr>
      </p:pic>
    </p:spTree>
    <p:extLst>
      <p:ext uri="{BB962C8B-B14F-4D97-AF65-F5344CB8AC3E}">
        <p14:creationId val="3307809092"/>
      </p:ext>
    </p:extLst>
  </p:cSld>
  <p:clrMapOvr>
    <a:masterClrMapping/>
  </p:clrMapOvr>
  <mc:AlternateContent>
    <mc:Choice Requires="p14">
      <p:transition p14:dur="1750" spd="slow">
        <p14:doors dir="vert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750" id="7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id="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11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12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13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17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id="1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1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3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fill="hold" id="25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7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8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9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1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2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3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5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6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7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9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9"/>
    </p:bldLst>
  </p:timing>
</p:sld>
</file>

<file path=ppt/slides/slide2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5" name="组合 24">
            <a:extLst>
              <a:ext uri="{FF2B5EF4-FFF2-40B4-BE49-F238E27FC236}">
                <a16:creationId xmlns:a16="http://schemas.microsoft.com/office/drawing/2014/main" id="{33928084-FBDC-44FB-BEDE-41F7FC9F17C2}"/>
              </a:ext>
            </a:extLst>
          </p:cNvPr>
          <p:cNvGrpSpPr/>
          <p:nvPr/>
        </p:nvGrpSpPr>
        <p:grpSpPr>
          <a:xfrm>
            <a:off x="-2" y="0"/>
            <a:ext cx="12192003" cy="6886219"/>
            <a:chOff x="-2" y="0"/>
            <a:chExt cx="12192003" cy="6886219"/>
          </a:xfrm>
        </p:grpSpPr>
        <p:pic>
          <p:nvPicPr>
            <p:cNvPr id="26" name="图片 25">
              <a:extLst>
                <a:ext uri="{FF2B5EF4-FFF2-40B4-BE49-F238E27FC236}">
                  <a16:creationId xmlns:a16="http://schemas.microsoft.com/office/drawing/2014/main" id="{8847D5DE-2D9F-4B45-B345-C49B8B5463A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 rot="5400000">
              <a:off x="2660010" y="-2660012"/>
              <a:ext cx="6871980" cy="12192003"/>
            </a:xfrm>
            <a:prstGeom prst="rect">
              <a:avLst/>
            </a:prstGeom>
          </p:spPr>
        </p:pic>
        <p:pic>
          <p:nvPicPr>
            <p:cNvPr id="27" name="图片 26">
              <a:extLst>
                <a:ext uri="{FF2B5EF4-FFF2-40B4-BE49-F238E27FC236}">
                  <a16:creationId xmlns:a16="http://schemas.microsoft.com/office/drawing/2014/main" id="{5565F9F4-D163-4AE4-9E05-EA43E07CF35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 rot="5400000">
              <a:off x="1245716" y="4459824"/>
              <a:ext cx="1180679" cy="3672112"/>
            </a:xfrm>
            <a:prstGeom prst="rect">
              <a:avLst/>
            </a:prstGeom>
          </p:spPr>
        </p:pic>
      </p:grp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32D99764-2648-4B4A-BF83-C5746FE74F87}"/>
              </a:ext>
            </a:extLst>
          </p:cNvPr>
          <p:cNvGrpSpPr/>
          <p:nvPr/>
        </p:nvGrpSpPr>
        <p:grpSpPr>
          <a:xfrm>
            <a:off x="580573" y="456396"/>
            <a:ext cx="11030854" cy="5958913"/>
            <a:chOff x="580573" y="456396"/>
            <a:chExt cx="11030854" cy="5958913"/>
          </a:xfrm>
        </p:grpSpPr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30516C8E-E84B-415A-A5D8-294EFC36BE98}"/>
                </a:ext>
              </a:extLst>
            </p:cNvPr>
            <p:cNvSpPr/>
            <p:nvPr/>
          </p:nvSpPr>
          <p:spPr>
            <a:xfrm>
              <a:off x="580575" y="456396"/>
              <a:ext cx="11030852" cy="5958913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1E26F714-F6AD-49C0-9292-6F52D23FD7D6}"/>
                </a:ext>
              </a:extLst>
            </p:cNvPr>
            <p:cNvSpPr/>
            <p:nvPr/>
          </p:nvSpPr>
          <p:spPr>
            <a:xfrm>
              <a:off x="580573" y="470909"/>
              <a:ext cx="11030852" cy="5930688"/>
            </a:xfrm>
            <a:prstGeom prst="rect">
              <a:avLst/>
            </a:prstGeom>
            <a:noFill/>
            <a:ln w="38100">
              <a:solidFill>
                <a:srgbClr val="7DDDDB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9" name="文本框 8">
            <a:extLst>
              <a:ext uri="{FF2B5EF4-FFF2-40B4-BE49-F238E27FC236}">
                <a16:creationId xmlns:a16="http://schemas.microsoft.com/office/drawing/2014/main" id="{165ADBAA-B0C8-4F96-A0D8-70273702B3EC}"/>
              </a:ext>
            </a:extLst>
          </p:cNvPr>
          <p:cNvSpPr txBox="1"/>
          <p:nvPr/>
        </p:nvSpPr>
        <p:spPr>
          <a:xfrm>
            <a:off x="798286" y="601502"/>
            <a:ext cx="2662555" cy="6400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b="1" lang="en-US" sz="3600">
                <a:latin charset="-122" panose="020b0502040204020203" pitchFamily="34" typeface="微软雅黑 Light"/>
                <a:ea charset="-122" panose="020b0502040204020203" pitchFamily="34" typeface="微软雅黑 Light"/>
                <a:sym charset="-122" panose="02020400000000000000" pitchFamily="18" typeface="Source Han Serif SC"/>
              </a:rPr>
              <a:t>04 下步计划</a:t>
            </a:r>
          </a:p>
        </p:txBody>
      </p:sp>
      <p:sp>
        <p:nvSpPr>
          <p:cNvPr id="10" name="6">
            <a:extLst>
              <a:ext uri="{FF2B5EF4-FFF2-40B4-BE49-F238E27FC236}">
                <a16:creationId xmlns:a16="http://schemas.microsoft.com/office/drawing/2014/main" id="{D24CCA24-886C-4D91-9776-14311D6906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9260" y="2234935"/>
            <a:ext cx="854075" cy="854075"/>
          </a:xfrm>
          <a:prstGeom prst="roundRect">
            <a:avLst>
              <a:gd fmla="val 16667" name="adj"/>
            </a:avLst>
          </a:prstGeom>
          <a:solidFill>
            <a:srgbClr val="A0E6E4"/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defTabSz="4572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charset="0" panose="020b0604020202020204" pitchFamily="34" typeface="Arial"/>
              <a:buNone/>
              <a:defRPr/>
            </a:pPr>
            <a:r>
              <a:rPr altLang="zh-CN" b="1" baseline="0" cap="none" i="0" kern="1200" kumimoji="0" lang="en-US" noProof="0" normalizeH="0" spc="0" strike="noStrike" sz="2800" u="none">
                <a:ln>
                  <a:noFill/>
                </a:ln>
                <a:solidFill>
                  <a:srgbClr val="FFFFFF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LnTx/>
                <a:uFillTx/>
                <a:latin charset="-122" panose="020b0502040204020203" pitchFamily="34" typeface="微软雅黑 Light"/>
                <a:ea charset="-122" panose="020b0502040204020203" pitchFamily="34" typeface="微软雅黑 Light"/>
                <a:cs typeface="+mn-ea"/>
                <a:sym typeface="+mn-lt"/>
              </a:rPr>
              <a:t>01</a:t>
            </a:r>
          </a:p>
        </p:txBody>
      </p:sp>
      <p:sp>
        <p:nvSpPr>
          <p:cNvPr id="11" name="5">
            <a:extLst>
              <a:ext uri="{FF2B5EF4-FFF2-40B4-BE49-F238E27FC236}">
                <a16:creationId xmlns:a16="http://schemas.microsoft.com/office/drawing/2014/main" id="{CFFAA634-5D21-4C2E-A119-98470E07D8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90948" y="2234935"/>
            <a:ext cx="852849" cy="854075"/>
          </a:xfrm>
          <a:prstGeom prst="roundRect">
            <a:avLst>
              <a:gd fmla="val 16667" name="adj"/>
            </a:avLst>
          </a:prstGeom>
          <a:solidFill>
            <a:srgbClr val="EB8CA4"/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defTabSz="4572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charset="0" panose="020b0604020202020204" pitchFamily="34" typeface="Arial"/>
              <a:buNone/>
              <a:defRPr/>
            </a:pPr>
            <a:r>
              <a:rPr altLang="zh-CN" b="1" baseline="0" cap="none" i="0" kern="1200" kumimoji="0" lang="en-US" noProof="0" normalizeH="0" spc="0" strike="noStrike" sz="2800" u="none">
                <a:ln>
                  <a:noFill/>
                </a:ln>
                <a:solidFill>
                  <a:srgbClr val="FFFFFF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LnTx/>
                <a:uFillTx/>
                <a:latin charset="-122" panose="020b0502040204020203" pitchFamily="34" typeface="微软雅黑 Light"/>
                <a:ea charset="-122" panose="020b0502040204020203" pitchFamily="34" typeface="微软雅黑 Light"/>
                <a:cs typeface="+mn-ea"/>
                <a:sym typeface="+mn-lt"/>
              </a:rPr>
              <a:t>02</a:t>
            </a:r>
          </a:p>
        </p:txBody>
      </p:sp>
      <p:sp>
        <p:nvSpPr>
          <p:cNvPr id="12" name="4">
            <a:extLst>
              <a:ext uri="{FF2B5EF4-FFF2-40B4-BE49-F238E27FC236}">
                <a16:creationId xmlns:a16="http://schemas.microsoft.com/office/drawing/2014/main" id="{D11CCA4D-BEED-471B-B4A0-00F001A55E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85024" y="2234935"/>
            <a:ext cx="854074" cy="854075"/>
          </a:xfrm>
          <a:prstGeom prst="roundRect">
            <a:avLst>
              <a:gd fmla="val 16667" name="adj"/>
            </a:avLst>
          </a:prstGeom>
          <a:solidFill>
            <a:srgbClr val="A0E6E4"/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defTabSz="457200" eaLnBrk="0" fontAlgn="auto" hangingPunct="0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1" baseline="0" cap="none" i="0" kern="1200" kumimoji="0" lang="en-US" noProof="0" normalizeH="0" spc="0" strike="noStrike" sz="2800" u="none">
                <a:ln>
                  <a:noFill/>
                </a:ln>
                <a:solidFill>
                  <a:srgbClr val="FFFFFF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LnTx/>
                <a:uFillTx/>
                <a:latin charset="-122" panose="020b0502040204020203" pitchFamily="34" typeface="微软雅黑 Light"/>
                <a:ea charset="-122" panose="020b0502040204020203" pitchFamily="34" typeface="微软雅黑 Light"/>
                <a:cs typeface="+mn-ea"/>
                <a:sym typeface="+mn-lt"/>
              </a:rPr>
              <a:t>03</a:t>
            </a:r>
          </a:p>
        </p:txBody>
      </p:sp>
      <p:sp>
        <p:nvSpPr>
          <p:cNvPr id="16" name="3">
            <a:extLst>
              <a:ext uri="{FF2B5EF4-FFF2-40B4-BE49-F238E27FC236}">
                <a16:creationId xmlns:a16="http://schemas.microsoft.com/office/drawing/2014/main" id="{77E8431D-2DCD-4F79-989F-42D9FCAB6E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9260" y="4116124"/>
            <a:ext cx="854075" cy="854074"/>
          </a:xfrm>
          <a:prstGeom prst="roundRect">
            <a:avLst>
              <a:gd fmla="val 16667" name="adj"/>
            </a:avLst>
          </a:prstGeom>
          <a:solidFill>
            <a:srgbClr val="EB8CA4"/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defTabSz="457200" eaLnBrk="0" fontAlgn="auto" hangingPunct="0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1" baseline="0" cap="none" i="0" kern="1200" kumimoji="0" lang="en-US" noProof="0" normalizeH="0" spc="0" strike="noStrike" sz="2800" u="none">
                <a:ln>
                  <a:noFill/>
                </a:ln>
                <a:solidFill>
                  <a:srgbClr val="FFFFFF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LnTx/>
                <a:uFillTx/>
                <a:latin charset="-122" panose="020b0502040204020203" pitchFamily="34" typeface="微软雅黑 Light"/>
                <a:ea charset="-122" panose="020b0502040204020203" pitchFamily="34" typeface="微软雅黑 Light"/>
                <a:cs typeface="+mn-ea"/>
                <a:sym typeface="+mn-lt"/>
              </a:rPr>
              <a:t>04</a:t>
            </a:r>
          </a:p>
        </p:txBody>
      </p:sp>
      <p:sp>
        <p:nvSpPr>
          <p:cNvPr id="17" name="2">
            <a:extLst>
              <a:ext uri="{FF2B5EF4-FFF2-40B4-BE49-F238E27FC236}">
                <a16:creationId xmlns:a16="http://schemas.microsoft.com/office/drawing/2014/main" id="{3047AA70-4558-4544-AE51-42B9F00E66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90948" y="4116124"/>
            <a:ext cx="852849" cy="854074"/>
          </a:xfrm>
          <a:prstGeom prst="roundRect">
            <a:avLst>
              <a:gd fmla="val 16667" name="adj"/>
            </a:avLst>
          </a:prstGeom>
          <a:solidFill>
            <a:srgbClr val="A0E6E4"/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defTabSz="457200" eaLnBrk="0" fontAlgn="auto" hangingPunct="0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1" baseline="0" cap="none" i="0" kern="1200" kumimoji="0" lang="en-US" noProof="0" normalizeH="0" spc="0" strike="noStrike" sz="2800" u="none">
                <a:ln>
                  <a:noFill/>
                </a:ln>
                <a:solidFill>
                  <a:srgbClr val="FFFFFF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LnTx/>
                <a:uFillTx/>
                <a:latin charset="-122" panose="020b0502040204020203" pitchFamily="34" typeface="微软雅黑 Light"/>
                <a:ea charset="-122" panose="020b0502040204020203" pitchFamily="34" typeface="微软雅黑 Light"/>
                <a:cs typeface="+mn-ea"/>
                <a:sym typeface="+mn-lt"/>
              </a:rPr>
              <a:t>05</a:t>
            </a:r>
          </a:p>
        </p:txBody>
      </p:sp>
      <p:sp>
        <p:nvSpPr>
          <p:cNvPr id="18" name="1">
            <a:extLst>
              <a:ext uri="{FF2B5EF4-FFF2-40B4-BE49-F238E27FC236}">
                <a16:creationId xmlns:a16="http://schemas.microsoft.com/office/drawing/2014/main" id="{AA2FCA63-F02E-47EE-9635-DEFF610F04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85024" y="4116124"/>
            <a:ext cx="854074" cy="854074"/>
          </a:xfrm>
          <a:prstGeom prst="roundRect">
            <a:avLst>
              <a:gd fmla="val 16667" name="adj"/>
            </a:avLst>
          </a:prstGeom>
          <a:solidFill>
            <a:srgbClr val="EB8CA4"/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defTabSz="457200" eaLnBrk="0" fontAlgn="auto" hangingPunct="0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1" baseline="0" cap="none" i="0" kern="1200" kumimoji="0" lang="en-US" noProof="0" normalizeH="0" spc="0" strike="noStrike" sz="2800" u="none">
                <a:ln>
                  <a:noFill/>
                </a:ln>
                <a:solidFill>
                  <a:srgbClr val="FFFFFF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LnTx/>
                <a:uFillTx/>
                <a:latin charset="-122" panose="020b0502040204020203" pitchFamily="34" typeface="微软雅黑 Light"/>
                <a:ea charset="-122" panose="020b0502040204020203" pitchFamily="34" typeface="微软雅黑 Light"/>
                <a:cs typeface="+mn-ea"/>
                <a:sym typeface="+mn-lt"/>
              </a:rPr>
              <a:t>06</a:t>
            </a:r>
          </a:p>
        </p:txBody>
      </p:sp>
      <p:sp>
        <p:nvSpPr>
          <p:cNvPr id="19" name="TextBox 13">
            <a:extLst>
              <a:ext uri="{FF2B5EF4-FFF2-40B4-BE49-F238E27FC236}">
                <a16:creationId xmlns:a16="http://schemas.microsoft.com/office/drawing/2014/main" id="{3EE0BFFA-54F1-4336-A631-CA4317DA29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9326" y="2154786"/>
            <a:ext cx="1295400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defTabSz="1216025" eaLnBrk="0" hangingPunct="0"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defTabSz="1216025" eaLnBrk="0" hangingPunct="0"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defTabSz="1216025" eaLnBrk="0" hangingPunct="0"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defTabSz="1216025" eaLnBrk="0" hangingPunct="0"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l" defTabSz="1216025" eaLnBrk="1" fontAlgn="auto" hangingPunct="1" indent="0" latinLnBrk="0" lvl="0" marL="0" marR="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charset="0" panose="020b0604020202020204" pitchFamily="34" typeface="Arial"/>
              <a:buNone/>
              <a:defRPr/>
            </a:pPr>
            <a:r>
              <a:rPr altLang="en-US" b="1" baseline="0" cap="none" i="0" kern="1200" kumimoji="0" lang="zh-CN" noProof="0" normalizeH="0" spc="0" strike="noStrike" sz="2400" u="none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charset="-122" panose="020b0502040204020203" pitchFamily="34" typeface="微软雅黑 Light"/>
                <a:ea charset="-122" panose="020b0502040204020203" pitchFamily="34" typeface="微软雅黑 Light"/>
                <a:cs typeface="+mn-ea"/>
                <a:sym typeface="+mn-lt"/>
              </a:rPr>
              <a:t>输入标题</a:t>
            </a:r>
          </a:p>
        </p:txBody>
      </p:sp>
      <p:sp>
        <p:nvSpPr>
          <p:cNvPr id="20" name="TextBox 13">
            <a:extLst>
              <a:ext uri="{FF2B5EF4-FFF2-40B4-BE49-F238E27FC236}">
                <a16:creationId xmlns:a16="http://schemas.microsoft.com/office/drawing/2014/main" id="{D172D590-7847-4381-9748-2890CCE2E7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5038" y="2511974"/>
            <a:ext cx="1834529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 wrap="square">
            <a:spAutoFit/>
          </a:bodyPr>
          <a:lstStyle>
            <a:lvl1pPr defTabSz="1216025"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defTabSz="1216025" eaLnBrk="0" hangingPunct="0"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defTabSz="1216025" eaLnBrk="0" hangingPunct="0"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defTabSz="1216025" eaLnBrk="0" hangingPunct="0"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defTabSz="1216025" eaLnBrk="0" hangingPunct="0"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l" defTabSz="1216025" eaLnBrk="0" fontAlgn="auto" hangingPunct="0" indent="0" latinLnBrk="0" lvl="0" marL="0" marR="0" rtl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0" baseline="0" cap="none" i="0" kern="1200" kumimoji="0" lang="zh-CN" noProof="0" normalizeH="0" spc="0" strike="noStrike" sz="1200" u="none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charset="-122" panose="020b0502040204020203" pitchFamily="34" typeface="微软雅黑 Light"/>
                <a:ea charset="-122" panose="020b0502040204020203" pitchFamily="34" typeface="微软雅黑 Light"/>
              </a:rPr>
              <a:t>请在此处添加具体内容，文字尽量言简意赅，简单说明即可，不必过于繁琐。</a:t>
            </a:r>
          </a:p>
        </p:txBody>
      </p:sp>
      <p:sp>
        <p:nvSpPr>
          <p:cNvPr id="21" name="TextBox 13">
            <a:extLst>
              <a:ext uri="{FF2B5EF4-FFF2-40B4-BE49-F238E27FC236}">
                <a16:creationId xmlns:a16="http://schemas.microsoft.com/office/drawing/2014/main" id="{D6C39006-B948-4489-9D88-D94E60E742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86178" y="2154786"/>
            <a:ext cx="1295400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defTabSz="1216025" eaLnBrk="0" hangingPunct="0"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defTabSz="1216025" eaLnBrk="0" hangingPunct="0"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defTabSz="1216025" eaLnBrk="0" hangingPunct="0"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defTabSz="1216025" eaLnBrk="0" hangingPunct="0"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l" defTabSz="1216025" eaLnBrk="1" fontAlgn="auto" hangingPunct="1" indent="0" latinLnBrk="0" lvl="0" marL="0" marR="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1" baseline="0" cap="none" i="0" kern="1200" kumimoji="0" lang="zh-CN" noProof="0" normalizeH="0" spc="0" strike="noStrike" sz="2400" u="none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charset="-122" panose="020b0502040204020203" pitchFamily="34" typeface="微软雅黑 Light"/>
                <a:ea charset="-122" panose="020b0502040204020203" pitchFamily="34" typeface="微软雅黑 Light"/>
                <a:cs typeface="+mn-ea"/>
                <a:sym typeface="+mn-lt"/>
              </a:rPr>
              <a:t>输入标题</a:t>
            </a:r>
          </a:p>
        </p:txBody>
      </p:sp>
      <p:sp>
        <p:nvSpPr>
          <p:cNvPr id="22" name="TextBox 13">
            <a:extLst>
              <a:ext uri="{FF2B5EF4-FFF2-40B4-BE49-F238E27FC236}">
                <a16:creationId xmlns:a16="http://schemas.microsoft.com/office/drawing/2014/main" id="{8735DA00-2093-444F-9CFB-C8D6919A51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71891" y="2511974"/>
            <a:ext cx="1882891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 wrap="square">
            <a:spAutoFit/>
          </a:bodyPr>
          <a:lstStyle>
            <a:defPPr>
              <a:defRPr lang="zh-CN"/>
            </a:defPPr>
            <a:lvl1pPr defTabSz="1216025" eaLnBrk="0" hangingPunct="0">
              <a:lnSpc>
                <a:spcPts val="2000"/>
              </a:lnSpc>
              <a:defRPr sz="1000">
                <a:latin typeface="+mn-ea"/>
              </a:defRPr>
            </a:lvl1pPr>
            <a:lvl2pPr defTabSz="1216025" eaLnBrk="0" hangingPunct="0" indent="-285750" marL="742950">
              <a:defRPr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defTabSz="1216025" eaLnBrk="0" hangingPunct="0" indent="-228600" marL="1143000">
              <a:defRPr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defTabSz="1216025" eaLnBrk="0" hangingPunct="0" indent="-228600" marL="1600200">
              <a:defRPr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defTabSz="1216025" eaLnBrk="0" hangingPunct="0" indent="-228600" marL="2057400">
              <a:defRPr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lvl="0">
              <a:defRPr/>
            </a:pPr>
            <a:r>
              <a:rPr altLang="en-US" lang="zh-CN" sz="1200">
                <a:solidFill>
                  <a:schemeClr val="tx1">
                    <a:lumMod val="95000"/>
                    <a:lumOff val="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请在此处添加具体内容，文字尽量言简意赅，简单说明即可，不必过于繁琐。</a:t>
            </a:r>
          </a:p>
        </p:txBody>
      </p:sp>
      <p:sp>
        <p:nvSpPr>
          <p:cNvPr id="23" name="TextBox 13">
            <a:extLst>
              <a:ext uri="{FF2B5EF4-FFF2-40B4-BE49-F238E27FC236}">
                <a16:creationId xmlns:a16="http://schemas.microsoft.com/office/drawing/2014/main" id="{0D5A7932-6B45-4FA6-BC1D-80F2E6AD2A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85089" y="2202371"/>
            <a:ext cx="1295400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defTabSz="1216025" eaLnBrk="0" hangingPunct="0"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defTabSz="1216025" eaLnBrk="0" hangingPunct="0"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defTabSz="1216025" eaLnBrk="0" hangingPunct="0"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defTabSz="1216025" eaLnBrk="0" hangingPunct="0"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l" defTabSz="1216025" eaLnBrk="1" fontAlgn="auto" hangingPunct="1" indent="0" latinLnBrk="0" lvl="0" marL="0" marR="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1" baseline="0" cap="none" i="0" kern="1200" kumimoji="0" lang="zh-CN" noProof="0" normalizeH="0" spc="0" strike="noStrike" sz="2400" u="none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charset="-122" panose="020b0502040204020203" pitchFamily="34" typeface="微软雅黑 Light"/>
                <a:ea charset="-122" panose="020b0502040204020203" pitchFamily="34" typeface="微软雅黑 Light"/>
                <a:cs typeface="+mn-ea"/>
                <a:sym typeface="+mn-lt"/>
              </a:rPr>
              <a:t>输入标题</a:t>
            </a:r>
          </a:p>
        </p:txBody>
      </p:sp>
      <p:sp>
        <p:nvSpPr>
          <p:cNvPr id="24" name="TextBox 13">
            <a:extLst>
              <a:ext uri="{FF2B5EF4-FFF2-40B4-BE49-F238E27FC236}">
                <a16:creationId xmlns:a16="http://schemas.microsoft.com/office/drawing/2014/main" id="{4AA8B010-9D8E-4AD3-B6D4-CF5A3B2328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69214" y="2559559"/>
            <a:ext cx="1882891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 wrap="square">
            <a:spAutoFit/>
          </a:bodyPr>
          <a:lstStyle>
            <a:defPPr>
              <a:defRPr lang="zh-CN"/>
            </a:defPPr>
            <a:lvl1pPr defTabSz="1216025" eaLnBrk="0" hangingPunct="0">
              <a:lnSpc>
                <a:spcPts val="2000"/>
              </a:lnSpc>
              <a:defRPr sz="1000">
                <a:latin typeface="+mn-ea"/>
              </a:defRPr>
            </a:lvl1pPr>
            <a:lvl2pPr defTabSz="1216025" eaLnBrk="0" hangingPunct="0" indent="-285750" marL="742950">
              <a:defRPr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defTabSz="1216025" eaLnBrk="0" hangingPunct="0" indent="-228600" marL="1143000">
              <a:defRPr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defTabSz="1216025" eaLnBrk="0" hangingPunct="0" indent="-228600" marL="1600200">
              <a:defRPr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defTabSz="1216025" eaLnBrk="0" hangingPunct="0" indent="-228600" marL="2057400">
              <a:defRPr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lvl="0">
              <a:defRPr/>
            </a:pPr>
            <a:r>
              <a:rPr altLang="en-US" lang="zh-CN" sz="1200">
                <a:solidFill>
                  <a:schemeClr val="tx1">
                    <a:lumMod val="95000"/>
                    <a:lumOff val="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请在此处添加具体内容，文字尽量言简意赅，简单说明即可，不必过于繁琐。</a:t>
            </a:r>
          </a:p>
        </p:txBody>
      </p:sp>
      <p:sp>
        <p:nvSpPr>
          <p:cNvPr id="28" name="TextBox 13">
            <a:extLst>
              <a:ext uri="{FF2B5EF4-FFF2-40B4-BE49-F238E27FC236}">
                <a16:creationId xmlns:a16="http://schemas.microsoft.com/office/drawing/2014/main" id="{C617AE5D-DD40-4BAE-AC31-D53065B735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2128" y="4029624"/>
            <a:ext cx="1295400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defTabSz="1216025" eaLnBrk="0" hangingPunct="0"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defTabSz="1216025" eaLnBrk="0" hangingPunct="0"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defTabSz="1216025" eaLnBrk="0" hangingPunct="0"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defTabSz="1216025" eaLnBrk="0" hangingPunct="0"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l" defTabSz="1216025" eaLnBrk="1" fontAlgn="auto" hangingPunct="1" indent="0" latinLnBrk="0" lvl="0" marL="0" marR="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1" baseline="0" cap="none" i="0" kern="1200" kumimoji="0" lang="zh-CN" noProof="0" normalizeH="0" spc="0" strike="noStrike" sz="2400" u="none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charset="-122" panose="020b0502040204020203" pitchFamily="34" typeface="微软雅黑 Light"/>
                <a:ea charset="-122" panose="020b0502040204020203" pitchFamily="34" typeface="微软雅黑 Light"/>
                <a:cs typeface="+mn-ea"/>
                <a:sym typeface="+mn-lt"/>
              </a:rPr>
              <a:t>输入标题</a:t>
            </a:r>
          </a:p>
        </p:txBody>
      </p:sp>
      <p:sp>
        <p:nvSpPr>
          <p:cNvPr id="29" name="TextBox 13">
            <a:extLst>
              <a:ext uri="{FF2B5EF4-FFF2-40B4-BE49-F238E27FC236}">
                <a16:creationId xmlns:a16="http://schemas.microsoft.com/office/drawing/2014/main" id="{89F077AA-E14D-431D-A709-0038F986DE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27840" y="4386811"/>
            <a:ext cx="1882891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 wrap="square">
            <a:spAutoFit/>
          </a:bodyPr>
          <a:lstStyle>
            <a:defPPr>
              <a:defRPr lang="zh-CN"/>
            </a:defPPr>
            <a:lvl1pPr defTabSz="1216025" eaLnBrk="0" hangingPunct="0">
              <a:lnSpc>
                <a:spcPts val="2000"/>
              </a:lnSpc>
              <a:defRPr sz="1000">
                <a:latin typeface="+mn-ea"/>
              </a:defRPr>
            </a:lvl1pPr>
            <a:lvl2pPr defTabSz="1216025" eaLnBrk="0" hangingPunct="0" indent="-285750" marL="742950">
              <a:defRPr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defTabSz="1216025" eaLnBrk="0" hangingPunct="0" indent="-228600" marL="1143000">
              <a:defRPr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defTabSz="1216025" eaLnBrk="0" hangingPunct="0" indent="-228600" marL="1600200">
              <a:defRPr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defTabSz="1216025" eaLnBrk="0" hangingPunct="0" indent="-228600" marL="2057400">
              <a:defRPr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lvl="0">
              <a:defRPr/>
            </a:pPr>
            <a:r>
              <a:rPr altLang="en-US" lang="zh-CN" sz="1200">
                <a:solidFill>
                  <a:schemeClr val="tx1">
                    <a:lumMod val="95000"/>
                    <a:lumOff val="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请在此处添加具体内容，文字尽量言简意赅，简单说明即可，不必过于繁琐。</a:t>
            </a:r>
          </a:p>
        </p:txBody>
      </p:sp>
      <p:sp>
        <p:nvSpPr>
          <p:cNvPr id="30" name="TextBox 13">
            <a:extLst>
              <a:ext uri="{FF2B5EF4-FFF2-40B4-BE49-F238E27FC236}">
                <a16:creationId xmlns:a16="http://schemas.microsoft.com/office/drawing/2014/main" id="{C5459356-6039-4D5C-8B2A-346FEF6B2F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88968" y="3977624"/>
            <a:ext cx="1295400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defTabSz="1216025" eaLnBrk="0" hangingPunct="0"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defTabSz="1216025" eaLnBrk="0" hangingPunct="0"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defTabSz="1216025" eaLnBrk="0" hangingPunct="0"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defTabSz="1216025" eaLnBrk="0" hangingPunct="0"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l" defTabSz="1216025" eaLnBrk="1" fontAlgn="auto" hangingPunct="1" indent="0" latinLnBrk="0" lvl="0" marL="0" marR="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1" baseline="0" cap="none" i="0" kern="1200" kumimoji="0" lang="zh-CN" noProof="0" normalizeH="0" spc="0" strike="noStrike" sz="2400" u="none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charset="-122" panose="020b0502040204020203" pitchFamily="34" typeface="微软雅黑 Light"/>
                <a:ea charset="-122" panose="020b0502040204020203" pitchFamily="34" typeface="微软雅黑 Light"/>
                <a:cs typeface="+mn-ea"/>
                <a:sym typeface="+mn-lt"/>
              </a:rPr>
              <a:t>输入标题</a:t>
            </a:r>
          </a:p>
        </p:txBody>
      </p:sp>
      <p:sp>
        <p:nvSpPr>
          <p:cNvPr id="31" name="TextBox 13">
            <a:extLst>
              <a:ext uri="{FF2B5EF4-FFF2-40B4-BE49-F238E27FC236}">
                <a16:creationId xmlns:a16="http://schemas.microsoft.com/office/drawing/2014/main" id="{8A0F0D17-08FC-415B-9E91-ACBE6C155E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74681" y="4334811"/>
            <a:ext cx="1882891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 wrap="square">
            <a:spAutoFit/>
          </a:bodyPr>
          <a:lstStyle>
            <a:defPPr>
              <a:defRPr lang="zh-CN"/>
            </a:defPPr>
            <a:lvl1pPr defTabSz="1216025" eaLnBrk="0" hangingPunct="0">
              <a:lnSpc>
                <a:spcPts val="2000"/>
              </a:lnSpc>
              <a:defRPr sz="1000">
                <a:latin typeface="+mn-ea"/>
              </a:defRPr>
            </a:lvl1pPr>
            <a:lvl2pPr defTabSz="1216025" eaLnBrk="0" hangingPunct="0" indent="-285750" marL="742950">
              <a:defRPr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defTabSz="1216025" eaLnBrk="0" hangingPunct="0" indent="-228600" marL="1143000">
              <a:defRPr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defTabSz="1216025" eaLnBrk="0" hangingPunct="0" indent="-228600" marL="1600200">
              <a:defRPr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defTabSz="1216025" eaLnBrk="0" hangingPunct="0" indent="-228600" marL="2057400">
              <a:defRPr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lvl="0">
              <a:defRPr/>
            </a:pPr>
            <a:r>
              <a:rPr altLang="en-US" lang="zh-CN" sz="1200">
                <a:solidFill>
                  <a:schemeClr val="tx1">
                    <a:lumMod val="95000"/>
                    <a:lumOff val="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请在此处添加具体内容，文字尽量言简意赅，简单说明即可，不必过于繁琐。</a:t>
            </a:r>
          </a:p>
        </p:txBody>
      </p:sp>
      <p:sp>
        <p:nvSpPr>
          <p:cNvPr id="32" name="TextBox 13">
            <a:extLst>
              <a:ext uri="{FF2B5EF4-FFF2-40B4-BE49-F238E27FC236}">
                <a16:creationId xmlns:a16="http://schemas.microsoft.com/office/drawing/2014/main" id="{554E7C86-40F5-4F89-A594-8D25592412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69214" y="3973787"/>
            <a:ext cx="1295400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 eaLnBrk="0" hangingPunct="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defTabSz="1216025" eaLnBrk="0" hangingPunct="0"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defTabSz="1216025" eaLnBrk="0" hangingPunct="0"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defTabSz="1216025" eaLnBrk="0" hangingPunct="0"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defTabSz="1216025" eaLnBrk="0" hangingPunct="0"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l" defTabSz="1216025" eaLnBrk="1" fontAlgn="auto" hangingPunct="1" indent="0" latinLnBrk="0" lvl="0" marL="0" marR="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1" baseline="0" cap="none" i="0" kern="1200" kumimoji="0" lang="zh-CN" noProof="0" normalizeH="0" spc="0" strike="noStrike" sz="2400" u="none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charset="-122" panose="020b0502040204020203" pitchFamily="34" typeface="微软雅黑 Light"/>
                <a:ea charset="-122" panose="020b0502040204020203" pitchFamily="34" typeface="微软雅黑 Light"/>
                <a:cs typeface="+mn-ea"/>
                <a:sym typeface="+mn-lt"/>
              </a:rPr>
              <a:t>输入标题</a:t>
            </a:r>
          </a:p>
        </p:txBody>
      </p:sp>
      <p:sp>
        <p:nvSpPr>
          <p:cNvPr id="33" name="TextBox 13">
            <a:extLst>
              <a:ext uri="{FF2B5EF4-FFF2-40B4-BE49-F238E27FC236}">
                <a16:creationId xmlns:a16="http://schemas.microsoft.com/office/drawing/2014/main" id="{C1A82BB6-A02A-4A5D-A449-FD05A50E09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53339" y="4330974"/>
            <a:ext cx="1882891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 wrap="square">
            <a:spAutoFit/>
          </a:bodyPr>
          <a:lstStyle>
            <a:defPPr>
              <a:defRPr lang="zh-CN"/>
            </a:defPPr>
            <a:lvl1pPr defTabSz="1216025" eaLnBrk="0" hangingPunct="0">
              <a:lnSpc>
                <a:spcPts val="2000"/>
              </a:lnSpc>
              <a:defRPr sz="1000">
                <a:latin typeface="+mn-ea"/>
              </a:defRPr>
            </a:lvl1pPr>
            <a:lvl2pPr defTabSz="1216025" eaLnBrk="0" hangingPunct="0" indent="-285750" marL="742950">
              <a:defRPr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defTabSz="1216025" eaLnBrk="0" hangingPunct="0" indent="-228600" marL="1143000">
              <a:defRPr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defTabSz="1216025" eaLnBrk="0" hangingPunct="0" indent="-228600" marL="1600200">
              <a:defRPr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defTabSz="1216025" eaLnBrk="0" hangingPunct="0" indent="-228600" marL="2057400">
              <a:defRPr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lvl="0">
              <a:defRPr/>
            </a:pPr>
            <a:r>
              <a:rPr altLang="en-US" lang="zh-CN" sz="1200">
                <a:solidFill>
                  <a:schemeClr val="tx1">
                    <a:lumMod val="95000"/>
                    <a:lumOff val="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请在此处添加具体内容，文字尽量言简意赅，简单说明即可，不必过于繁琐。</a:t>
            </a:r>
          </a:p>
        </p:txBody>
      </p:sp>
    </p:spTree>
    <p:extLst>
      <p:ext uri="{BB962C8B-B14F-4D97-AF65-F5344CB8AC3E}">
        <p14:creationId val="923104417"/>
      </p:ext>
    </p:extLst>
  </p:cSld>
  <p:clrMapOvr>
    <a:masterClrMapping/>
  </p:clrMapOvr>
  <mc:AlternateContent>
    <mc:Choice Requires="p14">
      <p:transition p14:dur="1750" spd="slow">
        <p14:prism isInverted="1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750" id="7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id="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11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12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13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17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grpId="0" id="19" nodeType="afterEffect" presetClass="entr" presetID="2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21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22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3" nodeType="withEffect" presetClass="entr" presetID="2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25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26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7" nodeType="withEffect" presetClass="entr" presetID="2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29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3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1" nodeType="withEffect" presetClass="entr" presetID="2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33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34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5" nodeType="withEffect" presetClass="entr" presetID="2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37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38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9" nodeType="withEffect" presetClass="entr" presetID="2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41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42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3" nodeType="withEffect" presetClass="entr" presetID="2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45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46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7" nodeType="withEffect" presetClass="entr" presetID="2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49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5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1" nodeType="withEffect" presetClass="entr" presetID="2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53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54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5" nodeType="withEffect" presetClass="entr" presetID="2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57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58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9" nodeType="withEffect" presetClass="entr" presetID="2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61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62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3" nodeType="withEffect" presetClass="entr" presetID="2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65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66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7" nodeType="withEffect" presetClass="entr" presetID="2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69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7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71" nodeType="withEffect" presetClass="entr" presetID="2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73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74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75" nodeType="withEffect" presetClass="entr" presetID="2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77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78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79" nodeType="withEffect" presetClass="entr" presetID="2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81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82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83" nodeType="withEffect" presetClass="entr" presetID="2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85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86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87" nodeType="withEffect" presetClass="entr" presetID="2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89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9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9"/>
      <p:bldP grpId="0" spid="10"/>
      <p:bldP grpId="0" spid="11"/>
      <p:bldP grpId="0" spid="12"/>
      <p:bldP grpId="0" spid="16"/>
      <p:bldP grpId="0" spid="17"/>
      <p:bldP grpId="0" spid="18"/>
      <p:bldP grpId="0" spid="19"/>
      <p:bldP grpId="0" spid="20"/>
      <p:bldP grpId="0" spid="21"/>
      <p:bldP grpId="0" spid="22"/>
      <p:bldP grpId="0" spid="23"/>
      <p:bldP grpId="0" spid="24"/>
      <p:bldP grpId="0" spid="28"/>
      <p:bldP grpId="0" spid="29"/>
      <p:bldP grpId="0" spid="30"/>
      <p:bldP grpId="0" spid="31"/>
      <p:bldP grpId="0" spid="32"/>
      <p:bldP grpId="0" spid="33"/>
    </p:bldLst>
  </p:timing>
</p:sld>
</file>

<file path=ppt/slides/slide2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5" name="组合 24">
            <a:extLst>
              <a:ext uri="{FF2B5EF4-FFF2-40B4-BE49-F238E27FC236}">
                <a16:creationId xmlns:a16="http://schemas.microsoft.com/office/drawing/2014/main" id="{33928084-FBDC-44FB-BEDE-41F7FC9F17C2}"/>
              </a:ext>
            </a:extLst>
          </p:cNvPr>
          <p:cNvGrpSpPr/>
          <p:nvPr/>
        </p:nvGrpSpPr>
        <p:grpSpPr>
          <a:xfrm>
            <a:off x="-2" y="0"/>
            <a:ext cx="12192003" cy="6886219"/>
            <a:chOff x="-2" y="0"/>
            <a:chExt cx="12192003" cy="6886219"/>
          </a:xfrm>
        </p:grpSpPr>
        <p:pic>
          <p:nvPicPr>
            <p:cNvPr id="26" name="图片 25">
              <a:extLst>
                <a:ext uri="{FF2B5EF4-FFF2-40B4-BE49-F238E27FC236}">
                  <a16:creationId xmlns:a16="http://schemas.microsoft.com/office/drawing/2014/main" id="{8847D5DE-2D9F-4B45-B345-C49B8B5463A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 rot="5400000">
              <a:off x="2660010" y="-2660012"/>
              <a:ext cx="6871980" cy="12192003"/>
            </a:xfrm>
            <a:prstGeom prst="rect">
              <a:avLst/>
            </a:prstGeom>
          </p:spPr>
        </p:pic>
        <p:pic>
          <p:nvPicPr>
            <p:cNvPr id="27" name="图片 26">
              <a:extLst>
                <a:ext uri="{FF2B5EF4-FFF2-40B4-BE49-F238E27FC236}">
                  <a16:creationId xmlns:a16="http://schemas.microsoft.com/office/drawing/2014/main" id="{5565F9F4-D163-4AE4-9E05-EA43E07CF35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 rot="5400000">
              <a:off x="1245716" y="4459824"/>
              <a:ext cx="1180679" cy="3672112"/>
            </a:xfrm>
            <a:prstGeom prst="rect">
              <a:avLst/>
            </a:prstGeom>
          </p:spPr>
        </p:pic>
      </p:grp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32D99764-2648-4B4A-BF83-C5746FE74F87}"/>
              </a:ext>
            </a:extLst>
          </p:cNvPr>
          <p:cNvGrpSpPr/>
          <p:nvPr/>
        </p:nvGrpSpPr>
        <p:grpSpPr>
          <a:xfrm>
            <a:off x="580573" y="456396"/>
            <a:ext cx="11030854" cy="5958913"/>
            <a:chOff x="580573" y="456396"/>
            <a:chExt cx="11030854" cy="5958913"/>
          </a:xfrm>
        </p:grpSpPr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30516C8E-E84B-415A-A5D8-294EFC36BE98}"/>
                </a:ext>
              </a:extLst>
            </p:cNvPr>
            <p:cNvSpPr/>
            <p:nvPr/>
          </p:nvSpPr>
          <p:spPr>
            <a:xfrm>
              <a:off x="580575" y="456396"/>
              <a:ext cx="11030852" cy="5958913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1E26F714-F6AD-49C0-9292-6F52D23FD7D6}"/>
                </a:ext>
              </a:extLst>
            </p:cNvPr>
            <p:cNvSpPr/>
            <p:nvPr/>
          </p:nvSpPr>
          <p:spPr>
            <a:xfrm>
              <a:off x="580573" y="470909"/>
              <a:ext cx="11030852" cy="5930688"/>
            </a:xfrm>
            <a:prstGeom prst="rect">
              <a:avLst/>
            </a:prstGeom>
            <a:noFill/>
            <a:ln w="38100">
              <a:solidFill>
                <a:srgbClr val="7DDDDB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9" name="文本框 8">
            <a:extLst>
              <a:ext uri="{FF2B5EF4-FFF2-40B4-BE49-F238E27FC236}">
                <a16:creationId xmlns:a16="http://schemas.microsoft.com/office/drawing/2014/main" id="{165ADBAA-B0C8-4F96-A0D8-70273702B3EC}"/>
              </a:ext>
            </a:extLst>
          </p:cNvPr>
          <p:cNvSpPr txBox="1"/>
          <p:nvPr/>
        </p:nvSpPr>
        <p:spPr>
          <a:xfrm>
            <a:off x="798286" y="601502"/>
            <a:ext cx="2662555" cy="6400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b="1" lang="en-US" sz="3600">
                <a:latin charset="-122" panose="020b0502040204020203" pitchFamily="34" typeface="微软雅黑 Light"/>
                <a:ea charset="-122" panose="020b0502040204020203" pitchFamily="34" typeface="微软雅黑 Light"/>
                <a:sym charset="-122" panose="02020400000000000000" pitchFamily="18" typeface="Source Han Serif SC"/>
              </a:rPr>
              <a:t>04 下步计划</a:t>
            </a:r>
          </a:p>
        </p:txBody>
      </p:sp>
      <p:sp>
        <p:nvSpPr>
          <p:cNvPr id="10" name="矩形 23">
            <a:extLst>
              <a:ext uri="{FF2B5EF4-FFF2-40B4-BE49-F238E27FC236}">
                <a16:creationId xmlns:a16="http://schemas.microsoft.com/office/drawing/2014/main" id="{EA739ECE-F9A3-4AD8-B8D4-AEC644F189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8508" y="5028130"/>
            <a:ext cx="2387252" cy="104394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l" defTabSz="914400" eaLnBrk="1" fontAlgn="auto" hangingPunct="1" indent="0" latinLnBrk="0" lvl="0" marL="0" marR="0" rtl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0" baseline="0" cap="none" i="0" kern="1200" kumimoji="0" lang="zh-CN" noProof="0" normalizeH="0" spc="0" strike="noStrike" sz="1200" u="none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charset="-122" panose="020b0502040204020203" pitchFamily="34" typeface="微软雅黑 Light"/>
                <a:ea charset="-122" panose="020b0502040204020203" pitchFamily="34" typeface="微软雅黑 Light"/>
              </a:rPr>
              <a:t>请在此处添加具体内容，文字尽量言简意赅，简单说明即可，不必过于繁琐，注意版面美观度。</a:t>
            </a:r>
          </a:p>
        </p:txBody>
      </p:sp>
      <p:sp>
        <p:nvSpPr>
          <p:cNvPr id="11" name="矩形 23">
            <a:extLst>
              <a:ext uri="{FF2B5EF4-FFF2-40B4-BE49-F238E27FC236}">
                <a16:creationId xmlns:a16="http://schemas.microsoft.com/office/drawing/2014/main" id="{95B92F65-EDDB-4948-89E3-D7A2F5844F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44704" y="5025238"/>
            <a:ext cx="2387252" cy="104394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l" defTabSz="914400" eaLnBrk="1" fontAlgn="auto" hangingPunct="1" indent="0" latinLnBrk="0" lvl="0" marL="0" marR="0" rtl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0" baseline="0" cap="none" i="0" kern="1200" kumimoji="0" lang="zh-CN" noProof="0" normalizeH="0" spc="0" strike="noStrike" sz="1200" u="none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charset="-122" panose="020b0502040204020203" pitchFamily="34" typeface="微软雅黑 Light"/>
                <a:ea charset="-122" panose="020b0502040204020203" pitchFamily="34" typeface="微软雅黑 Light"/>
              </a:rPr>
              <a:t>请在此处添加具体内容，文字尽量言简意赅，简单说明即可，不必过于繁琐，注意版面美观度。</a:t>
            </a:r>
          </a:p>
        </p:txBody>
      </p:sp>
      <p:sp>
        <p:nvSpPr>
          <p:cNvPr id="12" name="矩形 23">
            <a:extLst>
              <a:ext uri="{FF2B5EF4-FFF2-40B4-BE49-F238E27FC236}">
                <a16:creationId xmlns:a16="http://schemas.microsoft.com/office/drawing/2014/main" id="{DC510F07-F34F-407A-823D-C2D1976305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32234" y="5015914"/>
            <a:ext cx="2387252" cy="104394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l" defTabSz="914400" eaLnBrk="1" fontAlgn="auto" hangingPunct="1" indent="0" latinLnBrk="0" lvl="0" marL="0" marR="0" rtl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0" baseline="0" cap="none" i="0" kern="1200" kumimoji="0" lang="zh-CN" noProof="0" normalizeH="0" spc="0" strike="noStrike" sz="1200" u="none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charset="-122" panose="020b0502040204020203" pitchFamily="34" typeface="微软雅黑 Light"/>
                <a:ea charset="-122" panose="020b0502040204020203" pitchFamily="34" typeface="微软雅黑 Light"/>
              </a:rPr>
              <a:t>请在此处添加具体内容，文字尽量言简意赅，简单说明即可，不必过于繁琐，注意版面美观度。</a:t>
            </a:r>
          </a:p>
        </p:txBody>
      </p:sp>
      <p:sp>
        <p:nvSpPr>
          <p:cNvPr id="16" name="椭圆 15">
            <a:extLst>
              <a:ext uri="{FF2B5EF4-FFF2-40B4-BE49-F238E27FC236}">
                <a16:creationId xmlns:a16="http://schemas.microsoft.com/office/drawing/2014/main" id="{2C2C9129-BEF0-40C9-9FF0-72203D621624}"/>
              </a:ext>
            </a:extLst>
          </p:cNvPr>
          <p:cNvSpPr/>
          <p:nvPr/>
        </p:nvSpPr>
        <p:spPr>
          <a:xfrm>
            <a:off x="2236402" y="4060823"/>
            <a:ext cx="774509" cy="77450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1200" kumimoji="0" lang="zh-CN" noProof="0" normalizeH="0" spc="0" strike="noStrike" sz="1100" u="none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charset="-122" panose="020b0502040204020203" pitchFamily="34" typeface="微软雅黑 Light"/>
              <a:ea charset="-122" panose="020b0502040204020203" pitchFamily="34" typeface="微软雅黑 Light"/>
            </a:endParaRPr>
          </a:p>
        </p:txBody>
      </p:sp>
      <p:sp>
        <p:nvSpPr>
          <p:cNvPr id="17" name="椭圆 16">
            <a:extLst>
              <a:ext uri="{FF2B5EF4-FFF2-40B4-BE49-F238E27FC236}">
                <a16:creationId xmlns:a16="http://schemas.microsoft.com/office/drawing/2014/main" id="{C790A9C3-FC38-46D6-873E-6894B0B70C1F}"/>
              </a:ext>
            </a:extLst>
          </p:cNvPr>
          <p:cNvSpPr/>
          <p:nvPr/>
        </p:nvSpPr>
        <p:spPr>
          <a:xfrm>
            <a:off x="5590126" y="4060823"/>
            <a:ext cx="774509" cy="77450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1200" kumimoji="0" lang="zh-CN" noProof="0" normalizeH="0" spc="0" strike="noStrike" sz="1100" u="none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charset="-122" panose="020b0502040204020203" pitchFamily="34" typeface="微软雅黑 Light"/>
              <a:ea charset="-122" panose="020b0502040204020203" pitchFamily="34" typeface="微软雅黑 Light"/>
            </a:endParaRPr>
          </a:p>
        </p:txBody>
      </p:sp>
      <p:sp>
        <p:nvSpPr>
          <p:cNvPr id="18" name="椭圆 17">
            <a:extLst>
              <a:ext uri="{FF2B5EF4-FFF2-40B4-BE49-F238E27FC236}">
                <a16:creationId xmlns:a16="http://schemas.microsoft.com/office/drawing/2014/main" id="{3DAA8558-BC54-4B97-A553-49C735F50375}"/>
              </a:ext>
            </a:extLst>
          </p:cNvPr>
          <p:cNvSpPr/>
          <p:nvPr/>
        </p:nvSpPr>
        <p:spPr>
          <a:xfrm>
            <a:off x="9035189" y="4048608"/>
            <a:ext cx="774509" cy="77450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1200" kumimoji="0" lang="zh-CN" noProof="0" normalizeH="0" spc="0" strike="noStrike" sz="1100" u="none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charset="-122" panose="020b0502040204020203" pitchFamily="34" typeface="微软雅黑 Light"/>
              <a:ea charset="-122" panose="020b0502040204020203" pitchFamily="34" typeface="微软雅黑 Light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2CA8AB46-E26E-458E-8ECF-5345E38B13FD}"/>
              </a:ext>
            </a:extLst>
          </p:cNvPr>
          <p:cNvSpPr txBox="1"/>
          <p:nvPr/>
        </p:nvSpPr>
        <p:spPr>
          <a:xfrm>
            <a:off x="2339767" y="4198035"/>
            <a:ext cx="621935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1" baseline="0" cap="none" i="0" kern="1200" kumimoji="0" lang="en-US" noProof="0" normalizeH="0" spc="0" strike="noStrike" sz="3200" u="none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charset="-122" panose="020b0502040204020203" pitchFamily="34" typeface="微软雅黑 Light"/>
                <a:ea charset="-122" panose="020b0502040204020203" pitchFamily="34" typeface="微软雅黑 Light"/>
              </a:rPr>
              <a:t>01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6D75467A-385D-4431-A78F-803A2BEF3C2B}"/>
              </a:ext>
            </a:extLst>
          </p:cNvPr>
          <p:cNvSpPr txBox="1"/>
          <p:nvPr/>
        </p:nvSpPr>
        <p:spPr>
          <a:xfrm>
            <a:off x="5680792" y="4198035"/>
            <a:ext cx="621935" cy="10668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1" baseline="0" cap="none" i="0" kern="1200" kumimoji="0" lang="en-US" noProof="0" normalizeH="0" spc="0" strike="noStrike" sz="3200" u="none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charset="-122" panose="020b0502040204020203" pitchFamily="34" typeface="微软雅黑 Light"/>
                <a:ea charset="-122" panose="020b0502040204020203" pitchFamily="34" typeface="微软雅黑 Light"/>
              </a:rPr>
              <a:t>02</a:t>
            </a: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AB81669D-70FA-43DB-8BDC-B4A63EEB3976}"/>
              </a:ext>
            </a:extLst>
          </p:cNvPr>
          <p:cNvSpPr txBox="1"/>
          <p:nvPr/>
        </p:nvSpPr>
        <p:spPr>
          <a:xfrm>
            <a:off x="9125856" y="4185819"/>
            <a:ext cx="621935" cy="10668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1" baseline="0" cap="none" i="0" kern="1200" kumimoji="0" lang="en-US" noProof="0" normalizeH="0" spc="0" strike="noStrike" sz="3200" u="none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charset="-122" panose="020b0502040204020203" pitchFamily="34" typeface="微软雅黑 Light"/>
                <a:ea charset="-122" panose="020b0502040204020203" pitchFamily="34" typeface="微软雅黑 Light"/>
              </a:rPr>
              <a:t>03</a:t>
            </a:r>
          </a:p>
        </p:txBody>
      </p:sp>
      <p:pic>
        <p:nvPicPr>
          <p:cNvPr id="28" name="图片 27">
            <a:extLst>
              <a:ext uri="{FF2B5EF4-FFF2-40B4-BE49-F238E27FC236}">
                <a16:creationId xmlns:a16="http://schemas.microsoft.com/office/drawing/2014/main" id="{0A73F8CE-6CA1-4841-8BAB-2F74B1D7048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651708" y="1817345"/>
            <a:ext cx="4530597" cy="1810704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A4E7E63B-8153-470E-BBDA-2941E45BBAD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7045430" y="1817345"/>
            <a:ext cx="3609753" cy="1806405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val="3035562467"/>
      </p:ext>
    </p:extLst>
  </p:cSld>
  <p:clrMapOvr>
    <a:masterClrMapping/>
  </p:clrMapOvr>
  <mc:AlternateContent>
    <mc:Choice Requires="p14">
      <p:transition p14:dur="1750" spd="slow">
        <p14:warp dir="in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750" id="7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id="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11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12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13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17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id="1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21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22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23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4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26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27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28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30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32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33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4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36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37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8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4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41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2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44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45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6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48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49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0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52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53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4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56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57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8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6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61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2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64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65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9"/>
      <p:bldP grpId="0" spid="10"/>
      <p:bldP grpId="0" spid="11"/>
      <p:bldP grpId="0" spid="12"/>
      <p:bldP grpId="0" spid="16"/>
      <p:bldP grpId="0" spid="17"/>
      <p:bldP grpId="0" spid="18"/>
      <p:bldP grpId="0" spid="19"/>
      <p:bldP grpId="0" spid="20"/>
      <p:bldP grpId="0" spid="21"/>
    </p:bldLst>
  </p:timing>
</p:sld>
</file>

<file path=ppt/slides/slide2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5" name="组合 24">
            <a:extLst>
              <a:ext uri="{FF2B5EF4-FFF2-40B4-BE49-F238E27FC236}">
                <a16:creationId xmlns:a16="http://schemas.microsoft.com/office/drawing/2014/main" id="{33928084-FBDC-44FB-BEDE-41F7FC9F17C2}"/>
              </a:ext>
            </a:extLst>
          </p:cNvPr>
          <p:cNvGrpSpPr/>
          <p:nvPr/>
        </p:nvGrpSpPr>
        <p:grpSpPr>
          <a:xfrm>
            <a:off x="-2" y="0"/>
            <a:ext cx="12192003" cy="6886219"/>
            <a:chOff x="-2" y="0"/>
            <a:chExt cx="12192003" cy="6886219"/>
          </a:xfrm>
        </p:grpSpPr>
        <p:pic>
          <p:nvPicPr>
            <p:cNvPr id="26" name="图片 25">
              <a:extLst>
                <a:ext uri="{FF2B5EF4-FFF2-40B4-BE49-F238E27FC236}">
                  <a16:creationId xmlns:a16="http://schemas.microsoft.com/office/drawing/2014/main" id="{8847D5DE-2D9F-4B45-B345-C49B8B5463A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 rot="5400000">
              <a:off x="2660010" y="-2660012"/>
              <a:ext cx="6871980" cy="12192003"/>
            </a:xfrm>
            <a:prstGeom prst="rect">
              <a:avLst/>
            </a:prstGeom>
          </p:spPr>
        </p:pic>
        <p:pic>
          <p:nvPicPr>
            <p:cNvPr id="27" name="图片 26">
              <a:extLst>
                <a:ext uri="{FF2B5EF4-FFF2-40B4-BE49-F238E27FC236}">
                  <a16:creationId xmlns:a16="http://schemas.microsoft.com/office/drawing/2014/main" id="{5565F9F4-D163-4AE4-9E05-EA43E07CF35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 rot="5400000">
              <a:off x="1245716" y="4459824"/>
              <a:ext cx="1180679" cy="3672112"/>
            </a:xfrm>
            <a:prstGeom prst="rect">
              <a:avLst/>
            </a:prstGeom>
          </p:spPr>
        </p:pic>
      </p:grp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32D99764-2648-4B4A-BF83-C5746FE74F87}"/>
              </a:ext>
            </a:extLst>
          </p:cNvPr>
          <p:cNvGrpSpPr/>
          <p:nvPr/>
        </p:nvGrpSpPr>
        <p:grpSpPr>
          <a:xfrm>
            <a:off x="580573" y="456396"/>
            <a:ext cx="11030854" cy="5958913"/>
            <a:chOff x="580573" y="456396"/>
            <a:chExt cx="11030854" cy="5958913"/>
          </a:xfrm>
        </p:grpSpPr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30516C8E-E84B-415A-A5D8-294EFC36BE98}"/>
                </a:ext>
              </a:extLst>
            </p:cNvPr>
            <p:cNvSpPr/>
            <p:nvPr/>
          </p:nvSpPr>
          <p:spPr>
            <a:xfrm>
              <a:off x="580575" y="456396"/>
              <a:ext cx="11030852" cy="5958913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1E26F714-F6AD-49C0-9292-6F52D23FD7D6}"/>
                </a:ext>
              </a:extLst>
            </p:cNvPr>
            <p:cNvSpPr/>
            <p:nvPr/>
          </p:nvSpPr>
          <p:spPr>
            <a:xfrm>
              <a:off x="580573" y="470909"/>
              <a:ext cx="11030852" cy="5930688"/>
            </a:xfrm>
            <a:prstGeom prst="rect">
              <a:avLst/>
            </a:prstGeom>
            <a:noFill/>
            <a:ln w="38100">
              <a:solidFill>
                <a:srgbClr val="7DDDDB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9" name="文本框 8">
            <a:extLst>
              <a:ext uri="{FF2B5EF4-FFF2-40B4-BE49-F238E27FC236}">
                <a16:creationId xmlns:a16="http://schemas.microsoft.com/office/drawing/2014/main" id="{165ADBAA-B0C8-4F96-A0D8-70273702B3EC}"/>
              </a:ext>
            </a:extLst>
          </p:cNvPr>
          <p:cNvSpPr txBox="1"/>
          <p:nvPr/>
        </p:nvSpPr>
        <p:spPr>
          <a:xfrm>
            <a:off x="798286" y="601502"/>
            <a:ext cx="2662555" cy="6400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b="1" lang="en-US" sz="3600">
                <a:latin charset="-122" panose="020b0502040204020203" pitchFamily="34" typeface="微软雅黑 Light"/>
                <a:ea charset="-122" panose="020b0502040204020203" pitchFamily="34" typeface="微软雅黑 Light"/>
                <a:sym charset="-122" panose="02020400000000000000" pitchFamily="18" typeface="Source Han Serif SC"/>
              </a:rPr>
              <a:t>04 下步计划</a:t>
            </a:r>
          </a:p>
        </p:txBody>
      </p:sp>
      <p:sp>
        <p:nvSpPr>
          <p:cNvPr id="10" name="Rectangle 10">
            <a:extLst>
              <a:ext uri="{FF2B5EF4-FFF2-40B4-BE49-F238E27FC236}">
                <a16:creationId xmlns:a16="http://schemas.microsoft.com/office/drawing/2014/main" id="{77EC4819-9B12-473C-BCB6-73DC319F6861}"/>
              </a:ext>
            </a:extLst>
          </p:cNvPr>
          <p:cNvSpPr/>
          <p:nvPr/>
        </p:nvSpPr>
        <p:spPr>
          <a:xfrm>
            <a:off x="1356540" y="2034499"/>
            <a:ext cx="4789970" cy="3531612"/>
          </a:xfrm>
          <a:prstGeom prst="rect">
            <a:avLst/>
          </a:prstGeom>
          <a:blipFill dpi="0" rotWithShape="1"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910144"/>
            <a:endParaRPr lang="en-US" sz="1793">
              <a:solidFill>
                <a:schemeClr val="tx1">
                  <a:lumMod val="85000"/>
                  <a:lumOff val="15000"/>
                </a:schemeClr>
              </a:solidFill>
              <a:latin panose="020f0502020204030204" typeface="Calibri"/>
              <a:ea charset="-122" panose="03000509000000000000" pitchFamily="65" typeface="方正黑体简体"/>
              <a:cs typeface="Calibri"/>
              <a:sym typeface="+mn-lt"/>
            </a:endParaRPr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67AD6C50-AD7C-45F3-9F4F-3FD64B29CC16}"/>
              </a:ext>
            </a:extLst>
          </p:cNvPr>
          <p:cNvGrpSpPr/>
          <p:nvPr/>
        </p:nvGrpSpPr>
        <p:grpSpPr>
          <a:xfrm>
            <a:off x="6727084" y="2845932"/>
            <a:ext cx="3968743" cy="1169470"/>
            <a:chOff x="7229036" y="3339901"/>
            <a:chExt cx="3986711" cy="1174763"/>
          </a:xfrm>
        </p:grpSpPr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1BDC79CB-7A99-4D51-B26C-E4B7A7E9441B}"/>
                </a:ext>
              </a:extLst>
            </p:cNvPr>
            <p:cNvSpPr txBox="1"/>
            <p:nvPr/>
          </p:nvSpPr>
          <p:spPr>
            <a:xfrm>
              <a:off x="7229038" y="3775233"/>
              <a:ext cx="3986711" cy="772338"/>
            </a:xfrm>
            <a:prstGeom prst="rect">
              <a:avLst/>
            </a:prstGeom>
            <a:noFill/>
            <a:effectLst/>
          </p:spPr>
          <p:txBody>
            <a:bodyPr rtlCol="0" wrap="square">
              <a:spAutoFit/>
            </a:bodyPr>
            <a:lstStyle/>
            <a:p>
              <a:pPr defTabSz="914377">
                <a:lnSpc>
                  <a:spcPts val="2667"/>
                </a:lnSpc>
              </a:pPr>
              <a:r>
                <a:rPr altLang="en-US" lang="zh-CN" sz="1200">
                  <a:solidFill>
                    <a:schemeClr val="tx1">
                      <a:lumMod val="85000"/>
                      <a:lumOff val="15000"/>
                    </a:schemeClr>
                  </a:solidFill>
                  <a:latin charset="-122" panose="020b0502040204020203" pitchFamily="34" typeface="微软雅黑 Light"/>
                  <a:ea charset="-122" panose="020b0502040204020203" pitchFamily="34" typeface="微软雅黑 Light"/>
                  <a:sym charset="-122" panose="02010601030101010101" pitchFamily="2" typeface="FZHei-B01S"/>
                </a:rPr>
                <a:t>请在此处添加具体内容，文字尽量言简意赅，简单说明即可，不必过于繁琐，注意板面美观度。</a:t>
              </a:r>
            </a:p>
          </p:txBody>
        </p:sp>
        <p:sp>
          <p:nvSpPr>
            <p:cNvPr id="19" name="TextBox 76">
              <a:extLst>
                <a:ext uri="{FF2B5EF4-FFF2-40B4-BE49-F238E27FC236}">
                  <a16:creationId xmlns:a16="http://schemas.microsoft.com/office/drawing/2014/main" id="{2481D83C-51BF-46F0-A92C-50FEF7BBD3EE}"/>
                </a:ext>
              </a:extLst>
            </p:cNvPr>
            <p:cNvSpPr txBox="1"/>
            <p:nvPr/>
          </p:nvSpPr>
          <p:spPr>
            <a:xfrm>
              <a:off x="7317498" y="3339901"/>
              <a:ext cx="2012105" cy="459269"/>
            </a:xfrm>
            <a:prstGeom prst="rect">
              <a:avLst/>
            </a:prstGeom>
            <a:solidFill>
              <a:srgbClr val="EB8CA4"/>
            </a:solidFill>
            <a:ln>
              <a:noFill/>
            </a:ln>
            <a:effectLst/>
          </p:spPr>
          <p:txBody>
            <a:bodyPr rtlCol="0" wrap="square">
              <a:spAutoFit/>
            </a:bodyPr>
            <a:lstStyle/>
            <a:p>
              <a:pPr defTabSz="910144"/>
              <a:r>
                <a:rPr altLang="en-US" lang="zh-CN" sz="2400">
                  <a:solidFill>
                    <a:schemeClr val="bg1"/>
                  </a:solidFill>
                  <a:effectLst>
                    <a:outerShdw algn="tl" blurRad="38100" dir="2700000" dist="38100">
                      <a:srgbClr val="000000">
                        <a:alpha val="43137"/>
                      </a:srgbClr>
                    </a:outerShdw>
                  </a:effectLst>
                  <a:latin charset="-122" panose="020b0502040204020203" pitchFamily="34" typeface="微软雅黑 Light"/>
                  <a:ea charset="-122" panose="020b0502040204020203" pitchFamily="34" typeface="微软雅黑 Light"/>
                  <a:cs typeface="+mn-ea"/>
                  <a:sym typeface="+mn-lt"/>
                </a:rPr>
                <a:t>添加标题</a:t>
              </a:r>
            </a:p>
          </p:txBody>
        </p:sp>
      </p:grp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B37DC636-1C03-45A7-9577-6A1C7B2F23B2}"/>
              </a:ext>
            </a:extLst>
          </p:cNvPr>
          <p:cNvGrpSpPr/>
          <p:nvPr/>
        </p:nvGrpSpPr>
        <p:grpSpPr>
          <a:xfrm>
            <a:off x="6727084" y="4264743"/>
            <a:ext cx="3968743" cy="1261007"/>
            <a:chOff x="7229036" y="4765138"/>
            <a:chExt cx="3986711" cy="1266715"/>
          </a:xfrm>
        </p:grpSpPr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355102FC-26FC-4FE6-A306-33D48FEEDD18}"/>
                </a:ext>
              </a:extLst>
            </p:cNvPr>
            <p:cNvSpPr txBox="1"/>
            <p:nvPr/>
          </p:nvSpPr>
          <p:spPr>
            <a:xfrm>
              <a:off x="7229038" y="5243471"/>
              <a:ext cx="3986711" cy="772338"/>
            </a:xfrm>
            <a:prstGeom prst="rect">
              <a:avLst/>
            </a:prstGeom>
            <a:noFill/>
            <a:effectLst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 defTabSz="914377">
                <a:lnSpc>
                  <a:spcPts val="2667"/>
                </a:lnSpc>
                <a:defRPr sz="1200">
                  <a:solidFill>
                    <a:schemeClr val="tx1">
                      <a:lumMod val="85000"/>
                      <a:lumOff val="15000"/>
                    </a:schemeClr>
                  </a:solidFill>
                  <a:latin charset="-122" panose="02000500000000000000" pitchFamily="2" typeface="印品天逸黑"/>
                  <a:ea charset="-122" panose="02000500000000000000" pitchFamily="2" typeface="印品天逸黑"/>
                </a:defRPr>
              </a:lvl1pPr>
            </a:lstStyle>
            <a:p>
              <a:r>
                <a:rPr altLang="en-US" lang="zh-CN">
                  <a:latin charset="-122" panose="020b0502040204020203" pitchFamily="34" typeface="微软雅黑 Light"/>
                  <a:ea charset="-122" panose="020b0502040204020203" pitchFamily="34" typeface="微软雅黑 Light"/>
                  <a:sym charset="-122" panose="02010601030101010101" pitchFamily="2" typeface="FZHei-B01S"/>
                </a:rPr>
                <a:t>请在此处添加具体内容，文字尽量言简意赅，简单说明即可，不必过于繁琐，注意板面美观度。</a:t>
              </a:r>
            </a:p>
          </p:txBody>
        </p:sp>
        <p:sp>
          <p:nvSpPr>
            <p:cNvPr id="22" name="TextBox 76">
              <a:extLst>
                <a:ext uri="{FF2B5EF4-FFF2-40B4-BE49-F238E27FC236}">
                  <a16:creationId xmlns:a16="http://schemas.microsoft.com/office/drawing/2014/main" id="{C6A1F491-54D0-47A3-A988-40D6C460D5B6}"/>
                </a:ext>
              </a:extLst>
            </p:cNvPr>
            <p:cNvSpPr txBox="1"/>
            <p:nvPr/>
          </p:nvSpPr>
          <p:spPr>
            <a:xfrm>
              <a:off x="7317498" y="4765138"/>
              <a:ext cx="2012105" cy="459270"/>
            </a:xfrm>
            <a:prstGeom prst="rect">
              <a:avLst/>
            </a:prstGeom>
            <a:solidFill>
              <a:srgbClr val="A0E6E4"/>
            </a:solidFill>
            <a:ln>
              <a:noFill/>
            </a:ln>
            <a:effectLst/>
          </p:spPr>
          <p:txBody>
            <a:bodyPr rtlCol="0" wrap="square">
              <a:spAutoFit/>
            </a:bodyPr>
            <a:lstStyle/>
            <a:p>
              <a:pPr algn="ctr" defTabSz="910144"/>
              <a:r>
                <a:rPr altLang="en-US" lang="zh-CN" sz="2400">
                  <a:solidFill>
                    <a:schemeClr val="bg1"/>
                  </a:solidFill>
                  <a:effectLst>
                    <a:outerShdw algn="tl" blurRad="38100" dir="2700000" dist="38100">
                      <a:srgbClr val="000000">
                        <a:alpha val="43137"/>
                      </a:srgbClr>
                    </a:outerShdw>
                  </a:effectLst>
                  <a:latin charset="-122" panose="020b0502040204020203" pitchFamily="34" typeface="微软雅黑 Light"/>
                  <a:ea charset="-122" panose="020b0502040204020203" pitchFamily="34" typeface="微软雅黑 Light"/>
                  <a:cs typeface="+mn-ea"/>
                  <a:sym typeface="+mn-lt"/>
                </a:rPr>
                <a:t>添加标题</a:t>
              </a:r>
            </a:p>
          </p:txBody>
        </p:sp>
      </p:grpSp>
    </p:spTree>
    <p:extLst>
      <p:ext uri="{BB962C8B-B14F-4D97-AF65-F5344CB8AC3E}">
        <p14:creationId val="2937268123"/>
      </p:ext>
    </p:extLst>
  </p:cSld>
  <p:clrMapOvr>
    <a:masterClrMapping/>
  </p:clrMapOvr>
  <mc:AlternateContent>
    <mc:Choice Requires="p14">
      <p:transition p14:dur="1750" spd="slow">
        <p:comb/>
      </p:transition>
    </mc:Choice>
    <mc:Fallback>
      <p:transition spd="slow">
        <p:comb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750" id="7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id="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11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12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13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17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grpId="0" id="1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21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22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23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4" nodeType="withEffect" presetClass="entr" presetID="2" presetSubtype="2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6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7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8" nodeType="withEffect" presetClass="entr" presetID="2" presetSubtype="2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1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9"/>
      <p:bldP grpId="0" spid="10"/>
    </p:bldLst>
  </p:timing>
</p:sld>
</file>

<file path=ppt/slides/slide2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31" name="组合 30">
            <a:extLst>
              <a:ext uri="{FF2B5EF4-FFF2-40B4-BE49-F238E27FC236}">
                <a16:creationId xmlns:a16="http://schemas.microsoft.com/office/drawing/2014/main" id="{A72CD433-AC22-4F0B-A1C7-1010AF98474A}"/>
              </a:ext>
            </a:extLst>
          </p:cNvPr>
          <p:cNvGrpSpPr/>
          <p:nvPr/>
        </p:nvGrpSpPr>
        <p:grpSpPr>
          <a:xfrm>
            <a:off x="0" y="1"/>
            <a:ext cx="12192000" cy="6887026"/>
            <a:chOff x="0" y="1"/>
            <a:chExt cx="12192000" cy="6887026"/>
          </a:xfrm>
        </p:grpSpPr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08886C7E-5022-4532-963E-96898A529D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 rot="5400000">
              <a:off x="2666999" y="-2666998"/>
              <a:ext cx="6858001" cy="12192000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55AC7D24-6551-4942-9AA6-65FB27B97E6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 rot="5400000">
              <a:off x="1245716" y="4460630"/>
              <a:ext cx="1180681" cy="3672114"/>
            </a:xfrm>
            <a:prstGeom prst="rect">
              <a:avLst/>
            </a:prstGeom>
          </p:spPr>
        </p:pic>
      </p:grp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32056A1E-16BE-442C-8935-32E4F2EA11BD}"/>
              </a:ext>
            </a:extLst>
          </p:cNvPr>
          <p:cNvGrpSpPr/>
          <p:nvPr/>
        </p:nvGrpSpPr>
        <p:grpSpPr>
          <a:xfrm>
            <a:off x="580573" y="456396"/>
            <a:ext cx="11030854" cy="5958913"/>
            <a:chOff x="580573" y="456396"/>
            <a:chExt cx="11030854" cy="5958913"/>
          </a:xfrm>
        </p:grpSpPr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F837C8B3-6617-4EFC-A51D-C861BE869A15}"/>
                </a:ext>
              </a:extLst>
            </p:cNvPr>
            <p:cNvSpPr/>
            <p:nvPr/>
          </p:nvSpPr>
          <p:spPr>
            <a:xfrm>
              <a:off x="580575" y="456396"/>
              <a:ext cx="11030852" cy="5958913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BBD26FDD-1F98-4942-AC55-44E54F787088}"/>
                </a:ext>
              </a:extLst>
            </p:cNvPr>
            <p:cNvSpPr/>
            <p:nvPr/>
          </p:nvSpPr>
          <p:spPr>
            <a:xfrm>
              <a:off x="580573" y="470909"/>
              <a:ext cx="11030852" cy="5930688"/>
            </a:xfrm>
            <a:prstGeom prst="rect">
              <a:avLst/>
            </a:prstGeom>
            <a:noFill/>
            <a:ln w="38100">
              <a:solidFill>
                <a:srgbClr val="7DDDDB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18" name="标题 1">
            <a:extLst>
              <a:ext uri="{FF2B5EF4-FFF2-40B4-BE49-F238E27FC236}">
                <a16:creationId xmlns:a16="http://schemas.microsoft.com/office/drawing/2014/main" id="{95AFFE61-38D1-493E-8E24-81F543804A10}"/>
              </a:ext>
            </a:extLst>
          </p:cNvPr>
          <p:cNvSpPr txBox="1"/>
          <p:nvPr/>
        </p:nvSpPr>
        <p:spPr>
          <a:xfrm>
            <a:off x="2068285" y="2177322"/>
            <a:ext cx="8079474" cy="1325563"/>
          </a:xfrm>
          <a:prstGeom prst="rect">
            <a:avLst/>
          </a:prstGeom>
        </p:spPr>
        <p:txBody>
          <a:bodyPr anchor="b" bIns="45720" lIns="91440" rIns="91440" rtlCol="0" tIns="45720" vert="horz">
            <a:noAutofit/>
          </a:bodyPr>
          <a:lstStyle>
            <a:lvl1pPr algn="ctr" defTabSz="914400" eaLnBrk="1" hangingPunct="1" latinLnBrk="0" rtl="0">
              <a:lnSpc>
                <a:spcPct val="90000"/>
              </a:lnSpc>
              <a:spcBef>
                <a:spcPct val="0"/>
              </a:spcBef>
              <a:buNone/>
              <a:defRPr kern="1200" sz="6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altLang="en-US" b="1" lang="zh-CN" spc="600" sz="8000">
                <a:latin charset="-122" panose="020b0502040204020203" pitchFamily="34" typeface="微软雅黑 Light"/>
                <a:ea charset="-122" panose="020b0502040204020203" pitchFamily="34" typeface="微软雅黑 Light"/>
              </a:rPr>
              <a:t>感谢您的欣赏</a:t>
            </a:r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id="{31779A48-92C2-47CD-B828-088E6BF160E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9739849" y="572578"/>
            <a:ext cx="1828292" cy="2324100"/>
          </a:xfrm>
          <a:prstGeom prst="rect">
            <a:avLst/>
          </a:prstGeom>
        </p:spPr>
      </p:pic>
      <p:sp>
        <p:nvSpPr>
          <p:cNvPr id="22" name="0">
            <a:extLst>
              <a:ext uri="{FF2B5EF4-FFF2-40B4-BE49-F238E27FC236}">
                <a16:creationId xmlns:a16="http://schemas.microsoft.com/office/drawing/2014/main" id="{432A5C0A-EFD7-4FD8-A5CC-B09F934C59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83057" y="3922138"/>
            <a:ext cx="7025883" cy="635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bIns="0" lIns="0" rIns="0" tIns="0" wrap="square">
            <a:spAutoFit/>
          </a:bodyPr>
          <a:lstStyle/>
          <a:p>
            <a:pPr algn="ctr">
              <a:lnSpc>
                <a:spcPts val="2500"/>
              </a:lnSpc>
              <a:buFont typeface="Arial"/>
              <a:buNone/>
            </a:pPr>
            <a:r>
              <a:rPr altLang="zh-CN" lang="en-US" sz="1400">
                <a:effectLst/>
                <a:latin charset="-122" panose="020b0502040204020203" pitchFamily="34" typeface="微软雅黑 Light"/>
                <a:ea charset="-122" panose="020b0502040204020203" pitchFamily="34" typeface="微软雅黑 Light"/>
              </a:rPr>
              <a:t>We met at the wrong time, but separated at the right time. The most urgent is to take the most beautiful scenery; the deepest wound was the most real emotions.</a:t>
            </a:r>
          </a:p>
        </p:txBody>
      </p:sp>
      <p:sp>
        <p:nvSpPr>
          <p:cNvPr id="23" name="4">
            <a:extLst>
              <a:ext uri="{FF2B5EF4-FFF2-40B4-BE49-F238E27FC236}">
                <a16:creationId xmlns:a16="http://schemas.microsoft.com/office/drawing/2014/main" id="{224AF1DE-AB78-431A-92C3-5BBE07CA9A38}"/>
              </a:ext>
            </a:extLst>
          </p:cNvPr>
          <p:cNvSpPr>
            <a:spLocks noChangeShapeType="1"/>
          </p:cNvSpPr>
          <p:nvPr/>
        </p:nvSpPr>
        <p:spPr bwMode="auto">
          <a:xfrm>
            <a:off x="2378661" y="3582296"/>
            <a:ext cx="7361187" cy="0"/>
          </a:xfrm>
          <a:prstGeom prst="line">
            <a:avLst/>
          </a:prstGeom>
          <a:noFill/>
          <a:ln cmpd="thickThin" w="114300">
            <a:solidFill>
              <a:srgbClr val="A0E6E4"/>
            </a:solidFill>
            <a:round/>
          </a:ln>
          <a:effectLst/>
          <a:extLst>
            <a:ext uri="{909E8E84-426E-40DD-AFC4-6F175D3DCCD1}">
              <a14:hiddenFill>
                <a:noFill/>
              </a14:hiddenFill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bIns="60953" lIns="121906" rIns="121906" tIns="60953"/>
          <a:lstStyle/>
          <a:p>
            <a:pPr>
              <a:defRPr/>
            </a:pPr>
            <a:endParaRPr altLang="en-US" lang="zh-CN" sz="2399"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  <a:solidFill>
                <a:srgbClr val="000000"/>
              </a:solidFill>
              <a:latin charset="-122" panose="02000000000000000000" pitchFamily="2" typeface="杨任东竹石体-Medium"/>
              <a:ea charset="-122" panose="02000000000000000000" pitchFamily="2" typeface="杨任东竹石体-Medium"/>
            </a:endParaRP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639E9639-CD6E-4E7A-8667-17D2A3098994}"/>
              </a:ext>
            </a:extLst>
          </p:cNvPr>
          <p:cNvSpPr/>
          <p:nvPr/>
        </p:nvSpPr>
        <p:spPr>
          <a:xfrm>
            <a:off x="3672114" y="4968062"/>
            <a:ext cx="2044693" cy="393700"/>
          </a:xfrm>
          <a:prstGeom prst="rect">
            <a:avLst/>
          </a:prstGeom>
          <a:solidFill>
            <a:srgbClr val="EB8C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b="1" lang="zh-CN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anose="020b0502040204020203" pitchFamily="34" typeface="微软雅黑 Light"/>
                <a:ea charset="-122" panose="020b0502040204020203" pitchFamily="34" typeface="微软雅黑 Light"/>
              </a:rPr>
              <a:t>汇报人：优页PPT</a:t>
            </a:r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D7A4AFA2-5145-42C7-A131-734434F04D57}"/>
              </a:ext>
            </a:extLst>
          </p:cNvPr>
          <p:cNvSpPr/>
          <p:nvPr/>
        </p:nvSpPr>
        <p:spPr>
          <a:xfrm>
            <a:off x="6388099" y="4983314"/>
            <a:ext cx="2044693" cy="393700"/>
          </a:xfrm>
          <a:prstGeom prst="rect">
            <a:avLst/>
          </a:prstGeom>
          <a:solidFill>
            <a:srgbClr val="A0E6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b="1" lang="zh-CN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anose="020b0502040204020203" pitchFamily="34" typeface="微软雅黑 Light"/>
                <a:ea charset="-122" panose="020b0502040204020203" pitchFamily="34" typeface="微软雅黑 Light"/>
              </a:rPr>
              <a:t>时间：2019.7</a:t>
            </a:r>
          </a:p>
        </p:txBody>
      </p:sp>
      <p:pic>
        <p:nvPicPr>
          <p:cNvPr id="30" name="图形 29">
            <a:extLst>
              <a:ext uri="{FF2B5EF4-FFF2-40B4-BE49-F238E27FC236}">
                <a16:creationId xmlns:a16="http://schemas.microsoft.com/office/drawing/2014/main" id="{152F1FE0-17E4-4C6F-AAEE-1547F9630A2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4400000">
            <a:off x="1239873" y="4577287"/>
            <a:ext cx="1419301" cy="1479697"/>
          </a:xfrm>
          <a:prstGeom prst="rect">
            <a:avLst/>
          </a:prstGeom>
        </p:spPr>
      </p:pic>
    </p:spTree>
    <p:extLst>
      <p:ext uri="{BB962C8B-B14F-4D97-AF65-F5344CB8AC3E}">
        <p14:creationId val="1483962715"/>
      </p:ext>
    </p:extLst>
  </p:cSld>
  <p:clrMapOvr>
    <a:masterClrMapping/>
  </p:clrMapOvr>
  <mc:AlternateContent>
    <mc:Choice Requires="p14">
      <p:transition p14:dur="1750" spd="slow">
        <p14:prism isInverted="1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750" id="7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id="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11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12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13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5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17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18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19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2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1" nodeType="with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23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24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25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26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7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grpId="0" id="28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750" id="3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1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32" nodeType="after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750" id="34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5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fill="hold" grpId="0" id="36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38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39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4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1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42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44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45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46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7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49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5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51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8"/>
      <p:bldP grpId="0" spid="22"/>
      <p:bldP grpId="0" spid="23"/>
      <p:bldP grpId="0" spid="27"/>
      <p:bldP grpId="0" spid="28"/>
    </p:bldLst>
  </p:timing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5" name="组合 14">
            <a:extLst>
              <a:ext uri="{FF2B5EF4-FFF2-40B4-BE49-F238E27FC236}">
                <a16:creationId xmlns:a16="http://schemas.microsoft.com/office/drawing/2014/main" id="{2D854170-1644-464A-AB64-2B723BD72B57}"/>
              </a:ext>
            </a:extLst>
          </p:cNvPr>
          <p:cNvGrpSpPr/>
          <p:nvPr/>
        </p:nvGrpSpPr>
        <p:grpSpPr>
          <a:xfrm>
            <a:off x="-2" y="0"/>
            <a:ext cx="12192003" cy="6886219"/>
            <a:chOff x="-2" y="0"/>
            <a:chExt cx="12192003" cy="6886219"/>
          </a:xfrm>
        </p:grpSpPr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F110D08A-AEF2-40FF-ADCD-5A933B35EA8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 rot="5400000">
              <a:off x="2660010" y="-2660012"/>
              <a:ext cx="6871980" cy="12192003"/>
            </a:xfrm>
            <a:prstGeom prst="rect">
              <a:avLst/>
            </a:prstGeom>
          </p:spPr>
        </p:pic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id="{80AD0E31-E39F-4133-BE2E-410CAF32B77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 rot="5400000">
              <a:off x="1245716" y="4459824"/>
              <a:ext cx="1180679" cy="3672112"/>
            </a:xfrm>
            <a:prstGeom prst="rect">
              <a:avLst/>
            </a:prstGeom>
          </p:spPr>
        </p:pic>
      </p:grpSp>
      <p:grpSp>
        <p:nvGrpSpPr>
          <p:cNvPr id="37" name="组合 36">
            <a:extLst>
              <a:ext uri="{FF2B5EF4-FFF2-40B4-BE49-F238E27FC236}">
                <a16:creationId xmlns:a16="http://schemas.microsoft.com/office/drawing/2014/main" id="{BBECD7D0-B1E8-47D6-A0A9-167DD71A5792}"/>
              </a:ext>
            </a:extLst>
          </p:cNvPr>
          <p:cNvGrpSpPr/>
          <p:nvPr/>
        </p:nvGrpSpPr>
        <p:grpSpPr>
          <a:xfrm>
            <a:off x="580573" y="456396"/>
            <a:ext cx="11030854" cy="5958913"/>
            <a:chOff x="580573" y="456396"/>
            <a:chExt cx="11030854" cy="5958913"/>
          </a:xfrm>
        </p:grpSpPr>
        <p:sp>
          <p:nvSpPr>
            <p:cNvPr id="38" name="矩形 37">
              <a:extLst>
                <a:ext uri="{FF2B5EF4-FFF2-40B4-BE49-F238E27FC236}">
                  <a16:creationId xmlns:a16="http://schemas.microsoft.com/office/drawing/2014/main" id="{66842765-D8D6-4026-90B4-94AA25999AC1}"/>
                </a:ext>
              </a:extLst>
            </p:cNvPr>
            <p:cNvSpPr/>
            <p:nvPr/>
          </p:nvSpPr>
          <p:spPr>
            <a:xfrm>
              <a:off x="580575" y="456396"/>
              <a:ext cx="11030852" cy="5958913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9" name="矩形 38">
              <a:extLst>
                <a:ext uri="{FF2B5EF4-FFF2-40B4-BE49-F238E27FC236}">
                  <a16:creationId xmlns:a16="http://schemas.microsoft.com/office/drawing/2014/main" id="{2355F23D-65FA-4458-99D1-C7C1881A2C02}"/>
                </a:ext>
              </a:extLst>
            </p:cNvPr>
            <p:cNvSpPr/>
            <p:nvPr/>
          </p:nvSpPr>
          <p:spPr>
            <a:xfrm>
              <a:off x="580573" y="470909"/>
              <a:ext cx="11030852" cy="5930688"/>
            </a:xfrm>
            <a:prstGeom prst="rect">
              <a:avLst/>
            </a:prstGeom>
            <a:noFill/>
            <a:ln w="38100">
              <a:solidFill>
                <a:srgbClr val="7DDDDB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27" name="文本框 26">
            <a:extLst>
              <a:ext uri="{FF2B5EF4-FFF2-40B4-BE49-F238E27FC236}">
                <a16:creationId xmlns:a16="http://schemas.microsoft.com/office/drawing/2014/main" id="{26B7C1D5-47D6-4469-96F6-92BA324238F9}"/>
              </a:ext>
            </a:extLst>
          </p:cNvPr>
          <p:cNvSpPr txBox="1"/>
          <p:nvPr/>
        </p:nvSpPr>
        <p:spPr>
          <a:xfrm>
            <a:off x="2356642" y="4710851"/>
            <a:ext cx="5210032" cy="5994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ts val="2000"/>
              </a:lnSpc>
              <a:defRPr/>
            </a:pPr>
            <a:r>
              <a:rPr altLang="zh-CN" kern="0" lang="id-ID" sz="1050">
                <a:solidFill>
                  <a:prstClr val="black">
                    <a:lumMod val="95000"/>
                    <a:lumOff val="5000"/>
                  </a:prst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  <a:sym typeface="+mn-ea"/>
              </a:rPr>
              <a:t>请在此处添加具体内容，文字尽量言简意赅，简单说明即可，不必过于繁琐，注意版面美观度。请在此处添加具体内容，文字尽量言简意赅。</a:t>
            </a: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DEADF0EB-302D-4F0B-B7A1-7D8931CD8558}"/>
              </a:ext>
            </a:extLst>
          </p:cNvPr>
          <p:cNvSpPr txBox="1"/>
          <p:nvPr/>
        </p:nvSpPr>
        <p:spPr>
          <a:xfrm>
            <a:off x="3360070" y="3742944"/>
            <a:ext cx="3230880" cy="10058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 sz="6000">
                <a:latin charset="-122" panose="020b0502040204020203" pitchFamily="34" typeface="微软雅黑 Light"/>
                <a:ea charset="-122" panose="020b0502040204020203" pitchFamily="34" typeface="微软雅黑 Light"/>
                <a:sym charset="-122" panose="02020400000000000000" pitchFamily="18" typeface="Source Han Serif SC"/>
              </a:rPr>
              <a:t>工作概述</a:t>
            </a:r>
          </a:p>
        </p:txBody>
      </p: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E8307063-A8CE-4510-BFBC-157213193CD7}"/>
              </a:ext>
            </a:extLst>
          </p:cNvPr>
          <p:cNvGrpSpPr/>
          <p:nvPr/>
        </p:nvGrpSpPr>
        <p:grpSpPr>
          <a:xfrm>
            <a:off x="4389991" y="2517462"/>
            <a:ext cx="1185156" cy="1118938"/>
            <a:chOff x="4879655" y="2024560"/>
            <a:chExt cx="887104" cy="837539"/>
          </a:xfrm>
          <a:solidFill>
            <a:srgbClr val="B0E1DA"/>
          </a:solidFill>
        </p:grpSpPr>
        <p:sp>
          <p:nvSpPr>
            <p:cNvPr id="30" name="椭圆 29">
              <a:extLst>
                <a:ext uri="{FF2B5EF4-FFF2-40B4-BE49-F238E27FC236}">
                  <a16:creationId xmlns:a16="http://schemas.microsoft.com/office/drawing/2014/main" id="{ABD77D02-C39F-4039-AF45-32672DE15439}"/>
                </a:ext>
              </a:extLst>
            </p:cNvPr>
            <p:cNvSpPr/>
            <p:nvPr/>
          </p:nvSpPr>
          <p:spPr>
            <a:xfrm>
              <a:off x="4879655" y="2024560"/>
              <a:ext cx="887104" cy="837539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>
                    <a:lumMod val="95000"/>
                    <a:lumOff val="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  <a:cs typeface="+mn-ea"/>
                <a:sym charset="-122" panose="02020400000000000000" pitchFamily="18" typeface="Source Han Serif SC"/>
              </a:endParaRPr>
            </a:p>
          </p:txBody>
        </p:sp>
        <p:sp>
          <p:nvSpPr>
            <p:cNvPr id="31" name="文本框 30">
              <a:extLst>
                <a:ext uri="{FF2B5EF4-FFF2-40B4-BE49-F238E27FC236}">
                  <a16:creationId xmlns:a16="http://schemas.microsoft.com/office/drawing/2014/main" id="{6AE8DEDD-8BC7-40CE-8842-08E41574E440}"/>
                </a:ext>
              </a:extLst>
            </p:cNvPr>
            <p:cNvSpPr txBox="1"/>
            <p:nvPr/>
          </p:nvSpPr>
          <p:spPr>
            <a:xfrm>
              <a:off x="5057262" y="2138027"/>
              <a:ext cx="567039" cy="615996"/>
            </a:xfrm>
            <a:prstGeom prst="rect">
              <a:avLst/>
            </a:prstGeom>
            <a:noFill/>
            <a:ln>
              <a:noFill/>
            </a:ln>
          </p:spPr>
          <p:txBody>
            <a:bodyPr rtlCol="0" wrap="none">
              <a:spAutoFit/>
            </a:bodyPr>
            <a:lstStyle/>
            <a:p>
              <a:r>
                <a:rPr altLang="zh-CN" b="1" lang="en-US" sz="4800">
                  <a:solidFill>
                    <a:schemeClr val="tx1">
                      <a:lumMod val="95000"/>
                      <a:lumOff val="5000"/>
                    </a:schemeClr>
                  </a:solidFill>
                  <a:latin charset="-122" panose="020b0502040204020203" pitchFamily="34" typeface="微软雅黑 Light"/>
                  <a:ea charset="-122" panose="020b0502040204020203" pitchFamily="34" typeface="微软雅黑 Light"/>
                  <a:cs typeface="+mn-ea"/>
                  <a:sym charset="-122" panose="02020400000000000000" pitchFamily="18" typeface="Source Han Serif SC"/>
                </a:rPr>
                <a:t>01</a:t>
              </a:r>
            </a:p>
          </p:txBody>
        </p:sp>
      </p:grpSp>
      <p:pic>
        <p:nvPicPr>
          <p:cNvPr id="3" name="图形 2">
            <a:extLst>
              <a:ext uri="{FF2B5EF4-FFF2-40B4-BE49-F238E27FC236}">
                <a16:creationId xmlns:a16="http://schemas.microsoft.com/office/drawing/2014/main" id="{69DC815C-FF51-498F-AD83-2D1D3DAC5E8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8900000">
            <a:off x="7376177" y="1875956"/>
            <a:ext cx="4551225" cy="3119792"/>
          </a:xfrm>
          <a:prstGeom prst="rect">
            <a:avLst/>
          </a:prstGeom>
        </p:spPr>
      </p:pic>
      <p:pic>
        <p:nvPicPr>
          <p:cNvPr id="32" name="图形 31">
            <a:extLst>
              <a:ext uri="{FF2B5EF4-FFF2-40B4-BE49-F238E27FC236}">
                <a16:creationId xmlns:a16="http://schemas.microsoft.com/office/drawing/2014/main" id="{CE672325-C45D-4886-9C9B-A80873ED461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16200000">
            <a:off x="1274832" y="505285"/>
            <a:ext cx="2088968" cy="2705592"/>
          </a:xfrm>
          <a:prstGeom prst="rect">
            <a:avLst/>
          </a:prstGeom>
        </p:spPr>
      </p:pic>
    </p:spTree>
    <p:extLst>
      <p:ext uri="{BB962C8B-B14F-4D97-AF65-F5344CB8AC3E}">
        <p14:creationId val="3329684489"/>
      </p:ext>
    </p:extLst>
  </p:cSld>
  <p:clrMapOvr>
    <a:masterClrMapping/>
  </p:clrMapOvr>
  <mc:AlternateContent>
    <mc:Choice Requires="p14">
      <p:transition p14:dur="1750" spd="slow">
        <p14:switch dir="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750" id="7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id="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11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12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13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5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17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18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id="20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22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23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24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25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27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29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3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31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fill="hold" grpId="0" id="33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35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6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37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39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4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7"/>
      <p:bldP grpId="0" spid="28"/>
    </p:bldLst>
  </p:timing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8" name="组合 27">
            <a:extLst>
              <a:ext uri="{FF2B5EF4-FFF2-40B4-BE49-F238E27FC236}">
                <a16:creationId xmlns:a16="http://schemas.microsoft.com/office/drawing/2014/main" id="{7E487B78-B6E6-4E96-9A45-BD7BB4E4A3B3}"/>
              </a:ext>
            </a:extLst>
          </p:cNvPr>
          <p:cNvGrpSpPr/>
          <p:nvPr/>
        </p:nvGrpSpPr>
        <p:grpSpPr>
          <a:xfrm>
            <a:off x="-2" y="0"/>
            <a:ext cx="12192003" cy="6886219"/>
            <a:chOff x="-2" y="0"/>
            <a:chExt cx="12192003" cy="6886219"/>
          </a:xfrm>
        </p:grpSpPr>
        <p:pic>
          <p:nvPicPr>
            <p:cNvPr id="29" name="图片 28">
              <a:extLst>
                <a:ext uri="{FF2B5EF4-FFF2-40B4-BE49-F238E27FC236}">
                  <a16:creationId xmlns:a16="http://schemas.microsoft.com/office/drawing/2014/main" id="{150E7D4F-D20D-424F-A1FB-503E094DC3B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 rot="5400000">
              <a:off x="2660010" y="-2660012"/>
              <a:ext cx="6871980" cy="12192003"/>
            </a:xfrm>
            <a:prstGeom prst="rect">
              <a:avLst/>
            </a:prstGeom>
          </p:spPr>
        </p:pic>
        <p:pic>
          <p:nvPicPr>
            <p:cNvPr id="30" name="图片 29">
              <a:extLst>
                <a:ext uri="{FF2B5EF4-FFF2-40B4-BE49-F238E27FC236}">
                  <a16:creationId xmlns:a16="http://schemas.microsoft.com/office/drawing/2014/main" id="{A67706D8-545D-413C-9749-28B23CDC2F9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 rot="5400000">
              <a:off x="1245716" y="4459824"/>
              <a:ext cx="1180679" cy="3672112"/>
            </a:xfrm>
            <a:prstGeom prst="rect">
              <a:avLst/>
            </a:prstGeom>
          </p:spPr>
        </p:pic>
      </p:grp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32D99764-2648-4B4A-BF83-C5746FE74F87}"/>
              </a:ext>
            </a:extLst>
          </p:cNvPr>
          <p:cNvGrpSpPr/>
          <p:nvPr/>
        </p:nvGrpSpPr>
        <p:grpSpPr>
          <a:xfrm>
            <a:off x="580573" y="456396"/>
            <a:ext cx="11030854" cy="5958913"/>
            <a:chOff x="580573" y="456396"/>
            <a:chExt cx="11030854" cy="5958913"/>
          </a:xfrm>
        </p:grpSpPr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30516C8E-E84B-415A-A5D8-294EFC36BE98}"/>
                </a:ext>
              </a:extLst>
            </p:cNvPr>
            <p:cNvSpPr/>
            <p:nvPr/>
          </p:nvSpPr>
          <p:spPr>
            <a:xfrm>
              <a:off x="580575" y="456396"/>
              <a:ext cx="11030852" cy="5958913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1E26F714-F6AD-49C0-9292-6F52D23FD7D6}"/>
                </a:ext>
              </a:extLst>
            </p:cNvPr>
            <p:cNvSpPr/>
            <p:nvPr/>
          </p:nvSpPr>
          <p:spPr>
            <a:xfrm>
              <a:off x="580573" y="470909"/>
              <a:ext cx="11030852" cy="5930688"/>
            </a:xfrm>
            <a:prstGeom prst="rect">
              <a:avLst/>
            </a:prstGeom>
            <a:noFill/>
            <a:ln w="38100">
              <a:solidFill>
                <a:srgbClr val="7DDDDB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9" name="文本框 8">
            <a:extLst>
              <a:ext uri="{FF2B5EF4-FFF2-40B4-BE49-F238E27FC236}">
                <a16:creationId xmlns:a16="http://schemas.microsoft.com/office/drawing/2014/main" id="{165ADBAA-B0C8-4F96-A0D8-70273702B3EC}"/>
              </a:ext>
            </a:extLst>
          </p:cNvPr>
          <p:cNvSpPr txBox="1"/>
          <p:nvPr/>
        </p:nvSpPr>
        <p:spPr>
          <a:xfrm>
            <a:off x="798286" y="601502"/>
            <a:ext cx="2576830" cy="6400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b="1" lang="en-US" sz="3600">
                <a:latin charset="-122" panose="020b0502040204020203" pitchFamily="34" typeface="微软雅黑 Light"/>
                <a:ea charset="-122" panose="020b0502040204020203" pitchFamily="34" typeface="微软雅黑 Light"/>
                <a:sym charset="-122" panose="02020400000000000000" pitchFamily="18" typeface="Source Han Serif SC"/>
              </a:rPr>
              <a:t>01 工作概述</a:t>
            </a: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D4DC602F-91B5-49DC-8F5C-5ADCD8518E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108085" y="2078302"/>
            <a:ext cx="2947188" cy="1964792"/>
          </a:xfrm>
          <a:prstGeom prst="rect">
            <a:avLst/>
          </a:prstGeom>
        </p:spPr>
      </p:pic>
      <p:sp>
        <p:nvSpPr>
          <p:cNvPr id="18" name="矩形 17">
            <a:extLst>
              <a:ext uri="{FF2B5EF4-FFF2-40B4-BE49-F238E27FC236}">
                <a16:creationId xmlns:a16="http://schemas.microsoft.com/office/drawing/2014/main" id="{A5A698B8-84A6-402C-9455-E6A04DACDB9A}"/>
              </a:ext>
            </a:extLst>
          </p:cNvPr>
          <p:cNvSpPr/>
          <p:nvPr/>
        </p:nvSpPr>
        <p:spPr>
          <a:xfrm>
            <a:off x="1102187" y="4161727"/>
            <a:ext cx="2954222" cy="326484"/>
          </a:xfrm>
          <a:prstGeom prst="rect">
            <a:avLst/>
          </a:prstGeom>
          <a:solidFill>
            <a:srgbClr val="EB8C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6096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1" baseline="0" cap="none" i="0" kern="1200" kumimoji="0" lang="zh-CN" noProof="0" normalizeH="0" spc="0" strike="noStrike" sz="2400" u="none">
                <a:ln>
                  <a:noFill/>
                </a:ln>
                <a:solidFill>
                  <a:prstClr val="white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LnTx/>
                <a:uFillTx/>
                <a:latin charset="-122" panose="020b0502040204020203" pitchFamily="34" typeface="微软雅黑 Light"/>
                <a:ea charset="-122" panose="020b0502040204020203" pitchFamily="34" typeface="微软雅黑 Light"/>
              </a:rPr>
              <a:t>输入标题</a:t>
            </a: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8BA5B7FE-1BFB-415C-9974-1EE9CC0A0932}"/>
              </a:ext>
            </a:extLst>
          </p:cNvPr>
          <p:cNvSpPr/>
          <p:nvPr/>
        </p:nvSpPr>
        <p:spPr>
          <a:xfrm>
            <a:off x="1316592" y="4657489"/>
            <a:ext cx="2594254" cy="1006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09600" eaLnBrk="1" fontAlgn="auto" hangingPunct="1" indent="0" latinLnBrk="0" lvl="0" marL="0" marR="0" rtl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E7E6E6">
                  <a:lumMod val="10000"/>
                </a:srgbClr>
              </a:buClr>
              <a:buSzTx/>
              <a:buFontTx/>
              <a:buNone/>
              <a:defRPr/>
            </a:pPr>
            <a:r>
              <a:rPr altLang="en-US" b="0" baseline="0" cap="none" i="0" kern="1200" kumimoji="0" lang="zh-CN" noProof="0" normalizeH="0" spc="0" strike="noStrike" sz="1335" u="none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charset="-122" panose="020b0502040204020203" pitchFamily="34" typeface="微软雅黑 Light"/>
                <a:ea charset="-122" panose="020b0502040204020203" pitchFamily="34" typeface="微软雅黑 Light"/>
                <a:cs typeface="+mn-ea"/>
                <a:sym typeface="+mn-lt"/>
              </a:rPr>
              <a:t>请在此处添加具体内容，文字尽量言简意赅，简单描述即可，不必过于繁琐，注意版面美观度。</a:t>
            </a:r>
          </a:p>
        </p:txBody>
      </p:sp>
      <p:pic>
        <p:nvPicPr>
          <p:cNvPr id="21" name="图片 20">
            <a:extLst>
              <a:ext uri="{FF2B5EF4-FFF2-40B4-BE49-F238E27FC236}">
                <a16:creationId xmlns:a16="http://schemas.microsoft.com/office/drawing/2014/main" id="{609DE7EB-6D35-40E9-BFFE-BAD826EFB29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4536147" y="2080152"/>
            <a:ext cx="2947720" cy="1961086"/>
          </a:xfrm>
          <a:prstGeom prst="rect">
            <a:avLst/>
          </a:prstGeom>
        </p:spPr>
      </p:pic>
      <p:sp>
        <p:nvSpPr>
          <p:cNvPr id="22" name="矩形 21">
            <a:extLst>
              <a:ext uri="{FF2B5EF4-FFF2-40B4-BE49-F238E27FC236}">
                <a16:creationId xmlns:a16="http://schemas.microsoft.com/office/drawing/2014/main" id="{3C0C13B2-5354-45A9-8620-873880938537}"/>
              </a:ext>
            </a:extLst>
          </p:cNvPr>
          <p:cNvSpPr/>
          <p:nvPr/>
        </p:nvSpPr>
        <p:spPr>
          <a:xfrm>
            <a:off x="4535281" y="4161727"/>
            <a:ext cx="2954222" cy="326484"/>
          </a:xfrm>
          <a:prstGeom prst="rect">
            <a:avLst/>
          </a:prstGeom>
          <a:solidFill>
            <a:srgbClr val="7DD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6096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1" baseline="0" cap="none" i="0" kern="1200" kumimoji="0" lang="zh-CN" noProof="0" normalizeH="0" spc="0" strike="noStrike" sz="2400" u="none">
                <a:ln>
                  <a:noFill/>
                </a:ln>
                <a:solidFill>
                  <a:prstClr val="white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LnTx/>
                <a:uFillTx/>
                <a:latin charset="-122" panose="020b0502040204020203" pitchFamily="34" typeface="微软雅黑 Light"/>
                <a:ea charset="-122" panose="020b0502040204020203" pitchFamily="34" typeface="微软雅黑 Light"/>
              </a:rPr>
              <a:t>输入标题</a:t>
            </a: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CA903062-FB83-4D06-8489-21DF067D0742}"/>
              </a:ext>
            </a:extLst>
          </p:cNvPr>
          <p:cNvSpPr/>
          <p:nvPr/>
        </p:nvSpPr>
        <p:spPr>
          <a:xfrm>
            <a:off x="4749686" y="4657489"/>
            <a:ext cx="2594254" cy="1006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09600" eaLnBrk="1" fontAlgn="auto" hangingPunct="1" indent="0" latinLnBrk="0" lvl="0" marL="0" marR="0" rtl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E7E6E6">
                  <a:lumMod val="10000"/>
                </a:srgbClr>
              </a:buClr>
              <a:buSzTx/>
              <a:buFontTx/>
              <a:buNone/>
              <a:defRPr/>
            </a:pPr>
            <a:r>
              <a:rPr altLang="en-US" b="0" baseline="0" cap="none" i="0" kern="1200" kumimoji="0" lang="zh-CN" noProof="0" normalizeH="0" spc="0" strike="noStrike" sz="1335" u="none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charset="-122" panose="020b0502040204020203" pitchFamily="34" typeface="微软雅黑 Light"/>
                <a:ea charset="-122" panose="020b0502040204020203" pitchFamily="34" typeface="微软雅黑 Light"/>
                <a:cs typeface="+mn-ea"/>
                <a:sym typeface="+mn-lt"/>
              </a:rPr>
              <a:t>请在此处添加具体内容，文字尽量言简意赅，简单描述即可，不必过于繁琐，注意版面美观度。</a:t>
            </a:r>
          </a:p>
        </p:txBody>
      </p:sp>
      <p:pic>
        <p:nvPicPr>
          <p:cNvPr id="25" name="图片 24">
            <a:extLst>
              <a:ext uri="{FF2B5EF4-FFF2-40B4-BE49-F238E27FC236}">
                <a16:creationId xmlns:a16="http://schemas.microsoft.com/office/drawing/2014/main" id="{C6D51584-D0CE-4BDB-AEE1-82D7427989B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8082307" y="2076498"/>
            <a:ext cx="2949541" cy="1968392"/>
          </a:xfrm>
          <a:prstGeom prst="rect">
            <a:avLst/>
          </a:prstGeom>
        </p:spPr>
      </p:pic>
      <p:sp>
        <p:nvSpPr>
          <p:cNvPr id="26" name="矩形 25">
            <a:extLst>
              <a:ext uri="{FF2B5EF4-FFF2-40B4-BE49-F238E27FC236}">
                <a16:creationId xmlns:a16="http://schemas.microsoft.com/office/drawing/2014/main" id="{72947BCF-15B0-45A0-B042-47FE951D657B}"/>
              </a:ext>
            </a:extLst>
          </p:cNvPr>
          <p:cNvSpPr/>
          <p:nvPr/>
        </p:nvSpPr>
        <p:spPr>
          <a:xfrm>
            <a:off x="8084734" y="4161727"/>
            <a:ext cx="2954222" cy="32648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6096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1" baseline="0" cap="none" i="0" kern="1200" kumimoji="0" lang="zh-CN" noProof="0" normalizeH="0" spc="0" strike="noStrike" sz="2400" u="none">
                <a:ln>
                  <a:noFill/>
                </a:ln>
                <a:solidFill>
                  <a:prstClr val="white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LnTx/>
                <a:uFillTx/>
                <a:latin charset="-122" panose="020b0502040204020203" pitchFamily="34" typeface="微软雅黑 Light"/>
                <a:ea charset="-122" panose="020b0502040204020203" pitchFamily="34" typeface="微软雅黑 Light"/>
              </a:rPr>
              <a:t>输入标题</a:t>
            </a: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CB9C6B16-C02C-438B-A4A1-00FA19FE7FDC}"/>
              </a:ext>
            </a:extLst>
          </p:cNvPr>
          <p:cNvSpPr/>
          <p:nvPr/>
        </p:nvSpPr>
        <p:spPr>
          <a:xfrm>
            <a:off x="8271677" y="4657489"/>
            <a:ext cx="2594254" cy="1006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09600" eaLnBrk="1" fontAlgn="auto" hangingPunct="1" indent="0" latinLnBrk="0" lvl="0" marL="0" marR="0" rtl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E7E6E6">
                  <a:lumMod val="10000"/>
                </a:srgbClr>
              </a:buClr>
              <a:buSzTx/>
              <a:buFontTx/>
              <a:buNone/>
              <a:defRPr/>
            </a:pPr>
            <a:r>
              <a:rPr altLang="en-US" b="0" baseline="0" cap="none" i="0" kern="1200" kumimoji="0" lang="zh-CN" noProof="0" normalizeH="0" spc="0" strike="noStrike" sz="1335" u="none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charset="-122" panose="020b0502040204020203" pitchFamily="34" typeface="微软雅黑 Light"/>
                <a:ea charset="-122" panose="020b0502040204020203" pitchFamily="34" typeface="微软雅黑 Light"/>
                <a:cs typeface="+mn-ea"/>
                <a:sym typeface="+mn-lt"/>
              </a:rPr>
              <a:t>请在此处添加具体内容，文字尽量言简意赅，简单描述即可，不必过于繁琐，注意版面美观度。</a:t>
            </a:r>
          </a:p>
        </p:txBody>
      </p:sp>
    </p:spTree>
    <p:extLst>
      <p:ext uri="{BB962C8B-B14F-4D97-AF65-F5344CB8AC3E}">
        <p14:creationId val="1001544702"/>
      </p:ext>
    </p:extLst>
  </p:cSld>
  <p:clrMapOvr>
    <a:masterClrMapping/>
  </p:clrMapOvr>
  <mc:AlternateContent>
    <mc:Choice Requires="p14">
      <p:transition p14:dur="1750" spd="slow">
        <p14:flip dir="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750" id="7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id="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11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12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13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17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9"/>
    </p:bldLst>
  </p:timing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46" name="组合 45">
            <a:extLst>
              <a:ext uri="{FF2B5EF4-FFF2-40B4-BE49-F238E27FC236}">
                <a16:creationId xmlns:a16="http://schemas.microsoft.com/office/drawing/2014/main" id="{ED9B8BDF-D954-493A-BC7E-E29C4C51755E}"/>
              </a:ext>
            </a:extLst>
          </p:cNvPr>
          <p:cNvGrpSpPr/>
          <p:nvPr/>
        </p:nvGrpSpPr>
        <p:grpSpPr>
          <a:xfrm>
            <a:off x="-2" y="0"/>
            <a:ext cx="12192003" cy="6886219"/>
            <a:chOff x="-2" y="0"/>
            <a:chExt cx="12192003" cy="6886219"/>
          </a:xfrm>
        </p:grpSpPr>
        <p:pic>
          <p:nvPicPr>
            <p:cNvPr id="47" name="图片 46">
              <a:extLst>
                <a:ext uri="{FF2B5EF4-FFF2-40B4-BE49-F238E27FC236}">
                  <a16:creationId xmlns:a16="http://schemas.microsoft.com/office/drawing/2014/main" id="{4FB43BB4-3069-4EA8-82A1-A9CA7D04C9A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 rot="5400000">
              <a:off x="2660010" y="-2660012"/>
              <a:ext cx="6871980" cy="12192003"/>
            </a:xfrm>
            <a:prstGeom prst="rect">
              <a:avLst/>
            </a:prstGeom>
          </p:spPr>
        </p:pic>
        <p:pic>
          <p:nvPicPr>
            <p:cNvPr id="48" name="图片 47">
              <a:extLst>
                <a:ext uri="{FF2B5EF4-FFF2-40B4-BE49-F238E27FC236}">
                  <a16:creationId xmlns:a16="http://schemas.microsoft.com/office/drawing/2014/main" id="{98857B37-C8AA-4CDD-A1F6-9036E3BBE87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 rot="5400000">
              <a:off x="1245716" y="4459824"/>
              <a:ext cx="1180679" cy="3672112"/>
            </a:xfrm>
            <a:prstGeom prst="rect">
              <a:avLst/>
            </a:prstGeom>
          </p:spPr>
        </p:pic>
      </p:grp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32D99764-2648-4B4A-BF83-C5746FE74F87}"/>
              </a:ext>
            </a:extLst>
          </p:cNvPr>
          <p:cNvGrpSpPr/>
          <p:nvPr/>
        </p:nvGrpSpPr>
        <p:grpSpPr>
          <a:xfrm>
            <a:off x="580573" y="456396"/>
            <a:ext cx="11030854" cy="5958913"/>
            <a:chOff x="580573" y="456396"/>
            <a:chExt cx="11030854" cy="5958913"/>
          </a:xfrm>
        </p:grpSpPr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30516C8E-E84B-415A-A5D8-294EFC36BE98}"/>
                </a:ext>
              </a:extLst>
            </p:cNvPr>
            <p:cNvSpPr/>
            <p:nvPr/>
          </p:nvSpPr>
          <p:spPr>
            <a:xfrm>
              <a:off x="580575" y="456396"/>
              <a:ext cx="11030852" cy="5958913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1E26F714-F6AD-49C0-9292-6F52D23FD7D6}"/>
                </a:ext>
              </a:extLst>
            </p:cNvPr>
            <p:cNvSpPr/>
            <p:nvPr/>
          </p:nvSpPr>
          <p:spPr>
            <a:xfrm>
              <a:off x="580573" y="470909"/>
              <a:ext cx="11030852" cy="5930688"/>
            </a:xfrm>
            <a:prstGeom prst="rect">
              <a:avLst/>
            </a:prstGeom>
            <a:noFill/>
            <a:ln w="38100">
              <a:solidFill>
                <a:srgbClr val="7DDDDB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9" name="文本框 8">
            <a:extLst>
              <a:ext uri="{FF2B5EF4-FFF2-40B4-BE49-F238E27FC236}">
                <a16:creationId xmlns:a16="http://schemas.microsoft.com/office/drawing/2014/main" id="{165ADBAA-B0C8-4F96-A0D8-70273702B3EC}"/>
              </a:ext>
            </a:extLst>
          </p:cNvPr>
          <p:cNvSpPr txBox="1"/>
          <p:nvPr/>
        </p:nvSpPr>
        <p:spPr>
          <a:xfrm>
            <a:off x="798286" y="601502"/>
            <a:ext cx="2576830" cy="6400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b="1" lang="en-US" sz="3600">
                <a:latin charset="-122" panose="020b0502040204020203" pitchFamily="34" typeface="微软雅黑 Light"/>
                <a:ea charset="-122" panose="020b0502040204020203" pitchFamily="34" typeface="微软雅黑 Light"/>
                <a:sym charset="-122" panose="02020400000000000000" pitchFamily="18" typeface="Source Han Serif SC"/>
              </a:rPr>
              <a:t>01 工作概述</a:t>
            </a:r>
          </a:p>
        </p:txBody>
      </p:sp>
      <p:cxnSp>
        <p:nvCxnSpPr>
          <p:cNvPr id="17" name="直接箭头连接符 16">
            <a:extLst>
              <a:ext uri="{FF2B5EF4-FFF2-40B4-BE49-F238E27FC236}">
                <a16:creationId xmlns:a16="http://schemas.microsoft.com/office/drawing/2014/main" id="{4B3F34E2-131D-40F4-B7D5-D8B146094B7B}"/>
              </a:ext>
            </a:extLst>
          </p:cNvPr>
          <p:cNvCxnSpPr/>
          <p:nvPr/>
        </p:nvCxnSpPr>
        <p:spPr>
          <a:xfrm>
            <a:off x="1502953" y="3607829"/>
            <a:ext cx="9441711" cy="0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等腰三角形 17">
            <a:extLst>
              <a:ext uri="{FF2B5EF4-FFF2-40B4-BE49-F238E27FC236}">
                <a16:creationId xmlns:a16="http://schemas.microsoft.com/office/drawing/2014/main" id="{4C93ECFA-0CA1-4C6C-B8F0-053B23C34026}"/>
              </a:ext>
            </a:extLst>
          </p:cNvPr>
          <p:cNvSpPr/>
          <p:nvPr/>
        </p:nvSpPr>
        <p:spPr>
          <a:xfrm>
            <a:off x="1981483" y="3033429"/>
            <a:ext cx="666305" cy="574401"/>
          </a:xfrm>
          <a:prstGeom prst="triangle">
            <a:avLst/>
          </a:prstGeom>
          <a:solidFill>
            <a:srgbClr val="EB8C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6096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1200" kumimoji="0" lang="zh-CN" noProof="0" normalizeH="0" spc="0" strike="noStrike" sz="2400" u="none">
              <a:ln>
                <a:noFill/>
              </a:ln>
              <a:solidFill>
                <a:prstClr val="white"/>
              </a:solidFill>
              <a:effectLst/>
              <a:uLnTx/>
              <a:uFillTx/>
              <a:latin charset="-122" panose="020b0502040204020203" pitchFamily="34" typeface="微软雅黑 Light"/>
              <a:ea charset="-122" panose="020b0502040204020203" pitchFamily="34" typeface="微软雅黑 Light"/>
            </a:endParaRPr>
          </a:p>
        </p:txBody>
      </p:sp>
      <p:sp>
        <p:nvSpPr>
          <p:cNvPr id="19" name="等腰三角形 18">
            <a:extLst>
              <a:ext uri="{FF2B5EF4-FFF2-40B4-BE49-F238E27FC236}">
                <a16:creationId xmlns:a16="http://schemas.microsoft.com/office/drawing/2014/main" id="{40FCFF38-2F5F-48CA-B038-CA7A8BA33A0A}"/>
              </a:ext>
            </a:extLst>
          </p:cNvPr>
          <p:cNvSpPr/>
          <p:nvPr/>
        </p:nvSpPr>
        <p:spPr>
          <a:xfrm rot="10800000">
            <a:off x="4448459" y="3607830"/>
            <a:ext cx="666305" cy="574401"/>
          </a:xfrm>
          <a:prstGeom prst="triangle">
            <a:avLst/>
          </a:prstGeom>
          <a:solidFill>
            <a:srgbClr val="85C1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6096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1200" kumimoji="0" lang="zh-CN" noProof="0" normalizeH="0" spc="0" strike="noStrike" sz="2400" u="none">
              <a:ln>
                <a:noFill/>
              </a:ln>
              <a:solidFill>
                <a:prstClr val="white"/>
              </a:solidFill>
              <a:effectLst/>
              <a:uLnTx/>
              <a:uFillTx/>
              <a:latin charset="-122" panose="020b0502040204020203" pitchFamily="34" typeface="微软雅黑 Light"/>
              <a:ea charset="-122" panose="020b0502040204020203" pitchFamily="34" typeface="微软雅黑 Light"/>
            </a:endParaRPr>
          </a:p>
        </p:txBody>
      </p:sp>
      <p:sp>
        <p:nvSpPr>
          <p:cNvPr id="20" name="等腰三角形 19">
            <a:extLst>
              <a:ext uri="{FF2B5EF4-FFF2-40B4-BE49-F238E27FC236}">
                <a16:creationId xmlns:a16="http://schemas.microsoft.com/office/drawing/2014/main" id="{83206A04-4F4A-4D07-8B9C-4FE3610726A3}"/>
              </a:ext>
            </a:extLst>
          </p:cNvPr>
          <p:cNvSpPr/>
          <p:nvPr/>
        </p:nvSpPr>
        <p:spPr>
          <a:xfrm>
            <a:off x="6915435" y="3033430"/>
            <a:ext cx="666305" cy="574401"/>
          </a:xfrm>
          <a:prstGeom prst="triangle">
            <a:avLst/>
          </a:prstGeom>
          <a:solidFill>
            <a:srgbClr val="EB8C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6096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1200" kumimoji="0" lang="zh-CN" noProof="0" normalizeH="0" spc="0" strike="noStrike" sz="2400" u="none">
              <a:ln>
                <a:noFill/>
              </a:ln>
              <a:solidFill>
                <a:prstClr val="white"/>
              </a:solidFill>
              <a:effectLst/>
              <a:uLnTx/>
              <a:uFillTx/>
              <a:latin charset="-122" panose="020b0502040204020203" pitchFamily="34" typeface="微软雅黑 Light"/>
              <a:ea charset="-122" panose="020b0502040204020203" pitchFamily="34" typeface="微软雅黑 Light"/>
            </a:endParaRPr>
          </a:p>
        </p:txBody>
      </p:sp>
      <p:sp>
        <p:nvSpPr>
          <p:cNvPr id="21" name="等腰三角形 20">
            <a:extLst>
              <a:ext uri="{FF2B5EF4-FFF2-40B4-BE49-F238E27FC236}">
                <a16:creationId xmlns:a16="http://schemas.microsoft.com/office/drawing/2014/main" id="{29942C43-0ED1-41C6-814A-48D73EF4FEB8}"/>
              </a:ext>
            </a:extLst>
          </p:cNvPr>
          <p:cNvSpPr/>
          <p:nvPr/>
        </p:nvSpPr>
        <p:spPr>
          <a:xfrm rot="10800000">
            <a:off x="9357541" y="3607830"/>
            <a:ext cx="666305" cy="574401"/>
          </a:xfrm>
          <a:prstGeom prst="triangle">
            <a:avLst/>
          </a:prstGeom>
          <a:solidFill>
            <a:srgbClr val="85C1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6096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1200" kumimoji="0" lang="zh-CN" noProof="0" normalizeH="0" spc="0" strike="noStrike" sz="2400" u="none">
              <a:ln>
                <a:noFill/>
              </a:ln>
              <a:solidFill>
                <a:prstClr val="white"/>
              </a:solidFill>
              <a:effectLst/>
              <a:uLnTx/>
              <a:uFillTx/>
              <a:latin charset="-122" panose="020b0502040204020203" pitchFamily="34" typeface="微软雅黑 Light"/>
              <a:ea charset="-122" panose="020b0502040204020203" pitchFamily="34" typeface="微软雅黑 Light"/>
            </a:endParaRP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3C8CEE06-39B2-4069-93BF-1CA9FDE68653}"/>
              </a:ext>
            </a:extLst>
          </p:cNvPr>
          <p:cNvGrpSpPr/>
          <p:nvPr/>
        </p:nvGrpSpPr>
        <p:grpSpPr>
          <a:xfrm>
            <a:off x="948353" y="3852745"/>
            <a:ext cx="2939416" cy="1220287"/>
            <a:chOff x="948353" y="3852745"/>
            <a:chExt cx="2939416" cy="1220287"/>
          </a:xfrm>
        </p:grpSpPr>
        <p:sp>
          <p:nvSpPr>
            <p:cNvPr id="22" name="矩形 21">
              <a:extLst>
                <a:ext uri="{FF2B5EF4-FFF2-40B4-BE49-F238E27FC236}">
                  <a16:creationId xmlns:a16="http://schemas.microsoft.com/office/drawing/2014/main" id="{5592D94B-74B8-4653-8B15-43297AE562EA}"/>
                </a:ext>
              </a:extLst>
            </p:cNvPr>
            <p:cNvSpPr/>
            <p:nvPr/>
          </p:nvSpPr>
          <p:spPr>
            <a:xfrm>
              <a:off x="948353" y="4211258"/>
              <a:ext cx="2939416" cy="8534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914400" eaLnBrk="1" fontAlgn="auto" hangingPunct="1" indent="0" latinLnBrk="0" lvl="0" marL="0" marR="0" rtl="0">
                <a:lnSpc>
                  <a:spcPts val="2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en-US" b="0" baseline="0" cap="none" i="0" kern="1200" kumimoji="0" lang="zh-CN" noProof="0" normalizeH="0" spc="0" strike="noStrike" sz="1200" u="none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charset="-122" panose="020b0502040204020203" pitchFamily="34" typeface="微软雅黑 Light"/>
                  <a:ea charset="-122" panose="020b0502040204020203" pitchFamily="34" typeface="微软雅黑 Light"/>
                  <a:sym typeface="+mn-lt"/>
                </a:rPr>
                <a:t>请在此处添加具体内容，文字尽量言简意赅，简单描述即可，不必过于繁琐，注意版面美观度。</a:t>
              </a:r>
            </a:p>
          </p:txBody>
        </p:sp>
        <p:sp>
          <p:nvSpPr>
            <p:cNvPr id="23" name="矩形 22">
              <a:extLst>
                <a:ext uri="{FF2B5EF4-FFF2-40B4-BE49-F238E27FC236}">
                  <a16:creationId xmlns:a16="http://schemas.microsoft.com/office/drawing/2014/main" id="{FD3619E6-0D80-480D-94E2-9C016709FDF0}"/>
                </a:ext>
              </a:extLst>
            </p:cNvPr>
            <p:cNvSpPr/>
            <p:nvPr/>
          </p:nvSpPr>
          <p:spPr>
            <a:xfrm>
              <a:off x="1101827" y="3852745"/>
              <a:ext cx="2668174" cy="4168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6096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E7E6E6">
                    <a:lumMod val="10000"/>
                  </a:srgbClr>
                </a:buClr>
                <a:buSzTx/>
                <a:buFontTx/>
                <a:buNone/>
                <a:defRPr/>
              </a:pPr>
              <a:r>
                <a:rPr altLang="zh-CN" b="0" baseline="0" cap="none" i="0" kern="1200" kumimoji="0" lang="en-US" noProof="0" normalizeH="0" spc="0" strike="noStrike" sz="2135" u="none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charset="-122" panose="020b0502040204020203" pitchFamily="34" typeface="微软雅黑 Light"/>
                  <a:ea charset="-122" panose="020b0502040204020203" pitchFamily="34" typeface="微软雅黑 Light"/>
                  <a:cs typeface="+mn-ea"/>
                  <a:sym typeface="+mn-lt"/>
                </a:rPr>
                <a:t>输入文本内容</a:t>
              </a:r>
            </a:p>
          </p:txBody>
        </p:sp>
      </p:grpSp>
      <p:grpSp>
        <p:nvGrpSpPr>
          <p:cNvPr id="2" name="组合 1">
            <a:extLst>
              <a:ext uri="{FF2B5EF4-FFF2-40B4-BE49-F238E27FC236}">
                <a16:creationId xmlns:a16="http://schemas.microsoft.com/office/drawing/2014/main" id="{851533AA-6395-485A-9406-7EDCC32AF6E5}"/>
              </a:ext>
            </a:extLst>
          </p:cNvPr>
          <p:cNvGrpSpPr/>
          <p:nvPr/>
        </p:nvGrpSpPr>
        <p:grpSpPr>
          <a:xfrm>
            <a:off x="3284392" y="1993464"/>
            <a:ext cx="2939416" cy="1220287"/>
            <a:chOff x="3284392" y="1993464"/>
            <a:chExt cx="2939416" cy="1220287"/>
          </a:xfrm>
        </p:grpSpPr>
        <p:sp>
          <p:nvSpPr>
            <p:cNvPr id="24" name="矩形 23">
              <a:extLst>
                <a:ext uri="{FF2B5EF4-FFF2-40B4-BE49-F238E27FC236}">
                  <a16:creationId xmlns:a16="http://schemas.microsoft.com/office/drawing/2014/main" id="{D98255A8-6CC7-4BFD-AF81-2C88E0C9644E}"/>
                </a:ext>
              </a:extLst>
            </p:cNvPr>
            <p:cNvSpPr/>
            <p:nvPr/>
          </p:nvSpPr>
          <p:spPr>
            <a:xfrm>
              <a:off x="3284392" y="2351977"/>
              <a:ext cx="2939416" cy="8534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914400" eaLnBrk="1" fontAlgn="auto" hangingPunct="1" indent="0" latinLnBrk="0" lvl="0" marL="0" marR="0" rtl="0">
                <a:lnSpc>
                  <a:spcPts val="2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en-US" b="0" baseline="0" cap="none" i="0" kern="1200" kumimoji="0" lang="zh-CN" noProof="0" normalizeH="0" spc="0" strike="noStrike" sz="1200" u="none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charset="-122" panose="020b0502040204020203" pitchFamily="34" typeface="微软雅黑 Light"/>
                  <a:ea charset="-122" panose="020b0502040204020203" pitchFamily="34" typeface="微软雅黑 Light"/>
                  <a:sym typeface="+mn-lt"/>
                </a:rPr>
                <a:t>请在此处添加具体内容，文字尽量言简意赅，简单描述即可，不必过于繁琐，注意版面美观度。</a:t>
              </a:r>
            </a:p>
          </p:txBody>
        </p:sp>
        <p:sp>
          <p:nvSpPr>
            <p:cNvPr id="25" name="矩形 24">
              <a:extLst>
                <a:ext uri="{FF2B5EF4-FFF2-40B4-BE49-F238E27FC236}">
                  <a16:creationId xmlns:a16="http://schemas.microsoft.com/office/drawing/2014/main" id="{6F7ED0B1-EC93-4E36-A742-55AC0A212FC0}"/>
                </a:ext>
              </a:extLst>
            </p:cNvPr>
            <p:cNvSpPr/>
            <p:nvPr/>
          </p:nvSpPr>
          <p:spPr>
            <a:xfrm>
              <a:off x="3375008" y="1993464"/>
              <a:ext cx="2720987" cy="4168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6096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E7E6E6">
                    <a:lumMod val="10000"/>
                  </a:srgbClr>
                </a:buClr>
                <a:buSzTx/>
                <a:buFontTx/>
                <a:buNone/>
                <a:defRPr/>
              </a:pPr>
              <a:r>
                <a:rPr altLang="zh-CN" b="0" baseline="0" cap="none" i="0" kern="1200" kumimoji="0" lang="en-US" noProof="0" normalizeH="0" spc="0" strike="noStrike" sz="2135" u="none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charset="-122" panose="020b0502040204020203" pitchFamily="34" typeface="微软雅黑 Light"/>
                  <a:ea charset="-122" panose="020b0502040204020203" pitchFamily="34" typeface="微软雅黑 Light"/>
                  <a:cs typeface="+mn-ea"/>
                  <a:sym typeface="+mn-lt"/>
                </a:rPr>
                <a:t>输入文本内容</a:t>
              </a:r>
            </a:p>
          </p:txBody>
        </p:sp>
      </p:grpSp>
      <p:grpSp>
        <p:nvGrpSpPr>
          <p:cNvPr id="3" name="组合 2">
            <a:extLst>
              <a:ext uri="{FF2B5EF4-FFF2-40B4-BE49-F238E27FC236}">
                <a16:creationId xmlns:a16="http://schemas.microsoft.com/office/drawing/2014/main" id="{D60E7E62-043C-4EB6-AC3A-A08B7AD0DFBF}"/>
              </a:ext>
            </a:extLst>
          </p:cNvPr>
          <p:cNvGrpSpPr/>
          <p:nvPr/>
        </p:nvGrpSpPr>
        <p:grpSpPr>
          <a:xfrm>
            <a:off x="5858248" y="3852745"/>
            <a:ext cx="2939416" cy="1234801"/>
            <a:chOff x="5858248" y="3852745"/>
            <a:chExt cx="2939416" cy="1234801"/>
          </a:xfrm>
        </p:grpSpPr>
        <p:sp>
          <p:nvSpPr>
            <p:cNvPr id="26" name="矩形 25">
              <a:extLst>
                <a:ext uri="{FF2B5EF4-FFF2-40B4-BE49-F238E27FC236}">
                  <a16:creationId xmlns:a16="http://schemas.microsoft.com/office/drawing/2014/main" id="{D326107F-5DCE-4201-BBD0-9801875973D5}"/>
                </a:ext>
              </a:extLst>
            </p:cNvPr>
            <p:cNvSpPr/>
            <p:nvPr/>
          </p:nvSpPr>
          <p:spPr>
            <a:xfrm>
              <a:off x="5858248" y="4225772"/>
              <a:ext cx="2939416" cy="8534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914400" eaLnBrk="1" fontAlgn="auto" hangingPunct="1" indent="0" latinLnBrk="0" lvl="0" marL="0" marR="0" rtl="0">
                <a:lnSpc>
                  <a:spcPts val="2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en-US" b="0" baseline="0" cap="none" i="0" kern="1200" kumimoji="0" lang="zh-CN" noProof="0" normalizeH="0" spc="0" strike="noStrike" sz="1200" u="none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charset="-122" panose="020b0502040204020203" pitchFamily="34" typeface="微软雅黑 Light"/>
                  <a:ea charset="-122" panose="020b0502040204020203" pitchFamily="34" typeface="微软雅黑 Light"/>
                  <a:sym typeface="+mn-lt"/>
                </a:rPr>
                <a:t>请在此处添加具体内容，文字尽量言简意赅，简单描述即可，不必过于繁琐，注意版面美观度。</a:t>
              </a:r>
            </a:p>
          </p:txBody>
        </p:sp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5F0D598A-8C1C-4F2A-A4D9-88153020B7EB}"/>
                </a:ext>
              </a:extLst>
            </p:cNvPr>
            <p:cNvSpPr/>
            <p:nvPr/>
          </p:nvSpPr>
          <p:spPr>
            <a:xfrm>
              <a:off x="5976016" y="3852745"/>
              <a:ext cx="2651840" cy="4168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6096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E7E6E6">
                    <a:lumMod val="10000"/>
                  </a:srgbClr>
                </a:buClr>
                <a:buSzTx/>
                <a:buFontTx/>
                <a:buNone/>
                <a:defRPr/>
              </a:pPr>
              <a:r>
                <a:rPr altLang="zh-CN" b="0" baseline="0" cap="none" i="0" kern="1200" kumimoji="0" lang="en-US" noProof="0" normalizeH="0" spc="0" strike="noStrike" sz="2135" u="none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charset="-122" panose="020b0502040204020203" pitchFamily="34" typeface="微软雅黑 Light"/>
                  <a:ea charset="-122" panose="020b0502040204020203" pitchFamily="34" typeface="微软雅黑 Light"/>
                  <a:cs typeface="+mn-ea"/>
                  <a:sym typeface="+mn-lt"/>
                </a:rPr>
                <a:t>输入文本内容</a:t>
              </a:r>
            </a:p>
          </p:txBody>
        </p:sp>
      </p:grpSp>
      <p:grpSp>
        <p:nvGrpSpPr>
          <p:cNvPr id="4" name="组合 3">
            <a:extLst>
              <a:ext uri="{FF2B5EF4-FFF2-40B4-BE49-F238E27FC236}">
                <a16:creationId xmlns:a16="http://schemas.microsoft.com/office/drawing/2014/main" id="{EE026BCC-60F9-49E9-A36D-D8CDD4A5DC42}"/>
              </a:ext>
            </a:extLst>
          </p:cNvPr>
          <p:cNvGrpSpPr/>
          <p:nvPr/>
        </p:nvGrpSpPr>
        <p:grpSpPr>
          <a:xfrm>
            <a:off x="8281079" y="1993464"/>
            <a:ext cx="2939416" cy="1220287"/>
            <a:chOff x="8281079" y="1993464"/>
            <a:chExt cx="2939416" cy="1220287"/>
          </a:xfrm>
        </p:grpSpPr>
        <p:sp>
          <p:nvSpPr>
            <p:cNvPr id="28" name="矩形 27">
              <a:extLst>
                <a:ext uri="{FF2B5EF4-FFF2-40B4-BE49-F238E27FC236}">
                  <a16:creationId xmlns:a16="http://schemas.microsoft.com/office/drawing/2014/main" id="{4249BEFD-EBA9-4F15-B7E5-B2B7A1E910D8}"/>
                </a:ext>
              </a:extLst>
            </p:cNvPr>
            <p:cNvSpPr/>
            <p:nvPr/>
          </p:nvSpPr>
          <p:spPr>
            <a:xfrm>
              <a:off x="8281079" y="2351977"/>
              <a:ext cx="2939416" cy="8534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914400" eaLnBrk="1" fontAlgn="auto" hangingPunct="1" indent="0" latinLnBrk="0" lvl="0" marL="0" marR="0" rtl="0">
                <a:lnSpc>
                  <a:spcPts val="2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en-US" b="0" baseline="0" cap="none" i="0" kern="1200" kumimoji="0" lang="zh-CN" noProof="0" normalizeH="0" spc="0" strike="noStrike" sz="1200" u="none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charset="-122" panose="020b0502040204020203" pitchFamily="34" typeface="微软雅黑 Light"/>
                  <a:ea charset="-122" panose="020b0502040204020203" pitchFamily="34" typeface="微软雅黑 Light"/>
                  <a:sym typeface="+mn-lt"/>
                </a:rPr>
                <a:t>请在此处添加具体内容，文字尽量言简意赅，简单描述即可，不必过于繁琐，注意版面美观度。</a:t>
              </a:r>
            </a:p>
          </p:txBody>
        </p:sp>
        <p:sp>
          <p:nvSpPr>
            <p:cNvPr id="29" name="矩形 28">
              <a:extLst>
                <a:ext uri="{FF2B5EF4-FFF2-40B4-BE49-F238E27FC236}">
                  <a16:creationId xmlns:a16="http://schemas.microsoft.com/office/drawing/2014/main" id="{86E13592-3AA6-4AAE-9B32-96A608326F9B}"/>
                </a:ext>
              </a:extLst>
            </p:cNvPr>
            <p:cNvSpPr/>
            <p:nvPr/>
          </p:nvSpPr>
          <p:spPr>
            <a:xfrm>
              <a:off x="8428222" y="1993464"/>
              <a:ext cx="2670391" cy="4168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6096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E7E6E6">
                    <a:lumMod val="10000"/>
                  </a:srgbClr>
                </a:buClr>
                <a:buSzTx/>
                <a:buFontTx/>
                <a:buNone/>
                <a:defRPr/>
              </a:pPr>
              <a:r>
                <a:rPr altLang="zh-CN" b="0" baseline="0" cap="none" i="0" kern="1200" kumimoji="0" lang="en-US" noProof="0" normalizeH="0" spc="0" strike="noStrike" sz="2135" u="none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charset="-122" panose="020b0502040204020203" pitchFamily="34" typeface="微软雅黑 Light"/>
                  <a:ea charset="-122" panose="020b0502040204020203" pitchFamily="34" typeface="微软雅黑 Light"/>
                  <a:cs typeface="+mn-ea"/>
                  <a:sym typeface="+mn-lt"/>
                </a:rPr>
                <a:t>输入文本内容</a:t>
              </a:r>
            </a:p>
          </p:txBody>
        </p:sp>
      </p:grpSp>
      <p:sp>
        <p:nvSpPr>
          <p:cNvPr id="49" name="文本框 48">
            <a:extLst>
              <a:ext uri="{FF2B5EF4-FFF2-40B4-BE49-F238E27FC236}">
                <a16:creationId xmlns:a16="http://schemas.microsoft.com/office/drawing/2014/main" id="{E30D7E94-58B8-447F-8645-8D8A3324197C}"/>
              </a:ext>
            </a:extLst>
          </p:cNvPr>
          <p:cNvSpPr txBox="1"/>
          <p:nvPr/>
        </p:nvSpPr>
        <p:spPr>
          <a:xfrm>
            <a:off x="1981483" y="2379841"/>
            <a:ext cx="613092" cy="6400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b="1" lang="en-US" sz="3600">
                <a:latin charset="-122" panose="020b0502040204020203" pitchFamily="34" typeface="微软雅黑 Light"/>
                <a:ea charset="-122" panose="020b0502040204020203" pitchFamily="34" typeface="微软雅黑 Light"/>
                <a:sym charset="-122" panose="02020400000000000000" pitchFamily="18" typeface="Source Han Serif SC"/>
              </a:rPr>
              <a:t>01</a:t>
            </a:r>
          </a:p>
        </p:txBody>
      </p:sp>
      <p:sp>
        <p:nvSpPr>
          <p:cNvPr id="50" name="文本框 49">
            <a:extLst>
              <a:ext uri="{FF2B5EF4-FFF2-40B4-BE49-F238E27FC236}">
                <a16:creationId xmlns:a16="http://schemas.microsoft.com/office/drawing/2014/main" id="{375C20FC-E45C-42A2-83FB-E7F6FEC6E156}"/>
              </a:ext>
            </a:extLst>
          </p:cNvPr>
          <p:cNvSpPr txBox="1"/>
          <p:nvPr/>
        </p:nvSpPr>
        <p:spPr>
          <a:xfrm>
            <a:off x="4409150" y="4225772"/>
            <a:ext cx="690880" cy="6400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b="1" lang="en-US" sz="3600">
                <a:latin charset="-122" panose="020b0502040204020203" pitchFamily="34" typeface="微软雅黑 Light"/>
                <a:ea charset="-122" panose="020b0502040204020203" pitchFamily="34" typeface="微软雅黑 Light"/>
                <a:sym charset="-122" panose="02020400000000000000" pitchFamily="18" typeface="Source Han Serif SC"/>
              </a:rPr>
              <a:t>02</a:t>
            </a:r>
          </a:p>
        </p:txBody>
      </p:sp>
      <p:sp>
        <p:nvSpPr>
          <p:cNvPr id="51" name="文本框 50">
            <a:extLst>
              <a:ext uri="{FF2B5EF4-FFF2-40B4-BE49-F238E27FC236}">
                <a16:creationId xmlns:a16="http://schemas.microsoft.com/office/drawing/2014/main" id="{353BF128-515C-4C32-BEEC-F89F3C1F996C}"/>
              </a:ext>
            </a:extLst>
          </p:cNvPr>
          <p:cNvSpPr txBox="1"/>
          <p:nvPr/>
        </p:nvSpPr>
        <p:spPr>
          <a:xfrm>
            <a:off x="6872361" y="2410134"/>
            <a:ext cx="690880" cy="6400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b="1" lang="en-US" sz="3600">
                <a:latin charset="-122" panose="020b0502040204020203" pitchFamily="34" typeface="微软雅黑 Light"/>
                <a:ea charset="-122" panose="020b0502040204020203" pitchFamily="34" typeface="微软雅黑 Light"/>
                <a:sym charset="-122" panose="02020400000000000000" pitchFamily="18" typeface="Source Han Serif SC"/>
              </a:rPr>
              <a:t>03</a:t>
            </a:r>
          </a:p>
        </p:txBody>
      </p:sp>
      <p:sp>
        <p:nvSpPr>
          <p:cNvPr id="52" name="文本框 51">
            <a:extLst>
              <a:ext uri="{FF2B5EF4-FFF2-40B4-BE49-F238E27FC236}">
                <a16:creationId xmlns:a16="http://schemas.microsoft.com/office/drawing/2014/main" id="{BD7A009A-A134-45FF-A8D1-A4FB35AFB917}"/>
              </a:ext>
            </a:extLst>
          </p:cNvPr>
          <p:cNvSpPr txBox="1"/>
          <p:nvPr/>
        </p:nvSpPr>
        <p:spPr>
          <a:xfrm>
            <a:off x="9359268" y="4225772"/>
            <a:ext cx="698817" cy="6400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b="1" lang="en-US" sz="3600">
                <a:latin charset="-122" panose="020b0502040204020203" pitchFamily="34" typeface="微软雅黑 Light"/>
                <a:ea charset="-122" panose="020b0502040204020203" pitchFamily="34" typeface="微软雅黑 Light"/>
                <a:sym charset="-122" panose="02020400000000000000" pitchFamily="18" typeface="Source Han Serif SC"/>
              </a:rPr>
              <a:t>04</a:t>
            </a:r>
          </a:p>
        </p:txBody>
      </p:sp>
    </p:spTree>
    <p:extLst>
      <p:ext uri="{BB962C8B-B14F-4D97-AF65-F5344CB8AC3E}">
        <p14:creationId val="1771802985"/>
      </p:ext>
    </p:extLst>
  </p:cSld>
  <p:clrMapOvr>
    <a:masterClrMapping/>
  </p:clrMapOvr>
  <mc:AlternateContent>
    <mc:Choice Requires="p14">
      <p:transition p14:dur="1750" spd="slow">
        <p14:gallery dir="l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750" id="7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id="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11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12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13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17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grpId="0" id="19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2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fill="hold" grpId="0" id="23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25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fill="hold" grpId="0" id="27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29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0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fill="hold" grpId="0" id="31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33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4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fill="hold" id="35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7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8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9" nodeType="afterGroup">
                            <p:stCondLst>
                              <p:cond delay="4750"/>
                            </p:stCondLst>
                            <p:childTnLst>
                              <p:par>
                                <p:cTn fill="hold" grpId="0" id="40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42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3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grpId="0" id="44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46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7" nodeType="afterGroup">
                            <p:stCondLst>
                              <p:cond delay="6250"/>
                            </p:stCondLst>
                            <p:childTnLst>
                              <p:par>
                                <p:cTn fill="hold" grpId="0" id="48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1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fill="hold" grpId="0" id="52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54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5" nodeType="afterGroup">
                            <p:stCondLst>
                              <p:cond delay="7750"/>
                            </p:stCondLst>
                            <p:childTnLst>
                              <p:par>
                                <p:cTn fill="hold" id="56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58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9" nodeType="afterGroup">
                            <p:stCondLst>
                              <p:cond delay="8250"/>
                            </p:stCondLst>
                            <p:childTnLst>
                              <p:par>
                                <p:cTn fill="hold" id="60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62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3" nodeType="afterGroup">
                            <p:stCondLst>
                              <p:cond delay="8750"/>
                            </p:stCondLst>
                            <p:childTnLst>
                              <p:par>
                                <p:cTn fill="hold" id="64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66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7" nodeType="afterGroup">
                            <p:stCondLst>
                              <p:cond delay="9250"/>
                            </p:stCondLst>
                            <p:childTnLst>
                              <p:par>
                                <p:cTn fill="hold" id="68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7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9"/>
      <p:bldP grpId="0" spid="18"/>
      <p:bldP grpId="0" spid="19"/>
      <p:bldP grpId="0" spid="20"/>
      <p:bldP grpId="0" spid="21"/>
      <p:bldP grpId="0" spid="49"/>
      <p:bldP grpId="0" spid="50"/>
      <p:bldP grpId="0" spid="51"/>
      <p:bldP grpId="0" spid="52"/>
    </p:bldLst>
  </p:timing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39" name="组合 38">
            <a:extLst>
              <a:ext uri="{FF2B5EF4-FFF2-40B4-BE49-F238E27FC236}">
                <a16:creationId xmlns:a16="http://schemas.microsoft.com/office/drawing/2014/main" id="{320CDD98-B4C2-434C-9DC9-ED040C783D8C}"/>
              </a:ext>
            </a:extLst>
          </p:cNvPr>
          <p:cNvGrpSpPr/>
          <p:nvPr/>
        </p:nvGrpSpPr>
        <p:grpSpPr>
          <a:xfrm>
            <a:off x="-2" y="0"/>
            <a:ext cx="12192003" cy="6886219"/>
            <a:chOff x="-2" y="0"/>
            <a:chExt cx="12192003" cy="6886219"/>
          </a:xfrm>
        </p:grpSpPr>
        <p:pic>
          <p:nvPicPr>
            <p:cNvPr id="40" name="图片 39">
              <a:extLst>
                <a:ext uri="{FF2B5EF4-FFF2-40B4-BE49-F238E27FC236}">
                  <a16:creationId xmlns:a16="http://schemas.microsoft.com/office/drawing/2014/main" id="{DBD15728-F8C8-4630-8CF2-D64274D9C8A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 rot="5400000">
              <a:off x="2660010" y="-2660012"/>
              <a:ext cx="6871980" cy="12192003"/>
            </a:xfrm>
            <a:prstGeom prst="rect">
              <a:avLst/>
            </a:prstGeom>
          </p:spPr>
        </p:pic>
        <p:pic>
          <p:nvPicPr>
            <p:cNvPr id="41" name="图片 40">
              <a:extLst>
                <a:ext uri="{FF2B5EF4-FFF2-40B4-BE49-F238E27FC236}">
                  <a16:creationId xmlns:a16="http://schemas.microsoft.com/office/drawing/2014/main" id="{17C4DB35-C37C-4FE4-969D-5C3010290E4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 rot="5400000">
              <a:off x="1245716" y="4459824"/>
              <a:ext cx="1180679" cy="3672112"/>
            </a:xfrm>
            <a:prstGeom prst="rect">
              <a:avLst/>
            </a:prstGeom>
          </p:spPr>
        </p:pic>
      </p:grp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32D99764-2648-4B4A-BF83-C5746FE74F87}"/>
              </a:ext>
            </a:extLst>
          </p:cNvPr>
          <p:cNvGrpSpPr/>
          <p:nvPr/>
        </p:nvGrpSpPr>
        <p:grpSpPr>
          <a:xfrm>
            <a:off x="580573" y="456396"/>
            <a:ext cx="11030854" cy="5958913"/>
            <a:chOff x="580573" y="456396"/>
            <a:chExt cx="11030854" cy="5958913"/>
          </a:xfrm>
        </p:grpSpPr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30516C8E-E84B-415A-A5D8-294EFC36BE98}"/>
                </a:ext>
              </a:extLst>
            </p:cNvPr>
            <p:cNvSpPr/>
            <p:nvPr/>
          </p:nvSpPr>
          <p:spPr>
            <a:xfrm>
              <a:off x="580575" y="456396"/>
              <a:ext cx="11030852" cy="5958913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1E26F714-F6AD-49C0-9292-6F52D23FD7D6}"/>
                </a:ext>
              </a:extLst>
            </p:cNvPr>
            <p:cNvSpPr/>
            <p:nvPr/>
          </p:nvSpPr>
          <p:spPr>
            <a:xfrm>
              <a:off x="580573" y="470909"/>
              <a:ext cx="11030852" cy="5930688"/>
            </a:xfrm>
            <a:prstGeom prst="rect">
              <a:avLst/>
            </a:prstGeom>
            <a:noFill/>
            <a:ln w="38100">
              <a:solidFill>
                <a:srgbClr val="7DDDDB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9" name="文本框 8">
            <a:extLst>
              <a:ext uri="{FF2B5EF4-FFF2-40B4-BE49-F238E27FC236}">
                <a16:creationId xmlns:a16="http://schemas.microsoft.com/office/drawing/2014/main" id="{165ADBAA-B0C8-4F96-A0D8-70273702B3EC}"/>
              </a:ext>
            </a:extLst>
          </p:cNvPr>
          <p:cNvSpPr txBox="1"/>
          <p:nvPr/>
        </p:nvSpPr>
        <p:spPr>
          <a:xfrm>
            <a:off x="798286" y="601502"/>
            <a:ext cx="2576830" cy="6400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b="1" lang="en-US" sz="3600">
                <a:latin charset="-122" panose="020b0502040204020203" pitchFamily="34" typeface="微软雅黑 Light"/>
                <a:ea charset="-122" panose="020b0502040204020203" pitchFamily="34" typeface="微软雅黑 Light"/>
                <a:sym charset="-122" panose="02020400000000000000" pitchFamily="18" typeface="Source Han Serif SC"/>
              </a:rPr>
              <a:t>01 工作概述</a:t>
            </a:r>
          </a:p>
        </p:txBody>
      </p: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288FD0EA-89AD-4045-B1C2-AA1CA37038C9}"/>
              </a:ext>
            </a:extLst>
          </p:cNvPr>
          <p:cNvGrpSpPr/>
          <p:nvPr/>
        </p:nvGrpSpPr>
        <p:grpSpPr>
          <a:xfrm>
            <a:off x="5084144" y="1956632"/>
            <a:ext cx="5601970" cy="1074186"/>
            <a:chOff x="5204460" y="2099544"/>
            <a:chExt cx="5601970" cy="1074186"/>
          </a:xfrm>
        </p:grpSpPr>
        <p:sp>
          <p:nvSpPr>
            <p:cNvPr id="17" name="Rectangle 8">
              <a:extLst>
                <a:ext uri="{FF2B5EF4-FFF2-40B4-BE49-F238E27FC236}">
                  <a16:creationId xmlns:a16="http://schemas.microsoft.com/office/drawing/2014/main" id="{51485378-6856-49D2-B103-1BB7050D3759}"/>
                </a:ext>
              </a:extLst>
            </p:cNvPr>
            <p:cNvSpPr/>
            <p:nvPr/>
          </p:nvSpPr>
          <p:spPr>
            <a:xfrm>
              <a:off x="5204459" y="2569845"/>
              <a:ext cx="5601970" cy="59944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wrap="square">
              <a:sp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defTabSz="914400" eaLnBrk="1" fontAlgn="auto" hangingPunct="1" indent="0" latinLnBrk="0" lvl="0" marL="0" marR="0" rtl="0">
                <a:lnSpc>
                  <a:spcPts val="2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b="0" baseline="0" cap="none" i="0" kern="0" kumimoji="0" lang="id-ID" noProof="0" normalizeH="0" spc="0" strike="noStrike" sz="1400" u="none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charset="-122" panose="020b0502040204020203" pitchFamily="34" typeface="微软雅黑 Light"/>
                  <a:ea charset="-122" panose="020b0502040204020203" pitchFamily="34" typeface="微软雅黑 Light"/>
                  <a:sym typeface="+mn-ea"/>
                </a:rPr>
                <a:t>请在此处添加具体内容，文字尽量言简意赅，简单说明即可，不必过于繁琐，注意版面美观度。</a:t>
              </a:r>
            </a:p>
          </p:txBody>
        </p:sp>
        <p:sp>
          <p:nvSpPr>
            <p:cNvPr id="18" name="Rectangle 8">
              <a:extLst>
                <a:ext uri="{FF2B5EF4-FFF2-40B4-BE49-F238E27FC236}">
                  <a16:creationId xmlns:a16="http://schemas.microsoft.com/office/drawing/2014/main" id="{4292FCC2-9579-4D01-B1ED-C421C47E0719}"/>
                </a:ext>
              </a:extLst>
            </p:cNvPr>
            <p:cNvSpPr/>
            <p:nvPr/>
          </p:nvSpPr>
          <p:spPr>
            <a:xfrm>
              <a:off x="5218694" y="2099544"/>
              <a:ext cx="2774858" cy="45720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wrap="square">
              <a:sp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en-US" b="1" baseline="0" cap="none" i="0" kern="1200" kumimoji="0" lang="zh-CN" noProof="0" normalizeH="0" spc="0" strike="noStrike" sz="2400" u="none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charset="-122" panose="020b0502040204020203" pitchFamily="34" typeface="微软雅黑 Light"/>
                  <a:ea charset="-122" panose="020b0502040204020203" pitchFamily="34" typeface="微软雅黑 Light"/>
                  <a:sym charset="0" panose="020f0502020204030204" pitchFamily="34" typeface="Calibri"/>
                </a:rPr>
                <a:t>添加标题</a:t>
              </a:r>
            </a:p>
          </p:txBody>
        </p:sp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33A609E4-8FF2-4303-8AA7-7AEDC27C2083}"/>
              </a:ext>
            </a:extLst>
          </p:cNvPr>
          <p:cNvGrpSpPr/>
          <p:nvPr/>
        </p:nvGrpSpPr>
        <p:grpSpPr>
          <a:xfrm>
            <a:off x="5036780" y="3827981"/>
            <a:ext cx="1359129" cy="1395467"/>
            <a:chOff x="4506622" y="3540122"/>
            <a:chExt cx="1604503" cy="1647401"/>
          </a:xfrm>
        </p:grpSpPr>
        <p:sp>
          <p:nvSpPr>
            <p:cNvPr id="20" name="Oval 85">
              <a:extLst>
                <a:ext uri="{FF2B5EF4-FFF2-40B4-BE49-F238E27FC236}">
                  <a16:creationId xmlns:a16="http://schemas.microsoft.com/office/drawing/2014/main" id="{DF184FCA-2C65-4E08-8015-CF0F619706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54780" y="5106560"/>
              <a:ext cx="82551" cy="8096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defTabSz="68453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1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charset="-122" panose="020b0502040204020203" pitchFamily="34" typeface="微软雅黑 Light"/>
                <a:ea charset="-122" panose="020b0502040204020203" pitchFamily="34" typeface="微软雅黑 Light"/>
                <a:cs typeface="+mn-lt"/>
              </a:endParaRPr>
            </a:p>
          </p:txBody>
        </p:sp>
        <p:grpSp>
          <p:nvGrpSpPr>
            <p:cNvPr id="21" name="组合 20">
              <a:extLst>
                <a:ext uri="{FF2B5EF4-FFF2-40B4-BE49-F238E27FC236}">
                  <a16:creationId xmlns:a16="http://schemas.microsoft.com/office/drawing/2014/main" id="{A24F1958-9617-4327-A421-485914AC9F2E}"/>
                </a:ext>
              </a:extLst>
            </p:cNvPr>
            <p:cNvGrpSpPr/>
            <p:nvPr/>
          </p:nvGrpSpPr>
          <p:grpSpPr>
            <a:xfrm>
              <a:off x="4506622" y="3540122"/>
              <a:ext cx="1604503" cy="1604503"/>
              <a:chOff x="1862597" y="2201413"/>
              <a:chExt cx="2171700" cy="2171700"/>
            </a:xfrm>
          </p:grpSpPr>
          <p:sp>
            <p:nvSpPr>
              <p:cNvPr id="23" name="椭圆 22">
                <a:extLst>
                  <a:ext uri="{FF2B5EF4-FFF2-40B4-BE49-F238E27FC236}">
                    <a16:creationId xmlns:a16="http://schemas.microsoft.com/office/drawing/2014/main" id="{3EFBF339-7A44-4B91-8B9C-57DED935D2E7}"/>
                  </a:ext>
                </a:extLst>
              </p:cNvPr>
              <p:cNvSpPr/>
              <p:nvPr/>
            </p:nvSpPr>
            <p:spPr>
              <a:xfrm>
                <a:off x="1862597" y="2201413"/>
                <a:ext cx="2171700" cy="2171700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1200" kumimoji="0" lang="zh-CN" noProof="0" normalizeH="0" spc="0" strike="noStrike" sz="1800" u="none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charset="-122" panose="020b0502040204020203" pitchFamily="34" typeface="微软雅黑 Light"/>
                  <a:ea charset="-122" panose="020b0502040204020203" pitchFamily="34" typeface="微软雅黑 Light"/>
                  <a:cs typeface="+mn-lt"/>
                </a:endParaRPr>
              </a:p>
            </p:txBody>
          </p:sp>
          <p:sp>
            <p:nvSpPr>
              <p:cNvPr id="24" name="饼形 6">
                <a:extLst>
                  <a:ext uri="{FF2B5EF4-FFF2-40B4-BE49-F238E27FC236}">
                    <a16:creationId xmlns:a16="http://schemas.microsoft.com/office/drawing/2014/main" id="{3383E8E9-F4AD-4EF3-BB05-F70B232E61A1}"/>
                  </a:ext>
                </a:extLst>
              </p:cNvPr>
              <p:cNvSpPr/>
              <p:nvPr/>
            </p:nvSpPr>
            <p:spPr>
              <a:xfrm>
                <a:off x="1862597" y="2201413"/>
                <a:ext cx="2171700" cy="2171700"/>
              </a:xfrm>
              <a:prstGeom prst="pie">
                <a:avLst>
                  <a:gd fmla="val 7072156" name="adj1"/>
                  <a:gd fmla="val 16200000" name="adj2"/>
                </a:avLst>
              </a:prstGeom>
              <a:solidFill>
                <a:srgbClr val="EB8CA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1200" kumimoji="0" lang="zh-CN" noProof="0" normalizeH="0" spc="0" strike="noStrike" sz="1800" u="none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charset="-122" panose="020b0502040204020203" pitchFamily="34" typeface="微软雅黑 Light"/>
                  <a:ea charset="-122" panose="020b0502040204020203" pitchFamily="34" typeface="微软雅黑 Light"/>
                  <a:cs typeface="+mn-lt"/>
                </a:endParaRPr>
              </a:p>
            </p:txBody>
          </p:sp>
          <p:sp>
            <p:nvSpPr>
              <p:cNvPr id="25" name="椭圆 24">
                <a:extLst>
                  <a:ext uri="{FF2B5EF4-FFF2-40B4-BE49-F238E27FC236}">
                    <a16:creationId xmlns:a16="http://schemas.microsoft.com/office/drawing/2014/main" id="{98D686E6-093A-4FD4-9652-B734C1F47B58}"/>
                  </a:ext>
                </a:extLst>
              </p:cNvPr>
              <p:cNvSpPr/>
              <p:nvPr/>
            </p:nvSpPr>
            <p:spPr>
              <a:xfrm>
                <a:off x="1967372" y="2306188"/>
                <a:ext cx="1962150" cy="1962150"/>
              </a:xfrm>
              <a:prstGeom prst="ellipse">
                <a:avLst/>
              </a:prstGeom>
              <a:solidFill>
                <a:srgbClr val="FDFDF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1200" kumimoji="0" lang="zh-CN" noProof="0" normalizeH="0" spc="0" strike="noStrike" sz="1800" u="none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charset="-122" panose="020b0502040204020203" pitchFamily="34" typeface="微软雅黑 Light"/>
                  <a:ea charset="-122" panose="020b0502040204020203" pitchFamily="34" typeface="微软雅黑 Light"/>
                  <a:cs typeface="+mn-lt"/>
                </a:endParaRPr>
              </a:p>
            </p:txBody>
          </p:sp>
        </p:grpSp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id="{C266DC05-FC31-4881-8AC3-6945168AE266}"/>
                </a:ext>
              </a:extLst>
            </p:cNvPr>
            <p:cNvSpPr txBox="1"/>
            <p:nvPr/>
          </p:nvSpPr>
          <p:spPr>
            <a:xfrm>
              <a:off x="4584032" y="4099812"/>
              <a:ext cx="1449683" cy="539742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en-US" b="0" baseline="0" cap="none" i="0" kern="1200" kumimoji="0" lang="zh-CN" noProof="0" normalizeH="0" spc="0" strike="noStrike" sz="2400" u="none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charset="-122" panose="020b0502040204020203" pitchFamily="34" typeface="微软雅黑 Light"/>
                  <a:ea charset="-122" panose="020b0502040204020203" pitchFamily="34" typeface="微软雅黑 Light"/>
                  <a:cs typeface="+mn-lt"/>
                </a:rPr>
                <a:t>小标题</a:t>
              </a:r>
            </a:p>
          </p:txBody>
        </p:sp>
      </p:grp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80289399-D6E1-43D2-ABC4-C5D465D28581}"/>
              </a:ext>
            </a:extLst>
          </p:cNvPr>
          <p:cNvGrpSpPr/>
          <p:nvPr/>
        </p:nvGrpSpPr>
        <p:grpSpPr>
          <a:xfrm>
            <a:off x="7146168" y="3827981"/>
            <a:ext cx="1359129" cy="1359130"/>
            <a:chOff x="7556408" y="3540122"/>
            <a:chExt cx="1604503" cy="1604503"/>
          </a:xfrm>
        </p:grpSpPr>
        <p:grpSp>
          <p:nvGrpSpPr>
            <p:cNvPr id="27" name="组合 26">
              <a:extLst>
                <a:ext uri="{FF2B5EF4-FFF2-40B4-BE49-F238E27FC236}">
                  <a16:creationId xmlns:a16="http://schemas.microsoft.com/office/drawing/2014/main" id="{403CC1ED-C424-4ACE-B238-005DE4808CF4}"/>
                </a:ext>
              </a:extLst>
            </p:cNvPr>
            <p:cNvGrpSpPr/>
            <p:nvPr/>
          </p:nvGrpSpPr>
          <p:grpSpPr>
            <a:xfrm>
              <a:off x="7556408" y="3540122"/>
              <a:ext cx="1604503" cy="1604503"/>
              <a:chOff x="1862597" y="2201413"/>
              <a:chExt cx="2171700" cy="2171700"/>
            </a:xfrm>
          </p:grpSpPr>
          <p:sp>
            <p:nvSpPr>
              <p:cNvPr id="29" name="椭圆 28">
                <a:extLst>
                  <a:ext uri="{FF2B5EF4-FFF2-40B4-BE49-F238E27FC236}">
                    <a16:creationId xmlns:a16="http://schemas.microsoft.com/office/drawing/2014/main" id="{B87B847A-7AB1-4283-95BF-6548EAD1725B}"/>
                  </a:ext>
                </a:extLst>
              </p:cNvPr>
              <p:cNvSpPr/>
              <p:nvPr/>
            </p:nvSpPr>
            <p:spPr>
              <a:xfrm>
                <a:off x="1862597" y="2201413"/>
                <a:ext cx="2171700" cy="2171700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1200" kumimoji="0" lang="zh-CN" noProof="0" normalizeH="0" spc="0" strike="noStrike" sz="1800" u="none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charset="-122" panose="020b0502040204020203" pitchFamily="34" typeface="微软雅黑 Light"/>
                  <a:ea charset="-122" panose="020b0502040204020203" pitchFamily="34" typeface="微软雅黑 Light"/>
                  <a:cs typeface="+mn-lt"/>
                </a:endParaRPr>
              </a:p>
            </p:txBody>
          </p:sp>
          <p:sp>
            <p:nvSpPr>
              <p:cNvPr id="30" name="饼形 12">
                <a:extLst>
                  <a:ext uri="{FF2B5EF4-FFF2-40B4-BE49-F238E27FC236}">
                    <a16:creationId xmlns:a16="http://schemas.microsoft.com/office/drawing/2014/main" id="{90AD313E-1B1E-4DA8-B172-755CEF9CD384}"/>
                  </a:ext>
                </a:extLst>
              </p:cNvPr>
              <p:cNvSpPr/>
              <p:nvPr/>
            </p:nvSpPr>
            <p:spPr>
              <a:xfrm>
                <a:off x="1862597" y="2201413"/>
                <a:ext cx="2171700" cy="2171700"/>
              </a:xfrm>
              <a:prstGeom prst="pie">
                <a:avLst>
                  <a:gd fmla="val 3774557" name="adj1"/>
                  <a:gd fmla="val 16200000" name="adj2"/>
                </a:avLst>
              </a:prstGeom>
              <a:solidFill>
                <a:srgbClr val="A0E6E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1200" kumimoji="0" lang="zh-CN" noProof="0" normalizeH="0" spc="0" strike="noStrike" sz="1800" u="none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charset="-122" panose="020b0502040204020203" pitchFamily="34" typeface="微软雅黑 Light"/>
                  <a:ea charset="-122" panose="020b0502040204020203" pitchFamily="34" typeface="微软雅黑 Light"/>
                  <a:cs typeface="+mn-lt"/>
                </a:endParaRPr>
              </a:p>
            </p:txBody>
          </p:sp>
          <p:sp>
            <p:nvSpPr>
              <p:cNvPr id="31" name="椭圆 30">
                <a:extLst>
                  <a:ext uri="{FF2B5EF4-FFF2-40B4-BE49-F238E27FC236}">
                    <a16:creationId xmlns:a16="http://schemas.microsoft.com/office/drawing/2014/main" id="{89044D59-608C-4C5B-951B-13B74870DDA5}"/>
                  </a:ext>
                </a:extLst>
              </p:cNvPr>
              <p:cNvSpPr/>
              <p:nvPr/>
            </p:nvSpPr>
            <p:spPr>
              <a:xfrm>
                <a:off x="1967372" y="2306188"/>
                <a:ext cx="1962150" cy="1962150"/>
              </a:xfrm>
              <a:prstGeom prst="ellipse">
                <a:avLst/>
              </a:prstGeom>
              <a:solidFill>
                <a:srgbClr val="FDFDF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1200" kumimoji="0" lang="zh-CN" noProof="0" normalizeH="0" spc="0" strike="noStrike" sz="1800" u="none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charset="-122" panose="020b0502040204020203" pitchFamily="34" typeface="微软雅黑 Light"/>
                  <a:ea charset="-122" panose="020b0502040204020203" pitchFamily="34" typeface="微软雅黑 Light"/>
                  <a:cs typeface="+mn-lt"/>
                </a:endParaRPr>
              </a:p>
            </p:txBody>
          </p:sp>
        </p:grpSp>
        <p:sp>
          <p:nvSpPr>
            <p:cNvPr id="28" name="文本框 27">
              <a:extLst>
                <a:ext uri="{FF2B5EF4-FFF2-40B4-BE49-F238E27FC236}">
                  <a16:creationId xmlns:a16="http://schemas.microsoft.com/office/drawing/2014/main" id="{88E24533-F173-46DD-A524-DA4F92E2AC89}"/>
                </a:ext>
              </a:extLst>
            </p:cNvPr>
            <p:cNvSpPr txBox="1"/>
            <p:nvPr/>
          </p:nvSpPr>
          <p:spPr>
            <a:xfrm>
              <a:off x="7628230" y="4099813"/>
              <a:ext cx="1449683" cy="539741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en-US" b="0" baseline="0" cap="none" i="0" kern="1200" kumimoji="0" lang="zh-CN" noProof="0" normalizeH="0" spc="0" strike="noStrike" sz="2400" u="none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charset="-122" panose="020b0502040204020203" pitchFamily="34" typeface="微软雅黑 Light"/>
                  <a:ea charset="-122" panose="020b0502040204020203" pitchFamily="34" typeface="微软雅黑 Light"/>
                  <a:cs typeface="+mn-lt"/>
                </a:rPr>
                <a:t>小标题</a:t>
              </a:r>
            </a:p>
          </p:txBody>
        </p:sp>
      </p:grp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53BAE8F9-088F-4CED-A9A0-253DA59ACEEB}"/>
              </a:ext>
            </a:extLst>
          </p:cNvPr>
          <p:cNvGrpSpPr/>
          <p:nvPr/>
        </p:nvGrpSpPr>
        <p:grpSpPr>
          <a:xfrm>
            <a:off x="9221164" y="3827981"/>
            <a:ext cx="1359129" cy="1359130"/>
            <a:chOff x="10608345" y="3540122"/>
            <a:chExt cx="1604503" cy="1604503"/>
          </a:xfrm>
        </p:grpSpPr>
        <p:grpSp>
          <p:nvGrpSpPr>
            <p:cNvPr id="33" name="组合 32">
              <a:extLst>
                <a:ext uri="{FF2B5EF4-FFF2-40B4-BE49-F238E27FC236}">
                  <a16:creationId xmlns:a16="http://schemas.microsoft.com/office/drawing/2014/main" id="{1795DCE8-BFF5-4D9C-B4D0-4C724A6D6C4B}"/>
                </a:ext>
              </a:extLst>
            </p:cNvPr>
            <p:cNvGrpSpPr/>
            <p:nvPr/>
          </p:nvGrpSpPr>
          <p:grpSpPr>
            <a:xfrm>
              <a:off x="10608345" y="3540122"/>
              <a:ext cx="1604503" cy="1604503"/>
              <a:chOff x="1862597" y="2201413"/>
              <a:chExt cx="2171700" cy="2171700"/>
            </a:xfrm>
          </p:grpSpPr>
          <p:sp>
            <p:nvSpPr>
              <p:cNvPr id="35" name="椭圆 34">
                <a:extLst>
                  <a:ext uri="{FF2B5EF4-FFF2-40B4-BE49-F238E27FC236}">
                    <a16:creationId xmlns:a16="http://schemas.microsoft.com/office/drawing/2014/main" id="{10367695-B3B4-4B07-9412-D2A9112E3853}"/>
                  </a:ext>
                </a:extLst>
              </p:cNvPr>
              <p:cNvSpPr/>
              <p:nvPr/>
            </p:nvSpPr>
            <p:spPr>
              <a:xfrm>
                <a:off x="1862597" y="2201413"/>
                <a:ext cx="2171700" cy="2171700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1200" kumimoji="0" lang="zh-CN" noProof="0" normalizeH="0" spc="0" strike="noStrike" sz="1800" u="none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charset="-122" panose="020b0502040204020203" pitchFamily="34" typeface="微软雅黑 Light"/>
                  <a:ea charset="-122" panose="020b0502040204020203" pitchFamily="34" typeface="微软雅黑 Light"/>
                  <a:cs typeface="+mn-lt"/>
                </a:endParaRPr>
              </a:p>
            </p:txBody>
          </p:sp>
          <p:sp>
            <p:nvSpPr>
              <p:cNvPr id="36" name="饼形 16">
                <a:extLst>
                  <a:ext uri="{FF2B5EF4-FFF2-40B4-BE49-F238E27FC236}">
                    <a16:creationId xmlns:a16="http://schemas.microsoft.com/office/drawing/2014/main" id="{80878AA9-B2CC-403E-BE4D-75AEC2A46B45}"/>
                  </a:ext>
                </a:extLst>
              </p:cNvPr>
              <p:cNvSpPr/>
              <p:nvPr/>
            </p:nvSpPr>
            <p:spPr>
              <a:xfrm>
                <a:off x="1862597" y="2201413"/>
                <a:ext cx="2171700" cy="2171700"/>
              </a:xfrm>
              <a:prstGeom prst="pi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1200" kumimoji="0" lang="zh-CN" noProof="0" normalizeH="0" spc="0" strike="noStrike" sz="1800" u="none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charset="-122" panose="020b0502040204020203" pitchFamily="34" typeface="微软雅黑 Light"/>
                  <a:ea charset="-122" panose="020b0502040204020203" pitchFamily="34" typeface="微软雅黑 Light"/>
                  <a:cs typeface="+mn-lt"/>
                </a:endParaRPr>
              </a:p>
            </p:txBody>
          </p:sp>
          <p:sp>
            <p:nvSpPr>
              <p:cNvPr id="37" name="椭圆 36">
                <a:extLst>
                  <a:ext uri="{FF2B5EF4-FFF2-40B4-BE49-F238E27FC236}">
                    <a16:creationId xmlns:a16="http://schemas.microsoft.com/office/drawing/2014/main" id="{6B571E3C-B87D-4731-90AD-D3C40F0CC6ED}"/>
                  </a:ext>
                </a:extLst>
              </p:cNvPr>
              <p:cNvSpPr/>
              <p:nvPr/>
            </p:nvSpPr>
            <p:spPr>
              <a:xfrm>
                <a:off x="1967372" y="2306188"/>
                <a:ext cx="1962150" cy="19621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1200" kumimoji="0" lang="zh-CN" noProof="0" normalizeH="0" spc="0" strike="noStrike" sz="1800" u="none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charset="-122" panose="020b0502040204020203" pitchFamily="34" typeface="微软雅黑 Light"/>
                  <a:ea charset="-122" panose="020b0502040204020203" pitchFamily="34" typeface="微软雅黑 Light"/>
                  <a:cs typeface="+mn-lt"/>
                </a:endParaRPr>
              </a:p>
            </p:txBody>
          </p:sp>
        </p:grpSp>
        <p:sp>
          <p:nvSpPr>
            <p:cNvPr id="34" name="文本框 33">
              <a:extLst>
                <a:ext uri="{FF2B5EF4-FFF2-40B4-BE49-F238E27FC236}">
                  <a16:creationId xmlns:a16="http://schemas.microsoft.com/office/drawing/2014/main" id="{764A2CED-BED7-4B01-8D17-F5B6F5CA5EAB}"/>
                </a:ext>
              </a:extLst>
            </p:cNvPr>
            <p:cNvSpPr txBox="1"/>
            <p:nvPr/>
          </p:nvSpPr>
          <p:spPr>
            <a:xfrm>
              <a:off x="10685757" y="4099813"/>
              <a:ext cx="1449683" cy="539741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en-US" b="0" baseline="0" cap="none" i="0" kern="1200" kumimoji="0" lang="zh-CN" noProof="0" normalizeH="0" spc="0" strike="noStrike" sz="2400" u="none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charset="-122" panose="020b0502040204020203" pitchFamily="34" typeface="微软雅黑 Light"/>
                  <a:ea charset="-122" panose="020b0502040204020203" pitchFamily="34" typeface="微软雅黑 Light"/>
                  <a:cs typeface="+mn-lt"/>
                </a:rPr>
                <a:t>小标题</a:t>
              </a:r>
            </a:p>
          </p:txBody>
        </p:sp>
      </p:grpSp>
      <p:pic>
        <p:nvPicPr>
          <p:cNvPr id="38" name="图片 37">
            <a:extLst>
              <a:ext uri="{FF2B5EF4-FFF2-40B4-BE49-F238E27FC236}">
                <a16:creationId xmlns:a16="http://schemas.microsoft.com/office/drawing/2014/main" id="{686749CB-93CC-4BA3-A9DA-003E028146E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170603" y="1885632"/>
            <a:ext cx="3582364" cy="35823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val="2381776123"/>
      </p:ext>
    </p:extLst>
  </p:cSld>
  <p:clrMapOvr>
    <a:masterClrMapping/>
  </p:clrMapOvr>
  <mc:AlternateContent>
    <mc:Choice Requires="p14">
      <p:transition p14:dur="1750" spd="slow">
        <p14:prism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750" id="7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id="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11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12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13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17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id="19" nodeType="afterEffect" presetClass="entr" presetID="21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3)" transition="in">
                                      <p:cBhvr>
                                        <p:cTn dur="1250" id="21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id="2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5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id="27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2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4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5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6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7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9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1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9"/>
    </p:bldLst>
  </p:timing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9" name="组合 28">
            <a:extLst>
              <a:ext uri="{FF2B5EF4-FFF2-40B4-BE49-F238E27FC236}">
                <a16:creationId xmlns:a16="http://schemas.microsoft.com/office/drawing/2014/main" id="{155B1941-9480-4925-9B1D-0C40C34C5639}"/>
              </a:ext>
            </a:extLst>
          </p:cNvPr>
          <p:cNvGrpSpPr/>
          <p:nvPr/>
        </p:nvGrpSpPr>
        <p:grpSpPr>
          <a:xfrm>
            <a:off x="-2" y="0"/>
            <a:ext cx="12192003" cy="6886219"/>
            <a:chOff x="-2" y="0"/>
            <a:chExt cx="12192003" cy="6886219"/>
          </a:xfrm>
        </p:grpSpPr>
        <p:pic>
          <p:nvPicPr>
            <p:cNvPr id="30" name="图片 29">
              <a:extLst>
                <a:ext uri="{FF2B5EF4-FFF2-40B4-BE49-F238E27FC236}">
                  <a16:creationId xmlns:a16="http://schemas.microsoft.com/office/drawing/2014/main" id="{217698E5-145A-447D-B1CE-F3EE7D30227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 rot="5400000">
              <a:off x="2660010" y="-2660012"/>
              <a:ext cx="6871980" cy="12192003"/>
            </a:xfrm>
            <a:prstGeom prst="rect">
              <a:avLst/>
            </a:prstGeom>
          </p:spPr>
        </p:pic>
        <p:pic>
          <p:nvPicPr>
            <p:cNvPr id="31" name="图片 30">
              <a:extLst>
                <a:ext uri="{FF2B5EF4-FFF2-40B4-BE49-F238E27FC236}">
                  <a16:creationId xmlns:a16="http://schemas.microsoft.com/office/drawing/2014/main" id="{6A948E31-FBAC-4B80-8D8A-2EB7BAC1809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 rot="5400000">
              <a:off x="1245716" y="4459824"/>
              <a:ext cx="1180679" cy="3672112"/>
            </a:xfrm>
            <a:prstGeom prst="rect">
              <a:avLst/>
            </a:prstGeom>
          </p:spPr>
        </p:pic>
      </p:grp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32D99764-2648-4B4A-BF83-C5746FE74F87}"/>
              </a:ext>
            </a:extLst>
          </p:cNvPr>
          <p:cNvGrpSpPr/>
          <p:nvPr/>
        </p:nvGrpSpPr>
        <p:grpSpPr>
          <a:xfrm>
            <a:off x="580573" y="456396"/>
            <a:ext cx="11030854" cy="5958913"/>
            <a:chOff x="580573" y="456396"/>
            <a:chExt cx="11030854" cy="5958913"/>
          </a:xfrm>
        </p:grpSpPr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30516C8E-E84B-415A-A5D8-294EFC36BE98}"/>
                </a:ext>
              </a:extLst>
            </p:cNvPr>
            <p:cNvSpPr/>
            <p:nvPr/>
          </p:nvSpPr>
          <p:spPr>
            <a:xfrm>
              <a:off x="580575" y="456396"/>
              <a:ext cx="11030852" cy="5958913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1E26F714-F6AD-49C0-9292-6F52D23FD7D6}"/>
                </a:ext>
              </a:extLst>
            </p:cNvPr>
            <p:cNvSpPr/>
            <p:nvPr/>
          </p:nvSpPr>
          <p:spPr>
            <a:xfrm>
              <a:off x="580573" y="470909"/>
              <a:ext cx="11030852" cy="5930688"/>
            </a:xfrm>
            <a:prstGeom prst="rect">
              <a:avLst/>
            </a:prstGeom>
            <a:noFill/>
            <a:ln w="38100">
              <a:solidFill>
                <a:srgbClr val="7DDDDB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9" name="文本框 8">
            <a:extLst>
              <a:ext uri="{FF2B5EF4-FFF2-40B4-BE49-F238E27FC236}">
                <a16:creationId xmlns:a16="http://schemas.microsoft.com/office/drawing/2014/main" id="{165ADBAA-B0C8-4F96-A0D8-70273702B3EC}"/>
              </a:ext>
            </a:extLst>
          </p:cNvPr>
          <p:cNvSpPr txBox="1"/>
          <p:nvPr/>
        </p:nvSpPr>
        <p:spPr>
          <a:xfrm>
            <a:off x="798286" y="601502"/>
            <a:ext cx="2576830" cy="6400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b="1" lang="en-US" sz="3600">
                <a:latin charset="-122" panose="020b0502040204020203" pitchFamily="34" typeface="微软雅黑 Light"/>
                <a:ea charset="-122" panose="020b0502040204020203" pitchFamily="34" typeface="微软雅黑 Light"/>
                <a:sym charset="-122" panose="02020400000000000000" pitchFamily="18" typeface="Source Han Serif SC"/>
              </a:rPr>
              <a:t>01 工作概述</a:t>
            </a:r>
          </a:p>
        </p:txBody>
      </p: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2F385AD4-4AF5-42B2-B284-3FAB238C13E9}"/>
              </a:ext>
            </a:extLst>
          </p:cNvPr>
          <p:cNvGrpSpPr/>
          <p:nvPr/>
        </p:nvGrpSpPr>
        <p:grpSpPr>
          <a:xfrm>
            <a:off x="6294286" y="2207477"/>
            <a:ext cx="114176" cy="2861007"/>
            <a:chOff x="4615785" y="1419622"/>
            <a:chExt cx="32476" cy="2736304"/>
          </a:xfrm>
          <a:solidFill>
            <a:srgbClr val="156F6D"/>
          </a:solidFill>
        </p:grpSpPr>
        <p:cxnSp>
          <p:nvCxnSpPr>
            <p:cNvPr id="17" name="直接连接符 16">
              <a:extLst>
                <a:ext uri="{FF2B5EF4-FFF2-40B4-BE49-F238E27FC236}">
                  <a16:creationId xmlns:a16="http://schemas.microsoft.com/office/drawing/2014/main" id="{26FA3FEA-759B-4C50-930C-FB320BFFE815}"/>
                </a:ext>
              </a:extLst>
            </p:cNvPr>
            <p:cNvCxnSpPr/>
            <p:nvPr/>
          </p:nvCxnSpPr>
          <p:spPr>
            <a:xfrm flipH="1">
              <a:off x="4628353" y="1419622"/>
              <a:ext cx="0" cy="2736304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E7CD96EA-B000-48AA-8E17-81949B0B1DEF}"/>
                </a:ext>
              </a:extLst>
            </p:cNvPr>
            <p:cNvSpPr/>
            <p:nvPr/>
          </p:nvSpPr>
          <p:spPr>
            <a:xfrm>
              <a:off x="4615785" y="2164032"/>
              <a:ext cx="32476" cy="1301891"/>
            </a:xfrm>
            <a:prstGeom prst="rect">
              <a:avLst/>
            </a:prstGeom>
            <a:solidFill>
              <a:srgbClr val="EB8C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3200" u="none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ea"/>
                <a:sym typeface="+mn-lt"/>
              </a:endParaRPr>
            </a:p>
          </p:txBody>
        </p:sp>
      </p:grpSp>
      <p:sp>
        <p:nvSpPr>
          <p:cNvPr id="19" name="矩形 18">
            <a:extLst>
              <a:ext uri="{FF2B5EF4-FFF2-40B4-BE49-F238E27FC236}">
                <a16:creationId xmlns:a16="http://schemas.microsoft.com/office/drawing/2014/main" id="{9CF9BF51-0DC7-4845-8FF2-F264DB748888}"/>
              </a:ext>
            </a:extLst>
          </p:cNvPr>
          <p:cNvSpPr/>
          <p:nvPr/>
        </p:nvSpPr>
        <p:spPr>
          <a:xfrm>
            <a:off x="1599063" y="2207478"/>
            <a:ext cx="4256898" cy="2861006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1200" kumimoji="0" lang="zh-CN" noProof="0" normalizeH="0" spc="0" strike="noStrike" sz="3200" u="none">
              <a:ln>
                <a:noFill/>
              </a:ln>
              <a:solidFill>
                <a:prstClr val="white"/>
              </a:solidFill>
              <a:effectLst/>
              <a:uLnTx/>
              <a:uFillTx/>
              <a:latin panose="020f0502020204030204" typeface="等线"/>
              <a:ea charset="-122" panose="02010600030101010101" pitchFamily="2" typeface="等线"/>
              <a:cs typeface="+mn-ea"/>
              <a:sym typeface="+mn-lt"/>
            </a:endParaRPr>
          </a:p>
        </p:txBody>
      </p: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200132B7-727F-4EAF-BD5F-A3D0DB326862}"/>
              </a:ext>
            </a:extLst>
          </p:cNvPr>
          <p:cNvGrpSpPr/>
          <p:nvPr/>
        </p:nvGrpSpPr>
        <p:grpSpPr>
          <a:xfrm>
            <a:off x="6900273" y="2115451"/>
            <a:ext cx="3729627" cy="964298"/>
            <a:chOff x="9045567" y="3250384"/>
            <a:chExt cx="3133887" cy="964298"/>
          </a:xfrm>
        </p:grpSpPr>
        <p:sp>
          <p:nvSpPr>
            <p:cNvPr id="21" name="TextBox 15">
              <a:extLst>
                <a:ext uri="{FF2B5EF4-FFF2-40B4-BE49-F238E27FC236}">
                  <a16:creationId xmlns:a16="http://schemas.microsoft.com/office/drawing/2014/main" id="{452BF67B-113C-4104-A7F4-A2C3083461CC}"/>
                </a:ext>
              </a:extLst>
            </p:cNvPr>
            <p:cNvSpPr txBox="1"/>
            <p:nvPr/>
          </p:nvSpPr>
          <p:spPr>
            <a:xfrm>
              <a:off x="9045567" y="3250384"/>
              <a:ext cx="2209962" cy="4572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en-US" b="1" baseline="0" cap="none" i="0" kern="1200" kumimoji="0" lang="zh-CN" noProof="0" normalizeH="0" spc="0" strike="noStrike" sz="2400" u="none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charset="-122" panose="020b0502040204020203" pitchFamily="34" typeface="微软雅黑 Light"/>
                  <a:ea charset="-122" panose="020b0502040204020203" pitchFamily="34" typeface="微软雅黑 Light"/>
                  <a:cs typeface="+mn-ea"/>
                  <a:sym typeface="+mn-lt"/>
                </a:rPr>
                <a:t>输入标题</a:t>
              </a:r>
            </a:p>
          </p:txBody>
        </p:sp>
        <p:sp>
          <p:nvSpPr>
            <p:cNvPr id="22" name="Rectangle 16">
              <a:extLst>
                <a:ext uri="{FF2B5EF4-FFF2-40B4-BE49-F238E27FC236}">
                  <a16:creationId xmlns:a16="http://schemas.microsoft.com/office/drawing/2014/main" id="{7DF0B92A-CD2D-44DC-AFB3-8A2FB367DD50}"/>
                </a:ext>
              </a:extLst>
            </p:cNvPr>
            <p:cNvSpPr/>
            <p:nvPr/>
          </p:nvSpPr>
          <p:spPr>
            <a:xfrm>
              <a:off x="9045567" y="3599770"/>
              <a:ext cx="3133887" cy="6400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en-US" b="0" baseline="0" cap="none" i="0" kern="1200" kumimoji="0" lang="zh-CN" noProof="0" normalizeH="0" spc="0" strike="noStrike" sz="1200" u="none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charset="-122" panose="020b0502040204020203" pitchFamily="34" typeface="微软雅黑 Light"/>
                  <a:ea charset="-122" panose="020b0502040204020203" pitchFamily="34" typeface="微软雅黑 Light"/>
                  <a:cs typeface="+mn-ea"/>
                  <a:sym typeface="+mn-lt"/>
                </a:rPr>
                <a:t>请在此处添加具体内容，文字尽量言简意赅，见到那描述即可，不必过于繁琐，注意版面美观度。</a:t>
              </a:r>
            </a:p>
          </p:txBody>
        </p:sp>
      </p:grp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B88FDE67-CEE6-499D-862A-18D32EC9CB35}"/>
              </a:ext>
            </a:extLst>
          </p:cNvPr>
          <p:cNvGrpSpPr/>
          <p:nvPr/>
        </p:nvGrpSpPr>
        <p:grpSpPr>
          <a:xfrm>
            <a:off x="6900273" y="3233019"/>
            <a:ext cx="3729627" cy="970648"/>
            <a:chOff x="9045567" y="3250384"/>
            <a:chExt cx="3133887" cy="970648"/>
          </a:xfrm>
        </p:grpSpPr>
        <p:sp>
          <p:nvSpPr>
            <p:cNvPr id="24" name="TextBox 15">
              <a:extLst>
                <a:ext uri="{FF2B5EF4-FFF2-40B4-BE49-F238E27FC236}">
                  <a16:creationId xmlns:a16="http://schemas.microsoft.com/office/drawing/2014/main" id="{448978DA-78C9-4A6A-B784-9065C5FDE9AB}"/>
                </a:ext>
              </a:extLst>
            </p:cNvPr>
            <p:cNvSpPr txBox="1"/>
            <p:nvPr/>
          </p:nvSpPr>
          <p:spPr>
            <a:xfrm>
              <a:off x="9045567" y="3250385"/>
              <a:ext cx="2209962" cy="4572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en-US" b="1" baseline="0" cap="none" i="0" kern="1200" kumimoji="0" lang="zh-CN" noProof="0" normalizeH="0" spc="0" strike="noStrike" sz="2400" u="none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charset="-122" panose="020b0502040204020203" pitchFamily="34" typeface="微软雅黑 Light"/>
                  <a:ea charset="-122" panose="020b0502040204020203" pitchFamily="34" typeface="微软雅黑 Light"/>
                  <a:cs typeface="+mn-ea"/>
                  <a:sym typeface="+mn-lt"/>
                </a:rPr>
                <a:t>输入标题</a:t>
              </a:r>
            </a:p>
          </p:txBody>
        </p:sp>
        <p:sp>
          <p:nvSpPr>
            <p:cNvPr id="25" name="Rectangle 16">
              <a:extLst>
                <a:ext uri="{FF2B5EF4-FFF2-40B4-BE49-F238E27FC236}">
                  <a16:creationId xmlns:a16="http://schemas.microsoft.com/office/drawing/2014/main" id="{C0CB7594-E3B6-427C-9B1F-4D57D26C2A27}"/>
                </a:ext>
              </a:extLst>
            </p:cNvPr>
            <p:cNvSpPr/>
            <p:nvPr/>
          </p:nvSpPr>
          <p:spPr>
            <a:xfrm>
              <a:off x="9045567" y="3606121"/>
              <a:ext cx="3133887" cy="6400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en-US" b="0" baseline="0" cap="none" i="0" kern="1200" kumimoji="0" lang="zh-CN" noProof="0" normalizeH="0" spc="0" strike="noStrike" sz="1200" u="none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charset="-122" panose="020b0502040204020203" pitchFamily="34" typeface="微软雅黑 Light"/>
                  <a:ea charset="-122" panose="020b0502040204020203" pitchFamily="34" typeface="微软雅黑 Light"/>
                  <a:cs typeface="+mn-ea"/>
                  <a:sym typeface="+mn-lt"/>
                </a:rPr>
                <a:t>请在此处添加具体内容，文字尽量言简意赅，见到那描述即可，不必过于繁琐，注意版面美观度。</a:t>
              </a:r>
            </a:p>
          </p:txBody>
        </p:sp>
      </p:grp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FA7F392D-1891-4E62-9F33-9AAF5439F93B}"/>
              </a:ext>
            </a:extLst>
          </p:cNvPr>
          <p:cNvGrpSpPr/>
          <p:nvPr/>
        </p:nvGrpSpPr>
        <p:grpSpPr>
          <a:xfrm>
            <a:off x="6927390" y="4302559"/>
            <a:ext cx="3729627" cy="983348"/>
            <a:chOff x="9045567" y="3250384"/>
            <a:chExt cx="3133887" cy="983348"/>
          </a:xfrm>
        </p:grpSpPr>
        <p:sp>
          <p:nvSpPr>
            <p:cNvPr id="27" name="TextBox 15">
              <a:extLst>
                <a:ext uri="{FF2B5EF4-FFF2-40B4-BE49-F238E27FC236}">
                  <a16:creationId xmlns:a16="http://schemas.microsoft.com/office/drawing/2014/main" id="{0DAC5F46-002F-466A-8FD0-115CA46BD812}"/>
                </a:ext>
              </a:extLst>
            </p:cNvPr>
            <p:cNvSpPr txBox="1"/>
            <p:nvPr/>
          </p:nvSpPr>
          <p:spPr>
            <a:xfrm>
              <a:off x="9045566" y="3250384"/>
              <a:ext cx="2209962" cy="4572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en-US" b="1" baseline="0" cap="none" i="0" kern="1200" kumimoji="0" lang="zh-CN" noProof="0" normalizeH="0" spc="0" strike="noStrike" sz="2400" u="none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charset="-122" panose="020b0502040204020203" pitchFamily="34" typeface="微软雅黑 Light"/>
                  <a:ea charset="-122" panose="020b0502040204020203" pitchFamily="34" typeface="微软雅黑 Light"/>
                  <a:cs typeface="+mn-ea"/>
                  <a:sym typeface="+mn-lt"/>
                </a:rPr>
                <a:t>输入标题</a:t>
              </a:r>
            </a:p>
          </p:txBody>
        </p:sp>
        <p:sp>
          <p:nvSpPr>
            <p:cNvPr id="28" name="Rectangle 16">
              <a:extLst>
                <a:ext uri="{FF2B5EF4-FFF2-40B4-BE49-F238E27FC236}">
                  <a16:creationId xmlns:a16="http://schemas.microsoft.com/office/drawing/2014/main" id="{BB9A0F16-EE6E-4ACE-84D6-76776AE1DFFA}"/>
                </a:ext>
              </a:extLst>
            </p:cNvPr>
            <p:cNvSpPr/>
            <p:nvPr/>
          </p:nvSpPr>
          <p:spPr>
            <a:xfrm>
              <a:off x="9045567" y="3618820"/>
              <a:ext cx="3133887" cy="6400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en-US" b="0" baseline="0" cap="none" i="0" kern="1200" kumimoji="0" lang="zh-CN" noProof="0" normalizeH="0" spc="0" strike="noStrike" sz="1200" u="none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charset="-122" panose="020b0502040204020203" pitchFamily="34" typeface="微软雅黑 Light"/>
                  <a:ea charset="-122" panose="020b0502040204020203" pitchFamily="34" typeface="微软雅黑 Light"/>
                  <a:cs typeface="+mn-ea"/>
                  <a:sym typeface="+mn-lt"/>
                </a:rPr>
                <a:t>请在此处添加具体内容，文字尽量言简意赅，见到那描述即可，不必过于繁琐，注意版面美观度。</a:t>
              </a:r>
            </a:p>
          </p:txBody>
        </p:sp>
      </p:grpSp>
    </p:spTree>
    <p:extLst>
      <p:ext uri="{BB962C8B-B14F-4D97-AF65-F5344CB8AC3E}">
        <p14:creationId val="2442774931"/>
      </p:ext>
    </p:extLst>
  </p:cSld>
  <p:clrMapOvr>
    <a:masterClrMapping/>
  </p:clrMapOvr>
  <mc:AlternateContent>
    <mc:Choice Requires="p14">
      <p:transition p14:dur="1750" spd="slow">
        <p14:doors dir="vert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750" id="7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id="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11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12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13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17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id="19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1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2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3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fill="hold" grpId="0" id="24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6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7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8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fill="hold" id="30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32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3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35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6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38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9"/>
      <p:bldP grpId="0" spid="19"/>
    </p:bldLst>
  </p:timing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5" name="组合 24">
            <a:extLst>
              <a:ext uri="{FF2B5EF4-FFF2-40B4-BE49-F238E27FC236}">
                <a16:creationId xmlns:a16="http://schemas.microsoft.com/office/drawing/2014/main" id="{33928084-FBDC-44FB-BEDE-41F7FC9F17C2}"/>
              </a:ext>
            </a:extLst>
          </p:cNvPr>
          <p:cNvGrpSpPr/>
          <p:nvPr/>
        </p:nvGrpSpPr>
        <p:grpSpPr>
          <a:xfrm>
            <a:off x="-2" y="0"/>
            <a:ext cx="12192003" cy="6886219"/>
            <a:chOff x="-2" y="0"/>
            <a:chExt cx="12192003" cy="6886219"/>
          </a:xfrm>
        </p:grpSpPr>
        <p:pic>
          <p:nvPicPr>
            <p:cNvPr id="26" name="图片 25">
              <a:extLst>
                <a:ext uri="{FF2B5EF4-FFF2-40B4-BE49-F238E27FC236}">
                  <a16:creationId xmlns:a16="http://schemas.microsoft.com/office/drawing/2014/main" id="{8847D5DE-2D9F-4B45-B345-C49B8B5463A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 rot="5400000">
              <a:off x="2660010" y="-2660012"/>
              <a:ext cx="6871980" cy="12192003"/>
            </a:xfrm>
            <a:prstGeom prst="rect">
              <a:avLst/>
            </a:prstGeom>
          </p:spPr>
        </p:pic>
        <p:pic>
          <p:nvPicPr>
            <p:cNvPr id="27" name="图片 26">
              <a:extLst>
                <a:ext uri="{FF2B5EF4-FFF2-40B4-BE49-F238E27FC236}">
                  <a16:creationId xmlns:a16="http://schemas.microsoft.com/office/drawing/2014/main" id="{5565F9F4-D163-4AE4-9E05-EA43E07CF35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 rot="5400000">
              <a:off x="1245716" y="4459824"/>
              <a:ext cx="1180679" cy="3672112"/>
            </a:xfrm>
            <a:prstGeom prst="rect">
              <a:avLst/>
            </a:prstGeom>
          </p:spPr>
        </p:pic>
      </p:grp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32D99764-2648-4B4A-BF83-C5746FE74F87}"/>
              </a:ext>
            </a:extLst>
          </p:cNvPr>
          <p:cNvGrpSpPr/>
          <p:nvPr/>
        </p:nvGrpSpPr>
        <p:grpSpPr>
          <a:xfrm>
            <a:off x="580573" y="456396"/>
            <a:ext cx="11030854" cy="5958913"/>
            <a:chOff x="580573" y="456396"/>
            <a:chExt cx="11030854" cy="5958913"/>
          </a:xfrm>
        </p:grpSpPr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30516C8E-E84B-415A-A5D8-294EFC36BE98}"/>
                </a:ext>
              </a:extLst>
            </p:cNvPr>
            <p:cNvSpPr/>
            <p:nvPr/>
          </p:nvSpPr>
          <p:spPr>
            <a:xfrm>
              <a:off x="580575" y="456396"/>
              <a:ext cx="11030852" cy="5958913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1E26F714-F6AD-49C0-9292-6F52D23FD7D6}"/>
                </a:ext>
              </a:extLst>
            </p:cNvPr>
            <p:cNvSpPr/>
            <p:nvPr/>
          </p:nvSpPr>
          <p:spPr>
            <a:xfrm>
              <a:off x="580573" y="470909"/>
              <a:ext cx="11030852" cy="5930688"/>
            </a:xfrm>
            <a:prstGeom prst="rect">
              <a:avLst/>
            </a:prstGeom>
            <a:noFill/>
            <a:ln w="38100">
              <a:solidFill>
                <a:srgbClr val="7DDDDB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9" name="文本框 8">
            <a:extLst>
              <a:ext uri="{FF2B5EF4-FFF2-40B4-BE49-F238E27FC236}">
                <a16:creationId xmlns:a16="http://schemas.microsoft.com/office/drawing/2014/main" id="{165ADBAA-B0C8-4F96-A0D8-70273702B3EC}"/>
              </a:ext>
            </a:extLst>
          </p:cNvPr>
          <p:cNvSpPr txBox="1"/>
          <p:nvPr/>
        </p:nvSpPr>
        <p:spPr>
          <a:xfrm>
            <a:off x="798286" y="601502"/>
            <a:ext cx="2576830" cy="6400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b="1" lang="en-US" sz="3600">
                <a:latin charset="-122" panose="020b0502040204020203" pitchFamily="34" typeface="微软雅黑 Light"/>
                <a:ea charset="-122" panose="020b0502040204020203" pitchFamily="34" typeface="微软雅黑 Light"/>
                <a:sym charset="-122" panose="02020400000000000000" pitchFamily="18" typeface="Source Han Serif SC"/>
              </a:rPr>
              <a:t>01 工作概述</a:t>
            </a:r>
          </a:p>
        </p:txBody>
      </p:sp>
      <p:sp>
        <p:nvSpPr>
          <p:cNvPr id="16" name="TextBox 79">
            <a:extLst>
              <a:ext uri="{FF2B5EF4-FFF2-40B4-BE49-F238E27FC236}">
                <a16:creationId xmlns:a16="http://schemas.microsoft.com/office/drawing/2014/main" id="{BF7BD0C4-7454-431C-8B50-9A42267E9741}"/>
              </a:ext>
            </a:extLst>
          </p:cNvPr>
          <p:cNvSpPr txBox="1"/>
          <p:nvPr/>
        </p:nvSpPr>
        <p:spPr>
          <a:xfrm>
            <a:off x="1362075" y="2850077"/>
            <a:ext cx="3011805" cy="8534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 defTabSz="914400" eaLnBrk="1" fontAlgn="auto" hangingPunct="1" indent="0" latinLnBrk="0" lvl="0" marL="0" marR="0" rtl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0" baseline="0" cap="none" i="0" kern="1200" kumimoji="0" lang="zh-CN" noProof="0" normalizeH="0" spc="0" strike="noStrike" sz="1200" u="none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charset="-122" panose="020b0502040204020203" pitchFamily="34" typeface="微软雅黑 Light"/>
                <a:ea charset="-122" panose="020b0502040204020203" pitchFamily="34" typeface="微软雅黑 Light"/>
              </a:rPr>
              <a:t>请在此处添加具体内容，文字尽量言简意赅，简单说明即可，不必过于繁琐，注意版面美观度。</a:t>
            </a:r>
          </a:p>
        </p:txBody>
      </p:sp>
      <p:sp>
        <p:nvSpPr>
          <p:cNvPr id="17" name="TextBox 80">
            <a:extLst>
              <a:ext uri="{FF2B5EF4-FFF2-40B4-BE49-F238E27FC236}">
                <a16:creationId xmlns:a16="http://schemas.microsoft.com/office/drawing/2014/main" id="{09F80229-A9E4-4E3A-89AF-986DDAA2BB6D}"/>
              </a:ext>
            </a:extLst>
          </p:cNvPr>
          <p:cNvSpPr txBox="1"/>
          <p:nvPr/>
        </p:nvSpPr>
        <p:spPr>
          <a:xfrm>
            <a:off x="7720678" y="2783459"/>
            <a:ext cx="3011805" cy="8534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ctr" lvl="0">
              <a:lnSpc>
                <a:spcPts val="2000"/>
              </a:lnSpc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defRPr>
            </a:lvl1pPr>
          </a:lstStyle>
          <a:p>
            <a:pPr algn="ctr" defTabSz="914400" eaLnBrk="1" fontAlgn="auto" hangingPunct="1" indent="0" latinLnBrk="0" lvl="0" marL="0" marR="0" rtl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0" baseline="0" cap="none" i="0" kern="1200" kumimoji="0" lang="zh-CN" noProof="0" normalizeH="0" spc="0" strike="noStrike" sz="1200" u="none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charset="-122" panose="020b0502040204020203" pitchFamily="34" typeface="微软雅黑 Light"/>
                <a:ea charset="-122" panose="020b0502040204020203" pitchFamily="34" typeface="微软雅黑 Light"/>
              </a:rPr>
              <a:t>请在此处添加具体内容，文字尽量言简意赅，简单说明即可，不必过于繁琐，注意版面美观度。</a:t>
            </a:r>
          </a:p>
        </p:txBody>
      </p:sp>
      <p:sp>
        <p:nvSpPr>
          <p:cNvPr id="18" name="TextBox 81">
            <a:extLst>
              <a:ext uri="{FF2B5EF4-FFF2-40B4-BE49-F238E27FC236}">
                <a16:creationId xmlns:a16="http://schemas.microsoft.com/office/drawing/2014/main" id="{56775AC5-20A0-41EC-B89A-820D58C17ED4}"/>
              </a:ext>
            </a:extLst>
          </p:cNvPr>
          <p:cNvSpPr txBox="1"/>
          <p:nvPr/>
        </p:nvSpPr>
        <p:spPr>
          <a:xfrm>
            <a:off x="4519681" y="4067453"/>
            <a:ext cx="3011805" cy="8534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ctr" lvl="0">
              <a:lnSpc>
                <a:spcPts val="2000"/>
              </a:lnSpc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defRPr>
            </a:lvl1pPr>
          </a:lstStyle>
          <a:p>
            <a:pPr algn="ctr" defTabSz="914400" eaLnBrk="1" fontAlgn="auto" hangingPunct="1" indent="0" latinLnBrk="0" lvl="0" marL="0" marR="0" rtl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0" baseline="0" cap="none" i="0" kern="1200" kumimoji="0" lang="zh-CN" noProof="0" normalizeH="0" spc="0" strike="noStrike" sz="1200" u="none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charset="-122" panose="020b0502040204020203" pitchFamily="34" typeface="微软雅黑 Light"/>
                <a:ea charset="-122" panose="020b0502040204020203" pitchFamily="34" typeface="微软雅黑 Light"/>
              </a:rPr>
              <a:t>请在此处添加具体内容，文字尽量言简意赅，简单说明即可，不必过于繁琐，注意版面美观度。</a:t>
            </a:r>
          </a:p>
        </p:txBody>
      </p:sp>
      <p:sp>
        <p:nvSpPr>
          <p:cNvPr id="19" name="椭圆 18">
            <a:extLst>
              <a:ext uri="{FF2B5EF4-FFF2-40B4-BE49-F238E27FC236}">
                <a16:creationId xmlns:a16="http://schemas.microsoft.com/office/drawing/2014/main" id="{83D478B2-1885-4AC8-AEBC-37630E74EDA5}"/>
              </a:ext>
            </a:extLst>
          </p:cNvPr>
          <p:cNvSpPr/>
          <p:nvPr/>
        </p:nvSpPr>
        <p:spPr>
          <a:xfrm>
            <a:off x="2353310" y="1910080"/>
            <a:ext cx="790343" cy="790343"/>
          </a:xfrm>
          <a:prstGeom prst="ellipse">
            <a:avLst/>
          </a:prstGeom>
          <a:solidFill>
            <a:srgbClr val="7DD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1" baseline="0" cap="none" i="0" kern="1200" kumimoji="0" lang="en-US" noProof="0" normalizeH="0" spc="0" strike="noStrike" sz="2400" u="none">
                <a:ln>
                  <a:noFill/>
                </a:ln>
                <a:solidFill>
                  <a:prstClr val="white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LnTx/>
                <a:uFillTx/>
                <a:latin charset="-122" panose="020b0502040204020203" pitchFamily="34" typeface="微软雅黑 Light"/>
                <a:ea charset="-122" panose="020b0502040204020203" pitchFamily="34" typeface="微软雅黑 Light"/>
              </a:rPr>
              <a:t>01</a:t>
            </a:r>
          </a:p>
        </p:txBody>
      </p:sp>
      <p:sp>
        <p:nvSpPr>
          <p:cNvPr id="20" name="椭圆 19">
            <a:extLst>
              <a:ext uri="{FF2B5EF4-FFF2-40B4-BE49-F238E27FC236}">
                <a16:creationId xmlns:a16="http://schemas.microsoft.com/office/drawing/2014/main" id="{72ADAB7C-439E-44E9-A6F9-48AF4199E947}"/>
              </a:ext>
            </a:extLst>
          </p:cNvPr>
          <p:cNvSpPr/>
          <p:nvPr/>
        </p:nvSpPr>
        <p:spPr>
          <a:xfrm>
            <a:off x="5597534" y="4929227"/>
            <a:ext cx="790747" cy="790747"/>
          </a:xfrm>
          <a:prstGeom prst="ellipse">
            <a:avLst/>
          </a:prstGeom>
          <a:solidFill>
            <a:srgbClr val="EB8C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1" baseline="0" cap="none" i="0" kern="1200" kumimoji="0" lang="en-US" noProof="0" normalizeH="0" spc="0" strike="noStrike" sz="2400" u="none">
                <a:ln>
                  <a:noFill/>
                </a:ln>
                <a:solidFill>
                  <a:prstClr val="white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LnTx/>
                <a:uFillTx/>
                <a:latin charset="-122" panose="020b0502040204020203" pitchFamily="34" typeface="微软雅黑 Light"/>
                <a:ea charset="-122" panose="020b0502040204020203" pitchFamily="34" typeface="微软雅黑 Light"/>
              </a:rPr>
              <a:t>02</a:t>
            </a:r>
          </a:p>
        </p:txBody>
      </p:sp>
      <p:sp>
        <p:nvSpPr>
          <p:cNvPr id="21" name="椭圆 20">
            <a:extLst>
              <a:ext uri="{FF2B5EF4-FFF2-40B4-BE49-F238E27FC236}">
                <a16:creationId xmlns:a16="http://schemas.microsoft.com/office/drawing/2014/main" id="{56D07F46-878A-487B-9B59-FFCD679DC1B3}"/>
              </a:ext>
            </a:extLst>
          </p:cNvPr>
          <p:cNvSpPr/>
          <p:nvPr/>
        </p:nvSpPr>
        <p:spPr>
          <a:xfrm>
            <a:off x="8820931" y="1915212"/>
            <a:ext cx="790747" cy="790747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1" baseline="0" cap="none" i="0" kern="1200" kumimoji="0" lang="en-US" noProof="0" normalizeH="0" spc="0" strike="noStrike" sz="2400" u="none">
                <a:ln>
                  <a:noFill/>
                </a:ln>
                <a:solidFill>
                  <a:prstClr val="white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LnTx/>
                <a:uFillTx/>
                <a:latin charset="-122" panose="020b0502040204020203" pitchFamily="34" typeface="微软雅黑 Light"/>
                <a:ea charset="-122" panose="020b0502040204020203" pitchFamily="34" typeface="微软雅黑 Light"/>
              </a:rPr>
              <a:t>03</a:t>
            </a:r>
          </a:p>
        </p:txBody>
      </p:sp>
      <p:pic>
        <p:nvPicPr>
          <p:cNvPr id="22" name="图片 21">
            <a:extLst>
              <a:ext uri="{FF2B5EF4-FFF2-40B4-BE49-F238E27FC236}">
                <a16:creationId xmlns:a16="http://schemas.microsoft.com/office/drawing/2014/main" id="{0123705C-CA27-4B0D-941D-D4FAE403B8C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8295992" y="4028384"/>
            <a:ext cx="1950828" cy="1950828"/>
          </a:xfrm>
          <a:prstGeom prst="rect">
            <a:avLst/>
          </a:prstGeom>
          <a:solidFill>
            <a:srgbClr val="FFFFFF">
              <a:shade val="85000"/>
            </a:srgbClr>
          </a:solidFill>
          <a:ln cap="rnd" w="190500">
            <a:solidFill>
              <a:srgbClr val="FFFFFF"/>
            </a:solidFill>
          </a:ln>
          <a:effectLst>
            <a:outerShdw algn="tl" blurRad="50000" rotWithShape="0">
              <a:srgbClr val="000000">
                <a:alpha val="41000"/>
              </a:srgbClr>
            </a:outerShdw>
          </a:effectLst>
          <a:scene3d>
            <a:camera prst="orthographicFront"/>
            <a:lightRig dir="t" rig="twoPt">
              <a:rot lat="0" lon="0" rev="7800000"/>
            </a:lightRig>
          </a:scene3d>
          <a:sp3d contourW="6350">
            <a:bevelT h="16510" w="50800"/>
            <a:contourClr>
              <a:srgbClr val="C0C0C0"/>
            </a:contourClr>
          </a:sp3d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5A25C337-07EF-449D-B170-3548152A7E2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804347" y="3908300"/>
            <a:ext cx="1950828" cy="1950828"/>
          </a:xfrm>
          <a:prstGeom prst="rect">
            <a:avLst/>
          </a:prstGeom>
          <a:solidFill>
            <a:srgbClr val="FFFFFF">
              <a:shade val="85000"/>
            </a:srgbClr>
          </a:solidFill>
          <a:ln cap="rnd" w="190500">
            <a:solidFill>
              <a:srgbClr val="FFFFFF"/>
            </a:solidFill>
          </a:ln>
          <a:effectLst>
            <a:outerShdw algn="tl" blurRad="50000" rotWithShape="0">
              <a:srgbClr val="000000">
                <a:alpha val="41000"/>
              </a:srgbClr>
            </a:outerShdw>
          </a:effectLst>
          <a:scene3d>
            <a:camera prst="orthographicFront"/>
            <a:lightRig dir="t" rig="twoPt">
              <a:rot lat="0" lon="0" rev="7800000"/>
            </a:lightRig>
          </a:scene3d>
          <a:sp3d contourW="6350">
            <a:bevelT h="16510" w="50800"/>
            <a:contourClr>
              <a:srgbClr val="C0C0C0"/>
            </a:contourClr>
          </a:sp3d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CE8C1DA3-F803-4FC9-8251-B69209147DD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5057666" y="1776015"/>
            <a:ext cx="1935836" cy="1935836"/>
          </a:xfrm>
          <a:prstGeom prst="rect">
            <a:avLst/>
          </a:prstGeom>
          <a:solidFill>
            <a:srgbClr val="FFFFFF">
              <a:shade val="85000"/>
            </a:srgbClr>
          </a:solidFill>
          <a:ln cap="rnd" w="190500">
            <a:solidFill>
              <a:srgbClr val="FFFFFF"/>
            </a:solidFill>
          </a:ln>
          <a:effectLst>
            <a:outerShdw algn="tl" blurRad="50000" rotWithShape="0">
              <a:srgbClr val="000000">
                <a:alpha val="41000"/>
              </a:srgbClr>
            </a:outerShdw>
          </a:effectLst>
          <a:scene3d>
            <a:camera prst="orthographicFront"/>
            <a:lightRig dir="t" rig="twoPt">
              <a:rot lat="0" lon="0" rev="7800000"/>
            </a:lightRig>
          </a:scene3d>
          <a:sp3d contourW="6350">
            <a:bevelT h="16510" w="50800"/>
            <a:contourClr>
              <a:srgbClr val="C0C0C0"/>
            </a:contourClr>
          </a:sp3d>
        </p:spPr>
      </p:pic>
    </p:spTree>
    <p:extLst>
      <p:ext uri="{BB962C8B-B14F-4D97-AF65-F5344CB8AC3E}">
        <p14:creationId val="3386592769"/>
      </p:ext>
    </p:extLst>
  </p:cSld>
  <p:clrMapOvr>
    <a:masterClrMapping/>
  </p:clrMapOvr>
  <mc:AlternateContent>
    <mc:Choice Requires="p14">
      <p:transition p14:dur="1750" spd="slow">
        <p14:prism isInverted="1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750" id="7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id="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11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12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13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17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grpId="0" id="1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21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22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23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2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27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28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29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0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fill="hold" grpId="0" id="3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33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34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35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6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37" nodeType="afterEffect" presetClass="entr" presetID="8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amond(in)" transition="in">
                                      <p:cBhvr>
                                        <p:cTn dur="500" id="39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0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grpId="0" id="41" nodeType="afterEffect" presetClass="entr" presetID="8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amond(in)" transition="in">
                                      <p:cBhvr>
                                        <p:cTn dur="500" id="43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4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grpId="0" id="45" nodeType="afterEffect" presetClass="entr" presetID="8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amond(in)" transition="in">
                                      <p:cBhvr>
                                        <p:cTn dur="500" id="47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8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id="4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1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2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3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4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6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7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8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9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1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2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3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9"/>
      <p:bldP grpId="0" spid="16"/>
      <p:bldP grpId="0" spid="17"/>
      <p:bldP grpId="0" spid="18"/>
      <p:bldP grpId="0" spid="19"/>
      <p:bldP grpId="0" spid="20"/>
      <p:bldP grpId="0" spid="21"/>
    </p:bldLst>
  </p:timing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5" name="组合 14">
            <a:extLst>
              <a:ext uri="{FF2B5EF4-FFF2-40B4-BE49-F238E27FC236}">
                <a16:creationId xmlns:a16="http://schemas.microsoft.com/office/drawing/2014/main" id="{2D854170-1644-464A-AB64-2B723BD72B57}"/>
              </a:ext>
            </a:extLst>
          </p:cNvPr>
          <p:cNvGrpSpPr/>
          <p:nvPr/>
        </p:nvGrpSpPr>
        <p:grpSpPr>
          <a:xfrm>
            <a:off x="-2" y="0"/>
            <a:ext cx="12192003" cy="6886219"/>
            <a:chOff x="-2" y="0"/>
            <a:chExt cx="12192003" cy="6886219"/>
          </a:xfrm>
        </p:grpSpPr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F110D08A-AEF2-40FF-ADCD-5A933B35EA8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 rot="5400000">
              <a:off x="2660010" y="-2660012"/>
              <a:ext cx="6871980" cy="12192003"/>
            </a:xfrm>
            <a:prstGeom prst="rect">
              <a:avLst/>
            </a:prstGeom>
          </p:spPr>
        </p:pic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id="{80AD0E31-E39F-4133-BE2E-410CAF32B77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 rot="5400000">
              <a:off x="1245716" y="4459824"/>
              <a:ext cx="1180679" cy="3672112"/>
            </a:xfrm>
            <a:prstGeom prst="rect">
              <a:avLst/>
            </a:prstGeom>
          </p:spPr>
        </p:pic>
      </p:grpSp>
      <p:grpSp>
        <p:nvGrpSpPr>
          <p:cNvPr id="37" name="组合 36">
            <a:extLst>
              <a:ext uri="{FF2B5EF4-FFF2-40B4-BE49-F238E27FC236}">
                <a16:creationId xmlns:a16="http://schemas.microsoft.com/office/drawing/2014/main" id="{BBECD7D0-B1E8-47D6-A0A9-167DD71A5792}"/>
              </a:ext>
            </a:extLst>
          </p:cNvPr>
          <p:cNvGrpSpPr/>
          <p:nvPr/>
        </p:nvGrpSpPr>
        <p:grpSpPr>
          <a:xfrm>
            <a:off x="580573" y="456396"/>
            <a:ext cx="11030854" cy="5958913"/>
            <a:chOff x="580573" y="456396"/>
            <a:chExt cx="11030854" cy="5958913"/>
          </a:xfrm>
        </p:grpSpPr>
        <p:sp>
          <p:nvSpPr>
            <p:cNvPr id="38" name="矩形 37">
              <a:extLst>
                <a:ext uri="{FF2B5EF4-FFF2-40B4-BE49-F238E27FC236}">
                  <a16:creationId xmlns:a16="http://schemas.microsoft.com/office/drawing/2014/main" id="{66842765-D8D6-4026-90B4-94AA25999AC1}"/>
                </a:ext>
              </a:extLst>
            </p:cNvPr>
            <p:cNvSpPr/>
            <p:nvPr/>
          </p:nvSpPr>
          <p:spPr>
            <a:xfrm>
              <a:off x="580575" y="456396"/>
              <a:ext cx="11030852" cy="5958913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9" name="矩形 38">
              <a:extLst>
                <a:ext uri="{FF2B5EF4-FFF2-40B4-BE49-F238E27FC236}">
                  <a16:creationId xmlns:a16="http://schemas.microsoft.com/office/drawing/2014/main" id="{2355F23D-65FA-4458-99D1-C7C1881A2C02}"/>
                </a:ext>
              </a:extLst>
            </p:cNvPr>
            <p:cNvSpPr/>
            <p:nvPr/>
          </p:nvSpPr>
          <p:spPr>
            <a:xfrm>
              <a:off x="580573" y="470909"/>
              <a:ext cx="11030852" cy="5930688"/>
            </a:xfrm>
            <a:prstGeom prst="rect">
              <a:avLst/>
            </a:prstGeom>
            <a:noFill/>
            <a:ln w="38100">
              <a:solidFill>
                <a:srgbClr val="7DDDDB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27" name="文本框 26">
            <a:extLst>
              <a:ext uri="{FF2B5EF4-FFF2-40B4-BE49-F238E27FC236}">
                <a16:creationId xmlns:a16="http://schemas.microsoft.com/office/drawing/2014/main" id="{26B7C1D5-47D6-4469-96F6-92BA324238F9}"/>
              </a:ext>
            </a:extLst>
          </p:cNvPr>
          <p:cNvSpPr txBox="1"/>
          <p:nvPr/>
        </p:nvSpPr>
        <p:spPr>
          <a:xfrm>
            <a:off x="2356642" y="4710851"/>
            <a:ext cx="5210032" cy="5994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ts val="2000"/>
              </a:lnSpc>
              <a:defRPr/>
            </a:pPr>
            <a:r>
              <a:rPr altLang="zh-CN" kern="0" lang="id-ID" sz="1050">
                <a:solidFill>
                  <a:prstClr val="black">
                    <a:lumMod val="95000"/>
                    <a:lumOff val="5000"/>
                  </a:prst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  <a:sym typeface="+mn-ea"/>
              </a:rPr>
              <a:t>请在此处添加具体内容，文字尽量言简意赅，简单说明即可，不必过于繁琐，注意版面美观度。请在此处添加具体内容，文字尽量言简意赅。</a:t>
            </a: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DEADF0EB-302D-4F0B-B7A1-7D8931CD8558}"/>
              </a:ext>
            </a:extLst>
          </p:cNvPr>
          <p:cNvSpPr txBox="1"/>
          <p:nvPr/>
        </p:nvSpPr>
        <p:spPr>
          <a:xfrm>
            <a:off x="3360070" y="3742944"/>
            <a:ext cx="3230880" cy="10058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 sz="6000">
                <a:latin charset="-122" panose="020b0502040204020203" pitchFamily="34" typeface="微软雅黑 Light"/>
                <a:ea charset="-122" panose="020b0502040204020203" pitchFamily="34" typeface="微软雅黑 Light"/>
                <a:sym charset="-122" panose="02020400000000000000" pitchFamily="18" typeface="Source Han Serif SC"/>
              </a:rPr>
              <a:t>完成情况</a:t>
            </a:r>
          </a:p>
        </p:txBody>
      </p: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E8307063-A8CE-4510-BFBC-157213193CD7}"/>
              </a:ext>
            </a:extLst>
          </p:cNvPr>
          <p:cNvGrpSpPr/>
          <p:nvPr/>
        </p:nvGrpSpPr>
        <p:grpSpPr>
          <a:xfrm>
            <a:off x="4389991" y="2517462"/>
            <a:ext cx="1185156" cy="1118938"/>
            <a:chOff x="4879655" y="2024560"/>
            <a:chExt cx="887104" cy="837539"/>
          </a:xfrm>
          <a:solidFill>
            <a:srgbClr val="B0E1DA"/>
          </a:solidFill>
        </p:grpSpPr>
        <p:sp>
          <p:nvSpPr>
            <p:cNvPr id="30" name="椭圆 29">
              <a:extLst>
                <a:ext uri="{FF2B5EF4-FFF2-40B4-BE49-F238E27FC236}">
                  <a16:creationId xmlns:a16="http://schemas.microsoft.com/office/drawing/2014/main" id="{ABD77D02-C39F-4039-AF45-32672DE15439}"/>
                </a:ext>
              </a:extLst>
            </p:cNvPr>
            <p:cNvSpPr/>
            <p:nvPr/>
          </p:nvSpPr>
          <p:spPr>
            <a:xfrm>
              <a:off x="4879655" y="2024560"/>
              <a:ext cx="887104" cy="837539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>
                    <a:lumMod val="95000"/>
                    <a:lumOff val="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  <a:cs typeface="+mn-ea"/>
                <a:sym charset="-122" panose="02020400000000000000" pitchFamily="18" typeface="Source Han Serif SC"/>
              </a:endParaRPr>
            </a:p>
          </p:txBody>
        </p:sp>
        <p:sp>
          <p:nvSpPr>
            <p:cNvPr id="31" name="文本框 30">
              <a:extLst>
                <a:ext uri="{FF2B5EF4-FFF2-40B4-BE49-F238E27FC236}">
                  <a16:creationId xmlns:a16="http://schemas.microsoft.com/office/drawing/2014/main" id="{6AE8DEDD-8BC7-40CE-8842-08E41574E440}"/>
                </a:ext>
              </a:extLst>
            </p:cNvPr>
            <p:cNvSpPr txBox="1"/>
            <p:nvPr/>
          </p:nvSpPr>
          <p:spPr>
            <a:xfrm>
              <a:off x="5005069" y="2149027"/>
              <a:ext cx="645465" cy="615996"/>
            </a:xfrm>
            <a:prstGeom prst="rect">
              <a:avLst/>
            </a:prstGeom>
            <a:noFill/>
            <a:ln>
              <a:noFill/>
            </a:ln>
          </p:spPr>
          <p:txBody>
            <a:bodyPr rtlCol="0" wrap="none">
              <a:spAutoFit/>
            </a:bodyPr>
            <a:lstStyle/>
            <a:p>
              <a:r>
                <a:rPr altLang="zh-CN" b="1" lang="en-US" sz="4800">
                  <a:solidFill>
                    <a:schemeClr val="tx1">
                      <a:lumMod val="95000"/>
                      <a:lumOff val="5000"/>
                    </a:schemeClr>
                  </a:solidFill>
                  <a:latin charset="-122" panose="020b0502040204020203" pitchFamily="34" typeface="微软雅黑 Light"/>
                  <a:ea charset="-122" panose="020b0502040204020203" pitchFamily="34" typeface="微软雅黑 Light"/>
                  <a:cs typeface="+mn-ea"/>
                  <a:sym charset="-122" panose="02020400000000000000" pitchFamily="18" typeface="Source Han Serif SC"/>
                </a:rPr>
                <a:t>02</a:t>
              </a:r>
            </a:p>
          </p:txBody>
        </p:sp>
      </p:grpSp>
      <p:pic>
        <p:nvPicPr>
          <p:cNvPr id="3" name="图形 2">
            <a:extLst>
              <a:ext uri="{FF2B5EF4-FFF2-40B4-BE49-F238E27FC236}">
                <a16:creationId xmlns:a16="http://schemas.microsoft.com/office/drawing/2014/main" id="{69DC815C-FF51-498F-AD83-2D1D3DAC5E8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8900000">
            <a:off x="7376177" y="1875956"/>
            <a:ext cx="4551225" cy="3119792"/>
          </a:xfrm>
          <a:prstGeom prst="rect">
            <a:avLst/>
          </a:prstGeom>
        </p:spPr>
      </p:pic>
      <p:pic>
        <p:nvPicPr>
          <p:cNvPr id="32" name="图形 31">
            <a:extLst>
              <a:ext uri="{FF2B5EF4-FFF2-40B4-BE49-F238E27FC236}">
                <a16:creationId xmlns:a16="http://schemas.microsoft.com/office/drawing/2014/main" id="{CE672325-C45D-4886-9C9B-A80873ED461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16200000">
            <a:off x="1274832" y="505285"/>
            <a:ext cx="2088968" cy="2705592"/>
          </a:xfrm>
          <a:prstGeom prst="rect">
            <a:avLst/>
          </a:prstGeom>
        </p:spPr>
      </p:pic>
    </p:spTree>
    <p:extLst>
      <p:ext uri="{BB962C8B-B14F-4D97-AF65-F5344CB8AC3E}">
        <p14:creationId val="516936142"/>
      </p:ext>
    </p:extLst>
  </p:cSld>
  <p:clrMapOvr>
    <a:masterClrMapping/>
  </p:clrMapOvr>
  <mc:AlternateContent>
    <mc:Choice Requires="p14">
      <p:transition p14:dur="1750" spd="slow">
        <p:comb/>
      </p:transition>
    </mc:Choice>
    <mc:Fallback>
      <p:transition spd="slow">
        <p:comb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750" id="7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id="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11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12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13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5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17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18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id="20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22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23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24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25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27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29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3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31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fill="hold" grpId="0" id="33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35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6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37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39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4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7"/>
      <p:bldP grpId="0" spid="28"/>
    </p:bldLst>
  </p:timing>
</p:sld>
</file>

<file path=ppt/tags/tag1.xml><?xml version="1.0" encoding="utf-8"?>
<p:tagLst xmlns:p="http://schemas.openxmlformats.org/presentationml/2006/main">
  <p:tag name="MH" val="20170707160236"/>
  <p:tag name="MH_LIBRARY" val="GRAPHIC"/>
  <p:tag name="MH_ORDER" val="1"/>
  <p:tag name="MH_TYPE" val="SubTitle"/>
</p:tagLst>
</file>

<file path=ppt/tags/tag2.xml><?xml version="1.0" encoding="utf-8"?>
<p:tagLst xmlns:p="http://schemas.openxmlformats.org/presentationml/2006/main">
  <p:tag name="MH" val="20170707160236"/>
  <p:tag name="MH_LIBRARY" val="GRAPHIC"/>
  <p:tag name="MH_ORDER" val="1"/>
  <p:tag name="MH_TYPE" val="SubTitle"/>
</p:tagLst>
</file>

<file path=ppt/tags/tag3.xml><?xml version="1.0" encoding="utf-8"?>
<p:tagLst xmlns:p="http://schemas.openxmlformats.org/presentationml/2006/main">
  <p:tag name="MH" val="20170707160236"/>
  <p:tag name="MH_LIBRARY" val="GRAPHIC"/>
  <p:tag name="MH_ORDER" val="1"/>
  <p:tag name="MH_TYPE" val="SubTitle"/>
</p:tagLst>
</file>

<file path=ppt/tags/tag4.xml><?xml version="1.0" encoding="utf-8"?>
<p:tagLst xmlns:p="http://schemas.openxmlformats.org/presentationml/2006/main">
  <p:tag name="MH" val="20170707160236"/>
  <p:tag name="MH_LIBRARY" val="GRAPHIC"/>
  <p:tag name="MH_ORDER" val="1"/>
  <p:tag name="MH_TYPE" val="SubTitle"/>
</p:tagLst>
</file>

<file path=ppt/tags/tag5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  <p:tag name="ISPRING_PRESENTATION_TITLE" val="1111111111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aragraphs>189</Paragraphs>
  <Slides>25</Slides>
  <Notes>25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17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baseType="lpstr" size="43">
      <vt:lpstr>Arial</vt:lpstr>
      <vt:lpstr>等线 Light</vt:lpstr>
      <vt:lpstr>等线</vt:lpstr>
      <vt:lpstr>Calibri Light</vt:lpstr>
      <vt:lpstr>Calibri</vt:lpstr>
      <vt:lpstr>微软雅黑 Light</vt:lpstr>
      <vt:lpstr>宋体</vt:lpstr>
      <vt:lpstr>杨任东竹石体-Medium</vt:lpstr>
      <vt:lpstr>Source Han Serif SC</vt:lpstr>
      <vt:lpstr>印品天逸黑</vt:lpstr>
      <vt:lpstr>印品黑体</vt:lpstr>
      <vt:lpstr>杨任东竹石体-Heavy</vt:lpstr>
      <vt:lpstr>方正仿宋简体</vt:lpstr>
      <vt:lpstr>FZHei-B01S</vt:lpstr>
      <vt:lpstr>Noto Serif CJK SC</vt:lpstr>
      <vt:lpstr>方正黑体简体</vt:lpstr>
      <vt:lpstr>Gulim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2021-08-22T11:59:54Z</dcterms:created>
  <cp:lastPrinted>2021-08-22T11:59:54Z</cp:lastPrinted>
  <dcterms:modified xsi:type="dcterms:W3CDTF">2021-08-22T05:37:23Z</dcterms:modified>
  <cp:revision>1</cp:revision>
</cp:coreProperties>
</file>