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2" r:id="rId2"/>
  </p:sldMasterIdLst>
  <p:notesMasterIdLst>
    <p:notesMasterId r:id="rId3"/>
  </p:notesMasterIdLst>
  <p:sldIdLst>
    <p:sldId id="258" r:id="rId4"/>
    <p:sldId id="266" r:id="rId5"/>
    <p:sldId id="267" r:id="rId6"/>
    <p:sldId id="271" r:id="rId7"/>
    <p:sldId id="292" r:id="rId8"/>
    <p:sldId id="273" r:id="rId9"/>
    <p:sldId id="268" r:id="rId10"/>
    <p:sldId id="274" r:id="rId11"/>
    <p:sldId id="275" r:id="rId12"/>
    <p:sldId id="277" r:id="rId13"/>
    <p:sldId id="270" r:id="rId14"/>
    <p:sldId id="278" r:id="rId15"/>
    <p:sldId id="279" r:id="rId16"/>
    <p:sldId id="280" r:id="rId17"/>
    <p:sldId id="269" r:id="rId18"/>
    <p:sldId id="281" r:id="rId19"/>
    <p:sldId id="282" r:id="rId20"/>
    <p:sldId id="283" r:id="rId21"/>
    <p:sldId id="264" r:id="rId22"/>
    <p:sldId id="284" r:id="rId23"/>
    <p:sldId id="276" r:id="rId24"/>
    <p:sldId id="293" r:id="rId25"/>
    <p:sldId id="260" r:id="rId26"/>
    <p:sldId id="286" r:id="rId27"/>
    <p:sldId id="288" r:id="rId28"/>
    <p:sldId id="294" r:id="rId29"/>
    <p:sldId id="291" r:id="rId30"/>
    <p:sldId id="290" r:id="rId31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3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E5D7FB-FC5B-4A89-AA55-D33F8DA41591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62EF6E-E9CE-4020-98C7-E335BB6462E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1171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35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866328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76D6-20BB-42F9-8733-F1ED4101836F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2E04-8758-4CF0-A214-D178D5841A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ADAB-AB82-49A1-AC75-93B639A96E22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C619-3E9A-417C-83BC-E4C6F2E463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4672-0515-48AD-B7C3-105331861765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D5B9-5227-4847-AD5B-2C2E14A9E5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57690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46321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08804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792349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08489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6117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1923-A5FD-4F27-AD4A-9D21D4D3827D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F2C3-A904-4046-9A2B-17F9611AD8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721870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726568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039053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657851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091138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D51E-DE40-4CA6-A2DB-5C859668CABC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44C7-6223-4B52-9FFB-21D541AEF0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FC25-0171-4075-849C-56E02260B2EB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DC98-3825-44DF-B700-31C23D909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6092-CEA5-4827-992B-01E80E56C952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BB4C-2F59-40D6-9D3C-D71E10095B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2BA7-2B73-484E-9A2F-7E2AF214B458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7BFB-3439-4E4B-9B28-7EE416D496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572F-06F2-4EA8-8C96-71D25E068015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B168-308E-4AC7-AE89-71C68307A6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1A9E-6BBA-4FF2-B90F-D76646D96469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D9ED-8F01-4A24-8FB3-624DAA9901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DEF3-24E9-420B-AFE1-323FBB3683D4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3DEE-A8CA-41F4-BD5B-85B025183B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AFB19C-3DD0-45BD-BCCD-066F65038AF7}" type="datetimeFigureOut">
              <a:rPr lang="zh-CN" altLang="en-US"/>
              <a:t>2017/2/20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7294AB-C454-4D10-9358-47000C4A81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41545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7.jpe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2468880" y="2424113"/>
            <a:ext cx="72580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房地产项目策划方案</a:t>
            </a:r>
          </a:p>
        </p:txBody>
      </p:sp>
      <p:sp>
        <p:nvSpPr>
          <p:cNvPr id="5125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XIAOJIE PPT MORE THAN TEMPALTE</a:t>
            </a:r>
          </a:p>
        </p:txBody>
      </p:sp>
      <p:sp>
        <p:nvSpPr>
          <p:cNvPr id="5126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漂亮的不像是一个PPT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981325" y="1643063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773988" y="4294188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9"/>
          <p:cNvGrpSpPr/>
          <p:nvPr/>
        </p:nvGrpSpPr>
        <p:grpSpPr>
          <a:xfrm>
            <a:off x="5097463" y="1749425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0" name="组合 13"/>
          <p:cNvGrpSpPr/>
          <p:nvPr/>
        </p:nvGrpSpPr>
        <p:grpSpPr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4367126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0475" y="1261155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253982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1400" y="1082675"/>
            <a:ext cx="40338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746750" y="2644775"/>
            <a:ext cx="5283200" cy="2830513"/>
            <a:chOff x="5746750" y="2644433"/>
            <a:chExt cx="5283199" cy="2830190"/>
          </a:xfrm>
        </p:grpSpPr>
        <p:sp>
          <p:nvSpPr>
            <p:cNvPr id="10" name="矩形 9"/>
            <p:cNvSpPr/>
            <p:nvPr/>
          </p:nvSpPr>
          <p:spPr>
            <a:xfrm>
              <a:off x="5746750" y="2885705"/>
              <a:ext cx="5283199" cy="2588918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solidFill>
                <a:srgbClr val="969696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729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319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73875" y="2644433"/>
              <a:ext cx="3063874" cy="480958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43801" y="2715863"/>
              <a:ext cx="2189163" cy="335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单击此处添加标题</a:t>
              </a:r>
            </a:p>
          </p:txBody>
        </p:sp>
        <p:sp>
          <p:nvSpPr>
            <p:cNvPr id="14345" name="矩形 12"/>
            <p:cNvSpPr>
              <a:spLocks noChangeArrowheads="1"/>
            </p:cNvSpPr>
            <p:nvPr/>
          </p:nvSpPr>
          <p:spPr bwMode="auto">
            <a:xfrm>
              <a:off x="6424568" y="3663373"/>
              <a:ext cx="3962399" cy="106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400">
                  <a:solidFill>
                    <a:srgbClr val="06051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15364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行业及市场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714375" y="1619250"/>
            <a:ext cx="5864225" cy="4819650"/>
            <a:chOff x="713614" y="1619856"/>
            <a:chExt cx="5864535" cy="4819511"/>
          </a:xfrm>
        </p:grpSpPr>
        <p:sp>
          <p:nvSpPr>
            <p:cNvPr id="3" name="Freeform 4"/>
            <p:cNvSpPr/>
            <p:nvPr/>
          </p:nvSpPr>
          <p:spPr bwMode="auto">
            <a:xfrm>
              <a:off x="5249342" y="1619856"/>
              <a:ext cx="1328807" cy="1179479"/>
            </a:xfrm>
            <a:custGeom>
              <a:gdLst>
                <a:gd fmla="*/ 363316 w 1088" name="T0"/>
                <a:gd fmla="*/ 863584 h 988" name="T1"/>
                <a:gd fmla="*/ 431164 w 1088" name="T2"/>
                <a:gd fmla="*/ 940632 h 988" name="T3"/>
                <a:gd fmla="*/ 482597 w 1088" name="T4"/>
                <a:gd fmla="*/ 929931 h 988" name="T5"/>
                <a:gd fmla="*/ 549351 w 1088" name="T6"/>
                <a:gd fmla="*/ 935282 h 988" name="T7"/>
                <a:gd fmla="*/ 620482 w 1088" name="T8"/>
                <a:gd fmla="*/ 919230 h 988" name="T9"/>
                <a:gd fmla="*/ 671915 w 1088" name="T10"/>
                <a:gd fmla="*/ 979157 h 988" name="T11"/>
                <a:gd fmla="*/ 712405 w 1088" name="T12"/>
                <a:gd fmla="*/ 994138 h 988" name="T13"/>
                <a:gd fmla="*/ 760555 w 1088" name="T14"/>
                <a:gd fmla="*/ 1024101 h 988" name="T15"/>
                <a:gd fmla="*/ 773687 w 1088" name="T16"/>
                <a:gd fmla="*/ 966315 h 988" name="T17"/>
                <a:gd fmla="*/ 825121 w 1088" name="T18"/>
                <a:gd fmla="*/ 1026242 h 988" name="T19"/>
                <a:gd fmla="*/ 872177 w 1088" name="T20"/>
                <a:gd fmla="*/ 1052995 h 988" name="T21"/>
                <a:gd fmla="*/ 922516 w 1088" name="T22"/>
                <a:gd fmla="*/ 991998 h 988" name="T23"/>
                <a:gd fmla="*/ 955345 w 1088" name="T24"/>
                <a:gd fmla="*/ 986647 h 988" name="T25"/>
                <a:gd fmla="*/ 1008967 w 1088" name="T26"/>
                <a:gd fmla="*/ 1024101 h 988" name="T27"/>
                <a:gd fmla="*/ 1054929 w 1088" name="T28"/>
                <a:gd fmla="*/ 1026242 h 988" name="T29"/>
                <a:gd fmla="*/ 1039608 w 1088" name="T30"/>
                <a:gd fmla="*/ 942773 h 988" name="T31"/>
                <a:gd fmla="*/ 1016627 w 1088" name="T32"/>
                <a:gd fmla="*/ 841111 h 988" name="T33"/>
                <a:gd fmla="*/ 1132626 w 1088" name="T34"/>
                <a:gd fmla="*/ 796167 h 988" name="T35"/>
                <a:gd fmla="*/ 1143569 w 1088" name="T36"/>
                <a:gd fmla="*/ 745871 h 988" name="T37"/>
                <a:gd fmla="*/ 1157795 w 1088" name="T38"/>
                <a:gd fmla="*/ 696646 h 988" name="T39"/>
                <a:gd fmla="*/ 1163267 w 1088" name="T40"/>
                <a:gd fmla="*/ 500814 h 988" name="T41"/>
                <a:gd fmla="*/ 1158890 w 1088" name="T42"/>
                <a:gd fmla="*/ 415205 h 988" name="T43"/>
                <a:gd fmla="*/ 1152324 w 1088" name="T44"/>
                <a:gd fmla="*/ 376681 h 988" name="T45"/>
                <a:gd fmla="*/ 1075721 w 1088" name="T46"/>
                <a:gd fmla="*/ 434467 h 988" name="T47"/>
                <a:gd fmla="*/ 994741 w 1088" name="T48"/>
                <a:gd fmla="*/ 506165 h 988" name="T49"/>
                <a:gd fmla="*/ 850290 w 1088" name="T50"/>
                <a:gd fmla="*/ 506165 h 988" name="T51"/>
                <a:gd fmla="*/ 832781 w 1088" name="T52"/>
                <a:gd fmla="*/ 451589 h 988" name="T53"/>
                <a:gd fmla="*/ 782442 w 1088" name="T54"/>
                <a:gd fmla="*/ 415205 h 988" name="T55"/>
                <a:gd fmla="*/ 688330 w 1088" name="T56"/>
                <a:gd fmla="*/ 391663 h 988" name="T57"/>
                <a:gd fmla="*/ 611727 w 1088" name="T58"/>
                <a:gd fmla="*/ 383102 h 988" name="T59"/>
                <a:gd fmla="*/ 543879 w 1088" name="T60"/>
                <a:gd fmla="*/ 336017 h 988" name="T61"/>
                <a:gd fmla="*/ 511050 w 1088" name="T62"/>
                <a:gd fmla="*/ 281441 h 988" name="T63"/>
                <a:gd fmla="*/ 463994 w 1088" name="T64"/>
                <a:gd fmla="*/ 222584 h 988" name="T65"/>
                <a:gd fmla="*/ 404900 w 1088" name="T66"/>
                <a:gd fmla="*/ 130554 h 988" name="T67"/>
                <a:gd fmla="*/ 342524 w 1088" name="T68"/>
                <a:gd fmla="*/ 37454 h 988" name="T69"/>
                <a:gd fmla="*/ 241846 w 1088" name="T70"/>
                <a:gd fmla="*/ 22472 h 988" name="T71"/>
                <a:gd fmla="*/ 129130 w 1088" name="T72"/>
                <a:gd fmla="*/ 0 h 988" name="T73"/>
                <a:gd fmla="*/ 4377 w 1088" name="T74"/>
                <a:gd fmla="*/ 52436 h 988" name="T75"/>
                <a:gd fmla="*/ 0 w 1088" name="T76"/>
                <a:gd fmla="*/ 148746 h 988" name="T77"/>
                <a:gd fmla="*/ 54716 w 1088" name="T78"/>
                <a:gd fmla="*/ 185130 h 988" name="T79"/>
                <a:gd fmla="*/ 120376 w 1088" name="T80"/>
                <a:gd fmla="*/ 172289 h 988" name="T81"/>
                <a:gd fmla="*/ 134602 w 1088" name="T82"/>
                <a:gd fmla="*/ 238636 h 988" name="T83"/>
                <a:gd fmla="*/ 215582 w 1088" name="T84"/>
                <a:gd fmla="*/ 275020 h 988" name="T85"/>
                <a:gd fmla="*/ 264827 w 1088" name="T86"/>
                <a:gd fmla="*/ 254688 h 988" name="T87"/>
                <a:gd fmla="*/ 404900 w 1088" name="T88"/>
                <a:gd fmla="*/ 262179 h 988" name="T89"/>
                <a:gd fmla="*/ 383014 w 1088" name="T90"/>
                <a:gd fmla="*/ 446239 h 988" name="T91"/>
                <a:gd fmla="*/ 363316 w 1088" name="T92"/>
                <a:gd fmla="*/ 504025 h 988" name="T93"/>
                <a:gd fmla="*/ 355655 w 1088" name="T94"/>
                <a:gd fmla="*/ 622808 h 988" name="T95"/>
                <a:gd fmla="*/ 322826 w 1088" name="T96"/>
                <a:gd fmla="*/ 597125 h 988" name="T97"/>
                <a:gd fmla="*/ 250600 w 1088" name="T98"/>
                <a:gd fmla="*/ 705207 h 988" name="T99"/>
                <a:gd fmla="*/ 221054 w 1088" name="T100"/>
                <a:gd fmla="*/ 757642 h 988" name="T101"/>
                <a:gd fmla="*/ 322826 w 1088" name="T102"/>
                <a:gd fmla="*/ 794026 h 988" name="T103"/>
                <a:gd fmla="*/ 322826 w 1088" name="T104"/>
                <a:gd fmla="*/ 815429 h 988" name="T105"/>
                <a:gd fmla="*/ 286713 w 1088" name="T106"/>
                <a:gd fmla="*/ 860374 h 98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986" w="10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142617" y="1678592"/>
              <a:ext cx="2581411" cy="2273234"/>
            </a:xfrm>
            <a:custGeom>
              <a:gdLst>
                <a:gd fmla="*/ 754396 w 2117" name="T0"/>
                <a:gd fmla="*/ 1974083 h 1903" name="T1"/>
                <a:gd fmla="*/ 854982 w 2117" name="T2"/>
                <a:gd fmla="*/ 1802703 h 1903" name="T3"/>
                <a:gd fmla="*/ 928235 w 2117" name="T4"/>
                <a:gd fmla="*/ 1963371 h 1903" name="T5"/>
                <a:gd fmla="*/ 1018982 w 2117" name="T6"/>
                <a:gd fmla="*/ 1998718 h 1903" name="T7"/>
                <a:gd fmla="*/ 1135968 w 2117" name="T8"/>
                <a:gd fmla="*/ 1827338 h 1903" name="T9"/>
                <a:gd fmla="*/ 1258420 w 2117" name="T10"/>
                <a:gd fmla="*/ 1769498 h 1903" name="T11"/>
                <a:gd fmla="*/ 1398366 w 2117" name="T12"/>
                <a:gd fmla="*/ 1660243 h 1903" name="T13"/>
                <a:gd fmla="*/ 1482553 w 2117" name="T14"/>
                <a:gd fmla="*/ 1550988 h 1903" name="T15"/>
                <a:gd fmla="*/ 1563459 w 2117" name="T16"/>
                <a:gd fmla="*/ 1428880 h 1903" name="T17"/>
                <a:gd fmla="*/ 1645458 w 2117" name="T18"/>
                <a:gd fmla="*/ 1434236 h 1903" name="T19"/>
                <a:gd fmla="*/ 1739485 w 2117" name="T20"/>
                <a:gd fmla="*/ 1405315 h 1903" name="T21"/>
                <a:gd fmla="*/ 1858657 w 2117" name="T22"/>
                <a:gd fmla="*/ 1395675 h 1903" name="T23"/>
                <a:gd fmla="*/ 1971270 w 2117" name="T24"/>
                <a:gd fmla="*/ 1437449 h 1903" name="T25"/>
                <a:gd fmla="*/ 2032496 w 2117" name="T26"/>
                <a:gd fmla="*/ 1392462 h 1903" name="T27"/>
                <a:gd fmla="*/ 2150576 w 2117" name="T28"/>
                <a:gd fmla="*/ 1283207 h 1903" name="T29"/>
                <a:gd fmla="*/ 2252255 w 2117" name="T30"/>
                <a:gd fmla="*/ 1227509 h 1903" name="T31"/>
                <a:gd fmla="*/ 2279589 w 2117" name="T32"/>
                <a:gd fmla="*/ 1135392 h 1903" name="T33"/>
                <a:gd fmla="*/ 2154949 w 2117" name="T34"/>
                <a:gd fmla="*/ 1066840 h 1903" name="T35"/>
                <a:gd fmla="*/ 2125429 w 2117" name="T36"/>
                <a:gd fmla="*/ 931878 h 1903" name="T37"/>
                <a:gd fmla="*/ 2163696 w 2117" name="T38"/>
                <a:gd fmla="*/ 886891 h 1903" name="T39"/>
                <a:gd fmla="*/ 2177909 w 2117" name="T40"/>
                <a:gd fmla="*/ 780850 h 1903" name="T41"/>
                <a:gd fmla="*/ 2177909 w 2117" name="T42"/>
                <a:gd fmla="*/ 754072 h 1903" name="T43"/>
                <a:gd fmla="*/ 2205242 w 2117" name="T44"/>
                <a:gd fmla="*/ 554843 h 1903" name="T45"/>
                <a:gd fmla="*/ 2250069 w 2117" name="T46"/>
                <a:gd fmla="*/ 576265 h 1903" name="T47"/>
                <a:gd fmla="*/ 2266469 w 2117" name="T48"/>
                <a:gd fmla="*/ 318124 h 1903" name="T49"/>
                <a:gd fmla="*/ 2119963 w 2117" name="T50"/>
                <a:gd fmla="*/ 207798 h 1903" name="T51"/>
                <a:gd fmla="*/ 2007350 w 2117" name="T52"/>
                <a:gd fmla="*/ 141388 h 1903" name="T53"/>
                <a:gd fmla="*/ 1895830 w 2117" name="T54"/>
                <a:gd fmla="*/ 104970 h 1903" name="T55"/>
                <a:gd fmla="*/ 1875057 w 2117" name="T56"/>
                <a:gd fmla="*/ 0 h 1903" name="T57"/>
                <a:gd fmla="*/ 1830231 w 2117" name="T58"/>
                <a:gd fmla="*/ 104970 h 1903" name="T59"/>
                <a:gd fmla="*/ 1773378 w 2117" name="T60"/>
                <a:gd fmla="*/ 383463 h 1903" name="T61"/>
                <a:gd fmla="*/ 1623592 w 2117" name="T62"/>
                <a:gd fmla="*/ 495931 h 1903" name="T63"/>
                <a:gd fmla="*/ 1523006 w 2117" name="T64"/>
                <a:gd fmla="*/ 691946 h 1903" name="T65"/>
                <a:gd fmla="*/ 1680445 w 2117" name="T66"/>
                <a:gd fmla="*/ 727294 h 1903" name="T67"/>
                <a:gd fmla="*/ 1901297 w 2117" name="T68"/>
                <a:gd fmla="*/ 799059 h 1903" name="T69"/>
                <a:gd fmla="*/ 1744951 w 2117" name="T70"/>
                <a:gd fmla="*/ 864398 h 1903" name="T71"/>
                <a:gd fmla="*/ 1617032 w 2117" name="T72"/>
                <a:gd fmla="*/ 946874 h 1903" name="T73"/>
                <a:gd fmla="*/ 1449753 w 2117" name="T74"/>
                <a:gd fmla="*/ 1095760 h 1903" name="T75"/>
                <a:gd fmla="*/ 1249674 w 2117" name="T76"/>
                <a:gd fmla="*/ 1125752 h 1903" name="T77"/>
                <a:gd fmla="*/ 1207034 w 2117" name="T78"/>
                <a:gd fmla="*/ 1313199 h 1903" name="T79"/>
                <a:gd fmla="*/ 901995 w 2117" name="T80"/>
                <a:gd fmla="*/ 1440663 h 1903" name="T81"/>
                <a:gd fmla="*/ 637410 w 2117" name="T82"/>
                <a:gd fmla="*/ 1520997 h 1903" name="T83"/>
                <a:gd fmla="*/ 231785 w 2117" name="T84"/>
                <a:gd fmla="*/ 1426738 h 1903" name="T85"/>
                <a:gd fmla="*/ 13120 w 2117" name="T86"/>
                <a:gd fmla="*/ 1497432 h 1903" name="T87"/>
                <a:gd fmla="*/ 138853 w 2117" name="T88"/>
                <a:gd fmla="*/ 1635607 h 1903" name="T89"/>
                <a:gd fmla="*/ 262399 w 2117" name="T90"/>
                <a:gd fmla="*/ 1688092 h 1903" name="T91"/>
                <a:gd fmla="*/ 299572 w 2117" name="T92"/>
                <a:gd fmla="*/ 1797347 h 1903" name="T93"/>
                <a:gd fmla="*/ 430771 w 2117" name="T94"/>
                <a:gd fmla="*/ 1868041 h 1903" name="T95"/>
                <a:gd fmla="*/ 618824 w 2117" name="T96"/>
                <a:gd fmla="*/ 1851974 h 1903" name="T97"/>
                <a:gd fmla="*/ 557597 w 2117" name="T98"/>
                <a:gd fmla="*/ 1948376 h 1903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903" w="2117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713614" y="2308811"/>
              <a:ext cx="2344862" cy="1739850"/>
            </a:xfrm>
            <a:custGeom>
              <a:gdLst>
                <a:gd fmla="*/ 1441331 w 1922" name="T0"/>
                <a:gd fmla="*/ 53535 h 1456" name="T1"/>
                <a:gd fmla="*/ 1505852 w 1922" name="T2"/>
                <a:gd fmla="*/ 131695 h 1456" name="T3"/>
                <a:gd fmla="*/ 1596619 w 1922" name="T4"/>
                <a:gd fmla="*/ 189512 h 1456" name="T5"/>
                <a:gd fmla="*/ 1675356 w 1922" name="T6"/>
                <a:gd fmla="*/ 341550 h 1456" name="T7"/>
                <a:gd fmla="*/ 1631613 w 1922" name="T8"/>
                <a:gd fmla="*/ 457185 h 1456" name="T9"/>
                <a:gd fmla="*/ 1860170 w 1922" name="T10"/>
                <a:gd fmla="*/ 557830 h 1456" name="T11"/>
                <a:gd fmla="*/ 2018738 w 1922" name="T12"/>
                <a:gd fmla="*/ 671323 h 1456" name="T13"/>
                <a:gd fmla="*/ 2100756 w 1922" name="T14"/>
                <a:gd fmla="*/ 843704 h 1456" name="T15"/>
                <a:gd fmla="*/ 2041703 w 1922" name="T16"/>
                <a:gd fmla="*/ 918652 h 1456" name="T17"/>
                <a:gd fmla="*/ 1829550 w 1922" name="T18"/>
                <a:gd fmla="*/ 1033216 h 1456" name="T19"/>
                <a:gd fmla="*/ 1798930 w 1922" name="T20"/>
                <a:gd fmla="*/ 1213092 h 1456" name="T21"/>
                <a:gd fmla="*/ 1498197 w 1922" name="T22"/>
                <a:gd fmla="*/ 1300889 h 1456" name="T23"/>
                <a:gd fmla="*/ 1551782 w 1922" name="T24"/>
                <a:gd fmla="*/ 1463634 h 1456" name="T25"/>
                <a:gd fmla="*/ 1518975 w 1922" name="T26"/>
                <a:gd fmla="*/ 1516097 h 1456" name="T27"/>
                <a:gd fmla="*/ 1475232 w 1922" name="T28"/>
                <a:gd fmla="*/ 1557854 h 1456" name="T29"/>
                <a:gd fmla="*/ 1356032 w 1922" name="T30"/>
                <a:gd fmla="*/ 1527875 h 1456" name="T31"/>
                <a:gd fmla="*/ 1151534 w 1922" name="T32"/>
                <a:gd fmla="*/ 1500037 h 1456" name="T33"/>
                <a:gd fmla="*/ 945942 w 1922" name="T34"/>
                <a:gd fmla="*/ 1535370 h 1456" name="T35"/>
                <a:gd fmla="*/ 786280 w 1922" name="T36"/>
                <a:gd fmla="*/ 1510744 h 1456" name="T37"/>
                <a:gd fmla="*/ 604747 w 1922" name="T38"/>
                <a:gd fmla="*/ 1525734 h 1456" name="T39"/>
                <a:gd fmla="*/ 501951 w 1922" name="T40"/>
                <a:gd fmla="*/ 1476482 h 1456" name="T41"/>
                <a:gd fmla="*/ 392593 w 1922" name="T42"/>
                <a:gd fmla="*/ 1403675 h 1456" name="T43"/>
                <a:gd fmla="*/ 159662 w 1922" name="T44"/>
                <a:gd fmla="*/ 1361918 h 1456" name="T45"/>
                <a:gd fmla="*/ 129042 w 1922" name="T46"/>
                <a:gd fmla="*/ 1273051 h 1456" name="T47"/>
                <a:gd fmla="*/ 80925 w 1922" name="T48"/>
                <a:gd fmla="*/ 1210951 h 1456" name="T49"/>
                <a:gd fmla="*/ 44837 w 1922" name="T50"/>
                <a:gd fmla="*/ 1149921 h 1456" name="T51"/>
                <a:gd fmla="*/ 77644 w 1922" name="T52"/>
                <a:gd fmla="*/ 1078185 h 1456" name="T53"/>
                <a:gd fmla="*/ 9842 w 1922" name="T54"/>
                <a:gd fmla="*/ 991459 h 1456" name="T55"/>
                <a:gd fmla="*/ 7655 w 1922" name="T56"/>
                <a:gd fmla="*/ 899380 h 1456" name="T57"/>
                <a:gd fmla="*/ 48117 w 1922" name="T58"/>
                <a:gd fmla="*/ 838350 h 1456" name="T59"/>
                <a:gd fmla="*/ 165130 w 1922" name="T60"/>
                <a:gd fmla="*/ 798735 h 1456" name="T61"/>
                <a:gd fmla="*/ 221996 w 1922" name="T62"/>
                <a:gd fmla="*/ 803018 h 1456" name="T63"/>
                <a:gd fmla="*/ 291984 w 1922" name="T64"/>
                <a:gd fmla="*/ 835138 h 1456" name="T65"/>
                <a:gd fmla="*/ 501951 w 1922" name="T66"/>
                <a:gd fmla="*/ 763402 h 1456" name="T67"/>
                <a:gd fmla="*/ 683484 w 1922" name="T68"/>
                <a:gd fmla="*/ 648838 h 1456" name="T69"/>
                <a:gd fmla="*/ 739256 w 1922" name="T70"/>
                <a:gd fmla="*/ 599587 h 1456" name="T71"/>
                <a:gd fmla="*/ 707543 w 1922" name="T72"/>
                <a:gd fmla="*/ 406862 h 1456" name="T73"/>
                <a:gd fmla="*/ 868298 w 1922" name="T74"/>
                <a:gd fmla="*/ 373671 h 1456" name="T75"/>
                <a:gd fmla="*/ 937193 w 1922" name="T76"/>
                <a:gd fmla="*/ 406862 h 1456" name="T77"/>
                <a:gd fmla="*/ 1019211 w 1922" name="T78"/>
                <a:gd fmla="*/ 195936 h 1456" name="T79"/>
                <a:gd fmla="*/ 1146066 w 1922" name="T80"/>
                <a:gd fmla="*/ 221633 h 1456" name="T81"/>
                <a:gd fmla="*/ 1254330 w 1922" name="T82"/>
                <a:gd fmla="*/ 98504 h 1456" name="T83"/>
                <a:gd fmla="*/ 1353845 w 1922" name="T84"/>
                <a:gd fmla="*/ 43898 h 1456" name="T85"/>
                <a:gd fmla="*/ 1432582 w 1922" name="T86"/>
                <a:gd fmla="*/ 13919 h 145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1456" w="1922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306495" y="2945381"/>
              <a:ext cx="665197" cy="633394"/>
            </a:xfrm>
            <a:custGeom>
              <a:gdLst>
                <a:gd fmla="*/ 493423 w 548" name="T0"/>
                <a:gd fmla="*/ 394611 h 530" name="T1"/>
                <a:gd fmla="*/ 553331 w 548" name="T2"/>
                <a:gd fmla="*/ 301319 h 530" name="T3"/>
                <a:gd fmla="*/ 595811 w 548" name="T4"/>
                <a:gd fmla="*/ 256282 h 530" name="T5"/>
                <a:gd fmla="*/ 590365 w 548" name="T6"/>
                <a:gd fmla="*/ 211245 h 530" name="T7"/>
                <a:gd fmla="*/ 547884 w 548" name="T8"/>
                <a:gd fmla="*/ 164064 h 530" name="T9"/>
                <a:gd fmla="*/ 541349 w 548" name="T10"/>
                <a:gd fmla="*/ 125460 h 530" name="T11"/>
                <a:gd fmla="*/ 467281 w 548" name="T12"/>
                <a:gd fmla="*/ 23591 h 530" name="T13"/>
                <a:gd fmla="*/ 460746 w 548" name="T14"/>
                <a:gd fmla="*/ 34314 h 530" name="T15"/>
                <a:gd fmla="*/ 447675 w 548" name="T16"/>
                <a:gd fmla="*/ 48254 h 530" name="T17"/>
                <a:gd fmla="*/ 416087 w 548" name="T18"/>
                <a:gd fmla="*/ 13940 h 530" name="T19"/>
                <a:gd fmla="*/ 367072 w 548" name="T20"/>
                <a:gd fmla="*/ 0 h 530" name="T21"/>
                <a:gd fmla="*/ 367072 w 548" name="T22"/>
                <a:gd fmla="*/ 13940 h 530" name="T23"/>
                <a:gd fmla="*/ 367072 w 548" name="T24"/>
                <a:gd fmla="*/ 34314 h 530" name="T25"/>
                <a:gd fmla="*/ 348555 w 548" name="T26"/>
                <a:gd fmla="*/ 50399 h 530" name="T27"/>
                <a:gd fmla="*/ 308253 w 548" name="T28"/>
                <a:gd fmla="*/ 87930 h 530" name="T29"/>
                <a:gd fmla="*/ 267951 w 548" name="T30"/>
                <a:gd fmla="*/ 87930 h 530" name="T31"/>
                <a:gd fmla="*/ 252702 w 548" name="T32"/>
                <a:gd fmla="*/ 114737 h 530" name="T33"/>
                <a:gd fmla="*/ 237453 w 548" name="T34"/>
                <a:gd fmla="*/ 114737 h 530" name="T35"/>
                <a:gd fmla="*/ 208044 w 548" name="T36"/>
                <a:gd fmla="*/ 143690 h 530" name="T37"/>
                <a:gd fmla="*/ 190616 w 548" name="T38"/>
                <a:gd fmla="*/ 143690 h 530" name="T39"/>
                <a:gd fmla="*/ 156850 w 548" name="T40"/>
                <a:gd fmla="*/ 178004 h 530" name="T41"/>
                <a:gd fmla="*/ 136154 w 548" name="T42"/>
                <a:gd fmla="*/ 183365 h 530" name="T43"/>
                <a:gd fmla="*/ 89317 w 548" name="T44"/>
                <a:gd fmla="*/ 251993 h 530" name="T45"/>
                <a:gd fmla="*/ 59908 w 548" name="T46"/>
                <a:gd fmla="*/ 210173 h 530" name="T47"/>
                <a:gd fmla="*/ 28320 w 548" name="T48"/>
                <a:gd fmla="*/ 188727 h 530" name="T49"/>
                <a:gd fmla="*/ 13071 w 548" name="T50"/>
                <a:gd fmla="*/ 203739 h 530" name="T51"/>
                <a:gd fmla="*/ 30499 w 548" name="T52"/>
                <a:gd fmla="*/ 297030 h 530" name="T53"/>
                <a:gd fmla="*/ 15249 w 548" name="T54"/>
                <a:gd fmla="*/ 329200 h 530" name="T55"/>
                <a:gd fmla="*/ 0 w 548" name="T56"/>
                <a:gd fmla="*/ 375309 h 530" name="T57"/>
                <a:gd fmla="*/ 45748 w 548" name="T58"/>
                <a:gd fmla="*/ 404261 h 530" name="T59"/>
                <a:gd fmla="*/ 67532 w 548" name="T60"/>
                <a:gd fmla="*/ 407478 h 530" name="T61"/>
                <a:gd fmla="*/ 100209 w 548" name="T62"/>
                <a:gd fmla="*/ 451443 h 530" name="T63"/>
                <a:gd fmla="*/ 125262 w 548" name="T64"/>
                <a:gd fmla="*/ 438575 h 530" name="T65"/>
                <a:gd fmla="*/ 162296 w 548" name="T66"/>
                <a:gd fmla="*/ 394611 h 530" name="T67"/>
                <a:gd fmla="*/ 198241 w 548" name="T68"/>
                <a:gd fmla="*/ 330272 h 530" name="T69"/>
                <a:gd fmla="*/ 261416 w 548" name="T70"/>
                <a:gd fmla="*/ 317404 h 530" name="T71"/>
                <a:gd fmla="*/ 300628 w 548" name="T72"/>
                <a:gd fmla="*/ 356007 h 530" name="T73"/>
                <a:gd fmla="*/ 273398 w 548" name="T74"/>
                <a:gd fmla="*/ 420346 h 530" name="T75"/>
                <a:gd fmla="*/ 237453 w 548" name="T76"/>
                <a:gd fmla="*/ 477179 h 530" name="T77"/>
                <a:gd fmla="*/ 267951 w 548" name="T78"/>
                <a:gd fmla="*/ 500769 h 530" name="T79"/>
                <a:gd fmla="*/ 267951 w 548" name="T80"/>
                <a:gd fmla="*/ 529722 h 530" name="T81"/>
                <a:gd fmla="*/ 242899 w 548" name="T82"/>
                <a:gd fmla="*/ 555457 h 530" name="T83"/>
                <a:gd fmla="*/ 248345 w 548" name="T84"/>
                <a:gd fmla="*/ 567253 h 530" name="T85"/>
                <a:gd fmla="*/ 293004 w 548" name="T86"/>
                <a:gd fmla="*/ 543662 h 530" name="T87"/>
                <a:gd fmla="*/ 359447 w 548" name="T88"/>
                <a:gd fmla="*/ 455732 h 530" name="T89"/>
                <a:gd fmla="*/ 460746 w 548" name="T90"/>
                <a:gd fmla="*/ 401044 h 530" name="T91"/>
                <a:gd fmla="*/ 493423 w 548" name="T92"/>
                <a:gd fmla="*/ 394611 h 5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530" w="548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466840" y="2586616"/>
              <a:ext cx="971601" cy="646093"/>
            </a:xfrm>
            <a:custGeom>
              <a:gdLst>
                <a:gd fmla="*/ 842524 w 793" name="T0"/>
                <a:gd fmla="*/ 158809 h 540" name="T1"/>
                <a:gd fmla="*/ 773411 w 793" name="T2"/>
                <a:gd fmla="*/ 145933 h 540" name="T3"/>
                <a:gd fmla="*/ 747082 w 793" name="T4"/>
                <a:gd fmla="*/ 142713 h 540" name="T5"/>
                <a:gd fmla="*/ 685648 w 793" name="T6"/>
                <a:gd fmla="*/ 174904 h 540" name="T7"/>
                <a:gd fmla="*/ 658222 w 793" name="T8"/>
                <a:gd fmla="*/ 191000 h 540" name="T9"/>
                <a:gd fmla="*/ 607758 w 793" name="T10"/>
                <a:gd fmla="*/ 154517 h 540" name="T11"/>
                <a:gd fmla="*/ 560586 w 793" name="T12"/>
                <a:gd fmla="*/ 115888 h 540" name="T13"/>
                <a:gd fmla="*/ 552906 w 793" name="T14"/>
                <a:gd fmla="*/ 167393 h 540" name="T15"/>
                <a:gd fmla="*/ 504637 w 793" name="T16"/>
                <a:gd fmla="*/ 115888 h 540" name="T17"/>
                <a:gd fmla="*/ 464046 w 793" name="T18"/>
                <a:gd fmla="*/ 75112 h 540" name="T19"/>
                <a:gd fmla="*/ 375187 w 793" name="T20"/>
                <a:gd fmla="*/ 75112 h 540" name="T21"/>
                <a:gd fmla="*/ 330208 w 793" name="T22"/>
                <a:gd fmla="*/ 41848 h 540" name="T23"/>
                <a:gd fmla="*/ 264386 w 793" name="T24"/>
                <a:gd fmla="*/ 65455 h 540" name="T25"/>
                <a:gd fmla="*/ 197467 w 793" name="T26"/>
                <a:gd fmla="*/ 48287 h 540" name="T27"/>
                <a:gd fmla="*/ 107510 w 793" name="T28"/>
                <a:gd fmla="*/ 9657 h 540" name="T29"/>
                <a:gd fmla="*/ 80084 w 793" name="T30"/>
                <a:gd fmla="*/ 70820 h 540" name="T31"/>
                <a:gd fmla="*/ 0 w 793" name="T32"/>
                <a:gd fmla="*/ 75112 h 540" name="T33"/>
                <a:gd fmla="*/ 42784 w 793" name="T34"/>
                <a:gd fmla="*/ 115888 h 540" name="T35"/>
                <a:gd fmla="*/ 48270 w 793" name="T36"/>
                <a:gd fmla="*/ 188854 h 540" name="T37"/>
                <a:gd fmla="*/ 72404 w 793" name="T38"/>
                <a:gd fmla="*/ 247871 h 540" name="T39"/>
                <a:gd fmla="*/ 142615 w 793" name="T40"/>
                <a:gd fmla="*/ 209242 h 540" name="T41"/>
                <a:gd fmla="*/ 197467 w 793" name="T42"/>
                <a:gd fmla="*/ 317618 h 540" name="T43"/>
                <a:gd fmla="*/ 228184 w 793" name="T44"/>
                <a:gd fmla="*/ 319764 h 540" name="T45"/>
                <a:gd fmla="*/ 310461 w 793" name="T46"/>
                <a:gd fmla="*/ 369123 h 540" name="T47"/>
                <a:gd fmla="*/ 330208 w 793" name="T48"/>
                <a:gd fmla="*/ 343371 h 540" name="T49"/>
                <a:gd fmla="*/ 411389 w 793" name="T50"/>
                <a:gd fmla="*/ 485011 h 540" name="T51"/>
                <a:gd fmla="*/ 458561 w 793" name="T52"/>
                <a:gd fmla="*/ 578365 h 540" name="T53"/>
                <a:gd fmla="*/ 529869 w 793" name="T54"/>
                <a:gd fmla="*/ 457112 h 540" name="T55"/>
                <a:gd fmla="*/ 585818 w 793" name="T56"/>
                <a:gd fmla="*/ 472135 h 540" name="T57"/>
                <a:gd fmla="*/ 668095 w 793" name="T58"/>
                <a:gd fmla="*/ 445309 h 540" name="T59"/>
                <a:gd fmla="*/ 648349 w 793" name="T60"/>
                <a:gd fmla="*/ 390584 h 540" name="T61"/>
                <a:gd fmla="*/ 728432 w 793" name="T62"/>
                <a:gd fmla="*/ 329421 h 540" name="T63"/>
                <a:gd fmla="*/ 761343 w 793" name="T64"/>
                <a:gd fmla="*/ 270404 h 540" name="T65"/>
                <a:gd fmla="*/ 785478 w 793" name="T66"/>
                <a:gd fmla="*/ 236067 h 540" name="T67"/>
                <a:gd fmla="*/ 817292 w 793" name="T68"/>
                <a:gd fmla="*/ 263966 h 540" name="T69"/>
                <a:gd fmla="*/ 868853 w 793" name="T70"/>
                <a:gd fmla="*/ 171685 h 54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540" w="793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058476" y="5012246"/>
              <a:ext cx="1057331" cy="1073119"/>
            </a:xfrm>
            <a:custGeom>
              <a:gdLst>
                <a:gd fmla="*/ 826401 w 867" name="T0"/>
                <a:gd fmla="*/ 148579 h 900" name="T1"/>
                <a:gd fmla="*/ 759721 w 867" name="T2"/>
                <a:gd fmla="*/ 166751 h 900" name="T3"/>
                <a:gd fmla="*/ 733486 w 867" name="T4"/>
                <a:gd fmla="*/ 117581 h 900" name="T5"/>
                <a:gd fmla="*/ 719275 w 867" name="T6"/>
                <a:gd fmla="*/ 83376 h 900" name="T7"/>
                <a:gd fmla="*/ 673364 w 867" name="T8"/>
                <a:gd fmla="*/ 85513 h 900" name="T9"/>
                <a:gd fmla="*/ 646036 w 867" name="T10"/>
                <a:gd fmla="*/ 125063 h 900" name="T11"/>
                <a:gd fmla="*/ 646036 w 867" name="T12"/>
                <a:gd fmla="*/ 167820 h 900" name="T13"/>
                <a:gd fmla="*/ 590287 w 867" name="T14"/>
                <a:gd fmla="*/ 334571 h 900" name="T15"/>
                <a:gd fmla="*/ 543282 w 867" name="T16"/>
                <a:gd fmla="*/ 344191 h 900" name="T17"/>
                <a:gd fmla="*/ 454739 w 867" name="T18"/>
                <a:gd fmla="*/ 368776 h 900" name="T19"/>
                <a:gd fmla="*/ 323565 w 867" name="T20"/>
                <a:gd fmla="*/ 166751 h 900" name="T21"/>
                <a:gd fmla="*/ 278746 w 867" name="T22"/>
                <a:gd fmla="*/ 132546 h 900" name="T23"/>
                <a:gd fmla="*/ 267815 w 867" name="T24"/>
                <a:gd fmla="*/ 85513 h 900" name="T25"/>
                <a:gd fmla="*/ 205507 w 867" name="T26"/>
                <a:gd fmla="*/ 117581 h 900" name="T27"/>
                <a:gd fmla="*/ 178179 w 867" name="T28"/>
                <a:gd fmla="*/ 0 h 900" name="T29"/>
                <a:gd fmla="*/ 132268 w 867" name="T30"/>
                <a:gd fmla="*/ 47032 h 900" name="T31"/>
                <a:gd fmla="*/ 126802 w 867" name="T32"/>
                <a:gd fmla="*/ 119719 h 900" name="T33"/>
                <a:gd fmla="*/ 96195 w 867" name="T34"/>
                <a:gd fmla="*/ 106892 h 900" name="T35"/>
                <a:gd fmla="*/ 96195 w 867" name="T36"/>
                <a:gd fmla="*/ 194543 h 900" name="T37"/>
                <a:gd fmla="*/ 132268 w 867" name="T38"/>
                <a:gd fmla="*/ 205232 h 900" name="T39"/>
                <a:gd fmla="*/ 127895 w 867" name="T40"/>
                <a:gd fmla="*/ 392292 h 900" name="T41"/>
                <a:gd fmla="*/ 21862 w 867" name="T42"/>
                <a:gd fmla="*/ 515218 h 900" name="T43"/>
                <a:gd fmla="*/ 0 w 867" name="T44"/>
                <a:gd fmla="*/ 549423 h 900" name="T45"/>
                <a:gd fmla="*/ 2186 w 867" name="T46"/>
                <a:gd fmla="*/ 623178 h 900" name="T47"/>
                <a:gd fmla="*/ 62308 w 867" name="T48"/>
                <a:gd fmla="*/ 611420 h 900" name="T49"/>
                <a:gd fmla="*/ 126802 w 867" name="T50"/>
                <a:gd fmla="*/ 638143 h 900" name="T51"/>
                <a:gd fmla="*/ 145385 w 867" name="T52"/>
                <a:gd fmla="*/ 705485 h 900" name="T53"/>
                <a:gd fmla="*/ 195669 w 867" name="T54"/>
                <a:gd fmla="*/ 718312 h 900" name="T55"/>
                <a:gd fmla="*/ 193483 w 867" name="T56"/>
                <a:gd fmla="*/ 757862 h 900" name="T57"/>
                <a:gd fmla="*/ 174900 w 867" name="T58"/>
                <a:gd fmla="*/ 828410 h 900" name="T59"/>
                <a:gd fmla="*/ 213159 w 867" name="T60"/>
                <a:gd fmla="*/ 844444 h 900" name="T61"/>
                <a:gd fmla="*/ 251418 w 867" name="T62"/>
                <a:gd fmla="*/ 876512 h 900" name="T63"/>
                <a:gd fmla="*/ 324658 w 867" name="T64"/>
                <a:gd fmla="*/ 920337 h 900" name="T65"/>
                <a:gd fmla="*/ 394618 w 867" name="T66"/>
                <a:gd fmla="*/ 898959 h 900" name="T67"/>
                <a:gd fmla="*/ 402269 w 867" name="T68"/>
                <a:gd fmla="*/ 942785 h 900" name="T69"/>
                <a:gd fmla="*/ 447087 w 867" name="T70"/>
                <a:gd fmla="*/ 952405 h 900" name="T71"/>
                <a:gd fmla="*/ 467857 w 867" name="T72"/>
                <a:gd fmla="*/ 947060 h 900" name="T73"/>
                <a:gd fmla="*/ 448181 w 867" name="T74"/>
                <a:gd fmla="*/ 828410 h 900" name="T75"/>
                <a:gd fmla="*/ 508302 w 867" name="T76"/>
                <a:gd fmla="*/ 808101 h 900" name="T77"/>
                <a:gd fmla="*/ 543282 w 867" name="T78"/>
                <a:gd fmla="*/ 778171 h 900" name="T79"/>
                <a:gd fmla="*/ 631825 w 867" name="T80"/>
                <a:gd fmla="*/ 776034 h 900" name="T81"/>
                <a:gd fmla="*/ 673364 w 867" name="T82"/>
                <a:gd fmla="*/ 770689 h 900" name="T83"/>
                <a:gd fmla="*/ 707251 w 867" name="T84"/>
                <a:gd fmla="*/ 796343 h 900" name="T85"/>
                <a:gd fmla="*/ 738951 w 867" name="T86"/>
                <a:gd fmla="*/ 763207 h 900" name="T87"/>
                <a:gd fmla="*/ 779397 w 867" name="T88"/>
                <a:gd fmla="*/ 765344 h 900" name="T89"/>
                <a:gd fmla="*/ 832960 w 867" name="T90"/>
                <a:gd fmla="*/ 705485 h 900" name="T91"/>
                <a:gd fmla="*/ 884337 w 867" name="T92"/>
                <a:gd fmla="*/ 718312 h 900" name="T93"/>
                <a:gd fmla="*/ 924782 w 867" name="T94"/>
                <a:gd fmla="*/ 679831 h 900" name="T95"/>
                <a:gd fmla="*/ 946645 w 867" name="T96"/>
                <a:gd fmla="*/ 636005 h 900" name="T97"/>
                <a:gd fmla="*/ 842798 w 867" name="T98"/>
                <a:gd fmla="*/ 599662 h 900" name="T99"/>
                <a:gd fmla="*/ 802353 w 867" name="T100"/>
                <a:gd fmla="*/ 575077 h 900" name="T101"/>
                <a:gd fmla="*/ 758628 w 867" name="T102"/>
                <a:gd fmla="*/ 547285 h 900" name="T103"/>
                <a:gd fmla="*/ 771745 w 867" name="T104"/>
                <a:gd fmla="*/ 468186 h 900" name="T105"/>
                <a:gd fmla="*/ 759721 w 867" name="T106"/>
                <a:gd fmla="*/ 322813 h 900" name="T107"/>
                <a:gd fmla="*/ 686482 w 867" name="T108"/>
                <a:gd fmla="*/ 327089 h 900" name="T109"/>
                <a:gd fmla="*/ 673364 w 867" name="T110"/>
                <a:gd fmla="*/ 275781 h 900" name="T111"/>
                <a:gd fmla="*/ 688668 w 867" name="T112"/>
                <a:gd fmla="*/ 224473 h 900" name="T113"/>
                <a:gd fmla="*/ 733486 w 867" name="T114"/>
                <a:gd fmla="*/ 221266 h 900" name="T115"/>
                <a:gd fmla="*/ 822029 w 867" name="T116"/>
                <a:gd fmla="*/ 221266 h 90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900" w="865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990565" y="4788415"/>
              <a:ext cx="550892" cy="750866"/>
            </a:xfrm>
            <a:custGeom>
              <a:gdLst>
                <a:gd fmla="*/ 9896 w 449" name="T0"/>
                <a:gd fmla="*/ 147441 h 630" name="T1"/>
                <a:gd fmla="*/ 41784 w 449" name="T2"/>
                <a:gd fmla="*/ 207272 h 630" name="T3"/>
                <a:gd fmla="*/ 43983 w 449" name="T4"/>
                <a:gd fmla="*/ 238256 h 630" name="T5"/>
                <a:gd fmla="*/ 29689 w 449" name="T6"/>
                <a:gd fmla="*/ 270308 h 630" name="T7"/>
                <a:gd fmla="*/ 4398 w 449" name="T8"/>
                <a:gd fmla="*/ 288471 h 630" name="T9"/>
                <a:gd fmla="*/ 0 w 449" name="T10"/>
                <a:gd fmla="*/ 344029 h 630" name="T11"/>
                <a:gd fmla="*/ 7697 w 449" name="T12"/>
                <a:gd fmla="*/ 353645 h 630" name="T13"/>
                <a:gd fmla="*/ 20892 w 449" name="T14"/>
                <a:gd fmla="*/ 348303 h 630" name="T15"/>
                <a:gd fmla="*/ 29689 w 449" name="T16"/>
                <a:gd fmla="*/ 353645 h 630" name="T17"/>
                <a:gd fmla="*/ 29689 w 449" name="T18"/>
                <a:gd fmla="*/ 391039 h 630" name="T19"/>
                <a:gd fmla="*/ 43983 w 449" name="T20"/>
                <a:gd fmla="*/ 432707 h 630" name="T21"/>
                <a:gd fmla="*/ 63776 w 449" name="T22"/>
                <a:gd fmla="*/ 440186 h 630" name="T23"/>
                <a:gd fmla="*/ 67074 w 449" name="T24"/>
                <a:gd fmla="*/ 503222 h 630" name="T25"/>
                <a:gd fmla="*/ 54979 w 449" name="T26"/>
                <a:gd fmla="*/ 544890 h 630" name="T27"/>
                <a:gd fmla="*/ 67074 w 449" name="T28"/>
                <a:gd fmla="*/ 564122 h 630" name="T29"/>
                <a:gd fmla="*/ 89066 w 449" name="T30"/>
                <a:gd fmla="*/ 584422 h 630" name="T31"/>
                <a:gd fmla="*/ 138547 w 449" name="T32"/>
                <a:gd fmla="*/ 571601 h 630" name="T33"/>
                <a:gd fmla="*/ 149543 w 449" name="T34"/>
                <a:gd fmla="*/ 590832 h 630" name="T35"/>
                <a:gd fmla="*/ 131950 w 449" name="T36"/>
                <a:gd fmla="*/ 611132 h 630" name="T37"/>
                <a:gd fmla="*/ 106659 w 449" name="T38"/>
                <a:gd fmla="*/ 649595 h 630" name="T39"/>
                <a:gd fmla="*/ 106659 w 449" name="T40"/>
                <a:gd fmla="*/ 660279 h 630" name="T41"/>
                <a:gd fmla="*/ 123153 w 449" name="T42"/>
                <a:gd fmla="*/ 672032 h 630" name="T43"/>
                <a:gd fmla="*/ 229812 w 449" name="T44"/>
                <a:gd fmla="*/ 628227 h 630" name="T45"/>
                <a:gd fmla="*/ 268298 w 449" name="T46"/>
                <a:gd fmla="*/ 649595 h 630" name="T47"/>
                <a:gd fmla="*/ 278194 w 449" name="T48"/>
                <a:gd fmla="*/ 638911 h 630" name="T49"/>
                <a:gd fmla="*/ 268298 w 449" name="T50"/>
                <a:gd fmla="*/ 615406 h 630" name="T51"/>
                <a:gd fmla="*/ 270497 w 449" name="T52"/>
                <a:gd fmla="*/ 600448 h 630" name="T53"/>
                <a:gd fmla="*/ 286991 w 449" name="T54"/>
                <a:gd fmla="*/ 504291 h 630" name="T55"/>
                <a:gd fmla="*/ 302385 w 449" name="T56"/>
                <a:gd fmla="*/ 482923 h 630" name="T57"/>
                <a:gd fmla="*/ 310082 w 449" name="T58"/>
                <a:gd fmla="*/ 456212 h 630" name="T59"/>
                <a:gd fmla="*/ 328775 w 449" name="T60"/>
                <a:gd fmla="*/ 416681 h 630" name="T61"/>
                <a:gd fmla="*/ 317779 w 449" name="T62"/>
                <a:gd fmla="*/ 400655 h 630" name="T63"/>
                <a:gd fmla="*/ 321078 w 449" name="T64"/>
                <a:gd fmla="*/ 367534 h 630" name="T65"/>
                <a:gd fmla="*/ 367260 w 449" name="T66"/>
                <a:gd fmla="*/ 316250 h 630" name="T67"/>
                <a:gd fmla="*/ 366161 w 449" name="T68"/>
                <a:gd fmla="*/ 282061 h 630" name="T69"/>
                <a:gd fmla="*/ 393650 w 449" name="T70"/>
                <a:gd fmla="*/ 232914 h 630" name="T71"/>
                <a:gd fmla="*/ 423339 w 449" name="T72"/>
                <a:gd fmla="*/ 241461 h 630" name="T73"/>
                <a:gd fmla="*/ 481617 w 449" name="T74"/>
                <a:gd fmla="*/ 198725 h 630" name="T75"/>
                <a:gd fmla="*/ 492612 w 449" name="T76"/>
                <a:gd fmla="*/ 177357 h 630" name="T77"/>
                <a:gd fmla="*/ 455227 w 449" name="T78"/>
                <a:gd fmla="*/ 110047 h 630" name="T79"/>
                <a:gd fmla="*/ 431036 w 449" name="T80"/>
                <a:gd fmla="*/ 74789 h 630" name="T81"/>
                <a:gd fmla="*/ 448629 w 449" name="T82"/>
                <a:gd fmla="*/ 59831 h 630" name="T83"/>
                <a:gd fmla="*/ 426638 w 449" name="T84"/>
                <a:gd fmla="*/ 39531 h 630" name="T85"/>
                <a:gd fmla="*/ 369459 w 449" name="T86"/>
                <a:gd fmla="*/ 39531 h 630" name="T87"/>
                <a:gd fmla="*/ 346368 w 449" name="T88"/>
                <a:gd fmla="*/ 12821 h 630" name="T89"/>
                <a:gd fmla="*/ 300186 w 449" name="T90"/>
                <a:gd fmla="*/ 57694 h 630" name="T91"/>
                <a:gd fmla="*/ 283692 w 449" name="T92"/>
                <a:gd fmla="*/ 49147 h 630" name="T93"/>
                <a:gd fmla="*/ 302385 w 449" name="T94"/>
                <a:gd fmla="*/ 14958 h 630" name="T95"/>
                <a:gd fmla="*/ 300186 w 449" name="T96"/>
                <a:gd fmla="*/ 4274 h 630" name="T97"/>
                <a:gd fmla="*/ 283692 w 449" name="T98"/>
                <a:gd fmla="*/ 0 h 630" name="T99"/>
                <a:gd fmla="*/ 229812 w 449" name="T100"/>
                <a:gd fmla="*/ 28847 h 630" name="T101"/>
                <a:gd fmla="*/ 188028 w 449" name="T102"/>
                <a:gd fmla="*/ 41668 h 630" name="T103"/>
                <a:gd fmla="*/ 151742 w 449" name="T104"/>
                <a:gd fmla="*/ 39531 h 630" name="T105"/>
                <a:gd fmla="*/ 76971 w 449" name="T106"/>
                <a:gd fmla="*/ 106841 h 630" name="T107"/>
                <a:gd fmla="*/ 37386 w 449" name="T108"/>
                <a:gd fmla="*/ 119662 h 630" name="T109"/>
                <a:gd fmla="*/ 9896 w 449" name="T110"/>
                <a:gd fmla="*/ 147441 h 630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630" w="449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795115" y="5007483"/>
              <a:ext cx="733464" cy="604821"/>
            </a:xfrm>
            <a:custGeom>
              <a:gdLst>
                <a:gd fmla="*/ 178546 w 600" name="T0"/>
                <a:gd fmla="*/ 180802 h 506" name="T1"/>
                <a:gd fmla="*/ 166497 w 600" name="T2"/>
                <a:gd fmla="*/ 224666 h 506" name="T3"/>
                <a:gd fmla="*/ 138017 w 600" name="T4"/>
                <a:gd fmla="*/ 232154 h 506" name="T5"/>
                <a:gd fmla="*/ 76676 w 600" name="T6"/>
                <a:gd fmla="*/ 224666 h 506" name="T7"/>
                <a:gd fmla="*/ 62436 w 600" name="T8"/>
                <a:gd fmla="*/ 237504 h 506" name="T9"/>
                <a:gd fmla="*/ 30671 w 600" name="T10"/>
                <a:gd fmla="*/ 226805 h 506" name="T11"/>
                <a:gd fmla="*/ 0 w 600" name="T12"/>
                <a:gd fmla="*/ 266389 h 506" name="T13"/>
                <a:gd fmla="*/ 14240 w 600" name="T14"/>
                <a:gd fmla="*/ 279227 h 506" name="T15"/>
                <a:gd fmla="*/ 14240 w 600" name="T16"/>
                <a:gd fmla="*/ 305973 h 506" name="T17"/>
                <a:gd fmla="*/ 28480 w 600" name="T18"/>
                <a:gd fmla="*/ 329509 h 506" name="T19"/>
                <a:gd fmla="*/ 87630 w 600" name="T20"/>
                <a:gd fmla="*/ 311322 h 506" name="T21"/>
                <a:gd fmla="*/ 104061 w 600" name="T22"/>
                <a:gd fmla="*/ 325230 h 506" name="T23"/>
                <a:gd fmla="*/ 76676 w 600" name="T24"/>
                <a:gd fmla="*/ 435423 h 506" name="T25"/>
                <a:gd fmla="*/ 116110 w 600" name="T26"/>
                <a:gd fmla="*/ 469658 h 506" name="T27"/>
                <a:gd fmla="*/ 102965 w 600" name="T28"/>
                <a:gd fmla="*/ 530639 h 506" name="T29"/>
                <a:gd fmla="*/ 142399 w 600" name="T30"/>
                <a:gd fmla="*/ 534918 h 506" name="T31"/>
                <a:gd fmla="*/ 178546 w 600" name="T32"/>
                <a:gd fmla="*/ 499613 h 506" name="T33"/>
                <a:gd fmla="*/ 193881 w 600" name="T34"/>
                <a:gd fmla="*/ 509242 h 506" name="T35"/>
                <a:gd fmla="*/ 269462 w 600" name="T36"/>
                <a:gd fmla="*/ 540267 h 506" name="T37"/>
                <a:gd fmla="*/ 281511 w 600" name="T38"/>
                <a:gd fmla="*/ 530639 h 506" name="T39"/>
                <a:gd fmla="*/ 284798 w 600" name="T40"/>
                <a:gd fmla="*/ 509242 h 506" name="T41"/>
                <a:gd fmla="*/ 300133 w 600" name="T42"/>
                <a:gd fmla="*/ 495334 h 506" name="T43"/>
                <a:gd fmla="*/ 407480 w 600" name="T44"/>
                <a:gd fmla="*/ 430074 h 506" name="T45"/>
                <a:gd fmla="*/ 422815 w 600" name="T46"/>
                <a:gd fmla="*/ 451471 h 506" name="T47"/>
                <a:gd fmla="*/ 490728 w 600" name="T48"/>
                <a:gd fmla="*/ 469658 h 506" name="T49"/>
                <a:gd fmla="*/ 523589 w 600" name="T50"/>
                <a:gd fmla="*/ 424725 h 506" name="T51"/>
                <a:gd fmla="*/ 540020 w 600" name="T52"/>
                <a:gd fmla="*/ 435423 h 506" name="T53"/>
                <a:gd fmla="*/ 566309 w 600" name="T54"/>
                <a:gd fmla="*/ 435423 h 506" name="T55"/>
                <a:gd fmla="*/ 566309 w 600" name="T56"/>
                <a:gd fmla="*/ 422585 h 506" name="T57"/>
                <a:gd fmla="*/ 600266 w 600" name="T58"/>
                <a:gd fmla="*/ 411887 h 506" name="T59"/>
                <a:gd fmla="*/ 600266 w 600" name="T60"/>
                <a:gd fmla="*/ 403328 h 506" name="T61"/>
                <a:gd fmla="*/ 612315 w 600" name="T62"/>
                <a:gd fmla="*/ 389420 h 506" name="T63"/>
                <a:gd fmla="*/ 619982 w 600" name="T64"/>
                <a:gd fmla="*/ 391560 h 506" name="T65"/>
                <a:gd fmla="*/ 656130 w 600" name="T66"/>
                <a:gd fmla="*/ 360535 h 506" name="T67"/>
                <a:gd fmla="*/ 625459 w 600" name="T68"/>
                <a:gd fmla="*/ 313462 h 506" name="T69"/>
                <a:gd fmla="*/ 640794 w 600" name="T70"/>
                <a:gd fmla="*/ 248202 h 506" name="T71"/>
                <a:gd fmla="*/ 624364 w 600" name="T72"/>
                <a:gd fmla="*/ 226805 h 506" name="T73"/>
                <a:gd fmla="*/ 573977 w 600" name="T74"/>
                <a:gd fmla="*/ 239643 h 506" name="T75"/>
                <a:gd fmla="*/ 568500 w 600" name="T76"/>
                <a:gd fmla="*/ 232154 h 506" name="T77"/>
                <a:gd fmla="*/ 624364 w 600" name="T78"/>
                <a:gd fmla="*/ 175453 h 506" name="T79"/>
                <a:gd fmla="*/ 600266 w 600" name="T80"/>
                <a:gd fmla="*/ 83447 h 506" name="T81"/>
                <a:gd fmla="*/ 563023 w 600" name="T82"/>
                <a:gd fmla="*/ 110193 h 506" name="T83"/>
                <a:gd fmla="*/ 529066 w 600" name="T84"/>
                <a:gd fmla="*/ 79168 h 506" name="T85"/>
                <a:gd fmla="*/ 499491 w 600" name="T86"/>
                <a:gd fmla="*/ 40654 h 506" name="T87"/>
                <a:gd fmla="*/ 495110 w 600" name="T88"/>
                <a:gd fmla="*/ 16048 h 506" name="T89"/>
                <a:gd fmla="*/ 477584 w 600" name="T90"/>
                <a:gd fmla="*/ 10698 h 506" name="T91"/>
                <a:gd fmla="*/ 449104 w 600" name="T92"/>
                <a:gd fmla="*/ 18187 h 506" name="T93"/>
                <a:gd fmla="*/ 407480 w 600" name="T94"/>
                <a:gd fmla="*/ 0 h 506" name="T95"/>
                <a:gd fmla="*/ 387763 w 600" name="T96"/>
                <a:gd fmla="*/ 43863 h 506" name="T97"/>
                <a:gd fmla="*/ 352711 w 600" name="T98"/>
                <a:gd fmla="*/ 47073 h 506" name="T99"/>
                <a:gd fmla="*/ 326422 w 600" name="T100"/>
                <a:gd fmla="*/ 83447 h 506" name="T101"/>
                <a:gd fmla="*/ 309991 w 600" name="T102"/>
                <a:gd fmla="*/ 75958 h 506" name="T103"/>
                <a:gd fmla="*/ 284798 w 600" name="T104"/>
                <a:gd fmla="*/ 83447 h 506" name="T105"/>
                <a:gd fmla="*/ 246459 w 600" name="T106"/>
                <a:gd fmla="*/ 62050 h 506" name="T107"/>
                <a:gd fmla="*/ 215789 w 600" name="T108"/>
                <a:gd fmla="*/ 96285 h 506" name="T109"/>
                <a:gd fmla="*/ 215789 w 600" name="T110"/>
                <a:gd fmla="*/ 113403 h 506" name="T111"/>
                <a:gd fmla="*/ 276035 w 600" name="T112"/>
                <a:gd fmla="*/ 142288 h 506" name="T113"/>
                <a:gd fmla="*/ 290274 w 600" name="T114"/>
                <a:gd fmla="*/ 166894 h 506" name="T115"/>
                <a:gd fmla="*/ 246459 w 600" name="T116"/>
                <a:gd fmla="*/ 181872 h 506" name="T117"/>
                <a:gd fmla="*/ 178546 w 600" name="T118"/>
                <a:gd fmla="*/ 180802 h 50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506" w="600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091815" y="4370915"/>
              <a:ext cx="1439939" cy="1063594"/>
            </a:xfrm>
            <a:custGeom>
              <a:gdLst>
                <a:gd fmla="*/ 504889 w 1181" name="T0"/>
                <a:gd fmla="*/ 80130 h 893" name="T1"/>
                <a:gd fmla="*/ 481940 w 1181" name="T2"/>
                <a:gd fmla="*/ 28847 h 893" name="T3"/>
                <a:gd fmla="*/ 564995 w 1181" name="T4"/>
                <a:gd fmla="*/ 0 h 893" name="T5"/>
                <a:gd fmla="*/ 579202 w 1181" name="T6"/>
                <a:gd fmla="*/ 55557 h 893" name="T7"/>
                <a:gd fmla="*/ 655700 w 1181" name="T8"/>
                <a:gd fmla="*/ 118593 h 893" name="T9"/>
                <a:gd fmla="*/ 695042 w 1181" name="T10"/>
                <a:gd fmla="*/ 118593 h 893" name="T11"/>
                <a:gd fmla="*/ 728920 w 1181" name="T12"/>
                <a:gd fmla="*/ 177355 h 893" name="T13"/>
                <a:gd fmla="*/ 807604 w 1181" name="T14"/>
                <a:gd fmla="*/ 170945 h 893" name="T15"/>
                <a:gd fmla="*/ 842575 w 1181" name="T16"/>
                <a:gd fmla="*/ 144235 h 893" name="T17"/>
                <a:gd fmla="*/ 867710 w 1181" name="T18"/>
                <a:gd fmla="*/ 170945 h 893" name="T19"/>
                <a:gd fmla="*/ 957323 w 1181" name="T20"/>
                <a:gd fmla="*/ 160261 h 893" name="T21"/>
                <a:gd fmla="*/ 975901 w 1181" name="T22"/>
                <a:gd fmla="*/ 182698 h 893" name="T23"/>
                <a:gd fmla="*/ 1064420 w 1181" name="T24"/>
                <a:gd fmla="*/ 221160 h 893" name="T25"/>
                <a:gd fmla="*/ 1175889 w 1181" name="T26"/>
                <a:gd fmla="*/ 233981 h 893" name="T27"/>
                <a:gd fmla="*/ 1228345 w 1181" name="T28"/>
                <a:gd fmla="*/ 245733 h 893" name="T29"/>
                <a:gd fmla="*/ 1277523 w 1181" name="T30"/>
                <a:gd fmla="*/ 279923 h 893" name="T31"/>
                <a:gd fmla="*/ 1280801 w 1181" name="T32"/>
                <a:gd fmla="*/ 362190 h 893" name="T33"/>
                <a:gd fmla="*/ 1218510 w 1181" name="T34"/>
                <a:gd fmla="*/ 392105 h 893" name="T35"/>
                <a:gd fmla="*/ 1120155 w 1181" name="T36"/>
                <a:gd fmla="*/ 425226 h 893" name="T37"/>
                <a:gd fmla="*/ 1137640 w 1181" name="T38"/>
                <a:gd fmla="*/ 492535 h 893" name="T39"/>
                <a:gd fmla="*/ 1213046 w 1181" name="T40"/>
                <a:gd fmla="*/ 563050 h 893" name="T41"/>
                <a:gd fmla="*/ 1181354 w 1181" name="T42"/>
                <a:gd fmla="*/ 676301 h 893" name="T43"/>
                <a:gd fmla="*/ 1120155 w 1181" name="T44"/>
                <a:gd fmla="*/ 604718 h 893" name="T45"/>
                <a:gd fmla="*/ 1097205 w 1181" name="T46"/>
                <a:gd fmla="*/ 575871 h 893" name="T47"/>
                <a:gd fmla="*/ 1029450 w 1181" name="T48"/>
                <a:gd fmla="*/ 564119 h 893" name="T49"/>
                <a:gd fmla="*/ 975901 w 1181" name="T50"/>
                <a:gd fmla="*/ 612197 h 893" name="T51"/>
                <a:gd fmla="*/ 936559 w 1181" name="T52"/>
                <a:gd fmla="*/ 642112 h 893" name="T53"/>
                <a:gd fmla="*/ 873174 w 1181" name="T54"/>
                <a:gd fmla="*/ 628223 h 893" name="T55"/>
                <a:gd fmla="*/ 842575 w 1181" name="T56"/>
                <a:gd fmla="*/ 679507 h 893" name="T57"/>
                <a:gd fmla="*/ 916888 w 1181" name="T58"/>
                <a:gd fmla="*/ 732927 h 893" name="T59"/>
                <a:gd fmla="*/ 807604 w 1181" name="T60"/>
                <a:gd fmla="*/ 746816 h 893" name="T61"/>
                <a:gd fmla="*/ 775912 w 1181" name="T62"/>
                <a:gd fmla="*/ 713696 h 893" name="T63"/>
                <a:gd fmla="*/ 709249 w 1181" name="T64"/>
                <a:gd fmla="*/ 723311 h 893" name="T65"/>
                <a:gd fmla="*/ 695042 w 1181" name="T66"/>
                <a:gd fmla="*/ 674164 h 893" name="T67"/>
                <a:gd fmla="*/ 655700 w 1181" name="T68"/>
                <a:gd fmla="*/ 647454 h 893" name="T69"/>
                <a:gd fmla="*/ 652422 w 1181" name="T70"/>
                <a:gd fmla="*/ 684849 h 893" name="T71"/>
                <a:gd fmla="*/ 613080 w 1181" name="T72"/>
                <a:gd fmla="*/ 713696 h 893" name="T73"/>
                <a:gd fmla="*/ 551881 w 1181" name="T74"/>
                <a:gd fmla="*/ 816263 h 893" name="T75"/>
                <a:gd fmla="*/ 533303 w 1181" name="T76"/>
                <a:gd fmla="*/ 930582 h 893" name="T77"/>
                <a:gd fmla="*/ 452433 w 1181" name="T78"/>
                <a:gd fmla="*/ 953019 h 893" name="T79"/>
                <a:gd fmla="*/ 332222 w 1181" name="T80"/>
                <a:gd fmla="*/ 762842 h 893" name="T81"/>
                <a:gd fmla="*/ 266652 w 1181" name="T82"/>
                <a:gd fmla="*/ 727585 h 893" name="T83"/>
                <a:gd fmla="*/ 269930 w 1181" name="T84"/>
                <a:gd fmla="*/ 679507 h 893" name="T85"/>
                <a:gd fmla="*/ 209824 w 1181" name="T86"/>
                <a:gd fmla="*/ 684849 h 893" name="T87"/>
                <a:gd fmla="*/ 155182 w 1181" name="T88"/>
                <a:gd fmla="*/ 595102 h 893" name="T89"/>
                <a:gd fmla="*/ 144254 w 1181" name="T90"/>
                <a:gd fmla="*/ 417747 h 893" name="T91"/>
                <a:gd fmla="*/ 135511 w 1181" name="T92"/>
                <a:gd fmla="*/ 326932 h 893" name="T93"/>
                <a:gd fmla="*/ 0 w 1181" name="T94"/>
                <a:gd fmla="*/ 157056 h 893" name="T95"/>
                <a:gd fmla="*/ 17485 w 1181" name="T96"/>
                <a:gd fmla="*/ 113251 h 893" name="T97"/>
                <a:gd fmla="*/ 201081 w 1181" name="T98"/>
                <a:gd fmla="*/ 118593 h 893" name="T99"/>
                <a:gd fmla="*/ 262280 w 1181" name="T100"/>
                <a:gd fmla="*/ 130346 h 893" name="T101"/>
                <a:gd fmla="*/ 357357 w 1181" name="T102"/>
                <a:gd fmla="*/ 176287 h 893" name="T103"/>
                <a:gd fmla="*/ 368285 w 1181" name="T104"/>
                <a:gd fmla="*/ 123935 h 893" name="T105"/>
                <a:gd fmla="*/ 428391 w 1181" name="T106"/>
                <a:gd fmla="*/ 134619 h 893" name="T107"/>
                <a:gd fmla="*/ 487404 w 1181" name="T108"/>
                <a:gd fmla="*/ 119662 h 89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893" w="1181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989854" y="3964526"/>
              <a:ext cx="2270245" cy="1201702"/>
            </a:xfrm>
            <a:custGeom>
              <a:gdLst>
                <a:gd fmla="*/ 1236617 w 1863" name="T0"/>
                <a:gd fmla="*/ 1025989 h 1005" name="T1"/>
                <a:gd fmla="*/ 1268297 w 1863" name="T2"/>
                <a:gd fmla="*/ 1060260 h 1005" name="T3"/>
                <a:gd fmla="*/ 1372077 w 1863" name="T4"/>
                <a:gd fmla="*/ 1025989 h 1005" name="T5"/>
                <a:gd fmla="*/ 1437622 w 1863" name="T6"/>
                <a:gd fmla="*/ 979938 h 1005" name="T7"/>
                <a:gd fmla="*/ 1514092 w 1863" name="T8"/>
                <a:gd fmla="*/ 949951 h 1005" name="T9"/>
                <a:gd fmla="*/ 1596023 w 1863" name="T10"/>
                <a:gd fmla="*/ 924247 h 1005" name="T11"/>
                <a:gd fmla="*/ 1728206 w 1863" name="T12"/>
                <a:gd fmla="*/ 902828 h 1005" name="T13"/>
                <a:gd fmla="*/ 1730390 w 1863" name="T14"/>
                <a:gd fmla="*/ 949951 h 1005" name="T15"/>
                <a:gd fmla="*/ 1771902 w 1863" name="T16"/>
                <a:gd fmla="*/ 958518 h 1005" name="T17"/>
                <a:gd fmla="*/ 1746777 w 1863" name="T18"/>
                <a:gd fmla="*/ 1018493 h 1005" name="T19"/>
                <a:gd fmla="*/ 1771902 w 1863" name="T20"/>
                <a:gd fmla="*/ 1025989 h 1005" name="T21"/>
                <a:gd fmla="*/ 1884421 w 1863" name="T22"/>
                <a:gd fmla="*/ 1018493 h 1005" name="T23"/>
                <a:gd fmla="*/ 1952151 w 1863" name="T24"/>
                <a:gd fmla="*/ 1039912 h 1005" name="T25"/>
                <a:gd fmla="*/ 1982739 w 1863" name="T26"/>
                <a:gd fmla="*/ 1052764 h 1005" name="T27"/>
                <a:gd fmla="*/ 1988201 w 1863" name="T28"/>
                <a:gd fmla="*/ 979938 h 1005" name="T29"/>
                <a:gd fmla="*/ 2034083 w 1863" name="T30"/>
                <a:gd fmla="*/ 931744 h 1005" name="T31"/>
                <a:gd fmla="*/ 1998033 w 1863" name="T32"/>
                <a:gd fmla="*/ 701485 h 1005" name="T33"/>
                <a:gd fmla="*/ 1957613 w 1863" name="T34"/>
                <a:gd fmla="*/ 576182 h 1005" name="T35"/>
                <a:gd fmla="*/ 1860388 w 1863" name="T36"/>
                <a:gd fmla="*/ 530130 h 1005" name="T37"/>
                <a:gd fmla="*/ 1799213 w 1863" name="T38"/>
                <a:gd fmla="*/ 644724 h 1005" name="T39"/>
                <a:gd fmla="*/ 1682324 w 1863" name="T40"/>
                <a:gd fmla="*/ 585821 h 1005" name="T41"/>
                <a:gd fmla="*/ 1466025 w 1863" name="T42"/>
                <a:gd fmla="*/ 508711 h 1005" name="T43"/>
                <a:gd fmla="*/ 1376447 w 1863" name="T44"/>
                <a:gd fmla="*/ 495859 h 1005" name="T45"/>
                <a:gd fmla="*/ 1203845 w 1863" name="T46"/>
                <a:gd fmla="*/ 425175 h 1005" name="T47"/>
                <a:gd fmla="*/ 1120821 w 1863" name="T48"/>
                <a:gd fmla="*/ 229188 h 1005" name="T49"/>
                <a:gd fmla="*/ 1152501 w 1863" name="T50"/>
                <a:gd fmla="*/ 168142 h 1005" name="T51"/>
                <a:gd fmla="*/ 1151409 w 1863" name="T52"/>
                <a:gd fmla="*/ 83536 h 1005" name="T53"/>
                <a:gd fmla="*/ 1164518 w 1863" name="T54"/>
                <a:gd fmla="*/ 41768 h 1005" name="T55"/>
                <a:gd fmla="*/ 1012672 w 1863" name="T56"/>
                <a:gd fmla="*/ 0 h 1005" name="T57"/>
                <a:gd fmla="*/ 903430 w 1863" name="T58"/>
                <a:gd fmla="*/ 13923 h 1005" name="T59"/>
                <a:gd fmla="*/ 767970 w 1863" name="T60"/>
                <a:gd fmla="*/ 57832 h 1005" name="T61"/>
                <a:gd fmla="*/ 631418 w 1863" name="T62"/>
                <a:gd fmla="*/ 71755 h 1005" name="T63"/>
                <a:gd fmla="*/ 539655 w 1863" name="T64"/>
                <a:gd fmla="*/ 25703 h 1005" name="T65"/>
                <a:gd fmla="*/ 391086 w 1863" name="T66"/>
                <a:gd fmla="*/ 52478 h 1005" name="T67"/>
                <a:gd fmla="*/ 332095 w 1863" name="T68"/>
                <a:gd fmla="*/ 19277 h 1005" name="T69"/>
                <a:gd fmla="*/ 220668 w 1863" name="T70"/>
                <a:gd fmla="*/ 29987 h 1005" name="T71"/>
                <a:gd fmla="*/ 167140 w 1863" name="T72"/>
                <a:gd fmla="*/ 100671 h 1005" name="T73"/>
                <a:gd fmla="*/ 135460 w 1863" name="T74"/>
                <a:gd fmla="*/ 136013 h 1005" name="T75"/>
                <a:gd fmla="*/ 97225 w 1863" name="T76"/>
                <a:gd fmla="*/ 157433 h 1005" name="T77"/>
                <a:gd fmla="*/ 80839 w 1863" name="T78"/>
                <a:gd fmla="*/ 184207 h 1005" name="T79"/>
                <a:gd fmla="*/ 110334 w 1863" name="T80"/>
                <a:gd fmla="*/ 247394 h 1005" name="T81"/>
                <a:gd fmla="*/ 102687 w 1863" name="T82"/>
                <a:gd fmla="*/ 308439 h 1005" name="T83"/>
                <a:gd fmla="*/ 29495 w 1863" name="T84"/>
                <a:gd fmla="*/ 285949 h 1005" name="T85"/>
                <a:gd fmla="*/ 0 w 1863" name="T86"/>
                <a:gd fmla="*/ 313794 h 1005" name="T87"/>
                <a:gd fmla="*/ 18571 w 1863" name="T88"/>
                <a:gd fmla="*/ 371627 h 1005" name="T89"/>
                <a:gd fmla="*/ 9832 w 1863" name="T90"/>
                <a:gd fmla="*/ 425175 h 1005" name="T91"/>
                <a:gd fmla="*/ 46974 w 1863" name="T92"/>
                <a:gd fmla="*/ 444453 h 1005" name="T93"/>
                <a:gd fmla="*/ 135460 w 1863" name="T94"/>
                <a:gd fmla="*/ 530130 h 1005" name="T95"/>
                <a:gd fmla="*/ 187896 w 1863" name="T96"/>
                <a:gd fmla="*/ 605098 h 1005" name="T97"/>
                <a:gd fmla="*/ 223946 w 1863" name="T98"/>
                <a:gd fmla="*/ 629730 h 1005" name="T99"/>
                <a:gd fmla="*/ 285121 w 1863" name="T100"/>
                <a:gd fmla="*/ 625447 h 1005" name="T101"/>
                <a:gd fmla="*/ 431505 w 1863" name="T102"/>
                <a:gd fmla="*/ 781808 h 1005" name="T103"/>
                <a:gd fmla="*/ 475202 w 1863" name="T104"/>
                <a:gd fmla="*/ 765744 h 1005" name="T105"/>
                <a:gd fmla="*/ 488311 w 1863" name="T106"/>
                <a:gd fmla="*/ 825718 h 1005" name="T107"/>
                <a:gd fmla="*/ 577889 w 1863" name="T108"/>
                <a:gd fmla="*/ 862131 h 1005" name="T109"/>
                <a:gd fmla="*/ 651081 w 1863" name="T110"/>
                <a:gd fmla="*/ 937099 h 1005" name="T111"/>
                <a:gd fmla="*/ 664190 w 1863" name="T112"/>
                <a:gd fmla="*/ 969228 h 1005" name="T113"/>
                <a:gd fmla="*/ 745029 w 1863" name="T114"/>
                <a:gd fmla="*/ 967086 h 1005" name="T115"/>
                <a:gd fmla="*/ 888136 w 1863" name="T116"/>
                <a:gd fmla="*/ 993860 h 1005" name="T117"/>
                <a:gd fmla="*/ 952589 w 1863" name="T118"/>
                <a:gd fmla="*/ 1013138 h 1005" name="T119"/>
                <a:gd fmla="*/ 952589 w 1863" name="T120"/>
                <a:gd fmla="*/ 1075254 h 1005" name="T121"/>
                <a:gd fmla="*/ 1074939 w 1863" name="T122"/>
                <a:gd fmla="*/ 983151 h 1005" name="T123"/>
                <a:gd fmla="*/ 1172165 w 1863" name="T124"/>
                <a:gd fmla="*/ 1018493 h 1005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004" w="1863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517465" y="4026437"/>
              <a:ext cx="708062" cy="606408"/>
            </a:xfrm>
            <a:custGeom>
              <a:gdLst>
                <a:gd fmla="*/ 73170 w 580" name="T0"/>
                <a:gd fmla="*/ 376942 h 507" name="T1"/>
                <a:gd fmla="*/ 164906 w 580" name="T2"/>
                <a:gd fmla="*/ 452973 h 507" name="T3"/>
                <a:gd fmla="*/ 240260 w 580" name="T4"/>
                <a:gd fmla="*/ 467965 h 507" name="T5"/>
                <a:gd fmla="*/ 307970 w 580" name="T6"/>
                <a:gd fmla="*/ 460469 h 507" name="T7"/>
                <a:gd fmla="*/ 330904 w 580" name="T8"/>
                <a:gd fmla="*/ 467965 h 507" name="T9"/>
                <a:gd fmla="*/ 356022 w 580" name="T10"/>
                <a:gd fmla="*/ 455115 h 507" name="T11"/>
                <a:gd fmla="*/ 371311 w 580" name="T12"/>
                <a:gd fmla="*/ 474390 h 507" name="T13"/>
                <a:gd fmla="*/ 378956 w 580" name="T14"/>
                <a:gd fmla="*/ 497949 h 507" name="T15"/>
                <a:gd fmla="*/ 412811 w 580" name="T16"/>
                <a:gd fmla="*/ 514012 h 507" name="T17"/>
                <a:gd fmla="*/ 456494 w 580" name="T18"/>
                <a:gd fmla="*/ 514012 h 507" name="T19"/>
                <a:gd fmla="*/ 489257 w 580" name="T20"/>
                <a:gd fmla="*/ 541854 h 507" name="T21"/>
                <a:gd fmla="*/ 518743 w 580" name="T22"/>
                <a:gd fmla="*/ 529004 h 507" name="T23"/>
                <a:gd fmla="*/ 541677 w 580" name="T24"/>
                <a:gd fmla="*/ 541854 h 507" name="T25"/>
                <a:gd fmla="*/ 560243 w 580" name="T26"/>
                <a:gd fmla="*/ 504374 h 507" name="T27"/>
                <a:gd fmla="*/ 587545 w 580" name="T28"/>
                <a:gd fmla="*/ 492595 h 507" name="T29"/>
                <a:gd fmla="*/ 593006 w 580" name="T30"/>
                <a:gd fmla="*/ 462611 h 507" name="T31"/>
                <a:gd fmla="*/ 582085 w 580" name="T32"/>
                <a:gd fmla="*/ 409068 h 507" name="T33"/>
                <a:gd fmla="*/ 577716 w 580" name="T34"/>
                <a:gd fmla="*/ 404784 h 507" name="T35"/>
                <a:gd fmla="*/ 549322 w 580" name="T36"/>
                <a:gd fmla="*/ 433697 h 507" name="T37"/>
                <a:gd fmla="*/ 507822 w 580" name="T38"/>
                <a:gd fmla="*/ 400501 h 507" name="T39"/>
                <a:gd fmla="*/ 477244 w 580" name="T40"/>
                <a:gd fmla="*/ 364092 h 507" name="T41"/>
                <a:gd fmla="*/ 507822 w 580" name="T42"/>
                <a:gd fmla="*/ 342675 h 507" name="T43"/>
                <a:gd fmla="*/ 517651 w 580" name="T44"/>
                <a:gd fmla="*/ 306265 h 507" name="T45"/>
                <a:gd fmla="*/ 535125 w 580" name="T46"/>
                <a:gd fmla="*/ 293415 h 507" name="T47"/>
                <a:gd fmla="*/ 534033 w 580" name="T48"/>
                <a:gd fmla="*/ 243085 h 507" name="T49"/>
                <a:gd fmla="*/ 547138 w 580" name="T50"/>
                <a:gd fmla="*/ 232376 h 507" name="T51"/>
                <a:gd fmla="*/ 572256 w 580" name="T52"/>
                <a:gd fmla="*/ 251652 h 507" name="T53"/>
                <a:gd fmla="*/ 587545 w 580" name="T54"/>
                <a:gd fmla="*/ 271998 h 507" name="T55"/>
                <a:gd fmla="*/ 621400 w 580" name="T56"/>
                <a:gd fmla="*/ 251652 h 507" name="T57"/>
                <a:gd fmla="*/ 632321 w 580" name="T58"/>
                <a:gd fmla="*/ 238801 h 507" name="T59"/>
                <a:gd fmla="*/ 626860 w 580" name="T60"/>
                <a:gd fmla="*/ 213101 h 507" name="T61"/>
                <a:gd fmla="*/ 587545 w 580" name="T62"/>
                <a:gd fmla="*/ 193825 h 507" name="T63"/>
                <a:gd fmla="*/ 578808 w 580" name="T64"/>
                <a:gd fmla="*/ 165983 h 507" name="T65"/>
                <a:gd fmla="*/ 512191 w 580" name="T66"/>
                <a:gd fmla="*/ 175621 h 507" name="T67"/>
                <a:gd fmla="*/ 467415 w 580" name="T68"/>
                <a:gd fmla="*/ 140282 h 507" name="T69"/>
                <a:gd fmla="*/ 447757 w 580" name="T70"/>
                <a:gd fmla="*/ 135999 h 507" name="T71"/>
                <a:gd fmla="*/ 447757 w 580" name="T72"/>
                <a:gd fmla="*/ 110298 h 507" name="T73"/>
                <a:gd fmla="*/ 543862 w 580" name="T74"/>
                <a:gd fmla="*/ 9638 h 507" name="T75"/>
                <a:gd fmla="*/ 507822 w 580" name="T76"/>
                <a:gd fmla="*/ 18205 h 507" name="T77"/>
                <a:gd fmla="*/ 485981 w 580" name="T78"/>
                <a:gd fmla="*/ 29984 h 507" name="T79"/>
                <a:gd fmla="*/ 477244 w 580" name="T80"/>
                <a:gd fmla="*/ 18205 h 507" name="T81"/>
                <a:gd fmla="*/ 477244 w 580" name="T82"/>
                <a:gd fmla="*/ 4283 h 507" name="T83"/>
                <a:gd fmla="*/ 461955 w 580" name="T84"/>
                <a:gd fmla="*/ 0 h 507" name="T85"/>
                <a:gd fmla="*/ 418271 w 580" name="T86"/>
                <a:gd fmla="*/ 14992 h 507" name="T87"/>
                <a:gd fmla="*/ 307970 w 580" name="T88"/>
                <a:gd fmla="*/ 2142 h 507" name="T89"/>
                <a:gd fmla="*/ 302509 w 580" name="T90"/>
                <a:gd fmla="*/ 87810 h 507" name="T91"/>
                <a:gd fmla="*/ 251181 w 580" name="T92"/>
                <a:gd fmla="*/ 129574 h 507" name="T93"/>
                <a:gd fmla="*/ 178011 w 580" name="T94"/>
                <a:gd fmla="*/ 140282 h 507" name="T95"/>
                <a:gd fmla="*/ 78631 w 580" name="T96"/>
                <a:gd fmla="*/ 203463 h 507" name="T97"/>
                <a:gd fmla="*/ 0 w 580" name="T98"/>
                <a:gd fmla="*/ 225951 h 507" name="T99"/>
                <a:gd fmla="*/ 0 w 580" name="T100"/>
                <a:gd fmla="*/ 238801 h 507" name="T101"/>
                <a:gd fmla="*/ 73170 w 580" name="T102"/>
                <a:gd fmla="*/ 344816 h 507" name="T103"/>
                <a:gd fmla="*/ 73170 w 580" name="T104"/>
                <a:gd fmla="*/ 376942 h 507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07" w="580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245633" y="3661322"/>
              <a:ext cx="1470103" cy="1022321"/>
            </a:xfrm>
            <a:custGeom>
              <a:gdLst>
                <a:gd fmla="*/ 107427 w 1202" name="T0"/>
                <a:gd fmla="*/ 342425 h 856" name="T1"/>
                <a:gd fmla="*/ 168814 w 1202" name="T2"/>
                <a:gd fmla="*/ 300692 h 856" name="T3"/>
                <a:gd fmla="*/ 141409 w 1202" name="T4"/>
                <a:gd fmla="*/ 284641 h 856" name="T5"/>
                <a:gd fmla="*/ 181968 w 1202" name="T6"/>
                <a:gd fmla="*/ 248258 h 856" name="T7"/>
                <a:gd fmla="*/ 133736 w 1202" name="T8"/>
                <a:gd fmla="*/ 149811 h 856" name="T9"/>
                <a:gd fmla="*/ 163333 w 1202" name="T10"/>
                <a:gd fmla="*/ 59924 h 856" name="T11"/>
                <a:gd fmla="*/ 429708 w 1202" name="T12"/>
                <a:gd fmla="*/ 0 h 856" name="T13"/>
                <a:gd fmla="*/ 590848 w 1202" name="T14"/>
                <a:gd fmla="*/ 33172 h 856" name="T15"/>
                <a:gd fmla="*/ 682929 w 1202" name="T16"/>
                <a:gd fmla="*/ 85606 h 856" name="T17"/>
                <a:gd fmla="*/ 772817 w 1202" name="T18"/>
                <a:gd fmla="*/ 52434 h 856" name="T19"/>
                <a:gd fmla="*/ 889013 w 1202" name="T20"/>
                <a:gd fmla="*/ 39593 h 856" name="T21"/>
                <a:gd fmla="*/ 1034807 w 1202" name="T22"/>
                <a:gd fmla="*/ 78116 h 856" name="T23"/>
                <a:gd fmla="*/ 1126887 w 1202" name="T24"/>
                <a:gd fmla="*/ 180843 h 856" name="T25"/>
                <a:gd fmla="*/ 1209102 w 1202" name="T26"/>
                <a:gd fmla="*/ 210805 h 856" name="T27"/>
                <a:gd fmla="*/ 1288028 w 1202" name="T28"/>
                <a:gd fmla="*/ 352056 h 856" name="T29"/>
                <a:gd fmla="*/ 1307759 w 1202" name="T30"/>
                <a:gd fmla="*/ 452643 h 856" name="T31"/>
                <a:gd fmla="*/ 1265008 w 1202" name="T32"/>
                <a:gd fmla="*/ 517918 h 856" name="T33"/>
                <a:gd fmla="*/ 1214583 w 1202" name="T34"/>
                <a:gd fmla="*/ 562861 h 856" name="T35"/>
                <a:gd fmla="*/ 1192659 w 1202" name="T36"/>
                <a:gd fmla="*/ 628136 h 856" name="T37"/>
                <a:gd fmla="*/ 1136753 w 1202" name="T38"/>
                <a:gd fmla="*/ 596034 h 856" name="T39"/>
                <a:gd fmla="*/ 1140042 w 1202" name="T40"/>
                <a:gd fmla="*/ 643117 h 856" name="T41"/>
                <a:gd fmla="*/ 1224449 w 1202" name="T42"/>
                <a:gd fmla="*/ 688060 h 856" name="T43"/>
                <a:gd fmla="*/ 1267200 w 1202" name="T44"/>
                <a:gd fmla="*/ 709462 h 856" name="T45"/>
                <a:gd fmla="*/ 1250757 w 1202" name="T46"/>
                <a:gd fmla="*/ 749055 h 856" name="T47"/>
                <a:gd fmla="*/ 1192659 w 1202" name="T48"/>
                <a:gd fmla="*/ 762966 h 856" name="T49"/>
                <a:gd fmla="*/ 1132368 w 1202" name="T50"/>
                <a:gd fmla="*/ 752265 h 856" name="T51"/>
                <a:gd fmla="*/ 1121406 w 1202" name="T52"/>
                <a:gd fmla="*/ 805769 h 856" name="T53"/>
                <a:gd fmla="*/ 1023845 w 1202" name="T54"/>
                <a:gd fmla="*/ 758685 h 856" name="T55"/>
                <a:gd fmla="*/ 964651 w 1202" name="T56"/>
                <a:gd fmla="*/ 747985 h 856" name="T57"/>
                <a:gd fmla="*/ 779394 w 1202" name="T58"/>
                <a:gd fmla="*/ 742634 h 856" name="T59"/>
                <a:gd fmla="*/ 761855 w 1202" name="T60"/>
                <a:gd fmla="*/ 786508 h 856" name="T61"/>
                <a:gd fmla="*/ 742123 w 1202" name="T62"/>
                <a:gd fmla="*/ 834661 h 856" name="T63"/>
                <a:gd fmla="*/ 568925 w 1202" name="T64"/>
                <a:gd fmla="*/ 893515 h 856" name="T65"/>
                <a:gd fmla="*/ 494383 w 1202" name="T66"/>
                <a:gd fmla="*/ 801489 h 856" name="T67"/>
                <a:gd fmla="*/ 280626 w 1202" name="T68"/>
                <a:gd fmla="*/ 768316 h 856" name="T69"/>
                <a:gd fmla="*/ 199507 w 1202" name="T70"/>
                <a:gd fmla="*/ 719093 h 856" name="T71"/>
                <a:gd fmla="*/ 1096 w 1202" name="T72"/>
                <a:gd fmla="*/ 541460 h 856" name="T73"/>
                <a:gd fmla="*/ 30693 w 1202" name="T74"/>
                <a:gd fmla="*/ 485816 h 856" name="T75"/>
                <a:gd fmla="*/ 55906 w 1202" name="T76"/>
                <a:gd fmla="*/ 380948 h 856" name="T77"/>
                <a:gd fmla="*/ 63579 w 1202" name="T78"/>
                <a:gd fmla="*/ 325304 h 85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856" w="1202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880844" y="3688309"/>
              <a:ext cx="303228" cy="530210"/>
            </a:xfrm>
            <a:custGeom>
              <a:gdLst>
                <a:gd fmla="*/ 249918 w 252" name="T0"/>
                <a:gd fmla="*/ 264654 h 443" name="T1"/>
                <a:gd fmla="*/ 254227 w 252" name="T2"/>
                <a:gd fmla="*/ 214295 h 443" name="T3"/>
                <a:gd fmla="*/ 270386 w 252" name="T4"/>
                <a:gd fmla="*/ 190722 h 443" name="T5"/>
                <a:gd fmla="*/ 265000 w 252" name="T6"/>
                <a:gd fmla="*/ 167150 h 443" name="T7"/>
                <a:gd fmla="*/ 177744 w 252" name="T8"/>
                <a:gd fmla="*/ 136077 h 443" name="T9"/>
                <a:gd fmla="*/ 187439 w 252" name="T10"/>
                <a:gd fmla="*/ 102862 h 443" name="T11"/>
                <a:gd fmla="*/ 211138 w 252" name="T12"/>
                <a:gd fmla="*/ 65360 h 443" name="T13"/>
                <a:gd fmla="*/ 194979 w 252" name="T14"/>
                <a:gd fmla="*/ 7500 h 443" name="T15"/>
                <a:gd fmla="*/ 187439 w 252" name="T16"/>
                <a:gd fmla="*/ 0 h 443" name="T17"/>
                <a:gd fmla="*/ 133577 w 252" name="T18"/>
                <a:gd fmla="*/ 36430 h 443" name="T19"/>
                <a:gd fmla="*/ 109878 w 252" name="T20"/>
                <a:gd fmla="*/ 118934 h 443" name="T21"/>
                <a:gd fmla="*/ 98028 w 252" name="T22"/>
                <a:gd fmla="*/ 176793 h 443" name="T23"/>
                <a:gd fmla="*/ 56016 w 252" name="T24"/>
                <a:gd fmla="*/ 214295 h 443" name="T25"/>
                <a:gd fmla="*/ 30163 w 252" name="T26"/>
                <a:gd fmla="*/ 225010 h 443" name="T27"/>
                <a:gd fmla="*/ 0 w 252" name="T28"/>
                <a:gd fmla="*/ 229295 h 443" name="T29"/>
                <a:gd fmla="*/ 67866 w 252" name="T30"/>
                <a:gd fmla="*/ 320371 h 443" name="T31"/>
                <a:gd fmla="*/ 86179 w 252" name="T32"/>
                <a:gd fmla="*/ 381445 h 443" name="T33"/>
                <a:gd fmla="*/ 77561 w 252" name="T34"/>
                <a:gd fmla="*/ 416803 h 443" name="T35"/>
                <a:gd fmla="*/ 123882 w 252" name="T36"/>
                <a:gd fmla="*/ 442519 h 443" name="T37"/>
                <a:gd fmla="*/ 123882 w 252" name="T38"/>
                <a:gd fmla="*/ 459662 h 443" name="T39"/>
                <a:gd fmla="*/ 168049 w 252" name="T40"/>
                <a:gd fmla="*/ 473592 h 443" name="T41"/>
                <a:gd fmla="*/ 182053 w 252" name="T42"/>
                <a:gd fmla="*/ 473592 h 443" name="T43"/>
                <a:gd fmla="*/ 182053 w 252" name="T44"/>
                <a:gd fmla="*/ 437161 h 443" name="T45"/>
                <a:gd fmla="*/ 215447 w 252" name="T46"/>
                <a:gd fmla="*/ 430733 h 443" name="T47"/>
                <a:gd fmla="*/ 226219 w 252" name="T48"/>
                <a:gd fmla="*/ 386802 h 443" name="T49"/>
                <a:gd fmla="*/ 200366 w 252" name="T50"/>
                <a:gd fmla="*/ 368587 h 443" name="T51"/>
                <a:gd fmla="*/ 182053 w 252" name="T52"/>
                <a:gd fmla="*/ 350372 h 443" name="T53"/>
                <a:gd fmla="*/ 189593 w 252" name="T54"/>
                <a:gd fmla="*/ 268940 h 443" name="T55"/>
                <a:gd fmla="*/ 206829 w 252" name="T56"/>
                <a:gd fmla="*/ 256082 h 443" name="T57"/>
                <a:gd fmla="*/ 240223 w 252" name="T58"/>
                <a:gd fmla="*/ 270011 h 443" name="T59"/>
                <a:gd fmla="*/ 249918 w 252" name="T60"/>
                <a:gd fmla="*/ 264654 h 443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442" w="251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801643" y="3164449"/>
              <a:ext cx="622333" cy="876275"/>
            </a:xfrm>
            <a:custGeom>
              <a:gdLst>
                <a:gd fmla="*/ 220907 w 507" name="T0"/>
                <a:gd fmla="*/ 761156 h 733" name="T1"/>
                <a:gd fmla="*/ 267067 w 507" name="T2"/>
                <a:gd fmla="*/ 613213 h 733" name="T3"/>
                <a:gd fmla="*/ 369277 w 507" name="T4"/>
                <a:gd fmla="*/ 551034 h 733" name="T5"/>
                <a:gd fmla="*/ 394555 w 507" name="T6"/>
                <a:gd fmla="*/ 489927 h 733" name="T7"/>
                <a:gd fmla="*/ 348396 w 507" name="T8"/>
                <a:gd fmla="*/ 465270 h 733" name="T9"/>
                <a:gd fmla="*/ 294543 w 507" name="T10"/>
                <a:gd fmla="*/ 440613 h 733" name="T11"/>
                <a:gd fmla="*/ 265968 w 507" name="T12"/>
                <a:gd fmla="*/ 364497 h 733" name="T13"/>
                <a:gd fmla="*/ 214313 w 507" name="T14"/>
                <a:gd fmla="*/ 370929 h 733" name="T15"/>
                <a:gd fmla="*/ 160460 w 507" name="T16"/>
                <a:gd fmla="*/ 358065 h 733" name="T17"/>
                <a:gd fmla="*/ 201124 w 507" name="T18"/>
                <a:gd fmla="*/ 279805 h 733" name="T19"/>
                <a:gd fmla="*/ 242888 w 507" name="T20"/>
                <a:gd fmla="*/ 199401 h 733" name="T21"/>
                <a:gd fmla="*/ 322019 w 507" name="T22"/>
                <a:gd fmla="*/ 231563 h 733" name="T23"/>
                <a:gd fmla="*/ 349495 w 507" name="T24"/>
                <a:gd fmla="*/ 285165 h 733" name="T25"/>
                <a:gd fmla="*/ 356089 w 507" name="T26"/>
                <a:gd fmla="*/ 331264 h 733" name="T27"/>
                <a:gd fmla="*/ 400050 w 507" name="T28"/>
                <a:gd fmla="*/ 379506 h 733" name="T29"/>
                <a:gd fmla="*/ 509954 w 507" name="T30"/>
                <a:gd fmla="*/ 349488 h 733" name="T31"/>
                <a:gd fmla="*/ 556114 w 507" name="T32"/>
                <a:gd fmla="*/ 260508 h 733" name="T33"/>
                <a:gd fmla="*/ 500063 w 507" name="T34"/>
                <a:gd fmla="*/ 213338 h 733" name="T35"/>
                <a:gd fmla="*/ 470389 w 507" name="T36"/>
                <a:gd fmla="*/ 137222 h 733" name="T37"/>
                <a:gd fmla="*/ 369277 w 507" name="T38"/>
                <a:gd fmla="*/ 85764 h 733" name="T39"/>
                <a:gd fmla="*/ 314325 w 507" name="T40"/>
                <a:gd fmla="*/ 0 h 733" name="T41"/>
                <a:gd fmla="*/ 242888 w 507" name="T42"/>
                <a:gd fmla="*/ 49314 h 733" name="T43"/>
                <a:gd fmla="*/ 246185 w 507" name="T44"/>
                <a:gd fmla="*/ 87908 h 733" name="T45"/>
                <a:gd fmla="*/ 179143 w 507" name="T46"/>
                <a:gd fmla="*/ 110421 h 733" name="T47"/>
                <a:gd fmla="*/ 141776 w 507" name="T48"/>
                <a:gd fmla="*/ 120070 h 733" name="T49"/>
                <a:gd fmla="*/ 80230 w 507" name="T50"/>
                <a:gd fmla="*/ 139367 h 733" name="T51"/>
                <a:gd fmla="*/ 63744 w 507" name="T52"/>
                <a:gd fmla="*/ 87908 h 733" name="T53"/>
                <a:gd fmla="*/ 9891 w 507" name="T54"/>
                <a:gd fmla="*/ 160808 h 733" name="T55"/>
                <a:gd fmla="*/ 35169 w 507" name="T56"/>
                <a:gd fmla="*/ 276589 h 733" name="T57"/>
                <a:gd fmla="*/ 63744 w 507" name="T58"/>
                <a:gd fmla="*/ 349488 h 733" name="T59"/>
                <a:gd fmla="*/ 74735 w 507" name="T60"/>
                <a:gd fmla="*/ 435252 h 733" name="T61"/>
                <a:gd fmla="*/ 7693 w 507" name="T62"/>
                <a:gd fmla="*/ 531737 h 733" name="T63"/>
                <a:gd fmla="*/ 71438 w 507" name="T64"/>
                <a:gd fmla="*/ 626077 h 733" name="T65"/>
                <a:gd fmla="*/ 49457 w 507" name="T66"/>
                <a:gd fmla="*/ 690401 h 733" name="T67"/>
                <a:gd fmla="*/ 25278 w 507" name="T68"/>
                <a:gd fmla="*/ 740787 h 733" name="T69"/>
                <a:gd fmla="*/ 157163 w 507" name="T70"/>
                <a:gd fmla="*/ 784741 h 733" name="T71"/>
                <a:gd fmla="*/ 216511 w 507" name="T72"/>
                <a:gd fmla="*/ 774020 h 733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733" w="507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5127097" y="3472416"/>
              <a:ext cx="128595" cy="206369"/>
            </a:xfrm>
            <a:custGeom>
              <a:gdLst>
                <a:gd fmla="*/ 93617 w 105" name="T0"/>
                <a:gd fmla="*/ 169248 h 173" name="T1"/>
                <a:gd fmla="*/ 65314 w 105" name="T2"/>
                <a:gd fmla="*/ 183086 h 173" name="T3"/>
                <a:gd fmla="*/ 15240 w 105" name="T4"/>
                <a:gd fmla="*/ 172441 h 173" name="T5"/>
                <a:gd fmla="*/ 3266 w 105" name="T6"/>
                <a:gd fmla="*/ 159668 h 173" name="T7"/>
                <a:gd fmla="*/ 0 w 105" name="T8"/>
                <a:gd fmla="*/ 78769 h 173" name="T9"/>
                <a:gd fmla="*/ 44631 w 105" name="T10"/>
                <a:gd fmla="*/ 60674 h 173" name="T11"/>
                <a:gd fmla="*/ 40277 w 105" name="T12"/>
                <a:gd fmla="*/ 45771 h 173" name="T13"/>
                <a:gd fmla="*/ 47897 w 105" name="T14"/>
                <a:gd fmla="*/ 14902 h 173" name="T15"/>
                <a:gd fmla="*/ 51163 w 105" name="T16"/>
                <a:gd fmla="*/ 0 h 173" name="T17"/>
                <a:gd fmla="*/ 67491 w 105" name="T18"/>
                <a:gd fmla="*/ 8516 h 173" name="T19"/>
                <a:gd fmla="*/ 75111 w 105" name="T20"/>
                <a:gd fmla="*/ 35127 h 173" name="T21"/>
                <a:gd fmla="*/ 71846 w 105" name="T22"/>
                <a:gd fmla="*/ 53223 h 173" name="T23"/>
                <a:gd fmla="*/ 107769 w 105" name="T24"/>
                <a:gd fmla="*/ 78769 h 173" name="T25"/>
                <a:gd fmla="*/ 113211 w 105" name="T26"/>
                <a:gd fmla="*/ 98994 h 173" name="T27"/>
                <a:gd fmla="*/ 93617 w 105" name="T28"/>
                <a:gd fmla="*/ 113896 h 173" name="T29"/>
                <a:gd fmla="*/ 84909 w 105" name="T30"/>
                <a:gd fmla="*/ 147959 h 173" name="T31"/>
                <a:gd fmla="*/ 93617 w 105" name="T32"/>
                <a:gd fmla="*/ 169248 h 173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73" w="105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976277" y="3383518"/>
              <a:ext cx="203211" cy="204781"/>
            </a:xfrm>
            <a:custGeom>
              <a:gdLst>
                <a:gd fmla="*/ 137938 w 164" name="T0"/>
                <a:gd fmla="*/ 152316 h 169" name="T1"/>
                <a:gd fmla="*/ 136835 w 164" name="T2"/>
                <a:gd fmla="*/ 127470 h 169" name="T3"/>
                <a:gd fmla="*/ 129110 w 164" name="T4"/>
                <a:gd fmla="*/ 108025 h 169" name="T5"/>
                <a:gd fmla="*/ 175457 w 164" name="T6"/>
                <a:gd fmla="*/ 90741 h 169" name="T7"/>
                <a:gd fmla="*/ 179871 w 164" name="T8"/>
                <a:gd fmla="*/ 74538 h 169" name="T9"/>
                <a:gd fmla="*/ 167733 w 164" name="T10"/>
                <a:gd fmla="*/ 32408 h 169" name="T11"/>
                <a:gd fmla="*/ 153387 w 164" name="T12"/>
                <a:gd fmla="*/ 32408 h 169" name="T13"/>
                <a:gd fmla="*/ 81659 w 164" name="T14"/>
                <a:gd fmla="*/ 0 h 169" name="T15"/>
                <a:gd fmla="*/ 51865 w 164" name="T16"/>
                <a:gd fmla="*/ 32408 h 169" name="T17"/>
                <a:gd fmla="*/ 38623 w 164" name="T18"/>
                <a:gd fmla="*/ 71297 h 169" name="T19"/>
                <a:gd fmla="*/ 5518 w 164" name="T20"/>
                <a:gd fmla="*/ 117748 h 169" name="T21"/>
                <a:gd fmla="*/ 0 w 164" name="T22"/>
                <a:gd fmla="*/ 150155 h 169" name="T23"/>
                <a:gd fmla="*/ 12139 w 164" name="T24"/>
                <a:gd fmla="*/ 171760 h 169" name="T25"/>
                <a:gd fmla="*/ 62900 w 164" name="T26"/>
                <a:gd fmla="*/ 168520 h 169" name="T27"/>
                <a:gd fmla="*/ 89384 w 164" name="T28"/>
                <a:gd fmla="*/ 181483 h 169" name="T29"/>
                <a:gd fmla="*/ 113661 w 164" name="T30"/>
                <a:gd fmla="*/ 163118 h 169" name="T31"/>
                <a:gd fmla="*/ 137938 w 164" name="T32"/>
                <a:gd fmla="*/ 152316 h 16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169" w="164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498414" y="3467653"/>
              <a:ext cx="393721" cy="800077"/>
            </a:xfrm>
            <a:custGeom>
              <a:gdLst>
                <a:gd fmla="*/ 22913 w 323" name="T0"/>
                <a:gd fmla="*/ 716482 h 672" name="T1"/>
                <a:gd fmla="*/ 98199 w 323" name="T2"/>
                <a:gd fmla="*/ 694059 h 672" name="T3"/>
                <a:gd fmla="*/ 195307 w 323" name="T4"/>
                <a:gd fmla="*/ 632127 h 672" name="T5"/>
                <a:gd fmla="*/ 262955 w 323" name="T6"/>
                <a:gd fmla="*/ 619314 h 672" name="T7"/>
                <a:gd fmla="*/ 314237 w 323" name="T8"/>
                <a:gd fmla="*/ 578738 h 672" name="T9"/>
                <a:gd fmla="*/ 319692 w 323" name="T10"/>
                <a:gd fmla="*/ 493316 h 672" name="T11"/>
                <a:gd fmla="*/ 294597 w 323" name="T12"/>
                <a:gd fmla="*/ 462350 h 672" name="T13"/>
                <a:gd fmla="*/ 303326 w 323" name="T14"/>
                <a:gd fmla="*/ 433520 h 672" name="T15"/>
                <a:gd fmla="*/ 319692 w 323" name="T16"/>
                <a:gd fmla="*/ 412164 h 672" name="T17"/>
                <a:gd fmla="*/ 322965 w 323" name="T18"/>
                <a:gd fmla="*/ 374792 h 672" name="T19"/>
                <a:gd fmla="*/ 340423 w 323" name="T20"/>
                <a:gd fmla="*/ 348097 h 672" name="T21"/>
                <a:gd fmla="*/ 314237 w 323" name="T22"/>
                <a:gd fmla="*/ 296844 h 672" name="T23"/>
                <a:gd fmla="*/ 276048 w 323" name="T24"/>
                <a:gd fmla="*/ 254132 h 672" name="T25"/>
                <a:gd fmla="*/ 298961 w 323" name="T26"/>
                <a:gd fmla="*/ 185794 h 672" name="T27"/>
                <a:gd fmla="*/ 342605 w 323" name="T28"/>
                <a:gd fmla="*/ 158032 h 672" name="T29"/>
                <a:gd fmla="*/ 351334 w 323" name="T30"/>
                <a:gd fmla="*/ 112117 h 672" name="T31"/>
                <a:gd fmla="*/ 332785 w 323" name="T32"/>
                <a:gd fmla="*/ 72609 h 672" name="T33"/>
                <a:gd fmla="*/ 332785 w 323" name="T34"/>
                <a:gd fmla="*/ 26695 h 672" name="T35"/>
                <a:gd fmla="*/ 303326 w 323" name="T36"/>
                <a:gd fmla="*/ 0 h 672" name="T37"/>
                <a:gd fmla="*/ 234586 w 323" name="T38"/>
                <a:gd fmla="*/ 34169 h 672" name="T39"/>
                <a:gd fmla="*/ 223675 w 323" name="T40"/>
                <a:gd fmla="*/ 23491 h 672" name="T41"/>
                <a:gd fmla="*/ 187669 w 323" name="T42"/>
                <a:gd fmla="*/ 51254 h 672" name="T43"/>
                <a:gd fmla="*/ 157118 w 323" name="T44"/>
                <a:gd fmla="*/ 48050 h 672" name="T45"/>
                <a:gd fmla="*/ 98199 w 323" name="T46"/>
                <a:gd fmla="*/ 131337 h 672" name="T47"/>
                <a:gd fmla="*/ 81832 w 323" name="T48"/>
                <a:gd fmla="*/ 131337 h 672" name="T49"/>
                <a:gd fmla="*/ 49099 w 323" name="T50"/>
                <a:gd fmla="*/ 158032 h 672" name="T51"/>
                <a:gd fmla="*/ 51282 w 323" name="T52"/>
                <a:gd fmla="*/ 193269 h 672" name="T53"/>
                <a:gd fmla="*/ 36006 w 323" name="T54"/>
                <a:gd fmla="*/ 225302 h 672" name="T55"/>
                <a:gd fmla="*/ 30551 w 323" name="T56"/>
                <a:gd fmla="*/ 269081 h 672" name="T57"/>
                <a:gd fmla="*/ 2182 w 323" name="T58"/>
                <a:gd fmla="*/ 311793 h 672" name="T59"/>
                <a:gd fmla="*/ 33824 w 323" name="T60"/>
                <a:gd fmla="*/ 374792 h 672" name="T61"/>
                <a:gd fmla="*/ 22913 w 323" name="T62"/>
                <a:gd fmla="*/ 412164 h 672" name="T63"/>
                <a:gd fmla="*/ 0 w 323" name="T64"/>
                <a:gd fmla="*/ 451672 h 672" name="T65"/>
                <a:gd fmla="*/ 33824 w 323" name="T66"/>
                <a:gd fmla="*/ 605433 h 672" name="T67"/>
                <a:gd fmla="*/ 10911 w 323" name="T68"/>
                <a:gd fmla="*/ 683381 h 672" name="T69"/>
                <a:gd fmla="*/ 22913 w 323" name="T70"/>
                <a:gd fmla="*/ 716482 h 67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72" w="323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5128685" y="3486702"/>
              <a:ext cx="46039" cy="65086"/>
            </a:xfrm>
            <a:custGeom>
              <a:gdLst>
                <a:gd fmla="*/ 40189 w 38" name="T0"/>
                <a:gd fmla="*/ 0 h 53" name="T1"/>
                <a:gd fmla="*/ 33672 w 38" name="T2"/>
                <a:gd fmla="*/ 29923 h 53" name="T3"/>
                <a:gd fmla="*/ 36930 w 38" name="T4"/>
                <a:gd fmla="*/ 43222 h 53" name="T5"/>
                <a:gd fmla="*/ 8689 w 38" name="T6"/>
                <a:gd fmla="*/ 57630 h 53" name="T7"/>
                <a:gd fmla="*/ 5431 w 38" name="T8"/>
                <a:gd fmla="*/ 33248 h 53" name="T9"/>
                <a:gd fmla="*/ 0 w 38" name="T10"/>
                <a:gd fmla="*/ 16624 h 53" name="T11"/>
                <a:gd fmla="*/ 40189 w 38" name="T12"/>
                <a:gd fmla="*/ 0 h 5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2" w="38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5096934" y="5809148"/>
              <a:ext cx="88905" cy="61910"/>
            </a:xfrm>
            <a:custGeom>
              <a:gdLst>
                <a:gd fmla="*/ 4410 w 72" name="T0"/>
                <a:gd fmla="*/ 14741 h 49" name="T1"/>
                <a:gd fmla="*/ 33073 w 72" name="T2"/>
                <a:gd fmla="*/ 20411 h 49" name="T3"/>
                <a:gd fmla="*/ 62839 w 72" name="T4"/>
                <a:gd fmla="*/ 0 h 49" name="T5"/>
                <a:gd fmla="*/ 78273 w 72" name="T6"/>
                <a:gd fmla="*/ 40821 h 49" name="T7"/>
                <a:gd fmla="*/ 46302 w 72" name="T8"/>
                <a:gd fmla="*/ 54428 h 49" name="T9"/>
                <a:gd fmla="*/ 6615 w 72" name="T10"/>
                <a:gd fmla="*/ 51026 h 49" name="T11"/>
                <a:gd fmla="*/ 0 w 72" name="T12"/>
                <a:gd fmla="*/ 20411 h 49" name="T13"/>
                <a:gd fmla="*/ 4410 w 72" name="T14"/>
                <a:gd fmla="*/ 14741 h 4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9" w="72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584144" y="5417046"/>
              <a:ext cx="890635" cy="720704"/>
            </a:xfrm>
            <a:custGeom>
              <a:gdLst>
                <a:gd fmla="*/ 234405 w 729" name="T0"/>
                <a:gd fmla="*/ 93066 h 604" name="T1"/>
                <a:gd fmla="*/ 245359 w 729" name="T2"/>
                <a:gd fmla="*/ 52416 h 604" name="T3"/>
                <a:gd fmla="*/ 318748 w 729" name="T4"/>
                <a:gd fmla="*/ 74881 h 604" name="T5"/>
                <a:gd fmla="*/ 316557 w 729" name="T6"/>
                <a:gd fmla="*/ 41719 h 604" name="T7"/>
                <a:gd fmla="*/ 347227 w 729" name="T8"/>
                <a:gd fmla="*/ 4279 h 604" name="T9"/>
                <a:gd fmla="*/ 429378 w 729" name="T10"/>
                <a:gd fmla="*/ 0 h 604" name="T11"/>
                <a:gd fmla="*/ 501671 w 729" name="T12"/>
                <a:gd fmla="*/ 7488 h 604" name="T13"/>
                <a:gd fmla="*/ 495099 w 729" name="T14"/>
                <a:gd fmla="*/ 47068 h 604" name="T15"/>
                <a:gd fmla="*/ 466620 w 729" name="T16"/>
                <a:gd fmla="*/ 95205 h 604" name="T17"/>
                <a:gd fmla="*/ 593681 w 729" name="T18"/>
                <a:gd fmla="*/ 63114 h 604" name="T19"/>
                <a:gd fmla="*/ 640781 w 729" name="T20"/>
                <a:gd fmla="*/ 74881 h 604" name="T21"/>
                <a:gd fmla="*/ 633114 w 729" name="T22"/>
                <a:gd fmla="*/ 36371 h 604" name="T23"/>
                <a:gd fmla="*/ 716361 w 729" name="T24"/>
                <a:gd fmla="*/ 60974 h 604" name="T25"/>
                <a:gd fmla="*/ 764556 w 729" name="T26"/>
                <a:gd fmla="*/ 95205 h 604" name="T27"/>
                <a:gd fmla="*/ 775510 w 729" name="T28"/>
                <a:gd fmla="*/ 178644 h 604" name="T29"/>
                <a:gd fmla="*/ 739363 w 729" name="T30"/>
                <a:gd fmla="*/ 220363 h 604" name="T31"/>
                <a:gd fmla="*/ 670356 w 729" name="T32"/>
                <a:gd fmla="*/ 275989 h 604" name="T33"/>
                <a:gd fmla="*/ 635304 w 729" name="T34"/>
                <a:gd fmla="*/ 286686 h 604" name="T35"/>
                <a:gd fmla="*/ 619970 w 729" name="T36"/>
                <a:gd fmla="*/ 294174 h 604" name="T37"/>
                <a:gd fmla="*/ 563011 w 729" name="T38"/>
                <a:gd fmla="*/ 313429 h 604" name="T39"/>
                <a:gd fmla="*/ 519197 w 729" name="T40"/>
                <a:gd fmla="*/ 316638 h 604" name="T41"/>
                <a:gd fmla="*/ 411853 w 729" name="T42"/>
                <a:gd fmla="*/ 304871 h 604" name="T43"/>
                <a:gd fmla="*/ 426092 w 729" name="T44"/>
                <a:gd fmla="*/ 378682 h 604" name="T45"/>
                <a:gd fmla="*/ 358180 w 729" name="T46"/>
                <a:gd fmla="*/ 426820 h 604" name="T47"/>
                <a:gd fmla="*/ 288078 w 729" name="T48"/>
                <a:gd fmla="*/ 447144 h 604" name="T49"/>
                <a:gd fmla="*/ 207022 w 729" name="T50"/>
                <a:gd fmla="*/ 481376 h 604" name="T51"/>
                <a:gd fmla="*/ 76675 w 729" name="T52"/>
                <a:gd fmla="*/ 537001 h 604" name="T53"/>
                <a:gd fmla="*/ 96391 w 729" name="T54"/>
                <a:gd fmla="*/ 622579 h 604" name="T55"/>
                <a:gd fmla="*/ 38337 w 729" name="T56"/>
                <a:gd fmla="*/ 640764 h 604" name="T57"/>
                <a:gd fmla="*/ 8763 w 729" name="T58"/>
                <a:gd fmla="*/ 525234 h 604" name="T59"/>
                <a:gd fmla="*/ 36147 w 729" name="T60"/>
                <a:gd fmla="*/ 461051 h 604" name="T61"/>
                <a:gd fmla="*/ 66817 w 729" name="T62"/>
                <a:gd fmla="*/ 431099 h 604" name="T63"/>
                <a:gd fmla="*/ 107345 w 729" name="T64"/>
                <a:gd fmla="*/ 376543 h 604" name="T65"/>
                <a:gd fmla="*/ 167589 w 729" name="T66"/>
                <a:gd fmla="*/ 263152 h 604" name="T67"/>
                <a:gd fmla="*/ 212498 w 729" name="T68"/>
                <a:gd fmla="*/ 181853 h 604" name="T69"/>
                <a:gd fmla="*/ 212498 w 729" name="T70"/>
                <a:gd fmla="*/ 110182 h 60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4" w="729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917358" y="5340849"/>
              <a:ext cx="917624" cy="649269"/>
            </a:xfrm>
            <a:custGeom>
              <a:gdLst>
                <a:gd fmla="*/ 37130 w 753" name="T0"/>
                <a:gd fmla="*/ 226192 h 542" name="T1"/>
                <a:gd fmla="*/ 87365 w 753" name="T2"/>
                <a:gd fmla="*/ 200464 h 542" name="T3"/>
                <a:gd fmla="*/ 173638 w 753" name="T4"/>
                <a:gd fmla="*/ 221904 h 542" name="T5"/>
                <a:gd fmla="*/ 191111 w 753" name="T6"/>
                <a:gd fmla="*/ 185456 h 542" name="T7"/>
                <a:gd fmla="*/ 310146 w 753" name="T8"/>
                <a:gd fmla="*/ 142576 h 542" name="T9"/>
                <a:gd fmla="*/ 407340 w 753" name="T10"/>
                <a:gd fmla="*/ 114704 h 542" name="T11"/>
                <a:gd fmla="*/ 447747 w 753" name="T12"/>
                <a:gd fmla="*/ 125424 h 542" name="T13"/>
                <a:gd fmla="*/ 478325 w 753" name="T14"/>
                <a:gd fmla="*/ 101840 h 542" name="T15"/>
                <a:gd fmla="*/ 491429 w 753" name="T16"/>
                <a:gd fmla="*/ 78256 h 542" name="T17"/>
                <a:gd fmla="*/ 534020 w 753" name="T18"/>
                <a:gd fmla="*/ 49312 h 542" name="T19"/>
                <a:gd fmla="*/ 586439 w 753" name="T20"/>
                <a:gd fmla="*/ 20368 h 542" name="T21"/>
                <a:gd fmla="*/ 608280 w 753" name="T22"/>
                <a:gd fmla="*/ 47168 h 542" name="T23"/>
                <a:gd fmla="*/ 661791 w 753" name="T24"/>
                <a:gd fmla="*/ 9648 h 542" name="T25"/>
                <a:gd fmla="*/ 716395 w 753" name="T26"/>
                <a:gd fmla="*/ 9648 h 542" name="T27"/>
                <a:gd fmla="*/ 743696 w 753" name="T28"/>
                <a:gd fmla="*/ 50384 h 542" name="T29"/>
                <a:gd fmla="*/ 710934 w 753" name="T30"/>
                <a:gd fmla="*/ 127568 h 542" name="T31"/>
                <a:gd fmla="*/ 710934 w 753" name="T32"/>
                <a:gd fmla="*/ 161872 h 542" name="T33"/>
                <a:gd fmla="*/ 764446 w 753" name="T34"/>
                <a:gd fmla="*/ 188672 h 542" name="T35"/>
                <a:gd fmla="*/ 803760 w 753" name="T36"/>
                <a:gd fmla="*/ 175808 h 542" name="T37"/>
                <a:gd fmla="*/ 803760 w 753" name="T38"/>
                <a:gd fmla="*/ 247632 h 542" name="T39"/>
                <a:gd fmla="*/ 757893 w 753" name="T40"/>
                <a:gd fmla="*/ 330177 h 542" name="T41"/>
                <a:gd fmla="*/ 698922 w 753" name="T42"/>
                <a:gd fmla="*/ 442737 h 542" name="T43"/>
                <a:gd fmla="*/ 658515 w 753" name="T44"/>
                <a:gd fmla="*/ 498481 h 542" name="T45"/>
                <a:gd fmla="*/ 626845 w 753" name="T46"/>
                <a:gd fmla="*/ 528497 h 542" name="T47"/>
                <a:gd fmla="*/ 529652 w 753" name="T48"/>
                <a:gd fmla="*/ 579953 h 542" name="T49"/>
                <a:gd fmla="*/ 455391 w 753" name="T50"/>
                <a:gd fmla="*/ 539217 h 542" name="T51"/>
                <a:gd fmla="*/ 378947 w 753" name="T52"/>
                <a:gd fmla="*/ 579953 h 542" name="T53"/>
                <a:gd fmla="*/ 253359 w 753" name="T54"/>
                <a:gd fmla="*/ 534929 h 542" name="T55"/>
                <a:gd fmla="*/ 258819 w 753" name="T56"/>
                <a:gd fmla="*/ 448097 h 542" name="T57"/>
                <a:gd fmla="*/ 202032 w 753" name="T58"/>
                <a:gd fmla="*/ 433089 h 542" name="T59"/>
                <a:gd fmla="*/ 160534 w 753" name="T60"/>
                <a:gd fmla="*/ 433089 h 542" name="T61"/>
                <a:gd fmla="*/ 138692 w 753" name="T62"/>
                <a:gd fmla="*/ 370913 h 542" name="T63"/>
                <a:gd fmla="*/ 175822 w 753" name="T64"/>
                <a:gd fmla="*/ 361265 h 542" name="T65"/>
                <a:gd fmla="*/ 173638 w 753" name="T66"/>
                <a:gd fmla="*/ 309809 h 542" name="T67"/>
                <a:gd fmla="*/ 67708 w 753" name="T68"/>
                <a:gd fmla="*/ 266928 h 542" name="T69"/>
                <a:gd fmla="*/ 15289 w 753" name="T70"/>
                <a:gd fmla="*/ 266928 h 542" name="T71"/>
                <a:gd fmla="*/ 0 w 753" name="T72"/>
                <a:gd fmla="*/ 221904 h 54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542" w="753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423798" y="4861438"/>
              <a:ext cx="636621" cy="693718"/>
            </a:xfrm>
            <a:custGeom>
              <a:gdLst>
                <a:gd fmla="*/ 487871 w 521" name="T0"/>
                <a:gd fmla="*/ 74847 h 582" name="T1"/>
                <a:gd fmla="*/ 475838 w 521" name="T2"/>
                <a:gd fmla="*/ 22454 h 582" name="T3"/>
                <a:gd fmla="*/ 436459 w 521" name="T4"/>
                <a:gd fmla="*/ 29939 h 582" name="T5"/>
                <a:gd fmla="*/ 405830 w 521" name="T6"/>
                <a:gd fmla="*/ 49185 h 582" name="T7"/>
                <a:gd fmla="*/ 375201 w 521" name="T8"/>
                <a:gd fmla="*/ 27800 h 582" name="T9"/>
                <a:gd fmla="*/ 322695 w 521" name="T10"/>
                <a:gd fmla="*/ 35285 h 582" name="T11"/>
                <a:gd fmla="*/ 154237 w 521" name="T12"/>
                <a:gd fmla="*/ 0 h 582" name="T13"/>
                <a:gd fmla="*/ 165176 w 521" name="T14"/>
                <a:gd fmla="*/ 41701 h 582" name="T15"/>
                <a:gd fmla="*/ 89698 w 521" name="T16"/>
                <a:gd fmla="*/ 41701 h 582" name="T17"/>
                <a:gd fmla="*/ 27347 w 521" name="T18"/>
                <a:gd fmla="*/ 117617 h 582" name="T19"/>
                <a:gd fmla="*/ 53600 w 521" name="T20"/>
                <a:gd fmla="*/ 296181 h 582" name="T21"/>
                <a:gd fmla="*/ 4376 w 521" name="T22"/>
                <a:gd fmla="*/ 361404 h 582" name="T23"/>
                <a:gd fmla="*/ 68915 w 521" name="T24"/>
                <a:gd fmla="*/ 368889 h 582" name="T25"/>
                <a:gd fmla="*/ 83135 w 521" name="T26"/>
                <a:gd fmla="*/ 482229 h 582" name="T27"/>
                <a:gd fmla="*/ 135641 w 521" name="T28"/>
                <a:gd fmla="*/ 452290 h 582" name="T29"/>
                <a:gd fmla="*/ 157519 w 521" name="T30"/>
                <a:gd fmla="*/ 477952 h 582" name="T31"/>
                <a:gd fmla="*/ 212213 w 521" name="T32"/>
                <a:gd fmla="*/ 442667 h 582" name="T33"/>
                <a:gd fmla="*/ 264719 w 521" name="T34"/>
                <a:gd fmla="*/ 442667 h 582" name="T35"/>
                <a:gd fmla="*/ 292066 w 521" name="T36"/>
                <a:gd fmla="*/ 483298 h 582" name="T37"/>
                <a:gd fmla="*/ 259250 w 521" name="T38"/>
                <a:gd fmla="*/ 560284 h 582" name="T39"/>
                <a:gd fmla="*/ 259250 w 521" name="T40"/>
                <a:gd fmla="*/ 593430 h 582" name="T41"/>
                <a:gd fmla="*/ 315038 w 521" name="T42"/>
                <a:gd fmla="*/ 621231 h 582" name="T43"/>
                <a:gd fmla="*/ 353324 w 521" name="T44"/>
                <a:gd fmla="*/ 607331 h 582" name="T45"/>
                <a:gd fmla="*/ 375201 w 521" name="T46"/>
                <a:gd fmla="*/ 560284 h 582" name="T47"/>
                <a:gd fmla="*/ 413487 w 521" name="T48"/>
                <a:gd fmla="*/ 552799 h 582" name="T49"/>
                <a:gd fmla="*/ 465993 w 521" name="T50"/>
                <a:gd fmla="*/ 558145 h 582" name="T51"/>
                <a:gd fmla="*/ 458336 w 521" name="T52"/>
                <a:gd fmla="*/ 527137 h 582" name="T53"/>
                <a:gd fmla="*/ 538189 w 521" name="T54"/>
                <a:gd fmla="*/ 515376 h 582" name="T55"/>
                <a:gd fmla="*/ 556785 w 521" name="T56"/>
                <a:gd fmla="*/ 477952 h 582" name="T57"/>
                <a:gd fmla="*/ 565536 w 521" name="T58"/>
                <a:gd fmla="*/ 374235 h 582" name="T59"/>
                <a:gd fmla="*/ 530532 w 521" name="T60"/>
                <a:gd fmla="*/ 323981 h 582" name="T61"/>
                <a:gd fmla="*/ 520687 w 521" name="T62"/>
                <a:gd fmla="*/ 282280 h 582" name="T63"/>
                <a:gd fmla="*/ 500997 w 521" name="T64"/>
                <a:gd fmla="*/ 278003 h 582" name="T65"/>
                <a:gd fmla="*/ 530532 w 521" name="T66"/>
                <a:gd fmla="*/ 203156 h 582" name="T67"/>
                <a:gd fmla="*/ 543659 w 521" name="T68"/>
                <a:gd fmla="*/ 142209 h 58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582" w="521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349181" y="4450287"/>
              <a:ext cx="895397" cy="547671"/>
            </a:xfrm>
            <a:custGeom>
              <a:gdLst>
                <a:gd fmla="*/ 108277 w 733" name="T0"/>
                <a:gd fmla="*/ 451811 h 456" name="T1"/>
                <a:gd fmla="*/ 201242 w 733" name="T2"/>
                <a:gd fmla="*/ 430296 h 456" name="T3"/>
                <a:gd fmla="*/ 206711 w 733" name="T4"/>
                <a:gd fmla="*/ 382964 h 456" name="T5"/>
                <a:gd fmla="*/ 344518 w 733" name="T6"/>
                <a:gd fmla="*/ 377585 h 456" name="T7"/>
                <a:gd fmla="*/ 410140 w 733" name="T8"/>
                <a:gd fmla="*/ 420615 h 456" name="T9"/>
                <a:gd fmla="*/ 467013 w 733" name="T10"/>
                <a:gd fmla="*/ 390494 h 456" name="T11"/>
                <a:gd fmla="*/ 489981 w 733" name="T12"/>
                <a:gd fmla="*/ 420615 h 456" name="T13"/>
                <a:gd fmla="*/ 531541 w 733" name="T14"/>
                <a:gd fmla="*/ 375434 h 456" name="T15"/>
                <a:gd fmla="*/ 544666 w 733" name="T16"/>
                <a:gd fmla="*/ 430296 h 456" name="T17"/>
                <a:gd fmla="*/ 579665 w 733" name="T18"/>
                <a:gd fmla="*/ 451811 h 456" name="T19"/>
                <a:gd fmla="*/ 646381 w 733" name="T20"/>
                <a:gd fmla="*/ 413085 h 456" name="T21"/>
                <a:gd fmla="*/ 756845 w 733" name="T22"/>
                <a:gd fmla="*/ 346389 h 456" name="T23"/>
                <a:gd fmla="*/ 748095 w 733" name="T24"/>
                <a:gd fmla="*/ 238815 h 456" name="T25"/>
                <a:gd fmla="*/ 757939 w 733" name="T26"/>
                <a:gd fmla="*/ 201164 h 456" name="T27"/>
                <a:gd fmla="*/ 686848 w 733" name="T28"/>
                <a:gd fmla="*/ 164588 h 456" name="T29"/>
                <a:gd fmla="*/ 636537 w 733" name="T30"/>
                <a:gd fmla="*/ 164588 h 456" name="T31"/>
                <a:gd fmla="*/ 561072 w 733" name="T32"/>
                <a:gd fmla="*/ 137695 h 456" name="T33"/>
                <a:gd fmla="*/ 520604 w 733" name="T34"/>
                <a:gd fmla="*/ 97892 h 456" name="T35"/>
                <a:gd fmla="*/ 480137 w 733" name="T36"/>
                <a:gd fmla="*/ 91438 h 456" name="T37"/>
                <a:gd fmla="*/ 391547 w 733" name="T38"/>
                <a:gd fmla="*/ 91438 h 456" name="T39"/>
                <a:gd fmla="*/ 229678 w 733" name="T40"/>
                <a:gd fmla="*/ 0 h 456" name="T41"/>
                <a:gd fmla="*/ 196867 w 733" name="T42"/>
                <a:gd fmla="*/ 10757 h 456" name="T43"/>
                <a:gd fmla="*/ 95152 w 733" name="T44"/>
                <a:gd fmla="*/ 10757 h 456" name="T45"/>
                <a:gd fmla="*/ 108277 w 733" name="T46"/>
                <a:gd fmla="*/ 45181 h 456" name="T47"/>
                <a:gd fmla="*/ 155306 w 733" name="T48"/>
                <a:gd fmla="*/ 55939 h 456" name="T49"/>
                <a:gd fmla="*/ 102808 w 733" name="T50"/>
                <a:gd fmla="*/ 91438 h 456" name="T51"/>
                <a:gd fmla="*/ 102808 w 733" name="T52"/>
                <a:gd fmla="*/ 132316 h 456" name="T53"/>
                <a:gd fmla="*/ 133432 w 733" name="T54"/>
                <a:gd fmla="*/ 176422 h 456" name="T55"/>
                <a:gd fmla="*/ 168431 w 733" name="T56"/>
                <a:gd fmla="*/ 267860 h 456" name="T57"/>
                <a:gd fmla="*/ 145463 w 733" name="T58"/>
                <a:gd fmla="*/ 283996 h 456" name="T59"/>
                <a:gd fmla="*/ 20780 w 733" name="T60"/>
                <a:gd fmla="*/ 331328 h 456" name="T61"/>
                <a:gd fmla="*/ 15312 w 733" name="T62"/>
                <a:gd fmla="*/ 372206 h 456" name="T63"/>
                <a:gd fmla="*/ 39373 w 733" name="T64"/>
                <a:gd fmla="*/ 422766 h 45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56" w="733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469838" y="6180612"/>
              <a:ext cx="288940" cy="258755"/>
            </a:xfrm>
            <a:custGeom>
              <a:gdLst>
                <a:gd fmla="*/ 257675 w 238" name="T0"/>
                <a:gd fmla="*/ 38809 h 215" name="T1"/>
                <a:gd fmla="*/ 208749 w 238" name="T2"/>
                <a:gd fmla="*/ 118583 h 215" name="T3"/>
                <a:gd fmla="*/ 208749 w 238" name="T4"/>
                <a:gd fmla="*/ 155235 h 215" name="T5"/>
                <a:gd fmla="*/ 114160 w 238" name="T6"/>
                <a:gd fmla="*/ 230697 h 215" name="T7"/>
                <a:gd fmla="*/ 19570 w 238" name="T8"/>
                <a:gd fmla="*/ 196200 h 215" name="T9"/>
                <a:gd fmla="*/ 0 w 238" name="T10"/>
                <a:gd fmla="*/ 129363 h 215" name="T11"/>
                <a:gd fmla="*/ 4349 w 238" name="T12"/>
                <a:gd fmla="*/ 97022 h 215" name="T13"/>
                <a:gd fmla="*/ 58711 w 238" name="T14"/>
                <a:gd fmla="*/ 46355 h 215" name="T15"/>
                <a:gd fmla="*/ 75019 w 238" name="T16"/>
                <a:gd fmla="*/ 30185 h 215" name="T17"/>
                <a:gd fmla="*/ 163085 w 238" name="T18"/>
                <a:gd fmla="*/ 17248 h 215" name="T19"/>
                <a:gd fmla="*/ 202226 w 238" name="T20"/>
                <a:gd fmla="*/ 12936 h 215" name="T21"/>
                <a:gd fmla="*/ 215273 w 238" name="T22"/>
                <a:gd fmla="*/ 0 h 215" name="T23"/>
                <a:gd fmla="*/ 243541 w 238" name="T24"/>
                <a:gd fmla="*/ 4312 h 215" name="T25"/>
                <a:gd fmla="*/ 257675 w 238" name="T26"/>
                <a:gd fmla="*/ 38809 h 21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15" w="238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5495417" y="4526485"/>
              <a:ext cx="74617" cy="73023"/>
            </a:xfrm>
            <a:prstGeom prst="ellipse">
              <a:avLst/>
            </a:prstGeom>
            <a:solidFill>
              <a:sysClr lastClr="FFFFFF" val="window">
                <a:lumMod val="75000"/>
              </a:sysClr>
            </a:solidFill>
            <a:ln w="9525">
              <a:solidFill>
                <a:sysClr lastClr="FFFFFF" val="window"/>
              </a:solidFill>
              <a:round/>
            </a:ln>
            <a:effectLst/>
          </p:spPr>
          <p:txBody>
            <a:bodyPr bIns="26060" lIns="52121" rIns="52121" tIns="2606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zh-CN" kern="0" lang="zh-CN">
                <a:solidFill>
                  <a:prstClr val="black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744134" y="3251759"/>
              <a:ext cx="1581234" cy="1322350"/>
            </a:xfrm>
            <a:custGeom>
              <a:gdLst>
                <a:gd fmla="*/ 0 w 1299" name="T0"/>
                <a:gd fmla="*/ 221747 h 1107" name="T1"/>
                <a:gd fmla="*/ 53475 w 1299" name="T2"/>
                <a:gd fmla="*/ 168185 h 1107" name="T3"/>
                <a:gd fmla="*/ 218266 w 1299" name="T4"/>
                <a:gd fmla="*/ 76058 h 1107" name="T5"/>
                <a:gd fmla="*/ 258645 w 1299" name="T6"/>
                <a:gd fmla="*/ 20354 h 1107" name="T7"/>
                <a:gd fmla="*/ 293568 w 1299" name="T8"/>
                <a:gd fmla="*/ 2142 h 1107" name="T9"/>
                <a:gd fmla="*/ 356865 w 1299" name="T10"/>
                <a:gd fmla="*/ 41778 h 1107" name="T11"/>
                <a:gd fmla="*/ 362322 w 1299" name="T12"/>
                <a:gd fmla="*/ 159615 h 1107" name="T13"/>
                <a:gd fmla="*/ 449628 w 1299" name="T14"/>
                <a:gd fmla="*/ 261382 h 1107" name="T15"/>
                <a:gd fmla="*/ 591501 w 1299" name="T16"/>
                <a:gd fmla="*/ 227103 h 1107" name="T17"/>
                <a:gd fmla="*/ 629698 w 1299" name="T18"/>
                <a:gd fmla="*/ 256026 h 1107" name="T19"/>
                <a:gd fmla="*/ 566400 w 1299" name="T20"/>
                <a:gd fmla="*/ 320301 h 1107" name="T21"/>
                <a:gd fmla="*/ 632972 w 1299" name="T22"/>
                <a:gd fmla="*/ 387789 h 1107" name="T23"/>
                <a:gd fmla="*/ 664620 w 1299" name="T24"/>
                <a:gd fmla="*/ 397430 h 1107" name="T25"/>
                <a:gd fmla="*/ 697360 w 1299" name="T26"/>
                <a:gd fmla="*/ 446707 h 1107" name="T27"/>
                <a:gd fmla="*/ 825046 w 1299" name="T28"/>
                <a:gd fmla="*/ 448849 h 1107" name="T29"/>
                <a:gd fmla="*/ 947275 w 1299" name="T30"/>
                <a:gd fmla="*/ 400644 h 1107" name="T31"/>
                <a:gd fmla="*/ 959279 w 1299" name="T32"/>
                <a:gd fmla="*/ 477773 h 1107" name="T33"/>
                <a:gd fmla="*/ 926539 w 1299" name="T34"/>
                <a:gd fmla="*/ 519551 h 1107" name="T35"/>
                <a:gd fmla="*/ 916717 w 1299" name="T36"/>
                <a:gd fmla="*/ 581683 h 1107" name="T37"/>
                <a:gd fmla="*/ 1007298 w 1299" name="T38"/>
                <a:gd fmla="*/ 617034 h 1107" name="T39"/>
                <a:gd fmla="*/ 1096787 w 1299" name="T40"/>
                <a:gd fmla="*/ 770221 h 1107" name="T41"/>
                <a:gd fmla="*/ 1136075 w 1299" name="T42"/>
                <a:gd fmla="*/ 832353 h 1107" name="T43"/>
                <a:gd fmla="*/ 1181911 w 1299" name="T44"/>
                <a:gd fmla="*/ 863419 h 1107" name="T45"/>
                <a:gd fmla="*/ 1196098 w 1299" name="T46"/>
                <a:gd fmla="*/ 826997 h 1107" name="T47"/>
                <a:gd fmla="*/ 1241934 w 1299" name="T48"/>
                <a:gd fmla="*/ 775577 h 1107" name="T49"/>
                <a:gd fmla="*/ 1196098 w 1299" name="T50"/>
                <a:gd fmla="*/ 738084 h 1107" name="T51"/>
                <a:gd fmla="*/ 1222290 w 1299" name="T52"/>
                <a:gd fmla="*/ 642744 h 1107" name="T53"/>
                <a:gd fmla="*/ 1268126 w 1299" name="T54"/>
                <a:gd fmla="*/ 652385 h 1107" name="T55"/>
                <a:gd fmla="*/ 1360889 w 1299" name="T56"/>
                <a:gd fmla="*/ 709160 h 1107" name="T57"/>
                <a:gd fmla="*/ 1416547 w 1299" name="T58"/>
                <a:gd fmla="*/ 764865 h 1107" name="T59"/>
                <a:gd fmla="*/ 1405633 w 1299" name="T60"/>
                <a:gd fmla="*/ 839852 h 1107" name="T61"/>
                <a:gd fmla="*/ 1334697 w 1299" name="T62"/>
                <a:gd fmla="*/ 863419 h 1107" name="T63"/>
                <a:gd fmla="*/ 1324875 w 1299" name="T64"/>
                <a:gd fmla="*/ 882701 h 1107" name="T65"/>
                <a:gd fmla="*/ 1273582 w 1299" name="T66"/>
                <a:gd fmla="*/ 903055 h 1107" name="T67"/>
                <a:gd fmla="*/ 1214651 w 1299" name="T68"/>
                <a:gd fmla="*/ 889129 h 1107" name="T69"/>
                <a:gd fmla="*/ 1214651 w 1299" name="T70"/>
                <a:gd fmla="*/ 915910 h 1107" name="T71"/>
                <a:gd fmla="*/ 1190641 w 1299" name="T72"/>
                <a:gd fmla="*/ 955546 h 1107" name="T73"/>
                <a:gd fmla="*/ 1201555 w 1299" name="T74"/>
                <a:gd fmla="*/ 1030532 h 1107" name="T75"/>
                <a:gd fmla="*/ 1207011 w 1299" name="T76"/>
                <a:gd fmla="*/ 1066954 h 1107" name="T77"/>
                <a:gd fmla="*/ 1141531 w 1299" name="T78"/>
                <a:gd fmla="*/ 1079809 h 1107" name="T79"/>
                <a:gd fmla="*/ 1149171 w 1299" name="T80"/>
                <a:gd fmla="*/ 1146226 h 1107" name="T81"/>
                <a:gd fmla="*/ 1113157 w 1299" name="T82"/>
                <a:gd fmla="*/ 1173007 h 1107" name="T83"/>
                <a:gd fmla="*/ 1034581 w 1299" name="T84"/>
                <a:gd fmla="*/ 1179435 h 1107" name="T85"/>
                <a:gd fmla="*/ 1000750 w 1299" name="T86"/>
                <a:gd fmla="*/ 1120516 h 1107" name="T87"/>
                <a:gd fmla="*/ 961462 w 1299" name="T88"/>
                <a:gd fmla="*/ 1120516 h 1107" name="T89"/>
                <a:gd fmla="*/ 886160 w 1299" name="T90"/>
                <a:gd fmla="*/ 1057313 h 1107" name="T91"/>
                <a:gd fmla="*/ 870882 w 1299" name="T92"/>
                <a:gd fmla="*/ 1000538 h 1107" name="T93"/>
                <a:gd fmla="*/ 789032 w 1299" name="T94"/>
                <a:gd fmla="*/ 1030532 h 1107" name="T95"/>
                <a:gd fmla="*/ 768296 w 1299" name="T96"/>
                <a:gd fmla="*/ 1062669 h 1107" name="T97"/>
                <a:gd fmla="*/ 683173 w 1299" name="T98"/>
                <a:gd fmla="*/ 1015535 h 1107" name="T99"/>
                <a:gd fmla="*/ 679899 w 1299" name="T100"/>
                <a:gd fmla="*/ 968400 h 1107" name="T101"/>
                <a:gd fmla="*/ 735557 w 1299" name="T102"/>
                <a:gd fmla="*/ 1000538 h 1107" name="T103"/>
                <a:gd fmla="*/ 758475 w 1299" name="T104"/>
                <a:gd fmla="*/ 935192 h 1107" name="T105"/>
                <a:gd fmla="*/ 808676 w 1299" name="T106"/>
                <a:gd fmla="*/ 889129 h 1107" name="T107"/>
                <a:gd fmla="*/ 850146 w 1299" name="T108"/>
                <a:gd fmla="*/ 824854 h 1107" name="T109"/>
                <a:gd fmla="*/ 830502 w 1299" name="T110"/>
                <a:gd fmla="*/ 723087 h 1107" name="T111"/>
                <a:gd fmla="*/ 753018 w 1299" name="T112"/>
                <a:gd fmla="*/ 581683 h 1107" name="T113"/>
                <a:gd fmla="*/ 670077 w 1299" name="T114"/>
                <a:gd fmla="*/ 550617 h 1107" name="T115"/>
                <a:gd fmla="*/ 579496 w 1299" name="T116"/>
                <a:gd fmla="*/ 448849 h 1107" name="T117"/>
                <a:gd fmla="*/ 433258 w 1299" name="T118"/>
                <a:gd fmla="*/ 409213 h 1107" name="T119"/>
                <a:gd fmla="*/ 318668 w 1299" name="T120"/>
                <a:gd fmla="*/ 422068 h 1107" name="T121"/>
                <a:gd fmla="*/ 228088 w 1299" name="T122"/>
                <a:gd fmla="*/ 457419 h 1107" name="T123"/>
                <a:gd fmla="*/ 136416 w 1299" name="T124"/>
                <a:gd fmla="*/ 402786 h 1107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107" w="1299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17377" y="3635923"/>
              <a:ext cx="590581" cy="1012796"/>
            </a:xfrm>
            <a:custGeom>
              <a:gdLst>
                <a:gd fmla="*/ 441121 w 482" name="T0"/>
                <a:gd fmla="*/ 539054 h 849" name="T1"/>
                <a:gd fmla="*/ 429020 w 482" name="T2"/>
                <a:gd fmla="*/ 306962 h 849" name="T3"/>
                <a:gd fmla="*/ 466422 w 482" name="T4"/>
                <a:gd fmla="*/ 227815 h 849" name="T5"/>
                <a:gd fmla="*/ 463122 w 482" name="T6"/>
                <a:gd fmla="*/ 121929 h 849" name="T7"/>
                <a:gd fmla="*/ 485123 w 482" name="T8"/>
                <a:gd fmla="*/ 47060 h 849" name="T9"/>
                <a:gd fmla="*/ 468622 w 482" name="T10"/>
                <a:gd fmla="*/ 0 h 849" name="T11"/>
                <a:gd fmla="*/ 388318 w 482" name="T12"/>
                <a:gd fmla="*/ 26739 h 849" name="T13"/>
                <a:gd fmla="*/ 359717 w 482" name="T14"/>
                <a:gd fmla="*/ 91982 h 849" name="T15"/>
                <a:gd fmla="*/ 328916 w 482" name="T16"/>
                <a:gd fmla="*/ 116581 h 849" name="T17"/>
                <a:gd fmla="*/ 225511 w 482" name="T18"/>
                <a:gd fmla="*/ 232093 h 849" name="T19"/>
                <a:gd fmla="*/ 149607 w 482" name="T20"/>
                <a:gd fmla="*/ 227815 h 849" name="T21"/>
                <a:gd fmla="*/ 129806 w 482" name="T22"/>
                <a:gd fmla="*/ 302683 h 849" name="T23"/>
                <a:gd fmla="*/ 225511 w 482" name="T24"/>
                <a:gd fmla="*/ 360439 h 849" name="T25"/>
                <a:gd fmla="*/ 282713 w 482" name="T26"/>
                <a:gd fmla="*/ 416056 h 849" name="T27"/>
                <a:gd fmla="*/ 271713 w 482" name="T28"/>
                <a:gd fmla="*/ 489855 h 849" name="T29"/>
                <a:gd fmla="*/ 199109 w 482" name="T30"/>
                <a:gd fmla="*/ 513385 h 849" name="T31"/>
                <a:gd fmla="*/ 188109 w 482" name="T32"/>
                <a:gd fmla="*/ 531568 h 849" name="T33"/>
                <a:gd fmla="*/ 134206 w 482" name="T34"/>
                <a:gd fmla="*/ 552959 h 849" name="T35"/>
                <a:gd fmla="*/ 74804 w 482" name="T36"/>
                <a:gd fmla="*/ 539054 h 849" name="T37"/>
                <a:gd fmla="*/ 74804 w 482" name="T38"/>
                <a:gd fmla="*/ 565793 h 849" name="T39"/>
                <a:gd fmla="*/ 49502 w 482" name="T40"/>
                <a:gd fmla="*/ 605367 h 849" name="T41"/>
                <a:gd fmla="*/ 60503 w 482" name="T42"/>
                <a:gd fmla="*/ 680235 h 849" name="T43"/>
                <a:gd fmla="*/ 66003 w 482" name="T44"/>
                <a:gd fmla="*/ 716600 h 849" name="T45"/>
                <a:gd fmla="*/ 0 w 482" name="T46"/>
                <a:gd fmla="*/ 729435 h 849" name="T47"/>
                <a:gd fmla="*/ 7700 w 482" name="T48"/>
                <a:gd fmla="*/ 795747 h 849" name="T49"/>
                <a:gd fmla="*/ 33002 w 482" name="T50"/>
                <a:gd fmla="*/ 822486 h 849" name="T51"/>
                <a:gd fmla="*/ 124306 w 482" name="T52"/>
                <a:gd fmla="*/ 811790 h 849" name="T53"/>
                <a:gd fmla="*/ 144107 w 482" name="T54"/>
                <a:gd fmla="*/ 833181 h 849" name="T55"/>
                <a:gd fmla="*/ 234311 w 482" name="T56"/>
                <a:gd fmla="*/ 871685 h 849" name="T57"/>
                <a:gd fmla="*/ 348716 w 482" name="T58"/>
                <a:gd fmla="*/ 884520 h 849" name="T59"/>
                <a:gd fmla="*/ 403719 w 482" name="T60"/>
                <a:gd fmla="*/ 897354 h 849" name="T61"/>
                <a:gd fmla="*/ 391618 w 482" name="T62"/>
                <a:gd fmla="*/ 847086 h 849" name="T63"/>
                <a:gd fmla="*/ 441121 w 482" name="T64"/>
                <a:gd fmla="*/ 798956 h 849" name="T65"/>
                <a:gd fmla="*/ 429020 w 482" name="T66"/>
                <a:gd fmla="*/ 775426 h 849" name="T67"/>
                <a:gd fmla="*/ 380618 w 482" name="T68"/>
                <a:gd fmla="*/ 745478 h 849" name="T69"/>
                <a:gd fmla="*/ 474122 w 482" name="T70"/>
                <a:gd fmla="*/ 735852 h 849" name="T71"/>
                <a:gd fmla="*/ 503824 w 482" name="T72"/>
                <a:gd fmla="*/ 742269 h 849" name="T73"/>
                <a:gd fmla="*/ 529125 w 482" name="T74"/>
                <a:gd fmla="*/ 692000 h 849" name="T75"/>
                <a:gd fmla="*/ 453221 w 482" name="T76"/>
                <a:gd fmla="*/ 571141 h 849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849" w="482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055657" y="4207406"/>
              <a:ext cx="549304" cy="650856"/>
            </a:xfrm>
            <a:custGeom>
              <a:gdLst>
                <a:gd fmla="*/ 118228 w 451" name="T0"/>
                <a:gd fmla="*/ 0 h 543" name="T1"/>
                <a:gd fmla="*/ 203615 w 451" name="T2"/>
                <a:gd fmla="*/ 49356 h 543" name="T3"/>
                <a:gd fmla="*/ 270392 w 451" name="T4"/>
                <a:gd fmla="*/ 78325 h 543" name="T5"/>
                <a:gd fmla="*/ 302139 w 451" name="T6"/>
                <a:gd fmla="*/ 82617 h 543" name="T7"/>
                <a:gd fmla="*/ 319654 w 451" name="T8"/>
                <a:gd fmla="*/ 153432 h 543" name="T9"/>
                <a:gd fmla="*/ 371105 w 451" name="T10"/>
                <a:gd fmla="*/ 183474 h 543" name="T11"/>
                <a:gd fmla="*/ 411609 w 451" name="T12"/>
                <a:gd fmla="*/ 158797 h 543" name="T13"/>
                <a:gd fmla="*/ 424746 w 451" name="T14"/>
                <a:gd fmla="*/ 200642 h 543" name="T15"/>
                <a:gd fmla="*/ 376579 w 451" name="T16"/>
                <a:gd fmla="*/ 227465 h 543" name="T17"/>
                <a:gd fmla="*/ 359063 w 451" name="T18"/>
                <a:gd fmla="*/ 261800 h 543" name="T19"/>
                <a:gd fmla="*/ 411609 w 451" name="T20"/>
                <a:gd fmla="*/ 313301 h 543" name="T21"/>
                <a:gd fmla="*/ 492617 w 451" name="T22"/>
                <a:gd fmla="*/ 351928 h 543" name="T23"/>
                <a:gd fmla="*/ 479481 w 451" name="T24"/>
                <a:gd fmla="*/ 416305 h 543" name="T25"/>
                <a:gd fmla="*/ 479481 w 451" name="T26"/>
                <a:gd fmla="*/ 448493 h 543" name="T27"/>
                <a:gd fmla="*/ 435693 w 451" name="T28"/>
                <a:gd fmla="*/ 473171 h 543" name="T29"/>
                <a:gd fmla="*/ 398473 w 451" name="T30"/>
                <a:gd fmla="*/ 572955 h 543" name="T31"/>
                <a:gd fmla="*/ 368916 w 451" name="T32"/>
                <a:gd fmla="*/ 559007 h 543" name="T33"/>
                <a:gd fmla="*/ 289002 w 451" name="T34"/>
                <a:gd fmla="*/ 532183 h 543" name="T35"/>
                <a:gd fmla="*/ 226604 w 451" name="T36"/>
                <a:gd fmla="*/ 569737 h 543" name="T37"/>
                <a:gd fmla="*/ 244119 w 451" name="T38"/>
                <a:gd fmla="*/ 525746 h 543" name="T39"/>
                <a:gd fmla="*/ 174058 w 451" name="T40"/>
                <a:gd fmla="*/ 549351 h 543" name="T41"/>
                <a:gd fmla="*/ 139028 w 451" name="T42"/>
                <a:gd fmla="*/ 427034 h 543" name="T43"/>
                <a:gd fmla="*/ 107281 w 451" name="T44"/>
                <a:gd fmla="*/ 407721 h 543" name="T45"/>
                <a:gd fmla="*/ 79913 w 451" name="T46"/>
                <a:gd fmla="*/ 343344 h 543" name="T47"/>
                <a:gd fmla="*/ 112755 w 451" name="T48"/>
                <a:gd fmla="*/ 301499 h 543" name="T49"/>
                <a:gd fmla="*/ 96334 w 451" name="T50"/>
                <a:gd fmla="*/ 242487 h 543" name="T51"/>
                <a:gd fmla="*/ 29557 w 451" name="T52"/>
                <a:gd fmla="*/ 239268 h 543" name="T53"/>
                <a:gd fmla="*/ 29557 w 451" name="T54"/>
                <a:gd fmla="*/ 181329 h 543" name="T55"/>
                <a:gd fmla="*/ 54735 w 451" name="T56"/>
                <a:gd fmla="*/ 131973 h 543" name="T57"/>
                <a:gd fmla="*/ 66777 w 451" name="T58"/>
                <a:gd fmla="*/ 69742 h 543" name="T59"/>
                <a:gd fmla="*/ 107281 w 451" name="T60"/>
                <a:gd fmla="*/ 110514 h 543" name="T61"/>
                <a:gd fmla="*/ 148880 w 451" name="T62"/>
                <a:gd fmla="*/ 76179 h 543" name="T63"/>
                <a:gd fmla="*/ 107281 w 451" name="T64"/>
                <a:gd fmla="*/ 31116 h 54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543" w="451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5187425" y="4112159"/>
              <a:ext cx="652497" cy="506398"/>
            </a:xfrm>
            <a:custGeom>
              <a:gdLst>
                <a:gd fmla="*/ 541454 w 533" name="T0"/>
                <a:gd fmla="*/ 359392 h 427" name="T1"/>
                <a:gd fmla="*/ 529397 w 533" name="T2"/>
                <a:gd fmla="*/ 397671 h 427" name="T3"/>
                <a:gd fmla="*/ 512956 w 533" name="T4"/>
                <a:gd fmla="*/ 418936 h 427" name="T5"/>
                <a:gd fmla="*/ 483362 w 533" name="T6"/>
                <a:gd fmla="*/ 452962 h 427" name="T7"/>
                <a:gd fmla="*/ 436232 w 533" name="T8"/>
                <a:gd fmla="*/ 444455 h 427" name="T9"/>
                <a:gd fmla="*/ 400062 w 533" name="T10"/>
                <a:gd fmla="*/ 424253 h 427" name="T11"/>
                <a:gd fmla="*/ 375949 w 533" name="T12"/>
                <a:gd fmla="*/ 434886 h 427" name="T13"/>
                <a:gd fmla="*/ 298128 w 533" name="T14"/>
                <a:gd fmla="*/ 425316 h 427" name="T15"/>
                <a:gd fmla="*/ 295936 w 533" name="T16"/>
                <a:gd fmla="*/ 396607 h 427" name="T17"/>
                <a:gd fmla="*/ 254286 w 533" name="T18"/>
                <a:gd fmla="*/ 368962 h 427" name="T19"/>
                <a:gd fmla="*/ 243325 w 533" name="T20"/>
                <a:gd fmla="*/ 344506 h 427" name="T21"/>
                <a:gd fmla="*/ 259766 w 533" name="T22"/>
                <a:gd fmla="*/ 325367 h 427" name="T23"/>
                <a:gd fmla="*/ 259766 w 533" name="T24"/>
                <a:gd fmla="*/ 310481 h 427" name="T25"/>
                <a:gd fmla="*/ 259766 w 533" name="T26"/>
                <a:gd fmla="*/ 291342 h 427" name="T27"/>
                <a:gd fmla="*/ 309089 w 533" name="T28"/>
                <a:gd fmla="*/ 283899 h 427" name="T29"/>
                <a:gd fmla="*/ 311281 w 533" name="T30"/>
                <a:gd fmla="*/ 264759 h 427" name="T31"/>
                <a:gd fmla="*/ 295936 w 533" name="T32"/>
                <a:gd fmla="*/ 243494 h 427" name="T33"/>
                <a:gd fmla="*/ 267439 w 533" name="T34"/>
                <a:gd fmla="*/ 241367 h 427" name="T35"/>
                <a:gd fmla="*/ 254286 w 533" name="T36"/>
                <a:gd fmla="*/ 266886 h 427" name="T37"/>
                <a:gd fmla="*/ 214828 w 533" name="T38"/>
                <a:gd fmla="*/ 260506 h 427" name="T39"/>
                <a:gd fmla="*/ 203867 w 533" name="T40"/>
                <a:gd fmla="*/ 239240 h 427" name="T41"/>
                <a:gd fmla="*/ 177562 w 533" name="T42"/>
                <a:gd fmla="*/ 226481 h 427" name="T43"/>
                <a:gd fmla="*/ 185234 w 533" name="T44"/>
                <a:gd fmla="*/ 168000 h 427" name="T45"/>
                <a:gd fmla="*/ 179754 w 533" name="T46"/>
                <a:gd fmla="*/ 161620 h 427" name="T47"/>
                <a:gd fmla="*/ 152352 w 533" name="T48"/>
                <a:gd fmla="*/ 163747 h 427" name="T49"/>
                <a:gd fmla="*/ 134815 w 533" name="T50"/>
                <a:gd fmla="*/ 147797 h 427" name="T51"/>
                <a:gd fmla="*/ 85493 w 533" name="T52"/>
                <a:gd fmla="*/ 135038 h 427" name="T53"/>
                <a:gd fmla="*/ 59187 w 533" name="T54"/>
                <a:gd fmla="*/ 109519 h 427" name="T55"/>
                <a:gd fmla="*/ 0 w 533" name="T56"/>
                <a:gd fmla="*/ 85063 h 427" name="T57"/>
                <a:gd fmla="*/ 4384 w 533" name="T58"/>
                <a:gd fmla="*/ 59544 h 427" name="T59"/>
                <a:gd fmla="*/ 29594 w 533" name="T60"/>
                <a:gd fmla="*/ 52101 h 427" name="T61"/>
                <a:gd fmla="*/ 72340 w 533" name="T62"/>
                <a:gd fmla="*/ 85063 h 427" name="T63"/>
                <a:gd fmla="*/ 85493 w 533" name="T64"/>
                <a:gd fmla="*/ 85063 h 427" name="T65"/>
                <a:gd fmla="*/ 127143 w 533" name="T66"/>
                <a:gd fmla="*/ 82937 h 427" name="T67"/>
                <a:gd fmla="*/ 149064 w 533" name="T68"/>
                <a:gd fmla="*/ 64861 h 427" name="T69"/>
                <a:gd fmla="*/ 181946 w 533" name="T70"/>
                <a:gd fmla="*/ 90380 h 427" name="T71"/>
                <a:gd fmla="*/ 197291 w 533" name="T72"/>
                <a:gd fmla="*/ 66987 h 427" name="T73"/>
                <a:gd fmla="*/ 198387 w 533" name="T74"/>
                <a:gd fmla="*/ 54228 h 427" name="T75"/>
                <a:gd fmla="*/ 225788 w 533" name="T76"/>
                <a:gd fmla="*/ 38278 h 427" name="T77"/>
                <a:gd fmla="*/ 234557 w 533" name="T78"/>
                <a:gd fmla="*/ 4253 h 427" name="T79"/>
                <a:gd fmla="*/ 259766 w 533" name="T80"/>
                <a:gd fmla="*/ 0 h 427" name="T81"/>
                <a:gd fmla="*/ 328818 w 533" name="T82"/>
                <a:gd fmla="*/ 46785 h 427" name="T83"/>
                <a:gd fmla="*/ 375949 w 533" name="T84"/>
                <a:gd fmla="*/ 64861 h 427" name="T85"/>
                <a:gd fmla="*/ 468018 w 533" name="T86"/>
                <a:gd fmla="*/ 212658 h 427" name="T87"/>
                <a:gd fmla="*/ 462537 w 533" name="T88"/>
                <a:gd fmla="*/ 226481 h 427" name="T89"/>
                <a:gd fmla="*/ 525013 w 533" name="T90"/>
                <a:gd fmla="*/ 255190 h 427" name="T91"/>
                <a:gd fmla="*/ 541454 w 533" name="T92"/>
                <a:gd fmla="*/ 280709 h 427" name="T93"/>
                <a:gd fmla="*/ 568855 w 533" name="T94"/>
                <a:gd fmla="*/ 293468 h 427" name="T95"/>
                <a:gd fmla="*/ 583104 w 533" name="T96"/>
                <a:gd fmla="*/ 321114 h 427" name="T97"/>
                <a:gd fmla="*/ 564471 w 533" name="T98"/>
                <a:gd fmla="*/ 327493 h 427" name="T99"/>
                <a:gd fmla="*/ 533781 w 533" name="T100"/>
                <a:gd fmla="*/ 316861 h 427" name="T101"/>
                <a:gd fmla="*/ 488843 w 533" name="T102"/>
                <a:gd fmla="*/ 316861 h 427" name="T103"/>
                <a:gd fmla="*/ 448289 w 533" name="T104"/>
                <a:gd fmla="*/ 304101 h 427" name="T105"/>
                <a:gd fmla="*/ 436232 w 533" name="T106"/>
                <a:gd fmla="*/ 316861 h 427" name="T107"/>
                <a:gd fmla="*/ 470210 w 533" name="T108"/>
                <a:gd fmla="*/ 327493 h 427" name="T109"/>
                <a:gd fmla="*/ 507476 w 533" name="T110"/>
                <a:gd fmla="*/ 343443 h 427" name="T111"/>
                <a:gd fmla="*/ 541454 w 533" name="T112"/>
                <a:gd fmla="*/ 359392 h 42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427" w="533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5766894" y="4521722"/>
              <a:ext cx="92080" cy="95247"/>
            </a:xfrm>
            <a:custGeom>
              <a:gdLst>
                <a:gd fmla="*/ 34758 w 76" name="T0"/>
                <a:gd fmla="*/ 84653 h 80" name="T1"/>
                <a:gd fmla="*/ 0 w 76" name="T2"/>
                <a:gd fmla="*/ 55721 h 80" name="T3"/>
                <a:gd fmla="*/ 15207 w 76" name="T4"/>
                <a:gd fmla="*/ 35362 h 80" name="T5"/>
                <a:gd fmla="*/ 27155 w 76" name="T6"/>
                <a:gd fmla="*/ 0 h 80" name="T7"/>
                <a:gd fmla="*/ 62999 w 76" name="T8"/>
                <a:gd fmla="*/ 13930 h 80" name="T9"/>
                <a:gd fmla="*/ 81464 w 76" name="T10"/>
                <a:gd fmla="*/ 37505 h 80" name="T11"/>
                <a:gd fmla="*/ 69516 w 76" name="T12"/>
                <a:gd fmla="*/ 55721 h 80" name="T13"/>
                <a:gd fmla="*/ 34758 w 76" name="T14"/>
                <a:gd fmla="*/ 84653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80" w="76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5296969" y="4990022"/>
              <a:ext cx="503264" cy="614344"/>
            </a:xfrm>
            <a:custGeom>
              <a:gdLst>
                <a:gd fmla="*/ 0 w 410" name="T0"/>
                <a:gd fmla="*/ 420367 h 515" name="T1"/>
                <a:gd fmla="*/ 16495 w 410" name="T2"/>
                <a:gd fmla="*/ 326239 h 515" name="T3"/>
                <a:gd fmla="*/ 32989 w 410" name="T4"/>
                <a:gd fmla="*/ 303776 h 515" name="T5"/>
                <a:gd fmla="*/ 39587 w 410" name="T6"/>
                <a:gd fmla="*/ 277035 h 515" name="T7"/>
                <a:gd fmla="*/ 57181 w 410" name="T8"/>
                <a:gd fmla="*/ 237459 h 515" name="T9"/>
                <a:gd fmla="*/ 47284 w 410" name="T10"/>
                <a:gd fmla="*/ 222484 h 515" name="T11"/>
                <a:gd fmla="*/ 49484 w 410" name="T12"/>
                <a:gd fmla="*/ 188256 h 515" name="T13"/>
                <a:gd fmla="*/ 95668 w 410" name="T14"/>
                <a:gd fmla="*/ 136913 h 515" name="T15"/>
                <a:gd fmla="*/ 94569 w 410" name="T16"/>
                <a:gd fmla="*/ 103755 h 515" name="T17"/>
                <a:gd fmla="*/ 122059 w 410" name="T18"/>
                <a:gd fmla="*/ 53482 h 515" name="T19"/>
                <a:gd fmla="*/ 152849 w 410" name="T20"/>
                <a:gd fmla="*/ 62039 h 515" name="T21"/>
                <a:gd fmla="*/ 211130 w 410" name="T22"/>
                <a:gd fmla="*/ 20323 h 515" name="T23"/>
                <a:gd fmla="*/ 222126 w 410" name="T24"/>
                <a:gd fmla="*/ 0 h 515" name="T25"/>
                <a:gd fmla="*/ 258414 w 410" name="T26"/>
                <a:gd fmla="*/ 4279 h 515" name="T27"/>
                <a:gd fmla="*/ 276008 w 410" name="T28"/>
                <a:gd fmla="*/ 51342 h 515" name="T29"/>
                <a:gd fmla="*/ 291403 w 410" name="T30"/>
                <a:gd fmla="*/ 83432 h 515" name="T31"/>
                <a:gd fmla="*/ 329890 w 410" name="T32"/>
                <a:gd fmla="*/ 83432 h 515" name="T33"/>
                <a:gd fmla="*/ 350783 w 410" name="T34"/>
                <a:gd fmla="*/ 53482 h 515" name="T35"/>
                <a:gd fmla="*/ 387071 w 410" name="T36"/>
                <a:gd fmla="*/ 87710 h 515" name="T37"/>
                <a:gd fmla="*/ 449750 w 410" name="T38"/>
                <a:gd fmla="*/ 67387 h 515" name="T39"/>
                <a:gd fmla="*/ 411263 w 410" name="T40"/>
                <a:gd fmla="*/ 155097 h 515" name="T41"/>
                <a:gd fmla="*/ 387071 w 410" name="T42"/>
                <a:gd fmla="*/ 144401 h 515" name="T43"/>
                <a:gd fmla="*/ 373876 w 410" name="T44"/>
                <a:gd fmla="*/ 154027 h 515" name="T45"/>
                <a:gd fmla="*/ 371676 w 410" name="T46"/>
                <a:gd fmla="*/ 160445 h 515" name="T47"/>
                <a:gd fmla="*/ 392569 w 410" name="T48"/>
                <a:gd fmla="*/ 183977 h 515" name="T49"/>
                <a:gd fmla="*/ 387071 w 410" name="T50"/>
                <a:gd fmla="*/ 266339 h 515" name="T51"/>
                <a:gd fmla="*/ 392569 w 410" name="T52"/>
                <a:gd fmla="*/ 292010 h 515" name="T53"/>
                <a:gd fmla="*/ 387071 w 410" name="T54"/>
                <a:gd fmla="*/ 300567 h 515" name="T55"/>
                <a:gd fmla="*/ 359580 w 410" name="T56"/>
                <a:gd fmla="*/ 295219 h 515" name="T57"/>
                <a:gd fmla="*/ 346385 w 410" name="T58"/>
                <a:gd fmla="*/ 310194 h 515" name="T59"/>
                <a:gd fmla="*/ 356281 w 410" name="T60"/>
                <a:gd fmla="*/ 332656 h 515" name="T61"/>
                <a:gd fmla="*/ 324392 w 410" name="T62"/>
                <a:gd fmla="*/ 360467 h 515" name="T63"/>
                <a:gd fmla="*/ 333189 w 410" name="T64"/>
                <a:gd fmla="*/ 371163 h 515" name="T65"/>
                <a:gd fmla="*/ 302399 w 410" name="T66"/>
                <a:gd fmla="*/ 387208 h 515" name="T67"/>
                <a:gd fmla="*/ 306798 w 410" name="T68"/>
                <a:gd fmla="*/ 407531 h 515" name="T69"/>
                <a:gd fmla="*/ 296901 w 410" name="T70"/>
                <a:gd fmla="*/ 418227 h 515" name="T71"/>
                <a:gd fmla="*/ 258414 w 410" name="T72"/>
                <a:gd fmla="*/ 418227 h 515" name="T73"/>
                <a:gd fmla="*/ 236421 w 410" name="T74"/>
                <a:gd fmla="*/ 436411 h 515" name="T75"/>
                <a:gd fmla="*/ 233122 w 410" name="T76"/>
                <a:gd fmla="*/ 443899 h 515" name="T77"/>
                <a:gd fmla="*/ 251816 w 410" name="T78"/>
                <a:gd fmla="*/ 456734 h 515" name="T79"/>
                <a:gd fmla="*/ 230923 w 410" name="T80"/>
                <a:gd fmla="*/ 488823 h 515" name="T81"/>
                <a:gd fmla="*/ 203432 w 410" name="T82"/>
                <a:gd fmla="*/ 523051 h 515" name="T83"/>
                <a:gd fmla="*/ 190237 w 410" name="T84"/>
                <a:gd fmla="*/ 518773 h 515" name="T85"/>
                <a:gd fmla="*/ 163845 w 410" name="T86"/>
                <a:gd fmla="*/ 549792 h 515" name="T87"/>
                <a:gd fmla="*/ 130856 w 410" name="T88"/>
                <a:gd fmla="*/ 481336 h 515" name="T89"/>
                <a:gd fmla="*/ 101166 w 410" name="T90"/>
                <a:gd fmla="*/ 443899 h 515" name="T91"/>
                <a:gd fmla="*/ 82473 w 410" name="T92"/>
                <a:gd fmla="*/ 446038 h 515" name="T93"/>
                <a:gd fmla="*/ 69277 w 410" name="T94"/>
                <a:gd fmla="*/ 436411 h 515" name="T95"/>
                <a:gd fmla="*/ 0 w 410" name="T96"/>
                <a:gd fmla="*/ 420367 h 51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515" w="410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5455728" y="4566171"/>
              <a:ext cx="439760" cy="504810"/>
            </a:xfrm>
            <a:custGeom>
              <a:gdLst>
                <a:gd fmla="*/ 285789 w 361" name="T0"/>
                <a:gd fmla="*/ 429815 h 420" name="T1"/>
                <a:gd fmla="*/ 224470 w 361" name="T2"/>
                <a:gd fmla="*/ 451360 h 420" name="T3"/>
                <a:gd fmla="*/ 188336 w 361" name="T4"/>
                <a:gd fmla="*/ 415811 h 420" name="T5"/>
                <a:gd fmla="*/ 166437 w 361" name="T6"/>
                <a:gd fmla="*/ 445974 h 420" name="T7"/>
                <a:gd fmla="*/ 129207 w 361" name="T8"/>
                <a:gd fmla="*/ 445974 h 420" name="T9"/>
                <a:gd fmla="*/ 113878 w 361" name="T10"/>
                <a:gd fmla="*/ 413657 h 420" name="T11"/>
                <a:gd fmla="*/ 96358 w 361" name="T12"/>
                <a:gd fmla="*/ 366259 h 420" name="T13"/>
                <a:gd fmla="*/ 60224 w 361" name="T14"/>
                <a:gd fmla="*/ 361950 h 420" name="T15"/>
                <a:gd fmla="*/ 24090 w 361" name="T16"/>
                <a:gd fmla="*/ 293007 h 420" name="T17"/>
                <a:gd fmla="*/ 0 w 361" name="T18"/>
                <a:gd fmla="*/ 259613 h 420" name="T19"/>
                <a:gd fmla="*/ 16425 w 361" name="T20"/>
                <a:gd fmla="*/ 243454 h 420" name="T21"/>
                <a:gd fmla="*/ 24090 w 361" name="T22"/>
                <a:gd fmla="*/ 235914 h 420" name="T23"/>
                <a:gd fmla="*/ 62414 w 361" name="T24"/>
                <a:gd fmla="*/ 180975 h 420" name="T25"/>
                <a:gd fmla="*/ 60224 w 361" name="T26"/>
                <a:gd fmla="*/ 135731 h 420" name="T27"/>
                <a:gd fmla="*/ 74458 w 361" name="T28"/>
                <a:gd fmla="*/ 116341 h 420" name="T29"/>
                <a:gd fmla="*/ 102928 w 361" name="T30"/>
                <a:gd fmla="*/ 112032 h 420" name="T31"/>
                <a:gd fmla="*/ 113878 w 361" name="T32"/>
                <a:gd fmla="*/ 99105 h 420" name="T33"/>
                <a:gd fmla="*/ 102928 w 361" name="T34"/>
                <a:gd fmla="*/ 78638 h 420" name="T35"/>
                <a:gd fmla="*/ 116068 w 361" name="T36"/>
                <a:gd fmla="*/ 54939 h 420" name="T37"/>
                <a:gd fmla="*/ 116068 w 361" name="T38"/>
                <a:gd fmla="*/ 15081 h 420" name="T39"/>
                <a:gd fmla="*/ 140157 w 361" name="T40"/>
                <a:gd fmla="*/ 4309 h 420" name="T41"/>
                <a:gd fmla="*/ 175196 w 361" name="T42"/>
                <a:gd fmla="*/ 25854 h 420" name="T43"/>
                <a:gd fmla="*/ 224470 w 361" name="T44"/>
                <a:gd fmla="*/ 33394 h 420" name="T45"/>
                <a:gd fmla="*/ 251845 w 361" name="T46"/>
                <a:gd fmla="*/ 0 h 420" name="T47"/>
                <a:gd fmla="*/ 291264 w 361" name="T48"/>
                <a:gd fmla="*/ 30162 h 420" name="T49"/>
                <a:gd fmla="*/ 273744 w 361" name="T50"/>
                <a:gd fmla="*/ 39858 h 420" name="T51"/>
                <a:gd fmla="*/ 254035 w 361" name="T52"/>
                <a:gd fmla="*/ 68943 h 420" name="T53"/>
                <a:gd fmla="*/ 224470 w 361" name="T54"/>
                <a:gd fmla="*/ 78638 h 420" name="T55"/>
                <a:gd fmla="*/ 216806 w 361" name="T56"/>
                <a:gd fmla="*/ 85101 h 420" name="T57"/>
                <a:gd fmla="*/ 240895 w 361" name="T58"/>
                <a:gd fmla="*/ 101260 h 420" name="T59"/>
                <a:gd fmla="*/ 295644 w 361" name="T60"/>
                <a:gd fmla="*/ 78638 h 420" name="T61"/>
                <a:gd fmla="*/ 383242 w 361" name="T62"/>
                <a:gd fmla="*/ 113109 h 420" name="T63"/>
                <a:gd fmla="*/ 394192 w 361" name="T64"/>
                <a:gd fmla="*/ 187438 h 420" name="T65"/>
                <a:gd fmla="*/ 356963 w 361" name="T66"/>
                <a:gd fmla="*/ 187438 h 420" name="T67"/>
                <a:gd fmla="*/ 354773 w 361" name="T68"/>
                <a:gd fmla="*/ 208983 h 420" name="T69"/>
                <a:gd fmla="*/ 372292 w 361" name="T70"/>
                <a:gd fmla="*/ 241300 h 420" name="T71"/>
                <a:gd fmla="*/ 356963 w 361" name="T72"/>
                <a:gd fmla="*/ 259613 h 420" name="T73"/>
                <a:gd fmla="*/ 375577 w 361" name="T74"/>
                <a:gd fmla="*/ 286543 h 420" name="T75"/>
                <a:gd fmla="*/ 346013 w 361" name="T76"/>
                <a:gd fmla="*/ 323169 h 420" name="T77"/>
                <a:gd fmla="*/ 335063 w 361" name="T78"/>
                <a:gd fmla="*/ 305934 h 420" name="T79"/>
                <a:gd fmla="*/ 291264 w 361" name="T80"/>
                <a:gd fmla="*/ 413657 h 420" name="T81"/>
                <a:gd fmla="*/ 285789 w 361" name="T82"/>
                <a:gd fmla="*/ 429815 h 420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420" w="361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5852624" y="5378948"/>
              <a:ext cx="187335" cy="371464"/>
            </a:xfrm>
            <a:custGeom>
              <a:gdLst>
                <a:gd fmla="*/ 0 w 152" name="T0"/>
                <a:gd fmla="*/ 160829 h 313" name="T1"/>
                <a:gd fmla="*/ 0 w 152" name="T2"/>
                <a:gd fmla="*/ 213019 h 313" name="T3"/>
                <a:gd fmla="*/ 11071 w 152" name="T4"/>
                <a:gd fmla="*/ 268404 h 313" name="T5"/>
                <a:gd fmla="*/ 44283 w 152" name="T6"/>
                <a:gd fmla="*/ 288641 h 313" name="T7"/>
                <a:gd fmla="*/ 65317 w 152" name="T8"/>
                <a:gd fmla="*/ 332310 h 313" name="T9"/>
                <a:gd fmla="*/ 77495 w 152" name="T10"/>
                <a:gd fmla="*/ 268404 h 313" name="T11"/>
                <a:gd fmla="*/ 109600 w 152" name="T12"/>
                <a:gd fmla="*/ 231126 h 313" name="T13"/>
                <a:gd fmla="*/ 167168 w 152" name="T14"/>
                <a:gd fmla="*/ 69231 h 313" name="T15"/>
                <a:gd fmla="*/ 167168 w 152" name="T16"/>
                <a:gd fmla="*/ 17042 h 313" name="T17"/>
                <a:gd fmla="*/ 137277 w 152" name="T18"/>
                <a:gd fmla="*/ 0 h 313" name="T19"/>
                <a:gd fmla="*/ 83030 w 152" name="T20"/>
                <a:gd fmla="*/ 22367 h 313" name="T21"/>
                <a:gd fmla="*/ 0 w 152" name="T22"/>
                <a:gd fmla="*/ 160829 h 31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313" w="152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9525">
              <a:solidFill>
                <a:sysClr lastClr="FFFFFF" val="window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5006441" y="3721645"/>
              <a:ext cx="773154" cy="500049"/>
            </a:xfrm>
            <a:custGeom>
              <a:gdLst>
                <a:gd fmla="*/ 152955 w 629" name="T0"/>
                <a:gd fmla="*/ 431610 h 418" name="T1"/>
                <a:gd fmla="*/ 158457 w 629" name="T2"/>
                <a:gd fmla="*/ 406977 h 418" name="T3"/>
                <a:gd fmla="*/ 182666 w 629" name="T4"/>
                <a:gd fmla="*/ 399480 h 418" name="T5"/>
                <a:gd fmla="*/ 226682 w 629" name="T6"/>
                <a:gd fmla="*/ 431610 h 418" name="T7"/>
                <a:gd fmla="*/ 240987 w 629" name="T8"/>
                <a:gd fmla="*/ 431610 h 418" name="T9"/>
                <a:gd fmla="*/ 283903 w 629" name="T10"/>
                <a:gd fmla="*/ 429468 h 418" name="T11"/>
                <a:gd fmla="*/ 307011 w 629" name="T12"/>
                <a:gd fmla="*/ 411261 h 418" name="T13"/>
                <a:gd fmla="*/ 341123 w 629" name="T14"/>
                <a:gd fmla="*/ 436965 h 418" name="T15"/>
                <a:gd fmla="*/ 355428 w 629" name="T16"/>
                <a:gd fmla="*/ 413403 h 418" name="T17"/>
                <a:gd fmla="*/ 357629 w 629" name="T18"/>
                <a:gd fmla="*/ 402693 h 418" name="T19"/>
                <a:gd fmla="*/ 385139 w 629" name="T20"/>
                <a:gd fmla="*/ 385557 h 418" name="T21"/>
                <a:gd fmla="*/ 395043 w 629" name="T22"/>
                <a:gd fmla="*/ 350215 h 418" name="T23"/>
                <a:gd fmla="*/ 420352 w 629" name="T24"/>
                <a:gd fmla="*/ 344860 h 418" name="T25"/>
                <a:gd fmla="*/ 499580 w 629" name="T26"/>
                <a:gd fmla="*/ 222767 h 418" name="T27"/>
                <a:gd fmla="*/ 484175 w 629" name="T28"/>
                <a:gd fmla="*/ 203489 h 418" name="T29"/>
                <a:gd fmla="*/ 499580 w 629" name="T30"/>
                <a:gd fmla="*/ 190637 h 418" name="T31"/>
                <a:gd fmla="*/ 517187 w 629" name="T32"/>
                <a:gd fmla="*/ 195992 h 418" name="T33"/>
                <a:gd fmla="*/ 540295 w 629" name="T34"/>
                <a:gd fmla="*/ 184211 h 418" name="T35"/>
                <a:gd fmla="*/ 553500 w 629" name="T36"/>
                <a:gd fmla="*/ 154223 h 418" name="T37"/>
                <a:gd fmla="*/ 616223 w 629" name="T38"/>
                <a:gd fmla="*/ 100673 h 418" name="T39"/>
                <a:gd fmla="*/ 664640 w 629" name="T40"/>
                <a:gd fmla="*/ 83537 h 418" name="T41"/>
                <a:gd fmla="*/ 691050 w 629" name="T42"/>
                <a:gd fmla="*/ 63189 h 418" name="T43"/>
                <a:gd fmla="*/ 683347 w 629" name="T44"/>
                <a:gd fmla="*/ 19278 h 418" name="T45"/>
                <a:gd fmla="*/ 651435 w 629" name="T46"/>
                <a:gd fmla="*/ 16065 h 418" name="T47"/>
                <a:gd fmla="*/ 574407 w 629" name="T48"/>
                <a:gd fmla="*/ 23562 h 418" name="T49"/>
                <a:gd fmla="*/ 523789 w 629" name="T50"/>
                <a:gd fmla="*/ 0 h 418" name="T51"/>
                <a:gd fmla="*/ 494078 w 629" name="T52"/>
                <a:gd fmla="*/ 4284 h 418" name="T53"/>
                <a:gd fmla="*/ 415950 w 629" name="T54"/>
                <a:gd fmla="*/ 100673 h 418" name="T55"/>
                <a:gd fmla="*/ 395043 w 629" name="T56"/>
                <a:gd fmla="*/ 111383 h 418" name="T57"/>
                <a:gd fmla="*/ 343324 w 629" name="T58"/>
                <a:gd fmla="*/ 92105 h 418" name="T59"/>
                <a:gd fmla="*/ 341123 w 629" name="T60"/>
                <a:gd fmla="*/ 67473 h 418" name="T61"/>
                <a:gd fmla="*/ 330119 w 629" name="T62"/>
                <a:gd fmla="*/ 26775 h 418" name="T63"/>
                <a:gd fmla="*/ 301509 w 629" name="T64"/>
                <a:gd fmla="*/ 9639 h 418" name="T65"/>
                <a:gd fmla="*/ 258593 w 629" name="T66"/>
                <a:gd fmla="*/ 21420 h 418" name="T67"/>
                <a:gd fmla="*/ 229983 w 629" name="T68"/>
                <a:gd fmla="*/ 2142 h 418" name="T69"/>
                <a:gd fmla="*/ 188168 w 629" name="T70"/>
                <a:gd fmla="*/ 52479 h 418" name="T71"/>
                <a:gd fmla="*/ 144152 w 629" name="T72"/>
                <a:gd fmla="*/ 63189 h 418" name="T73"/>
                <a:gd fmla="*/ 82530 w 629" name="T74"/>
                <a:gd fmla="*/ 114596 h 418" name="T75"/>
                <a:gd fmla="*/ 17606 w 629" name="T76"/>
                <a:gd fmla="*/ 231334 h 418" name="T77"/>
                <a:gd fmla="*/ 35213 w 629" name="T78"/>
                <a:gd fmla="*/ 261322 h 418" name="T79"/>
                <a:gd fmla="*/ 30811 w 629" name="T80"/>
                <a:gd fmla="*/ 274174 h 418" name="T81"/>
                <a:gd fmla="*/ 30811 w 629" name="T82"/>
                <a:gd fmla="*/ 288097 h 418" name="T83"/>
                <a:gd fmla="*/ 39614 w 629" name="T84"/>
                <a:gd fmla="*/ 299878 h 418" name="T85"/>
                <a:gd fmla="*/ 60522 w 629" name="T86"/>
                <a:gd fmla="*/ 288097 h 418" name="T87"/>
                <a:gd fmla="*/ 96835 w 629" name="T88"/>
                <a:gd fmla="*/ 279529 h 418" name="T89"/>
                <a:gd fmla="*/ 0 w 629" name="T90"/>
                <a:gd fmla="*/ 380202 h 418" name="T91"/>
                <a:gd fmla="*/ 0 w 629" name="T92"/>
                <a:gd fmla="*/ 406977 h 418" name="T93"/>
                <a:gd fmla="*/ 19807 w 629" name="T94"/>
                <a:gd fmla="*/ 411261 h 418" name="T95"/>
                <a:gd fmla="*/ 64923 w 629" name="T96"/>
                <a:gd fmla="*/ 446604 h 418" name="T97"/>
                <a:gd fmla="*/ 133148 w 629" name="T98"/>
                <a:gd fmla="*/ 436965 h 418" name="T99"/>
                <a:gd fmla="*/ 152955 w 629" name="T100"/>
                <a:gd fmla="*/ 431610 h 41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18" w="629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7" name="Freeform 38"/>
            <p:cNvSpPr>
              <a:spLocks noChangeAspect="1"/>
            </p:cNvSpPr>
            <p:nvPr/>
          </p:nvSpPr>
          <p:spPr bwMode="auto">
            <a:xfrm>
              <a:off x="3926884" y="4586808"/>
              <a:ext cx="608045" cy="546084"/>
            </a:xfrm>
            <a:custGeom>
              <a:gdLst>
                <a:gd fmla="*/ 134200 w 353" name="T0"/>
                <a:gd fmla="*/ 454872 h 330" name="T1"/>
                <a:gd fmla="*/ 180476 w 353" name="T2"/>
                <a:gd fmla="*/ 422275 h 330" name="T3"/>
                <a:gd fmla="*/ 240635 w 353" name="T4"/>
                <a:gd fmla="*/ 374862 h 330" name="T5"/>
                <a:gd fmla="*/ 331644 w 353" name="T6"/>
                <a:gd fmla="*/ 386715 h 330" name="T7"/>
                <a:gd fmla="*/ 337814 w 353" name="T8"/>
                <a:gd fmla="*/ 422275 h 330" name="T9"/>
                <a:gd fmla="*/ 456589 w 353" name="T10"/>
                <a:gd fmla="*/ 468207 h 330" name="T11"/>
                <a:gd fmla="*/ 393345 w 353" name="T12"/>
                <a:gd fmla="*/ 308187 h 330" name="T13"/>
                <a:gd fmla="*/ 364037 w 353" name="T14"/>
                <a:gd fmla="*/ 250402 h 330" name="T15"/>
                <a:gd fmla="*/ 368665 w 353" name="T16"/>
                <a:gd fmla="*/ 201507 h 330" name="T17"/>
                <a:gd fmla="*/ 453504 w 353" name="T18"/>
                <a:gd fmla="*/ 191135 h 330" name="T19"/>
                <a:gd fmla="*/ 518290 w 353" name="T20"/>
                <a:gd fmla="*/ 151130 h 330" name="T21"/>
                <a:gd fmla="*/ 544513 w 353" name="T22"/>
                <a:gd fmla="*/ 134832 h 330" name="T23"/>
                <a:gd fmla="*/ 530630 w 353" name="T24"/>
                <a:gd fmla="*/ 77047 h 330" name="T25"/>
                <a:gd fmla="*/ 465844 w 353" name="T26"/>
                <a:gd fmla="*/ 35560 h 330" name="T27"/>
                <a:gd fmla="*/ 401058 w 353" name="T28"/>
                <a:gd fmla="*/ 22225 h 330" name="T29"/>
                <a:gd fmla="*/ 331644 w 353" name="T30"/>
                <a:gd fmla="*/ 0 h 330" name="T31"/>
                <a:gd fmla="*/ 340899 w 353" name="T32"/>
                <a:gd fmla="*/ 45932 h 330" name="T33"/>
                <a:gd fmla="*/ 342442 w 353" name="T34"/>
                <a:gd fmla="*/ 71120 h 330" name="T35"/>
                <a:gd fmla="*/ 314676 w 353" name="T36"/>
                <a:gd fmla="*/ 97790 h 330" name="T37"/>
                <a:gd fmla="*/ 300793 w 353" name="T38"/>
                <a:gd fmla="*/ 139277 h 330" name="T39"/>
                <a:gd fmla="*/ 282283 w 353" name="T40"/>
                <a:gd fmla="*/ 170392 h 330" name="T41"/>
                <a:gd fmla="*/ 236007 w 353" name="T42"/>
                <a:gd fmla="*/ 173355 h 330" name="T43"/>
                <a:gd fmla="*/ 231379 w 353" name="T44"/>
                <a:gd fmla="*/ 204470 h 330" name="T45"/>
                <a:gd fmla="*/ 203614 w 353" name="T46"/>
                <a:gd fmla="*/ 254847 h 330" name="T47"/>
                <a:gd fmla="*/ 165051 w 353" name="T48"/>
                <a:gd fmla="*/ 263737 h 330" name="T49"/>
                <a:gd fmla="*/ 155796 w 353" name="T50"/>
                <a:gd fmla="*/ 226695 h 330" name="T51"/>
                <a:gd fmla="*/ 106435 w 353" name="T52"/>
                <a:gd fmla="*/ 248920 h 330" name="T53"/>
                <a:gd fmla="*/ 67871 w 353" name="T54"/>
                <a:gd fmla="*/ 217805 h 330" name="T55"/>
                <a:gd fmla="*/ 40106 w 353" name="T56"/>
                <a:gd fmla="*/ 241512 h 330" name="T57"/>
                <a:gd fmla="*/ 37021 w 353" name="T58"/>
                <a:gd fmla="*/ 285962 h 330" name="T59"/>
                <a:gd fmla="*/ 9255 w 353" name="T60"/>
                <a:gd fmla="*/ 308187 h 330" name="T61"/>
                <a:gd fmla="*/ 16968 w 353" name="T62"/>
                <a:gd fmla="*/ 339302 h 330" name="T63"/>
                <a:gd fmla="*/ 46276 w 353" name="T64"/>
                <a:gd fmla="*/ 360045 h 330" name="T65"/>
                <a:gd fmla="*/ 60159 w 353" name="T66"/>
                <a:gd fmla="*/ 397087 h 330" name="T67"/>
                <a:gd fmla="*/ 97179 w 353" name="T68"/>
                <a:gd fmla="*/ 404495 h 330" name="T69"/>
                <a:gd fmla="*/ 118775 w 353" name="T70"/>
                <a:gd fmla="*/ 441537 h 33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30" w="353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ysClr lastClr="FFFFFF" val="window">
                <a:lumMod val="75000"/>
              </a:sysClr>
            </a:solidFill>
            <a:ln cap="flat" cmpd="sng" w="12700">
              <a:solidFill>
                <a:sysClr lastClr="FFFFFF" val="window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591726" y="3188261"/>
              <a:ext cx="382607" cy="576246"/>
            </a:xfrm>
            <a:custGeom>
              <a:gdLst>
                <a:gd fmla="*/ 189 w 189" name="T0"/>
                <a:gd fmla="*/ 95 h 283" name="T1"/>
                <a:gd fmla="*/ 95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9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28650" y="4959860"/>
              <a:ext cx="400071" cy="606408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2 w 188" name="T6"/>
                <a:gd fmla="*/ 142 h 283" name="T7"/>
                <a:gd fmla="*/ 12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2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4077705" y="4648719"/>
              <a:ext cx="379432" cy="571484"/>
            </a:xfrm>
            <a:custGeom>
              <a:gdLst>
                <a:gd fmla="*/ 188 w 189" name="T0"/>
                <a:gd fmla="*/ 95 h 283" name="T1"/>
                <a:gd fmla="*/ 94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8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4534929" y="3048565"/>
              <a:ext cx="390546" cy="592121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3 w 188" name="T6"/>
                <a:gd fmla="*/ 142 h 283" name="T7"/>
                <a:gd fmla="*/ 13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3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AutoShape 149"/>
            <p:cNvSpPr/>
            <p:nvPr/>
          </p:nvSpPr>
          <p:spPr bwMode="auto">
            <a:xfrm>
              <a:off x="2664755" y="3283508"/>
              <a:ext cx="242900" cy="17462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4169785" y="4750316"/>
              <a:ext cx="195272" cy="1396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4347594" y="4810639"/>
              <a:ext cx="11113" cy="6667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341244" y="4883662"/>
              <a:ext cx="23813" cy="3651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6" name="AutoShape 59"/>
            <p:cNvSpPr/>
            <p:nvPr/>
          </p:nvSpPr>
          <p:spPr bwMode="auto">
            <a:xfrm>
              <a:off x="5022317" y="5056695"/>
              <a:ext cx="195273" cy="193669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7" name="AutoShape 110"/>
            <p:cNvSpPr/>
            <p:nvPr/>
          </p:nvSpPr>
          <p:spPr bwMode="auto">
            <a:xfrm>
              <a:off x="4665111" y="3185086"/>
              <a:ext cx="146058" cy="9842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8" name="AutoShape 111"/>
            <p:cNvSpPr/>
            <p:nvPr/>
          </p:nvSpPr>
          <p:spPr bwMode="auto">
            <a:xfrm>
              <a:off x="4639710" y="3161275"/>
              <a:ext cx="195272" cy="18255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786563" y="1549400"/>
            <a:ext cx="3379787" cy="4678363"/>
            <a:chOff x="6786576" y="1549762"/>
            <a:chExt cx="3379601" cy="4678606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6831024" y="2353079"/>
              <a:ext cx="406378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6786576" y="1549762"/>
              <a:ext cx="495273" cy="747752"/>
            </a:xfrm>
            <a:custGeom>
              <a:gdLst>
                <a:gd fmla="*/ 189 w 189" name="T0"/>
                <a:gd fmla="*/ 95 h 283" name="T1"/>
                <a:gd fmla="*/ 95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9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6831024" y="6168040"/>
              <a:ext cx="403203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86576" y="5352022"/>
              <a:ext cx="493685" cy="747751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2 w 188" name="T6"/>
                <a:gd fmla="*/ 142 h 283" name="T7"/>
                <a:gd fmla="*/ 12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2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6834198" y="4872573"/>
              <a:ext cx="407965" cy="6191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5" name="Freeform 20"/>
            <p:cNvSpPr>
              <a:spLocks noEditPoints="1"/>
            </p:cNvSpPr>
            <p:nvPr/>
          </p:nvSpPr>
          <p:spPr bwMode="auto">
            <a:xfrm>
              <a:off x="6786576" y="4031154"/>
              <a:ext cx="495273" cy="747751"/>
            </a:xfrm>
            <a:custGeom>
              <a:gdLst>
                <a:gd fmla="*/ 188 w 189" name="T0"/>
                <a:gd fmla="*/ 95 h 283" name="T1"/>
                <a:gd fmla="*/ 94 w 189" name="T2"/>
                <a:gd fmla="*/ 0 h 283" name="T3"/>
                <a:gd fmla="*/ 0 w 189" name="T4"/>
                <a:gd fmla="*/ 94 h 283" name="T5"/>
                <a:gd fmla="*/ 13 w 189" name="T6"/>
                <a:gd fmla="*/ 142 h 283" name="T7"/>
                <a:gd fmla="*/ 13 w 189" name="T8"/>
                <a:gd fmla="*/ 142 h 283" name="T9"/>
                <a:gd fmla="*/ 94 w 189" name="T10"/>
                <a:gd fmla="*/ 283 h 283" name="T11"/>
                <a:gd fmla="*/ 176 w 189" name="T12"/>
                <a:gd fmla="*/ 142 h 283" name="T13"/>
                <a:gd fmla="*/ 176 w 189" name="T14"/>
                <a:gd fmla="*/ 142 h 283" name="T15"/>
                <a:gd fmla="*/ 188 w 189" name="T16"/>
                <a:gd fmla="*/ 95 h 283" name="T17"/>
                <a:gd fmla="*/ 94 w 189" name="T18"/>
                <a:gd fmla="*/ 173 h 283" name="T19"/>
                <a:gd fmla="*/ 16 w 189" name="T20"/>
                <a:gd fmla="*/ 94 h 283" name="T21"/>
                <a:gd fmla="*/ 95 w 189" name="T22"/>
                <a:gd fmla="*/ 16 h 283" name="T23"/>
                <a:gd fmla="*/ 173 w 189" name="T24"/>
                <a:gd fmla="*/ 95 h 283" name="T25"/>
                <a:gd fmla="*/ 94 w 189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9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auto">
            <a:xfrm>
              <a:off x="6831024" y="3577105"/>
              <a:ext cx="404790" cy="6032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86576" y="2773789"/>
              <a:ext cx="493685" cy="747751"/>
            </a:xfrm>
            <a:custGeom>
              <a:gdLst>
                <a:gd fmla="*/ 188 w 188" name="T0"/>
                <a:gd fmla="*/ 95 h 283" name="T1"/>
                <a:gd fmla="*/ 94 w 188" name="T2"/>
                <a:gd fmla="*/ 0 h 283" name="T3"/>
                <a:gd fmla="*/ 0 w 188" name="T4"/>
                <a:gd fmla="*/ 94 h 283" name="T5"/>
                <a:gd fmla="*/ 13 w 188" name="T6"/>
                <a:gd fmla="*/ 142 h 283" name="T7"/>
                <a:gd fmla="*/ 13 w 188" name="T8"/>
                <a:gd fmla="*/ 142 h 283" name="T9"/>
                <a:gd fmla="*/ 94 w 188" name="T10"/>
                <a:gd fmla="*/ 283 h 283" name="T11"/>
                <a:gd fmla="*/ 175 w 188" name="T12"/>
                <a:gd fmla="*/ 142 h 283" name="T13"/>
                <a:gd fmla="*/ 175 w 188" name="T14"/>
                <a:gd fmla="*/ 142 h 283" name="T15"/>
                <a:gd fmla="*/ 188 w 188" name="T16"/>
                <a:gd fmla="*/ 95 h 283" name="T17"/>
                <a:gd fmla="*/ 94 w 188" name="T18"/>
                <a:gd fmla="*/ 173 h 283" name="T19"/>
                <a:gd fmla="*/ 16 w 188" name="T20"/>
                <a:gd fmla="*/ 94 h 283" name="T21"/>
                <a:gd fmla="*/ 94 w 188" name="T22"/>
                <a:gd fmla="*/ 16 h 283" name="T23"/>
                <a:gd fmla="*/ 173 w 188" name="T24"/>
                <a:gd fmla="*/ 95 h 283" name="T25"/>
                <a:gd fmla="*/ 94 w 188" name="T26"/>
                <a:gd fmla="*/ 173 h 28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3" w="188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8" name="AutoShape 43"/>
            <p:cNvSpPr/>
            <p:nvPr/>
          </p:nvSpPr>
          <p:spPr bwMode="auto">
            <a:xfrm>
              <a:off x="6889757" y="4174036"/>
              <a:ext cx="242875" cy="17463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9" name="AutoShape 44"/>
            <p:cNvSpPr/>
            <p:nvPr/>
          </p:nvSpPr>
          <p:spPr bwMode="auto">
            <a:xfrm>
              <a:off x="7110408" y="4250240"/>
              <a:ext cx="14286" cy="8255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0" name="AutoShape 45"/>
            <p:cNvSpPr/>
            <p:nvPr/>
          </p:nvSpPr>
          <p:spPr bwMode="auto">
            <a:xfrm>
              <a:off x="7102471" y="4340732"/>
              <a:ext cx="30161" cy="4604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AutoShape 59"/>
            <p:cNvSpPr/>
            <p:nvPr/>
          </p:nvSpPr>
          <p:spPr bwMode="auto">
            <a:xfrm>
              <a:off x="6902457" y="1678357"/>
              <a:ext cx="242875" cy="242900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AutoShape 110"/>
            <p:cNvSpPr/>
            <p:nvPr/>
          </p:nvSpPr>
          <p:spPr bwMode="auto">
            <a:xfrm>
              <a:off x="6932618" y="2946835"/>
              <a:ext cx="182552" cy="1206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AutoShape 111"/>
            <p:cNvSpPr/>
            <p:nvPr/>
          </p:nvSpPr>
          <p:spPr bwMode="auto">
            <a:xfrm>
              <a:off x="6902457" y="2916671"/>
              <a:ext cx="242875" cy="22702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4" name="AutoShape 149"/>
            <p:cNvSpPr/>
            <p:nvPr/>
          </p:nvSpPr>
          <p:spPr bwMode="auto">
            <a:xfrm>
              <a:off x="6905631" y="5493317"/>
              <a:ext cx="236525" cy="16987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eaLnBrk="1">
                <a:defRPr/>
              </a:pPr>
              <a:endParaRPr kern="0"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405" name="TextBox 13"/>
            <p:cNvSpPr txBox="1">
              <a:spLocks noChangeArrowheads="1"/>
            </p:cNvSpPr>
            <p:nvPr/>
          </p:nvSpPr>
          <p:spPr bwMode="auto">
            <a:xfrm>
              <a:off x="7828098" y="1794161"/>
              <a:ext cx="2338080" cy="24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6406" name="TextBox 13"/>
            <p:cNvSpPr txBox="1">
              <a:spLocks noChangeArrowheads="1"/>
            </p:cNvSpPr>
            <p:nvPr/>
          </p:nvSpPr>
          <p:spPr bwMode="auto">
            <a:xfrm>
              <a:off x="7832178" y="2080066"/>
              <a:ext cx="2333999" cy="18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  <p:sp>
          <p:nvSpPr>
            <p:cNvPr id="16407" name="TextBox 13"/>
            <p:cNvSpPr txBox="1">
              <a:spLocks noChangeArrowheads="1"/>
            </p:cNvSpPr>
            <p:nvPr/>
          </p:nvSpPr>
          <p:spPr bwMode="auto">
            <a:xfrm>
              <a:off x="7828098" y="2987386"/>
              <a:ext cx="2338080" cy="24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6408" name="TextBox 13"/>
            <p:cNvSpPr txBox="1">
              <a:spLocks noChangeArrowheads="1"/>
            </p:cNvSpPr>
            <p:nvPr/>
          </p:nvSpPr>
          <p:spPr bwMode="auto">
            <a:xfrm>
              <a:off x="7832178" y="3273291"/>
              <a:ext cx="2333999" cy="18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  <p:sp>
          <p:nvSpPr>
            <p:cNvPr id="16409" name="TextBox 13"/>
            <p:cNvSpPr txBox="1">
              <a:spLocks noChangeArrowheads="1"/>
            </p:cNvSpPr>
            <p:nvPr/>
          </p:nvSpPr>
          <p:spPr bwMode="auto">
            <a:xfrm>
              <a:off x="7828098" y="4308436"/>
              <a:ext cx="2338080" cy="24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6410" name="TextBox 13"/>
            <p:cNvSpPr txBox="1">
              <a:spLocks noChangeArrowheads="1"/>
            </p:cNvSpPr>
            <p:nvPr/>
          </p:nvSpPr>
          <p:spPr bwMode="auto">
            <a:xfrm>
              <a:off x="7832178" y="4594341"/>
              <a:ext cx="2333999" cy="18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  <p:sp>
          <p:nvSpPr>
            <p:cNvPr id="16411" name="TextBox 13"/>
            <p:cNvSpPr txBox="1">
              <a:spLocks noChangeArrowheads="1"/>
            </p:cNvSpPr>
            <p:nvPr/>
          </p:nvSpPr>
          <p:spPr bwMode="auto">
            <a:xfrm>
              <a:off x="7828098" y="5614551"/>
              <a:ext cx="2338080" cy="24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6412" name="TextBox 13"/>
            <p:cNvSpPr txBox="1">
              <a:spLocks noChangeArrowheads="1"/>
            </p:cNvSpPr>
            <p:nvPr/>
          </p:nvSpPr>
          <p:spPr bwMode="auto">
            <a:xfrm>
              <a:off x="7832178" y="5900457"/>
              <a:ext cx="2333999" cy="18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根据实际需求来调整文本框大小</a:t>
              </a: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43550" y="5218113"/>
            <a:ext cx="3346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9600" y="5219700"/>
            <a:ext cx="33432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4"/>
          <p:cNvSpPr/>
          <p:nvPr/>
        </p:nvSpPr>
        <p:spPr bwMode="auto">
          <a:xfrm>
            <a:off x="6154738" y="4292600"/>
            <a:ext cx="1155700" cy="1255713"/>
          </a:xfrm>
          <a:custGeom>
            <a:gdLst>
              <a:gd fmla="*/ 0 w 876" name="T0"/>
              <a:gd fmla="*/ 2147483646 h 952" name="T1"/>
              <a:gd fmla="*/ 0 w 876" name="T2"/>
              <a:gd fmla="*/ 2147483646 h 952" name="T3"/>
              <a:gd fmla="*/ 2147483646 w 876" name="T4"/>
              <a:gd fmla="*/ 2147483646 h 952" name="T5"/>
              <a:gd fmla="*/ 2147483646 w 876" name="T6"/>
              <a:gd fmla="*/ 0 h 952" name="T7"/>
              <a:gd fmla="*/ 2147483646 w 876" name="T8"/>
              <a:gd fmla="*/ 0 h 952" name="T9"/>
              <a:gd fmla="*/ 2147483646 w 876" name="T10"/>
              <a:gd fmla="*/ 2147483646 h 952" name="T11"/>
              <a:gd fmla="*/ 0 w 876" name="T12"/>
              <a:gd fmla="*/ 2147483646 h 9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52" w="876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  <a:close/>
              </a:path>
            </a:pathLst>
          </a:custGeom>
          <a:solidFill>
            <a:srgbClr val="E74E3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3" name="Freeform 105"/>
          <p:cNvSpPr/>
          <p:nvPr/>
        </p:nvSpPr>
        <p:spPr bwMode="auto">
          <a:xfrm>
            <a:off x="6154738" y="4292600"/>
            <a:ext cx="1155700" cy="1255713"/>
          </a:xfrm>
          <a:custGeom>
            <a:gdLst>
              <a:gd fmla="*/ 0 w 876" name="T0"/>
              <a:gd fmla="*/ 2147483646 h 952" name="T1"/>
              <a:gd fmla="*/ 0 w 876" name="T2"/>
              <a:gd fmla="*/ 2147483646 h 952" name="T3"/>
              <a:gd fmla="*/ 2147483646 w 876" name="T4"/>
              <a:gd fmla="*/ 2147483646 h 952" name="T5"/>
              <a:gd fmla="*/ 2147483646 w 876" name="T6"/>
              <a:gd fmla="*/ 0 h 952" name="T7"/>
              <a:gd fmla="*/ 2147483646 w 876" name="T8"/>
              <a:gd fmla="*/ 0 h 952" name="T9"/>
              <a:gd fmla="*/ 2147483646 w 876" name="T10"/>
              <a:gd fmla="*/ 2147483646 h 952" name="T11"/>
              <a:gd fmla="*/ 0 w 876" name="T12"/>
              <a:gd fmla="*/ 2147483646 h 9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52" w="876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" name="Freeform 106"/>
          <p:cNvSpPr/>
          <p:nvPr/>
        </p:nvSpPr>
        <p:spPr bwMode="auto">
          <a:xfrm>
            <a:off x="4808538" y="4292600"/>
            <a:ext cx="1160462" cy="1255713"/>
          </a:xfrm>
          <a:custGeom>
            <a:gdLst>
              <a:gd fmla="*/ 2147483646 w 878" name="T0"/>
              <a:gd fmla="*/ 2147483646 h 952" name="T1"/>
              <a:gd fmla="*/ 2147483646 w 878" name="T2"/>
              <a:gd fmla="*/ 2147483646 h 952" name="T3"/>
              <a:gd fmla="*/ 2147483646 w 878" name="T4"/>
              <a:gd fmla="*/ 0 h 952" name="T5"/>
              <a:gd fmla="*/ 2147483646 w 878" name="T6"/>
              <a:gd fmla="*/ 0 h 952" name="T7"/>
              <a:gd fmla="*/ 0 w 878" name="T8"/>
              <a:gd fmla="*/ 2147483646 h 952" name="T9"/>
              <a:gd fmla="*/ 2147483646 w 878" name="T10"/>
              <a:gd fmla="*/ 2147483646 h 952" name="T11"/>
              <a:gd fmla="*/ 2147483646 w 878" name="T12"/>
              <a:gd fmla="*/ 2147483646 h 95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52" w="878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  <a:close/>
              </a:path>
            </a:pathLst>
          </a:custGeom>
          <a:solidFill>
            <a:srgbClr val="1CBB9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" name="Freeform 107"/>
          <p:cNvSpPr/>
          <p:nvPr/>
        </p:nvSpPr>
        <p:spPr bwMode="auto">
          <a:xfrm>
            <a:off x="4808538" y="4292600"/>
            <a:ext cx="1160462" cy="1255713"/>
          </a:xfrm>
          <a:custGeom>
            <a:gdLst>
              <a:gd fmla="*/ 878 w 878" name="T0"/>
              <a:gd fmla="*/ 30 h 952" name="T1"/>
              <a:gd fmla="*/ 456 w 878" name="T2"/>
              <a:gd fmla="*/ 252 h 952" name="T3"/>
              <a:gd fmla="*/ 498 w 878" name="T4"/>
              <a:gd fmla="*/ 0 h 952" name="T5"/>
              <a:gd fmla="*/ 164 w 878" name="T6"/>
              <a:gd fmla="*/ 0 h 952" name="T7"/>
              <a:gd fmla="*/ 0 w 878" name="T8"/>
              <a:gd fmla="*/ 952 h 952" name="T9"/>
              <a:gd fmla="*/ 878 w 878" name="T10"/>
              <a:gd fmla="*/ 492 h 952" name="T11"/>
              <a:gd fmla="*/ 878 w 878" name="T12"/>
              <a:gd fmla="*/ 30 h 95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52" w="878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effectLst>
                <a:outerShdw algn="ctr" blurRad="60007" dir="7680000" dist="310007" kx="1300200" rotWithShape="0" sy="3000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Freeform 108"/>
          <p:cNvSpPr/>
          <p:nvPr/>
        </p:nvSpPr>
        <p:spPr bwMode="auto">
          <a:xfrm>
            <a:off x="6059488" y="1700213"/>
            <a:ext cx="2022475" cy="2379662"/>
          </a:xfrm>
          <a:custGeom>
            <a:gdLst>
              <a:gd fmla="*/ 2147483646 w 1534" name="T0"/>
              <a:gd fmla="*/ 2147483646 h 1804" name="T1"/>
              <a:gd fmla="*/ 0 w 1534" name="T2"/>
              <a:gd fmla="*/ 0 h 1804" name="T3"/>
              <a:gd fmla="*/ 0 w 1534" name="T4"/>
              <a:gd fmla="*/ 2147483646 h 1804" name="T5"/>
              <a:gd fmla="*/ 2147483646 w 1534" name="T6"/>
              <a:gd fmla="*/ 2147483646 h 1804" name="T7"/>
              <a:gd fmla="*/ 2147483646 w 1534" name="T8"/>
              <a:gd fmla="*/ 2147483646 h 1804" name="T9"/>
              <a:gd fmla="*/ 2147483646 w 1534" name="T10"/>
              <a:gd fmla="*/ 2147483646 h 1804" name="T11"/>
              <a:gd fmla="*/ 2147483646 w 1534" name="T12"/>
              <a:gd fmla="*/ 2147483646 h 1804" name="T13"/>
              <a:gd fmla="*/ 2147483646 w 1534" name="T14"/>
              <a:gd fmla="*/ 2147483646 h 1804" name="T15"/>
              <a:gd fmla="*/ 2147483646 w 1534" name="T16"/>
              <a:gd fmla="*/ 2147483646 h 1804" name="T17"/>
              <a:gd fmla="*/ 2147483646 w 1534" name="T18"/>
              <a:gd fmla="*/ 2147483646 h 180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4" w="1534">
                <a:moveTo>
                  <a:pt x="474" y="962"/>
                </a:moveTo>
                <a:lnTo>
                  <a:pt x="0" y="0"/>
                </a:lnTo>
                <a:lnTo>
                  <a:pt x="0" y="700"/>
                </a:lnTo>
                <a:lnTo>
                  <a:pt x="246" y="1200"/>
                </a:lnTo>
                <a:lnTo>
                  <a:pt x="798" y="1280"/>
                </a:lnTo>
                <a:lnTo>
                  <a:pt x="400" y="1670"/>
                </a:lnTo>
                <a:lnTo>
                  <a:pt x="422" y="1804"/>
                </a:lnTo>
                <a:lnTo>
                  <a:pt x="826" y="1804"/>
                </a:lnTo>
                <a:lnTo>
                  <a:pt x="1534" y="1116"/>
                </a:lnTo>
                <a:lnTo>
                  <a:pt x="474" y="962"/>
                </a:lnTo>
                <a:close/>
              </a:path>
            </a:pathLst>
          </a:custGeom>
          <a:solidFill>
            <a:srgbClr val="FBA41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Freeform 109"/>
          <p:cNvSpPr/>
          <p:nvPr/>
        </p:nvSpPr>
        <p:spPr bwMode="auto">
          <a:xfrm>
            <a:off x="4037013" y="1700213"/>
            <a:ext cx="2022475" cy="2379662"/>
          </a:xfrm>
          <a:custGeom>
            <a:gdLst>
              <a:gd fmla="*/ 2147483646 w 1534" name="T0"/>
              <a:gd fmla="*/ 2147483646 h 1804" name="T1"/>
              <a:gd fmla="*/ 0 w 1534" name="T2"/>
              <a:gd fmla="*/ 2147483646 h 1804" name="T3"/>
              <a:gd fmla="*/ 2147483646 w 1534" name="T4"/>
              <a:gd fmla="*/ 2147483646 h 1804" name="T5"/>
              <a:gd fmla="*/ 2147483646 w 1534" name="T6"/>
              <a:gd fmla="*/ 2147483646 h 1804" name="T7"/>
              <a:gd fmla="*/ 2147483646 w 1534" name="T8"/>
              <a:gd fmla="*/ 2147483646 h 1804" name="T9"/>
              <a:gd fmla="*/ 2147483646 w 1534" name="T10"/>
              <a:gd fmla="*/ 2147483646 h 1804" name="T11"/>
              <a:gd fmla="*/ 2147483646 w 1534" name="T12"/>
              <a:gd fmla="*/ 2147483646 h 1804" name="T13"/>
              <a:gd fmla="*/ 2147483646 w 1534" name="T14"/>
              <a:gd fmla="*/ 2147483646 h 1804" name="T15"/>
              <a:gd fmla="*/ 2147483646 w 1534" name="T16"/>
              <a:gd fmla="*/ 0 h 1804" name="T17"/>
              <a:gd fmla="*/ 2147483646 w 1534" name="T18"/>
              <a:gd fmla="*/ 2147483646 h 180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4" w="1534">
                <a:moveTo>
                  <a:pt x="1060" y="962"/>
                </a:moveTo>
                <a:lnTo>
                  <a:pt x="0" y="1116"/>
                </a:lnTo>
                <a:lnTo>
                  <a:pt x="708" y="1804"/>
                </a:lnTo>
                <a:lnTo>
                  <a:pt x="1112" y="1804"/>
                </a:lnTo>
                <a:lnTo>
                  <a:pt x="1136" y="1670"/>
                </a:lnTo>
                <a:lnTo>
                  <a:pt x="736" y="1280"/>
                </a:lnTo>
                <a:lnTo>
                  <a:pt x="1288" y="1200"/>
                </a:lnTo>
                <a:lnTo>
                  <a:pt x="1534" y="700"/>
                </a:lnTo>
                <a:lnTo>
                  <a:pt x="1534" y="0"/>
                </a:lnTo>
                <a:lnTo>
                  <a:pt x="1060" y="962"/>
                </a:lnTo>
                <a:close/>
              </a:path>
            </a:pathLst>
          </a:custGeom>
          <a:solidFill>
            <a:srgbClr val="3CBD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8555039" y="1874838"/>
            <a:ext cx="230822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11" name="任意多边形 10"/>
          <p:cNvSpPr/>
          <p:nvPr/>
        </p:nvSpPr>
        <p:spPr>
          <a:xfrm flipH="1">
            <a:off x="1774825" y="2243138"/>
            <a:ext cx="3662363" cy="823912"/>
          </a:xfrm>
          <a:custGeom>
            <a:gdLst>
              <a:gd fmla="*/ 0 w 1495425" name="connsiteX0"/>
              <a:gd fmla="*/ 581025 h 581025" name="connsiteY0"/>
              <a:gd fmla="*/ 333375 w 1495425" name="connsiteX1"/>
              <a:gd fmla="*/ 0 h 581025" name="connsiteY1"/>
              <a:gd fmla="*/ 1238250 w 1495425" name="connsiteX2"/>
              <a:gd fmla="*/ 0 h 581025" name="connsiteY2"/>
              <a:gd fmla="*/ 1495425 w 1495425" name="connsiteX3"/>
              <a:gd fmla="*/ 0 h 581025" name="connsiteY3"/>
              <a:gd fmla="*/ 0 w 1238249" name="connsiteX0-1"/>
              <a:gd fmla="*/ 581025 h 581025" name="connsiteY0-2"/>
              <a:gd fmla="*/ 333375 w 1238249" name="connsiteX1-3"/>
              <a:gd fmla="*/ 0 h 581025" name="connsiteY1-4"/>
              <a:gd fmla="*/ 1238250 w 1238249" name="connsiteX2-5"/>
              <a:gd fmla="*/ 0 h 581025" name="connsiteY2-6"/>
              <a:gd fmla="*/ 0 w 2896333" name="connsiteX0-7"/>
              <a:gd fmla="*/ 581025 h 581025" name="connsiteY0-8"/>
              <a:gd fmla="*/ 333375 w 2896333" name="connsiteX1-9"/>
              <a:gd fmla="*/ 0 h 581025" name="connsiteY1-10"/>
              <a:gd fmla="*/ 2896333 w 2896333" name="connsiteX2-11"/>
              <a:gd fmla="*/ 0 h 581025" name="connsiteY2-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220913" y="1879600"/>
            <a:ext cx="230663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13" name="任意多边形 12"/>
          <p:cNvSpPr/>
          <p:nvPr/>
        </p:nvSpPr>
        <p:spPr>
          <a:xfrm flipH="1">
            <a:off x="1787525" y="4283075"/>
            <a:ext cx="3257550" cy="831850"/>
          </a:xfrm>
          <a:custGeom>
            <a:gdLst>
              <a:gd fmla="*/ 0 w 1495425" name="connsiteX0"/>
              <a:gd fmla="*/ 581025 h 581025" name="connsiteY0"/>
              <a:gd fmla="*/ 333375 w 1495425" name="connsiteX1"/>
              <a:gd fmla="*/ 0 h 581025" name="connsiteY1"/>
              <a:gd fmla="*/ 1238250 w 1495425" name="connsiteX2"/>
              <a:gd fmla="*/ 0 h 581025" name="connsiteY2"/>
              <a:gd fmla="*/ 1495425 w 1495425" name="connsiteX3"/>
              <a:gd fmla="*/ 0 h 581025" name="connsiteY3"/>
              <a:gd fmla="*/ 0 w 1238249" name="connsiteX0-1"/>
              <a:gd fmla="*/ 581025 h 581025" name="connsiteY0-2"/>
              <a:gd fmla="*/ 333375 w 1238249" name="connsiteX1-3"/>
              <a:gd fmla="*/ 0 h 581025" name="connsiteY1-4"/>
              <a:gd fmla="*/ 1238250 w 1238249" name="connsiteX2-5"/>
              <a:gd fmla="*/ 0 h 581025" name="connsiteY2-6"/>
              <a:gd fmla="*/ 0 w 2528430" name="connsiteX0-7"/>
              <a:gd fmla="*/ 587027 h 587027" name="connsiteY0-8"/>
              <a:gd fmla="*/ 333375 w 2528430" name="connsiteX1-9"/>
              <a:gd fmla="*/ 6002 h 587027" name="connsiteY1-10"/>
              <a:gd fmla="*/ 2528430 w 2528430" name="connsiteX2-11"/>
              <a:gd fmla="*/ 0 h 587027" name="connsiteY2-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205038" y="3898900"/>
            <a:ext cx="230663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585199" y="3889375"/>
            <a:ext cx="2306638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6926263" y="2255838"/>
            <a:ext cx="3662362" cy="823912"/>
          </a:xfrm>
          <a:custGeom>
            <a:gdLst>
              <a:gd fmla="*/ 0 w 1495425" name="connsiteX0"/>
              <a:gd fmla="*/ 581025 h 581025" name="connsiteY0"/>
              <a:gd fmla="*/ 333375 w 1495425" name="connsiteX1"/>
              <a:gd fmla="*/ 0 h 581025" name="connsiteY1"/>
              <a:gd fmla="*/ 1238250 w 1495425" name="connsiteX2"/>
              <a:gd fmla="*/ 0 h 581025" name="connsiteY2"/>
              <a:gd fmla="*/ 1495425 w 1495425" name="connsiteX3"/>
              <a:gd fmla="*/ 0 h 581025" name="connsiteY3"/>
              <a:gd fmla="*/ 0 w 1238249" name="connsiteX0-1"/>
              <a:gd fmla="*/ 581025 h 581025" name="connsiteY0-2"/>
              <a:gd fmla="*/ 333375 w 1238249" name="connsiteX1-3"/>
              <a:gd fmla="*/ 0 h 581025" name="connsiteY1-4"/>
              <a:gd fmla="*/ 1238250 w 1238249" name="connsiteX2-5"/>
              <a:gd fmla="*/ 0 h 581025" name="connsiteY2-6"/>
              <a:gd fmla="*/ 0 w 2896333" name="connsiteX0-7"/>
              <a:gd fmla="*/ 581025 h 581025" name="connsiteY0-8"/>
              <a:gd fmla="*/ 333375 w 2896333" name="connsiteX1-9"/>
              <a:gd fmla="*/ 0 h 581025" name="connsiteY1-10"/>
              <a:gd fmla="*/ 2896333 w 2896333" name="connsiteX2-11"/>
              <a:gd fmla="*/ 0 h 581025" name="connsiteY2-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986588" y="4283075"/>
            <a:ext cx="3629025" cy="831850"/>
          </a:xfrm>
          <a:custGeom>
            <a:gdLst>
              <a:gd fmla="*/ 0 w 1495425" name="connsiteX0"/>
              <a:gd fmla="*/ 581025 h 581025" name="connsiteY0"/>
              <a:gd fmla="*/ 333375 w 1495425" name="connsiteX1"/>
              <a:gd fmla="*/ 0 h 581025" name="connsiteY1"/>
              <a:gd fmla="*/ 1238250 w 1495425" name="connsiteX2"/>
              <a:gd fmla="*/ 0 h 581025" name="connsiteY2"/>
              <a:gd fmla="*/ 1495425 w 1495425" name="connsiteX3"/>
              <a:gd fmla="*/ 0 h 581025" name="connsiteY3"/>
              <a:gd fmla="*/ 0 w 1238249" name="connsiteX0-1"/>
              <a:gd fmla="*/ 581025 h 581025" name="connsiteY0-2"/>
              <a:gd fmla="*/ 333375 w 1238249" name="connsiteX1-3"/>
              <a:gd fmla="*/ 0 h 581025" name="connsiteY1-4"/>
              <a:gd fmla="*/ 1238250 w 1238249" name="connsiteX2-5"/>
              <a:gd fmla="*/ 0 h 581025" name="connsiteY2-6"/>
              <a:gd fmla="*/ 0 w 2528430" name="connsiteX0-7"/>
              <a:gd fmla="*/ 587027 h 587027" name="connsiteY0-8"/>
              <a:gd fmla="*/ 333375 w 2528430" name="connsiteX1-9"/>
              <a:gd fmla="*/ 6002 h 587027" name="connsiteY1-10"/>
              <a:gd fmla="*/ 2528430 w 2528430" name="connsiteX2-11"/>
              <a:gd fmla="*/ 0 h 587027" name="connsiteY2-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5380038" y="3017838"/>
            <a:ext cx="111125" cy="111125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6862763" y="3025775"/>
            <a:ext cx="111125" cy="111125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6926263" y="5059363"/>
            <a:ext cx="111125" cy="109537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5000625" y="5059363"/>
            <a:ext cx="109538" cy="109537"/>
          </a:xfrm>
          <a:prstGeom prst="ellips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biLevel thresh="50000"/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87525" y="1981200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biLevel thresh="50000"/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50475" y="1868488"/>
            <a:ext cx="501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biLevel thresh="50000"/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8625" y="3781425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biLevel thresh="50000"/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18725" y="38068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3" nodeType="after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  <p:cond delay="0" evt="onBegin">
                          <p:tn val="99"/>
                        </p:cond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  <p:bldP grpId="1" spid="8"/>
      <p:bldP grpId="0" spid="9"/>
      <p:bldP grpId="0" spid="10"/>
      <p:bldP grpId="0" spid="12"/>
      <p:bldP grpId="0" spid="14"/>
      <p:bldP grpId="0" spid="15"/>
      <p:bldP grpId="0" spid="18"/>
      <p:bldP grpId="0" spid="19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/>
          <p:cNvSpPr txBox="1"/>
          <p:nvPr/>
        </p:nvSpPr>
        <p:spPr bwMode="auto">
          <a:xfrm>
            <a:off x="3387725" y="2109788"/>
            <a:ext cx="81343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3" name="Content Placeholder 2"/>
          <p:cNvSpPr txBox="1"/>
          <p:nvPr/>
        </p:nvSpPr>
        <p:spPr bwMode="auto">
          <a:xfrm>
            <a:off x="3387725" y="3079750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3387725" y="4051300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3387725" y="5032375"/>
            <a:ext cx="8134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663700" y="2500313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前期筹划</a:t>
            </a:r>
          </a:p>
        </p:txBody>
      </p:sp>
      <p:sp>
        <p:nvSpPr>
          <p:cNvPr id="19463" name="文本框 6"/>
          <p:cNvSpPr txBox="1">
            <a:spLocks noChangeArrowheads="1"/>
          </p:cNvSpPr>
          <p:nvPr/>
        </p:nvSpPr>
        <p:spPr bwMode="auto">
          <a:xfrm>
            <a:off x="1654175" y="3484563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活动执行</a:t>
            </a:r>
          </a:p>
        </p:txBody>
      </p:sp>
      <p:sp>
        <p:nvSpPr>
          <p:cNvPr id="19464" name="文本框 7"/>
          <p:cNvSpPr txBox="1">
            <a:spLocks noChangeArrowheads="1"/>
          </p:cNvSpPr>
          <p:nvPr/>
        </p:nvSpPr>
        <p:spPr bwMode="auto">
          <a:xfrm>
            <a:off x="1663700" y="4446588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效果评估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89025" y="1992313"/>
            <a:ext cx="2132013" cy="3768725"/>
            <a:chOff x="1089312" y="1991913"/>
            <a:chExt cx="2132065" cy="3769491"/>
          </a:xfrm>
        </p:grpSpPr>
        <p:sp>
          <p:nvSpPr>
            <p:cNvPr id="10" name="任意多边形 9"/>
            <p:cNvSpPr/>
            <p:nvPr/>
          </p:nvSpPr>
          <p:spPr>
            <a:xfrm>
              <a:off x="1089312" y="1991913"/>
              <a:ext cx="2132065" cy="852660"/>
            </a:xfrm>
            <a:custGeom>
              <a:gdLst>
                <a:gd fmla="*/ 0 w 2132065" name="connsiteX0"/>
                <a:gd fmla="*/ 0 h 852826" name="connsiteY0"/>
                <a:gd fmla="*/ 1705652 w 2132065" name="connsiteX1"/>
                <a:gd fmla="*/ 0 h 852826" name="connsiteY1"/>
                <a:gd fmla="*/ 2132065 w 2132065" name="connsiteX2"/>
                <a:gd fmla="*/ 426413 h 852826" name="connsiteY2"/>
                <a:gd fmla="*/ 1705652 w 2132065" name="connsiteX3"/>
                <a:gd fmla="*/ 852826 h 852826" name="connsiteY3"/>
                <a:gd fmla="*/ 0 w 2132065" name="connsiteX4"/>
                <a:gd fmla="*/ 852826 h 852826" name="connsiteY4"/>
                <a:gd fmla="*/ 426413 w 2132065" name="connsiteX5"/>
                <a:gd fmla="*/ 426413 h 852826" name="connsiteY5"/>
                <a:gd fmla="*/ 0 w 2132065" name="connsiteX6"/>
                <a:gd fmla="*/ 0 h 85282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52826" w="2132065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5080" lIns="436573" rIns="426413" tIns="5080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8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959283" y="2145931"/>
              <a:ext cx="320683" cy="341382"/>
            </a:xfrm>
            <a:custGeom>
              <a:gdLst>
                <a:gd fmla="*/ 67 w 376" name="T0"/>
                <a:gd fmla="*/ 3 h 401" name="T1"/>
                <a:gd fmla="*/ 62 w 376" name="T2"/>
                <a:gd fmla="*/ 3 h 401" name="T3"/>
                <a:gd fmla="*/ 0 w 376" name="T4"/>
                <a:gd fmla="*/ 159 h 401" name="T5"/>
                <a:gd fmla="*/ 65 w 376" name="T6"/>
                <a:gd fmla="*/ 223 h 401" name="T7"/>
                <a:gd fmla="*/ 129 w 376" name="T8"/>
                <a:gd fmla="*/ 159 h 401" name="T9"/>
                <a:gd fmla="*/ 67 w 376" name="T10"/>
                <a:gd fmla="*/ 3 h 401" name="T11"/>
                <a:gd fmla="*/ 313 w 376" name="T12"/>
                <a:gd fmla="*/ 3 h 401" name="T13"/>
                <a:gd fmla="*/ 309 w 376" name="T14"/>
                <a:gd fmla="*/ 3 h 401" name="T15"/>
                <a:gd fmla="*/ 246 w 376" name="T16"/>
                <a:gd fmla="*/ 159 h 401" name="T17"/>
                <a:gd fmla="*/ 311 w 376" name="T18"/>
                <a:gd fmla="*/ 223 h 401" name="T19"/>
                <a:gd fmla="*/ 376 w 376" name="T20"/>
                <a:gd fmla="*/ 159 h 401" name="T21"/>
                <a:gd fmla="*/ 313 w 376" name="T22"/>
                <a:gd fmla="*/ 3 h 401" name="T23"/>
                <a:gd fmla="*/ 185 w 376" name="T24"/>
                <a:gd fmla="*/ 180 h 401" name="T25"/>
                <a:gd fmla="*/ 123 w 376" name="T26"/>
                <a:gd fmla="*/ 337 h 401" name="T27"/>
                <a:gd fmla="*/ 188 w 376" name="T28"/>
                <a:gd fmla="*/ 401 h 401" name="T29"/>
                <a:gd fmla="*/ 253 w 376" name="T30"/>
                <a:gd fmla="*/ 337 h 401" name="T31"/>
                <a:gd fmla="*/ 190 w 376" name="T32"/>
                <a:gd fmla="*/ 180 h 401" name="T33"/>
                <a:gd fmla="*/ 185 w 376" name="T34"/>
                <a:gd fmla="*/ 180 h 40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1" w="376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bIns="60841" lIns="121682" rIns="121682" tIns="60841"/>
            <a:lstStyle/>
            <a:p>
              <a:pPr defTabSz="121729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89312" y="2963660"/>
              <a:ext cx="2132065" cy="852660"/>
            </a:xfrm>
            <a:custGeom>
              <a:gdLst>
                <a:gd fmla="*/ 0 w 2132065" name="connsiteX0"/>
                <a:gd fmla="*/ 0 h 852826" name="connsiteY0"/>
                <a:gd fmla="*/ 1705652 w 2132065" name="connsiteX1"/>
                <a:gd fmla="*/ 0 h 852826" name="connsiteY1"/>
                <a:gd fmla="*/ 2132065 w 2132065" name="connsiteX2"/>
                <a:gd fmla="*/ 426413 h 852826" name="connsiteY2"/>
                <a:gd fmla="*/ 1705652 w 2132065" name="connsiteX3"/>
                <a:gd fmla="*/ 852826 h 852826" name="connsiteY3"/>
                <a:gd fmla="*/ 0 w 2132065" name="connsiteX4"/>
                <a:gd fmla="*/ 852826 h 852826" name="connsiteY4"/>
                <a:gd fmla="*/ 426413 w 2132065" name="connsiteX5"/>
                <a:gd fmla="*/ 426413 h 852826" name="connsiteY5"/>
                <a:gd fmla="*/ 0 w 2132065" name="connsiteX6"/>
                <a:gd fmla="*/ 0 h 85282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52826" w="2132065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5080" lIns="436573" rIns="426413" tIns="5080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8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903720" y="3070044"/>
              <a:ext cx="412760" cy="414422"/>
            </a:xfrm>
            <a:custGeom>
              <a:gdLst>
                <a:gd fmla="*/ 360 w 400" name="T0"/>
                <a:gd fmla="*/ 184 h 400" name="T1"/>
                <a:gd fmla="*/ 360 w 400" name="T2"/>
                <a:gd fmla="*/ 216 h 400" name="T3"/>
                <a:gd fmla="*/ 400 w 400" name="T4"/>
                <a:gd fmla="*/ 200 h 400" name="T5"/>
                <a:gd fmla="*/ 200 w 400" name="T6"/>
                <a:gd fmla="*/ 90 h 400" name="T7"/>
                <a:gd fmla="*/ 200 w 400" name="T8"/>
                <a:gd fmla="*/ 310 h 400" name="T9"/>
                <a:gd fmla="*/ 200 w 400" name="T10"/>
                <a:gd fmla="*/ 90 h 400" name="T11"/>
                <a:gd fmla="*/ 120 w 400" name="T12"/>
                <a:gd fmla="*/ 200 h 400" name="T13"/>
                <a:gd fmla="*/ 280 w 400" name="T14"/>
                <a:gd fmla="*/ 200 h 400" name="T15"/>
                <a:gd fmla="*/ 59 w 400" name="T16"/>
                <a:gd fmla="*/ 200 h 400" name="T17"/>
                <a:gd fmla="*/ 20 w 400" name="T18"/>
                <a:gd fmla="*/ 184 h 400" name="T19"/>
                <a:gd fmla="*/ 20 w 400" name="T20"/>
                <a:gd fmla="*/ 216 h 400" name="T21"/>
                <a:gd fmla="*/ 59 w 400" name="T22"/>
                <a:gd fmla="*/ 200 h 400" name="T23"/>
                <a:gd fmla="*/ 216 w 400" name="T24"/>
                <a:gd fmla="*/ 40 h 400" name="T25"/>
                <a:gd fmla="*/ 200 w 400" name="T26"/>
                <a:gd fmla="*/ 0 h 400" name="T27"/>
                <a:gd fmla="*/ 184 w 400" name="T28"/>
                <a:gd fmla="*/ 40 h 400" name="T29"/>
                <a:gd fmla="*/ 200 w 400" name="T30"/>
                <a:gd fmla="*/ 340 h 400" name="T31"/>
                <a:gd fmla="*/ 184 w 400" name="T32"/>
                <a:gd fmla="*/ 380 h 400" name="T33"/>
                <a:gd fmla="*/ 216 w 400" name="T34"/>
                <a:gd fmla="*/ 380 h 400" name="T35"/>
                <a:gd fmla="*/ 200 w 400" name="T36"/>
                <a:gd fmla="*/ 340 h 400" name="T37"/>
                <a:gd fmla="*/ 350 w 400" name="T38"/>
                <a:gd fmla="*/ 50 h 400" name="T39"/>
                <a:gd fmla="*/ 310 w 400" name="T40"/>
                <a:gd fmla="*/ 67 h 400" name="T41"/>
                <a:gd fmla="*/ 333 w 400" name="T42"/>
                <a:gd fmla="*/ 89 h 400" name="T43"/>
                <a:gd fmla="*/ 66 w 400" name="T44"/>
                <a:gd fmla="*/ 311 h 400" name="T45"/>
                <a:gd fmla="*/ 50 w 400" name="T46"/>
                <a:gd fmla="*/ 350 h 400" name="T47"/>
                <a:gd fmla="*/ 89 w 400" name="T48"/>
                <a:gd fmla="*/ 333 h 400" name="T49"/>
                <a:gd fmla="*/ 66 w 400" name="T50"/>
                <a:gd fmla="*/ 311 h 400" name="T51"/>
                <a:gd fmla="*/ 50 w 400" name="T52"/>
                <a:gd fmla="*/ 50 h 400" name="T53"/>
                <a:gd fmla="*/ 66 w 400" name="T54"/>
                <a:gd fmla="*/ 89 h 400" name="T55"/>
                <a:gd fmla="*/ 89 w 400" name="T56"/>
                <a:gd fmla="*/ 67 h 400" name="T57"/>
                <a:gd fmla="*/ 310 w 400" name="T58"/>
                <a:gd fmla="*/ 333 h 400" name="T59"/>
                <a:gd fmla="*/ 350 w 400" name="T60"/>
                <a:gd fmla="*/ 350 h 400" name="T61"/>
                <a:gd fmla="*/ 333 w 400" name="T62"/>
                <a:gd fmla="*/ 311 h 400" name="T63"/>
                <a:gd fmla="*/ 310 w 400" name="T64"/>
                <a:gd fmla="*/ 333 h 40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0" w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bIns="60841" lIns="121682" rIns="121682" tIns="60841"/>
            <a:lstStyle/>
            <a:p>
              <a:pPr defTabSz="121729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089312" y="3936995"/>
              <a:ext cx="2132065" cy="852661"/>
            </a:xfrm>
            <a:custGeom>
              <a:gdLst>
                <a:gd fmla="*/ 0 w 2132065" name="connsiteX0"/>
                <a:gd fmla="*/ 0 h 852826" name="connsiteY0"/>
                <a:gd fmla="*/ 1705652 w 2132065" name="connsiteX1"/>
                <a:gd fmla="*/ 0 h 852826" name="connsiteY1"/>
                <a:gd fmla="*/ 2132065 w 2132065" name="connsiteX2"/>
                <a:gd fmla="*/ 426413 h 852826" name="connsiteY2"/>
                <a:gd fmla="*/ 1705652 w 2132065" name="connsiteX3"/>
                <a:gd fmla="*/ 852826 h 852826" name="connsiteY3"/>
                <a:gd fmla="*/ 0 w 2132065" name="connsiteX4"/>
                <a:gd fmla="*/ 852826 h 852826" name="connsiteY4"/>
                <a:gd fmla="*/ 426413 w 2132065" name="connsiteX5"/>
                <a:gd fmla="*/ 426413 h 852826" name="connsiteY5"/>
                <a:gd fmla="*/ 0 w 2132065" name="connsiteX6"/>
                <a:gd fmla="*/ 0 h 85282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52826" w="2132065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5080" lIns="436573" rIns="426413" tIns="5080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8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1978334" y="4059258"/>
              <a:ext cx="352434" cy="352497"/>
            </a:xfrm>
            <a:custGeom>
              <a:gdLst>
                <a:gd fmla="*/ 390 w 403" name="T0"/>
                <a:gd fmla="*/ 150 h 404" name="T1"/>
                <a:gd fmla="*/ 241 w 403" name="T2"/>
                <a:gd fmla="*/ 110 h 404" name="T3"/>
                <a:gd fmla="*/ 215 w 403" name="T4"/>
                <a:gd fmla="*/ 13 h 404" name="T5"/>
                <a:gd fmla="*/ 195 w 403" name="T6"/>
                <a:gd fmla="*/ 2 h 404" name="T7"/>
                <a:gd fmla="*/ 14 w 403" name="T8"/>
                <a:gd fmla="*/ 51 h 404" name="T9"/>
                <a:gd fmla="*/ 2 w 403" name="T10"/>
                <a:gd fmla="*/ 70 h 404" name="T11"/>
                <a:gd fmla="*/ 67 w 403" name="T12"/>
                <a:gd fmla="*/ 311 h 404" name="T13"/>
                <a:gd fmla="*/ 86 w 403" name="T14"/>
                <a:gd fmla="*/ 322 h 404" name="T15"/>
                <a:gd fmla="*/ 159 w 403" name="T16"/>
                <a:gd fmla="*/ 302 h 404" name="T17"/>
                <a:gd fmla="*/ 149 w 403" name="T18"/>
                <a:gd fmla="*/ 339 h 404" name="T19"/>
                <a:gd fmla="*/ 160 w 403" name="T20"/>
                <a:gd fmla="*/ 358 h 404" name="T21"/>
                <a:gd fmla="*/ 322 w 403" name="T22"/>
                <a:gd fmla="*/ 401 h 404" name="T23"/>
                <a:gd fmla="*/ 342 w 403" name="T24"/>
                <a:gd fmla="*/ 391 h 404" name="T25"/>
                <a:gd fmla="*/ 401 w 403" name="T26"/>
                <a:gd fmla="*/ 169 h 404" name="T27"/>
                <a:gd fmla="*/ 390 w 403" name="T28"/>
                <a:gd fmla="*/ 150 h 404" name="T29"/>
                <a:gd fmla="*/ 34 w 403" name="T30"/>
                <a:gd fmla="*/ 75 h 404" name="T31"/>
                <a:gd fmla="*/ 191 w 403" name="T32"/>
                <a:gd fmla="*/ 33 h 404" name="T33"/>
                <a:gd fmla="*/ 249 w 403" name="T34"/>
                <a:gd fmla="*/ 249 h 404" name="T35"/>
                <a:gd fmla="*/ 92 w 403" name="T36"/>
                <a:gd fmla="*/ 291 h 404" name="T37"/>
                <a:gd fmla="*/ 34 w 403" name="T38"/>
                <a:gd fmla="*/ 75 h 404" name="T39"/>
                <a:gd fmla="*/ 315 w 403" name="T40"/>
                <a:gd fmla="*/ 371 h 404" name="T41"/>
                <a:gd fmla="*/ 179 w 403" name="T42"/>
                <a:gd fmla="*/ 334 h 404" name="T43"/>
                <a:gd fmla="*/ 190 w 403" name="T44"/>
                <a:gd fmla="*/ 294 h 404" name="T45"/>
                <a:gd fmla="*/ 268 w 403" name="T46"/>
                <a:gd fmla="*/ 273 h 404" name="T47"/>
                <a:gd fmla="*/ 279 w 403" name="T48"/>
                <a:gd fmla="*/ 254 h 404" name="T49"/>
                <a:gd fmla="*/ 249 w 403" name="T50"/>
                <a:gd fmla="*/ 142 h 404" name="T51"/>
                <a:gd fmla="*/ 368 w 403" name="T52"/>
                <a:gd fmla="*/ 174 h 404" name="T53"/>
                <a:gd fmla="*/ 315 w 403" name="T54"/>
                <a:gd fmla="*/ 371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2" w="402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bIns="60841" lIns="121682" rIns="121682" tIns="60841"/>
            <a:lstStyle/>
            <a:p>
              <a:pPr defTabSz="121729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89312" y="4908743"/>
              <a:ext cx="2132065" cy="852661"/>
            </a:xfrm>
            <a:custGeom>
              <a:gdLst>
                <a:gd fmla="*/ 0 w 2132065" name="connsiteX0"/>
                <a:gd fmla="*/ 0 h 852826" name="connsiteY0"/>
                <a:gd fmla="*/ 1705652 w 2132065" name="connsiteX1"/>
                <a:gd fmla="*/ 0 h 852826" name="connsiteY1"/>
                <a:gd fmla="*/ 2132065 w 2132065" name="connsiteX2"/>
                <a:gd fmla="*/ 426413 h 852826" name="connsiteY2"/>
                <a:gd fmla="*/ 1705652 w 2132065" name="connsiteX3"/>
                <a:gd fmla="*/ 852826 h 852826" name="connsiteY3"/>
                <a:gd fmla="*/ 0 w 2132065" name="connsiteX4"/>
                <a:gd fmla="*/ 852826 h 852826" name="connsiteY4"/>
                <a:gd fmla="*/ 426413 w 2132065" name="connsiteX5"/>
                <a:gd fmla="*/ 426413 h 852826" name="connsiteY5"/>
                <a:gd fmla="*/ 0 w 2132065" name="connsiteX6"/>
                <a:gd fmla="*/ 0 h 85282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52826" w="2132065">
                  <a:moveTo>
                    <a:pt x="0" y="0"/>
                  </a:moveTo>
                  <a:lnTo>
                    <a:pt x="1705652" y="0"/>
                  </a:lnTo>
                  <a:lnTo>
                    <a:pt x="2132065" y="426413"/>
                  </a:lnTo>
                  <a:lnTo>
                    <a:pt x="1705652" y="852826"/>
                  </a:lnTo>
                  <a:lnTo>
                    <a:pt x="0" y="852826"/>
                  </a:lnTo>
                  <a:lnTo>
                    <a:pt x="426413" y="42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 algn="ctr" cap="flat" cmpd="sng" w="25400">
              <a:noFill/>
              <a:prstDash val="solid"/>
            </a:ln>
            <a:effectLst/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bIns="5080" lIns="436573" rIns="426413" tIns="5080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b="1" lang="en-US" sz="800">
                <a:solidFill>
                  <a:sysClr lastClr="FFFFFF" val="window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2016435" y="5094518"/>
              <a:ext cx="288932" cy="300098"/>
            </a:xfrm>
            <a:custGeom>
              <a:gdLst>
                <a:gd fmla="*/ 103 w 274" name="T0"/>
                <a:gd fmla="*/ 284 h 284" name="T1"/>
                <a:gd fmla="*/ 80 w 274" name="T2"/>
                <a:gd fmla="*/ 273 h 284" name="T3"/>
                <a:gd fmla="*/ 9 w 274" name="T4"/>
                <a:gd fmla="*/ 178 h 284" name="T5"/>
                <a:gd fmla="*/ 14 w 274" name="T6"/>
                <a:gd fmla="*/ 139 h 284" name="T7"/>
                <a:gd fmla="*/ 53 w 274" name="T8"/>
                <a:gd fmla="*/ 145 h 284" name="T9"/>
                <a:gd fmla="*/ 100 w 274" name="T10"/>
                <a:gd fmla="*/ 207 h 284" name="T11"/>
                <a:gd fmla="*/ 219 w 274" name="T12"/>
                <a:gd fmla="*/ 17 h 284" name="T13"/>
                <a:gd fmla="*/ 257 w 274" name="T14"/>
                <a:gd fmla="*/ 8 h 284" name="T15"/>
                <a:gd fmla="*/ 266 w 274" name="T16"/>
                <a:gd fmla="*/ 47 h 284" name="T17"/>
                <a:gd fmla="*/ 126 w 274" name="T18"/>
                <a:gd fmla="*/ 271 h 284" name="T19"/>
                <a:gd fmla="*/ 104 w 274" name="T20"/>
                <a:gd fmla="*/ 284 h 284" name="T21"/>
                <a:gd fmla="*/ 103 w 274" name="T22"/>
                <a:gd fmla="*/ 284 h 2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4" w="27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bIns="60841" lIns="121682" rIns="121682" tIns="60841"/>
            <a:lstStyle/>
            <a:p>
              <a:pPr defTabSz="121729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3190">
                <a:solidFill>
                  <a:srgbClr val="5C5C5C"/>
                </a:solidFill>
                <a:latin charset="-122" panose="020b0503020204020204" pitchFamily="34" typeface="微软雅黑"/>
                <a:ea typeface="+mn-ea"/>
              </a:endParaRPr>
            </a:p>
          </p:txBody>
        </p:sp>
      </p:grpSp>
      <p:sp>
        <p:nvSpPr>
          <p:cNvPr id="19466" name="文本框 17"/>
          <p:cNvSpPr txBox="1">
            <a:spLocks noChangeArrowheads="1"/>
          </p:cNvSpPr>
          <p:nvPr/>
        </p:nvSpPr>
        <p:spPr bwMode="auto">
          <a:xfrm>
            <a:off x="1663700" y="54102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市场趋势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9469" name="文本框 20"/>
          <p:cNvSpPr txBox="1">
            <a:spLocks noChangeArrowheads="1"/>
          </p:cNvSpPr>
          <p:nvPr/>
        </p:nvSpPr>
        <p:spPr bwMode="auto">
          <a:xfrm>
            <a:off x="1654175" y="44958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竞争对手</a:t>
            </a:r>
          </a:p>
        </p:txBody>
      </p:sp>
      <p:sp>
        <p:nvSpPr>
          <p:cNvPr id="19470" name="文本框 21"/>
          <p:cNvSpPr txBox="1">
            <a:spLocks noChangeArrowheads="1"/>
          </p:cNvSpPr>
          <p:nvPr/>
        </p:nvSpPr>
        <p:spPr bwMode="auto">
          <a:xfrm>
            <a:off x="1654175" y="3544888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市场结构</a:t>
            </a:r>
          </a:p>
        </p:txBody>
      </p:sp>
      <p:sp>
        <p:nvSpPr>
          <p:cNvPr id="19471" name="文本框 22"/>
          <p:cNvSpPr txBox="1">
            <a:spLocks noChangeArrowheads="1"/>
          </p:cNvSpPr>
          <p:nvPr/>
        </p:nvSpPr>
        <p:spPr bwMode="auto">
          <a:xfrm>
            <a:off x="1654175" y="2560638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市场规模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28575"/>
            <a:ext cx="1222375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0484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产品特色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281" r="2"/>
          <a:stretch>
            <a:fillRect/>
          </a:stretch>
        </p:blipFill>
        <p:spPr bwMode="auto">
          <a:xfrm>
            <a:off x="1001713" y="2055813"/>
            <a:ext cx="538003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891338" y="2836863"/>
            <a:ext cx="4073525" cy="2489200"/>
            <a:chOff x="6890983" y="2836227"/>
            <a:chExt cx="4073768" cy="2489807"/>
          </a:xfrm>
        </p:grpSpPr>
        <p:sp>
          <p:nvSpPr>
            <p:cNvPr id="21510" name="矩形 3"/>
            <p:cNvSpPr>
              <a:spLocks noChangeArrowheads="1"/>
            </p:cNvSpPr>
            <p:nvPr/>
          </p:nvSpPr>
          <p:spPr bwMode="auto">
            <a:xfrm>
              <a:off x="6890984" y="2836227"/>
              <a:ext cx="3391819" cy="39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grpSp>
          <p:nvGrpSpPr>
            <p:cNvPr id="21511" name="组合 4"/>
            <p:cNvGrpSpPr/>
            <p:nvPr/>
          </p:nvGrpSpPr>
          <p:grpSpPr>
            <a:xfrm>
              <a:off x="6992423" y="3427505"/>
              <a:ext cx="3971443" cy="550703"/>
              <a:chOff x="6586578" y="2807988"/>
              <a:chExt cx="3971443" cy="550703"/>
            </a:xfrm>
          </p:grpSpPr>
          <p:sp>
            <p:nvSpPr>
              <p:cNvPr id="21522" name="矩形 15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18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我们工作室致力于专业PPT模板的发布，并为您提供专业的PPT个性定制服务。</a:t>
                </a:r>
              </a:p>
            </p:txBody>
          </p:sp>
          <p:grpSp>
            <p:nvGrpSpPr>
              <p:cNvPr id="21523" name="组合 16"/>
              <p:cNvGrpSpPr/>
              <p:nvPr/>
            </p:nvGrpSpPr>
            <p:grpSpPr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6586744" y="2807404"/>
                  <a:ext cx="535019" cy="535117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25" name="矩形 18"/>
                <p:cNvSpPr>
                  <a:spLocks noChangeArrowheads="1"/>
                </p:cNvSpPr>
                <p:nvPr/>
              </p:nvSpPr>
              <p:spPr bwMode="auto">
                <a:xfrm>
                  <a:off x="6586577" y="2875527"/>
                  <a:ext cx="595480" cy="39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/>
                  <a:r>
                    <a:rPr altLang="zh-CN" b="1" i="1" lang="en-US" sz="2000">
                      <a:solidFill>
                        <a:srgbClr val="FFFFFF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01</a:t>
                  </a:r>
                </a:p>
              </p:txBody>
            </p:sp>
          </p:grpSp>
        </p:grpSp>
        <p:grpSp>
          <p:nvGrpSpPr>
            <p:cNvPr id="21512" name="组合 5"/>
            <p:cNvGrpSpPr/>
            <p:nvPr/>
          </p:nvGrpSpPr>
          <p:grpSpPr>
            <a:xfrm>
              <a:off x="6992423" y="4103358"/>
              <a:ext cx="3971443" cy="550702"/>
              <a:chOff x="6586578" y="2807988"/>
              <a:chExt cx="3971443" cy="550702"/>
            </a:xfrm>
          </p:grpSpPr>
          <p:sp>
            <p:nvSpPr>
              <p:cNvPr id="21518" name="矩形 11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18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我们工作室致力于专业PPT模板的发布，并为您提供专业的PPT个性定制服务。</a:t>
                </a:r>
              </a:p>
            </p:txBody>
          </p:sp>
          <p:grpSp>
            <p:nvGrpSpPr>
              <p:cNvPr id="21519" name="组合 12"/>
              <p:cNvGrpSpPr/>
              <p:nvPr/>
            </p:nvGrpSpPr>
            <p:grpSpPr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6586744" y="2807991"/>
                  <a:ext cx="535019" cy="535117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21" name="矩形 14"/>
                <p:cNvSpPr>
                  <a:spLocks noChangeArrowheads="1"/>
                </p:cNvSpPr>
                <p:nvPr/>
              </p:nvSpPr>
              <p:spPr bwMode="auto">
                <a:xfrm>
                  <a:off x="6586577" y="2875527"/>
                  <a:ext cx="595480" cy="39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/>
                  <a:r>
                    <a:rPr altLang="zh-CN" b="1" i="1" lang="en-US" sz="2000">
                      <a:solidFill>
                        <a:srgbClr val="FFFFFF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02</a:t>
                  </a:r>
                </a:p>
              </p:txBody>
            </p:sp>
          </p:grpSp>
        </p:grpSp>
        <p:grpSp>
          <p:nvGrpSpPr>
            <p:cNvPr id="21513" name="组合 6"/>
            <p:cNvGrpSpPr/>
            <p:nvPr/>
          </p:nvGrpSpPr>
          <p:grpSpPr>
            <a:xfrm>
              <a:off x="6993308" y="4775332"/>
              <a:ext cx="3971443" cy="550702"/>
              <a:chOff x="6586578" y="2807988"/>
              <a:chExt cx="3971443" cy="550702"/>
            </a:xfrm>
          </p:grpSpPr>
          <p:sp>
            <p:nvSpPr>
              <p:cNvPr id="21514" name="矩形 7"/>
              <p:cNvSpPr>
                <a:spLocks noChangeArrowheads="1"/>
              </p:cNvSpPr>
              <p:nvPr/>
            </p:nvSpPr>
            <p:spPr bwMode="auto">
              <a:xfrm>
                <a:off x="7299489" y="2835470"/>
                <a:ext cx="3258532" cy="518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我们工作室致力于专业PPT模板的发布，并为您提供专业的PPT个性定制服务。</a:t>
                </a:r>
              </a:p>
            </p:txBody>
          </p:sp>
          <p:grpSp>
            <p:nvGrpSpPr>
              <p:cNvPr id="21515" name="组合 8"/>
              <p:cNvGrpSpPr/>
              <p:nvPr/>
            </p:nvGrpSpPr>
            <p:grpSpPr>
              <a:xfrm>
                <a:off x="6586578" y="2807988"/>
                <a:ext cx="595480" cy="535188"/>
                <a:chOff x="6586578" y="2807988"/>
                <a:chExt cx="595480" cy="535188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585859" y="2807693"/>
                  <a:ext cx="535019" cy="535118"/>
                </a:xfrm>
                <a:prstGeom prst="ellipse">
                  <a:avLst/>
                </a:prstGeom>
                <a:solidFill>
                  <a:srgbClr val="055A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17" name="矩形 10"/>
                <p:cNvSpPr>
                  <a:spLocks noChangeArrowheads="1"/>
                </p:cNvSpPr>
                <p:nvPr/>
              </p:nvSpPr>
              <p:spPr bwMode="auto">
                <a:xfrm>
                  <a:off x="6586577" y="2875527"/>
                  <a:ext cx="595480" cy="39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/>
                  <a:r>
                    <a:rPr altLang="zh-CN" b="1" i="1" lang="en-US" sz="2000">
                      <a:solidFill>
                        <a:srgbClr val="FFFFFF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03</a:t>
                  </a:r>
                </a:p>
              </p:txBody>
            </p:sp>
          </p:grpSp>
        </p:grpSp>
      </p:grpSp>
      <p:cxnSp>
        <p:nvCxnSpPr>
          <p:cNvPr id="20" name="直接连接符 19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2"/>
          <p:cNvSpPr/>
          <p:nvPr/>
        </p:nvSpPr>
        <p:spPr>
          <a:xfrm>
            <a:off x="0" y="1588"/>
            <a:ext cx="12212638" cy="6856412"/>
          </a:xfrm>
          <a:prstGeom prst="rect">
            <a:avLst/>
          </a:prstGeom>
          <a:solidFill>
            <a:srgbClr val="242C34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0931" lIns="121862" rIns="121862" tIns="60931"/>
          <a:lstStyle/>
          <a:p>
            <a:pPr algn="ctr"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150">
              <a:solidFill>
                <a:srgbClr val="216BA9">
                  <a:lumMod val="50000"/>
                </a:srgbClr>
              </a:solidFill>
              <a:latin typeface="Calibri Ligh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835150"/>
            <a:ext cx="5734050" cy="5033963"/>
            <a:chOff x="0" y="1834681"/>
            <a:chExt cx="5734051" cy="5034894"/>
          </a:xfrm>
        </p:grpSpPr>
        <p:pic>
          <p:nvPicPr>
            <p:cNvPr descr="Smart-Mobile-Mockup-Template.png" id="22553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834681"/>
              <a:ext cx="5734051" cy="503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4" name="组合 5"/>
            <p:cNvGrpSpPr/>
            <p:nvPr/>
          </p:nvGrpSpPr>
          <p:grpSpPr>
            <a:xfrm rot="193907">
              <a:off x="2702299" y="2298440"/>
              <a:ext cx="2770238" cy="3876109"/>
              <a:chOff x="4927601" y="1757680"/>
              <a:chExt cx="2275840" cy="4027943"/>
            </a:xfrm>
          </p:grpSpPr>
          <p:sp>
            <p:nvSpPr>
              <p:cNvPr id="11" name="直角三角形 10"/>
              <p:cNvSpPr/>
              <p:nvPr/>
            </p:nvSpPr>
            <p:spPr>
              <a:xfrm>
                <a:off x="4926730" y="1757596"/>
                <a:ext cx="2275799" cy="4002877"/>
              </a:xfrm>
              <a:prstGeom prst="rtTriangle">
                <a:avLst/>
              </a:prstGeom>
              <a:solidFill>
                <a:srgbClr val="0605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0800000">
                <a:off x="4926458" y="1780752"/>
                <a:ext cx="2275798" cy="4002877"/>
              </a:xfrm>
              <a:prstGeom prst="rtTriangle">
                <a:avLst/>
              </a:prstGeom>
              <a:solidFill>
                <a:srgbClr val="055A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50701" y="3873287"/>
              <a:ext cx="672083" cy="750340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8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7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gdLst>
                  <a:gd fmla="*/ 115 w 231" name="T0"/>
                  <a:gd fmla="*/ 28 h 81" name="T1"/>
                  <a:gd fmla="*/ 30 w 231" name="T2"/>
                  <a:gd fmla="*/ 28 h 81" name="T3"/>
                  <a:gd fmla="*/ 25 w 231" name="T4"/>
                  <a:gd fmla="*/ 30 h 81" name="T5"/>
                  <a:gd fmla="*/ 2 w 231" name="T6"/>
                  <a:gd fmla="*/ 50 h 81" name="T7"/>
                  <a:gd fmla="*/ 0 w 231" name="T8"/>
                  <a:gd fmla="*/ 54 h 81" name="T9"/>
                  <a:gd fmla="*/ 0 w 231" name="T10"/>
                  <a:gd fmla="*/ 55 h 81" name="T11"/>
                  <a:gd fmla="*/ 2 w 231" name="T12"/>
                  <a:gd fmla="*/ 60 h 81" name="T13"/>
                  <a:gd fmla="*/ 25 w 231" name="T14"/>
                  <a:gd fmla="*/ 79 h 81" name="T15"/>
                  <a:gd fmla="*/ 30 w 231" name="T16"/>
                  <a:gd fmla="*/ 81 h 81" name="T17"/>
                  <a:gd fmla="*/ 229 w 231" name="T18"/>
                  <a:gd fmla="*/ 81 h 81" name="T19"/>
                  <a:gd fmla="*/ 231 w 231" name="T20"/>
                  <a:gd fmla="*/ 78 h 81" name="T21"/>
                  <a:gd fmla="*/ 231 w 231" name="T22"/>
                  <a:gd fmla="*/ 31 h 81" name="T23"/>
                  <a:gd fmla="*/ 229 w 231" name="T24"/>
                  <a:gd fmla="*/ 28 h 81" name="T25"/>
                  <a:gd fmla="*/ 142 w 231" name="T26"/>
                  <a:gd fmla="*/ 28 h 81" name="T27"/>
                  <a:gd fmla="*/ 142 w 231" name="T28"/>
                  <a:gd fmla="*/ 13 h 81" name="T29"/>
                  <a:gd fmla="*/ 142 w 231" name="T30"/>
                  <a:gd fmla="*/ 0 h 81" name="T31"/>
                  <a:gd fmla="*/ 115 w 231" name="T32"/>
                  <a:gd fmla="*/ 0 h 81" name="T33"/>
                  <a:gd fmla="*/ 115 w 231" name="T34"/>
                  <a:gd fmla="*/ 13 h 81" name="T35"/>
                  <a:gd fmla="*/ 115 w 231" name="T36"/>
                  <a:gd fmla="*/ 28 h 8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1" w="23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76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gdLst>
                  <a:gd fmla="*/ 89 w 231" name="T0"/>
                  <a:gd fmla="*/ 27 h 80" name="T1"/>
                  <a:gd fmla="*/ 3 w 231" name="T2"/>
                  <a:gd fmla="*/ 27 h 80" name="T3"/>
                  <a:gd fmla="*/ 0 w 231" name="T4"/>
                  <a:gd fmla="*/ 30 h 80" name="T5"/>
                  <a:gd fmla="*/ 0 w 231" name="T6"/>
                  <a:gd fmla="*/ 77 h 80" name="T7"/>
                  <a:gd fmla="*/ 3 w 231" name="T8"/>
                  <a:gd fmla="*/ 80 h 80" name="T9"/>
                  <a:gd fmla="*/ 202 w 231" name="T10"/>
                  <a:gd fmla="*/ 80 h 80" name="T11"/>
                  <a:gd fmla="*/ 206 w 231" name="T12"/>
                  <a:gd fmla="*/ 78 h 80" name="T13"/>
                  <a:gd fmla="*/ 229 w 231" name="T14"/>
                  <a:gd fmla="*/ 59 h 80" name="T15"/>
                  <a:gd fmla="*/ 231 w 231" name="T16"/>
                  <a:gd fmla="*/ 54 h 80" name="T17"/>
                  <a:gd fmla="*/ 231 w 231" name="T18"/>
                  <a:gd fmla="*/ 53 h 80" name="T19"/>
                  <a:gd fmla="*/ 229 w 231" name="T20"/>
                  <a:gd fmla="*/ 49 h 80" name="T21"/>
                  <a:gd fmla="*/ 206 w 231" name="T22"/>
                  <a:gd fmla="*/ 29 h 80" name="T23"/>
                  <a:gd fmla="*/ 202 w 231" name="T24"/>
                  <a:gd fmla="*/ 27 h 80" name="T25"/>
                  <a:gd fmla="*/ 116 w 231" name="T26"/>
                  <a:gd fmla="*/ 27 h 80" name="T27"/>
                  <a:gd fmla="*/ 116 w 231" name="T28"/>
                  <a:gd fmla="*/ 12 h 80" name="T29"/>
                  <a:gd fmla="*/ 116 w 231" name="T30"/>
                  <a:gd fmla="*/ 1 h 80" name="T31"/>
                  <a:gd fmla="*/ 116 w 231" name="T32"/>
                  <a:gd fmla="*/ 0 h 80" name="T33"/>
                  <a:gd fmla="*/ 89 w 231" name="T34"/>
                  <a:gd fmla="*/ 0 h 80" name="T35"/>
                  <a:gd fmla="*/ 89 w 231" name="T36"/>
                  <a:gd fmla="*/ 1 h 80" name="T37"/>
                  <a:gd fmla="*/ 89 w 231" name="T38"/>
                  <a:gd fmla="*/ 12 h 80" name="T39"/>
                  <a:gd fmla="*/ 89 w 231" name="T40"/>
                  <a:gd fmla="*/ 27 h 8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80" w="231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456363" y="1979613"/>
            <a:ext cx="4789487" cy="731837"/>
            <a:chOff x="6455948" y="1980034"/>
            <a:chExt cx="4790086" cy="731425"/>
          </a:xfrm>
        </p:grpSpPr>
        <p:grpSp>
          <p:nvGrpSpPr>
            <p:cNvPr id="22549" name="组合 13"/>
            <p:cNvGrpSpPr/>
            <p:nvPr/>
          </p:nvGrpSpPr>
          <p:grpSpPr>
            <a:xfrm>
              <a:off x="6455948" y="1980034"/>
              <a:ext cx="731425" cy="731425"/>
              <a:chOff x="6467194" y="2234677"/>
              <a:chExt cx="731425" cy="731425"/>
            </a:xfrm>
          </p:grpSpPr>
          <p:sp>
            <p:nvSpPr>
              <p:cNvPr id="16" name="Rectangle 73"/>
              <p:cNvSpPr/>
              <p:nvPr/>
            </p:nvSpPr>
            <p:spPr>
              <a:xfrm>
                <a:off x="6467194" y="2234677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bIns="22857" lIns="45714" rIns="45714" tIns="22857"/>
              <a:lstStyle/>
              <a:p>
                <a:pPr algn="ctr"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6689472" y="2485361"/>
                <a:ext cx="265145" cy="204672"/>
              </a:xfrm>
              <a:custGeom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b="b" l="0" r="r" t="0"/>
                <a:pathLst>
                  <a:path h="45" w="59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bIns="22857" lIns="45714" rIns="45714" tIns="22857"/>
              <a:lstStyle/>
              <a:p>
                <a:pPr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7519564" y="2087497"/>
              <a:ext cx="3726468" cy="51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6363" y="3092450"/>
            <a:ext cx="4789487" cy="731838"/>
            <a:chOff x="6455948" y="3092416"/>
            <a:chExt cx="4790086" cy="731425"/>
          </a:xfrm>
        </p:grpSpPr>
        <p:grpSp>
          <p:nvGrpSpPr>
            <p:cNvPr id="22545" name="组合 18"/>
            <p:cNvGrpSpPr/>
            <p:nvPr/>
          </p:nvGrpSpPr>
          <p:grpSpPr>
            <a:xfrm>
              <a:off x="6455948" y="3092416"/>
              <a:ext cx="731425" cy="731425"/>
              <a:chOff x="6467194" y="3347059"/>
              <a:chExt cx="731425" cy="731425"/>
            </a:xfrm>
          </p:grpSpPr>
          <p:sp>
            <p:nvSpPr>
              <p:cNvPr id="21" name="Rectangle 78"/>
              <p:cNvSpPr/>
              <p:nvPr/>
            </p:nvSpPr>
            <p:spPr>
              <a:xfrm>
                <a:off x="6467194" y="3347059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bIns="22857" lIns="45714" rIns="45714" tIns="22857"/>
              <a:lstStyle/>
              <a:p>
                <a:pPr algn="ctr"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29"/>
              <p:cNvSpPr/>
              <p:nvPr/>
            </p:nvSpPr>
            <p:spPr bwMode="auto">
              <a:xfrm>
                <a:off x="6689472" y="3615196"/>
                <a:ext cx="265145" cy="204671"/>
              </a:xfrm>
              <a:custGeom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b="b" l="0" r="r" t="0"/>
                <a:pathLst>
                  <a:path h="45" w="59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bIns="22857" lIns="45714" rIns="45714" tIns="22857"/>
              <a:lstStyle/>
              <a:p>
                <a:pPr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6" name="TextBox 35"/>
            <p:cNvSpPr txBox="1">
              <a:spLocks noChangeArrowheads="1"/>
            </p:cNvSpPr>
            <p:nvPr/>
          </p:nvSpPr>
          <p:spPr bwMode="auto">
            <a:xfrm>
              <a:off x="7519564" y="3196517"/>
              <a:ext cx="3726468" cy="51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56363" y="4189413"/>
            <a:ext cx="4789487" cy="731837"/>
            <a:chOff x="6455948" y="4189547"/>
            <a:chExt cx="4790086" cy="731425"/>
          </a:xfrm>
        </p:grpSpPr>
        <p:grpSp>
          <p:nvGrpSpPr>
            <p:cNvPr id="22541" name="组合 23"/>
            <p:cNvGrpSpPr/>
            <p:nvPr/>
          </p:nvGrpSpPr>
          <p:grpSpPr>
            <a:xfrm>
              <a:off x="6455948" y="4189547"/>
              <a:ext cx="731425" cy="731425"/>
              <a:chOff x="6467194" y="4444190"/>
              <a:chExt cx="731425" cy="731425"/>
            </a:xfrm>
          </p:grpSpPr>
          <p:sp>
            <p:nvSpPr>
              <p:cNvPr id="26" name="Rectangle 83"/>
              <p:cNvSpPr/>
              <p:nvPr/>
            </p:nvSpPr>
            <p:spPr>
              <a:xfrm>
                <a:off x="6467194" y="4444190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bIns="22857" lIns="45714" rIns="45714" tIns="22857"/>
              <a:lstStyle/>
              <a:p>
                <a:pPr algn="ctr"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6689472" y="4693287"/>
                <a:ext cx="265145" cy="204673"/>
              </a:xfrm>
              <a:custGeom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b="b" l="0" r="r" t="0"/>
                <a:pathLst>
                  <a:path h="45" w="59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bIns="22857" lIns="45714" rIns="45714" tIns="22857"/>
              <a:lstStyle/>
              <a:p>
                <a:pPr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42" name="TextBox 35"/>
            <p:cNvSpPr txBox="1">
              <a:spLocks noChangeArrowheads="1"/>
            </p:cNvSpPr>
            <p:nvPr/>
          </p:nvSpPr>
          <p:spPr bwMode="auto">
            <a:xfrm>
              <a:off x="7519564" y="4279638"/>
              <a:ext cx="3726468" cy="51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56363" y="5302250"/>
            <a:ext cx="4789487" cy="731838"/>
            <a:chOff x="6455948" y="5301929"/>
            <a:chExt cx="4790086" cy="731425"/>
          </a:xfrm>
        </p:grpSpPr>
        <p:grpSp>
          <p:nvGrpSpPr>
            <p:cNvPr id="22537" name="组合 28"/>
            <p:cNvGrpSpPr/>
            <p:nvPr/>
          </p:nvGrpSpPr>
          <p:grpSpPr>
            <a:xfrm>
              <a:off x="6455948" y="5301929"/>
              <a:ext cx="731425" cy="731425"/>
              <a:chOff x="6467194" y="5556572"/>
              <a:chExt cx="731425" cy="731425"/>
            </a:xfrm>
          </p:grpSpPr>
          <p:sp>
            <p:nvSpPr>
              <p:cNvPr id="31" name="Rectangle 87"/>
              <p:cNvSpPr/>
              <p:nvPr/>
            </p:nvSpPr>
            <p:spPr>
              <a:xfrm>
                <a:off x="6467194" y="5556572"/>
                <a:ext cx="731928" cy="731425"/>
              </a:xfrm>
              <a:prstGeom prst="rect">
                <a:avLst/>
              </a:prstGeom>
              <a:solidFill>
                <a:srgbClr val="055AA3"/>
              </a:solidFill>
              <a:ln algn="ctr" cap="flat" cmpd="sng" w="9525">
                <a:noFill/>
                <a:prstDash val="solid"/>
              </a:ln>
              <a:effectLst/>
            </p:spPr>
            <p:txBody>
              <a:bodyPr anchor="ctr" bIns="22857" lIns="45714" rIns="45714" tIns="22857"/>
              <a:lstStyle/>
              <a:p>
                <a:pPr algn="ctr"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 bwMode="auto">
              <a:xfrm>
                <a:off x="6689472" y="5812016"/>
                <a:ext cx="265145" cy="204671"/>
              </a:xfrm>
              <a:custGeom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b="b" l="0" r="r" t="0"/>
                <a:pathLst>
                  <a:path h="45" w="59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 w="9525">
                <a:noFill/>
                <a:round/>
              </a:ln>
            </p:spPr>
            <p:txBody>
              <a:bodyPr bIns="22857" lIns="45714" rIns="45714" tIns="22857"/>
              <a:lstStyle/>
              <a:p>
                <a:pPr defTabSz="544195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150">
                  <a:solidFill>
                    <a:srgbClr val="737572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538" name="TextBox 35"/>
            <p:cNvSpPr txBox="1">
              <a:spLocks noChangeArrowheads="1"/>
            </p:cNvSpPr>
            <p:nvPr/>
          </p:nvSpPr>
          <p:spPr bwMode="auto">
            <a:xfrm>
              <a:off x="7519564" y="5406031"/>
              <a:ext cx="3726468" cy="51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139825" y="2028825"/>
            <a:ext cx="2840038" cy="1135063"/>
          </a:xfrm>
          <a:custGeom>
            <a:gdLst>
              <a:gd fmla="*/ 5639 w 7144" name="T0"/>
              <a:gd fmla="*/ 0 h 3558" name="T1"/>
              <a:gd fmla="*/ 0 w 7144" name="T2"/>
              <a:gd fmla="*/ 0 h 3558" name="T3"/>
              <a:gd fmla="*/ 1475 w 7144" name="T4"/>
              <a:gd fmla="*/ 1792 h 3558" name="T5"/>
              <a:gd fmla="*/ 0 w 7144" name="T6"/>
              <a:gd fmla="*/ 3557 h 3558" name="T7"/>
              <a:gd fmla="*/ 5669 w 7144" name="T8"/>
              <a:gd fmla="*/ 3557 h 3558" name="T9"/>
              <a:gd fmla="*/ 7143 w 7144" name="T10"/>
              <a:gd fmla="*/ 1792 h 3558" name="T11"/>
              <a:gd fmla="*/ 5639 w 7144" name="T12"/>
              <a:gd fmla="*/ 0 h 35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58" w="7144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anchor="ctr" bIns="60955" lIns="121910" rIns="121910" tIns="60955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502025" y="2028825"/>
            <a:ext cx="2841625" cy="1135063"/>
          </a:xfrm>
          <a:custGeom>
            <a:gdLst>
              <a:gd fmla="*/ 5668 w 7144" name="T0"/>
              <a:gd fmla="*/ 0 h 3558" name="T1"/>
              <a:gd fmla="*/ 0 w 7144" name="T2"/>
              <a:gd fmla="*/ 0 h 3558" name="T3"/>
              <a:gd fmla="*/ 1475 w 7144" name="T4"/>
              <a:gd fmla="*/ 1792 h 3558" name="T5"/>
              <a:gd fmla="*/ 0 w 7144" name="T6"/>
              <a:gd fmla="*/ 3557 h 3558" name="T7"/>
              <a:gd fmla="*/ 5668 w 7144" name="T8"/>
              <a:gd fmla="*/ 3557 h 3558" name="T9"/>
              <a:gd fmla="*/ 7143 w 7144" name="T10"/>
              <a:gd fmla="*/ 1792 h 3558" name="T11"/>
              <a:gd fmla="*/ 5668 w 7144" name="T12"/>
              <a:gd fmla="*/ 0 h 35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58" w="7144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anchor="ctr" bIns="60955" lIns="121910" rIns="121910" tIns="60955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5862638" y="2035175"/>
            <a:ext cx="2841625" cy="1135063"/>
          </a:xfrm>
          <a:custGeom>
            <a:gdLst>
              <a:gd fmla="*/ 5639 w 7144" name="T0"/>
              <a:gd fmla="*/ 0 h 3558" name="T1"/>
              <a:gd fmla="*/ 0 w 7144" name="T2"/>
              <a:gd fmla="*/ 0 h 3558" name="T3"/>
              <a:gd fmla="*/ 1475 w 7144" name="T4"/>
              <a:gd fmla="*/ 1792 h 3558" name="T5"/>
              <a:gd fmla="*/ 0 w 7144" name="T6"/>
              <a:gd fmla="*/ 3557 h 3558" name="T7"/>
              <a:gd fmla="*/ 5669 w 7144" name="T8"/>
              <a:gd fmla="*/ 3557 h 3558" name="T9"/>
              <a:gd fmla="*/ 7143 w 7144" name="T10"/>
              <a:gd fmla="*/ 1792 h 3558" name="T11"/>
              <a:gd fmla="*/ 5639 w 7144" name="T12"/>
              <a:gd fmla="*/ 0 h 35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58" w="7144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anchor="ctr" bIns="60955" lIns="121910" rIns="121910" tIns="60955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8226425" y="2028825"/>
            <a:ext cx="2841625" cy="1135063"/>
          </a:xfrm>
          <a:custGeom>
            <a:gdLst>
              <a:gd fmla="*/ 5668 w 7144" name="T0"/>
              <a:gd fmla="*/ 0 h 3558" name="T1"/>
              <a:gd fmla="*/ 0 w 7144" name="T2"/>
              <a:gd fmla="*/ 0 h 3558" name="T3"/>
              <a:gd fmla="*/ 1475 w 7144" name="T4"/>
              <a:gd fmla="*/ 1792 h 3558" name="T5"/>
              <a:gd fmla="*/ 0 w 7144" name="T6"/>
              <a:gd fmla="*/ 3557 h 3558" name="T7"/>
              <a:gd fmla="*/ 5668 w 7144" name="T8"/>
              <a:gd fmla="*/ 3557 h 3558" name="T9"/>
              <a:gd fmla="*/ 7143 w 7144" name="T10"/>
              <a:gd fmla="*/ 1792 h 3558" name="T11"/>
              <a:gd fmla="*/ 5668 w 7144" name="T12"/>
              <a:gd fmla="*/ 0 h 355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58" w="7144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055AA3"/>
          </a:solidFill>
          <a:ln>
            <a:noFill/>
          </a:ln>
          <a:effectLst/>
        </p:spPr>
        <p:txBody>
          <a:bodyPr anchor="ctr" bIns="60955" lIns="121910" rIns="121910" tIns="60955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6" name="Freeform 74"/>
          <p:cNvSpPr>
            <a:spLocks noChangeArrowheads="1"/>
          </p:cNvSpPr>
          <p:nvPr/>
        </p:nvSpPr>
        <p:spPr bwMode="auto">
          <a:xfrm>
            <a:off x="2306638" y="2282825"/>
            <a:ext cx="612775" cy="542925"/>
          </a:xfrm>
          <a:custGeom>
            <a:gdLst>
              <a:gd fmla="*/ 451 w 461" name="T0"/>
              <a:gd fmla="*/ 213 h 409" name="T1"/>
              <a:gd fmla="*/ 451 w 461" name="T2"/>
              <a:gd fmla="*/ 213 h 409" name="T3"/>
              <a:gd fmla="*/ 247 w 461" name="T4"/>
              <a:gd fmla="*/ 17 h 409" name="T5"/>
              <a:gd fmla="*/ 212 w 461" name="T6"/>
              <a:gd fmla="*/ 17 h 409" name="T7"/>
              <a:gd fmla="*/ 9 w 461" name="T8"/>
              <a:gd fmla="*/ 213 h 409" name="T9"/>
              <a:gd fmla="*/ 18 w 461" name="T10"/>
              <a:gd fmla="*/ 230 h 409" name="T11"/>
              <a:gd fmla="*/ 62 w 461" name="T12"/>
              <a:gd fmla="*/ 230 h 409" name="T13"/>
              <a:gd fmla="*/ 62 w 461" name="T14"/>
              <a:gd fmla="*/ 390 h 409" name="T15"/>
              <a:gd fmla="*/ 79 w 461" name="T16"/>
              <a:gd fmla="*/ 408 h 409" name="T17"/>
              <a:gd fmla="*/ 177 w 461" name="T18"/>
              <a:gd fmla="*/ 408 h 409" name="T19"/>
              <a:gd fmla="*/ 177 w 461" name="T20"/>
              <a:gd fmla="*/ 248 h 409" name="T21"/>
              <a:gd fmla="*/ 283 w 461" name="T22"/>
              <a:gd fmla="*/ 248 h 409" name="T23"/>
              <a:gd fmla="*/ 283 w 461" name="T24"/>
              <a:gd fmla="*/ 408 h 409" name="T25"/>
              <a:gd fmla="*/ 381 w 461" name="T26"/>
              <a:gd fmla="*/ 408 h 409" name="T27"/>
              <a:gd fmla="*/ 398 w 461" name="T28"/>
              <a:gd fmla="*/ 390 h 409" name="T29"/>
              <a:gd fmla="*/ 398 w 461" name="T30"/>
              <a:gd fmla="*/ 230 h 409" name="T31"/>
              <a:gd fmla="*/ 443 w 461" name="T32"/>
              <a:gd fmla="*/ 230 h 409" name="T33"/>
              <a:gd fmla="*/ 451 w 461" name="T34"/>
              <a:gd fmla="*/ 213 h 40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9" w="461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ysClr lastClr="FFFFFF" val="window"/>
          </a:solidFill>
          <a:ln>
            <a:noFill/>
          </a:ln>
          <a:effectLst/>
        </p:spPr>
        <p:txBody>
          <a:bodyPr anchor="ctr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7" name="Freeform 68"/>
          <p:cNvSpPr>
            <a:spLocks noChangeArrowheads="1"/>
          </p:cNvSpPr>
          <p:nvPr/>
        </p:nvSpPr>
        <p:spPr bwMode="auto">
          <a:xfrm>
            <a:off x="4772025" y="2316163"/>
            <a:ext cx="514350" cy="555625"/>
          </a:xfrm>
          <a:custGeom>
            <a:gdLst>
              <a:gd fmla="*/ 327 w 426" name="T0"/>
              <a:gd fmla="*/ 186 h 462" name="T1"/>
              <a:gd fmla="*/ 327 w 426" name="T2"/>
              <a:gd fmla="*/ 186 h 462" name="T3"/>
              <a:gd fmla="*/ 150 w 426" name="T4"/>
              <a:gd fmla="*/ 18 h 462" name="T5"/>
              <a:gd fmla="*/ 97 w 426" name="T6"/>
              <a:gd fmla="*/ 10 h 462" name="T7"/>
              <a:gd fmla="*/ 70 w 426" name="T8"/>
              <a:gd fmla="*/ 54 h 462" name="T9"/>
              <a:gd fmla="*/ 35 w 426" name="T10"/>
              <a:gd fmla="*/ 293 h 462" name="T11"/>
              <a:gd fmla="*/ 26 w 426" name="T12"/>
              <a:gd fmla="*/ 408 h 462" name="T13"/>
              <a:gd fmla="*/ 248 w 426" name="T14"/>
              <a:gd fmla="*/ 417 h 462" name="T15"/>
              <a:gd fmla="*/ 407 w 426" name="T16"/>
              <a:gd fmla="*/ 266 h 462" name="T17"/>
              <a:gd fmla="*/ 327 w 426" name="T18"/>
              <a:gd fmla="*/ 186 h 462" name="T19"/>
              <a:gd fmla="*/ 238 w 426" name="T20"/>
              <a:gd fmla="*/ 391 h 462" name="T21"/>
              <a:gd fmla="*/ 238 w 426" name="T22"/>
              <a:gd fmla="*/ 391 h 462" name="T23"/>
              <a:gd fmla="*/ 53 w 426" name="T24"/>
              <a:gd fmla="*/ 391 h 462" name="T25"/>
              <a:gd fmla="*/ 194 w 426" name="T26"/>
              <a:gd fmla="*/ 284 h 462" name="T27"/>
              <a:gd fmla="*/ 372 w 426" name="T28"/>
              <a:gd fmla="*/ 275 h 462" name="T29"/>
              <a:gd fmla="*/ 238 w 426" name="T30"/>
              <a:gd fmla="*/ 391 h 462" name="T31"/>
              <a:gd fmla="*/ 203 w 426" name="T32"/>
              <a:gd fmla="*/ 301 h 462" name="T33"/>
              <a:gd fmla="*/ 203 w 426" name="T34"/>
              <a:gd fmla="*/ 301 h 462" name="T35"/>
              <a:gd fmla="*/ 97 w 426" name="T36"/>
              <a:gd fmla="*/ 363 h 462" name="T37"/>
              <a:gd fmla="*/ 167 w 426" name="T38"/>
              <a:gd fmla="*/ 363 h 462" name="T39"/>
              <a:gd fmla="*/ 221 w 426" name="T40"/>
              <a:gd fmla="*/ 293 h 462" name="T41"/>
              <a:gd fmla="*/ 221 w 426" name="T42"/>
              <a:gd fmla="*/ 293 h 462" name="T43"/>
              <a:gd fmla="*/ 203 w 426" name="T44"/>
              <a:gd fmla="*/ 301 h 462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462" w="426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ffectLst/>
        </p:spPr>
        <p:txBody>
          <a:bodyPr anchor="ctr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8" name="Freeform 145"/>
          <p:cNvSpPr>
            <a:spLocks noChangeArrowheads="1"/>
          </p:cNvSpPr>
          <p:nvPr/>
        </p:nvSpPr>
        <p:spPr bwMode="auto">
          <a:xfrm>
            <a:off x="7011988" y="2336800"/>
            <a:ext cx="534987" cy="534988"/>
          </a:xfrm>
          <a:custGeom>
            <a:gdLst>
              <a:gd fmla="*/ 70 w 444" name="T0"/>
              <a:gd fmla="*/ 400 h 445" name="T1"/>
              <a:gd fmla="*/ 70 w 444" name="T2"/>
              <a:gd fmla="*/ 400 h 445" name="T3"/>
              <a:gd fmla="*/ 124 w 444" name="T4"/>
              <a:gd fmla="*/ 444 h 445" name="T5"/>
              <a:gd fmla="*/ 168 w 444" name="T6"/>
              <a:gd fmla="*/ 400 h 445" name="T7"/>
              <a:gd fmla="*/ 124 w 444" name="T8"/>
              <a:gd fmla="*/ 346 h 445" name="T9"/>
              <a:gd fmla="*/ 70 w 444" name="T10"/>
              <a:gd fmla="*/ 400 h 445" name="T11"/>
              <a:gd fmla="*/ 319 w 444" name="T12"/>
              <a:gd fmla="*/ 400 h 445" name="T13"/>
              <a:gd fmla="*/ 319 w 444" name="T14"/>
              <a:gd fmla="*/ 400 h 445" name="T15"/>
              <a:gd fmla="*/ 372 w 444" name="T16"/>
              <a:gd fmla="*/ 444 h 445" name="T17"/>
              <a:gd fmla="*/ 417 w 444" name="T18"/>
              <a:gd fmla="*/ 400 h 445" name="T19"/>
              <a:gd fmla="*/ 372 w 444" name="T20"/>
              <a:gd fmla="*/ 346 h 445" name="T21"/>
              <a:gd fmla="*/ 319 w 444" name="T22"/>
              <a:gd fmla="*/ 400 h 445" name="T23"/>
              <a:gd fmla="*/ 159 w 444" name="T24"/>
              <a:gd fmla="*/ 284 h 445" name="T25"/>
              <a:gd fmla="*/ 159 w 444" name="T26"/>
              <a:gd fmla="*/ 284 h 445" name="T27"/>
              <a:gd fmla="*/ 434 w 444" name="T28"/>
              <a:gd fmla="*/ 204 h 445" name="T29"/>
              <a:gd fmla="*/ 443 w 444" name="T30"/>
              <a:gd fmla="*/ 187 h 445" name="T31"/>
              <a:gd fmla="*/ 443 w 444" name="T32"/>
              <a:gd fmla="*/ 54 h 445" name="T33"/>
              <a:gd fmla="*/ 98 w 444" name="T34"/>
              <a:gd fmla="*/ 54 h 445" name="T35"/>
              <a:gd fmla="*/ 98 w 444" name="T36"/>
              <a:gd fmla="*/ 10 h 445" name="T37"/>
              <a:gd fmla="*/ 89 w 444" name="T38"/>
              <a:gd fmla="*/ 0 h 445" name="T39"/>
              <a:gd fmla="*/ 9 w 444" name="T40"/>
              <a:gd fmla="*/ 0 h 445" name="T41"/>
              <a:gd fmla="*/ 0 w 444" name="T42"/>
              <a:gd fmla="*/ 10 h 445" name="T43"/>
              <a:gd fmla="*/ 0 w 444" name="T44"/>
              <a:gd fmla="*/ 54 h 445" name="T45"/>
              <a:gd fmla="*/ 45 w 444" name="T46"/>
              <a:gd fmla="*/ 54 h 445" name="T47"/>
              <a:gd fmla="*/ 98 w 444" name="T48"/>
              <a:gd fmla="*/ 275 h 445" name="T49"/>
              <a:gd fmla="*/ 98 w 444" name="T50"/>
              <a:gd fmla="*/ 302 h 445" name="T51"/>
              <a:gd fmla="*/ 98 w 444" name="T52"/>
              <a:gd fmla="*/ 338 h 445" name="T53"/>
              <a:gd fmla="*/ 106 w 444" name="T54"/>
              <a:gd fmla="*/ 346 h 445" name="T55"/>
              <a:gd fmla="*/ 124 w 444" name="T56"/>
              <a:gd fmla="*/ 346 h 445" name="T57"/>
              <a:gd fmla="*/ 372 w 444" name="T58"/>
              <a:gd fmla="*/ 346 h 445" name="T59"/>
              <a:gd fmla="*/ 434 w 444" name="T60"/>
              <a:gd fmla="*/ 346 h 445" name="T61"/>
              <a:gd fmla="*/ 443 w 444" name="T62"/>
              <a:gd fmla="*/ 338 h 445" name="T63"/>
              <a:gd fmla="*/ 443 w 444" name="T64"/>
              <a:gd fmla="*/ 302 h 445" name="T65"/>
              <a:gd fmla="*/ 168 w 444" name="T66"/>
              <a:gd fmla="*/ 302 h 445" name="T67"/>
              <a:gd fmla="*/ 159 w 444" name="T68"/>
              <a:gd fmla="*/ 284 h 44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45" w="442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ffectLst/>
        </p:spPr>
        <p:txBody>
          <a:bodyPr anchor="ctr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sp>
        <p:nvSpPr>
          <p:cNvPr id="9" name="Freeform 101"/>
          <p:cNvSpPr>
            <a:spLocks noChangeArrowheads="1"/>
          </p:cNvSpPr>
          <p:nvPr/>
        </p:nvSpPr>
        <p:spPr bwMode="auto">
          <a:xfrm>
            <a:off x="9340850" y="2392363"/>
            <a:ext cx="544513" cy="419100"/>
          </a:xfrm>
          <a:custGeom>
            <a:gdLst>
              <a:gd fmla="*/ 80 w 497" name="T0"/>
              <a:gd fmla="*/ 248 h 382" name="T1"/>
              <a:gd fmla="*/ 80 w 497" name="T2"/>
              <a:gd fmla="*/ 248 h 382" name="T3"/>
              <a:gd fmla="*/ 159 w 497" name="T4"/>
              <a:gd fmla="*/ 328 h 382" name="T5"/>
              <a:gd fmla="*/ 248 w 497" name="T6"/>
              <a:gd fmla="*/ 381 h 382" name="T7"/>
              <a:gd fmla="*/ 337 w 497" name="T8"/>
              <a:gd fmla="*/ 337 h 382" name="T9"/>
              <a:gd fmla="*/ 390 w 497" name="T10"/>
              <a:gd fmla="*/ 258 h 382" name="T11"/>
              <a:gd fmla="*/ 248 w 497" name="T12"/>
              <a:gd fmla="*/ 328 h 382" name="T13"/>
              <a:gd fmla="*/ 80 w 497" name="T14"/>
              <a:gd fmla="*/ 248 h 382" name="T15"/>
              <a:gd fmla="*/ 487 w 497" name="T16"/>
              <a:gd fmla="*/ 124 h 382" name="T17"/>
              <a:gd fmla="*/ 487 w 497" name="T18"/>
              <a:gd fmla="*/ 124 h 382" name="T19"/>
              <a:gd fmla="*/ 274 w 497" name="T20"/>
              <a:gd fmla="*/ 9 h 382" name="T21"/>
              <a:gd fmla="*/ 221 w 497" name="T22"/>
              <a:gd fmla="*/ 9 h 382" name="T23"/>
              <a:gd fmla="*/ 9 w 497" name="T24"/>
              <a:gd fmla="*/ 124 h 382" name="T25"/>
              <a:gd fmla="*/ 9 w 497" name="T26"/>
              <a:gd fmla="*/ 160 h 382" name="T27"/>
              <a:gd fmla="*/ 221 w 497" name="T28"/>
              <a:gd fmla="*/ 275 h 382" name="T29"/>
              <a:gd fmla="*/ 274 w 497" name="T30"/>
              <a:gd fmla="*/ 275 h 382" name="T31"/>
              <a:gd fmla="*/ 408 w 497" name="T32"/>
              <a:gd fmla="*/ 195 h 382" name="T33"/>
              <a:gd fmla="*/ 266 w 497" name="T34"/>
              <a:gd fmla="*/ 160 h 382" name="T35"/>
              <a:gd fmla="*/ 248 w 497" name="T36"/>
              <a:gd fmla="*/ 168 h 382" name="T37"/>
              <a:gd fmla="*/ 203 w 497" name="T38"/>
              <a:gd fmla="*/ 133 h 382" name="T39"/>
              <a:gd fmla="*/ 248 w 497" name="T40"/>
              <a:gd fmla="*/ 107 h 382" name="T41"/>
              <a:gd fmla="*/ 293 w 497" name="T42"/>
              <a:gd fmla="*/ 124 h 382" name="T43"/>
              <a:gd fmla="*/ 443 w 497" name="T44"/>
              <a:gd fmla="*/ 177 h 382" name="T45"/>
              <a:gd fmla="*/ 487 w 497" name="T46"/>
              <a:gd fmla="*/ 160 h 382" name="T47"/>
              <a:gd fmla="*/ 487 w 497" name="T48"/>
              <a:gd fmla="*/ 124 h 382" name="T49"/>
              <a:gd fmla="*/ 425 w 497" name="T50"/>
              <a:gd fmla="*/ 346 h 382" name="T51"/>
              <a:gd fmla="*/ 425 w 497" name="T52"/>
              <a:gd fmla="*/ 346 h 382" name="T53"/>
              <a:gd fmla="*/ 461 w 497" name="T54"/>
              <a:gd fmla="*/ 337 h 382" name="T55"/>
              <a:gd fmla="*/ 443 w 497" name="T56"/>
              <a:gd fmla="*/ 177 h 382" name="T57"/>
              <a:gd fmla="*/ 408 w 497" name="T58"/>
              <a:gd fmla="*/ 195 h 382" name="T59"/>
              <a:gd fmla="*/ 425 w 497" name="T60"/>
              <a:gd fmla="*/ 346 h 38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  <a:effectLst/>
        </p:spPr>
        <p:txBody>
          <a:bodyPr anchor="ctr" wrap="none"/>
          <a:lstStyle/>
          <a:p>
            <a:pPr defTabSz="54419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150">
              <a:solidFill>
                <a:srgbClr val="E2E3E9"/>
              </a:solidFill>
              <a:latin typeface="+mn-lt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68425" y="3913188"/>
            <a:ext cx="2060575" cy="1600200"/>
            <a:chOff x="1368137" y="3912857"/>
            <a:chExt cx="2060448" cy="1600141"/>
          </a:xfrm>
        </p:grpSpPr>
        <p:sp>
          <p:nvSpPr>
            <p:cNvPr id="24598" name="TextBox 35"/>
            <p:cNvSpPr txBox="1">
              <a:spLocks noChangeArrowheads="1"/>
            </p:cNvSpPr>
            <p:nvPr/>
          </p:nvSpPr>
          <p:spPr bwMode="auto">
            <a:xfrm>
              <a:off x="1368137" y="4343447"/>
              <a:ext cx="1946717" cy="115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  <p:sp>
          <p:nvSpPr>
            <p:cNvPr id="24599" name="TextBox 35"/>
            <p:cNvSpPr txBox="1">
              <a:spLocks noChangeArrowheads="1"/>
            </p:cNvSpPr>
            <p:nvPr/>
          </p:nvSpPr>
          <p:spPr bwMode="auto">
            <a:xfrm>
              <a:off x="1481868" y="3912857"/>
              <a:ext cx="1946717" cy="39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29038" y="3913188"/>
            <a:ext cx="2060575" cy="1600200"/>
            <a:chOff x="3729090" y="3912857"/>
            <a:chExt cx="2060448" cy="1600141"/>
          </a:xfrm>
        </p:grpSpPr>
        <p:sp>
          <p:nvSpPr>
            <p:cNvPr id="24596" name="TextBox 35"/>
            <p:cNvSpPr txBox="1">
              <a:spLocks noChangeArrowheads="1"/>
            </p:cNvSpPr>
            <p:nvPr/>
          </p:nvSpPr>
          <p:spPr bwMode="auto">
            <a:xfrm>
              <a:off x="3729089" y="4343447"/>
              <a:ext cx="1946717" cy="115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  <p:sp>
          <p:nvSpPr>
            <p:cNvPr id="24597" name="TextBox 35"/>
            <p:cNvSpPr txBox="1">
              <a:spLocks noChangeArrowheads="1"/>
            </p:cNvSpPr>
            <p:nvPr/>
          </p:nvSpPr>
          <p:spPr bwMode="auto">
            <a:xfrm>
              <a:off x="3842820" y="3912857"/>
              <a:ext cx="1946717" cy="39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89650" y="3913188"/>
            <a:ext cx="2060575" cy="1600200"/>
            <a:chOff x="6090043" y="3912857"/>
            <a:chExt cx="2060448" cy="1600141"/>
          </a:xfrm>
        </p:grpSpPr>
        <p:sp>
          <p:nvSpPr>
            <p:cNvPr id="24594" name="TextBox 35"/>
            <p:cNvSpPr txBox="1">
              <a:spLocks noChangeArrowheads="1"/>
            </p:cNvSpPr>
            <p:nvPr/>
          </p:nvSpPr>
          <p:spPr bwMode="auto">
            <a:xfrm>
              <a:off x="6090042" y="4343447"/>
              <a:ext cx="1946717" cy="115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  <p:sp>
          <p:nvSpPr>
            <p:cNvPr id="24595" name="TextBox 35"/>
            <p:cNvSpPr txBox="1">
              <a:spLocks noChangeArrowheads="1"/>
            </p:cNvSpPr>
            <p:nvPr/>
          </p:nvSpPr>
          <p:spPr bwMode="auto">
            <a:xfrm>
              <a:off x="6203774" y="3912857"/>
              <a:ext cx="1946717" cy="39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50263" y="3913188"/>
            <a:ext cx="2060575" cy="1600200"/>
            <a:chOff x="8450996" y="3912857"/>
            <a:chExt cx="2060448" cy="1600141"/>
          </a:xfrm>
        </p:grpSpPr>
        <p:sp>
          <p:nvSpPr>
            <p:cNvPr id="24592" name="TextBox 35"/>
            <p:cNvSpPr txBox="1">
              <a:spLocks noChangeArrowheads="1"/>
            </p:cNvSpPr>
            <p:nvPr/>
          </p:nvSpPr>
          <p:spPr bwMode="auto">
            <a:xfrm>
              <a:off x="8450997" y="4343447"/>
              <a:ext cx="1946717" cy="115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</a:t>
              </a:r>
            </a:p>
          </p:txBody>
        </p:sp>
        <p:sp>
          <p:nvSpPr>
            <p:cNvPr id="24593" name="TextBox 35"/>
            <p:cNvSpPr txBox="1">
              <a:spLocks noChangeArrowheads="1"/>
            </p:cNvSpPr>
            <p:nvPr/>
          </p:nvSpPr>
          <p:spPr bwMode="auto">
            <a:xfrm>
              <a:off x="8564727" y="3912857"/>
              <a:ext cx="1946717" cy="39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5604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财务计划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605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3088" y="1158875"/>
            <a:ext cx="11045825" cy="4540250"/>
            <a:chOff x="573088" y="1158875"/>
            <a:chExt cx="11045825" cy="4540250"/>
          </a:xfrm>
        </p:grpSpPr>
        <p:grpSp>
          <p:nvGrpSpPr>
            <p:cNvPr id="6148" name="组合 16"/>
            <p:cNvGrpSpPr/>
            <p:nvPr/>
          </p:nvGrpSpPr>
          <p:grpSpPr>
            <a:xfrm>
              <a:off x="573088" y="1936750"/>
              <a:ext cx="11045825" cy="3762375"/>
              <a:chOff x="446216" y="1554091"/>
              <a:chExt cx="11045567" cy="3762502"/>
            </a:xfrm>
          </p:grpSpPr>
          <p:grpSp>
            <p:nvGrpSpPr>
              <p:cNvPr id="6165" name="组合 2"/>
              <p:cNvGrpSpPr/>
              <p:nvPr/>
            </p:nvGrpSpPr>
            <p:grpSpPr>
              <a:xfrm>
                <a:off x="446216" y="1554091"/>
                <a:ext cx="5621940" cy="3762502"/>
                <a:chOff x="839452" y="1554091"/>
                <a:chExt cx="5621940" cy="3762502"/>
              </a:xfrm>
            </p:grpSpPr>
            <p:grpSp>
              <p:nvGrpSpPr>
                <p:cNvPr id="6224" name="组合 8"/>
                <p:cNvGrpSpPr/>
                <p:nvPr/>
              </p:nvGrpSpPr>
              <p:grpSpPr>
                <a:xfrm>
                  <a:off x="2237036" y="1554091"/>
                  <a:ext cx="4191019" cy="981571"/>
                  <a:chOff x="2068773" y="1689099"/>
                  <a:chExt cx="4191019" cy="981571"/>
                </a:xfrm>
              </p:grpSpPr>
              <p:sp>
                <p:nvSpPr>
                  <p:cNvPr id="6263" name="文本框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045" y="1939983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项目概况</a:t>
                    </a:r>
                  </a:p>
                </p:txBody>
              </p:sp>
              <p:grpSp>
                <p:nvGrpSpPr>
                  <p:cNvPr id="6264" name="组合 5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65" name="组合 1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7" name="菱形 6"/>
                      <p:cNvSpPr/>
                      <p:nvPr/>
                    </p:nvSpPr>
                    <p:spPr>
                      <a:xfrm>
                        <a:off x="3923196" y="1263831"/>
                        <a:ext cx="4327725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8" name="菱形 7"/>
                      <p:cNvSpPr/>
                      <p:nvPr/>
                    </p:nvSpPr>
                    <p:spPr>
                      <a:xfrm>
                        <a:off x="3582813" y="923429"/>
                        <a:ext cx="5008491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69" name="组合 12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" name="直接连接符 9"/>
                        <p:cNvCxnSpPr/>
                        <p:nvPr/>
                      </p:nvCxnSpPr>
                      <p:spPr>
                        <a:xfrm flipH="1" flipV="1">
                          <a:off x="7034553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2" name="直接连接符 11"/>
                        <p:cNvCxnSpPr/>
                        <p:nvPr/>
                      </p:nvCxnSpPr>
                      <p:spPr>
                        <a:xfrm flipV="1">
                          <a:off x="7034553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0" name="组合 19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 flipH="1" flipV="1">
                          <a:off x="7062116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2" name="直接连接符 21"/>
                        <p:cNvCxnSpPr/>
                        <p:nvPr/>
                      </p:nvCxnSpPr>
                      <p:spPr>
                        <a:xfrm flipV="1">
                          <a:off x="7062116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1" name="组合 26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" name="直接连接符 30"/>
                        <p:cNvCxnSpPr/>
                        <p:nvPr/>
                      </p:nvCxnSpPr>
                      <p:spPr>
                        <a:xfrm flipH="1" flipV="1">
                          <a:off x="7044617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2" name="直接连接符 31"/>
                        <p:cNvCxnSpPr/>
                        <p:nvPr/>
                      </p:nvCxnSpPr>
                      <p:spPr>
                        <a:xfrm flipV="1">
                          <a:off x="7044617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72" name="组合 27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 flipH="1" flipV="1">
                          <a:off x="7039808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0" name="直接连接符 29"/>
                        <p:cNvCxnSpPr/>
                        <p:nvPr/>
                      </p:nvCxnSpPr>
                      <p:spPr>
                        <a:xfrm flipV="1">
                          <a:off x="7039808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66" name="文本框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6" y="1942058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01</a:t>
                      </a:r>
                    </a:p>
                  </p:txBody>
                </p:sp>
              </p:grpSp>
            </p:grpSp>
            <p:grpSp>
              <p:nvGrpSpPr>
                <p:cNvPr id="6225" name="组合 88"/>
                <p:cNvGrpSpPr/>
                <p:nvPr/>
              </p:nvGrpSpPr>
              <p:grpSpPr>
                <a:xfrm>
                  <a:off x="839452" y="2944557"/>
                  <a:ext cx="4351237" cy="981571"/>
                  <a:chOff x="2068773" y="1689099"/>
                  <a:chExt cx="4351237" cy="981571"/>
                </a:xfrm>
              </p:grpSpPr>
              <p:sp>
                <p:nvSpPr>
                  <p:cNvPr id="6245" name="文本框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263" y="1939984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行业及市场</a:t>
                    </a:r>
                  </a:p>
                </p:txBody>
              </p:sp>
              <p:grpSp>
                <p:nvGrpSpPr>
                  <p:cNvPr id="6246" name="组合 90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47" name="组合 91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94" name="菱形 93"/>
                      <p:cNvSpPr/>
                      <p:nvPr/>
                    </p:nvSpPr>
                    <p:spPr>
                      <a:xfrm>
                        <a:off x="3926346" y="1265011"/>
                        <a:ext cx="4335832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95" name="菱形 94"/>
                      <p:cNvSpPr/>
                      <p:nvPr/>
                    </p:nvSpPr>
                    <p:spPr>
                      <a:xfrm>
                        <a:off x="3585963" y="924608"/>
                        <a:ext cx="5016598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51" name="组合 95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6" name="直接连接符 105"/>
                        <p:cNvCxnSpPr/>
                        <p:nvPr/>
                      </p:nvCxnSpPr>
                      <p:spPr>
                        <a:xfrm flipH="1" flipV="1">
                          <a:off x="7036325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7" name="直接连接符 106"/>
                        <p:cNvCxnSpPr/>
                        <p:nvPr/>
                      </p:nvCxnSpPr>
                      <p:spPr>
                        <a:xfrm flipV="1">
                          <a:off x="7036325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2" name="组合 96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4" name="直接连接符 103"/>
                        <p:cNvCxnSpPr/>
                        <p:nvPr/>
                      </p:nvCxnSpPr>
                      <p:spPr>
                        <a:xfrm flipH="1" flipV="1">
                          <a:off x="7048076" y="1707891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5" name="直接连接符 104"/>
                        <p:cNvCxnSpPr/>
                        <p:nvPr/>
                      </p:nvCxnSpPr>
                      <p:spPr>
                        <a:xfrm flipV="1">
                          <a:off x="7048076" y="2476500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3" name="组合 97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2" name="直接连接符 101"/>
                        <p:cNvCxnSpPr/>
                        <p:nvPr/>
                      </p:nvCxnSpPr>
                      <p:spPr>
                        <a:xfrm flipH="1" flipV="1">
                          <a:off x="7042845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3" name="直接连接符 102"/>
                        <p:cNvCxnSpPr/>
                        <p:nvPr/>
                      </p:nvCxnSpPr>
                      <p:spPr>
                        <a:xfrm flipV="1">
                          <a:off x="7042845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54" name="组合 98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00" name="直接连接符 99"/>
                        <p:cNvCxnSpPr/>
                        <p:nvPr/>
                      </p:nvCxnSpPr>
                      <p:spPr>
                        <a:xfrm flipH="1" flipV="1">
                          <a:off x="7043738" y="1707891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01" name="直接连接符 100"/>
                        <p:cNvCxnSpPr/>
                        <p:nvPr/>
                      </p:nvCxnSpPr>
                      <p:spPr>
                        <a:xfrm flipV="1">
                          <a:off x="7043738" y="2476500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48" name="文本框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9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03</a:t>
                      </a:r>
                    </a:p>
                  </p:txBody>
                </p:sp>
              </p:grpSp>
            </p:grpSp>
            <p:grpSp>
              <p:nvGrpSpPr>
                <p:cNvPr id="6226" name="组合 130"/>
                <p:cNvGrpSpPr/>
                <p:nvPr/>
              </p:nvGrpSpPr>
              <p:grpSpPr>
                <a:xfrm>
                  <a:off x="2237036" y="4335022"/>
                  <a:ext cx="4224356" cy="981571"/>
                  <a:chOff x="2068773" y="1689099"/>
                  <a:chExt cx="4224356" cy="981571"/>
                </a:xfrm>
              </p:grpSpPr>
              <p:sp>
                <p:nvSpPr>
                  <p:cNvPr id="6227" name="文本框 2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4383" y="1939986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财务计划</a:t>
                    </a:r>
                  </a:p>
                </p:txBody>
              </p:sp>
              <p:grpSp>
                <p:nvGrpSpPr>
                  <p:cNvPr id="6228" name="组合 132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29" name="组合 133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136" name="菱形 135"/>
                      <p:cNvSpPr/>
                      <p:nvPr/>
                    </p:nvSpPr>
                    <p:spPr>
                      <a:xfrm>
                        <a:off x="3923196" y="1266195"/>
                        <a:ext cx="4327725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137" name="菱形 136"/>
                      <p:cNvSpPr/>
                      <p:nvPr/>
                    </p:nvSpPr>
                    <p:spPr>
                      <a:xfrm>
                        <a:off x="3582813" y="925793"/>
                        <a:ext cx="5008491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33" name="组合 137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11" name="直接连接符 210"/>
                        <p:cNvCxnSpPr/>
                        <p:nvPr/>
                      </p:nvCxnSpPr>
                      <p:spPr>
                        <a:xfrm flipH="1" flipV="1">
                          <a:off x="7034553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12" name="直接连接符 211"/>
                        <p:cNvCxnSpPr/>
                        <p:nvPr/>
                      </p:nvCxnSpPr>
                      <p:spPr>
                        <a:xfrm flipV="1">
                          <a:off x="7034553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4" name="组合 138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6" name="直接连接符 145"/>
                        <p:cNvCxnSpPr/>
                        <p:nvPr/>
                      </p:nvCxnSpPr>
                      <p:spPr>
                        <a:xfrm flipH="1" flipV="1">
                          <a:off x="7062116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7" name="直接连接符 146"/>
                        <p:cNvCxnSpPr/>
                        <p:nvPr/>
                      </p:nvCxnSpPr>
                      <p:spPr>
                        <a:xfrm flipV="1">
                          <a:off x="7062116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5" name="组合 139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4" name="直接连接符 143"/>
                        <p:cNvCxnSpPr/>
                        <p:nvPr/>
                      </p:nvCxnSpPr>
                      <p:spPr>
                        <a:xfrm flipH="1" flipV="1">
                          <a:off x="7044617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5" name="直接连接符 144"/>
                        <p:cNvCxnSpPr/>
                        <p:nvPr/>
                      </p:nvCxnSpPr>
                      <p:spPr>
                        <a:xfrm flipV="1">
                          <a:off x="7044617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36" name="组合 140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142" name="直接连接符 141"/>
                        <p:cNvCxnSpPr/>
                        <p:nvPr/>
                      </p:nvCxnSpPr>
                      <p:spPr>
                        <a:xfrm flipH="1" flipV="1">
                          <a:off x="7039808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143" name="直接连接符 142"/>
                        <p:cNvCxnSpPr/>
                        <p:nvPr/>
                      </p:nvCxnSpPr>
                      <p:spPr>
                        <a:xfrm flipV="1">
                          <a:off x="7039808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30" name="文本框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9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05</a:t>
                      </a:r>
                    </a:p>
                  </p:txBody>
                </p:sp>
              </p:grpSp>
            </p:grpSp>
          </p:grpSp>
          <p:grpSp>
            <p:nvGrpSpPr>
              <p:cNvPr id="6166" name="组合 278"/>
              <p:cNvGrpSpPr/>
              <p:nvPr/>
            </p:nvGrpSpPr>
            <p:grpSpPr>
              <a:xfrm flipH="1">
                <a:off x="5896114" y="1554091"/>
                <a:ext cx="5595669" cy="3762502"/>
                <a:chOff x="839452" y="1554091"/>
                <a:chExt cx="5595669" cy="3762502"/>
              </a:xfrm>
            </p:grpSpPr>
            <p:grpSp>
              <p:nvGrpSpPr>
                <p:cNvPr id="6167" name="组合 279"/>
                <p:cNvGrpSpPr/>
                <p:nvPr/>
              </p:nvGrpSpPr>
              <p:grpSpPr>
                <a:xfrm>
                  <a:off x="2237036" y="1554091"/>
                  <a:ext cx="4143365" cy="981571"/>
                  <a:chOff x="2068773" y="1689099"/>
                  <a:chExt cx="4143365" cy="981571"/>
                </a:xfrm>
              </p:grpSpPr>
              <p:sp>
                <p:nvSpPr>
                  <p:cNvPr id="6206" name="文本框 3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3392" y="1940466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关于我们</a:t>
                    </a:r>
                  </a:p>
                </p:txBody>
              </p:sp>
              <p:grpSp>
                <p:nvGrpSpPr>
                  <p:cNvPr id="6207" name="组合 323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208" name="组合 324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327" name="菱形 326"/>
                      <p:cNvSpPr/>
                      <p:nvPr/>
                    </p:nvSpPr>
                    <p:spPr>
                      <a:xfrm>
                        <a:off x="3923201" y="1263831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328" name="菱形 327"/>
                      <p:cNvSpPr/>
                      <p:nvPr/>
                    </p:nvSpPr>
                    <p:spPr>
                      <a:xfrm>
                        <a:off x="3582818" y="923429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212" name="组合 328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9" name="直接连接符 338"/>
                        <p:cNvCxnSpPr/>
                        <p:nvPr/>
                      </p:nvCxnSpPr>
                      <p:spPr>
                        <a:xfrm flipH="1" flipV="1">
                          <a:off x="7039117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40" name="直接连接符 339"/>
                        <p:cNvCxnSpPr/>
                        <p:nvPr/>
                      </p:nvCxnSpPr>
                      <p:spPr>
                        <a:xfrm flipV="1">
                          <a:off x="7039117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3" name="组合 329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7" name="直接连接符 336"/>
                        <p:cNvCxnSpPr/>
                        <p:nvPr/>
                      </p:nvCxnSpPr>
                      <p:spPr>
                        <a:xfrm flipH="1" flipV="1">
                          <a:off x="7052000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8" name="直接连接符 337"/>
                        <p:cNvCxnSpPr/>
                        <p:nvPr/>
                      </p:nvCxnSpPr>
                      <p:spPr>
                        <a:xfrm flipV="1">
                          <a:off x="7052000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4" name="组合 330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5" name="直接连接符 334"/>
                        <p:cNvCxnSpPr/>
                        <p:nvPr/>
                      </p:nvCxnSpPr>
                      <p:spPr>
                        <a:xfrm flipH="1" flipV="1">
                          <a:off x="7044611" y="170975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6" name="直接连接符 335"/>
                        <p:cNvCxnSpPr/>
                        <p:nvPr/>
                      </p:nvCxnSpPr>
                      <p:spPr>
                        <a:xfrm flipV="1">
                          <a:off x="7044611" y="247583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215" name="组合 331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33" name="直接连接符 332"/>
                        <p:cNvCxnSpPr/>
                        <p:nvPr/>
                      </p:nvCxnSpPr>
                      <p:spPr>
                        <a:xfrm flipH="1" flipV="1">
                          <a:off x="7039808" y="170641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34" name="直接连接符 333"/>
                        <p:cNvCxnSpPr/>
                        <p:nvPr/>
                      </p:nvCxnSpPr>
                      <p:spPr>
                        <a:xfrm flipV="1">
                          <a:off x="7039808" y="247502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209" name="文本框 3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8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02</a:t>
                      </a:r>
                    </a:p>
                  </p:txBody>
                </p:sp>
              </p:grpSp>
            </p:grpSp>
            <p:grpSp>
              <p:nvGrpSpPr>
                <p:cNvPr id="6168" name="组合 280"/>
                <p:cNvGrpSpPr/>
                <p:nvPr/>
              </p:nvGrpSpPr>
              <p:grpSpPr>
                <a:xfrm>
                  <a:off x="839452" y="2944557"/>
                  <a:ext cx="4271393" cy="981571"/>
                  <a:chOff x="2068773" y="1689099"/>
                  <a:chExt cx="4271393" cy="981571"/>
                </a:xfrm>
              </p:grpSpPr>
              <p:sp>
                <p:nvSpPr>
                  <p:cNvPr id="6188" name="文本框 3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1420" y="1939984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产品特色</a:t>
                    </a:r>
                  </a:p>
                </p:txBody>
              </p:sp>
              <p:grpSp>
                <p:nvGrpSpPr>
                  <p:cNvPr id="6189" name="组合 303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190" name="组合 304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307" name="菱形 306"/>
                      <p:cNvSpPr/>
                      <p:nvPr/>
                    </p:nvSpPr>
                    <p:spPr>
                      <a:xfrm>
                        <a:off x="3926351" y="1265011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308" name="菱形 307"/>
                      <p:cNvSpPr/>
                      <p:nvPr/>
                    </p:nvSpPr>
                    <p:spPr>
                      <a:xfrm>
                        <a:off x="3585968" y="924608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194" name="组合 308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9" name="直接连接符 318"/>
                        <p:cNvCxnSpPr/>
                        <p:nvPr/>
                      </p:nvCxnSpPr>
                      <p:spPr>
                        <a:xfrm flipH="1" flipV="1">
                          <a:off x="7040889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20" name="直接连接符 319"/>
                        <p:cNvCxnSpPr/>
                        <p:nvPr/>
                      </p:nvCxnSpPr>
                      <p:spPr>
                        <a:xfrm flipV="1">
                          <a:off x="7040889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5" name="组合 309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7" name="直接连接符 316"/>
                        <p:cNvCxnSpPr/>
                        <p:nvPr/>
                      </p:nvCxnSpPr>
                      <p:spPr>
                        <a:xfrm flipH="1" flipV="1">
                          <a:off x="7037960" y="1707891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8" name="直接连接符 317"/>
                        <p:cNvCxnSpPr/>
                        <p:nvPr/>
                      </p:nvCxnSpPr>
                      <p:spPr>
                        <a:xfrm flipV="1">
                          <a:off x="7037960" y="2476500"/>
                          <a:ext cx="778674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6" name="组合 310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5" name="直接连接符 314"/>
                        <p:cNvCxnSpPr/>
                        <p:nvPr/>
                      </p:nvCxnSpPr>
                      <p:spPr>
                        <a:xfrm flipH="1" flipV="1">
                          <a:off x="7042839" y="1710422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6" name="直接连接符 315"/>
                        <p:cNvCxnSpPr/>
                        <p:nvPr/>
                      </p:nvCxnSpPr>
                      <p:spPr>
                        <a:xfrm flipV="1">
                          <a:off x="7042839" y="2476499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97" name="组合 311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313" name="直接连接符 312"/>
                        <p:cNvCxnSpPr/>
                        <p:nvPr/>
                      </p:nvCxnSpPr>
                      <p:spPr>
                        <a:xfrm flipH="1" flipV="1">
                          <a:off x="7043738" y="1707891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14" name="直接连接符 313"/>
                        <p:cNvCxnSpPr/>
                        <p:nvPr/>
                      </p:nvCxnSpPr>
                      <p:spPr>
                        <a:xfrm flipV="1">
                          <a:off x="7043738" y="2476500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191" name="文本框 3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7" y="1942059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04</a:t>
                      </a:r>
                    </a:p>
                  </p:txBody>
                </p:sp>
              </p:grpSp>
            </p:grpSp>
            <p:grpSp>
              <p:nvGrpSpPr>
                <p:cNvPr id="6169" name="组合 281"/>
                <p:cNvGrpSpPr/>
                <p:nvPr/>
              </p:nvGrpSpPr>
              <p:grpSpPr>
                <a:xfrm>
                  <a:off x="2237036" y="4335022"/>
                  <a:ext cx="4198085" cy="981571"/>
                  <a:chOff x="2068773" y="1689099"/>
                  <a:chExt cx="4198085" cy="981571"/>
                </a:xfrm>
              </p:grpSpPr>
              <p:sp>
                <p:nvSpPr>
                  <p:cNvPr id="6170" name="文本框 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8110" y="1939986"/>
                    <a:ext cx="2628747" cy="457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charset="0" panose="020b0604020202020204" pitchFamily="34" typeface="Arial"/>
                      <a:buChar char="•"/>
                      <a:defRPr sz="28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1pPr>
                    <a:lvl2pPr indent="-285750" marL="74295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4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2pPr>
                    <a:lvl3pPr indent="-228600" marL="11430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 sz="2000"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3pPr>
                    <a:lvl4pPr indent="-228600" marL="16002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4pPr>
                    <a:lvl5pPr indent="-228600" marL="2057400">
                      <a:lnSpc>
                        <a:spcPct val="90000"/>
                      </a:lnSpc>
                      <a:spcBef>
                        <a:spcPts val="500"/>
                      </a:spcBef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5pPr>
                    <a:lvl6pPr fontAlgn="base" indent="-228600" marL="25146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6pPr>
                    <a:lvl7pPr fontAlgn="base" indent="-228600" marL="29718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7pPr>
                    <a:lvl8pPr fontAlgn="base" indent="-228600" marL="34290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8pPr>
                    <a:lvl9pPr fontAlgn="base" indent="-228600" marL="388620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Char char="•"/>
                      <a:defRPr>
                        <a:solidFill>
                          <a:schemeClr val="tx1"/>
                        </a:solidFill>
                        <a:latin charset="0" panose="020f0502020204030204" pitchFamily="34" typeface="Calibri"/>
                        <a:ea charset="-122" panose="02010600030101010101" pitchFamily="2" typeface="宋体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altLang="en-US" b="1" lang="zh-CN" sz="2400">
                        <a:solidFill>
                          <a:srgbClr val="FFFFFF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风险对策</a:t>
                    </a:r>
                  </a:p>
                </p:txBody>
              </p:sp>
              <p:grpSp>
                <p:nvGrpSpPr>
                  <p:cNvPr id="6171" name="组合 283"/>
                  <p:cNvGrpSpPr/>
                  <p:nvPr/>
                </p:nvGrpSpPr>
                <p:grpSpPr>
                  <a:xfrm>
                    <a:off x="2068773" y="1689099"/>
                    <a:ext cx="1488133" cy="981571"/>
                    <a:chOff x="2068773" y="1689099"/>
                    <a:chExt cx="1488133" cy="981571"/>
                  </a:xfrm>
                </p:grpSpPr>
                <p:grpSp>
                  <p:nvGrpSpPr>
                    <p:cNvPr id="6172" name="组合 284"/>
                    <p:cNvGrpSpPr/>
                    <p:nvPr/>
                  </p:nvGrpSpPr>
                  <p:grpSpPr>
                    <a:xfrm>
                      <a:off x="2068773" y="1689099"/>
                      <a:ext cx="1488133" cy="981571"/>
                      <a:chOff x="2297373" y="923429"/>
                      <a:chExt cx="7597254" cy="5011142"/>
                    </a:xfrm>
                  </p:grpSpPr>
                  <p:sp>
                    <p:nvSpPr>
                      <p:cNvPr id="287" name="菱形 286"/>
                      <p:cNvSpPr/>
                      <p:nvPr/>
                    </p:nvSpPr>
                    <p:spPr>
                      <a:xfrm>
                        <a:off x="3923201" y="1266195"/>
                        <a:ext cx="4335827" cy="4327973"/>
                      </a:xfrm>
                      <a:prstGeom prst="diamond">
                        <a:avLst/>
                      </a:prstGeom>
                      <a:solidFill>
                        <a:schemeClr val="bg1">
                          <a:alpha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 sz="2000">
                          <a:solidFill>
                            <a:prstClr val="white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endParaRPr>
                      </a:p>
                    </p:txBody>
                  </p:sp>
                  <p:sp>
                    <p:nvSpPr>
                      <p:cNvPr id="288" name="菱形 287"/>
                      <p:cNvSpPr/>
                      <p:nvPr/>
                    </p:nvSpPr>
                    <p:spPr>
                      <a:xfrm>
                        <a:off x="3582818" y="925793"/>
                        <a:ext cx="5016593" cy="5008778"/>
                      </a:xfrm>
                      <a:prstGeom prst="diamond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altLang="en-US" lang="zh-CN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6176" name="组合 288"/>
                      <p:cNvGrpSpPr/>
                      <p:nvPr/>
                    </p:nvGrpSpPr>
                    <p:grpSpPr>
                      <a:xfrm>
                        <a:off x="7635106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9" name="直接连接符 298"/>
                        <p:cNvCxnSpPr/>
                        <p:nvPr/>
                      </p:nvCxnSpPr>
                      <p:spPr>
                        <a:xfrm flipH="1" flipV="1">
                          <a:off x="7039117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300" name="直接连接符 299"/>
                        <p:cNvCxnSpPr/>
                        <p:nvPr/>
                      </p:nvCxnSpPr>
                      <p:spPr>
                        <a:xfrm flipV="1">
                          <a:off x="7039117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7" name="组合 289"/>
                      <p:cNvGrpSpPr/>
                      <p:nvPr/>
                    </p:nvGrpSpPr>
                    <p:grpSpPr>
                      <a:xfrm flipH="1">
                        <a:off x="9280141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7" name="直接连接符 296"/>
                        <p:cNvCxnSpPr/>
                        <p:nvPr/>
                      </p:nvCxnSpPr>
                      <p:spPr>
                        <a:xfrm flipH="1" flipV="1">
                          <a:off x="7052000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8" name="直接连接符 297"/>
                        <p:cNvCxnSpPr/>
                        <p:nvPr/>
                      </p:nvCxnSpPr>
                      <p:spPr>
                        <a:xfrm flipV="1">
                          <a:off x="7052000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8" name="组合 290"/>
                      <p:cNvGrpSpPr/>
                      <p:nvPr/>
                    </p:nvGrpSpPr>
                    <p:grpSpPr>
                      <a:xfrm flipH="1">
                        <a:off x="3194067" y="2066173"/>
                        <a:ext cx="1362827" cy="2725653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5" name="直接连接符 294"/>
                        <p:cNvCxnSpPr/>
                        <p:nvPr/>
                      </p:nvCxnSpPr>
                      <p:spPr>
                        <a:xfrm flipH="1" flipV="1">
                          <a:off x="7044611" y="1711088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6" name="直接连接符 295"/>
                        <p:cNvCxnSpPr/>
                        <p:nvPr/>
                      </p:nvCxnSpPr>
                      <p:spPr>
                        <a:xfrm flipV="1">
                          <a:off x="7044611" y="2477165"/>
                          <a:ext cx="766032" cy="766077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  <p:grpSp>
                    <p:nvGrpSpPr>
                      <p:cNvPr id="6179" name="组合 291"/>
                      <p:cNvGrpSpPr/>
                      <p:nvPr/>
                    </p:nvGrpSpPr>
                    <p:grpSpPr>
                      <a:xfrm>
                        <a:off x="2297373" y="2814514"/>
                        <a:ext cx="614486" cy="1228972"/>
                        <a:chOff x="7043738" y="1709738"/>
                        <a:chExt cx="766762" cy="1533524"/>
                      </a:xfrm>
                    </p:grpSpPr>
                    <p:cxnSp>
                      <p:nvCxnSpPr>
                        <p:cNvPr id="293" name="直接连接符 292"/>
                        <p:cNvCxnSpPr/>
                        <p:nvPr/>
                      </p:nvCxnSpPr>
                      <p:spPr>
                        <a:xfrm flipH="1" flipV="1">
                          <a:off x="7039808" y="1709369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  <p:cxnSp>
                      <p:nvCxnSpPr>
                        <p:cNvPr id="294" name="直接连接符 293"/>
                        <p:cNvCxnSpPr/>
                        <p:nvPr/>
                      </p:nvCxnSpPr>
                      <p:spPr>
                        <a:xfrm flipV="1">
                          <a:off x="7039808" y="2477978"/>
                          <a:ext cx="768565" cy="768609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</p:cxnSp>
                  </p:grpSp>
                </p:grpSp>
                <p:sp>
                  <p:nvSpPr>
                    <p:cNvPr id="6173" name="文本框 2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6238" y="1942059"/>
                      <a:ext cx="809984" cy="4572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buChar char="•"/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buChar char="•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altLang="zh-CN" b="1" lang="en-US" sz="2400">
                          <a:solidFill>
                            <a:srgbClr val="C0222C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06</a:t>
                      </a:r>
                    </a:p>
                  </p:txBody>
                </p:sp>
              </p:grpSp>
            </p:grpSp>
          </p:grpSp>
        </p:grpSp>
        <p:sp>
          <p:nvSpPr>
            <p:cNvPr id="6149" name="Freeform 177"/>
            <p:cNvSpPr>
              <a:spLocks noEditPoints="1"/>
            </p:cNvSpPr>
            <p:nvPr/>
          </p:nvSpPr>
          <p:spPr bwMode="auto">
            <a:xfrm>
              <a:off x="5497513" y="3246438"/>
              <a:ext cx="1196975" cy="1023937"/>
            </a:xfrm>
            <a:custGeom>
              <a:gdLst>
                <a:gd fmla="*/ 2147483646 w 288" name="T0"/>
                <a:gd fmla="*/ 446967155 h 247" name="T1"/>
                <a:gd fmla="*/ 2147483646 w 288" name="T2"/>
                <a:gd fmla="*/ 0 h 247" name="T3"/>
                <a:gd fmla="*/ 707736406 w 288" name="T4"/>
                <a:gd fmla="*/ 446967155 h 247" name="T5"/>
                <a:gd fmla="*/ 0 w 288" name="T6"/>
                <a:gd fmla="*/ 1684720441 h 247" name="T7"/>
                <a:gd fmla="*/ 2147483646 w 288" name="T8"/>
                <a:gd fmla="*/ 2147483646 h 247" name="T9"/>
                <a:gd fmla="*/ 2147483646 w 288" name="T10"/>
                <a:gd fmla="*/ 1684720441 h 247" name="T11"/>
                <a:gd fmla="*/ 2147483646 w 288" name="T12"/>
                <a:gd fmla="*/ 446967155 h 247" name="T13"/>
                <a:gd fmla="*/ 2147483646 w 288" name="T14"/>
                <a:gd fmla="*/ 1976969472 h 247" name="T15"/>
                <a:gd fmla="*/ 2147483646 w 288" name="T16"/>
                <a:gd fmla="*/ 1220566068 h 247" name="T17"/>
                <a:gd fmla="*/ 2147483646 w 288" name="T18"/>
                <a:gd fmla="*/ 704833459 h 247" name="T19"/>
                <a:gd fmla="*/ 2147483646 w 288" name="T20"/>
                <a:gd fmla="*/ 1976969472 h 247" name="T21"/>
                <a:gd fmla="*/ 2147483646 w 288" name="T22"/>
                <a:gd fmla="*/ 687642096 h 247" name="T23"/>
                <a:gd fmla="*/ 2147483646 w 288" name="T24"/>
                <a:gd fmla="*/ 1237753286 h 247" name="T25"/>
                <a:gd fmla="*/ 1018447010 w 288" name="T26"/>
                <a:gd fmla="*/ 687642096 h 247" name="T27"/>
                <a:gd fmla="*/ 1070232803 w 288" name="T28"/>
                <a:gd fmla="*/ 550115335 h 247" name="T29"/>
                <a:gd fmla="*/ 2147483646 w 288" name="T30"/>
                <a:gd fmla="*/ 257866304 h 247" name="T31"/>
                <a:gd fmla="*/ 2147483646 w 288" name="T32"/>
                <a:gd fmla="*/ 515732608 h 247" name="T33"/>
                <a:gd fmla="*/ 2147483646 w 288" name="T34"/>
                <a:gd fmla="*/ 687642096 h 247" name="T35"/>
                <a:gd fmla="*/ 2147483646 w 288" name="T36"/>
                <a:gd fmla="*/ 1306518739 h 247" name="T37"/>
                <a:gd fmla="*/ 2147483646 w 288" name="T38"/>
                <a:gd fmla="*/ 2147483646 h 247" name="T39"/>
                <a:gd fmla="*/ 1812490301 w 288" name="T40"/>
                <a:gd fmla="*/ 1306518739 h 247" name="T41"/>
                <a:gd fmla="*/ 2147483646 w 288" name="T42"/>
                <a:gd fmla="*/ 1375284192 h 247" name="T43"/>
                <a:gd fmla="*/ 2147483646 w 288" name="T44"/>
                <a:gd fmla="*/ 1306518739 h 247" name="T45"/>
                <a:gd fmla="*/ 897614877 w 288" name="T46"/>
                <a:gd fmla="*/ 739216186 h 247" name="T47"/>
                <a:gd fmla="*/ 1536300788 w 288" name="T48"/>
                <a:gd fmla="*/ 1237753286 h 247" name="T49"/>
                <a:gd fmla="*/ 759518043 w 288" name="T50"/>
                <a:gd fmla="*/ 2011352199 h 247" name="T51"/>
                <a:gd fmla="*/ 897614877 w 288" name="T52"/>
                <a:gd fmla="*/ 739216186 h 247" name="T53"/>
                <a:gd fmla="*/ 1657132920 w 288" name="T54"/>
                <a:gd fmla="*/ 1306518739 h 247" name="T55"/>
                <a:gd fmla="*/ 2147483646 w 288" name="T56"/>
                <a:gd fmla="*/ 2147483646 h 247" name="T57"/>
                <a:gd fmla="*/ 845829084 w 288" name="T58"/>
                <a:gd fmla="*/ 2097309015 h 247" name="T59"/>
                <a:gd fmla="*/ 1657132920 w 288" name="T60"/>
                <a:gd fmla="*/ 1306518739 h 247" name="T61"/>
                <a:gd fmla="*/ 2147483646 w 288" name="T62"/>
                <a:gd fmla="*/ 2147483646 h 247" name="T63"/>
                <a:gd fmla="*/ 2147483646 w 288" name="T64"/>
                <a:gd fmla="*/ 2147483646 h 247" name="T65"/>
                <a:gd fmla="*/ 2147483646 w 288" name="T66"/>
                <a:gd fmla="*/ 2147483646 h 247" name="T67"/>
                <a:gd fmla="*/ 1743443961 w 288" name="T68"/>
                <a:gd fmla="*/ 2147483646 h 247" name="T69"/>
                <a:gd fmla="*/ 2147483646 w 288" name="T70"/>
                <a:gd fmla="*/ 2147483646 h 247" name="T71"/>
                <a:gd fmla="*/ 2147483646 w 288" name="T72"/>
                <a:gd fmla="*/ 2147483646 h 247" name="T73"/>
                <a:gd fmla="*/ 2147483646 w 288" name="T74"/>
                <a:gd fmla="*/ 1254944649 h 247" name="T75"/>
                <a:gd fmla="*/ 2147483646 w 288" name="T76"/>
                <a:gd fmla="*/ 2080117652 h 247" name="T77"/>
                <a:gd fmla="*/ 2147483646 w 288" name="T78"/>
                <a:gd fmla="*/ 2147483646 h 247" name="T79"/>
                <a:gd fmla="*/ 2147483646 w 288" name="T80"/>
                <a:gd fmla="*/ 1615959133 h 247" name="T81"/>
                <a:gd fmla="*/ 2147483646 w 288" name="T82"/>
                <a:gd fmla="*/ 1942586745 h 247" name="T83"/>
                <a:gd fmla="*/ 2147483646 w 288" name="T84"/>
                <a:gd fmla="*/ 704833459 h 247" name="T85"/>
                <a:gd fmla="*/ 2147483646 w 288" name="T86"/>
                <a:gd fmla="*/ 1615959133 h 247" name="T87"/>
                <a:gd fmla="*/ 759518043 w 288" name="T88"/>
                <a:gd fmla="*/ 722024823 h 247" name="T89"/>
                <a:gd fmla="*/ 621425365 w 288" name="T90"/>
                <a:gd fmla="*/ 1959778109 h 247" name="T91"/>
                <a:gd fmla="*/ 258928967 w 288" name="T92"/>
                <a:gd fmla="*/ 1598767770 h 247" name="T93"/>
                <a:gd fmla="*/ 759518043 w 288" name="T94"/>
                <a:gd fmla="*/ 722024823 h 247" name="T95"/>
                <a:gd fmla="*/ 811303836 w 288" name="T96"/>
                <a:gd fmla="*/ 2147483646 h 247" name="T97"/>
                <a:gd fmla="*/ 1570826036 w 288" name="T98"/>
                <a:gd fmla="*/ 2147483646 h 247" name="T99"/>
                <a:gd fmla="*/ 2147483646 w 288" name="T100"/>
                <a:gd fmla="*/ 2147483646 h 247" name="T101"/>
                <a:gd fmla="*/ 811303836 w 288" name="T102"/>
                <a:gd fmla="*/ 2147483646 h 247" name="T103"/>
                <a:gd fmla="*/ 2147483646 w 288" name="T104"/>
                <a:gd fmla="*/ 2147483646 h 247" name="T105"/>
                <a:gd fmla="*/ 2147483646 w 288" name="T106"/>
                <a:gd fmla="*/ 2147483646 h 247" name="T107"/>
                <a:gd fmla="*/ 2147483646 w 288" name="T108"/>
                <a:gd fmla="*/ 2147483646 h 247" name="T109"/>
                <a:gd fmla="*/ 2147483646 w 288" name="T110"/>
                <a:gd fmla="*/ 2147483646 h 247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246" w="288">
                  <a:moveTo>
                    <a:pt x="246" y="26"/>
                  </a:moveTo>
                  <a:cubicBezTo>
                    <a:pt x="219" y="12"/>
                    <a:pt x="212" y="0"/>
                    <a:pt x="144" y="0"/>
                  </a:cubicBezTo>
                  <a:cubicBezTo>
                    <a:pt x="76" y="0"/>
                    <a:pt x="68" y="12"/>
                    <a:pt x="41" y="26"/>
                  </a:cubicBezTo>
                  <a:cubicBezTo>
                    <a:pt x="11" y="43"/>
                    <a:pt x="0" y="75"/>
                    <a:pt x="0" y="98"/>
                  </a:cubicBezTo>
                  <a:cubicBezTo>
                    <a:pt x="0" y="110"/>
                    <a:pt x="144" y="247"/>
                    <a:pt x="144" y="247"/>
                  </a:cubicBezTo>
                  <a:cubicBezTo>
                    <a:pt x="144" y="247"/>
                    <a:pt x="288" y="110"/>
                    <a:pt x="288" y="98"/>
                  </a:cubicBezTo>
                  <a:cubicBezTo>
                    <a:pt x="288" y="76"/>
                    <a:pt x="277" y="43"/>
                    <a:pt x="246" y="26"/>
                  </a:cubicBezTo>
                  <a:close/>
                  <a:moveTo>
                    <a:pt x="245" y="115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21" y="64"/>
                    <a:pt x="233" y="53"/>
                    <a:pt x="234" y="41"/>
                  </a:cubicBezTo>
                  <a:lnTo>
                    <a:pt x="245" y="115"/>
                  </a:lnTo>
                  <a:close/>
                  <a:moveTo>
                    <a:pt x="227" y="40"/>
                  </a:moveTo>
                  <a:cubicBezTo>
                    <a:pt x="227" y="55"/>
                    <a:pt x="193" y="72"/>
                    <a:pt x="143" y="72"/>
                  </a:cubicBezTo>
                  <a:cubicBezTo>
                    <a:pt x="93" y="72"/>
                    <a:pt x="59" y="55"/>
                    <a:pt x="59" y="40"/>
                  </a:cubicBezTo>
                  <a:cubicBezTo>
                    <a:pt x="59" y="37"/>
                    <a:pt x="60" y="34"/>
                    <a:pt x="62" y="32"/>
                  </a:cubicBezTo>
                  <a:cubicBezTo>
                    <a:pt x="79" y="21"/>
                    <a:pt x="92" y="15"/>
                    <a:pt x="144" y="15"/>
                  </a:cubicBezTo>
                  <a:cubicBezTo>
                    <a:pt x="193" y="15"/>
                    <a:pt x="207" y="21"/>
                    <a:pt x="223" y="30"/>
                  </a:cubicBezTo>
                  <a:cubicBezTo>
                    <a:pt x="225" y="33"/>
                    <a:pt x="227" y="36"/>
                    <a:pt x="227" y="40"/>
                  </a:cubicBezTo>
                  <a:close/>
                  <a:moveTo>
                    <a:pt x="183" y="76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17" y="78"/>
                    <a:pt x="129" y="80"/>
                    <a:pt x="143" y="80"/>
                  </a:cubicBezTo>
                  <a:cubicBezTo>
                    <a:pt x="158" y="80"/>
                    <a:pt x="171" y="78"/>
                    <a:pt x="183" y="76"/>
                  </a:cubicBezTo>
                  <a:close/>
                  <a:moveTo>
                    <a:pt x="52" y="43"/>
                  </a:moveTo>
                  <a:cubicBezTo>
                    <a:pt x="54" y="55"/>
                    <a:pt x="68" y="65"/>
                    <a:pt x="89" y="72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52" y="43"/>
                  </a:lnTo>
                  <a:close/>
                  <a:moveTo>
                    <a:pt x="96" y="76"/>
                  </a:moveTo>
                  <a:cubicBezTo>
                    <a:pt x="136" y="145"/>
                    <a:pt x="136" y="145"/>
                    <a:pt x="136" y="145"/>
                  </a:cubicBezTo>
                  <a:cubicBezTo>
                    <a:pt x="97" y="144"/>
                    <a:pt x="69" y="134"/>
                    <a:pt x="49" y="122"/>
                  </a:cubicBezTo>
                  <a:lnTo>
                    <a:pt x="96" y="76"/>
                  </a:lnTo>
                  <a:close/>
                  <a:moveTo>
                    <a:pt x="144" y="153"/>
                  </a:moveTo>
                  <a:cubicBezTo>
                    <a:pt x="160" y="153"/>
                    <a:pt x="174" y="152"/>
                    <a:pt x="187" y="149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4" y="152"/>
                    <a:pt x="128" y="153"/>
                    <a:pt x="144" y="153"/>
                  </a:cubicBezTo>
                  <a:close/>
                  <a:moveTo>
                    <a:pt x="151" y="145"/>
                  </a:moveTo>
                  <a:cubicBezTo>
                    <a:pt x="193" y="73"/>
                    <a:pt x="193" y="73"/>
                    <a:pt x="193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21" y="133"/>
                    <a:pt x="192" y="144"/>
                    <a:pt x="151" y="145"/>
                  </a:cubicBezTo>
                  <a:close/>
                  <a:moveTo>
                    <a:pt x="273" y="94"/>
                  </a:moveTo>
                  <a:cubicBezTo>
                    <a:pt x="269" y="98"/>
                    <a:pt x="262" y="105"/>
                    <a:pt x="253" y="113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64" y="55"/>
                    <a:pt x="271" y="78"/>
                    <a:pt x="273" y="94"/>
                  </a:cubicBezTo>
                  <a:close/>
                  <a:moveTo>
                    <a:pt x="44" y="42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06"/>
                    <a:pt x="19" y="98"/>
                    <a:pt x="15" y="93"/>
                  </a:cubicBezTo>
                  <a:cubicBezTo>
                    <a:pt x="16" y="76"/>
                    <a:pt x="26" y="55"/>
                    <a:pt x="44" y="42"/>
                  </a:cubicBezTo>
                  <a:close/>
                  <a:moveTo>
                    <a:pt x="47" y="130"/>
                  </a:moveTo>
                  <a:cubicBezTo>
                    <a:pt x="59" y="137"/>
                    <a:pt x="73" y="143"/>
                    <a:pt x="91" y="147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97" y="180"/>
                    <a:pt x="68" y="152"/>
                    <a:pt x="47" y="130"/>
                  </a:cubicBezTo>
                  <a:close/>
                  <a:moveTo>
                    <a:pt x="161" y="209"/>
                  </a:moveTo>
                  <a:cubicBezTo>
                    <a:pt x="197" y="147"/>
                    <a:pt x="197" y="147"/>
                    <a:pt x="197" y="147"/>
                  </a:cubicBezTo>
                  <a:cubicBezTo>
                    <a:pt x="215" y="143"/>
                    <a:pt x="230" y="137"/>
                    <a:pt x="241" y="130"/>
                  </a:cubicBezTo>
                  <a:cubicBezTo>
                    <a:pt x="220" y="152"/>
                    <a:pt x="191" y="180"/>
                    <a:pt x="161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0" name="文本框 343"/>
            <p:cNvSpPr txBox="1">
              <a:spLocks noChangeArrowheads="1"/>
            </p:cNvSpPr>
            <p:nvPr/>
          </p:nvSpPr>
          <p:spPr bwMode="auto">
            <a:xfrm flipH="1">
              <a:off x="4606925" y="1196975"/>
              <a:ext cx="297815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3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  <p:grpSp>
          <p:nvGrpSpPr>
            <p:cNvPr id="6151" name="组合 17"/>
            <p:cNvGrpSpPr/>
            <p:nvPr/>
          </p:nvGrpSpPr>
          <p:grpSpPr>
            <a:xfrm>
              <a:off x="7640638" y="1158875"/>
              <a:ext cx="549275" cy="661988"/>
              <a:chOff x="4754823" y="340206"/>
              <a:chExt cx="442590" cy="533895"/>
            </a:xfrm>
          </p:grpSpPr>
          <p:grpSp>
            <p:nvGrpSpPr>
              <p:cNvPr id="6159" name="组合 349"/>
              <p:cNvGrpSpPr/>
              <p:nvPr/>
            </p:nvGrpSpPr>
            <p:grpSpPr>
              <a:xfrm>
                <a:off x="4754823" y="340206"/>
                <a:ext cx="266947" cy="533895"/>
                <a:chOff x="7043738" y="1709738"/>
                <a:chExt cx="766762" cy="1533524"/>
              </a:xfrm>
            </p:grpSpPr>
            <p:cxnSp>
              <p:nvCxnSpPr>
                <p:cNvPr id="360" name="直接连接符 359"/>
                <p:cNvCxnSpPr/>
                <p:nvPr/>
              </p:nvCxnSpPr>
              <p:spPr>
                <a:xfrm flipH="1" flipV="1">
                  <a:off x="7043738" y="1709738"/>
                  <a:ext cx="767903" cy="768601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1" name="直接连接符 360"/>
                <p:cNvCxnSpPr/>
                <p:nvPr/>
              </p:nvCxnSpPr>
              <p:spPr>
                <a:xfrm flipV="1">
                  <a:off x="7043738" y="2478339"/>
                  <a:ext cx="767903" cy="76492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160" name="组合 350"/>
              <p:cNvGrpSpPr/>
              <p:nvPr/>
            </p:nvGrpSpPr>
            <p:grpSpPr>
              <a:xfrm flipH="1">
                <a:off x="5077049" y="486789"/>
                <a:ext cx="120364" cy="240728"/>
                <a:chOff x="7043738" y="1709738"/>
                <a:chExt cx="766762" cy="1533524"/>
              </a:xfrm>
            </p:grpSpPr>
            <p:cxnSp>
              <p:nvCxnSpPr>
                <p:cNvPr id="358" name="直接连接符 357"/>
                <p:cNvCxnSpPr/>
                <p:nvPr/>
              </p:nvCxnSpPr>
              <p:spPr>
                <a:xfrm flipH="1" flipV="1">
                  <a:off x="7043738" y="1705751"/>
                  <a:ext cx="765982" cy="77483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9" name="直接连接符 358"/>
                <p:cNvCxnSpPr/>
                <p:nvPr/>
              </p:nvCxnSpPr>
              <p:spPr>
                <a:xfrm flipV="1">
                  <a:off x="7043738" y="2480584"/>
                  <a:ext cx="765982" cy="766675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6152" name="组合 22"/>
            <p:cNvGrpSpPr/>
            <p:nvPr/>
          </p:nvGrpSpPr>
          <p:grpSpPr>
            <a:xfrm>
              <a:off x="4002088" y="1158875"/>
              <a:ext cx="549275" cy="661988"/>
              <a:chOff x="3709280" y="340206"/>
              <a:chExt cx="442589" cy="533895"/>
            </a:xfrm>
          </p:grpSpPr>
          <p:grpSp>
            <p:nvGrpSpPr>
              <p:cNvPr id="6153" name="组合 351"/>
              <p:cNvGrpSpPr/>
              <p:nvPr/>
            </p:nvGrpSpPr>
            <p:grpSpPr>
              <a:xfrm flipH="1">
                <a:off x="3884922" y="340206"/>
                <a:ext cx="266947" cy="533895"/>
                <a:chOff x="7043738" y="1709738"/>
                <a:chExt cx="766762" cy="1533524"/>
              </a:xfrm>
            </p:grpSpPr>
            <p:cxnSp>
              <p:nvCxnSpPr>
                <p:cNvPr id="356" name="直接连接符 355"/>
                <p:cNvCxnSpPr/>
                <p:nvPr/>
              </p:nvCxnSpPr>
              <p:spPr>
                <a:xfrm flipH="1" flipV="1">
                  <a:off x="7043738" y="1709738"/>
                  <a:ext cx="767903" cy="768601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7" name="直接连接符 356"/>
                <p:cNvCxnSpPr/>
                <p:nvPr/>
              </p:nvCxnSpPr>
              <p:spPr>
                <a:xfrm flipV="1">
                  <a:off x="7043738" y="2478339"/>
                  <a:ext cx="767903" cy="76492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154" name="组合 352"/>
              <p:cNvGrpSpPr/>
              <p:nvPr/>
            </p:nvGrpSpPr>
            <p:grpSpPr>
              <a:xfrm>
                <a:off x="3709280" y="486789"/>
                <a:ext cx="120364" cy="240728"/>
                <a:chOff x="7043738" y="1709738"/>
                <a:chExt cx="766762" cy="1533524"/>
              </a:xfrm>
            </p:grpSpPr>
            <p:cxnSp>
              <p:nvCxnSpPr>
                <p:cNvPr id="354" name="直接连接符 353"/>
                <p:cNvCxnSpPr/>
                <p:nvPr/>
              </p:nvCxnSpPr>
              <p:spPr>
                <a:xfrm flipH="1" flipV="1">
                  <a:off x="7043738" y="1705751"/>
                  <a:ext cx="765977" cy="774833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 flipV="1">
                  <a:off x="7043738" y="2480584"/>
                  <a:ext cx="765977" cy="766675"/>
                </a:xfrm>
                <a:prstGeom prst="lin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7" name="Straight Connector 55"/>
          <p:cNvCxnSpPr/>
          <p:nvPr/>
        </p:nvCxnSpPr>
        <p:spPr>
          <a:xfrm flipH="1" flipV="1">
            <a:off x="4170363" y="3937000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6"/>
          <p:cNvCxnSpPr/>
          <p:nvPr/>
        </p:nvCxnSpPr>
        <p:spPr>
          <a:xfrm flipH="1">
            <a:off x="6054725" y="3506788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7"/>
          <p:cNvCxnSpPr/>
          <p:nvPr/>
        </p:nvCxnSpPr>
        <p:spPr>
          <a:xfrm flipH="1" flipV="1">
            <a:off x="7939088" y="3224213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60"/>
          <p:cNvCxnSpPr/>
          <p:nvPr/>
        </p:nvCxnSpPr>
        <p:spPr>
          <a:xfrm flipH="1" flipV="1">
            <a:off x="2262188" y="3436938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1"/>
          <p:cNvSpPr/>
          <p:nvPr/>
        </p:nvSpPr>
        <p:spPr bwMode="auto">
          <a:xfrm>
            <a:off x="-84138" y="2351088"/>
            <a:ext cx="9794876" cy="3582987"/>
          </a:xfrm>
          <a:custGeom>
            <a:gdLst>
              <a:gd fmla="*/ 0 w 2828" name="T0"/>
              <a:gd fmla="*/ 856 h 1032" name="T1"/>
              <a:gd fmla="*/ 660 w 2828" name="T2"/>
              <a:gd fmla="*/ 540 h 1032" name="T3"/>
              <a:gd fmla="*/ 1232 w 2828" name="T4"/>
              <a:gd fmla="*/ 720 h 1032" name="T5"/>
              <a:gd fmla="*/ 1772 w 2828" name="T6"/>
              <a:gd fmla="*/ 320 h 1032" name="T7"/>
              <a:gd fmla="*/ 2315 w 2828" name="T8"/>
              <a:gd fmla="*/ 479 h 1032" name="T9"/>
              <a:gd fmla="*/ 2828 w 2828" name="T10"/>
              <a:gd fmla="*/ 0 h 10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32" w="2828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cap="flat" w="15875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655175" y="1768475"/>
            <a:ext cx="1316038" cy="790575"/>
            <a:chOff x="9654540" y="1768263"/>
            <a:chExt cx="1316691" cy="790008"/>
          </a:xfrm>
        </p:grpSpPr>
        <p:sp>
          <p:nvSpPr>
            <p:cNvPr id="33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gdLst>
                <a:gd fmla="*/ 71 w 71" name="T0"/>
                <a:gd fmla="*/ 3 h 62" name="T1"/>
                <a:gd fmla="*/ 0 w 71" name="T2"/>
                <a:gd fmla="*/ 62 h 62" name="T3"/>
                <a:gd fmla="*/ 14 w 71" name="T4"/>
                <a:gd fmla="*/ 0 h 62" name="T5"/>
                <a:gd fmla="*/ 71 w 71" name="T6"/>
                <a:gd fmla="*/ 3 h 6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71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gdLst>
                <a:gd fmla="*/ 230 w 230" name="T0"/>
                <a:gd fmla="*/ 0 h 119" name="T1"/>
                <a:gd fmla="*/ 0 w 230" name="T2"/>
                <a:gd fmla="*/ 26 h 119" name="T3"/>
                <a:gd fmla="*/ 140 w 230" name="T4"/>
                <a:gd fmla="*/ 119 h 119" name="T5"/>
                <a:gd fmla="*/ 230 w 230" name="T6"/>
                <a:gd fmla="*/ 0 h 1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9" w="230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gdLst>
                <a:gd fmla="*/ 163 w 163" name="T0"/>
                <a:gd fmla="*/ 0 h 130" name="T1"/>
                <a:gd fmla="*/ 0 w 163" name="T2"/>
                <a:gd fmla="*/ 52 h 130" name="T3"/>
                <a:gd fmla="*/ 12 w 163" name="T4"/>
                <a:gd fmla="*/ 130 h 130" name="T5"/>
                <a:gd fmla="*/ 26 w 163" name="T6"/>
                <a:gd fmla="*/ 68 h 130" name="T7"/>
                <a:gd fmla="*/ 163 w 163" name="T8"/>
                <a:gd fmla="*/ 0 h 1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0" w="163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35113" y="2414588"/>
            <a:ext cx="7199312" cy="2944812"/>
            <a:chOff x="1535063" y="2415192"/>
            <a:chExt cx="7199753" cy="2944118"/>
          </a:xfrm>
        </p:grpSpPr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3657680" y="4365769"/>
              <a:ext cx="997011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5556446" y="3010364"/>
              <a:ext cx="995424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1C8EE4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7455213" y="3537289"/>
              <a:ext cx="995424" cy="991954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1760502" y="3745203"/>
              <a:ext cx="995423" cy="993541"/>
            </a:xfrm>
            <a:prstGeom prst="ellipse">
              <a:avLst/>
            </a:prstGeom>
            <a:solidFill>
              <a:srgbClr val="055AA3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816067" y="2683416"/>
              <a:ext cx="938270" cy="243783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1535063" y="2996080"/>
              <a:ext cx="2402034" cy="182837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</a:t>
              </a: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3718009" y="3130984"/>
              <a:ext cx="936682" cy="243783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3435417" y="3443650"/>
              <a:ext cx="1609824" cy="182837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</a:t>
              </a: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5678692" y="4548289"/>
              <a:ext cx="936682" cy="243783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5397687" y="4862540"/>
              <a:ext cx="1608237" cy="182837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</a:t>
              </a: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7407587" y="2415192"/>
              <a:ext cx="936682" cy="243783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126580" y="2727855"/>
              <a:ext cx="1608236" cy="182837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</a:t>
              </a:r>
            </a:p>
          </p:txBody>
        </p:sp>
        <p:sp>
          <p:nvSpPr>
            <p:cNvPr id="26647" name="Freeform 91"/>
            <p:cNvSpPr/>
            <p:nvPr/>
          </p:nvSpPr>
          <p:spPr bwMode="auto">
            <a:xfrm>
              <a:off x="5972102" y="3287863"/>
              <a:ext cx="186306" cy="370341"/>
            </a:xfrm>
            <a:custGeom>
              <a:gdLst>
                <a:gd fmla="*/ 186306 w 144" name="T0"/>
                <a:gd fmla="*/ 92585 h 288" name="T1"/>
                <a:gd fmla="*/ 93153 w 144" name="T2"/>
                <a:gd fmla="*/ 0 h 288" name="T3"/>
                <a:gd fmla="*/ 0 w 144" name="T4"/>
                <a:gd fmla="*/ 92585 h 288" name="T5"/>
                <a:gd fmla="*/ 46577 w 144" name="T6"/>
                <a:gd fmla="*/ 172311 h 288" name="T7"/>
                <a:gd fmla="*/ 0 w 144" name="T8"/>
                <a:gd fmla="*/ 370341 h 288" name="T9"/>
                <a:gd fmla="*/ 186306 w 144" name="T10"/>
                <a:gd fmla="*/ 370341 h 288" name="T11"/>
                <a:gd fmla="*/ 141023 w 144" name="T12"/>
                <a:gd fmla="*/ 172311 h 288" name="T13"/>
                <a:gd fmla="*/ 186306 w 144" name="T14"/>
                <a:gd fmla="*/ 92585 h 28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88" w="144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8" name="Freeform 93"/>
            <p:cNvSpPr>
              <a:spLocks noEditPoints="1"/>
            </p:cNvSpPr>
            <p:nvPr/>
          </p:nvSpPr>
          <p:spPr bwMode="auto">
            <a:xfrm>
              <a:off x="2119695" y="4055077"/>
              <a:ext cx="277187" cy="372612"/>
            </a:xfrm>
            <a:custGeom>
              <a:gdLst>
                <a:gd fmla="*/ 241255 w 216" name="T0"/>
                <a:gd fmla="*/ 163018 h 288" name="T1"/>
                <a:gd fmla="*/ 241255 w 216" name="T2"/>
                <a:gd fmla="*/ 102210 h 288" name="T3"/>
                <a:gd fmla="*/ 139877 w 216" name="T4"/>
                <a:gd fmla="*/ 0 h 288" name="T5"/>
                <a:gd fmla="*/ 138594 w 216" name="T6"/>
                <a:gd fmla="*/ 0 h 288" name="T7"/>
                <a:gd fmla="*/ 136027 w 216" name="T8"/>
                <a:gd fmla="*/ 0 h 288" name="T9"/>
                <a:gd fmla="*/ 35932 w 216" name="T10"/>
                <a:gd fmla="*/ 102210 h 288" name="T11"/>
                <a:gd fmla="*/ 35932 w 216" name="T12"/>
                <a:gd fmla="*/ 163018 h 288" name="T13"/>
                <a:gd fmla="*/ 0 w 216" name="T14"/>
                <a:gd fmla="*/ 163018 h 288" name="T15"/>
                <a:gd fmla="*/ 0 w 216" name="T16"/>
                <a:gd fmla="*/ 372612 h 288" name="T17"/>
                <a:gd fmla="*/ 277187 w 216" name="T18"/>
                <a:gd fmla="*/ 372612 h 288" name="T19"/>
                <a:gd fmla="*/ 277187 w 216" name="T20"/>
                <a:gd fmla="*/ 163018 h 288" name="T21"/>
                <a:gd fmla="*/ 241255 w 216" name="T22"/>
                <a:gd fmla="*/ 163018 h 288" name="T23"/>
                <a:gd fmla="*/ 170675 w 216" name="T24"/>
                <a:gd fmla="*/ 335092 h 288" name="T25"/>
                <a:gd fmla="*/ 107795 w 216" name="T26"/>
                <a:gd fmla="*/ 335092 h 288" name="T27"/>
                <a:gd fmla="*/ 123194 w 216" name="T28"/>
                <a:gd fmla="*/ 266521 h 288" name="T29"/>
                <a:gd fmla="*/ 107795 w 216" name="T30"/>
                <a:gd fmla="*/ 239351 h 288" name="T31"/>
                <a:gd fmla="*/ 138594 w 216" name="T32"/>
                <a:gd fmla="*/ 208300 h 288" name="T33"/>
                <a:gd fmla="*/ 170675 w 216" name="T34"/>
                <a:gd fmla="*/ 239351 h 288" name="T35"/>
                <a:gd fmla="*/ 153993 w 216" name="T36"/>
                <a:gd fmla="*/ 266521 h 288" name="T37"/>
                <a:gd fmla="*/ 170675 w 216" name="T38"/>
                <a:gd fmla="*/ 335092 h 288" name="T39"/>
                <a:gd fmla="*/ 189924 w 216" name="T40"/>
                <a:gd fmla="*/ 163018 h 288" name="T41"/>
                <a:gd fmla="*/ 85979 w 216" name="T42"/>
                <a:gd fmla="*/ 163018 h 288" name="T43"/>
                <a:gd fmla="*/ 85979 w 216" name="T44"/>
                <a:gd fmla="*/ 102210 h 288" name="T45"/>
                <a:gd fmla="*/ 136027 w 216" name="T46"/>
                <a:gd fmla="*/ 51752 h 288" name="T47"/>
                <a:gd fmla="*/ 138594 w 216" name="T48"/>
                <a:gd fmla="*/ 51752 h 288" name="T49"/>
                <a:gd fmla="*/ 139877 w 216" name="T50"/>
                <a:gd fmla="*/ 51752 h 288" name="T51"/>
                <a:gd fmla="*/ 189924 w 216" name="T52"/>
                <a:gd fmla="*/ 102210 h 288" name="T53"/>
                <a:gd fmla="*/ 189924 w 216" name="T54"/>
                <a:gd fmla="*/ 163018 h 28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b" l="0" r="r" t="0"/>
              <a:pathLst>
                <a:path h="288" w="216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9" name="Freeform 94"/>
            <p:cNvSpPr>
              <a:spLocks noEditPoints="1"/>
            </p:cNvSpPr>
            <p:nvPr/>
          </p:nvSpPr>
          <p:spPr bwMode="auto">
            <a:xfrm>
              <a:off x="4001104" y="4672070"/>
              <a:ext cx="370341" cy="345348"/>
            </a:xfrm>
            <a:custGeom>
              <a:gdLst>
                <a:gd fmla="*/ 276470 w 288" name="T0"/>
                <a:gd fmla="*/ 0 h 269" name="T1"/>
                <a:gd fmla="*/ 273898 w 288" name="T2"/>
                <a:gd fmla="*/ 0 h 269" name="T3"/>
                <a:gd fmla="*/ 272612 w 288" name="T4"/>
                <a:gd fmla="*/ 0 h 269" name="T5"/>
                <a:gd fmla="*/ 178741 w 288" name="T6"/>
                <a:gd fmla="*/ 93719 h 269" name="T7"/>
                <a:gd fmla="*/ 178741 w 288" name="T8"/>
                <a:gd fmla="*/ 150207 h 269" name="T9"/>
                <a:gd fmla="*/ 0 w 288" name="T10"/>
                <a:gd fmla="*/ 150207 h 269" name="T11"/>
                <a:gd fmla="*/ 0 w 288" name="T12"/>
                <a:gd fmla="*/ 345348 h 269" name="T13"/>
                <a:gd fmla="*/ 259753 w 288" name="T14"/>
                <a:gd fmla="*/ 345348 h 269" name="T15"/>
                <a:gd fmla="*/ 259753 w 288" name="T16"/>
                <a:gd fmla="*/ 150207 h 269" name="T17"/>
                <a:gd fmla="*/ 225034 w 288" name="T18"/>
                <a:gd fmla="*/ 150207 h 269" name="T19"/>
                <a:gd fmla="*/ 225034 w 288" name="T20"/>
                <a:gd fmla="*/ 93719 h 269" name="T21"/>
                <a:gd fmla="*/ 272612 w 288" name="T22"/>
                <a:gd fmla="*/ 46218 h 269" name="T23"/>
                <a:gd fmla="*/ 275184 w 288" name="T24"/>
                <a:gd fmla="*/ 46218 h 269" name="T25"/>
                <a:gd fmla="*/ 276470 w 288" name="T26"/>
                <a:gd fmla="*/ 46218 h 269" name="T27"/>
                <a:gd fmla="*/ 322762 w 288" name="T28"/>
                <a:gd fmla="*/ 93719 h 269" name="T29"/>
                <a:gd fmla="*/ 322762 w 288" name="T30"/>
                <a:gd fmla="*/ 116828 h 269" name="T31"/>
                <a:gd fmla="*/ 339479 w 288" name="T32"/>
                <a:gd fmla="*/ 116828 h 269" name="T33"/>
                <a:gd fmla="*/ 339479 w 288" name="T34"/>
                <a:gd fmla="*/ 121963 h 269" name="T35"/>
                <a:gd fmla="*/ 322762 w 288" name="T36"/>
                <a:gd fmla="*/ 137369 h 269" name="T37"/>
                <a:gd fmla="*/ 322762 w 288" name="T38"/>
                <a:gd fmla="*/ 150207 h 269" name="T39"/>
                <a:gd fmla="*/ 370341 w 288" name="T40"/>
                <a:gd fmla="*/ 150207 h 269" name="T41"/>
                <a:gd fmla="*/ 370341 w 288" name="T42"/>
                <a:gd fmla="*/ 93719 h 269" name="T43"/>
                <a:gd fmla="*/ 276470 w 288" name="T44"/>
                <a:gd fmla="*/ 0 h 269" name="T45"/>
                <a:gd fmla="*/ 159452 w 288" name="T46"/>
                <a:gd fmla="*/ 309401 h 269" name="T47"/>
                <a:gd fmla="*/ 100301 w 288" name="T48"/>
                <a:gd fmla="*/ 309401 h 269" name="T49"/>
                <a:gd fmla="*/ 114446 w 288" name="T50"/>
                <a:gd fmla="*/ 246494 h 269" name="T51"/>
                <a:gd fmla="*/ 100301 w 288" name="T52"/>
                <a:gd fmla="*/ 220817 h 269" name="T53"/>
                <a:gd fmla="*/ 129877 w 288" name="T54"/>
                <a:gd fmla="*/ 191289 h 269" name="T55"/>
                <a:gd fmla="*/ 159452 w 288" name="T56"/>
                <a:gd fmla="*/ 220817 h 269" name="T57"/>
                <a:gd fmla="*/ 144022 w 288" name="T58"/>
                <a:gd fmla="*/ 246494 h 269" name="T59"/>
                <a:gd fmla="*/ 159452 w 288" name="T60"/>
                <a:gd fmla="*/ 309401 h 269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69" w="288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50" name="Freeform 112"/>
            <p:cNvSpPr>
              <a:spLocks noEditPoints="1"/>
            </p:cNvSpPr>
            <p:nvPr/>
          </p:nvSpPr>
          <p:spPr bwMode="auto">
            <a:xfrm>
              <a:off x="7767336" y="3847003"/>
              <a:ext cx="370341" cy="372612"/>
            </a:xfrm>
            <a:custGeom>
              <a:gdLst>
                <a:gd fmla="*/ 230177 w 288" name="T0"/>
                <a:gd fmla="*/ 155255 h 288" name="T1"/>
                <a:gd fmla="*/ 235321 w 288" name="T2"/>
                <a:gd fmla="*/ 119029 h 288" name="T3"/>
                <a:gd fmla="*/ 118303 w 288" name="T4"/>
                <a:gd fmla="*/ 0 h 288" name="T5"/>
                <a:gd fmla="*/ 0 w 288" name="T6"/>
                <a:gd fmla="*/ 119029 h 288" name="T7"/>
                <a:gd fmla="*/ 118303 w 288" name="T8"/>
                <a:gd fmla="*/ 236764 h 288" name="T9"/>
                <a:gd fmla="*/ 155595 w 288" name="T10"/>
                <a:gd fmla="*/ 230295 h 288" name="T11"/>
                <a:gd fmla="*/ 182599 w 288" name="T12"/>
                <a:gd fmla="*/ 257465 h 288" name="T13"/>
                <a:gd fmla="*/ 239179 w 288" name="T14"/>
                <a:gd fmla="*/ 257465 h 288" name="T15"/>
                <a:gd fmla="*/ 239179 w 288" name="T16"/>
                <a:gd fmla="*/ 315685 h 288" name="T17"/>
                <a:gd fmla="*/ 239179 w 288" name="T18"/>
                <a:gd fmla="*/ 315685 h 288" name="T19"/>
                <a:gd fmla="*/ 295758 w 288" name="T20"/>
                <a:gd fmla="*/ 315685 h 288" name="T21"/>
                <a:gd fmla="*/ 295758 w 288" name="T22"/>
                <a:gd fmla="*/ 372612 h 288" name="T23"/>
                <a:gd fmla="*/ 295758 w 288" name="T24"/>
                <a:gd fmla="*/ 372612 h 288" name="T25"/>
                <a:gd fmla="*/ 370341 w 288" name="T26"/>
                <a:gd fmla="*/ 372612 h 288" name="T27"/>
                <a:gd fmla="*/ 370341 w 288" name="T28"/>
                <a:gd fmla="*/ 372612 h 288" name="T29"/>
                <a:gd fmla="*/ 370341 w 288" name="T30"/>
                <a:gd fmla="*/ 372612 h 288" name="T31"/>
                <a:gd fmla="*/ 370341 w 288" name="T32"/>
                <a:gd fmla="*/ 297572 h 288" name="T33"/>
                <a:gd fmla="*/ 230177 w 288" name="T34"/>
                <a:gd fmla="*/ 155255 h 288" name="T35"/>
                <a:gd fmla="*/ 93871 w 288" name="T36"/>
                <a:gd fmla="*/ 133261 h 288" name="T37"/>
                <a:gd fmla="*/ 54008 w 288" name="T38"/>
                <a:gd fmla="*/ 93153 h 288" name="T39"/>
                <a:gd fmla="*/ 93871 w 288" name="T40"/>
                <a:gd fmla="*/ 53045 h 288" name="T41"/>
                <a:gd fmla="*/ 133734 w 288" name="T42"/>
                <a:gd fmla="*/ 93153 h 288" name="T43"/>
                <a:gd fmla="*/ 93871 w 288" name="T44"/>
                <a:gd fmla="*/ 133261 h 28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288" w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222375"/>
            <a:ext cx="12192000" cy="3095625"/>
          </a:xfrm>
          <a:prstGeom prst="rect">
            <a:avLst/>
          </a:prstGeom>
          <a:solidFill>
            <a:srgbClr val="00206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1222375"/>
            <a:ext cx="12192000" cy="3095625"/>
            <a:chOff x="0" y="1222931"/>
            <a:chExt cx="12192000" cy="3094545"/>
          </a:xfrm>
        </p:grpSpPr>
        <p:pic>
          <p:nvPicPr>
            <p:cNvPr id="27666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222931"/>
              <a:ext cx="12192000" cy="309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7" name="组合 4"/>
            <p:cNvGrpSpPr/>
            <p:nvPr/>
          </p:nvGrpSpPr>
          <p:grpSpPr>
            <a:xfrm>
              <a:off x="2498103" y="1944174"/>
              <a:ext cx="7175368" cy="929892"/>
              <a:chOff x="2498103" y="1840477"/>
              <a:chExt cx="7175368" cy="929892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498725" y="2628420"/>
                <a:ext cx="32051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矩形 6"/>
              <p:cNvSpPr/>
              <p:nvPr/>
            </p:nvSpPr>
            <p:spPr>
              <a:xfrm rot="2647443">
                <a:off x="5956300" y="2487181"/>
                <a:ext cx="282575" cy="2824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6469063" y="2628420"/>
                <a:ext cx="32051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71" name="文本框 8"/>
              <p:cNvSpPr txBox="1">
                <a:spLocks noChangeArrowheads="1"/>
              </p:cNvSpPr>
              <p:nvPr/>
            </p:nvSpPr>
            <p:spPr bwMode="auto">
              <a:xfrm>
                <a:off x="4598395" y="1840477"/>
                <a:ext cx="4950958" cy="517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8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385888" y="3660775"/>
            <a:ext cx="9674225" cy="1028700"/>
            <a:chOff x="1385740" y="3661181"/>
            <a:chExt cx="9675042" cy="1027522"/>
          </a:xfrm>
        </p:grpSpPr>
        <p:sp>
          <p:nvSpPr>
            <p:cNvPr id="11" name="矩形 10"/>
            <p:cNvSpPr/>
            <p:nvPr/>
          </p:nvSpPr>
          <p:spPr>
            <a:xfrm>
              <a:off x="1385740" y="3661181"/>
              <a:ext cx="1027199" cy="1027522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64208" y="3968638"/>
              <a:ext cx="463828" cy="412608"/>
              <a:chOff x="815976" y="1495426"/>
              <a:chExt cx="258763" cy="230188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815976" y="1495426"/>
                <a:ext cx="258763" cy="230188"/>
              </a:xfrm>
              <a:custGeom>
                <a:gdLst>
                  <a:gd fmla="*/ 138 w 163" name="T0"/>
                  <a:gd fmla="*/ 0 h 145" name="T1"/>
                  <a:gd fmla="*/ 24 w 163" name="T2"/>
                  <a:gd fmla="*/ 0 h 145" name="T3"/>
                  <a:gd fmla="*/ 0 w 163" name="T4"/>
                  <a:gd fmla="*/ 65 h 145" name="T5"/>
                  <a:gd fmla="*/ 0 w 163" name="T6"/>
                  <a:gd fmla="*/ 145 h 145" name="T7"/>
                  <a:gd fmla="*/ 163 w 163" name="T8"/>
                  <a:gd fmla="*/ 145 h 145" name="T9"/>
                  <a:gd fmla="*/ 163 w 163" name="T10"/>
                  <a:gd fmla="*/ 65 h 145" name="T11"/>
                  <a:gd fmla="*/ 138 w 163" name="T12"/>
                  <a:gd fmla="*/ 0 h 145" name="T13"/>
                  <a:gd fmla="*/ 22 w 163" name="T14"/>
                  <a:gd fmla="*/ 59 h 145" name="T15"/>
                  <a:gd fmla="*/ 37 w 163" name="T16"/>
                  <a:gd fmla="*/ 11 h 145" name="T17"/>
                  <a:gd fmla="*/ 126 w 163" name="T18"/>
                  <a:gd fmla="*/ 11 h 145" name="T19"/>
                  <a:gd fmla="*/ 142 w 163" name="T20"/>
                  <a:gd fmla="*/ 59 h 145" name="T21"/>
                  <a:gd fmla="*/ 22 w 163" name="T22"/>
                  <a:gd fmla="*/ 59 h 14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5" w="163">
                    <a:moveTo>
                      <a:pt x="138" y="0"/>
                    </a:moveTo>
                    <a:lnTo>
                      <a:pt x="24" y="0"/>
                    </a:lnTo>
                    <a:lnTo>
                      <a:pt x="0" y="65"/>
                    </a:lnTo>
                    <a:lnTo>
                      <a:pt x="0" y="145"/>
                    </a:lnTo>
                    <a:lnTo>
                      <a:pt x="163" y="145"/>
                    </a:lnTo>
                    <a:lnTo>
                      <a:pt x="163" y="65"/>
                    </a:lnTo>
                    <a:lnTo>
                      <a:pt x="138" y="0"/>
                    </a:lnTo>
                    <a:close/>
                    <a:moveTo>
                      <a:pt x="22" y="59"/>
                    </a:moveTo>
                    <a:lnTo>
                      <a:pt x="37" y="11"/>
                    </a:lnTo>
                    <a:lnTo>
                      <a:pt x="126" y="11"/>
                    </a:lnTo>
                    <a:lnTo>
                      <a:pt x="142" y="59"/>
                    </a:lnTo>
                    <a:lnTo>
                      <a:pt x="22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866776" y="1566864"/>
                <a:ext cx="158750" cy="11113"/>
              </a:xfrm>
              <a:custGeom>
                <a:gdLst>
                  <a:gd fmla="*/ 100 w 100" name="T0"/>
                  <a:gd fmla="*/ 7 h 7" name="T1"/>
                  <a:gd fmla="*/ 97 w 100" name="T2"/>
                  <a:gd fmla="*/ 0 h 7" name="T3"/>
                  <a:gd fmla="*/ 2 w 100" name="T4"/>
                  <a:gd fmla="*/ 0 h 7" name="T5"/>
                  <a:gd fmla="*/ 0 w 100" name="T6"/>
                  <a:gd fmla="*/ 7 h 7" name="T7"/>
                  <a:gd fmla="*/ 100 w 100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00">
                    <a:moveTo>
                      <a:pt x="100" y="7"/>
                    </a:moveTo>
                    <a:lnTo>
                      <a:pt x="97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0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879476" y="1525589"/>
                <a:ext cx="131763" cy="9525"/>
              </a:xfrm>
              <a:custGeom>
                <a:gdLst>
                  <a:gd fmla="*/ 83 w 83" name="T0"/>
                  <a:gd fmla="*/ 6 h 6" name="T1"/>
                  <a:gd fmla="*/ 81 w 83" name="T2"/>
                  <a:gd fmla="*/ 0 h 6" name="T3"/>
                  <a:gd fmla="*/ 3 w 83" name="T4"/>
                  <a:gd fmla="*/ 0 h 6" name="T5"/>
                  <a:gd fmla="*/ 0 w 83" name="T6"/>
                  <a:gd fmla="*/ 6 h 6" name="T7"/>
                  <a:gd fmla="*/ 83 w 83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83">
                    <a:moveTo>
                      <a:pt x="83" y="6"/>
                    </a:moveTo>
                    <a:lnTo>
                      <a:pt x="81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873126" y="1544639"/>
                <a:ext cx="144463" cy="11113"/>
              </a:xfrm>
              <a:custGeom>
                <a:gdLst>
                  <a:gd fmla="*/ 2 w 91" name="T0"/>
                  <a:gd fmla="*/ 0 h 7" name="T1"/>
                  <a:gd fmla="*/ 0 w 91" name="T2"/>
                  <a:gd fmla="*/ 7 h 7" name="T3"/>
                  <a:gd fmla="*/ 91 w 91" name="T4"/>
                  <a:gd fmla="*/ 7 h 7" name="T5"/>
                  <a:gd fmla="*/ 89 w 91" name="T6"/>
                  <a:gd fmla="*/ 0 h 7" name="T7"/>
                  <a:gd fmla="*/ 2 w 91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91">
                    <a:moveTo>
                      <a:pt x="2" y="0"/>
                    </a:moveTo>
                    <a:lnTo>
                      <a:pt x="0" y="7"/>
                    </a:lnTo>
                    <a:lnTo>
                      <a:pt x="91" y="7"/>
                    </a:lnTo>
                    <a:lnTo>
                      <a:pt x="8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114673" y="3661181"/>
              <a:ext cx="1028787" cy="1027522"/>
            </a:xfrm>
            <a:prstGeom prst="rect">
              <a:avLst/>
            </a:prstGeom>
            <a:solidFill>
              <a:srgbClr val="FBA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657" name="Freeform 9"/>
            <p:cNvSpPr>
              <a:spLocks noEditPoints="1"/>
            </p:cNvSpPr>
            <p:nvPr/>
          </p:nvSpPr>
          <p:spPr bwMode="auto">
            <a:xfrm>
              <a:off x="3397091" y="3968638"/>
              <a:ext cx="463828" cy="412608"/>
            </a:xfrm>
            <a:custGeom>
              <a:gdLst>
                <a:gd fmla="*/ 392689 w 163" name="T0"/>
                <a:gd fmla="*/ 0 h 145" name="T1"/>
                <a:gd fmla="*/ 68294 w 163" name="T2"/>
                <a:gd fmla="*/ 0 h 145" name="T3"/>
                <a:gd fmla="*/ 0 w 163" name="T4"/>
                <a:gd fmla="*/ 184962 h 145" name="T5"/>
                <a:gd fmla="*/ 0 w 163" name="T6"/>
                <a:gd fmla="*/ 412608 h 145" name="T7"/>
                <a:gd fmla="*/ 463828 w 163" name="T8"/>
                <a:gd fmla="*/ 412608 h 145" name="T9"/>
                <a:gd fmla="*/ 463828 w 163" name="T10"/>
                <a:gd fmla="*/ 184962 h 145" name="T11"/>
                <a:gd fmla="*/ 392689 w 163" name="T12"/>
                <a:gd fmla="*/ 0 h 145" name="T13"/>
                <a:gd fmla="*/ 59757 w 163" name="T14"/>
                <a:gd fmla="*/ 167889 h 145" name="T15"/>
                <a:gd fmla="*/ 105286 w 163" name="T16"/>
                <a:gd fmla="*/ 31301 h 145" name="T17"/>
                <a:gd fmla="*/ 358542 w 163" name="T18"/>
                <a:gd fmla="*/ 31301 h 145" name="T19"/>
                <a:gd fmla="*/ 404071 w 163" name="T20"/>
                <a:gd fmla="*/ 167889 h 145" name="T21"/>
                <a:gd fmla="*/ 59757 w 163" name="T22"/>
                <a:gd fmla="*/ 167889 h 14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45" w="163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033582" y="3661181"/>
              <a:ext cx="1027200" cy="1027522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659" name="Freeform 24"/>
            <p:cNvSpPr/>
            <p:nvPr/>
          </p:nvSpPr>
          <p:spPr bwMode="auto">
            <a:xfrm>
              <a:off x="10315107" y="3976823"/>
              <a:ext cx="463828" cy="404070"/>
            </a:xfrm>
            <a:custGeom>
              <a:gdLst>
                <a:gd fmla="*/ 404239 w 288" name="T0"/>
                <a:gd fmla="*/ 282849 h 250" name="T1"/>
                <a:gd fmla="*/ 404239 w 288" name="T2"/>
                <a:gd fmla="*/ 96977 h 250" name="T3"/>
                <a:gd fmla="*/ 307608 w 288" name="T4"/>
                <a:gd fmla="*/ 0 h 250" name="T5"/>
                <a:gd fmla="*/ 305998 w 288" name="T6"/>
                <a:gd fmla="*/ 0 h 250" name="T7"/>
                <a:gd fmla="*/ 304387 w 288" name="T8"/>
                <a:gd fmla="*/ 0 h 250" name="T9"/>
                <a:gd fmla="*/ 207756 w 288" name="T10"/>
                <a:gd fmla="*/ 96977 h 250" name="T11"/>
                <a:gd fmla="*/ 207756 w 288" name="T12"/>
                <a:gd fmla="*/ 307093 h 250" name="T13"/>
                <a:gd fmla="*/ 159441 w 288" name="T14"/>
                <a:gd fmla="*/ 355582 h 250" name="T15"/>
                <a:gd fmla="*/ 157830 w 288" name="T16"/>
                <a:gd fmla="*/ 355582 h 250" name="T17"/>
                <a:gd fmla="*/ 156220 w 288" name="T18"/>
                <a:gd fmla="*/ 355582 h 250" name="T19"/>
                <a:gd fmla="*/ 107904 w 288" name="T20"/>
                <a:gd fmla="*/ 307093 h 250" name="T21"/>
                <a:gd fmla="*/ 107904 w 288" name="T22"/>
                <a:gd fmla="*/ 121221 h 250" name="T23"/>
                <a:gd fmla="*/ 169104 w 288" name="T24"/>
                <a:gd fmla="*/ 121221 h 250" name="T25"/>
                <a:gd fmla="*/ 83747 w 288" name="T26"/>
                <a:gd fmla="*/ 30709 h 250" name="T27"/>
                <a:gd fmla="*/ 0 w 288" name="T28"/>
                <a:gd fmla="*/ 121221 h 250" name="T29"/>
                <a:gd fmla="*/ 59589 w 288" name="T30"/>
                <a:gd fmla="*/ 121221 h 250" name="T31"/>
                <a:gd fmla="*/ 59589 w 288" name="T32"/>
                <a:gd fmla="*/ 307093 h 250" name="T33"/>
                <a:gd fmla="*/ 156220 w 288" name="T34"/>
                <a:gd fmla="*/ 404070 h 250" name="T35"/>
                <a:gd fmla="*/ 157830 w 288" name="T36"/>
                <a:gd fmla="*/ 404070 h 250" name="T37"/>
                <a:gd fmla="*/ 159441 w 288" name="T38"/>
                <a:gd fmla="*/ 404070 h 250" name="T39"/>
                <a:gd fmla="*/ 256072 w 288" name="T40"/>
                <a:gd fmla="*/ 307093 h 250" name="T41"/>
                <a:gd fmla="*/ 256072 w 288" name="T42"/>
                <a:gd fmla="*/ 96977 h 250" name="T43"/>
                <a:gd fmla="*/ 304387 w 288" name="T44"/>
                <a:gd fmla="*/ 48488 h 250" name="T45"/>
                <a:gd fmla="*/ 305998 w 288" name="T46"/>
                <a:gd fmla="*/ 48488 h 250" name="T47"/>
                <a:gd fmla="*/ 307608 w 288" name="T48"/>
                <a:gd fmla="*/ 48488 h 250" name="T49"/>
                <a:gd fmla="*/ 355924 w 288" name="T50"/>
                <a:gd fmla="*/ 96977 h 250" name="T51"/>
                <a:gd fmla="*/ 355924 w 288" name="T52"/>
                <a:gd fmla="*/ 282849 h 250" name="T53"/>
                <a:gd fmla="*/ 296335 w 288" name="T54"/>
                <a:gd fmla="*/ 282849 h 250" name="T55"/>
                <a:gd fmla="*/ 380081 w 288" name="T56"/>
                <a:gd fmla="*/ 373361 h 250" name="T57"/>
                <a:gd fmla="*/ 463828 w 288" name="T58"/>
                <a:gd fmla="*/ 282849 h 250" name="T59"/>
                <a:gd fmla="*/ 404239 w 288" name="T60"/>
                <a:gd fmla="*/ 282849 h 250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50" w="288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45194" y="3661181"/>
              <a:ext cx="1027200" cy="1027522"/>
            </a:xfrm>
            <a:prstGeom prst="rect">
              <a:avLst/>
            </a:prstGeom>
            <a:solidFill>
              <a:srgbClr val="1CB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661" name="Freeform 196"/>
            <p:cNvSpPr>
              <a:spLocks noEditPoints="1"/>
            </p:cNvSpPr>
            <p:nvPr/>
          </p:nvSpPr>
          <p:spPr bwMode="auto">
            <a:xfrm>
              <a:off x="5125172" y="3992825"/>
              <a:ext cx="466673" cy="364233"/>
            </a:xfrm>
            <a:custGeom>
              <a:gdLst>
                <a:gd fmla="*/ 233337 w 164" name="T0"/>
                <a:gd fmla="*/ 0 h 128" name="T1"/>
                <a:gd fmla="*/ 0 w 164" name="T2"/>
                <a:gd fmla="*/ 62603 h 128" name="T3"/>
                <a:gd fmla="*/ 0 w 164" name="T4"/>
                <a:gd fmla="*/ 62603 h 128" name="T5"/>
                <a:gd fmla="*/ 0 w 164" name="T6"/>
                <a:gd fmla="*/ 304476 h 128" name="T7"/>
                <a:gd fmla="*/ 216263 w 164" name="T8"/>
                <a:gd fmla="*/ 364233 h 128" name="T9"/>
                <a:gd fmla="*/ 216263 w 164" name="T10"/>
                <a:gd fmla="*/ 122360 h 128" name="T11"/>
                <a:gd fmla="*/ 62602 w 164" name="T12"/>
                <a:gd fmla="*/ 79676 h 128" name="T13"/>
                <a:gd fmla="*/ 233337 w 164" name="T14"/>
                <a:gd fmla="*/ 34147 h 128" name="T15"/>
                <a:gd fmla="*/ 401225 w 164" name="T16"/>
                <a:gd fmla="*/ 79676 h 128" name="T17"/>
                <a:gd fmla="*/ 401225 w 164" name="T18"/>
                <a:gd fmla="*/ 79676 h 128" name="T19"/>
                <a:gd fmla="*/ 250410 w 164" name="T20"/>
                <a:gd fmla="*/ 122360 h 128" name="T21"/>
                <a:gd fmla="*/ 250410 w 164" name="T22"/>
                <a:gd fmla="*/ 364233 h 128" name="T23"/>
                <a:gd fmla="*/ 466673 w 164" name="T24"/>
                <a:gd fmla="*/ 304476 h 128" name="T25"/>
                <a:gd fmla="*/ 466673 w 164" name="T26"/>
                <a:gd fmla="*/ 62603 h 128" name="T27"/>
                <a:gd fmla="*/ 233337 w 164" name="T28"/>
                <a:gd fmla="*/ 0 h 128" name="T29"/>
                <a:gd fmla="*/ 406916 w 164" name="T30"/>
                <a:gd fmla="*/ 176425 h 128" name="T31"/>
                <a:gd fmla="*/ 313012 w 164" name="T32"/>
                <a:gd fmla="*/ 202035 h 128" name="T33"/>
                <a:gd fmla="*/ 313012 w 164" name="T34"/>
                <a:gd fmla="*/ 156506 h 128" name="T35"/>
                <a:gd fmla="*/ 406916 w 164" name="T36"/>
                <a:gd fmla="*/ 130896 h 128" name="T37"/>
                <a:gd fmla="*/ 406916 w 164" name="T38"/>
                <a:gd fmla="*/ 176425 h 12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128" w="164">
                  <a:moveTo>
                    <a:pt x="82" y="0"/>
                  </a:move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74128" y="3661181"/>
              <a:ext cx="1027199" cy="1027522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900294" y="3944449"/>
              <a:ext cx="347159" cy="460983"/>
              <a:chOff x="2405063" y="1482726"/>
              <a:chExt cx="193675" cy="257176"/>
            </a:xfrm>
            <a:solidFill>
              <a:schemeClr val="bg1"/>
            </a:solidFill>
          </p:grpSpPr>
          <p:sp>
            <p:nvSpPr>
              <p:cNvPr id="23" name="Freeform 197"/>
              <p:cNvSpPr/>
              <p:nvPr/>
            </p:nvSpPr>
            <p:spPr bwMode="auto">
              <a:xfrm>
                <a:off x="2405063" y="1598614"/>
                <a:ext cx="90488" cy="141288"/>
              </a:xfrm>
              <a:custGeom>
                <a:gdLst>
                  <a:gd fmla="*/ 0 w 57" name="T0"/>
                  <a:gd fmla="*/ 9 h 89" name="T1"/>
                  <a:gd fmla="*/ 0 w 57" name="T2"/>
                  <a:gd fmla="*/ 9 h 89" name="T3"/>
                  <a:gd fmla="*/ 0 w 57" name="T4"/>
                  <a:gd fmla="*/ 73 h 89" name="T5"/>
                  <a:gd fmla="*/ 57 w 57" name="T6"/>
                  <a:gd fmla="*/ 89 h 89" name="T7"/>
                  <a:gd fmla="*/ 57 w 57" name="T8"/>
                  <a:gd fmla="*/ 25 h 89" name="T9"/>
                  <a:gd fmla="*/ 16 w 57" name="T10"/>
                  <a:gd fmla="*/ 14 h 89" name="T11"/>
                  <a:gd fmla="*/ 41 w 57" name="T12"/>
                  <a:gd fmla="*/ 7 h 89" name="T13"/>
                  <a:gd fmla="*/ 36 w 57" name="T14"/>
                  <a:gd fmla="*/ 0 h 89" name="T15"/>
                  <a:gd fmla="*/ 0 w 57" name="T16"/>
                  <a:gd fmla="*/ 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57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98"/>
              <p:cNvSpPr>
                <a:spLocks noEditPoints="1"/>
              </p:cNvSpPr>
              <p:nvPr/>
            </p:nvSpPr>
            <p:spPr bwMode="auto">
              <a:xfrm>
                <a:off x="2509838" y="1598614"/>
                <a:ext cx="88900" cy="141288"/>
              </a:xfrm>
              <a:custGeom>
                <a:gdLst>
                  <a:gd fmla="*/ 21 w 56" name="T0"/>
                  <a:gd fmla="*/ 0 h 89" name="T1"/>
                  <a:gd fmla="*/ 15 w 56" name="T2"/>
                  <a:gd fmla="*/ 7 h 89" name="T3"/>
                  <a:gd fmla="*/ 40 w 56" name="T4"/>
                  <a:gd fmla="*/ 14 h 89" name="T5"/>
                  <a:gd fmla="*/ 40 w 56" name="T6"/>
                  <a:gd fmla="*/ 14 h 89" name="T7"/>
                  <a:gd fmla="*/ 0 w 56" name="T8"/>
                  <a:gd fmla="*/ 25 h 89" name="T9"/>
                  <a:gd fmla="*/ 0 w 56" name="T10"/>
                  <a:gd fmla="*/ 89 h 89" name="T11"/>
                  <a:gd fmla="*/ 56 w 56" name="T12"/>
                  <a:gd fmla="*/ 73 h 89" name="T13"/>
                  <a:gd fmla="*/ 56 w 56" name="T14"/>
                  <a:gd fmla="*/ 9 h 89" name="T15"/>
                  <a:gd fmla="*/ 21 w 56" name="T16"/>
                  <a:gd fmla="*/ 0 h 89" name="T17"/>
                  <a:gd fmla="*/ 41 w 56" name="T18"/>
                  <a:gd fmla="*/ 39 h 89" name="T19"/>
                  <a:gd fmla="*/ 17 w 56" name="T20"/>
                  <a:gd fmla="*/ 46 h 89" name="T21"/>
                  <a:gd fmla="*/ 17 w 56" name="T22"/>
                  <a:gd fmla="*/ 34 h 89" name="T23"/>
                  <a:gd fmla="*/ 41 w 56" name="T24"/>
                  <a:gd fmla="*/ 28 h 89" name="T25"/>
                  <a:gd fmla="*/ 41 w 56" name="T26"/>
                  <a:gd fmla="*/ 39 h 8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9" w="56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99"/>
              <p:cNvSpPr/>
              <p:nvPr/>
            </p:nvSpPr>
            <p:spPr bwMode="auto">
              <a:xfrm>
                <a:off x="2441576" y="1482726"/>
                <a:ext cx="122238" cy="138113"/>
              </a:xfrm>
              <a:custGeom>
                <a:gdLst>
                  <a:gd fmla="*/ 38 w 77" name="T0"/>
                  <a:gd fmla="*/ 87 h 87" name="T1"/>
                  <a:gd fmla="*/ 77 w 77" name="T2"/>
                  <a:gd fmla="*/ 42 h 87" name="T3"/>
                  <a:gd fmla="*/ 48 w 77" name="T4"/>
                  <a:gd fmla="*/ 42 h 87" name="T5"/>
                  <a:gd fmla="*/ 48 w 77" name="T6"/>
                  <a:gd fmla="*/ 0 h 87" name="T7"/>
                  <a:gd fmla="*/ 29 w 77" name="T8"/>
                  <a:gd fmla="*/ 0 h 87" name="T9"/>
                  <a:gd fmla="*/ 29 w 77" name="T10"/>
                  <a:gd fmla="*/ 42 h 87" name="T11"/>
                  <a:gd fmla="*/ 0 w 77" name="T12"/>
                  <a:gd fmla="*/ 42 h 87" name="T13"/>
                  <a:gd fmla="*/ 38 w 77" name="T14"/>
                  <a:gd fmla="*/ 87 h 8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7" w="7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303061" y="3661181"/>
              <a:ext cx="1028787" cy="1027522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665" name="Freeform 352"/>
            <p:cNvSpPr>
              <a:spLocks noEditPoints="1"/>
            </p:cNvSpPr>
            <p:nvPr/>
          </p:nvSpPr>
          <p:spPr bwMode="auto">
            <a:xfrm>
              <a:off x="8585603" y="3976823"/>
              <a:ext cx="463828" cy="466673"/>
            </a:xfrm>
            <a:custGeom>
              <a:gdLst>
                <a:gd fmla="*/ 230491 w 163" name="T0"/>
                <a:gd fmla="*/ 0 h 164" name="T1"/>
                <a:gd fmla="*/ 0 w 163" name="T2"/>
                <a:gd fmla="*/ 65448 h 164" name="T3"/>
                <a:gd fmla="*/ 0 w 163" name="T4"/>
                <a:gd fmla="*/ 65448 h 164" name="T5"/>
                <a:gd fmla="*/ 0 w 163" name="T6"/>
                <a:gd fmla="*/ 404071 h 164" name="T7"/>
                <a:gd fmla="*/ 230491 w 163" name="T8"/>
                <a:gd fmla="*/ 466673 h 164" name="T9"/>
                <a:gd fmla="*/ 463828 w 163" name="T10"/>
                <a:gd fmla="*/ 404071 h 164" name="T11"/>
                <a:gd fmla="*/ 463828 w 163" name="T12"/>
                <a:gd fmla="*/ 65448 h 164" name="T13"/>
                <a:gd fmla="*/ 230491 w 163" name="T14"/>
                <a:gd fmla="*/ 0 h 164" name="T15"/>
                <a:gd fmla="*/ 210572 w 163" name="T16"/>
                <a:gd fmla="*/ 421144 h 164" name="T17"/>
                <a:gd fmla="*/ 36992 w 163" name="T18"/>
                <a:gd fmla="*/ 372769 h 164" name="T19"/>
                <a:gd fmla="*/ 36992 w 163" name="T20"/>
                <a:gd fmla="*/ 122359 h 164" name="T21"/>
                <a:gd fmla="*/ 210572 w 163" name="T22"/>
                <a:gd fmla="*/ 170734 h 164" name="T23"/>
                <a:gd fmla="*/ 210572 w 163" name="T24"/>
                <a:gd fmla="*/ 421144 h 164" name="T25"/>
                <a:gd fmla="*/ 230491 w 163" name="T26"/>
                <a:gd fmla="*/ 136587 h 164" name="T27"/>
                <a:gd fmla="*/ 62603 w 163" name="T28"/>
                <a:gd fmla="*/ 91058 h 164" name="T29"/>
                <a:gd fmla="*/ 230491 w 163" name="T30"/>
                <a:gd fmla="*/ 42684 h 164" name="T31"/>
                <a:gd fmla="*/ 401225 w 163" name="T32"/>
                <a:gd fmla="*/ 91058 h 164" name="T33"/>
                <a:gd fmla="*/ 230491 w 163" name="T34"/>
                <a:gd fmla="*/ 136587 h 164" name="T35"/>
                <a:gd fmla="*/ 423990 w 163" name="T36"/>
                <a:gd fmla="*/ 372769 h 164" name="T37"/>
                <a:gd fmla="*/ 250410 w 163" name="T38"/>
                <a:gd fmla="*/ 421144 h 164" name="T39"/>
                <a:gd fmla="*/ 250410 w 163" name="T40"/>
                <a:gd fmla="*/ 170734 h 164" name="T41"/>
                <a:gd fmla="*/ 423990 w 163" name="T42"/>
                <a:gd fmla="*/ 122359 h 164" name="T43"/>
                <a:gd fmla="*/ 423990 w 163" name="T44"/>
                <a:gd fmla="*/ 372769 h 164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164" w="163">
                  <a:moveTo>
                    <a:pt x="81" y="0"/>
                  </a:moveTo>
                  <a:lnTo>
                    <a:pt x="0" y="23"/>
                  </a:lnTo>
                  <a:lnTo>
                    <a:pt x="0" y="142"/>
                  </a:lnTo>
                  <a:lnTo>
                    <a:pt x="81" y="164"/>
                  </a:lnTo>
                  <a:lnTo>
                    <a:pt x="163" y="142"/>
                  </a:lnTo>
                  <a:lnTo>
                    <a:pt x="163" y="23"/>
                  </a:lnTo>
                  <a:lnTo>
                    <a:pt x="81" y="0"/>
                  </a:lnTo>
                  <a:close/>
                  <a:moveTo>
                    <a:pt x="74" y="148"/>
                  </a:moveTo>
                  <a:lnTo>
                    <a:pt x="13" y="131"/>
                  </a:lnTo>
                  <a:lnTo>
                    <a:pt x="13" y="43"/>
                  </a:lnTo>
                  <a:lnTo>
                    <a:pt x="74" y="60"/>
                  </a:lnTo>
                  <a:lnTo>
                    <a:pt x="74" y="148"/>
                  </a:lnTo>
                  <a:close/>
                  <a:moveTo>
                    <a:pt x="81" y="48"/>
                  </a:moveTo>
                  <a:lnTo>
                    <a:pt x="22" y="32"/>
                  </a:lnTo>
                  <a:lnTo>
                    <a:pt x="81" y="15"/>
                  </a:lnTo>
                  <a:lnTo>
                    <a:pt x="141" y="32"/>
                  </a:lnTo>
                  <a:lnTo>
                    <a:pt x="81" y="48"/>
                  </a:lnTo>
                  <a:close/>
                  <a:moveTo>
                    <a:pt x="149" y="131"/>
                  </a:moveTo>
                  <a:lnTo>
                    <a:pt x="88" y="148"/>
                  </a:lnTo>
                  <a:lnTo>
                    <a:pt x="88" y="60"/>
                  </a:lnTo>
                  <a:lnTo>
                    <a:pt x="149" y="43"/>
                  </a:ln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663700" y="5370513"/>
            <a:ext cx="91154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单击此处添加您的文字内容。本模板的所有素材和逻辑图表，均可自由编辑替换和移动。。单击此处添加您的文字内容。本模板的所有素材和逻辑图表，均可自由编辑替换和移动。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2"/>
          <p:cNvCxnSpPr/>
          <p:nvPr/>
        </p:nvCxnSpPr>
        <p:spPr>
          <a:xfrm flipH="1" flipV="1">
            <a:off x="6070600" y="0"/>
            <a:ext cx="0" cy="6858000"/>
          </a:xfrm>
          <a:prstGeom prst="line">
            <a:avLst/>
          </a:prstGeom>
          <a:ln cap="rnd" w="57150">
            <a:solidFill>
              <a:srgbClr val="ADBA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ardrop 8"/>
          <p:cNvSpPr/>
          <p:nvPr/>
        </p:nvSpPr>
        <p:spPr>
          <a:xfrm rot="13500000">
            <a:off x="5988844" y="2061369"/>
            <a:ext cx="165100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6181725" y="1911350"/>
            <a:ext cx="24860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2005</a:t>
            </a:r>
          </a:p>
        </p:txBody>
      </p:sp>
      <p:sp>
        <p:nvSpPr>
          <p:cNvPr id="7" name="Teardrop 30"/>
          <p:cNvSpPr/>
          <p:nvPr/>
        </p:nvSpPr>
        <p:spPr>
          <a:xfrm rot="2700000">
            <a:off x="5989637" y="3708401"/>
            <a:ext cx="163513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3495675" y="3557588"/>
            <a:ext cx="24860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2009</a:t>
            </a:r>
          </a:p>
        </p:txBody>
      </p:sp>
      <p:sp>
        <p:nvSpPr>
          <p:cNvPr id="11" name="Teardrop 37"/>
          <p:cNvSpPr/>
          <p:nvPr/>
        </p:nvSpPr>
        <p:spPr>
          <a:xfrm rot="13500000">
            <a:off x="5988844" y="5228432"/>
            <a:ext cx="165100" cy="163512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6181725" y="5078413"/>
            <a:ext cx="24860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31813" y="1851025"/>
            <a:ext cx="5449887" cy="920750"/>
            <a:chOff x="531941" y="1850951"/>
            <a:chExt cx="5449440" cy="921545"/>
          </a:xfrm>
        </p:grpSpPr>
        <p:sp>
          <p:nvSpPr>
            <p:cNvPr id="4" name="Rounded Rectangle 9"/>
            <p:cNvSpPr/>
            <p:nvPr/>
          </p:nvSpPr>
          <p:spPr>
            <a:xfrm>
              <a:off x="531941" y="1850951"/>
              <a:ext cx="4692265" cy="583116"/>
            </a:xfrm>
            <a:prstGeom prst="roundRect">
              <a:avLst>
                <a:gd fmla="val 50000" name="adj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5" name="Straight Connector 15"/>
            <p:cNvCxnSpPr/>
            <p:nvPr/>
          </p:nvCxnSpPr>
          <p:spPr>
            <a:xfrm>
              <a:off x="5251191" y="2143303"/>
              <a:ext cx="730190" cy="0"/>
            </a:xfrm>
            <a:prstGeom prst="line">
              <a:avLst/>
            </a:prstGeom>
            <a:ln cap="rnd" w="444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3"/>
            <p:cNvSpPr txBox="1"/>
            <p:nvPr/>
          </p:nvSpPr>
          <p:spPr>
            <a:xfrm>
              <a:off x="2189155" y="2027316"/>
              <a:ext cx="1377837" cy="244051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92282" y="2588187"/>
              <a:ext cx="4331933" cy="183038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单击此次编辑您的文字，文本框大小可根据您的需要来调整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1813" y="5018088"/>
            <a:ext cx="5449887" cy="877887"/>
            <a:chOff x="531941" y="5018076"/>
            <a:chExt cx="5449440" cy="877437"/>
          </a:xfrm>
        </p:grpSpPr>
        <p:sp>
          <p:nvSpPr>
            <p:cNvPr id="12" name="Rounded Rectangle 38"/>
            <p:cNvSpPr/>
            <p:nvPr/>
          </p:nvSpPr>
          <p:spPr>
            <a:xfrm>
              <a:off x="531941" y="5018076"/>
              <a:ext cx="4692265" cy="583901"/>
            </a:xfrm>
            <a:prstGeom prst="roundRect">
              <a:avLst>
                <a:gd fmla="val 50000" name="adj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3" name="Straight Connector 39"/>
            <p:cNvCxnSpPr/>
            <p:nvPr/>
          </p:nvCxnSpPr>
          <p:spPr>
            <a:xfrm>
              <a:off x="5251191" y="5310026"/>
              <a:ext cx="730190" cy="0"/>
            </a:xfrm>
            <a:prstGeom prst="line">
              <a:avLst/>
            </a:prstGeom>
            <a:ln cap="rnd" w="444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3"/>
            <p:cNvSpPr txBox="1"/>
            <p:nvPr/>
          </p:nvSpPr>
          <p:spPr>
            <a:xfrm>
              <a:off x="2189155" y="5162464"/>
              <a:ext cx="1377837" cy="243715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1092282" y="5711457"/>
              <a:ext cx="4331933" cy="182786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单击此次编辑您的文字，文本框大小可根据您的需要来调整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86488" y="3497263"/>
            <a:ext cx="5510212" cy="844550"/>
            <a:chOff x="6187196" y="3498019"/>
            <a:chExt cx="5509642" cy="844213"/>
          </a:xfrm>
        </p:grpSpPr>
        <p:sp>
          <p:nvSpPr>
            <p:cNvPr id="8" name="Rounded Rectangle 31"/>
            <p:cNvSpPr/>
            <p:nvPr/>
          </p:nvSpPr>
          <p:spPr>
            <a:xfrm>
              <a:off x="6891973" y="3498019"/>
              <a:ext cx="4692165" cy="583967"/>
            </a:xfrm>
            <a:prstGeom prst="roundRect">
              <a:avLst>
                <a:gd fmla="val 50000" name="adj"/>
              </a:avLst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9" name="Straight Connector 32"/>
            <p:cNvCxnSpPr/>
            <p:nvPr/>
          </p:nvCxnSpPr>
          <p:spPr>
            <a:xfrm>
              <a:off x="6187196" y="3790002"/>
              <a:ext cx="731761" cy="0"/>
            </a:xfrm>
            <a:prstGeom prst="line">
              <a:avLst/>
            </a:prstGeom>
            <a:ln cap="rnd" w="444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3"/>
            <p:cNvSpPr txBox="1"/>
            <p:nvPr/>
          </p:nvSpPr>
          <p:spPr>
            <a:xfrm>
              <a:off x="8645980" y="3664639"/>
              <a:ext cx="1377807" cy="243743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algn="ctr"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编辑标题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7363411" y="4158155"/>
              <a:ext cx="4333427" cy="182807"/>
            </a:xfrm>
            <a:prstGeom prst="rect">
              <a:avLst/>
            </a:prstGeom>
            <a:noFill/>
          </p:spPr>
          <p:txBody>
            <a:bodyPr bIns="0" lIns="0" rIns="0" t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单击此次编辑您的文字，文本框大小可根据您的需要来调整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29700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风险对策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653"/>
          <a:stretch>
            <a:fillRect/>
          </a:stretch>
        </p:blipFill>
        <p:spPr bwMode="auto">
          <a:xfrm>
            <a:off x="576263" y="1435100"/>
            <a:ext cx="628173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6071" y="5229658"/>
            <a:ext cx="6281929" cy="741374"/>
            <a:chOff x="576071" y="5229658"/>
            <a:chExt cx="6281929" cy="741374"/>
          </a:xfrm>
          <a:solidFill>
            <a:srgbClr val="055AA3"/>
          </a:solidFill>
        </p:grpSpPr>
        <p:sp>
          <p:nvSpPr>
            <p:cNvPr id="4" name="矩形 3"/>
            <p:cNvSpPr/>
            <p:nvPr/>
          </p:nvSpPr>
          <p:spPr>
            <a:xfrm>
              <a:off x="576071" y="5229658"/>
              <a:ext cx="6281929" cy="7413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313687" y="5307956"/>
              <a:ext cx="4806696" cy="5791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65963" y="2062163"/>
            <a:ext cx="4865687" cy="3333750"/>
            <a:chOff x="7065762" y="2062947"/>
            <a:chExt cx="4866064" cy="333311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168957" y="2551804"/>
              <a:ext cx="4489798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6" name="文本框 7"/>
            <p:cNvSpPr txBox="1">
              <a:spLocks noChangeArrowheads="1"/>
            </p:cNvSpPr>
            <p:nvPr/>
          </p:nvSpPr>
          <p:spPr bwMode="auto">
            <a:xfrm>
              <a:off x="7065763" y="2062947"/>
              <a:ext cx="2480574" cy="39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grpSp>
          <p:nvGrpSpPr>
            <p:cNvPr id="30727" name="组合 8"/>
            <p:cNvGrpSpPr/>
            <p:nvPr/>
          </p:nvGrpSpPr>
          <p:grpSpPr>
            <a:xfrm>
              <a:off x="7084050" y="3100470"/>
              <a:ext cx="1005265" cy="980416"/>
              <a:chOff x="7138702" y="2793356"/>
              <a:chExt cx="1005265" cy="980416"/>
            </a:xfrm>
          </p:grpSpPr>
          <p:pic>
            <p:nvPicPr>
              <p:cNvPr descr="Nipic_2531170_20140321104142457000" id="30735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8702" y="2793356"/>
                <a:ext cx="1005265" cy="980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36" name="图片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80949" y="3020560"/>
                <a:ext cx="528611" cy="52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8" name="组合 9"/>
            <p:cNvGrpSpPr/>
            <p:nvPr/>
          </p:nvGrpSpPr>
          <p:grpSpPr>
            <a:xfrm>
              <a:off x="7084050" y="4415644"/>
              <a:ext cx="1005265" cy="980416"/>
              <a:chOff x="7364792" y="3965699"/>
              <a:chExt cx="1005265" cy="980416"/>
            </a:xfrm>
          </p:grpSpPr>
          <p:pic>
            <p:nvPicPr>
              <p:cNvPr descr="Nipic_2531170_20140321104142457000" id="30733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64792" y="3965699"/>
                <a:ext cx="1005265" cy="980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34" name="图片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01086" y="4189569"/>
                <a:ext cx="532676" cy="532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9" name="文本框 10"/>
            <p:cNvSpPr txBox="1">
              <a:spLocks noChangeArrowheads="1"/>
            </p:cNvSpPr>
            <p:nvPr/>
          </p:nvSpPr>
          <p:spPr bwMode="auto">
            <a:xfrm>
              <a:off x="8089314" y="3111974"/>
              <a:ext cx="1768129" cy="39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30730" name="矩形 11"/>
            <p:cNvSpPr>
              <a:spLocks noChangeArrowheads="1"/>
            </p:cNvSpPr>
            <p:nvPr/>
          </p:nvSpPr>
          <p:spPr bwMode="auto">
            <a:xfrm>
              <a:off x="8097153" y="3495753"/>
              <a:ext cx="3826833" cy="45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</a:t>
              </a:r>
            </a:p>
          </p:txBody>
        </p:sp>
        <p:sp>
          <p:nvSpPr>
            <p:cNvPr id="30731" name="文本框 12"/>
            <p:cNvSpPr txBox="1">
              <a:spLocks noChangeArrowheads="1"/>
            </p:cNvSpPr>
            <p:nvPr/>
          </p:nvSpPr>
          <p:spPr bwMode="auto">
            <a:xfrm>
              <a:off x="8097153" y="4529629"/>
              <a:ext cx="1768129" cy="39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30732" name="矩形 13"/>
            <p:cNvSpPr>
              <a:spLocks noChangeArrowheads="1"/>
            </p:cNvSpPr>
            <p:nvPr/>
          </p:nvSpPr>
          <p:spPr bwMode="auto">
            <a:xfrm>
              <a:off x="8104994" y="4913407"/>
              <a:ext cx="3826833" cy="45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3976688" y="1919288"/>
            <a:ext cx="3578225" cy="949325"/>
          </a:xfrm>
          <a:custGeom>
            <a:gdLst>
              <a:gd fmla="*/ 0 w 1719" name="T0"/>
              <a:gd fmla="*/ 456 h 456" name="T1"/>
              <a:gd fmla="*/ 1719 w 1719" name="T2"/>
              <a:gd fmla="*/ 0 h 456" name="T3"/>
              <a:gd fmla="*/ 0 w 1719" name="T4"/>
              <a:gd fmla="*/ 456 h 456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456" w="1719">
                <a:moveTo>
                  <a:pt x="0" y="456"/>
                </a:moveTo>
                <a:lnTo>
                  <a:pt x="1719" y="0"/>
                </a:lnTo>
                <a:lnTo>
                  <a:pt x="0" y="456"/>
                </a:lnTo>
                <a:close/>
              </a:path>
            </a:pathLst>
          </a:custGeom>
          <a:solidFill>
            <a:srgbClr val="40A7D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0960" lIns="121920" rIns="121920" tIns="60960"/>
          <a:lstStyle/>
          <a:p>
            <a:pPr defTabSz="9137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7535863" y="1728788"/>
            <a:ext cx="293687" cy="290512"/>
          </a:xfrm>
          <a:prstGeom prst="ellipse">
            <a:avLst/>
          </a:prstGeom>
          <a:solidFill>
            <a:srgbClr val="C1C7D0"/>
          </a:solidFill>
          <a:ln cap="flat" w="4">
            <a:noFill/>
            <a:prstDash val="solid"/>
            <a:miter lim="800000"/>
          </a:ln>
        </p:spPr>
        <p:txBody>
          <a:bodyPr bIns="60960" lIns="121920" rIns="121920" tIns="60960"/>
          <a:lstStyle/>
          <a:p>
            <a:pPr defTabSz="9137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935413" y="2719388"/>
            <a:ext cx="303212" cy="303212"/>
          </a:xfrm>
          <a:prstGeom prst="ellipse">
            <a:avLst/>
          </a:prstGeom>
          <a:solidFill>
            <a:srgbClr val="C1C7D0"/>
          </a:solidFill>
          <a:ln cap="flat" w="4">
            <a:noFill/>
            <a:prstDash val="solid"/>
            <a:miter lim="800000"/>
          </a:ln>
        </p:spPr>
        <p:txBody>
          <a:bodyPr bIns="60960" lIns="121920" rIns="121920" tIns="60960"/>
          <a:lstStyle/>
          <a:p>
            <a:pPr defTabSz="9137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5163" y="1876425"/>
            <a:ext cx="5446712" cy="4067175"/>
            <a:chOff x="3204743" y="1876310"/>
            <a:chExt cx="5447338" cy="406729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976357" y="1920761"/>
              <a:ext cx="3578636" cy="947765"/>
            </a:xfrm>
            <a:prstGeom prst="line">
              <a:avLst/>
            </a:prstGeom>
            <a:noFill/>
            <a:ln cap="rnd" w="57150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219032" y="2919328"/>
              <a:ext cx="1786143" cy="2060634"/>
            </a:xfrm>
            <a:custGeom>
              <a:gdLst>
                <a:gd fmla="*/ 415 w 858" name="T0"/>
                <a:gd fmla="*/ 0 h 990" name="T1"/>
                <a:gd fmla="*/ 0 w 858" name="T2"/>
                <a:gd fmla="*/ 990 h 990" name="T3"/>
                <a:gd fmla="*/ 858 w 858" name="T4"/>
                <a:gd fmla="*/ 990 h 990" name="T5"/>
                <a:gd fmla="*/ 415 w 858" name="T6"/>
                <a:gd fmla="*/ 0 h 99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90" w="858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cap="flat" w="4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832597" y="1969976"/>
              <a:ext cx="1786143" cy="2062221"/>
            </a:xfrm>
            <a:custGeom>
              <a:gdLst>
                <a:gd fmla="*/ 413 w 858" name="T0"/>
                <a:gd fmla="*/ 0 h 991" name="T1"/>
                <a:gd fmla="*/ 0 w 858" name="T2"/>
                <a:gd fmla="*/ 991 h 991" name="T3"/>
                <a:gd fmla="*/ 858 w 858" name="T4"/>
                <a:gd fmla="*/ 991 h 991" name="T5"/>
                <a:gd fmla="*/ 413 w 858" name="T6"/>
                <a:gd fmla="*/ 0 h 99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91" w="858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cap="flat" w="4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6816720" y="4038547"/>
              <a:ext cx="1835361" cy="300047"/>
            </a:xfrm>
            <a:custGeom>
              <a:gdLst>
                <a:gd fmla="*/ 0 w 972" name="T0"/>
                <a:gd fmla="*/ 4 h 159" name="T1"/>
                <a:gd fmla="*/ 26 w 972" name="T2"/>
                <a:gd fmla="*/ 60 h 159" name="T3"/>
                <a:gd fmla="*/ 150 w 972" name="T4"/>
                <a:gd fmla="*/ 116 h 159" name="T5"/>
                <a:gd fmla="*/ 155 w 972" name="T6"/>
                <a:gd fmla="*/ 159 h 159" name="T7"/>
                <a:gd fmla="*/ 821 w 972" name="T8"/>
                <a:gd fmla="*/ 151 h 159" name="T9"/>
                <a:gd fmla="*/ 821 w 972" name="T10"/>
                <a:gd fmla="*/ 112 h 159" name="T11"/>
                <a:gd fmla="*/ 946 w 972" name="T12"/>
                <a:gd fmla="*/ 69 h 159" name="T13"/>
                <a:gd fmla="*/ 972 w 972" name="T14"/>
                <a:gd fmla="*/ 0 h 159" name="T15"/>
                <a:gd fmla="*/ 0 w 972" name="T16"/>
                <a:gd fmla="*/ 4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972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55AA3"/>
            </a:solidFill>
            <a:ln cap="flat" w="4">
              <a:noFill/>
              <a:prstDash val="solid"/>
              <a:miter lim="800000"/>
            </a:ln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204743" y="4987899"/>
              <a:ext cx="1835361" cy="300047"/>
            </a:xfrm>
            <a:custGeom>
              <a:gdLst>
                <a:gd fmla="*/ 0 w 972" name="T0"/>
                <a:gd fmla="*/ 4 h 159" name="T1"/>
                <a:gd fmla="*/ 26 w 972" name="T2"/>
                <a:gd fmla="*/ 60 h 159" name="T3"/>
                <a:gd fmla="*/ 151 w 972" name="T4"/>
                <a:gd fmla="*/ 116 h 159" name="T5"/>
                <a:gd fmla="*/ 155 w 972" name="T6"/>
                <a:gd fmla="*/ 159 h 159" name="T7"/>
                <a:gd fmla="*/ 822 w 972" name="T8"/>
                <a:gd fmla="*/ 150 h 159" name="T9"/>
                <a:gd fmla="*/ 822 w 972" name="T10"/>
                <a:gd fmla="*/ 112 h 159" name="T11"/>
                <a:gd fmla="*/ 947 w 972" name="T12"/>
                <a:gd fmla="*/ 69 h 159" name="T13"/>
                <a:gd fmla="*/ 972 w 972" name="T14"/>
                <a:gd fmla="*/ 0 h 159" name="T15"/>
                <a:gd fmla="*/ 0 w 972" name="T16"/>
                <a:gd fmla="*/ 4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972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55AA3"/>
            </a:solidFill>
            <a:ln cap="flat" w="4">
              <a:noFill/>
              <a:prstDash val="solid"/>
              <a:miter lim="800000"/>
            </a:ln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4813065" y="1876310"/>
              <a:ext cx="2171950" cy="4067291"/>
            </a:xfrm>
            <a:custGeom>
              <a:gdLst>
                <a:gd fmla="*/ 1130 w 1150" name="T0"/>
                <a:gd fmla="*/ 1860 h 2153" name="T1"/>
                <a:gd fmla="*/ 1081 w 1150" name="T2"/>
                <a:gd fmla="*/ 1835 h 2153" name="T3"/>
                <a:gd fmla="*/ 737 w 1150" name="T4"/>
                <a:gd fmla="*/ 1763 h 2153" name="T5"/>
                <a:gd fmla="*/ 737 w 1150" name="T6"/>
                <a:gd fmla="*/ 1459 h 2153" name="T7"/>
                <a:gd fmla="*/ 685 w 1150" name="T8"/>
                <a:gd fmla="*/ 1459 h 2153" name="T9"/>
                <a:gd fmla="*/ 685 w 1150" name="T10"/>
                <a:gd fmla="*/ 1433 h 2153" name="T11"/>
                <a:gd fmla="*/ 657 w 1150" name="T12"/>
                <a:gd fmla="*/ 1433 h 2153" name="T13"/>
                <a:gd fmla="*/ 657 w 1150" name="T14"/>
                <a:gd fmla="*/ 1215 h 2153" name="T15"/>
                <a:gd fmla="*/ 634 w 1150" name="T16"/>
                <a:gd fmla="*/ 1215 h 2153" name="T17"/>
                <a:gd fmla="*/ 634 w 1150" name="T18"/>
                <a:gd fmla="*/ 484 h 2153" name="T19"/>
                <a:gd fmla="*/ 672 w 1150" name="T20"/>
                <a:gd fmla="*/ 484 h 2153" name="T21"/>
                <a:gd fmla="*/ 728 w 1150" name="T22"/>
                <a:gd fmla="*/ 441 h 2153" name="T23"/>
                <a:gd fmla="*/ 672 w 1150" name="T24"/>
                <a:gd fmla="*/ 398 h 2153" name="T25"/>
                <a:gd fmla="*/ 634 w 1150" name="T26"/>
                <a:gd fmla="*/ 398 h 2153" name="T27"/>
                <a:gd fmla="*/ 634 w 1150" name="T28"/>
                <a:gd fmla="*/ 125 h 2153" name="T29"/>
                <a:gd fmla="*/ 654 w 1150" name="T30"/>
                <a:gd fmla="*/ 74 h 2153" name="T31"/>
                <a:gd fmla="*/ 579 w 1150" name="T32"/>
                <a:gd fmla="*/ 0 h 2153" name="T33"/>
                <a:gd fmla="*/ 505 w 1150" name="T34"/>
                <a:gd fmla="*/ 74 h 2153" name="T35"/>
                <a:gd fmla="*/ 527 w 1150" name="T36"/>
                <a:gd fmla="*/ 128 h 2153" name="T37"/>
                <a:gd fmla="*/ 525 w 1150" name="T38"/>
                <a:gd fmla="*/ 128 h 2153" name="T39"/>
                <a:gd fmla="*/ 525 w 1150" name="T40"/>
                <a:gd fmla="*/ 398 h 2153" name="T41"/>
                <a:gd fmla="*/ 492 w 1150" name="T42"/>
                <a:gd fmla="*/ 398 h 2153" name="T43"/>
                <a:gd fmla="*/ 436 w 1150" name="T44"/>
                <a:gd fmla="*/ 441 h 2153" name="T45"/>
                <a:gd fmla="*/ 492 w 1150" name="T46"/>
                <a:gd fmla="*/ 484 h 2153" name="T47"/>
                <a:gd fmla="*/ 525 w 1150" name="T48"/>
                <a:gd fmla="*/ 484 h 2153" name="T49"/>
                <a:gd fmla="*/ 525 w 1150" name="T50"/>
                <a:gd fmla="*/ 1218 h 2153" name="T51"/>
                <a:gd fmla="*/ 502 w 1150" name="T52"/>
                <a:gd fmla="*/ 1218 h 2153" name="T53"/>
                <a:gd fmla="*/ 502 w 1150" name="T54"/>
                <a:gd fmla="*/ 1439 h 2153" name="T55"/>
                <a:gd fmla="*/ 470 w 1150" name="T56"/>
                <a:gd fmla="*/ 1439 h 2153" name="T57"/>
                <a:gd fmla="*/ 470 w 1150" name="T58"/>
                <a:gd fmla="*/ 1465 h 2153" name="T59"/>
                <a:gd fmla="*/ 424 w 1150" name="T60"/>
                <a:gd fmla="*/ 1465 h 2153" name="T61"/>
                <a:gd fmla="*/ 424 w 1150" name="T62"/>
                <a:gd fmla="*/ 1749 h 2153" name="T63"/>
                <a:gd fmla="*/ 83 w 1150" name="T64"/>
                <a:gd fmla="*/ 1823 h 2153" name="T65"/>
                <a:gd fmla="*/ 37 w 1150" name="T66"/>
                <a:gd fmla="*/ 1843 h 2153" name="T67"/>
                <a:gd fmla="*/ 0 w 1150" name="T68"/>
                <a:gd fmla="*/ 1886 h 2153" name="T69"/>
                <a:gd fmla="*/ 0 w 1150" name="T70"/>
                <a:gd fmla="*/ 2153 h 2153" name="T71"/>
                <a:gd fmla="*/ 1150 w 1150" name="T72"/>
                <a:gd fmla="*/ 2153 h 2153" name="T73"/>
                <a:gd fmla="*/ 1150 w 1150" name="T74"/>
                <a:gd fmla="*/ 1881 h 2153" name="T75"/>
                <a:gd fmla="*/ 1130 w 1150" name="T76"/>
                <a:gd fmla="*/ 1860 h 215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153" w="1150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055AA3"/>
            </a:solidFill>
            <a:ln cap="flat" w="4">
              <a:noFill/>
              <a:prstDash val="solid"/>
              <a:miter lim="800000"/>
            </a:ln>
          </p:spPr>
          <p:txBody>
            <a:bodyPr bIns="60960" lIns="121920" rIns="121920" tIns="60960"/>
            <a:lstStyle/>
            <a:p>
              <a:pPr defTabSz="9137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flipH="1">
            <a:off x="7167563" y="2868613"/>
            <a:ext cx="1173162" cy="1155700"/>
          </a:xfrm>
          <a:custGeom>
            <a:gdLst>
              <a:gd fmla="*/ 194 w 998" name="T0"/>
              <a:gd fmla="*/ 196 h 1124" name="T1"/>
              <a:gd fmla="*/ 16 w 998" name="T2"/>
              <a:gd fmla="*/ 329 h 1124" name="T3"/>
              <a:gd fmla="*/ 30 w 998" name="T4"/>
              <a:gd fmla="*/ 558 h 1124" name="T5"/>
              <a:gd fmla="*/ 517 w 998" name="T6"/>
              <a:gd fmla="*/ 646 h 1124" name="T7"/>
              <a:gd fmla="*/ 625 w 998" name="T8"/>
              <a:gd fmla="*/ 919 h 1124" name="T9"/>
              <a:gd fmla="*/ 153 w 998" name="T10"/>
              <a:gd fmla="*/ 915 h 1124" name="T11"/>
              <a:gd fmla="*/ 156 w 998" name="T12"/>
              <a:gd fmla="*/ 1124 h 1124" name="T13"/>
              <a:gd fmla="*/ 663 w 998" name="T14"/>
              <a:gd fmla="*/ 965 h 1124" name="T15"/>
              <a:gd fmla="*/ 863 w 998" name="T16"/>
              <a:gd fmla="*/ 842 h 1124" name="T17"/>
              <a:gd fmla="*/ 709 w 998" name="T18"/>
              <a:gd fmla="*/ 619 h 1124" name="T19"/>
              <a:gd fmla="*/ 883 w 998" name="T20"/>
              <a:gd fmla="*/ 205 h 1124" name="T21"/>
              <a:gd fmla="*/ 950 w 998" name="T22"/>
              <a:gd fmla="*/ 69 h 1124" name="T23"/>
              <a:gd fmla="*/ 635 w 998" name="T24"/>
              <a:gd fmla="*/ 970 h 1124" name="T25"/>
              <a:gd fmla="*/ 848 w 998" name="T26"/>
              <a:gd fmla="*/ 910 h 1124" name="T27"/>
              <a:gd fmla="*/ 637 w 998" name="T28"/>
              <a:gd fmla="*/ 930 h 1124" name="T29"/>
              <a:gd fmla="*/ 503 w 998" name="T30"/>
              <a:gd fmla="*/ 666 h 1124" name="T31"/>
              <a:gd fmla="*/ 860 w 998" name="T32"/>
              <a:gd fmla="*/ 137 h 1124" name="T33"/>
              <a:gd fmla="*/ 198 w 998" name="T34"/>
              <a:gd fmla="*/ 554 h 1124" name="T35"/>
              <a:gd fmla="*/ 326 w 998" name="T36"/>
              <a:gd fmla="*/ 232 h 1124" name="T37"/>
              <a:gd fmla="*/ 518 w 998" name="T38"/>
              <a:gd fmla="*/ 179 h 1124" name="T39"/>
              <a:gd fmla="*/ 728 w 998" name="T40"/>
              <a:gd fmla="*/ 200 h 1124" name="T41"/>
              <a:gd fmla="*/ 160 w 998" name="T42"/>
              <a:gd fmla="*/ 450 h 1124" name="T43"/>
              <a:gd fmla="*/ 310 w 998" name="T44"/>
              <a:gd fmla="*/ 335 h 1124" name="T45"/>
              <a:gd fmla="*/ 370 w 998" name="T46"/>
              <a:gd fmla="*/ 335 h 1124" name="T47"/>
              <a:gd fmla="*/ 476 w 998" name="T48"/>
              <a:gd fmla="*/ 470 h 1124" name="T49"/>
              <a:gd fmla="*/ 636 w 998" name="T50"/>
              <a:gd fmla="*/ 481 h 1124" name="T51"/>
              <a:gd fmla="*/ 542 w 998" name="T52"/>
              <a:gd fmla="*/ 336 h 1124" name="T53"/>
              <a:gd fmla="*/ 475 w 998" name="T54"/>
              <a:gd fmla="*/ 588 h 1124" name="T55"/>
              <a:gd fmla="*/ 547 w 998" name="T56"/>
              <a:gd fmla="*/ 596 h 1124" name="T57"/>
              <a:gd fmla="*/ 661 w 998" name="T58"/>
              <a:gd fmla="*/ 489 h 1124" name="T59"/>
              <a:gd fmla="*/ 688 w 998" name="T60"/>
              <a:gd fmla="*/ 491 h 1124" name="T61"/>
              <a:gd fmla="*/ 751 w 998" name="T62"/>
              <a:gd fmla="*/ 328 h 1124" name="T63"/>
              <a:gd fmla="*/ 732 w 998" name="T64"/>
              <a:gd fmla="*/ 328 h 1124" name="T65"/>
              <a:gd fmla="*/ 631 w 998" name="T66"/>
              <a:gd fmla="*/ 326 h 1124" name="T67"/>
              <a:gd fmla="*/ 569 w 998" name="T68"/>
              <a:gd fmla="*/ 219 h 1124" name="T69"/>
              <a:gd fmla="*/ 478 w 998" name="T70"/>
              <a:gd fmla="*/ 226 h 1124" name="T71"/>
              <a:gd fmla="*/ 314 w 998" name="T72"/>
              <a:gd fmla="*/ 325 h 1124" name="T73"/>
              <a:gd fmla="*/ 262 w 998" name="T74"/>
              <a:gd fmla="*/ 243 h 1124" name="T75"/>
              <a:gd fmla="*/ 145 w 998" name="T76"/>
              <a:gd fmla="*/ 212 h 1124" name="T77"/>
              <a:gd fmla="*/ 85 w 998" name="T78"/>
              <a:gd fmla="*/ 333 h 1124" name="T79"/>
              <a:gd fmla="*/ 103 w 998" name="T80"/>
              <a:gd fmla="*/ 452 h 1124" name="T81"/>
              <a:gd fmla="*/ 160 w 998" name="T82"/>
              <a:gd fmla="*/ 456 h 1124" name="T83"/>
              <a:gd fmla="*/ 297 w 998" name="T84"/>
              <a:gd fmla="*/ 566 h 1124" name="T85"/>
              <a:gd fmla="*/ 398 w 998" name="T86"/>
              <a:gd fmla="*/ 472 h 1124" name="T87"/>
              <a:gd fmla="*/ 499 w 998" name="T88"/>
              <a:gd fmla="*/ 599 h 1124" name="T89"/>
              <a:gd fmla="*/ 649 w 998" name="T90"/>
              <a:gd fmla="*/ 615 h 1124" name="T91"/>
              <a:gd fmla="*/ 727 w 998" name="T92"/>
              <a:gd fmla="*/ 487 h 1124" name="T93"/>
              <a:gd fmla="*/ 635 w 998" name="T94"/>
              <a:gd fmla="*/ 208 h 1124" name="T95"/>
              <a:gd fmla="*/ 479 w 998" name="T96"/>
              <a:gd fmla="*/ 220 h 1124" name="T97"/>
              <a:gd fmla="*/ 210 w 998" name="T98"/>
              <a:gd fmla="*/ 208 h 1124" name="T99"/>
              <a:gd fmla="*/ 65 w 998" name="T100"/>
              <a:gd fmla="*/ 222 h 1124" name="T101"/>
              <a:gd fmla="*/ 50 w 998" name="T102"/>
              <a:gd fmla="*/ 333 h 1124" name="T103"/>
              <a:gd fmla="*/ 49 w 998" name="T104"/>
              <a:gd fmla="*/ 560 h 1124" name="T105"/>
              <a:gd fmla="*/ 148 w 998" name="T106"/>
              <a:gd fmla="*/ 555 h 1124" name="T107"/>
              <a:gd fmla="*/ 200 w 998" name="T108"/>
              <a:gd fmla="*/ 561 h 1124" name="T109"/>
              <a:gd fmla="*/ 321 w 998" name="T110"/>
              <a:gd fmla="*/ 576 h 1124" name="T111"/>
              <a:gd fmla="*/ 375 w 998" name="T112"/>
              <a:gd fmla="*/ 582 h 1124" name="T113"/>
              <a:gd fmla="*/ 670 w 998" name="T114"/>
              <a:gd fmla="*/ 618 h 1124" name="T115"/>
              <a:gd fmla="*/ 793 w 998" name="T116"/>
              <a:gd fmla="*/ 335 h 1124" name="T117"/>
              <a:gd fmla="*/ 850 w 998" name="T118"/>
              <a:gd fmla="*/ 198 h 1124" name="T119"/>
              <a:gd fmla="*/ 875 w 998" name="T120"/>
              <a:gd fmla="*/ 78 h 112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124" w="998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rgbClr val="1CBB9F"/>
          </a:solidFill>
          <a:ln>
            <a:noFill/>
          </a:ln>
        </p:spPr>
        <p:txBody>
          <a:bodyPr bIns="60960" lIns="121920" rIns="121920" tIns="60960"/>
          <a:lstStyle/>
          <a:p>
            <a:pPr defTabSz="91376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ern="0" lang="en-US" sz="2400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Shape 2671"/>
          <p:cNvSpPr/>
          <p:nvPr/>
        </p:nvSpPr>
        <p:spPr>
          <a:xfrm>
            <a:off x="3695700" y="3733800"/>
            <a:ext cx="882650" cy="124301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74" w="21543">
                <a:moveTo>
                  <a:pt x="13864" y="16422"/>
                </a:moveTo>
                <a:cubicBezTo>
                  <a:pt x="13295" y="16782"/>
                  <a:pt x="12583" y="17013"/>
                  <a:pt x="11740" y="17115"/>
                </a:cubicBezTo>
                <a:lnTo>
                  <a:pt x="11752" y="18333"/>
                </a:lnTo>
                <a:lnTo>
                  <a:pt x="9908" y="18336"/>
                </a:lnTo>
                <a:lnTo>
                  <a:pt x="9897" y="17119"/>
                </a:lnTo>
                <a:cubicBezTo>
                  <a:pt x="9066" y="17021"/>
                  <a:pt x="8316" y="16773"/>
                  <a:pt x="7666" y="16391"/>
                </a:cubicBezTo>
                <a:cubicBezTo>
                  <a:pt x="6892" y="15916"/>
                  <a:pt x="6492" y="15369"/>
                  <a:pt x="6466" y="14757"/>
                </a:cubicBezTo>
                <a:lnTo>
                  <a:pt x="6503" y="14424"/>
                </a:lnTo>
                <a:lnTo>
                  <a:pt x="8292" y="14419"/>
                </a:lnTo>
                <a:lnTo>
                  <a:pt x="8298" y="14543"/>
                </a:lnTo>
                <a:cubicBezTo>
                  <a:pt x="8309" y="15050"/>
                  <a:pt x="8528" y="15427"/>
                  <a:pt x="8960" y="15694"/>
                </a:cubicBezTo>
                <a:cubicBezTo>
                  <a:pt x="9384" y="15964"/>
                  <a:pt x="10003" y="16098"/>
                  <a:pt x="10790" y="16098"/>
                </a:cubicBezTo>
                <a:cubicBezTo>
                  <a:pt x="11584" y="16093"/>
                  <a:pt x="12202" y="15951"/>
                  <a:pt x="12633" y="15680"/>
                </a:cubicBezTo>
                <a:cubicBezTo>
                  <a:pt x="13064" y="15409"/>
                  <a:pt x="13270" y="15036"/>
                  <a:pt x="13270" y="14552"/>
                </a:cubicBezTo>
                <a:cubicBezTo>
                  <a:pt x="13270" y="14153"/>
                  <a:pt x="13070" y="13842"/>
                  <a:pt x="12652" y="13606"/>
                </a:cubicBezTo>
                <a:cubicBezTo>
                  <a:pt x="12221" y="13367"/>
                  <a:pt x="11477" y="13158"/>
                  <a:pt x="10433" y="12985"/>
                </a:cubicBezTo>
                <a:cubicBezTo>
                  <a:pt x="9278" y="12794"/>
                  <a:pt x="8385" y="12496"/>
                  <a:pt x="7803" y="12110"/>
                </a:cubicBezTo>
                <a:cubicBezTo>
                  <a:pt x="7210" y="11710"/>
                  <a:pt x="6897" y="11199"/>
                  <a:pt x="6892" y="10591"/>
                </a:cubicBezTo>
                <a:cubicBezTo>
                  <a:pt x="6886" y="9899"/>
                  <a:pt x="7266" y="9321"/>
                  <a:pt x="8023" y="8877"/>
                </a:cubicBezTo>
                <a:cubicBezTo>
                  <a:pt x="8534" y="8574"/>
                  <a:pt x="9147" y="8376"/>
                  <a:pt x="9833" y="8282"/>
                </a:cubicBezTo>
                <a:lnTo>
                  <a:pt x="9822" y="7225"/>
                </a:lnTo>
                <a:lnTo>
                  <a:pt x="11665" y="7216"/>
                </a:lnTo>
                <a:lnTo>
                  <a:pt x="11671" y="8242"/>
                </a:lnTo>
                <a:cubicBezTo>
                  <a:pt x="12496" y="8322"/>
                  <a:pt x="13183" y="8527"/>
                  <a:pt x="13727" y="8841"/>
                </a:cubicBezTo>
                <a:cubicBezTo>
                  <a:pt x="14451" y="9272"/>
                  <a:pt x="14851" y="9867"/>
                  <a:pt x="14907" y="10617"/>
                </a:cubicBezTo>
                <a:lnTo>
                  <a:pt x="14914" y="10748"/>
                </a:lnTo>
                <a:lnTo>
                  <a:pt x="13114" y="10754"/>
                </a:lnTo>
                <a:lnTo>
                  <a:pt x="13089" y="10650"/>
                </a:lnTo>
                <a:cubicBezTo>
                  <a:pt x="13002" y="10183"/>
                  <a:pt x="12783" y="9832"/>
                  <a:pt x="12427" y="9610"/>
                </a:cubicBezTo>
                <a:cubicBezTo>
                  <a:pt x="12077" y="9392"/>
                  <a:pt x="11565" y="9277"/>
                  <a:pt x="10895" y="9282"/>
                </a:cubicBezTo>
                <a:cubicBezTo>
                  <a:pt x="10196" y="9282"/>
                  <a:pt x="9640" y="9401"/>
                  <a:pt x="9259" y="9632"/>
                </a:cubicBezTo>
                <a:cubicBezTo>
                  <a:pt x="8878" y="9858"/>
                  <a:pt x="8698" y="10160"/>
                  <a:pt x="8702" y="10572"/>
                </a:cubicBezTo>
                <a:cubicBezTo>
                  <a:pt x="8702" y="10924"/>
                  <a:pt x="8878" y="11204"/>
                  <a:pt x="9229" y="11408"/>
                </a:cubicBezTo>
                <a:cubicBezTo>
                  <a:pt x="9584" y="11621"/>
                  <a:pt x="10216" y="11808"/>
                  <a:pt x="11115" y="11954"/>
                </a:cubicBezTo>
                <a:cubicBezTo>
                  <a:pt x="12421" y="12172"/>
                  <a:pt x="13414" y="12492"/>
                  <a:pt x="14076" y="12914"/>
                </a:cubicBezTo>
                <a:cubicBezTo>
                  <a:pt x="14732" y="13335"/>
                  <a:pt x="15076" y="13877"/>
                  <a:pt x="15076" y="14521"/>
                </a:cubicBezTo>
                <a:cubicBezTo>
                  <a:pt x="15082" y="15289"/>
                  <a:pt x="14676" y="15929"/>
                  <a:pt x="13864" y="16422"/>
                </a:cubicBezTo>
                <a:cubicBezTo>
                  <a:pt x="13864" y="16422"/>
                  <a:pt x="13864" y="16422"/>
                  <a:pt x="13864" y="16422"/>
                </a:cubicBezTo>
                <a:close/>
                <a:moveTo>
                  <a:pt x="13995" y="4271"/>
                </a:moveTo>
                <a:lnTo>
                  <a:pt x="13995" y="4298"/>
                </a:lnTo>
                <a:lnTo>
                  <a:pt x="7161" y="4325"/>
                </a:lnTo>
                <a:lnTo>
                  <a:pt x="7372" y="4045"/>
                </a:lnTo>
                <a:lnTo>
                  <a:pt x="7754" y="3756"/>
                </a:lnTo>
                <a:lnTo>
                  <a:pt x="13245" y="3739"/>
                </a:lnTo>
                <a:lnTo>
                  <a:pt x="14789" y="0"/>
                </a:lnTo>
                <a:lnTo>
                  <a:pt x="6535" y="31"/>
                </a:lnTo>
                <a:lnTo>
                  <a:pt x="7722" y="3668"/>
                </a:lnTo>
                <a:cubicBezTo>
                  <a:pt x="6866" y="2984"/>
                  <a:pt x="4761" y="1540"/>
                  <a:pt x="2855" y="2042"/>
                </a:cubicBezTo>
                <a:lnTo>
                  <a:pt x="3061" y="2446"/>
                </a:lnTo>
                <a:cubicBezTo>
                  <a:pt x="4687" y="2020"/>
                  <a:pt x="6673" y="3472"/>
                  <a:pt x="7372" y="4045"/>
                </a:cubicBezTo>
                <a:cubicBezTo>
                  <a:pt x="6210" y="4348"/>
                  <a:pt x="4699" y="4569"/>
                  <a:pt x="3805" y="4001"/>
                </a:cubicBezTo>
                <a:lnTo>
                  <a:pt x="3399" y="4329"/>
                </a:lnTo>
                <a:cubicBezTo>
                  <a:pt x="3930" y="4667"/>
                  <a:pt x="4605" y="4783"/>
                  <a:pt x="5310" y="4783"/>
                </a:cubicBezTo>
                <a:cubicBezTo>
                  <a:pt x="5729" y="4783"/>
                  <a:pt x="6155" y="4734"/>
                  <a:pt x="6566" y="4667"/>
                </a:cubicBezTo>
                <a:cubicBezTo>
                  <a:pt x="2687" y="6563"/>
                  <a:pt x="-26" y="10769"/>
                  <a:pt x="0" y="13957"/>
                </a:cubicBezTo>
                <a:cubicBezTo>
                  <a:pt x="32" y="18189"/>
                  <a:pt x="4886" y="21600"/>
                  <a:pt x="10828" y="21573"/>
                </a:cubicBezTo>
                <a:cubicBezTo>
                  <a:pt x="16782" y="21556"/>
                  <a:pt x="21574" y="18105"/>
                  <a:pt x="21543" y="13877"/>
                </a:cubicBezTo>
                <a:cubicBezTo>
                  <a:pt x="21518" y="10468"/>
                  <a:pt x="18344" y="5897"/>
                  <a:pt x="13995" y="4271"/>
                </a:cubicBezTo>
                <a:cubicBezTo>
                  <a:pt x="13995" y="4271"/>
                  <a:pt x="13995" y="4271"/>
                  <a:pt x="13995" y="4271"/>
                </a:cubicBezTo>
                <a:close/>
              </a:path>
            </a:pathLst>
          </a:custGeom>
          <a:solidFill>
            <a:srgbClr val="3CBDDC"/>
          </a:solidFill>
          <a:ln cap="flat" w="12700">
            <a:noFill/>
            <a:miter lim="400000"/>
          </a:ln>
          <a:effectLst/>
        </p:spPr>
        <p:txBody>
          <a:bodyPr anchor="ctr" bIns="38100" lIns="38100" rIns="38100" tIns="38100"/>
          <a:lstStyle/>
          <a:p>
            <a:pPr defTabSz="913765" eaLnBrk="1" fontAlgn="auto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ern="0" sz="32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cs typeface="Helvetica Light"/>
              <a:sym charset="0" panose="020b0604020202020204" pitchFamily="34" typeface="Arial"/>
            </a:endParaRPr>
          </a:p>
        </p:txBody>
      </p:sp>
      <p:sp>
        <p:nvSpPr>
          <p:cNvPr id="14" name="TextBox 71"/>
          <p:cNvSpPr txBox="1"/>
          <p:nvPr/>
        </p:nvSpPr>
        <p:spPr>
          <a:xfrm>
            <a:off x="760413" y="4238625"/>
            <a:ext cx="155448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kern="0" lang="id-ID" sz="5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15" name="TextBox 74"/>
          <p:cNvSpPr txBox="1"/>
          <p:nvPr/>
        </p:nvSpPr>
        <p:spPr>
          <a:xfrm>
            <a:off x="9012239" y="3016250"/>
            <a:ext cx="155448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kern="0" lang="id-ID" sz="5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30%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92175" y="3330575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92175" y="3717925"/>
            <a:ext cx="23336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根据实际需求来调整文本框大小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9032875" y="2166938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9032875" y="2555875"/>
            <a:ext cx="233362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根据实际需求来调整文本框大小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直角三角形 2"/>
          <p:cNvSpPr/>
          <p:nvPr/>
        </p:nvSpPr>
        <p:spPr>
          <a:xfrm flipH="1">
            <a:off x="6410325" y="3429000"/>
            <a:ext cx="5781675" cy="3429000"/>
          </a:xfrm>
          <a:prstGeom prst="rtTriangle">
            <a:avLst/>
          </a:prstGeom>
          <a:solidFill>
            <a:srgbClr val="05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7948613" y="912813"/>
            <a:ext cx="3046412" cy="3827462"/>
            <a:chOff x="7949116" y="912783"/>
            <a:chExt cx="3045606" cy="3827184"/>
          </a:xfrm>
        </p:grpSpPr>
        <p:sp>
          <p:nvSpPr>
            <p:cNvPr id="10" name="矩形 9"/>
            <p:cNvSpPr/>
            <p:nvPr/>
          </p:nvSpPr>
          <p:spPr>
            <a:xfrm>
              <a:off x="8303034" y="912783"/>
              <a:ext cx="1564861" cy="1177839"/>
            </a:xfrm>
            <a:custGeom>
              <a:gdLst>
                <a:gd fmla="*/ 0 w 1564433" name="connsiteX0"/>
                <a:gd fmla="*/ 0 h 1168661" name="connsiteY0"/>
                <a:gd fmla="*/ 1564433 w 1564433" name="connsiteX1"/>
                <a:gd fmla="*/ 0 h 1168661" name="connsiteY1"/>
                <a:gd fmla="*/ 1564433 w 1564433" name="connsiteX2"/>
                <a:gd fmla="*/ 1168661 h 1168661" name="connsiteY2"/>
                <a:gd fmla="*/ 0 w 1564433" name="connsiteX3"/>
                <a:gd fmla="*/ 1168661 h 1168661" name="connsiteY3"/>
                <a:gd fmla="*/ 0 w 1564433" name="connsiteX4"/>
                <a:gd fmla="*/ 0 h 1168661" name="connsiteY4"/>
                <a:gd fmla="*/ 0 w 1564433" name="connsiteX0-1"/>
                <a:gd fmla="*/ 0 h 1177991" name="connsiteY0-2"/>
                <a:gd fmla="*/ 1564433 w 1564433" name="connsiteX1-3"/>
                <a:gd fmla="*/ 0 h 1177991" name="connsiteY1-4"/>
                <a:gd fmla="*/ 1555102 w 1564433" name="connsiteX2-5"/>
                <a:gd fmla="*/ 1177991 h 1177991" name="connsiteY2-6"/>
                <a:gd fmla="*/ 0 w 1564433" name="connsiteX3-7"/>
                <a:gd fmla="*/ 1168661 h 1177991" name="connsiteY3-8"/>
                <a:gd fmla="*/ 0 w 1564433" name="connsiteX4-9"/>
                <a:gd fmla="*/ 0 h 1177991" name="connsiteY4-1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177991" w="1564433">
                  <a:moveTo>
                    <a:pt x="0" y="0"/>
                  </a:moveTo>
                  <a:lnTo>
                    <a:pt x="1564433" y="0"/>
                  </a:lnTo>
                  <a:cubicBezTo>
                    <a:pt x="1561323" y="392664"/>
                    <a:pt x="1558212" y="785327"/>
                    <a:pt x="1555102" y="1177991"/>
                  </a:cubicBezTo>
                  <a:lnTo>
                    <a:pt x="0" y="1168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50438" y="912783"/>
              <a:ext cx="1134762" cy="1868351"/>
            </a:xfrm>
            <a:custGeom>
              <a:gdLst>
                <a:gd fmla="*/ 0 w 1564433" name="connsiteX0"/>
                <a:gd fmla="*/ 0 h 1168661" name="connsiteY0"/>
                <a:gd fmla="*/ 1564433 w 1564433" name="connsiteX1"/>
                <a:gd fmla="*/ 0 h 1168661" name="connsiteY1"/>
                <a:gd fmla="*/ 1564433 w 1564433" name="connsiteX2"/>
                <a:gd fmla="*/ 1168661 h 1168661" name="connsiteY2"/>
                <a:gd fmla="*/ 0 w 1564433" name="connsiteX3"/>
                <a:gd fmla="*/ 1168661 h 1168661" name="connsiteY3"/>
                <a:gd fmla="*/ 0 w 1564433" name="connsiteX4"/>
                <a:gd fmla="*/ 0 h 1168661" name="connsiteY4"/>
                <a:gd fmla="*/ 9330 w 1573763" name="connsiteX0-1"/>
                <a:gd fmla="*/ 0 h 1868457" name="connsiteY0-2"/>
                <a:gd fmla="*/ 1573763 w 1573763" name="connsiteX1-3"/>
                <a:gd fmla="*/ 0 h 1868457" name="connsiteY1-4"/>
                <a:gd fmla="*/ 1573763 w 1573763" name="connsiteX2-5"/>
                <a:gd fmla="*/ 1168661 h 1868457" name="connsiteY2-6"/>
                <a:gd fmla="*/ 0 w 1573763" name="connsiteX3-7"/>
                <a:gd fmla="*/ 1868457 h 1868457" name="connsiteY3-8"/>
                <a:gd fmla="*/ 9330 w 1573763" name="connsiteX4-9"/>
                <a:gd fmla="*/ 0 h 1868457" name="connsiteY4-10"/>
                <a:gd fmla="*/ 9330 w 1573763" name="connsiteX0-11"/>
                <a:gd fmla="*/ 0 h 1868457" name="connsiteY0-12"/>
                <a:gd fmla="*/ 1573763 w 1573763" name="connsiteX1-13"/>
                <a:gd fmla="*/ 0 h 1868457" name="connsiteY1-14"/>
                <a:gd fmla="*/ 1135224 w 1573763" name="connsiteX2-15"/>
                <a:gd fmla="*/ 1840465 h 1868457" name="connsiteY2-16"/>
                <a:gd fmla="*/ 0 w 1573763" name="connsiteX3-17"/>
                <a:gd fmla="*/ 1868457 h 1868457" name="connsiteY3-18"/>
                <a:gd fmla="*/ 9330 w 1573763" name="connsiteX4-19"/>
                <a:gd fmla="*/ 0 h 1868457" name="connsiteY4-20"/>
                <a:gd fmla="*/ 9330 w 1135224" name="connsiteX0-21"/>
                <a:gd fmla="*/ 0 h 1868457" name="connsiteY0-22"/>
                <a:gd fmla="*/ 1125894 w 1135224" name="connsiteX1-23"/>
                <a:gd fmla="*/ 1101012 h 1868457" name="connsiteY1-24"/>
                <a:gd fmla="*/ 1135224 w 1135224" name="connsiteX2-25"/>
                <a:gd fmla="*/ 1840465 h 1868457" name="connsiteY2-26"/>
                <a:gd fmla="*/ 0 w 1135224" name="connsiteX3-27"/>
                <a:gd fmla="*/ 1868457 h 1868457" name="connsiteY3-28"/>
                <a:gd fmla="*/ 9330 w 1135224" name="connsiteX4-29"/>
                <a:gd fmla="*/ 0 h 1868457" name="connsiteY4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868457" w="1135224">
                  <a:moveTo>
                    <a:pt x="9330" y="0"/>
                  </a:moveTo>
                  <a:lnTo>
                    <a:pt x="1125894" y="1101012"/>
                  </a:lnTo>
                  <a:lnTo>
                    <a:pt x="1135224" y="1840465"/>
                  </a:lnTo>
                  <a:lnTo>
                    <a:pt x="0" y="1868457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" name="矩形 10"/>
            <p:cNvSpPr/>
            <p:nvPr/>
          </p:nvSpPr>
          <p:spPr>
            <a:xfrm rot="5400000">
              <a:off x="9444036" y="2332094"/>
              <a:ext cx="1127043" cy="1974328"/>
            </a:xfrm>
            <a:custGeom>
              <a:gdLst>
                <a:gd fmla="*/ 0 w 1564433" name="connsiteX0"/>
                <a:gd fmla="*/ 0 h 1168661" name="connsiteY0"/>
                <a:gd fmla="*/ 1564433 w 1564433" name="connsiteX1"/>
                <a:gd fmla="*/ 0 h 1168661" name="connsiteY1"/>
                <a:gd fmla="*/ 1564433 w 1564433" name="connsiteX2"/>
                <a:gd fmla="*/ 1168661 h 1168661" name="connsiteY2"/>
                <a:gd fmla="*/ 0 w 1564433" name="connsiteX3"/>
                <a:gd fmla="*/ 1168661 h 1168661" name="connsiteY3"/>
                <a:gd fmla="*/ 0 w 1564433" name="connsiteX4"/>
                <a:gd fmla="*/ 0 h 1168661" name="connsiteY4"/>
                <a:gd fmla="*/ 9330 w 1573763" name="connsiteX0-1"/>
                <a:gd fmla="*/ 0 h 1868457" name="connsiteY0-2"/>
                <a:gd fmla="*/ 1573763 w 1573763" name="connsiteX1-3"/>
                <a:gd fmla="*/ 0 h 1868457" name="connsiteY1-4"/>
                <a:gd fmla="*/ 1573763 w 1573763" name="connsiteX2-5"/>
                <a:gd fmla="*/ 1168661 h 1868457" name="connsiteY2-6"/>
                <a:gd fmla="*/ 0 w 1573763" name="connsiteX3-7"/>
                <a:gd fmla="*/ 1868457 h 1868457" name="connsiteY3-8"/>
                <a:gd fmla="*/ 9330 w 1573763" name="connsiteX4-9"/>
                <a:gd fmla="*/ 0 h 1868457" name="connsiteY4-10"/>
                <a:gd fmla="*/ 9330 w 1573763" name="connsiteX0-11"/>
                <a:gd fmla="*/ 0 h 1868457" name="connsiteY0-12"/>
                <a:gd fmla="*/ 1573763 w 1573763" name="connsiteX1-13"/>
                <a:gd fmla="*/ 0 h 1868457" name="connsiteY1-14"/>
                <a:gd fmla="*/ 1135224 w 1573763" name="connsiteX2-15"/>
                <a:gd fmla="*/ 1840465 h 1868457" name="connsiteY2-16"/>
                <a:gd fmla="*/ 0 w 1573763" name="connsiteX3-17"/>
                <a:gd fmla="*/ 1868457 h 1868457" name="connsiteY3-18"/>
                <a:gd fmla="*/ 9330 w 1573763" name="connsiteX4-19"/>
                <a:gd fmla="*/ 0 h 1868457" name="connsiteY4-20"/>
                <a:gd fmla="*/ 9330 w 1135224" name="connsiteX0-21"/>
                <a:gd fmla="*/ 0 h 1868457" name="connsiteY0-22"/>
                <a:gd fmla="*/ 1125894 w 1135224" name="connsiteX1-23"/>
                <a:gd fmla="*/ 1101012 h 1868457" name="connsiteY1-24"/>
                <a:gd fmla="*/ 1135224 w 1135224" name="connsiteX2-25"/>
                <a:gd fmla="*/ 1840465 h 1868457" name="connsiteY2-26"/>
                <a:gd fmla="*/ 0 w 1135224" name="connsiteX3-27"/>
                <a:gd fmla="*/ 1868457 h 1868457" name="connsiteY3-28"/>
                <a:gd fmla="*/ 9330 w 1135224" name="connsiteX4-29"/>
                <a:gd fmla="*/ 0 h 1868457" name="connsiteY4-30"/>
                <a:gd fmla="*/ 0 w 1144553" name="connsiteX0-31"/>
                <a:gd fmla="*/ 0 h 1896259" name="connsiteY0-32"/>
                <a:gd fmla="*/ 1135223 w 1144553" name="connsiteX1-33"/>
                <a:gd fmla="*/ 1128814 h 1896259" name="connsiteY1-34"/>
                <a:gd fmla="*/ 1144553 w 1144553" name="connsiteX2-35"/>
                <a:gd fmla="*/ 1868267 h 1896259" name="connsiteY2-36"/>
                <a:gd fmla="*/ 9329 w 1144553" name="connsiteX3-37"/>
                <a:gd fmla="*/ 1896259 h 1896259" name="connsiteY3-38"/>
                <a:gd fmla="*/ 0 w 1144553" name="connsiteX4-39"/>
                <a:gd fmla="*/ 0 h 1896259" name="connsiteY4-40"/>
                <a:gd fmla="*/ 0 w 1135225" name="connsiteX0-41"/>
                <a:gd fmla="*/ 0 h 1960936" name="connsiteY0-42"/>
                <a:gd fmla="*/ 1135223 w 1135225" name="connsiteX1-43"/>
                <a:gd fmla="*/ 1128814 h 1960936" name="connsiteY1-44"/>
                <a:gd fmla="*/ 1135225 w 1135225" name="connsiteX2-45"/>
                <a:gd fmla="*/ 1960936 h 1960936" name="connsiteY2-46"/>
                <a:gd fmla="*/ 9329 w 1135225" name="connsiteX3-47"/>
                <a:gd fmla="*/ 1896259 h 1960936" name="connsiteY3-48"/>
                <a:gd fmla="*/ 0 w 1135225" name="connsiteX4-49"/>
                <a:gd fmla="*/ 0 h 1960936" name="connsiteY4-50"/>
                <a:gd fmla="*/ 0 w 1135225" name="connsiteX0-51"/>
                <a:gd fmla="*/ 0 h 1960936" name="connsiteY0-52"/>
                <a:gd fmla="*/ 1135223 w 1135225" name="connsiteX1-53"/>
                <a:gd fmla="*/ 1128814 h 1960936" name="connsiteY1-54"/>
                <a:gd fmla="*/ 1135225 w 1135225" name="connsiteX2-55"/>
                <a:gd fmla="*/ 1960936 h 1960936" name="connsiteY2-56"/>
                <a:gd fmla="*/ 9329 w 1135225" name="connsiteX3-57"/>
                <a:gd fmla="*/ 1933327 h 1960936" name="connsiteY3-58"/>
                <a:gd fmla="*/ 0 w 1135225" name="connsiteX4-59"/>
                <a:gd fmla="*/ 0 h 1960936" name="connsiteY4-60"/>
                <a:gd fmla="*/ 900 w 1126794" name="connsiteX0-61"/>
                <a:gd fmla="*/ 0 h 1960936" name="connsiteY0-62"/>
                <a:gd fmla="*/ 1126792 w 1126794" name="connsiteX1-63"/>
                <a:gd fmla="*/ 1128814 h 1960936" name="connsiteY1-64"/>
                <a:gd fmla="*/ 1126794 w 1126794" name="connsiteX2-65"/>
                <a:gd fmla="*/ 1960936 h 1960936" name="connsiteY2-66"/>
                <a:gd fmla="*/ 898 w 1126794" name="connsiteX3-67"/>
                <a:gd fmla="*/ 1933327 h 1960936" name="connsiteY3-68"/>
                <a:gd fmla="*/ 900 w 1126794" name="connsiteX4-69"/>
                <a:gd fmla="*/ 0 h 1960936" name="connsiteY4-7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960936" w="1126794">
                  <a:moveTo>
                    <a:pt x="900" y="0"/>
                  </a:moveTo>
                  <a:lnTo>
                    <a:pt x="1126792" y="1128814"/>
                  </a:lnTo>
                  <a:cubicBezTo>
                    <a:pt x="1126793" y="1406188"/>
                    <a:pt x="1126793" y="1683562"/>
                    <a:pt x="1126794" y="1960936"/>
                  </a:cubicBezTo>
                  <a:lnTo>
                    <a:pt x="898" y="1933327"/>
                  </a:lnTo>
                  <a:cubicBezTo>
                    <a:pt x="-2212" y="1301241"/>
                    <a:pt x="4010" y="632086"/>
                    <a:pt x="900" y="0"/>
                  </a:cubicBezTo>
                  <a:close/>
                </a:path>
              </a:pathLst>
            </a:cu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4" name="矩形 10"/>
            <p:cNvSpPr/>
            <p:nvPr/>
          </p:nvSpPr>
          <p:spPr>
            <a:xfrm flipH="1">
              <a:off x="7949116" y="2765260"/>
              <a:ext cx="1099846" cy="1974707"/>
            </a:xfrm>
            <a:custGeom>
              <a:gdLst>
                <a:gd fmla="*/ 0 w 1564433" name="connsiteX0"/>
                <a:gd fmla="*/ 0 h 1168661" name="connsiteY0"/>
                <a:gd fmla="*/ 1564433 w 1564433" name="connsiteX1"/>
                <a:gd fmla="*/ 0 h 1168661" name="connsiteY1"/>
                <a:gd fmla="*/ 1564433 w 1564433" name="connsiteX2"/>
                <a:gd fmla="*/ 1168661 h 1168661" name="connsiteY2"/>
                <a:gd fmla="*/ 0 w 1564433" name="connsiteX3"/>
                <a:gd fmla="*/ 1168661 h 1168661" name="connsiteY3"/>
                <a:gd fmla="*/ 0 w 1564433" name="connsiteX4"/>
                <a:gd fmla="*/ 0 h 1168661" name="connsiteY4"/>
                <a:gd fmla="*/ 9330 w 1573763" name="connsiteX0-1"/>
                <a:gd fmla="*/ 0 h 1868457" name="connsiteY0-2"/>
                <a:gd fmla="*/ 1573763 w 1573763" name="connsiteX1-3"/>
                <a:gd fmla="*/ 0 h 1868457" name="connsiteY1-4"/>
                <a:gd fmla="*/ 1573763 w 1573763" name="connsiteX2-5"/>
                <a:gd fmla="*/ 1168661 h 1868457" name="connsiteY2-6"/>
                <a:gd fmla="*/ 0 w 1573763" name="connsiteX3-7"/>
                <a:gd fmla="*/ 1868457 h 1868457" name="connsiteY3-8"/>
                <a:gd fmla="*/ 9330 w 1573763" name="connsiteX4-9"/>
                <a:gd fmla="*/ 0 h 1868457" name="connsiteY4-10"/>
                <a:gd fmla="*/ 9330 w 1573763" name="connsiteX0-11"/>
                <a:gd fmla="*/ 0 h 1868457" name="connsiteY0-12"/>
                <a:gd fmla="*/ 1573763 w 1573763" name="connsiteX1-13"/>
                <a:gd fmla="*/ 0 h 1868457" name="connsiteY1-14"/>
                <a:gd fmla="*/ 1135224 w 1573763" name="connsiteX2-15"/>
                <a:gd fmla="*/ 1840465 h 1868457" name="connsiteY2-16"/>
                <a:gd fmla="*/ 0 w 1573763" name="connsiteX3-17"/>
                <a:gd fmla="*/ 1868457 h 1868457" name="connsiteY3-18"/>
                <a:gd fmla="*/ 9330 w 1573763" name="connsiteX4-19"/>
                <a:gd fmla="*/ 0 h 1868457" name="connsiteY4-20"/>
                <a:gd fmla="*/ 9330 w 1135224" name="connsiteX0-21"/>
                <a:gd fmla="*/ 0 h 1868457" name="connsiteY0-22"/>
                <a:gd fmla="*/ 1125894 w 1135224" name="connsiteX1-23"/>
                <a:gd fmla="*/ 1101012 h 1868457" name="connsiteY1-24"/>
                <a:gd fmla="*/ 1135224 w 1135224" name="connsiteX2-25"/>
                <a:gd fmla="*/ 1840465 h 1868457" name="connsiteY2-26"/>
                <a:gd fmla="*/ 0 w 1135224" name="connsiteX3-27"/>
                <a:gd fmla="*/ 1868457 h 1868457" name="connsiteY3-28"/>
                <a:gd fmla="*/ 9330 w 1135224" name="connsiteX4-29"/>
                <a:gd fmla="*/ 0 h 1868457" name="connsiteY4-30"/>
                <a:gd fmla="*/ 0 w 1144553" name="connsiteX0-31"/>
                <a:gd fmla="*/ 0 h 1896259" name="connsiteY0-32"/>
                <a:gd fmla="*/ 1135223 w 1144553" name="connsiteX1-33"/>
                <a:gd fmla="*/ 1128814 h 1896259" name="connsiteY1-34"/>
                <a:gd fmla="*/ 1144553 w 1144553" name="connsiteX2-35"/>
                <a:gd fmla="*/ 1868267 h 1896259" name="connsiteY2-36"/>
                <a:gd fmla="*/ 9329 w 1144553" name="connsiteX3-37"/>
                <a:gd fmla="*/ 1896259 h 1896259" name="connsiteY3-38"/>
                <a:gd fmla="*/ 0 w 1144553" name="connsiteX4-39"/>
                <a:gd fmla="*/ 0 h 1896259" name="connsiteY4-40"/>
                <a:gd fmla="*/ 0 w 1135225" name="connsiteX0-41"/>
                <a:gd fmla="*/ 0 h 1960936" name="connsiteY0-42"/>
                <a:gd fmla="*/ 1135223 w 1135225" name="connsiteX1-43"/>
                <a:gd fmla="*/ 1128814 h 1960936" name="connsiteY1-44"/>
                <a:gd fmla="*/ 1135225 w 1135225" name="connsiteX2-45"/>
                <a:gd fmla="*/ 1960936 h 1960936" name="connsiteY2-46"/>
                <a:gd fmla="*/ 9329 w 1135225" name="connsiteX3-47"/>
                <a:gd fmla="*/ 1896259 h 1960936" name="connsiteY3-48"/>
                <a:gd fmla="*/ 0 w 1135225" name="connsiteX4-49"/>
                <a:gd fmla="*/ 0 h 1960936" name="connsiteY4-50"/>
                <a:gd fmla="*/ 0 w 1135225" name="connsiteX0-51"/>
                <a:gd fmla="*/ 0 h 1960936" name="connsiteY0-52"/>
                <a:gd fmla="*/ 1135223 w 1135225" name="connsiteX1-53"/>
                <a:gd fmla="*/ 1128814 h 1960936" name="connsiteY1-54"/>
                <a:gd fmla="*/ 1135225 w 1135225" name="connsiteX2-55"/>
                <a:gd fmla="*/ 1960936 h 1960936" name="connsiteY2-56"/>
                <a:gd fmla="*/ 9329 w 1135225" name="connsiteX3-57"/>
                <a:gd fmla="*/ 1933327 h 1960936" name="connsiteY3-58"/>
                <a:gd fmla="*/ 0 w 1135225" name="connsiteX4-59"/>
                <a:gd fmla="*/ 0 h 1960936" name="connsiteY4-60"/>
                <a:gd fmla="*/ 900 w 1126794" name="connsiteX0-61"/>
                <a:gd fmla="*/ 0 h 1960936" name="connsiteY0-62"/>
                <a:gd fmla="*/ 1126792 w 1126794" name="connsiteX1-63"/>
                <a:gd fmla="*/ 1128814 h 1960936" name="connsiteY1-64"/>
                <a:gd fmla="*/ 1126794 w 1126794" name="connsiteX2-65"/>
                <a:gd fmla="*/ 1960936 h 1960936" name="connsiteY2-66"/>
                <a:gd fmla="*/ 898 w 1126794" name="connsiteX3-67"/>
                <a:gd fmla="*/ 1933327 h 1960936" name="connsiteY3-68"/>
                <a:gd fmla="*/ 900 w 1126794" name="connsiteX4-69"/>
                <a:gd fmla="*/ 0 h 1960936" name="connsiteY4-7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960936" w="1126794">
                  <a:moveTo>
                    <a:pt x="900" y="0"/>
                  </a:moveTo>
                  <a:lnTo>
                    <a:pt x="1126792" y="1128814"/>
                  </a:lnTo>
                  <a:cubicBezTo>
                    <a:pt x="1126793" y="1406188"/>
                    <a:pt x="1126793" y="1683562"/>
                    <a:pt x="1126794" y="1960936"/>
                  </a:cubicBezTo>
                  <a:lnTo>
                    <a:pt x="898" y="1933327"/>
                  </a:lnTo>
                  <a:cubicBezTo>
                    <a:pt x="-2212" y="1301241"/>
                    <a:pt x="4010" y="632086"/>
                    <a:pt x="9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 rot="20751420">
            <a:off x="8742363" y="4494213"/>
            <a:ext cx="1138237" cy="1128712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724899" y="5810250"/>
            <a:ext cx="37306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WHAT ?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28663" y="1711325"/>
            <a:ext cx="6032500" cy="4098925"/>
            <a:chOff x="729216" y="1710672"/>
            <a:chExt cx="6032289" cy="4099873"/>
          </a:xfrm>
        </p:grpSpPr>
        <p:sp>
          <p:nvSpPr>
            <p:cNvPr id="32775" name="文本框 17"/>
            <p:cNvSpPr txBox="1">
              <a:spLocks noChangeArrowheads="1"/>
            </p:cNvSpPr>
            <p:nvPr/>
          </p:nvSpPr>
          <p:spPr bwMode="auto">
            <a:xfrm>
              <a:off x="734049" y="1710672"/>
              <a:ext cx="1284888" cy="100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6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9" name="Content Placeholder 2"/>
            <p:cNvSpPr txBox="1"/>
            <p:nvPr/>
          </p:nvSpPr>
          <p:spPr>
            <a:xfrm>
              <a:off x="1851539" y="1923446"/>
              <a:ext cx="4909966" cy="589099"/>
            </a:xfrm>
            <a:prstGeom prst="rect">
              <a:avLst/>
            </a:prstGeom>
          </p:spPr>
          <p:txBody>
            <a:bodyPr bIns="60841" lIns="121682" rIns="121682" tIns="60841"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编辑标题致力于专业PPT模板的发布，课件及汇报PPT的美化。</a:t>
              </a:r>
            </a:p>
          </p:txBody>
        </p:sp>
        <p:sp>
          <p:nvSpPr>
            <p:cNvPr id="32777" name="文本框 21"/>
            <p:cNvSpPr txBox="1">
              <a:spLocks noChangeArrowheads="1"/>
            </p:cNvSpPr>
            <p:nvPr/>
          </p:nvSpPr>
          <p:spPr bwMode="auto">
            <a:xfrm>
              <a:off x="734049" y="2759896"/>
              <a:ext cx="1284888" cy="100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6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851539" y="2973027"/>
              <a:ext cx="4909966" cy="589098"/>
            </a:xfrm>
            <a:prstGeom prst="rect">
              <a:avLst/>
            </a:prstGeom>
          </p:spPr>
          <p:txBody>
            <a:bodyPr bIns="60841" lIns="121682" rIns="121682" tIns="60841"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编辑标题致力于专业PPT模板的发布，课件及汇报PPT的美化。</a:t>
              </a:r>
            </a:p>
          </p:txBody>
        </p:sp>
        <p:sp>
          <p:nvSpPr>
            <p:cNvPr id="32779" name="文本框 24"/>
            <p:cNvSpPr txBox="1">
              <a:spLocks noChangeArrowheads="1"/>
            </p:cNvSpPr>
            <p:nvPr/>
          </p:nvSpPr>
          <p:spPr bwMode="auto">
            <a:xfrm>
              <a:off x="729216" y="3775559"/>
              <a:ext cx="1284888" cy="100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6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6" name="Content Placeholder 2"/>
            <p:cNvSpPr txBox="1"/>
            <p:nvPr/>
          </p:nvSpPr>
          <p:spPr>
            <a:xfrm>
              <a:off x="1846777" y="3989262"/>
              <a:ext cx="4909965" cy="589098"/>
            </a:xfrm>
            <a:prstGeom prst="rect">
              <a:avLst/>
            </a:prstGeom>
          </p:spPr>
          <p:txBody>
            <a:bodyPr bIns="60841" lIns="121682" rIns="121682" tIns="60841"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编辑标题致力于专业PPT模板的发布，课件及汇报PPT的美化。</a:t>
              </a:r>
            </a:p>
          </p:txBody>
        </p:sp>
        <p:sp>
          <p:nvSpPr>
            <p:cNvPr id="32781" name="文本框 27"/>
            <p:cNvSpPr txBox="1">
              <a:spLocks noChangeArrowheads="1"/>
            </p:cNvSpPr>
            <p:nvPr/>
          </p:nvSpPr>
          <p:spPr bwMode="auto">
            <a:xfrm>
              <a:off x="729216" y="4794882"/>
              <a:ext cx="1284888" cy="100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6000">
                  <a:solidFill>
                    <a:srgbClr val="055A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29" name="Content Placeholder 2"/>
            <p:cNvSpPr txBox="1"/>
            <p:nvPr/>
          </p:nvSpPr>
          <p:spPr>
            <a:xfrm>
              <a:off x="1846777" y="5008673"/>
              <a:ext cx="4909965" cy="589098"/>
            </a:xfrm>
            <a:prstGeom prst="rect">
              <a:avLst/>
            </a:prstGeom>
          </p:spPr>
          <p:txBody>
            <a:bodyPr bIns="60841" lIns="121682" rIns="121682" tIns="60841"/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 indent="0" marL="0"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编辑标题致力于专业PPT模板的发布，课件及汇报PPT的美化。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4820" name="文本框 4"/>
          <p:cNvSpPr txBox="1">
            <a:spLocks noChangeArrowheads="1"/>
          </p:cNvSpPr>
          <p:nvPr/>
        </p:nvSpPr>
        <p:spPr bwMode="auto">
          <a:xfrm>
            <a:off x="3295650" y="2424113"/>
            <a:ext cx="5905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XIAOJIE PPT MORE THAN TEMPALTE</a:t>
            </a:r>
          </a:p>
        </p:txBody>
      </p:sp>
      <p:sp>
        <p:nvSpPr>
          <p:cNvPr id="34822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漂亮的不像是一个PPT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981325" y="1643063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773988" y="4294188"/>
            <a:ext cx="628650" cy="62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5" name="组合 9"/>
          <p:cNvGrpSpPr/>
          <p:nvPr/>
        </p:nvGrpSpPr>
        <p:grpSpPr>
          <a:xfrm>
            <a:off x="5097463" y="1749425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6" name="组合 13"/>
          <p:cNvGrpSpPr/>
          <p:nvPr/>
        </p:nvGrpSpPr>
        <p:grpSpPr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4367126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0475" y="1261155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253982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39"/>
          <p:cNvSpPr>
            <a:spLocks noEditPoints="1"/>
          </p:cNvSpPr>
          <p:nvPr/>
        </p:nvSpPr>
        <p:spPr bwMode="auto">
          <a:xfrm>
            <a:off x="3878263" y="6140450"/>
            <a:ext cx="604837" cy="465138"/>
          </a:xfrm>
          <a:custGeom>
            <a:gdLst>
              <a:gd fmla="*/ 96 w 252" name="T0"/>
              <a:gd fmla="*/ 49 h 194" name="T1"/>
              <a:gd fmla="*/ 195 w 252" name="T2"/>
              <a:gd fmla="*/ 31 h 194" name="T3"/>
              <a:gd fmla="*/ 242 w 252" name="T4"/>
              <a:gd fmla="*/ 95 h 194" name="T5"/>
              <a:gd fmla="*/ 213 w 252" name="T6"/>
              <a:gd fmla="*/ 194 h 194" name="T7"/>
              <a:gd fmla="*/ 160 w 252" name="T8"/>
              <a:gd fmla="*/ 113 h 194" name="T9"/>
              <a:gd fmla="*/ 81 w 252" name="T10"/>
              <a:gd fmla="*/ 123 h 194" name="T11"/>
              <a:gd fmla="*/ 1 w 252" name="T12"/>
              <a:gd fmla="*/ 179 h 194" name="T13"/>
              <a:gd fmla="*/ 8 w 252" name="T14"/>
              <a:gd fmla="*/ 78 h 194" name="T15"/>
              <a:gd fmla="*/ 104 w 252" name="T16"/>
              <a:gd fmla="*/ 74 h 194" name="T17"/>
              <a:gd fmla="*/ 122 w 252" name="T18"/>
              <a:gd fmla="*/ 86 h 194" name="T19"/>
              <a:gd fmla="*/ 104 w 252" name="T20"/>
              <a:gd fmla="*/ 74 h 194" name="T21"/>
              <a:gd fmla="*/ 193 w 252" name="T22"/>
              <a:gd fmla="*/ 95 h 194" name="T23"/>
              <a:gd fmla="*/ 212 w 252" name="T24"/>
              <a:gd fmla="*/ 91 h 194" name="T25"/>
              <a:gd fmla="*/ 177 w 252" name="T26"/>
              <a:gd fmla="*/ 68 h 194" name="T27"/>
              <a:gd fmla="*/ 181 w 252" name="T28"/>
              <a:gd fmla="*/ 87 h 194" name="T29"/>
              <a:gd fmla="*/ 177 w 252" name="T30"/>
              <a:gd fmla="*/ 68 h 194" name="T31"/>
              <a:gd fmla="*/ 184 w 252" name="T32"/>
              <a:gd fmla="*/ 57 h 194" name="T33"/>
              <a:gd fmla="*/ 203 w 252" name="T34"/>
              <a:gd fmla="*/ 53 h 194" name="T35"/>
              <a:gd fmla="*/ 214 w 252" name="T36"/>
              <a:gd fmla="*/ 59 h 194" name="T37"/>
              <a:gd fmla="*/ 218 w 252" name="T38"/>
              <a:gd fmla="*/ 78 h 194" name="T39"/>
              <a:gd fmla="*/ 214 w 252" name="T40"/>
              <a:gd fmla="*/ 59 h 194" name="T41"/>
              <a:gd fmla="*/ 64 w 252" name="T42"/>
              <a:gd fmla="*/ 75 h 194" name="T43"/>
              <a:gd fmla="*/ 80 w 252" name="T44"/>
              <a:gd fmla="*/ 62 h 194" name="T45"/>
              <a:gd fmla="*/ 53 w 252" name="T46"/>
              <a:gd fmla="*/ 83 h 194" name="T47"/>
              <a:gd fmla="*/ 65 w 252" name="T48"/>
              <a:gd fmla="*/ 99 h 194" name="T49"/>
              <a:gd fmla="*/ 44 w 252" name="T50"/>
              <a:gd fmla="*/ 71 h 194" name="T51"/>
              <a:gd fmla="*/ 29 w 252" name="T52"/>
              <a:gd fmla="*/ 83 h 194" name="T53"/>
              <a:gd fmla="*/ 55 w 252" name="T54"/>
              <a:gd fmla="*/ 63 h 194" name="T55"/>
              <a:gd fmla="*/ 44 w 252" name="T56"/>
              <a:gd fmla="*/ 48 h 194" name="T57"/>
              <a:gd fmla="*/ 128 w 252" name="T58"/>
              <a:gd fmla="*/ 86 h 194" name="T59"/>
              <a:gd fmla="*/ 146 w 252" name="T60"/>
              <a:gd fmla="*/ 74 h 194" name="T61"/>
              <a:gd fmla="*/ 229 w 252" name="T62"/>
              <a:gd fmla="*/ 9 h 194" name="T63"/>
              <a:gd fmla="*/ 177 w 252" name="T64"/>
              <a:gd fmla="*/ 23 h 194" name="T65"/>
              <a:gd fmla="*/ 229 w 252" name="T66"/>
              <a:gd fmla="*/ 32 h 194" name="T67"/>
              <a:gd fmla="*/ 20 w 252" name="T68"/>
              <a:gd fmla="*/ 9 h 194" name="T69"/>
              <a:gd fmla="*/ 54 w 252" name="T70"/>
              <a:gd fmla="*/ 19 h 194" name="T71"/>
              <a:gd fmla="*/ 72 w 252" name="T72"/>
              <a:gd fmla="*/ 9 h 19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94" w="251">
                <a:moveTo>
                  <a:pt x="57" y="29"/>
                </a:moveTo>
                <a:cubicBezTo>
                  <a:pt x="73" y="29"/>
                  <a:pt x="87" y="37"/>
                  <a:pt x="9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66" y="38"/>
                  <a:pt x="180" y="31"/>
                  <a:pt x="195" y="31"/>
                </a:cubicBezTo>
                <a:cubicBezTo>
                  <a:pt x="222" y="31"/>
                  <a:pt x="244" y="52"/>
                  <a:pt x="244" y="79"/>
                </a:cubicBezTo>
                <a:cubicBezTo>
                  <a:pt x="244" y="85"/>
                  <a:pt x="243" y="90"/>
                  <a:pt x="242" y="95"/>
                </a:cubicBezTo>
                <a:cubicBezTo>
                  <a:pt x="249" y="121"/>
                  <a:pt x="252" y="149"/>
                  <a:pt x="251" y="179"/>
                </a:cubicBezTo>
                <a:cubicBezTo>
                  <a:pt x="238" y="192"/>
                  <a:pt x="226" y="193"/>
                  <a:pt x="213" y="194"/>
                </a:cubicBezTo>
                <a:cubicBezTo>
                  <a:pt x="196" y="173"/>
                  <a:pt x="183" y="150"/>
                  <a:pt x="171" y="123"/>
                </a:cubicBezTo>
                <a:cubicBezTo>
                  <a:pt x="166" y="121"/>
                  <a:pt x="162" y="116"/>
                  <a:pt x="160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9" y="118"/>
                  <a:pt x="86" y="121"/>
                  <a:pt x="81" y="123"/>
                </a:cubicBezTo>
                <a:cubicBezTo>
                  <a:pt x="69" y="151"/>
                  <a:pt x="56" y="173"/>
                  <a:pt x="39" y="194"/>
                </a:cubicBezTo>
                <a:cubicBezTo>
                  <a:pt x="26" y="193"/>
                  <a:pt x="14" y="192"/>
                  <a:pt x="1" y="179"/>
                </a:cubicBezTo>
                <a:cubicBezTo>
                  <a:pt x="0" y="149"/>
                  <a:pt x="3" y="120"/>
                  <a:pt x="11" y="94"/>
                </a:cubicBezTo>
                <a:cubicBezTo>
                  <a:pt x="9" y="89"/>
                  <a:pt x="8" y="84"/>
                  <a:pt x="8" y="78"/>
                </a:cubicBezTo>
                <a:cubicBezTo>
                  <a:pt x="8" y="51"/>
                  <a:pt x="30" y="29"/>
                  <a:pt x="57" y="29"/>
                </a:cubicBezTo>
                <a:close/>
                <a:moveTo>
                  <a:pt x="104" y="74"/>
                </a:moveTo>
                <a:cubicBezTo>
                  <a:pt x="104" y="86"/>
                  <a:pt x="104" y="86"/>
                  <a:pt x="104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200" y="83"/>
                </a:moveTo>
                <a:cubicBezTo>
                  <a:pt x="195" y="85"/>
                  <a:pt x="191" y="90"/>
                  <a:pt x="193" y="95"/>
                </a:cubicBezTo>
                <a:cubicBezTo>
                  <a:pt x="194" y="100"/>
                  <a:pt x="199" y="104"/>
                  <a:pt x="204" y="103"/>
                </a:cubicBezTo>
                <a:cubicBezTo>
                  <a:pt x="210" y="101"/>
                  <a:pt x="213" y="96"/>
                  <a:pt x="212" y="91"/>
                </a:cubicBezTo>
                <a:cubicBezTo>
                  <a:pt x="211" y="86"/>
                  <a:pt x="205" y="82"/>
                  <a:pt x="200" y="83"/>
                </a:cubicBezTo>
                <a:close/>
                <a:moveTo>
                  <a:pt x="177" y="68"/>
                </a:moveTo>
                <a:cubicBezTo>
                  <a:pt x="172" y="69"/>
                  <a:pt x="169" y="74"/>
                  <a:pt x="170" y="79"/>
                </a:cubicBezTo>
                <a:cubicBezTo>
                  <a:pt x="171" y="85"/>
                  <a:pt x="176" y="88"/>
                  <a:pt x="181" y="87"/>
                </a:cubicBezTo>
                <a:cubicBezTo>
                  <a:pt x="187" y="86"/>
                  <a:pt x="190" y="81"/>
                  <a:pt x="189" y="75"/>
                </a:cubicBezTo>
                <a:cubicBezTo>
                  <a:pt x="188" y="70"/>
                  <a:pt x="182" y="67"/>
                  <a:pt x="177" y="68"/>
                </a:cubicBezTo>
                <a:close/>
                <a:moveTo>
                  <a:pt x="191" y="46"/>
                </a:moveTo>
                <a:cubicBezTo>
                  <a:pt x="186" y="47"/>
                  <a:pt x="182" y="52"/>
                  <a:pt x="184" y="57"/>
                </a:cubicBezTo>
                <a:cubicBezTo>
                  <a:pt x="185" y="63"/>
                  <a:pt x="190" y="66"/>
                  <a:pt x="195" y="65"/>
                </a:cubicBezTo>
                <a:cubicBezTo>
                  <a:pt x="201" y="64"/>
                  <a:pt x="204" y="58"/>
                  <a:pt x="203" y="53"/>
                </a:cubicBezTo>
                <a:cubicBezTo>
                  <a:pt x="202" y="48"/>
                  <a:pt x="196" y="44"/>
                  <a:pt x="191" y="46"/>
                </a:cubicBezTo>
                <a:close/>
                <a:moveTo>
                  <a:pt x="214" y="59"/>
                </a:moveTo>
                <a:cubicBezTo>
                  <a:pt x="209" y="60"/>
                  <a:pt x="205" y="65"/>
                  <a:pt x="207" y="71"/>
                </a:cubicBezTo>
                <a:cubicBezTo>
                  <a:pt x="208" y="76"/>
                  <a:pt x="213" y="79"/>
                  <a:pt x="218" y="78"/>
                </a:cubicBezTo>
                <a:cubicBezTo>
                  <a:pt x="224" y="77"/>
                  <a:pt x="227" y="72"/>
                  <a:pt x="226" y="66"/>
                </a:cubicBezTo>
                <a:cubicBezTo>
                  <a:pt x="225" y="61"/>
                  <a:pt x="219" y="58"/>
                  <a:pt x="214" y="59"/>
                </a:cubicBezTo>
                <a:close/>
                <a:moveTo>
                  <a:pt x="80" y="62"/>
                </a:moveTo>
                <a:cubicBezTo>
                  <a:pt x="64" y="75"/>
                  <a:pt x="64" y="75"/>
                  <a:pt x="64" y="75"/>
                </a:cubicBezTo>
                <a:cubicBezTo>
                  <a:pt x="76" y="92"/>
                  <a:pt x="76" y="92"/>
                  <a:pt x="76" y="92"/>
                </a:cubicBezTo>
                <a:cubicBezTo>
                  <a:pt x="80" y="62"/>
                  <a:pt x="80" y="62"/>
                  <a:pt x="80" y="62"/>
                </a:cubicBezTo>
                <a:close/>
                <a:moveTo>
                  <a:pt x="65" y="99"/>
                </a:moveTo>
                <a:cubicBezTo>
                  <a:pt x="53" y="83"/>
                  <a:pt x="53" y="83"/>
                  <a:pt x="53" y="83"/>
                </a:cubicBezTo>
                <a:cubicBezTo>
                  <a:pt x="36" y="96"/>
                  <a:pt x="36" y="96"/>
                  <a:pt x="36" y="96"/>
                </a:cubicBezTo>
                <a:cubicBezTo>
                  <a:pt x="65" y="99"/>
                  <a:pt x="65" y="99"/>
                  <a:pt x="65" y="99"/>
                </a:cubicBezTo>
                <a:close/>
                <a:moveTo>
                  <a:pt x="29" y="83"/>
                </a:moveTo>
                <a:cubicBezTo>
                  <a:pt x="44" y="71"/>
                  <a:pt x="44" y="71"/>
                  <a:pt x="44" y="71"/>
                </a:cubicBezTo>
                <a:cubicBezTo>
                  <a:pt x="32" y="56"/>
                  <a:pt x="32" y="56"/>
                  <a:pt x="32" y="56"/>
                </a:cubicBezTo>
                <a:cubicBezTo>
                  <a:pt x="29" y="83"/>
                  <a:pt x="29" y="83"/>
                  <a:pt x="29" y="83"/>
                </a:cubicBezTo>
                <a:close/>
                <a:moveTo>
                  <a:pt x="44" y="48"/>
                </a:moveTo>
                <a:cubicBezTo>
                  <a:pt x="55" y="63"/>
                  <a:pt x="55" y="63"/>
                  <a:pt x="55" y="63"/>
                </a:cubicBezTo>
                <a:cubicBezTo>
                  <a:pt x="70" y="52"/>
                  <a:pt x="70" y="52"/>
                  <a:pt x="70" y="52"/>
                </a:cubicBezTo>
                <a:cubicBezTo>
                  <a:pt x="44" y="48"/>
                  <a:pt x="44" y="48"/>
                  <a:pt x="44" y="48"/>
                </a:cubicBezTo>
                <a:close/>
                <a:moveTo>
                  <a:pt x="128" y="74"/>
                </a:moveTo>
                <a:cubicBezTo>
                  <a:pt x="128" y="86"/>
                  <a:pt x="128" y="86"/>
                  <a:pt x="128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229" y="9"/>
                </a:moveTo>
                <a:cubicBezTo>
                  <a:pt x="212" y="0"/>
                  <a:pt x="194" y="1"/>
                  <a:pt x="177" y="9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83" y="21"/>
                  <a:pt x="189" y="19"/>
                  <a:pt x="196" y="19"/>
                </a:cubicBezTo>
                <a:cubicBezTo>
                  <a:pt x="209" y="19"/>
                  <a:pt x="220" y="24"/>
                  <a:pt x="229" y="32"/>
                </a:cubicBezTo>
                <a:cubicBezTo>
                  <a:pt x="229" y="9"/>
                  <a:pt x="229" y="9"/>
                  <a:pt x="229" y="9"/>
                </a:cubicBezTo>
                <a:close/>
                <a:moveTo>
                  <a:pt x="20" y="9"/>
                </a:moveTo>
                <a:cubicBezTo>
                  <a:pt x="20" y="32"/>
                  <a:pt x="20" y="32"/>
                  <a:pt x="20" y="32"/>
                </a:cubicBezTo>
                <a:cubicBezTo>
                  <a:pt x="29" y="24"/>
                  <a:pt x="41" y="19"/>
                  <a:pt x="54" y="19"/>
                </a:cubicBezTo>
                <a:cubicBezTo>
                  <a:pt x="60" y="19"/>
                  <a:pt x="66" y="21"/>
                  <a:pt x="72" y="23"/>
                </a:cubicBezTo>
                <a:cubicBezTo>
                  <a:pt x="72" y="9"/>
                  <a:pt x="72" y="9"/>
                  <a:pt x="72" y="9"/>
                </a:cubicBezTo>
                <a:cubicBezTo>
                  <a:pt x="55" y="1"/>
                  <a:pt x="37" y="0"/>
                  <a:pt x="20" y="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reeform 240"/>
          <p:cNvSpPr>
            <a:spLocks noEditPoints="1"/>
          </p:cNvSpPr>
          <p:nvPr/>
        </p:nvSpPr>
        <p:spPr bwMode="auto">
          <a:xfrm>
            <a:off x="3884613" y="3214688"/>
            <a:ext cx="590550" cy="431800"/>
          </a:xfrm>
          <a:custGeom>
            <a:gdLst>
              <a:gd fmla="*/ 313 w 423" name="T0"/>
              <a:gd fmla="*/ 62 h 310" name="T1"/>
              <a:gd fmla="*/ 327 w 423" name="T2"/>
              <a:gd fmla="*/ 76 h 310" name="T3"/>
              <a:gd fmla="*/ 327 w 423" name="T4"/>
              <a:gd fmla="*/ 260 h 310" name="T5"/>
              <a:gd fmla="*/ 14 w 423" name="T6"/>
              <a:gd fmla="*/ 260 h 310" name="T7"/>
              <a:gd fmla="*/ 0 w 423" name="T8"/>
              <a:gd fmla="*/ 246 h 310" name="T9"/>
              <a:gd fmla="*/ 0 w 423" name="T10"/>
              <a:gd fmla="*/ 62 h 310" name="T11"/>
              <a:gd fmla="*/ 14 w 423" name="T12"/>
              <a:gd fmla="*/ 62 h 310" name="T13"/>
              <a:gd fmla="*/ 423 w 423" name="T14"/>
              <a:gd fmla="*/ 310 h 310" name="T15"/>
              <a:gd fmla="*/ 281 w 423" name="T16"/>
              <a:gd fmla="*/ 0 h 310" name="T17"/>
              <a:gd fmla="*/ 322 w 423" name="T18"/>
              <a:gd fmla="*/ 41 h 310" name="T19"/>
              <a:gd fmla="*/ 404 w 423" name="T20"/>
              <a:gd fmla="*/ 41 h 310" name="T21"/>
              <a:gd fmla="*/ 411 w 423" name="T22"/>
              <a:gd fmla="*/ 48 h 310" name="T23"/>
              <a:gd fmla="*/ 411 w 423" name="T24"/>
              <a:gd fmla="*/ 93 h 310" name="T25"/>
              <a:gd fmla="*/ 348 w 423" name="T26"/>
              <a:gd fmla="*/ 93 h 310" name="T27"/>
              <a:gd fmla="*/ 404 w 423" name="T28"/>
              <a:gd fmla="*/ 105 h 310" name="T29"/>
              <a:gd fmla="*/ 411 w 423" name="T30"/>
              <a:gd fmla="*/ 112 h 310" name="T31"/>
              <a:gd fmla="*/ 411 w 423" name="T32"/>
              <a:gd fmla="*/ 157 h 310" name="T33"/>
              <a:gd fmla="*/ 348 w 423" name="T34"/>
              <a:gd fmla="*/ 157 h 310" name="T35"/>
              <a:gd fmla="*/ 281 w 423" name="T36"/>
              <a:gd fmla="*/ 280 h 310" name="T37"/>
              <a:gd fmla="*/ 281 w 423" name="T38"/>
              <a:gd fmla="*/ 310 h 310" name="T39"/>
              <a:gd fmla="*/ 410 w 423" name="T40"/>
              <a:gd fmla="*/ 175 h 310" name="T41"/>
              <a:gd fmla="*/ 384 w 423" name="T42"/>
              <a:gd fmla="*/ 189 h 310" name="T43"/>
              <a:gd fmla="*/ 384 w 423" name="T44"/>
              <a:gd fmla="*/ 175 h 310" name="T45"/>
              <a:gd fmla="*/ 410 w 423" name="T46"/>
              <a:gd fmla="*/ 200 h 310" name="T47"/>
              <a:gd fmla="*/ 384 w 423" name="T48"/>
              <a:gd fmla="*/ 215 h 310" name="T49"/>
              <a:gd fmla="*/ 384 w 423" name="T50"/>
              <a:gd fmla="*/ 200 h 310" name="T51"/>
              <a:gd fmla="*/ 398 w 423" name="T52"/>
              <a:gd fmla="*/ 55 h 310" name="T53"/>
              <a:gd fmla="*/ 348 w 423" name="T54"/>
              <a:gd fmla="*/ 81 h 310" name="T55"/>
              <a:gd fmla="*/ 348 w 423" name="T56"/>
              <a:gd fmla="*/ 55 h 310" name="T57"/>
              <a:gd fmla="*/ 398 w 423" name="T58"/>
              <a:gd fmla="*/ 117 h 310" name="T59"/>
              <a:gd fmla="*/ 348 w 423" name="T60"/>
              <a:gd fmla="*/ 143 h 310" name="T61"/>
              <a:gd fmla="*/ 348 w 423" name="T62"/>
              <a:gd fmla="*/ 117 h 310" name="T63"/>
              <a:gd fmla="*/ 110 w 423" name="T64"/>
              <a:gd fmla="*/ 294 h 310" name="T65"/>
              <a:gd fmla="*/ 215 w 423" name="T66"/>
              <a:gd fmla="*/ 268 h 310" name="T67"/>
              <a:gd fmla="*/ 236 w 423" name="T68"/>
              <a:gd fmla="*/ 294 h 310" name="T69"/>
              <a:gd fmla="*/ 86 w 423" name="T70"/>
              <a:gd fmla="*/ 310 h 310" name="T71"/>
              <a:gd fmla="*/ 86 w 423" name="T72"/>
              <a:gd fmla="*/ 294 h 310" name="T73"/>
              <a:gd fmla="*/ 38 w 423" name="T74"/>
              <a:gd fmla="*/ 96 h 310" name="T75"/>
              <a:gd fmla="*/ 291 w 423" name="T76"/>
              <a:gd fmla="*/ 227 h 31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10" w="422">
                <a:moveTo>
                  <a:pt x="14" y="62"/>
                </a:moveTo>
                <a:lnTo>
                  <a:pt x="313" y="62"/>
                </a:lnTo>
                <a:lnTo>
                  <a:pt x="327" y="62"/>
                </a:lnTo>
                <a:lnTo>
                  <a:pt x="327" y="76"/>
                </a:lnTo>
                <a:lnTo>
                  <a:pt x="327" y="246"/>
                </a:lnTo>
                <a:lnTo>
                  <a:pt x="327" y="260"/>
                </a:lnTo>
                <a:lnTo>
                  <a:pt x="313" y="260"/>
                </a:lnTo>
                <a:lnTo>
                  <a:pt x="14" y="260"/>
                </a:lnTo>
                <a:lnTo>
                  <a:pt x="0" y="260"/>
                </a:lnTo>
                <a:lnTo>
                  <a:pt x="0" y="246"/>
                </a:lnTo>
                <a:lnTo>
                  <a:pt x="0" y="76"/>
                </a:lnTo>
                <a:lnTo>
                  <a:pt x="0" y="62"/>
                </a:lnTo>
                <a:lnTo>
                  <a:pt x="14" y="62"/>
                </a:lnTo>
                <a:lnTo>
                  <a:pt x="14" y="62"/>
                </a:lnTo>
                <a:close/>
                <a:moveTo>
                  <a:pt x="281" y="310"/>
                </a:moveTo>
                <a:lnTo>
                  <a:pt x="423" y="310"/>
                </a:lnTo>
                <a:lnTo>
                  <a:pt x="423" y="0"/>
                </a:lnTo>
                <a:lnTo>
                  <a:pt x="281" y="0"/>
                </a:lnTo>
                <a:lnTo>
                  <a:pt x="281" y="41"/>
                </a:lnTo>
                <a:lnTo>
                  <a:pt x="322" y="41"/>
                </a:lnTo>
                <a:lnTo>
                  <a:pt x="348" y="41"/>
                </a:lnTo>
                <a:lnTo>
                  <a:pt x="404" y="41"/>
                </a:lnTo>
                <a:lnTo>
                  <a:pt x="411" y="41"/>
                </a:lnTo>
                <a:lnTo>
                  <a:pt x="411" y="48"/>
                </a:lnTo>
                <a:lnTo>
                  <a:pt x="411" y="86"/>
                </a:lnTo>
                <a:lnTo>
                  <a:pt x="411" y="93"/>
                </a:lnTo>
                <a:lnTo>
                  <a:pt x="404" y="93"/>
                </a:lnTo>
                <a:lnTo>
                  <a:pt x="348" y="93"/>
                </a:lnTo>
                <a:lnTo>
                  <a:pt x="348" y="105"/>
                </a:lnTo>
                <a:lnTo>
                  <a:pt x="404" y="105"/>
                </a:lnTo>
                <a:lnTo>
                  <a:pt x="411" y="105"/>
                </a:lnTo>
                <a:lnTo>
                  <a:pt x="411" y="112"/>
                </a:lnTo>
                <a:lnTo>
                  <a:pt x="411" y="150"/>
                </a:lnTo>
                <a:lnTo>
                  <a:pt x="411" y="157"/>
                </a:lnTo>
                <a:lnTo>
                  <a:pt x="404" y="157"/>
                </a:lnTo>
                <a:lnTo>
                  <a:pt x="348" y="157"/>
                </a:lnTo>
                <a:lnTo>
                  <a:pt x="348" y="280"/>
                </a:lnTo>
                <a:lnTo>
                  <a:pt x="281" y="280"/>
                </a:lnTo>
                <a:lnTo>
                  <a:pt x="281" y="310"/>
                </a:lnTo>
                <a:lnTo>
                  <a:pt x="281" y="310"/>
                </a:lnTo>
                <a:close/>
                <a:moveTo>
                  <a:pt x="384" y="175"/>
                </a:moveTo>
                <a:lnTo>
                  <a:pt x="410" y="175"/>
                </a:lnTo>
                <a:lnTo>
                  <a:pt x="410" y="189"/>
                </a:lnTo>
                <a:lnTo>
                  <a:pt x="384" y="189"/>
                </a:lnTo>
                <a:lnTo>
                  <a:pt x="384" y="175"/>
                </a:lnTo>
                <a:lnTo>
                  <a:pt x="384" y="175"/>
                </a:lnTo>
                <a:close/>
                <a:moveTo>
                  <a:pt x="384" y="200"/>
                </a:moveTo>
                <a:lnTo>
                  <a:pt x="410" y="200"/>
                </a:lnTo>
                <a:lnTo>
                  <a:pt x="410" y="215"/>
                </a:lnTo>
                <a:lnTo>
                  <a:pt x="384" y="215"/>
                </a:lnTo>
                <a:lnTo>
                  <a:pt x="384" y="200"/>
                </a:lnTo>
                <a:lnTo>
                  <a:pt x="384" y="200"/>
                </a:lnTo>
                <a:close/>
                <a:moveTo>
                  <a:pt x="348" y="55"/>
                </a:moveTo>
                <a:lnTo>
                  <a:pt x="398" y="55"/>
                </a:lnTo>
                <a:lnTo>
                  <a:pt x="398" y="81"/>
                </a:lnTo>
                <a:lnTo>
                  <a:pt x="348" y="81"/>
                </a:lnTo>
                <a:lnTo>
                  <a:pt x="348" y="55"/>
                </a:lnTo>
                <a:lnTo>
                  <a:pt x="348" y="55"/>
                </a:lnTo>
                <a:close/>
                <a:moveTo>
                  <a:pt x="348" y="117"/>
                </a:moveTo>
                <a:lnTo>
                  <a:pt x="398" y="117"/>
                </a:lnTo>
                <a:lnTo>
                  <a:pt x="398" y="143"/>
                </a:lnTo>
                <a:lnTo>
                  <a:pt x="348" y="143"/>
                </a:lnTo>
                <a:lnTo>
                  <a:pt x="348" y="117"/>
                </a:lnTo>
                <a:lnTo>
                  <a:pt x="348" y="117"/>
                </a:lnTo>
                <a:close/>
                <a:moveTo>
                  <a:pt x="86" y="294"/>
                </a:moveTo>
                <a:lnTo>
                  <a:pt x="110" y="294"/>
                </a:lnTo>
                <a:lnTo>
                  <a:pt x="110" y="268"/>
                </a:lnTo>
                <a:lnTo>
                  <a:pt x="215" y="268"/>
                </a:lnTo>
                <a:lnTo>
                  <a:pt x="215" y="294"/>
                </a:lnTo>
                <a:lnTo>
                  <a:pt x="236" y="294"/>
                </a:lnTo>
                <a:lnTo>
                  <a:pt x="236" y="310"/>
                </a:lnTo>
                <a:lnTo>
                  <a:pt x="86" y="310"/>
                </a:lnTo>
                <a:lnTo>
                  <a:pt x="86" y="294"/>
                </a:lnTo>
                <a:lnTo>
                  <a:pt x="86" y="294"/>
                </a:lnTo>
                <a:close/>
                <a:moveTo>
                  <a:pt x="291" y="96"/>
                </a:moveTo>
                <a:lnTo>
                  <a:pt x="38" y="96"/>
                </a:lnTo>
                <a:lnTo>
                  <a:pt x="38" y="227"/>
                </a:lnTo>
                <a:lnTo>
                  <a:pt x="291" y="227"/>
                </a:lnTo>
                <a:lnTo>
                  <a:pt x="291" y="9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reeform 241"/>
          <p:cNvSpPr>
            <a:spLocks noEditPoints="1"/>
          </p:cNvSpPr>
          <p:nvPr/>
        </p:nvSpPr>
        <p:spPr bwMode="auto">
          <a:xfrm>
            <a:off x="3121025" y="6035675"/>
            <a:ext cx="630238" cy="633413"/>
          </a:xfrm>
          <a:custGeom>
            <a:gdLst>
              <a:gd fmla="*/ 28 w 263" name="T0"/>
              <a:gd fmla="*/ 132 h 264" name="T1"/>
              <a:gd fmla="*/ 132 w 263" name="T2"/>
              <a:gd fmla="*/ 29 h 264" name="T3"/>
              <a:gd fmla="*/ 235 w 263" name="T4"/>
              <a:gd fmla="*/ 29 h 264" name="T5"/>
              <a:gd fmla="*/ 235 w 263" name="T6"/>
              <a:gd fmla="*/ 29 h 264" name="T7"/>
              <a:gd fmla="*/ 235 w 263" name="T8"/>
              <a:gd fmla="*/ 132 h 264" name="T9"/>
              <a:gd fmla="*/ 131 w 263" name="T10"/>
              <a:gd fmla="*/ 235 h 264" name="T11"/>
              <a:gd fmla="*/ 28 w 263" name="T12"/>
              <a:gd fmla="*/ 235 h 264" name="T13"/>
              <a:gd fmla="*/ 28 w 263" name="T14"/>
              <a:gd fmla="*/ 235 h 264" name="T15"/>
              <a:gd fmla="*/ 28 w 263" name="T16"/>
              <a:gd fmla="*/ 132 h 264" name="T17"/>
              <a:gd fmla="*/ 30 w 263" name="T18"/>
              <a:gd fmla="*/ 222 h 264" name="T19"/>
              <a:gd fmla="*/ 42 w 263" name="T20"/>
              <a:gd fmla="*/ 233 h 264" name="T21"/>
              <a:gd fmla="*/ 52 w 263" name="T22"/>
              <a:gd fmla="*/ 223 h 264" name="T23"/>
              <a:gd fmla="*/ 52 w 263" name="T24"/>
              <a:gd fmla="*/ 211 h 264" name="T25"/>
              <a:gd fmla="*/ 41 w 263" name="T26"/>
              <a:gd fmla="*/ 211 h 264" name="T27"/>
              <a:gd fmla="*/ 30 w 263" name="T28"/>
              <a:gd fmla="*/ 222 h 264" name="T29"/>
              <a:gd fmla="*/ 205 w 263" name="T30"/>
              <a:gd fmla="*/ 59 h 264" name="T31"/>
              <a:gd fmla="*/ 190 w 263" name="T32"/>
              <a:gd fmla="*/ 59 h 264" name="T33"/>
              <a:gd fmla="*/ 190 w 263" name="T34"/>
              <a:gd fmla="*/ 74 h 264" name="T35"/>
              <a:gd fmla="*/ 205 w 263" name="T36"/>
              <a:gd fmla="*/ 74 h 264" name="T37"/>
              <a:gd fmla="*/ 205 w 263" name="T38"/>
              <a:gd fmla="*/ 59 h 264" name="T39"/>
              <a:gd fmla="*/ 229 w 263" name="T40"/>
              <a:gd fmla="*/ 35 h 264" name="T41"/>
              <a:gd fmla="*/ 214 w 263" name="T42"/>
              <a:gd fmla="*/ 35 h 264" name="T43"/>
              <a:gd fmla="*/ 214 w 263" name="T44"/>
              <a:gd fmla="*/ 49 h 264" name="T45"/>
              <a:gd fmla="*/ 229 w 263" name="T46"/>
              <a:gd fmla="*/ 49 h 264" name="T47"/>
              <a:gd fmla="*/ 229 w 263" name="T48"/>
              <a:gd fmla="*/ 35 h 264" name="T49"/>
              <a:gd fmla="*/ 214 w 263" name="T50"/>
              <a:gd fmla="*/ 59 h 264" name="T51"/>
              <a:gd fmla="*/ 214 w 263" name="T52"/>
              <a:gd fmla="*/ 74 h 264" name="T53"/>
              <a:gd fmla="*/ 229 w 263" name="T54"/>
              <a:gd fmla="*/ 74 h 264" name="T55"/>
              <a:gd fmla="*/ 229 w 263" name="T56"/>
              <a:gd fmla="*/ 59 h 264" name="T57"/>
              <a:gd fmla="*/ 214 w 263" name="T58"/>
              <a:gd fmla="*/ 59 h 264" name="T59"/>
              <a:gd fmla="*/ 190 w 263" name="T60"/>
              <a:gd fmla="*/ 35 h 264" name="T61"/>
              <a:gd fmla="*/ 190 w 263" name="T62"/>
              <a:gd fmla="*/ 49 h 264" name="T63"/>
              <a:gd fmla="*/ 205 w 263" name="T64"/>
              <a:gd fmla="*/ 49 h 264" name="T65"/>
              <a:gd fmla="*/ 205 w 263" name="T66"/>
              <a:gd fmla="*/ 35 h 264" name="T67"/>
              <a:gd fmla="*/ 190 w 263" name="T68"/>
              <a:gd fmla="*/ 35 h 264" name="T69"/>
              <a:gd fmla="*/ 47 w 263" name="T70"/>
              <a:gd fmla="*/ 147 h 264" name="T71"/>
              <a:gd fmla="*/ 117 w 263" name="T72"/>
              <a:gd fmla="*/ 217 h 264" name="T73"/>
              <a:gd fmla="*/ 218 w 263" name="T74"/>
              <a:gd fmla="*/ 116 h 264" name="T75"/>
              <a:gd fmla="*/ 148 w 263" name="T76"/>
              <a:gd fmla="*/ 46 h 264" name="T77"/>
              <a:gd fmla="*/ 47 w 263" name="T78"/>
              <a:gd fmla="*/ 147 h 264" name="T79"/>
              <a:gd fmla="*/ 68 w 263" name="T80"/>
              <a:gd fmla="*/ 235 h 264" name="T81"/>
              <a:gd fmla="*/ 80 w 263" name="T82"/>
              <a:gd fmla="*/ 223 h 264" name="T83"/>
              <a:gd fmla="*/ 69 w 263" name="T84"/>
              <a:gd fmla="*/ 213 h 264" name="T85"/>
              <a:gd fmla="*/ 57 w 263" name="T86"/>
              <a:gd fmla="*/ 213 h 264" name="T87"/>
              <a:gd fmla="*/ 58 w 263" name="T88"/>
              <a:gd fmla="*/ 224 h 264" name="T89"/>
              <a:gd fmla="*/ 68 w 263" name="T90"/>
              <a:gd fmla="*/ 235 h 264" name="T91"/>
              <a:gd fmla="*/ 67 w 263" name="T92"/>
              <a:gd fmla="*/ 185 h 264" name="T93"/>
              <a:gd fmla="*/ 56 w 263" name="T94"/>
              <a:gd fmla="*/ 195 h 264" name="T95"/>
              <a:gd fmla="*/ 56 w 263" name="T96"/>
              <a:gd fmla="*/ 207 h 264" name="T97"/>
              <a:gd fmla="*/ 68 w 263" name="T98"/>
              <a:gd fmla="*/ 207 h 264" name="T99"/>
              <a:gd fmla="*/ 78 w 263" name="T100"/>
              <a:gd fmla="*/ 197 h 264" name="T101"/>
              <a:gd fmla="*/ 67 w 263" name="T102"/>
              <a:gd fmla="*/ 185 h 264" name="T103"/>
              <a:gd fmla="*/ 41 w 263" name="T104"/>
              <a:gd fmla="*/ 184 h 264" name="T105"/>
              <a:gd fmla="*/ 29 w 263" name="T106"/>
              <a:gd fmla="*/ 196 h 264" name="T107"/>
              <a:gd fmla="*/ 40 w 263" name="T108"/>
              <a:gd fmla="*/ 206 h 264" name="T109"/>
              <a:gd fmla="*/ 52 w 263" name="T110"/>
              <a:gd fmla="*/ 207 h 264" name="T111"/>
              <a:gd fmla="*/ 51 w 263" name="T112"/>
              <a:gd fmla="*/ 195 h 264" name="T113"/>
              <a:gd fmla="*/ 41 w 263" name="T114"/>
              <a:gd fmla="*/ 184 h 264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64" w="263">
                <a:moveTo>
                  <a:pt x="28" y="132"/>
                </a:moveTo>
                <a:cubicBezTo>
                  <a:pt x="132" y="29"/>
                  <a:pt x="132" y="29"/>
                  <a:pt x="132" y="29"/>
                </a:cubicBezTo>
                <a:cubicBezTo>
                  <a:pt x="160" y="0"/>
                  <a:pt x="206" y="0"/>
                  <a:pt x="235" y="29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63" y="57"/>
                  <a:pt x="263" y="103"/>
                  <a:pt x="235" y="132"/>
                </a:cubicBezTo>
                <a:cubicBezTo>
                  <a:pt x="131" y="235"/>
                  <a:pt x="131" y="235"/>
                  <a:pt x="131" y="235"/>
                </a:cubicBezTo>
                <a:cubicBezTo>
                  <a:pt x="103" y="264"/>
                  <a:pt x="56" y="264"/>
                  <a:pt x="28" y="235"/>
                </a:cubicBezTo>
                <a:cubicBezTo>
                  <a:pt x="28" y="235"/>
                  <a:pt x="28" y="235"/>
                  <a:pt x="28" y="235"/>
                </a:cubicBezTo>
                <a:cubicBezTo>
                  <a:pt x="0" y="207"/>
                  <a:pt x="0" y="161"/>
                  <a:pt x="28" y="132"/>
                </a:cubicBezTo>
                <a:close/>
                <a:moveTo>
                  <a:pt x="30" y="222"/>
                </a:moveTo>
                <a:cubicBezTo>
                  <a:pt x="42" y="233"/>
                  <a:pt x="42" y="233"/>
                  <a:pt x="42" y="23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11"/>
                  <a:pt x="52" y="211"/>
                  <a:pt x="52" y="211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30" y="222"/>
                  <a:pt x="30" y="222"/>
                  <a:pt x="30" y="222"/>
                </a:cubicBezTo>
                <a:close/>
                <a:moveTo>
                  <a:pt x="205" y="59"/>
                </a:moveTo>
                <a:cubicBezTo>
                  <a:pt x="200" y="55"/>
                  <a:pt x="194" y="55"/>
                  <a:pt x="190" y="59"/>
                </a:cubicBezTo>
                <a:cubicBezTo>
                  <a:pt x="186" y="63"/>
                  <a:pt x="186" y="70"/>
                  <a:pt x="190" y="74"/>
                </a:cubicBezTo>
                <a:cubicBezTo>
                  <a:pt x="194" y="78"/>
                  <a:pt x="200" y="78"/>
                  <a:pt x="205" y="74"/>
                </a:cubicBezTo>
                <a:cubicBezTo>
                  <a:pt x="209" y="70"/>
                  <a:pt x="209" y="63"/>
                  <a:pt x="205" y="59"/>
                </a:cubicBezTo>
                <a:close/>
                <a:moveTo>
                  <a:pt x="229" y="35"/>
                </a:moveTo>
                <a:cubicBezTo>
                  <a:pt x="225" y="31"/>
                  <a:pt x="218" y="31"/>
                  <a:pt x="214" y="35"/>
                </a:cubicBezTo>
                <a:cubicBezTo>
                  <a:pt x="210" y="39"/>
                  <a:pt x="210" y="45"/>
                  <a:pt x="214" y="49"/>
                </a:cubicBezTo>
                <a:cubicBezTo>
                  <a:pt x="218" y="53"/>
                  <a:pt x="225" y="53"/>
                  <a:pt x="229" y="49"/>
                </a:cubicBezTo>
                <a:cubicBezTo>
                  <a:pt x="233" y="45"/>
                  <a:pt x="233" y="39"/>
                  <a:pt x="229" y="35"/>
                </a:cubicBezTo>
                <a:close/>
                <a:moveTo>
                  <a:pt x="214" y="59"/>
                </a:moveTo>
                <a:cubicBezTo>
                  <a:pt x="210" y="63"/>
                  <a:pt x="210" y="70"/>
                  <a:pt x="214" y="74"/>
                </a:cubicBezTo>
                <a:cubicBezTo>
                  <a:pt x="218" y="78"/>
                  <a:pt x="225" y="78"/>
                  <a:pt x="229" y="74"/>
                </a:cubicBezTo>
                <a:cubicBezTo>
                  <a:pt x="233" y="70"/>
                  <a:pt x="233" y="63"/>
                  <a:pt x="229" y="59"/>
                </a:cubicBezTo>
                <a:cubicBezTo>
                  <a:pt x="225" y="55"/>
                  <a:pt x="218" y="55"/>
                  <a:pt x="214" y="59"/>
                </a:cubicBezTo>
                <a:close/>
                <a:moveTo>
                  <a:pt x="190" y="35"/>
                </a:moveTo>
                <a:cubicBezTo>
                  <a:pt x="186" y="39"/>
                  <a:pt x="186" y="45"/>
                  <a:pt x="190" y="49"/>
                </a:cubicBezTo>
                <a:cubicBezTo>
                  <a:pt x="194" y="53"/>
                  <a:pt x="200" y="53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cubicBezTo>
                  <a:pt x="200" y="31"/>
                  <a:pt x="194" y="31"/>
                  <a:pt x="190" y="35"/>
                </a:cubicBezTo>
                <a:close/>
                <a:moveTo>
                  <a:pt x="47" y="147"/>
                </a:moveTo>
                <a:cubicBezTo>
                  <a:pt x="117" y="217"/>
                  <a:pt x="117" y="217"/>
                  <a:pt x="117" y="217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47" y="147"/>
                  <a:pt x="47" y="147"/>
                  <a:pt x="47" y="147"/>
                </a:cubicBezTo>
                <a:close/>
                <a:moveTo>
                  <a:pt x="68" y="235"/>
                </a:moveTo>
                <a:cubicBezTo>
                  <a:pt x="80" y="223"/>
                  <a:pt x="80" y="223"/>
                  <a:pt x="80" y="223"/>
                </a:cubicBezTo>
                <a:cubicBezTo>
                  <a:pt x="69" y="213"/>
                  <a:pt x="69" y="213"/>
                  <a:pt x="69" y="213"/>
                </a:cubicBezTo>
                <a:cubicBezTo>
                  <a:pt x="57" y="213"/>
                  <a:pt x="57" y="213"/>
                  <a:pt x="57" y="213"/>
                </a:cubicBezTo>
                <a:cubicBezTo>
                  <a:pt x="58" y="224"/>
                  <a:pt x="58" y="224"/>
                  <a:pt x="58" y="224"/>
                </a:cubicBezTo>
                <a:cubicBezTo>
                  <a:pt x="68" y="235"/>
                  <a:pt x="68" y="235"/>
                  <a:pt x="68" y="235"/>
                </a:cubicBezTo>
                <a:close/>
                <a:moveTo>
                  <a:pt x="67" y="185"/>
                </a:moveTo>
                <a:cubicBezTo>
                  <a:pt x="56" y="195"/>
                  <a:pt x="56" y="195"/>
                  <a:pt x="56" y="195"/>
                </a:cubicBezTo>
                <a:cubicBezTo>
                  <a:pt x="56" y="207"/>
                  <a:pt x="56" y="207"/>
                  <a:pt x="56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67" y="185"/>
                  <a:pt x="67" y="185"/>
                  <a:pt x="67" y="185"/>
                </a:cubicBezTo>
                <a:close/>
                <a:moveTo>
                  <a:pt x="41" y="184"/>
                </a:moveTo>
                <a:cubicBezTo>
                  <a:pt x="29" y="196"/>
                  <a:pt x="29" y="196"/>
                  <a:pt x="29" y="196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1" y="195"/>
                  <a:pt x="51" y="195"/>
                  <a:pt x="51" y="195"/>
                </a:cubicBezTo>
                <a:lnTo>
                  <a:pt x="41" y="18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reeform 242"/>
          <p:cNvSpPr>
            <a:spLocks noEditPoints="1"/>
          </p:cNvSpPr>
          <p:nvPr/>
        </p:nvSpPr>
        <p:spPr bwMode="auto">
          <a:xfrm>
            <a:off x="5437188" y="6080125"/>
            <a:ext cx="509587" cy="519113"/>
          </a:xfrm>
          <a:custGeom>
            <a:gdLst>
              <a:gd fmla="*/ 149 w 213" name="T0"/>
              <a:gd fmla="*/ 13 h 216" name="T1"/>
              <a:gd fmla="*/ 202 w 213" name="T2"/>
              <a:gd fmla="*/ 0 h 216" name="T3"/>
              <a:gd fmla="*/ 193 w 213" name="T4"/>
              <a:gd fmla="*/ 31 h 216" name="T5"/>
              <a:gd fmla="*/ 145 w 213" name="T6"/>
              <a:gd fmla="*/ 23 h 216" name="T7"/>
              <a:gd fmla="*/ 116 w 213" name="T8"/>
              <a:gd fmla="*/ 27 h 216" name="T9"/>
              <a:gd fmla="*/ 26 w 213" name="T10"/>
              <a:gd fmla="*/ 54 h 216" name="T11"/>
              <a:gd fmla="*/ 26 w 213" name="T12"/>
              <a:gd fmla="*/ 216 h 216" name="T13"/>
              <a:gd fmla="*/ 151 w 213" name="T14"/>
              <a:gd fmla="*/ 175 h 216" name="T15"/>
              <a:gd fmla="*/ 177 w 213" name="T16"/>
              <a:gd fmla="*/ 175 h 216" name="T17"/>
              <a:gd fmla="*/ 62 w 213" name="T18"/>
              <a:gd fmla="*/ 185 h 216" name="T19"/>
              <a:gd fmla="*/ 137 w 213" name="T20"/>
              <a:gd fmla="*/ 170 h 216" name="T21"/>
              <a:gd fmla="*/ 126 w 213" name="T22"/>
              <a:gd fmla="*/ 106 h 216" name="T23"/>
              <a:gd fmla="*/ 126 w 213" name="T24"/>
              <a:gd fmla="*/ 85 h 216" name="T25"/>
              <a:gd fmla="*/ 109 w 213" name="T26"/>
              <a:gd fmla="*/ 106 h 216" name="T27"/>
              <a:gd fmla="*/ 35 w 213" name="T28"/>
              <a:gd fmla="*/ 85 h 216" name="T29"/>
              <a:gd fmla="*/ 82 w 213" name="T30"/>
              <a:gd fmla="*/ 101 h 216" name="T31"/>
              <a:gd fmla="*/ 94 w 213" name="T32"/>
              <a:gd fmla="*/ 118 h 216" name="T33"/>
              <a:gd fmla="*/ 120 w 213" name="T34"/>
              <a:gd fmla="*/ 118 h 216" name="T35"/>
              <a:gd fmla="*/ 61 w 213" name="T36"/>
              <a:gd fmla="*/ 130 h 216" name="T37"/>
              <a:gd fmla="*/ 83 w 213" name="T38"/>
              <a:gd fmla="*/ 114 h 216" name="T39"/>
              <a:gd fmla="*/ 34 w 213" name="T40"/>
              <a:gd fmla="*/ 134 h 216" name="T41"/>
              <a:gd fmla="*/ 34 w 213" name="T42"/>
              <a:gd fmla="*/ 114 h 216" name="T43"/>
              <a:gd fmla="*/ 140 w 213" name="T44"/>
              <a:gd fmla="*/ 162 h 216" name="T45"/>
              <a:gd fmla="*/ 90 w 213" name="T46"/>
              <a:gd fmla="*/ 141 h 216" name="T47"/>
              <a:gd fmla="*/ 111 w 213" name="T48"/>
              <a:gd fmla="*/ 157 h 216" name="T49"/>
              <a:gd fmla="*/ 29 w 213" name="T50"/>
              <a:gd fmla="*/ 145 h 216" name="T51"/>
              <a:gd fmla="*/ 79 w 213" name="T52"/>
              <a:gd fmla="*/ 145 h 216" name="T53"/>
              <a:gd fmla="*/ 29 w 213" name="T54"/>
              <a:gd fmla="*/ 187 h 216" name="T55"/>
              <a:gd fmla="*/ 51 w 213" name="T56"/>
              <a:gd fmla="*/ 170 h 216" name="T57"/>
              <a:gd fmla="*/ 134 w 213" name="T58"/>
              <a:gd fmla="*/ 134 h 216" name="T59"/>
              <a:gd fmla="*/ 173 w 213" name="T60"/>
              <a:gd fmla="*/ 134 h 216" name="T61"/>
              <a:gd fmla="*/ 173 w 213" name="T62"/>
              <a:gd fmla="*/ 134 h 216" name="T63"/>
              <a:gd fmla="*/ 173 w 213" name="T64"/>
              <a:gd fmla="*/ 134 h 216" name="T65"/>
              <a:gd fmla="*/ 173 w 213" name="T66"/>
              <a:gd fmla="*/ 134 h 216" name="T67"/>
              <a:gd fmla="*/ 174 w 213" name="T68"/>
              <a:gd fmla="*/ 134 h 216" name="T69"/>
              <a:gd fmla="*/ 174 w 213" name="T70"/>
              <a:gd fmla="*/ 134 h 216" name="T71"/>
              <a:gd fmla="*/ 174 w 213" name="T72"/>
              <a:gd fmla="*/ 134 h 216" name="T73"/>
              <a:gd fmla="*/ 174 w 213" name="T74"/>
              <a:gd fmla="*/ 134 h 216" name="T75"/>
              <a:gd fmla="*/ 175 w 213" name="T76"/>
              <a:gd fmla="*/ 133 h 216" name="T77"/>
              <a:gd fmla="*/ 175 w 213" name="T78"/>
              <a:gd fmla="*/ 133 h 216" name="T79"/>
              <a:gd fmla="*/ 175 w 213" name="T80"/>
              <a:gd fmla="*/ 133 h 216" name="T81"/>
              <a:gd fmla="*/ 175 w 213" name="T82"/>
              <a:gd fmla="*/ 133 h 216" name="T83"/>
              <a:gd fmla="*/ 176 w 213" name="T84"/>
              <a:gd fmla="*/ 133 h 216" name="T85"/>
              <a:gd fmla="*/ 176 w 213" name="T86"/>
              <a:gd fmla="*/ 132 h 216" name="T87"/>
              <a:gd fmla="*/ 176 w 213" name="T88"/>
              <a:gd fmla="*/ 132 h 216" name="T89"/>
              <a:gd fmla="*/ 176 w 213" name="T90"/>
              <a:gd fmla="*/ 132 h 216" name="T91"/>
              <a:gd fmla="*/ 176 w 213" name="T92"/>
              <a:gd fmla="*/ 132 h 216" name="T93"/>
              <a:gd fmla="*/ 176 w 213" name="T94"/>
              <a:gd fmla="*/ 131 h 216" name="T95"/>
              <a:gd fmla="*/ 176 w 213" name="T96"/>
              <a:gd fmla="*/ 131 h 216" name="T97"/>
              <a:gd fmla="*/ 176 w 213" name="T98"/>
              <a:gd fmla="*/ 131 h 216" name="T99"/>
              <a:gd fmla="*/ 176 w 213" name="T100"/>
              <a:gd fmla="*/ 130 h 216" name="T101"/>
              <a:gd fmla="*/ 172 w 213" name="T102"/>
              <a:gd fmla="*/ 85 h 216" name="T103"/>
              <a:gd fmla="*/ 156 w 213" name="T104"/>
              <a:gd fmla="*/ 141 h 216" name="T105"/>
              <a:gd fmla="*/ 178 w 213" name="T106"/>
              <a:gd fmla="*/ 157 h 2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16" w="213">
                <a:moveTo>
                  <a:pt x="102" y="27"/>
                </a:moveTo>
                <a:cubicBezTo>
                  <a:pt x="103" y="21"/>
                  <a:pt x="104" y="16"/>
                  <a:pt x="106" y="12"/>
                </a:cubicBezTo>
                <a:cubicBezTo>
                  <a:pt x="109" y="7"/>
                  <a:pt x="114" y="5"/>
                  <a:pt x="119" y="4"/>
                </a:cubicBezTo>
                <a:cubicBezTo>
                  <a:pt x="124" y="4"/>
                  <a:pt x="128" y="5"/>
                  <a:pt x="134" y="7"/>
                </a:cubicBezTo>
                <a:cubicBezTo>
                  <a:pt x="138" y="8"/>
                  <a:pt x="144" y="10"/>
                  <a:pt x="149" y="13"/>
                </a:cubicBezTo>
                <a:cubicBezTo>
                  <a:pt x="155" y="15"/>
                  <a:pt x="162" y="18"/>
                  <a:pt x="168" y="20"/>
                </a:cubicBezTo>
                <a:cubicBezTo>
                  <a:pt x="175" y="22"/>
                  <a:pt x="182" y="23"/>
                  <a:pt x="188" y="2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94" y="18"/>
                  <a:pt x="198" y="13"/>
                  <a:pt x="201" y="3"/>
                </a:cubicBezTo>
                <a:cubicBezTo>
                  <a:pt x="202" y="0"/>
                  <a:pt x="202" y="0"/>
                  <a:pt x="202" y="0"/>
                </a:cubicBezTo>
                <a:cubicBezTo>
                  <a:pt x="205" y="1"/>
                  <a:pt x="205" y="1"/>
                  <a:pt x="205" y="1"/>
                </a:cubicBezTo>
                <a:cubicBezTo>
                  <a:pt x="210" y="3"/>
                  <a:pt x="210" y="3"/>
                  <a:pt x="210" y="3"/>
                </a:cubicBezTo>
                <a:cubicBezTo>
                  <a:pt x="213" y="3"/>
                  <a:pt x="213" y="3"/>
                  <a:pt x="213" y="3"/>
                </a:cubicBezTo>
                <a:cubicBezTo>
                  <a:pt x="212" y="6"/>
                  <a:pt x="212" y="6"/>
                  <a:pt x="212" y="6"/>
                </a:cubicBezTo>
                <a:cubicBezTo>
                  <a:pt x="208" y="20"/>
                  <a:pt x="201" y="28"/>
                  <a:pt x="193" y="31"/>
                </a:cubicBezTo>
                <a:cubicBezTo>
                  <a:pt x="184" y="34"/>
                  <a:pt x="175" y="33"/>
                  <a:pt x="165" y="30"/>
                </a:cubicBezTo>
                <a:cubicBezTo>
                  <a:pt x="161" y="29"/>
                  <a:pt x="158" y="28"/>
                  <a:pt x="155" y="27"/>
                </a:cubicBezTo>
                <a:cubicBezTo>
                  <a:pt x="152" y="26"/>
                  <a:pt x="148" y="24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35" y="19"/>
                  <a:pt x="126" y="15"/>
                  <a:pt x="120" y="15"/>
                </a:cubicBezTo>
                <a:cubicBezTo>
                  <a:pt x="118" y="16"/>
                  <a:pt x="116" y="17"/>
                  <a:pt x="115" y="19"/>
                </a:cubicBezTo>
                <a:cubicBezTo>
                  <a:pt x="114" y="21"/>
                  <a:pt x="114" y="23"/>
                  <a:pt x="113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27"/>
                  <a:pt x="99" y="27"/>
                  <a:pt x="99" y="27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26" y="54"/>
                </a:moveTo>
                <a:cubicBezTo>
                  <a:pt x="181" y="54"/>
                  <a:pt x="181" y="54"/>
                  <a:pt x="181" y="54"/>
                </a:cubicBezTo>
                <a:cubicBezTo>
                  <a:pt x="195" y="54"/>
                  <a:pt x="207" y="65"/>
                  <a:pt x="207" y="79"/>
                </a:cubicBezTo>
                <a:cubicBezTo>
                  <a:pt x="207" y="190"/>
                  <a:pt x="207" y="190"/>
                  <a:pt x="207" y="190"/>
                </a:cubicBezTo>
                <a:cubicBezTo>
                  <a:pt x="207" y="204"/>
                  <a:pt x="195" y="216"/>
                  <a:pt x="181" y="216"/>
                </a:cubicBezTo>
                <a:cubicBezTo>
                  <a:pt x="26" y="216"/>
                  <a:pt x="26" y="216"/>
                  <a:pt x="26" y="216"/>
                </a:cubicBezTo>
                <a:cubicBezTo>
                  <a:pt x="12" y="216"/>
                  <a:pt x="0" y="204"/>
                  <a:pt x="0" y="19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5"/>
                  <a:pt x="12" y="54"/>
                  <a:pt x="26" y="54"/>
                </a:cubicBezTo>
                <a:close/>
                <a:moveTo>
                  <a:pt x="155" y="170"/>
                </a:moveTo>
                <a:cubicBezTo>
                  <a:pt x="153" y="170"/>
                  <a:pt x="151" y="172"/>
                  <a:pt x="151" y="175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9"/>
                  <a:pt x="153" y="191"/>
                  <a:pt x="155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5" y="191"/>
                  <a:pt x="177" y="189"/>
                  <a:pt x="177" y="187"/>
                </a:cubicBezTo>
                <a:cubicBezTo>
                  <a:pt x="177" y="175"/>
                  <a:pt x="177" y="175"/>
                  <a:pt x="177" y="175"/>
                </a:cubicBezTo>
                <a:cubicBezTo>
                  <a:pt x="177" y="172"/>
                  <a:pt x="175" y="170"/>
                  <a:pt x="173" y="170"/>
                </a:cubicBezTo>
                <a:cubicBezTo>
                  <a:pt x="155" y="170"/>
                  <a:pt x="155" y="170"/>
                  <a:pt x="155" y="170"/>
                </a:cubicBezTo>
                <a:close/>
                <a:moveTo>
                  <a:pt x="68" y="170"/>
                </a:moveTo>
                <a:cubicBezTo>
                  <a:pt x="65" y="170"/>
                  <a:pt x="62" y="173"/>
                  <a:pt x="62" y="176"/>
                </a:cubicBezTo>
                <a:cubicBezTo>
                  <a:pt x="62" y="185"/>
                  <a:pt x="62" y="185"/>
                  <a:pt x="62" y="185"/>
                </a:cubicBezTo>
                <a:cubicBezTo>
                  <a:pt x="62" y="188"/>
                  <a:pt x="65" y="191"/>
                  <a:pt x="68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40" y="191"/>
                  <a:pt x="142" y="188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3"/>
                  <a:pt x="140" y="170"/>
                  <a:pt x="137" y="170"/>
                </a:cubicBezTo>
                <a:cubicBezTo>
                  <a:pt x="68" y="170"/>
                  <a:pt x="68" y="170"/>
                  <a:pt x="68" y="170"/>
                </a:cubicBezTo>
                <a:close/>
                <a:moveTo>
                  <a:pt x="126" y="85"/>
                </a:moveTo>
                <a:cubicBezTo>
                  <a:pt x="123" y="85"/>
                  <a:pt x="122" y="87"/>
                  <a:pt x="122" y="89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4"/>
                  <a:pt x="123" y="106"/>
                  <a:pt x="126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6" y="106"/>
                  <a:pt x="148" y="104"/>
                  <a:pt x="148" y="101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7"/>
                  <a:pt x="146" y="85"/>
                  <a:pt x="143" y="85"/>
                </a:cubicBezTo>
                <a:cubicBezTo>
                  <a:pt x="126" y="85"/>
                  <a:pt x="126" y="85"/>
                  <a:pt x="126" y="85"/>
                </a:cubicBezTo>
                <a:close/>
                <a:moveTo>
                  <a:pt x="91" y="85"/>
                </a:moveTo>
                <a:cubicBezTo>
                  <a:pt x="89" y="85"/>
                  <a:pt x="87" y="87"/>
                  <a:pt x="87" y="89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4"/>
                  <a:pt x="89" y="106"/>
                  <a:pt x="91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06"/>
                  <a:pt x="113" y="104"/>
                  <a:pt x="113" y="101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3" y="87"/>
                  <a:pt x="111" y="85"/>
                  <a:pt x="109" y="85"/>
                </a:cubicBezTo>
                <a:cubicBezTo>
                  <a:pt x="91" y="85"/>
                  <a:pt x="91" y="85"/>
                  <a:pt x="91" y="85"/>
                </a:cubicBezTo>
                <a:close/>
                <a:moveTo>
                  <a:pt x="35" y="85"/>
                </a:moveTo>
                <a:cubicBezTo>
                  <a:pt x="32" y="85"/>
                  <a:pt x="31" y="87"/>
                  <a:pt x="31" y="89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4"/>
                  <a:pt x="32" y="106"/>
                  <a:pt x="35" y="106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80" y="106"/>
                  <a:pt x="82" y="104"/>
                  <a:pt x="82" y="101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7"/>
                  <a:pt x="80" y="85"/>
                  <a:pt x="77" y="85"/>
                </a:cubicBezTo>
                <a:cubicBezTo>
                  <a:pt x="35" y="85"/>
                  <a:pt x="35" y="85"/>
                  <a:pt x="35" y="85"/>
                </a:cubicBezTo>
                <a:close/>
                <a:moveTo>
                  <a:pt x="98" y="114"/>
                </a:moveTo>
                <a:cubicBezTo>
                  <a:pt x="96" y="114"/>
                  <a:pt x="94" y="116"/>
                  <a:pt x="94" y="118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4" y="132"/>
                  <a:pt x="96" y="134"/>
                  <a:pt x="98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8" y="134"/>
                  <a:pt x="120" y="132"/>
                  <a:pt x="120" y="130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0" y="116"/>
                  <a:pt x="118" y="114"/>
                  <a:pt x="116" y="114"/>
                </a:cubicBezTo>
                <a:cubicBezTo>
                  <a:pt x="98" y="114"/>
                  <a:pt x="98" y="114"/>
                  <a:pt x="98" y="114"/>
                </a:cubicBezTo>
                <a:close/>
                <a:moveTo>
                  <a:pt x="66" y="114"/>
                </a:moveTo>
                <a:cubicBezTo>
                  <a:pt x="63" y="114"/>
                  <a:pt x="61" y="116"/>
                  <a:pt x="61" y="11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2"/>
                  <a:pt x="63" y="134"/>
                  <a:pt x="66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6" y="134"/>
                  <a:pt x="88" y="132"/>
                  <a:pt x="88" y="130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6"/>
                  <a:pt x="86" y="114"/>
                  <a:pt x="83" y="114"/>
                </a:cubicBezTo>
                <a:cubicBezTo>
                  <a:pt x="66" y="114"/>
                  <a:pt x="66" y="114"/>
                  <a:pt x="66" y="114"/>
                </a:cubicBezTo>
                <a:close/>
                <a:moveTo>
                  <a:pt x="34" y="114"/>
                </a:moveTo>
                <a:cubicBezTo>
                  <a:pt x="32" y="114"/>
                  <a:pt x="30" y="116"/>
                  <a:pt x="30" y="11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0" y="132"/>
                  <a:pt x="32" y="134"/>
                  <a:pt x="34" y="13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4" y="134"/>
                  <a:pt x="56" y="132"/>
                  <a:pt x="56" y="13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6"/>
                  <a:pt x="54" y="114"/>
                  <a:pt x="52" y="114"/>
                </a:cubicBezTo>
                <a:cubicBezTo>
                  <a:pt x="34" y="114"/>
                  <a:pt x="34" y="114"/>
                  <a:pt x="34" y="114"/>
                </a:cubicBezTo>
                <a:close/>
                <a:moveTo>
                  <a:pt x="122" y="141"/>
                </a:moveTo>
                <a:cubicBezTo>
                  <a:pt x="120" y="141"/>
                  <a:pt x="118" y="143"/>
                  <a:pt x="118" y="145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8" y="160"/>
                  <a:pt x="120" y="162"/>
                  <a:pt x="122" y="162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42" y="162"/>
                  <a:pt x="144" y="160"/>
                  <a:pt x="144" y="157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3"/>
                  <a:pt x="142" y="141"/>
                  <a:pt x="140" y="141"/>
                </a:cubicBezTo>
                <a:cubicBezTo>
                  <a:pt x="122" y="141"/>
                  <a:pt x="122" y="141"/>
                  <a:pt x="122" y="141"/>
                </a:cubicBezTo>
                <a:close/>
                <a:moveTo>
                  <a:pt x="90" y="141"/>
                </a:moveTo>
                <a:cubicBezTo>
                  <a:pt x="87" y="141"/>
                  <a:pt x="85" y="143"/>
                  <a:pt x="85" y="145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5" y="160"/>
                  <a:pt x="87" y="162"/>
                  <a:pt x="90" y="162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10" y="162"/>
                  <a:pt x="111" y="160"/>
                  <a:pt x="111" y="157"/>
                </a:cubicBezTo>
                <a:cubicBezTo>
                  <a:pt x="111" y="145"/>
                  <a:pt x="111" y="145"/>
                  <a:pt x="111" y="145"/>
                </a:cubicBezTo>
                <a:cubicBezTo>
                  <a:pt x="111" y="143"/>
                  <a:pt x="110" y="141"/>
                  <a:pt x="107" y="141"/>
                </a:cubicBezTo>
                <a:cubicBezTo>
                  <a:pt x="90" y="141"/>
                  <a:pt x="90" y="141"/>
                  <a:pt x="90" y="141"/>
                </a:cubicBezTo>
                <a:close/>
                <a:moveTo>
                  <a:pt x="34" y="141"/>
                </a:moveTo>
                <a:cubicBezTo>
                  <a:pt x="31" y="141"/>
                  <a:pt x="29" y="143"/>
                  <a:pt x="29" y="145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60"/>
                  <a:pt x="31" y="162"/>
                  <a:pt x="34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7" y="162"/>
                  <a:pt x="79" y="160"/>
                  <a:pt x="79" y="157"/>
                </a:cubicBezTo>
                <a:cubicBezTo>
                  <a:pt x="79" y="145"/>
                  <a:pt x="79" y="145"/>
                  <a:pt x="79" y="145"/>
                </a:cubicBezTo>
                <a:cubicBezTo>
                  <a:pt x="79" y="143"/>
                  <a:pt x="77" y="141"/>
                  <a:pt x="74" y="141"/>
                </a:cubicBezTo>
                <a:cubicBezTo>
                  <a:pt x="34" y="141"/>
                  <a:pt x="34" y="141"/>
                  <a:pt x="34" y="141"/>
                </a:cubicBezTo>
                <a:close/>
                <a:moveTo>
                  <a:pt x="34" y="170"/>
                </a:moveTo>
                <a:cubicBezTo>
                  <a:pt x="31" y="170"/>
                  <a:pt x="29" y="172"/>
                  <a:pt x="29" y="175"/>
                </a:cubicBezTo>
                <a:cubicBezTo>
                  <a:pt x="29" y="187"/>
                  <a:pt x="29" y="187"/>
                  <a:pt x="29" y="187"/>
                </a:cubicBezTo>
                <a:cubicBezTo>
                  <a:pt x="29" y="189"/>
                  <a:pt x="31" y="191"/>
                  <a:pt x="34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54" y="191"/>
                  <a:pt x="55" y="189"/>
                  <a:pt x="55" y="187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55" y="172"/>
                  <a:pt x="54" y="170"/>
                  <a:pt x="51" y="170"/>
                </a:cubicBezTo>
                <a:cubicBezTo>
                  <a:pt x="34" y="170"/>
                  <a:pt x="34" y="170"/>
                  <a:pt x="34" y="170"/>
                </a:cubicBezTo>
                <a:close/>
                <a:moveTo>
                  <a:pt x="134" y="114"/>
                </a:moveTo>
                <a:cubicBezTo>
                  <a:pt x="132" y="114"/>
                  <a:pt x="130" y="116"/>
                  <a:pt x="130" y="1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0" y="132"/>
                  <a:pt x="132" y="134"/>
                  <a:pt x="134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75" y="134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76" y="86"/>
                  <a:pt x="175" y="85"/>
                  <a:pt x="172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58" y="85"/>
                  <a:pt x="156" y="86"/>
                  <a:pt x="156" y="89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34" y="114"/>
                  <a:pt x="134" y="114"/>
                  <a:pt x="134" y="114"/>
                </a:cubicBezTo>
                <a:close/>
                <a:moveTo>
                  <a:pt x="156" y="141"/>
                </a:moveTo>
                <a:cubicBezTo>
                  <a:pt x="153" y="141"/>
                  <a:pt x="151" y="143"/>
                  <a:pt x="151" y="145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60"/>
                  <a:pt x="153" y="162"/>
                  <a:pt x="156" y="162"/>
                </a:cubicBezTo>
                <a:cubicBezTo>
                  <a:pt x="173" y="162"/>
                  <a:pt x="173" y="162"/>
                  <a:pt x="173" y="162"/>
                </a:cubicBezTo>
                <a:cubicBezTo>
                  <a:pt x="176" y="162"/>
                  <a:pt x="178" y="160"/>
                  <a:pt x="178" y="157"/>
                </a:cubicBezTo>
                <a:cubicBezTo>
                  <a:pt x="178" y="145"/>
                  <a:pt x="178" y="145"/>
                  <a:pt x="178" y="145"/>
                </a:cubicBezTo>
                <a:cubicBezTo>
                  <a:pt x="178" y="143"/>
                  <a:pt x="176" y="141"/>
                  <a:pt x="173" y="141"/>
                </a:cubicBezTo>
                <a:lnTo>
                  <a:pt x="156" y="14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reeform 244"/>
          <p:cNvSpPr>
            <a:spLocks noEditPoints="1"/>
          </p:cNvSpPr>
          <p:nvPr/>
        </p:nvSpPr>
        <p:spPr bwMode="auto">
          <a:xfrm>
            <a:off x="2432050" y="3157538"/>
            <a:ext cx="525463" cy="509587"/>
          </a:xfrm>
          <a:custGeom>
            <a:gdLst>
              <a:gd fmla="*/ 36 w 219" name="T0"/>
              <a:gd fmla="*/ 0 h 213" name="T1"/>
              <a:gd fmla="*/ 183 w 219" name="T2"/>
              <a:gd fmla="*/ 0 h 213" name="T3"/>
              <a:gd fmla="*/ 219 w 219" name="T4"/>
              <a:gd fmla="*/ 36 h 213" name="T5"/>
              <a:gd fmla="*/ 219 w 219" name="T6"/>
              <a:gd fmla="*/ 126 h 213" name="T7"/>
              <a:gd fmla="*/ 164 w 219" name="T8"/>
              <a:gd fmla="*/ 126 h 213" name="T9"/>
              <a:gd fmla="*/ 164 w 219" name="T10"/>
              <a:gd fmla="*/ 104 h 213" name="T11"/>
              <a:gd fmla="*/ 105 w 219" name="T12"/>
              <a:gd fmla="*/ 152 h 213" name="T13"/>
              <a:gd fmla="*/ 164 w 219" name="T14"/>
              <a:gd fmla="*/ 200 h 213" name="T15"/>
              <a:gd fmla="*/ 164 w 219" name="T16"/>
              <a:gd fmla="*/ 179 h 213" name="T17"/>
              <a:gd fmla="*/ 219 w 219" name="T18"/>
              <a:gd fmla="*/ 179 h 213" name="T19"/>
              <a:gd fmla="*/ 183 w 219" name="T20"/>
              <a:gd fmla="*/ 213 h 213" name="T21"/>
              <a:gd fmla="*/ 36 w 219" name="T22"/>
              <a:gd fmla="*/ 213 h 213" name="T23"/>
              <a:gd fmla="*/ 0 w 219" name="T24"/>
              <a:gd fmla="*/ 176 h 213" name="T25"/>
              <a:gd fmla="*/ 0 w 219" name="T26"/>
              <a:gd fmla="*/ 36 h 213" name="T27"/>
              <a:gd fmla="*/ 36 w 219" name="T28"/>
              <a:gd fmla="*/ 0 h 213" name="T29"/>
              <a:gd fmla="*/ 172 w 219" name="T30"/>
              <a:gd fmla="*/ 19 h 213" name="T31"/>
              <a:gd fmla="*/ 46 w 219" name="T32"/>
              <a:gd fmla="*/ 19 h 213" name="T33"/>
              <a:gd fmla="*/ 46 w 219" name="T34"/>
              <a:gd fmla="*/ 86 h 213" name="T35"/>
              <a:gd fmla="*/ 172 w 219" name="T36"/>
              <a:gd fmla="*/ 86 h 213" name="T37"/>
              <a:gd fmla="*/ 172 w 219" name="T38"/>
              <a:gd fmla="*/ 19 h 213" name="T39"/>
              <a:gd fmla="*/ 93 w 219" name="T40"/>
              <a:gd fmla="*/ 30 h 213" name="T41"/>
              <a:gd fmla="*/ 65 w 219" name="T42"/>
              <a:gd fmla="*/ 30 h 213" name="T43"/>
              <a:gd fmla="*/ 65 w 219" name="T44"/>
              <a:gd fmla="*/ 72 h 213" name="T45"/>
              <a:gd fmla="*/ 93 w 219" name="T46"/>
              <a:gd fmla="*/ 72 h 213" name="T47"/>
              <a:gd fmla="*/ 93 w 219" name="T48"/>
              <a:gd fmla="*/ 30 h 213" name="T49"/>
              <a:gd fmla="*/ 22 w 219" name="T50"/>
              <a:gd fmla="*/ 168 h 213" name="T51"/>
              <a:gd fmla="*/ 22 w 219" name="T52"/>
              <a:gd fmla="*/ 191 h 213" name="T53"/>
              <a:gd fmla="*/ 43 w 219" name="T54"/>
              <a:gd fmla="*/ 191 h 213" name="T55"/>
              <a:gd fmla="*/ 43 w 219" name="T56"/>
              <a:gd fmla="*/ 168 h 213" name="T57"/>
              <a:gd fmla="*/ 22 w 219" name="T58"/>
              <a:gd fmla="*/ 168 h 21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13" w="219">
                <a:moveTo>
                  <a:pt x="36" y="0"/>
                </a:moveTo>
                <a:cubicBezTo>
                  <a:pt x="183" y="0"/>
                  <a:pt x="183" y="0"/>
                  <a:pt x="183" y="0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7" y="201"/>
                  <a:pt x="201" y="213"/>
                  <a:pt x="183" y="213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16" y="213"/>
                  <a:pt x="0" y="196"/>
                  <a:pt x="0" y="17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  <a:moveTo>
                  <a:pt x="172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86"/>
                  <a:pt x="46" y="86"/>
                  <a:pt x="46" y="86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19"/>
                  <a:pt x="172" y="19"/>
                  <a:pt x="172" y="19"/>
                </a:cubicBezTo>
                <a:close/>
                <a:moveTo>
                  <a:pt x="93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72"/>
                  <a:pt x="65" y="72"/>
                  <a:pt x="65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30"/>
                  <a:pt x="93" y="30"/>
                  <a:pt x="93" y="30"/>
                </a:cubicBezTo>
                <a:close/>
                <a:moveTo>
                  <a:pt x="22" y="168"/>
                </a:moveTo>
                <a:cubicBezTo>
                  <a:pt x="22" y="191"/>
                  <a:pt x="22" y="191"/>
                  <a:pt x="22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68"/>
                  <a:pt x="43" y="168"/>
                  <a:pt x="43" y="168"/>
                </a:cubicBezTo>
                <a:lnTo>
                  <a:pt x="22" y="16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Freeform 245"/>
          <p:cNvSpPr>
            <a:spLocks noEditPoints="1"/>
          </p:cNvSpPr>
          <p:nvPr/>
        </p:nvSpPr>
        <p:spPr bwMode="auto">
          <a:xfrm>
            <a:off x="1643063" y="3113088"/>
            <a:ext cx="633412" cy="623887"/>
          </a:xfrm>
          <a:custGeom>
            <a:gdLst>
              <a:gd fmla="*/ 81 w 264" name="T0"/>
              <a:gd fmla="*/ 4 h 260" name="T1"/>
              <a:gd fmla="*/ 133 w 264" name="T2"/>
              <a:gd fmla="*/ 57 h 260" name="T3"/>
              <a:gd fmla="*/ 133 w 264" name="T4"/>
              <a:gd fmla="*/ 62 h 260" name="T5"/>
              <a:gd fmla="*/ 118 w 264" name="T6"/>
              <a:gd fmla="*/ 100 h 260" name="T7"/>
              <a:gd fmla="*/ 99 w 264" name="T8"/>
              <a:gd fmla="*/ 81 h 260" name="T9"/>
              <a:gd fmla="*/ 89 w 264" name="T10"/>
              <a:gd fmla="*/ 55 h 260" name="T11"/>
              <a:gd fmla="*/ 63 w 264" name="T12"/>
              <a:gd fmla="*/ 45 h 260" name="T13"/>
              <a:gd fmla="*/ 45 w 264" name="T14"/>
              <a:gd fmla="*/ 26 h 260" name="T15"/>
              <a:gd fmla="*/ 81 w 264" name="T16"/>
              <a:gd fmla="*/ 4 h 260" name="T17"/>
              <a:gd fmla="*/ 60 w 264" name="T18"/>
              <a:gd fmla="*/ 56 h 260" name="T19"/>
              <a:gd fmla="*/ 64 w 264" name="T20"/>
              <a:gd fmla="*/ 80 h 260" name="T21"/>
              <a:gd fmla="*/ 87 w 264" name="T22"/>
              <a:gd fmla="*/ 84 h 260" name="T23"/>
              <a:gd fmla="*/ 84 w 264" name="T24"/>
              <a:gd fmla="*/ 60 h 260" name="T25"/>
              <a:gd fmla="*/ 60 w 264" name="T26"/>
              <a:gd fmla="*/ 56 h 260" name="T27"/>
              <a:gd fmla="*/ 4 w 264" name="T28"/>
              <a:gd fmla="*/ 94 h 260" name="T29"/>
              <a:gd fmla="*/ 0 w 264" name="T30"/>
              <a:gd fmla="*/ 108 h 260" name="T31"/>
              <a:gd fmla="*/ 128 w 264" name="T32"/>
              <a:gd fmla="*/ 236 h 260" name="T33"/>
              <a:gd fmla="*/ 237 w 264" name="T34"/>
              <a:gd fmla="*/ 127 h 260" name="T35"/>
              <a:gd fmla="*/ 111 w 264" name="T36"/>
              <a:gd fmla="*/ 0 h 260" name="T37"/>
              <a:gd fmla="*/ 97 w 264" name="T38"/>
              <a:gd fmla="*/ 4 h 260" name="T39"/>
              <a:gd fmla="*/ 142 w 264" name="T40"/>
              <a:gd fmla="*/ 49 h 260" name="T41"/>
              <a:gd fmla="*/ 144 w 264" name="T42"/>
              <a:gd fmla="*/ 51 h 260" name="T43"/>
              <a:gd fmla="*/ 144 w 264" name="T44"/>
              <a:gd fmla="*/ 54 h 260" name="T45"/>
              <a:gd fmla="*/ 144 w 264" name="T46"/>
              <a:gd fmla="*/ 64 h 260" name="T47"/>
              <a:gd fmla="*/ 118 w 264" name="T48"/>
              <a:gd fmla="*/ 118 h 260" name="T49"/>
              <a:gd fmla="*/ 66 w 264" name="T50"/>
              <a:gd fmla="*/ 143 h 260" name="T51"/>
              <a:gd fmla="*/ 56 w 264" name="T52"/>
              <a:gd fmla="*/ 143 h 260" name="T53"/>
              <a:gd fmla="*/ 53 w 264" name="T54"/>
              <a:gd fmla="*/ 142 h 260" name="T55"/>
              <a:gd fmla="*/ 51 w 264" name="T56"/>
              <a:gd fmla="*/ 140 h 260" name="T57"/>
              <a:gd fmla="*/ 4 w 264" name="T58"/>
              <a:gd fmla="*/ 94 h 260" name="T59"/>
              <a:gd fmla="*/ 31 w 264" name="T60"/>
              <a:gd fmla="*/ 40 h 260" name="T61"/>
              <a:gd fmla="*/ 7 w 264" name="T62"/>
              <a:gd fmla="*/ 77 h 260" name="T63"/>
              <a:gd fmla="*/ 60 w 264" name="T64"/>
              <a:gd fmla="*/ 130 h 260" name="T65"/>
              <a:gd fmla="*/ 64 w 264" name="T66"/>
              <a:gd fmla="*/ 130 h 260" name="T67"/>
              <a:gd fmla="*/ 104 w 264" name="T68"/>
              <a:gd fmla="*/ 114 h 260" name="T69"/>
              <a:gd fmla="*/ 86 w 264" name="T70"/>
              <a:gd fmla="*/ 95 h 260" name="T71"/>
              <a:gd fmla="*/ 59 w 264" name="T72"/>
              <a:gd fmla="*/ 85 h 260" name="T73"/>
              <a:gd fmla="*/ 49 w 264" name="T74"/>
              <a:gd fmla="*/ 58 h 260" name="T75"/>
              <a:gd fmla="*/ 31 w 264" name="T76"/>
              <a:gd fmla="*/ 40 h 26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60" w="264">
                <a:moveTo>
                  <a:pt x="81" y="4"/>
                </a:move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60"/>
                  <a:pt x="133" y="62"/>
                </a:cubicBezTo>
                <a:cubicBezTo>
                  <a:pt x="132" y="76"/>
                  <a:pt x="126" y="89"/>
                  <a:pt x="118" y="100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73"/>
                  <a:pt x="97" y="63"/>
                  <a:pt x="89" y="55"/>
                </a:cubicBezTo>
                <a:cubicBezTo>
                  <a:pt x="81" y="47"/>
                  <a:pt x="71" y="44"/>
                  <a:pt x="63" y="45"/>
                </a:cubicBezTo>
                <a:cubicBezTo>
                  <a:pt x="45" y="26"/>
                  <a:pt x="45" y="26"/>
                  <a:pt x="45" y="26"/>
                </a:cubicBezTo>
                <a:cubicBezTo>
                  <a:pt x="55" y="17"/>
                  <a:pt x="67" y="10"/>
                  <a:pt x="81" y="4"/>
                </a:cubicBezTo>
                <a:close/>
                <a:moveTo>
                  <a:pt x="60" y="56"/>
                </a:moveTo>
                <a:cubicBezTo>
                  <a:pt x="54" y="62"/>
                  <a:pt x="56" y="73"/>
                  <a:pt x="64" y="80"/>
                </a:cubicBezTo>
                <a:cubicBezTo>
                  <a:pt x="71" y="88"/>
                  <a:pt x="82" y="90"/>
                  <a:pt x="87" y="84"/>
                </a:cubicBezTo>
                <a:cubicBezTo>
                  <a:pt x="93" y="78"/>
                  <a:pt x="91" y="68"/>
                  <a:pt x="84" y="60"/>
                </a:cubicBezTo>
                <a:cubicBezTo>
                  <a:pt x="76" y="52"/>
                  <a:pt x="65" y="51"/>
                  <a:pt x="60" y="56"/>
                </a:cubicBezTo>
                <a:close/>
                <a:moveTo>
                  <a:pt x="4" y="94"/>
                </a:moveTo>
                <a:cubicBezTo>
                  <a:pt x="3" y="98"/>
                  <a:pt x="1" y="103"/>
                  <a:pt x="0" y="108"/>
                </a:cubicBezTo>
                <a:cubicBezTo>
                  <a:pt x="128" y="236"/>
                  <a:pt x="128" y="236"/>
                  <a:pt x="128" y="236"/>
                </a:cubicBezTo>
                <a:cubicBezTo>
                  <a:pt x="186" y="260"/>
                  <a:pt x="264" y="193"/>
                  <a:pt x="237" y="127"/>
                </a:cubicBezTo>
                <a:cubicBezTo>
                  <a:pt x="111" y="0"/>
                  <a:pt x="111" y="0"/>
                  <a:pt x="111" y="0"/>
                </a:cubicBezTo>
                <a:cubicBezTo>
                  <a:pt x="106" y="1"/>
                  <a:pt x="102" y="3"/>
                  <a:pt x="97" y="4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5" y="58"/>
                  <a:pt x="145" y="61"/>
                  <a:pt x="144" y="64"/>
                </a:cubicBezTo>
                <a:cubicBezTo>
                  <a:pt x="143" y="85"/>
                  <a:pt x="133" y="104"/>
                  <a:pt x="118" y="118"/>
                </a:cubicBezTo>
                <a:cubicBezTo>
                  <a:pt x="103" y="132"/>
                  <a:pt x="84" y="141"/>
                  <a:pt x="66" y="143"/>
                </a:cubicBezTo>
                <a:cubicBezTo>
                  <a:pt x="62" y="143"/>
                  <a:pt x="59" y="143"/>
                  <a:pt x="56" y="143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" y="94"/>
                  <a:pt x="4" y="94"/>
                  <a:pt x="4" y="94"/>
                </a:cubicBezTo>
                <a:close/>
                <a:moveTo>
                  <a:pt x="31" y="40"/>
                </a:moveTo>
                <a:cubicBezTo>
                  <a:pt x="21" y="51"/>
                  <a:pt x="13" y="63"/>
                  <a:pt x="7" y="77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78" y="129"/>
                  <a:pt x="92" y="123"/>
                  <a:pt x="104" y="114"/>
                </a:cubicBezTo>
                <a:cubicBezTo>
                  <a:pt x="86" y="95"/>
                  <a:pt x="86" y="95"/>
                  <a:pt x="86" y="95"/>
                </a:cubicBezTo>
                <a:cubicBezTo>
                  <a:pt x="77" y="97"/>
                  <a:pt x="67" y="93"/>
                  <a:pt x="59" y="85"/>
                </a:cubicBezTo>
                <a:cubicBezTo>
                  <a:pt x="50" y="77"/>
                  <a:pt x="47" y="66"/>
                  <a:pt x="49" y="58"/>
                </a:cubicBezTo>
                <a:lnTo>
                  <a:pt x="31" y="4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reeform 246"/>
          <p:cNvSpPr>
            <a:spLocks noEditPoints="1"/>
          </p:cNvSpPr>
          <p:nvPr/>
        </p:nvSpPr>
        <p:spPr bwMode="auto">
          <a:xfrm>
            <a:off x="5397500" y="3849688"/>
            <a:ext cx="565150" cy="584200"/>
          </a:xfrm>
          <a:custGeom>
            <a:gdLst>
              <a:gd fmla="*/ 9 w 236" name="T0"/>
              <a:gd fmla="*/ 81 h 244" name="T1"/>
              <a:gd fmla="*/ 31 w 236" name="T2"/>
              <a:gd fmla="*/ 81 h 244" name="T3"/>
              <a:gd fmla="*/ 31 w 236" name="T4"/>
              <a:gd fmla="*/ 113 h 244" name="T5"/>
              <a:gd fmla="*/ 38 w 236" name="T6"/>
              <a:gd fmla="*/ 113 h 244" name="T7"/>
              <a:gd fmla="*/ 38 w 236" name="T8"/>
              <a:gd fmla="*/ 6 h 244" name="T9"/>
              <a:gd fmla="*/ 38 w 236" name="T10"/>
              <a:gd fmla="*/ 0 h 244" name="T11"/>
              <a:gd fmla="*/ 43 w 236" name="T12"/>
              <a:gd fmla="*/ 0 h 244" name="T13"/>
              <a:gd fmla="*/ 154 w 236" name="T14"/>
              <a:gd fmla="*/ 0 h 244" name="T15"/>
              <a:gd fmla="*/ 156 w 236" name="T16"/>
              <a:gd fmla="*/ 0 h 244" name="T17"/>
              <a:gd fmla="*/ 157 w 236" name="T18"/>
              <a:gd fmla="*/ 1 h 244" name="T19"/>
              <a:gd fmla="*/ 197 w 236" name="T20"/>
              <a:gd fmla="*/ 22 h 244" name="T21"/>
              <a:gd fmla="*/ 200 w 236" name="T22"/>
              <a:gd fmla="*/ 23 h 244" name="T23"/>
              <a:gd fmla="*/ 200 w 236" name="T24"/>
              <a:gd fmla="*/ 27 h 244" name="T25"/>
              <a:gd fmla="*/ 200 w 236" name="T26"/>
              <a:gd fmla="*/ 113 h 244" name="T27"/>
              <a:gd fmla="*/ 206 w 236" name="T28"/>
              <a:gd fmla="*/ 113 h 244" name="T29"/>
              <a:gd fmla="*/ 206 w 236" name="T30"/>
              <a:gd fmla="*/ 81 h 244" name="T31"/>
              <a:gd fmla="*/ 229 w 236" name="T32"/>
              <a:gd fmla="*/ 81 h 244" name="T33"/>
              <a:gd fmla="*/ 229 w 236" name="T34"/>
              <a:gd fmla="*/ 197 h 244" name="T35"/>
              <a:gd fmla="*/ 200 w 236" name="T36"/>
              <a:gd fmla="*/ 197 h 244" name="T37"/>
              <a:gd fmla="*/ 200 w 236" name="T38"/>
              <a:gd fmla="*/ 244 h 244" name="T39"/>
              <a:gd fmla="*/ 38 w 236" name="T40"/>
              <a:gd fmla="*/ 244 h 244" name="T41"/>
              <a:gd fmla="*/ 38 w 236" name="T42"/>
              <a:gd fmla="*/ 197 h 244" name="T43"/>
              <a:gd fmla="*/ 9 w 236" name="T44"/>
              <a:gd fmla="*/ 197 h 244" name="T45"/>
              <a:gd fmla="*/ 9 w 236" name="T46"/>
              <a:gd fmla="*/ 81 h 244" name="T47"/>
              <a:gd fmla="*/ 184 w 236" name="T48"/>
              <a:gd fmla="*/ 174 h 244" name="T49"/>
              <a:gd fmla="*/ 53 w 236" name="T50"/>
              <a:gd fmla="*/ 174 h 244" name="T51"/>
              <a:gd fmla="*/ 53 w 236" name="T52"/>
              <a:gd fmla="*/ 228 h 244" name="T53"/>
              <a:gd fmla="*/ 184 w 236" name="T54"/>
              <a:gd fmla="*/ 228 h 244" name="T55"/>
              <a:gd fmla="*/ 184 w 236" name="T56"/>
              <a:gd fmla="*/ 174 h 244" name="T57"/>
              <a:gd fmla="*/ 53 w 236" name="T58"/>
              <a:gd fmla="*/ 113 h 244" name="T59"/>
              <a:gd fmla="*/ 185 w 236" name="T60"/>
              <a:gd fmla="*/ 113 h 244" name="T61"/>
              <a:gd fmla="*/ 185 w 236" name="T62"/>
              <a:gd fmla="*/ 34 h 244" name="T63"/>
              <a:gd fmla="*/ 153 w 236" name="T64"/>
              <a:gd fmla="*/ 16 h 244" name="T65"/>
              <a:gd fmla="*/ 53 w 236" name="T66"/>
              <a:gd fmla="*/ 16 h 244" name="T67"/>
              <a:gd fmla="*/ 53 w 236" name="T68"/>
              <a:gd fmla="*/ 113 h 244" name="T69"/>
              <a:gd fmla="*/ 181 w 236" name="T70"/>
              <a:gd fmla="*/ 132 h 244" name="T71"/>
              <a:gd fmla="*/ 181 w 236" name="T72"/>
              <a:gd fmla="*/ 143 h 244" name="T73"/>
              <a:gd fmla="*/ 189 w 236" name="T74"/>
              <a:gd fmla="*/ 143 h 244" name="T75"/>
              <a:gd fmla="*/ 200 w 236" name="T76"/>
              <a:gd fmla="*/ 143 h 244" name="T77"/>
              <a:gd fmla="*/ 206 w 236" name="T78"/>
              <a:gd fmla="*/ 143 h 244" name="T79"/>
              <a:gd fmla="*/ 206 w 236" name="T80"/>
              <a:gd fmla="*/ 132 h 244" name="T81"/>
              <a:gd fmla="*/ 200 w 236" name="T82"/>
              <a:gd fmla="*/ 132 h 244" name="T83"/>
              <a:gd fmla="*/ 189 w 236" name="T84"/>
              <a:gd fmla="*/ 132 h 244" name="T85"/>
              <a:gd fmla="*/ 181 w 236" name="T86"/>
              <a:gd fmla="*/ 132 h 24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44" w="236">
                <a:moveTo>
                  <a:pt x="9" y="81"/>
                </a:moveTo>
                <a:cubicBezTo>
                  <a:pt x="31" y="81"/>
                  <a:pt x="31" y="81"/>
                  <a:pt x="31" y="81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7" y="1"/>
                  <a:pt x="157" y="1"/>
                  <a:pt x="157" y="1"/>
                </a:cubicBezTo>
                <a:cubicBezTo>
                  <a:pt x="197" y="22"/>
                  <a:pt x="197" y="22"/>
                  <a:pt x="197" y="22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5" y="120"/>
                  <a:pt x="236" y="158"/>
                  <a:pt x="229" y="197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0" y="244"/>
                  <a:pt x="200" y="244"/>
                  <a:pt x="200" y="244"/>
                </a:cubicBezTo>
                <a:cubicBezTo>
                  <a:pt x="146" y="244"/>
                  <a:pt x="92" y="244"/>
                  <a:pt x="38" y="244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9" y="197"/>
                  <a:pt x="9" y="197"/>
                  <a:pt x="9" y="197"/>
                </a:cubicBezTo>
                <a:cubicBezTo>
                  <a:pt x="0" y="159"/>
                  <a:pt x="0" y="120"/>
                  <a:pt x="9" y="81"/>
                </a:cubicBezTo>
                <a:close/>
                <a:moveTo>
                  <a:pt x="184" y="174"/>
                </a:moveTo>
                <a:cubicBezTo>
                  <a:pt x="53" y="174"/>
                  <a:pt x="53" y="174"/>
                  <a:pt x="53" y="174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184" y="228"/>
                  <a:pt x="184" y="228"/>
                  <a:pt x="184" y="228"/>
                </a:cubicBezTo>
                <a:cubicBezTo>
                  <a:pt x="184" y="174"/>
                  <a:pt x="184" y="174"/>
                  <a:pt x="184" y="174"/>
                </a:cubicBezTo>
                <a:close/>
                <a:moveTo>
                  <a:pt x="53" y="113"/>
                </a:moveTo>
                <a:cubicBezTo>
                  <a:pt x="185" y="113"/>
                  <a:pt x="185" y="113"/>
                  <a:pt x="185" y="113"/>
                </a:cubicBezTo>
                <a:cubicBezTo>
                  <a:pt x="185" y="34"/>
                  <a:pt x="185" y="34"/>
                  <a:pt x="185" y="3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13"/>
                  <a:pt x="53" y="113"/>
                  <a:pt x="53" y="113"/>
                </a:cubicBezTo>
                <a:close/>
                <a:moveTo>
                  <a:pt x="181" y="132"/>
                </a:moveTo>
                <a:cubicBezTo>
                  <a:pt x="181" y="143"/>
                  <a:pt x="181" y="143"/>
                  <a:pt x="181" y="143"/>
                </a:cubicBezTo>
                <a:cubicBezTo>
                  <a:pt x="189" y="143"/>
                  <a:pt x="189" y="143"/>
                  <a:pt x="189" y="143"/>
                </a:cubicBezTo>
                <a:cubicBezTo>
                  <a:pt x="200" y="143"/>
                  <a:pt x="200" y="143"/>
                  <a:pt x="200" y="14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0" y="132"/>
                  <a:pt x="200" y="132"/>
                  <a:pt x="200" y="132"/>
                </a:cubicBezTo>
                <a:cubicBezTo>
                  <a:pt x="189" y="132"/>
                  <a:pt x="189" y="132"/>
                  <a:pt x="189" y="132"/>
                </a:cubicBezTo>
                <a:lnTo>
                  <a:pt x="181" y="13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5364163" y="3203575"/>
            <a:ext cx="615950" cy="430213"/>
          </a:xfrm>
          <a:custGeom>
            <a:gdLst>
              <a:gd fmla="*/ 48 w 257" name="T0"/>
              <a:gd fmla="*/ 0 h 179" name="T1"/>
              <a:gd fmla="*/ 212 w 257" name="T2"/>
              <a:gd fmla="*/ 0 h 179" name="T3"/>
              <a:gd fmla="*/ 235 w 257" name="T4"/>
              <a:gd fmla="*/ 23 h 179" name="T5"/>
              <a:gd fmla="*/ 235 w 257" name="T6"/>
              <a:gd fmla="*/ 137 h 179" name="T7"/>
              <a:gd fmla="*/ 25 w 257" name="T8"/>
              <a:gd fmla="*/ 137 h 179" name="T9"/>
              <a:gd fmla="*/ 25 w 257" name="T10"/>
              <a:gd fmla="*/ 23 h 179" name="T11"/>
              <a:gd fmla="*/ 48 w 257" name="T12"/>
              <a:gd fmla="*/ 0 h 179" name="T13"/>
              <a:gd fmla="*/ 64 w 257" name="T14"/>
              <a:gd fmla="*/ 84 h 179" name="T15"/>
              <a:gd fmla="*/ 64 w 257" name="T16"/>
              <a:gd fmla="*/ 94 h 179" name="T17"/>
              <a:gd fmla="*/ 137 w 257" name="T18"/>
              <a:gd fmla="*/ 94 h 179" name="T19"/>
              <a:gd fmla="*/ 137 w 257" name="T20"/>
              <a:gd fmla="*/ 84 h 179" name="T21"/>
              <a:gd fmla="*/ 64 w 257" name="T22"/>
              <a:gd fmla="*/ 84 h 179" name="T23"/>
              <a:gd fmla="*/ 64 w 257" name="T24"/>
              <a:gd fmla="*/ 60 h 179" name="T25"/>
              <a:gd fmla="*/ 64 w 257" name="T26"/>
              <a:gd fmla="*/ 70 h 179" name="T27"/>
              <a:gd fmla="*/ 122 w 257" name="T28"/>
              <a:gd fmla="*/ 70 h 179" name="T29"/>
              <a:gd fmla="*/ 122 w 257" name="T30"/>
              <a:gd fmla="*/ 60 h 179" name="T31"/>
              <a:gd fmla="*/ 64 w 257" name="T32"/>
              <a:gd fmla="*/ 60 h 179" name="T33"/>
              <a:gd fmla="*/ 64 w 257" name="T34"/>
              <a:gd fmla="*/ 37 h 179" name="T35"/>
              <a:gd fmla="*/ 64 w 257" name="T36"/>
              <a:gd fmla="*/ 46 h 179" name="T37"/>
              <a:gd fmla="*/ 137 w 257" name="T38"/>
              <a:gd fmla="*/ 46 h 179" name="T39"/>
              <a:gd fmla="*/ 137 w 257" name="T40"/>
              <a:gd fmla="*/ 37 h 179" name="T41"/>
              <a:gd fmla="*/ 64 w 257" name="T42"/>
              <a:gd fmla="*/ 37 h 179" name="T43"/>
              <a:gd fmla="*/ 146 w 257" name="T44"/>
              <a:gd fmla="*/ 67 h 179" name="T45"/>
              <a:gd fmla="*/ 166 w 257" name="T46"/>
              <a:gd fmla="*/ 99 h 179" name="T47"/>
              <a:gd fmla="*/ 172 w 257" name="T48"/>
              <a:gd fmla="*/ 89 h 179" name="T49"/>
              <a:gd fmla="*/ 189 w 257" name="T50"/>
              <a:gd fmla="*/ 100 h 179" name="T51"/>
              <a:gd fmla="*/ 195 w 257" name="T52"/>
              <a:gd fmla="*/ 90 h 179" name="T53"/>
              <a:gd fmla="*/ 178 w 257" name="T54"/>
              <a:gd fmla="*/ 79 h 179" name="T55"/>
              <a:gd fmla="*/ 184 w 257" name="T56"/>
              <a:gd fmla="*/ 70 h 179" name="T57"/>
              <a:gd fmla="*/ 146 w 257" name="T58"/>
              <a:gd fmla="*/ 67 h 179" name="T59"/>
              <a:gd fmla="*/ 0 w 257" name="T60"/>
              <a:gd fmla="*/ 146 h 179" name="T61"/>
              <a:gd fmla="*/ 257 w 257" name="T62"/>
              <a:gd fmla="*/ 146 h 179" name="T63"/>
              <a:gd fmla="*/ 257 w 257" name="T64"/>
              <a:gd fmla="*/ 172 h 179" name="T65"/>
              <a:gd fmla="*/ 249 w 257" name="T66"/>
              <a:gd fmla="*/ 179 h 179" name="T67"/>
              <a:gd fmla="*/ 7 w 257" name="T68"/>
              <a:gd fmla="*/ 179 h 179" name="T69"/>
              <a:gd fmla="*/ 0 w 257" name="T70"/>
              <a:gd fmla="*/ 172 h 179" name="T71"/>
              <a:gd fmla="*/ 0 w 257" name="T72"/>
              <a:gd fmla="*/ 146 h 179" name="T73"/>
              <a:gd fmla="*/ 17 w 257" name="T74"/>
              <a:gd fmla="*/ 155 h 179" name="T75"/>
              <a:gd fmla="*/ 17 w 257" name="T76"/>
              <a:gd fmla="*/ 163 h 179" name="T77"/>
              <a:gd fmla="*/ 39 w 257" name="T78"/>
              <a:gd fmla="*/ 163 h 179" name="T79"/>
              <a:gd fmla="*/ 39 w 257" name="T80"/>
              <a:gd fmla="*/ 155 h 179" name="T81"/>
              <a:gd fmla="*/ 17 w 257" name="T82"/>
              <a:gd fmla="*/ 155 h 179" name="T83"/>
              <a:gd fmla="*/ 220 w 257" name="T84"/>
              <a:gd fmla="*/ 155 h 179" name="T85"/>
              <a:gd fmla="*/ 220 w 257" name="T86"/>
              <a:gd fmla="*/ 163 h 179" name="T87"/>
              <a:gd fmla="*/ 242 w 257" name="T88"/>
              <a:gd fmla="*/ 163 h 179" name="T89"/>
              <a:gd fmla="*/ 242 w 257" name="T90"/>
              <a:gd fmla="*/ 155 h 179" name="T91"/>
              <a:gd fmla="*/ 220 w 257" name="T92"/>
              <a:gd fmla="*/ 155 h 179" name="T93"/>
              <a:gd fmla="*/ 49 w 257" name="T94"/>
              <a:gd fmla="*/ 155 h 179" name="T95"/>
              <a:gd fmla="*/ 49 w 257" name="T96"/>
              <a:gd fmla="*/ 163 h 179" name="T97"/>
              <a:gd fmla="*/ 71 w 257" name="T98"/>
              <a:gd fmla="*/ 163 h 179" name="T99"/>
              <a:gd fmla="*/ 71 w 257" name="T100"/>
              <a:gd fmla="*/ 155 h 179" name="T101"/>
              <a:gd fmla="*/ 49 w 257" name="T102"/>
              <a:gd fmla="*/ 155 h 179" name="T103"/>
              <a:gd fmla="*/ 48 w 257" name="T104"/>
              <a:gd fmla="*/ 21 h 179" name="T105"/>
              <a:gd fmla="*/ 48 w 257" name="T106"/>
              <a:gd fmla="*/ 116 h 179" name="T107"/>
              <a:gd fmla="*/ 213 w 257" name="T108"/>
              <a:gd fmla="*/ 116 h 179" name="T109"/>
              <a:gd fmla="*/ 213 w 257" name="T110"/>
              <a:gd fmla="*/ 21 h 179" name="T111"/>
              <a:gd fmla="*/ 48 w 257" name="T112"/>
              <a:gd fmla="*/ 21 h 17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79" w="257">
                <a:moveTo>
                  <a:pt x="48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5" y="0"/>
                  <a:pt x="235" y="10"/>
                  <a:pt x="235" y="23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0"/>
                  <a:pt x="35" y="0"/>
                  <a:pt x="48" y="0"/>
                </a:cubicBezTo>
                <a:close/>
                <a:moveTo>
                  <a:pt x="64" y="84"/>
                </a:moveTo>
                <a:cubicBezTo>
                  <a:pt x="64" y="94"/>
                  <a:pt x="64" y="94"/>
                  <a:pt x="64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64" y="84"/>
                  <a:pt x="64" y="84"/>
                  <a:pt x="64" y="84"/>
                </a:cubicBezTo>
                <a:close/>
                <a:moveTo>
                  <a:pt x="64" y="60"/>
                </a:moveTo>
                <a:cubicBezTo>
                  <a:pt x="64" y="70"/>
                  <a:pt x="64" y="70"/>
                  <a:pt x="64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4" y="37"/>
                </a:moveTo>
                <a:cubicBezTo>
                  <a:pt x="64" y="46"/>
                  <a:pt x="64" y="46"/>
                  <a:pt x="64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64" y="37"/>
                  <a:pt x="64" y="37"/>
                  <a:pt x="64" y="37"/>
                </a:cubicBezTo>
                <a:close/>
                <a:moveTo>
                  <a:pt x="146" y="67"/>
                </a:moveTo>
                <a:cubicBezTo>
                  <a:pt x="166" y="99"/>
                  <a:pt x="166" y="99"/>
                  <a:pt x="166" y="9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46" y="67"/>
                  <a:pt x="146" y="67"/>
                  <a:pt x="146" y="67"/>
                </a:cubicBezTo>
                <a:close/>
                <a:moveTo>
                  <a:pt x="0" y="146"/>
                </a:moveTo>
                <a:cubicBezTo>
                  <a:pt x="257" y="146"/>
                  <a:pt x="257" y="146"/>
                  <a:pt x="257" y="146"/>
                </a:cubicBezTo>
                <a:cubicBezTo>
                  <a:pt x="257" y="172"/>
                  <a:pt x="257" y="172"/>
                  <a:pt x="257" y="172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6"/>
                  <a:pt x="0" y="146"/>
                  <a:pt x="0" y="146"/>
                </a:cubicBezTo>
                <a:close/>
                <a:moveTo>
                  <a:pt x="17" y="155"/>
                </a:moveTo>
                <a:cubicBezTo>
                  <a:pt x="17" y="163"/>
                  <a:pt x="17" y="163"/>
                  <a:pt x="17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17" y="155"/>
                  <a:pt x="17" y="155"/>
                  <a:pt x="17" y="155"/>
                </a:cubicBezTo>
                <a:close/>
                <a:moveTo>
                  <a:pt x="220" y="155"/>
                </a:moveTo>
                <a:cubicBezTo>
                  <a:pt x="220" y="163"/>
                  <a:pt x="220" y="163"/>
                  <a:pt x="220" y="163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49" y="155"/>
                </a:moveTo>
                <a:cubicBezTo>
                  <a:pt x="49" y="163"/>
                  <a:pt x="49" y="163"/>
                  <a:pt x="49" y="163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49" y="155"/>
                  <a:pt x="49" y="155"/>
                  <a:pt x="49" y="155"/>
                </a:cubicBezTo>
                <a:close/>
                <a:moveTo>
                  <a:pt x="48" y="21"/>
                </a:moveTo>
                <a:cubicBezTo>
                  <a:pt x="48" y="116"/>
                  <a:pt x="48" y="116"/>
                  <a:pt x="48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21"/>
                  <a:pt x="213" y="21"/>
                  <a:pt x="213" y="21"/>
                </a:cubicBezTo>
                <a:lnTo>
                  <a:pt x="48" y="2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5383213" y="4613275"/>
            <a:ext cx="579437" cy="563563"/>
          </a:xfrm>
          <a:custGeom>
            <a:gdLst>
              <a:gd fmla="*/ 22 w 241" name="T0"/>
              <a:gd fmla="*/ 102 h 235" name="T1"/>
              <a:gd fmla="*/ 36 w 241" name="T2"/>
              <a:gd fmla="*/ 98 h 235" name="T3"/>
              <a:gd fmla="*/ 36 w 241" name="T4"/>
              <a:gd fmla="*/ 57 h 235" name="T5"/>
              <a:gd fmla="*/ 36 w 241" name="T6"/>
              <a:gd fmla="*/ 32 h 235" name="T7"/>
              <a:gd fmla="*/ 36 w 241" name="T8"/>
              <a:gd fmla="*/ 30 h 235" name="T9"/>
              <a:gd fmla="*/ 118 w 241" name="T10"/>
              <a:gd fmla="*/ 30 h 235" name="T11"/>
              <a:gd fmla="*/ 118 w 241" name="T12"/>
              <a:gd fmla="*/ 33 h 235" name="T13"/>
              <a:gd fmla="*/ 118 w 241" name="T14"/>
              <a:gd fmla="*/ 57 h 235" name="T15"/>
              <a:gd fmla="*/ 118 w 241" name="T16"/>
              <a:gd fmla="*/ 108 h 235" name="T17"/>
              <a:gd fmla="*/ 118 w 241" name="T18"/>
              <a:gd fmla="*/ 108 h 235" name="T19"/>
              <a:gd fmla="*/ 99 w 241" name="T20"/>
              <a:gd fmla="*/ 128 h 235" name="T21"/>
              <a:gd fmla="*/ 69 w 241" name="T22"/>
              <a:gd fmla="*/ 126 h 235" name="T23"/>
              <a:gd fmla="*/ 88 w 241" name="T24"/>
              <a:gd fmla="*/ 102 h 235" name="T25"/>
              <a:gd fmla="*/ 102 w 241" name="T26"/>
              <a:gd fmla="*/ 98 h 235" name="T27"/>
              <a:gd fmla="*/ 102 w 241" name="T28"/>
              <a:gd fmla="*/ 57 h 235" name="T29"/>
              <a:gd fmla="*/ 52 w 241" name="T30"/>
              <a:gd fmla="*/ 57 h 235" name="T31"/>
              <a:gd fmla="*/ 52 w 241" name="T32"/>
              <a:gd fmla="*/ 107 h 235" name="T33"/>
              <a:gd fmla="*/ 52 w 241" name="T34"/>
              <a:gd fmla="*/ 107 h 235" name="T35"/>
              <a:gd fmla="*/ 33 w 241" name="T36"/>
              <a:gd fmla="*/ 128 h 235" name="T37"/>
              <a:gd fmla="*/ 4 w 241" name="T38"/>
              <a:gd fmla="*/ 126 h 235" name="T39"/>
              <a:gd fmla="*/ 22 w 241" name="T40"/>
              <a:gd fmla="*/ 102 h 235" name="T41"/>
              <a:gd fmla="*/ 101 w 241" name="T42"/>
              <a:gd fmla="*/ 165 h 235" name="T43"/>
              <a:gd fmla="*/ 60 w 241" name="T44"/>
              <a:gd fmla="*/ 217 h 235" name="T45"/>
              <a:gd fmla="*/ 126 w 241" name="T46"/>
              <a:gd fmla="*/ 222 h 235" name="T47"/>
              <a:gd fmla="*/ 168 w 241" name="T48"/>
              <a:gd fmla="*/ 173 h 235" name="T49"/>
              <a:gd fmla="*/ 168 w 241" name="T50"/>
              <a:gd fmla="*/ 89 h 235" name="T51"/>
              <a:gd fmla="*/ 202 w 241" name="T52"/>
              <a:gd fmla="*/ 133 h 235" name="T53"/>
              <a:gd fmla="*/ 211 w 241" name="T54"/>
              <a:gd fmla="*/ 140 h 235" name="T55"/>
              <a:gd fmla="*/ 223 w 241" name="T56"/>
              <a:gd fmla="*/ 70 h 235" name="T57"/>
              <a:gd fmla="*/ 168 w 241" name="T58"/>
              <a:gd fmla="*/ 0 h 235" name="T59"/>
              <a:gd fmla="*/ 168 w 241" name="T60"/>
              <a:gd fmla="*/ 0 h 235" name="T61"/>
              <a:gd fmla="*/ 168 w 241" name="T62"/>
              <a:gd fmla="*/ 0 h 235" name="T63"/>
              <a:gd fmla="*/ 139 w 241" name="T64"/>
              <a:gd fmla="*/ 0 h 235" name="T65"/>
              <a:gd fmla="*/ 139 w 241" name="T66"/>
              <a:gd fmla="*/ 156 h 235" name="T67"/>
              <a:gd fmla="*/ 101 w 241" name="T68"/>
              <a:gd fmla="*/ 165 h 23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35" w="241">
                <a:moveTo>
                  <a:pt x="22" y="102"/>
                </a:moveTo>
                <a:cubicBezTo>
                  <a:pt x="27" y="100"/>
                  <a:pt x="32" y="99"/>
                  <a:pt x="36" y="98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14"/>
                  <a:pt x="110" y="123"/>
                  <a:pt x="99" y="128"/>
                </a:cubicBezTo>
                <a:cubicBezTo>
                  <a:pt x="86" y="134"/>
                  <a:pt x="73" y="133"/>
                  <a:pt x="69" y="126"/>
                </a:cubicBezTo>
                <a:cubicBezTo>
                  <a:pt x="66" y="119"/>
                  <a:pt x="74" y="108"/>
                  <a:pt x="88" y="102"/>
                </a:cubicBezTo>
                <a:cubicBezTo>
                  <a:pt x="93" y="100"/>
                  <a:pt x="98" y="99"/>
                  <a:pt x="102" y="9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3" y="114"/>
                  <a:pt x="45" y="123"/>
                  <a:pt x="33" y="128"/>
                </a:cubicBezTo>
                <a:cubicBezTo>
                  <a:pt x="20" y="134"/>
                  <a:pt x="7" y="133"/>
                  <a:pt x="4" y="126"/>
                </a:cubicBezTo>
                <a:cubicBezTo>
                  <a:pt x="0" y="119"/>
                  <a:pt x="9" y="108"/>
                  <a:pt x="22" y="102"/>
                </a:cubicBezTo>
                <a:close/>
                <a:moveTo>
                  <a:pt x="101" y="165"/>
                </a:moveTo>
                <a:cubicBezTo>
                  <a:pt x="71" y="178"/>
                  <a:pt x="53" y="202"/>
                  <a:pt x="60" y="217"/>
                </a:cubicBezTo>
                <a:cubicBezTo>
                  <a:pt x="67" y="233"/>
                  <a:pt x="97" y="235"/>
                  <a:pt x="126" y="222"/>
                </a:cubicBezTo>
                <a:cubicBezTo>
                  <a:pt x="153" y="210"/>
                  <a:pt x="170" y="189"/>
                  <a:pt x="168" y="173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99" y="92"/>
                  <a:pt x="216" y="96"/>
                  <a:pt x="202" y="133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34" y="117"/>
                  <a:pt x="241" y="99"/>
                  <a:pt x="223" y="70"/>
                </a:cubicBezTo>
                <a:cubicBezTo>
                  <a:pt x="208" y="47"/>
                  <a:pt x="182" y="24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28" y="156"/>
                  <a:pt x="114" y="159"/>
                  <a:pt x="101" y="1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4640263" y="5299075"/>
            <a:ext cx="546100" cy="593725"/>
          </a:xfrm>
          <a:custGeom>
            <a:gdLst>
              <a:gd fmla="*/ 141 w 228" name="T0"/>
              <a:gd fmla="*/ 11 h 247" name="T1"/>
              <a:gd fmla="*/ 210 w 228" name="T2"/>
              <a:gd fmla="*/ 25 h 247" name="T3"/>
              <a:gd fmla="*/ 215 w 228" name="T4"/>
              <a:gd fmla="*/ 94 h 247" name="T5"/>
              <a:gd fmla="*/ 205 w 228" name="T6"/>
              <a:gd fmla="*/ 92 h 247" name="T7"/>
              <a:gd fmla="*/ 164 w 228" name="T8"/>
              <a:gd fmla="*/ 62 h 247" name="T9"/>
              <a:gd fmla="*/ 142 w 228" name="T10"/>
              <a:gd fmla="*/ 17 h 247" name="T11"/>
              <a:gd fmla="*/ 141 w 228" name="T12"/>
              <a:gd fmla="*/ 11 h 247" name="T13"/>
              <a:gd fmla="*/ 24 w 228" name="T14"/>
              <a:gd fmla="*/ 169 h 247" name="T15"/>
              <a:gd fmla="*/ 39 w 228" name="T16"/>
              <a:gd fmla="*/ 186 h 247" name="T17"/>
              <a:gd fmla="*/ 148 w 228" name="T18"/>
              <a:gd fmla="*/ 113 h 247" name="T19"/>
              <a:gd fmla="*/ 113 w 228" name="T20"/>
              <a:gd fmla="*/ 72 h 247" name="T21"/>
              <a:gd fmla="*/ 24 w 228" name="T22"/>
              <a:gd fmla="*/ 169 h 247" name="T23"/>
              <a:gd fmla="*/ 28 w 228" name="T24"/>
              <a:gd fmla="*/ 192 h 247" name="T25"/>
              <a:gd fmla="*/ 18 w 228" name="T26"/>
              <a:gd fmla="*/ 218 h 247" name="T27"/>
              <a:gd fmla="*/ 23 w 228" name="T28"/>
              <a:gd fmla="*/ 226 h 247" name="T29"/>
              <a:gd fmla="*/ 34 w 228" name="T30"/>
              <a:gd fmla="*/ 230 h 247" name="T31"/>
              <a:gd fmla="*/ 96 w 228" name="T32"/>
              <a:gd fmla="*/ 193 h 247" name="T33"/>
              <a:gd fmla="*/ 164 w 228" name="T34"/>
              <a:gd fmla="*/ 147 h 247" name="T35"/>
              <a:gd fmla="*/ 194 w 228" name="T36"/>
              <a:gd fmla="*/ 151 h 247" name="T37"/>
              <a:gd fmla="*/ 214 w 228" name="T38"/>
              <a:gd fmla="*/ 171 h 247" name="T39"/>
              <a:gd fmla="*/ 217 w 228" name="T40"/>
              <a:gd fmla="*/ 221 h 247" name="T41"/>
              <a:gd fmla="*/ 202 w 228" name="T42"/>
              <a:gd fmla="*/ 217 h 247" name="T43"/>
              <a:gd fmla="*/ 200 w 228" name="T44"/>
              <a:gd fmla="*/ 178 h 247" name="T45"/>
              <a:gd fmla="*/ 187 w 228" name="T46"/>
              <a:gd fmla="*/ 165 h 247" name="T47"/>
              <a:gd fmla="*/ 167 w 228" name="T48"/>
              <a:gd fmla="*/ 162 h 247" name="T49"/>
              <a:gd fmla="*/ 108 w 228" name="T50"/>
              <a:gd fmla="*/ 203 h 247" name="T51"/>
              <a:gd fmla="*/ 33 w 228" name="T52"/>
              <a:gd fmla="*/ 245 h 247" name="T53"/>
              <a:gd fmla="*/ 14 w 228" name="T54"/>
              <a:gd fmla="*/ 238 h 247" name="T55"/>
              <a:gd fmla="*/ 3 w 228" name="T56"/>
              <a:gd fmla="*/ 223 h 247" name="T57"/>
              <a:gd fmla="*/ 17 w 228" name="T58"/>
              <a:gd fmla="*/ 181 h 247" name="T59"/>
              <a:gd fmla="*/ 28 w 228" name="T60"/>
              <a:gd fmla="*/ 192 h 247" name="T61"/>
              <a:gd fmla="*/ 206 w 228" name="T62"/>
              <a:gd fmla="*/ 104 h 247" name="T63"/>
              <a:gd fmla="*/ 158 w 228" name="T64"/>
              <a:gd fmla="*/ 68 h 247" name="T65"/>
              <a:gd fmla="*/ 131 w 228" name="T66"/>
              <a:gd fmla="*/ 19 h 247" name="T67"/>
              <a:gd fmla="*/ 119 w 228" name="T68"/>
              <a:gd fmla="*/ 63 h 247" name="T69"/>
              <a:gd fmla="*/ 160 w 228" name="T70"/>
              <a:gd fmla="*/ 110 h 247" name="T71"/>
              <a:gd fmla="*/ 206 w 228" name="T72"/>
              <a:gd fmla="*/ 104 h 247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46" w="228">
                <a:moveTo>
                  <a:pt x="141" y="11"/>
                </a:moveTo>
                <a:cubicBezTo>
                  <a:pt x="164" y="0"/>
                  <a:pt x="193" y="5"/>
                  <a:pt x="210" y="25"/>
                </a:cubicBezTo>
                <a:cubicBezTo>
                  <a:pt x="227" y="45"/>
                  <a:pt x="228" y="73"/>
                  <a:pt x="215" y="94"/>
                </a:cubicBezTo>
                <a:cubicBezTo>
                  <a:pt x="212" y="94"/>
                  <a:pt x="208" y="93"/>
                  <a:pt x="205" y="92"/>
                </a:cubicBezTo>
                <a:cubicBezTo>
                  <a:pt x="191" y="88"/>
                  <a:pt x="176" y="76"/>
                  <a:pt x="164" y="62"/>
                </a:cubicBezTo>
                <a:cubicBezTo>
                  <a:pt x="152" y="48"/>
                  <a:pt x="144" y="31"/>
                  <a:pt x="142" y="17"/>
                </a:cubicBezTo>
                <a:cubicBezTo>
                  <a:pt x="141" y="15"/>
                  <a:pt x="141" y="13"/>
                  <a:pt x="141" y="11"/>
                </a:cubicBezTo>
                <a:close/>
                <a:moveTo>
                  <a:pt x="24" y="169"/>
                </a:moveTo>
                <a:cubicBezTo>
                  <a:pt x="24" y="179"/>
                  <a:pt x="29" y="185"/>
                  <a:pt x="39" y="186"/>
                </a:cubicBezTo>
                <a:cubicBezTo>
                  <a:pt x="148" y="113"/>
                  <a:pt x="148" y="113"/>
                  <a:pt x="148" y="113"/>
                </a:cubicBezTo>
                <a:cubicBezTo>
                  <a:pt x="133" y="104"/>
                  <a:pt x="120" y="88"/>
                  <a:pt x="113" y="72"/>
                </a:cubicBezTo>
                <a:cubicBezTo>
                  <a:pt x="24" y="169"/>
                  <a:pt x="24" y="169"/>
                  <a:pt x="24" y="169"/>
                </a:cubicBezTo>
                <a:close/>
                <a:moveTo>
                  <a:pt x="28" y="192"/>
                </a:moveTo>
                <a:cubicBezTo>
                  <a:pt x="19" y="201"/>
                  <a:pt x="16" y="211"/>
                  <a:pt x="18" y="218"/>
                </a:cubicBezTo>
                <a:cubicBezTo>
                  <a:pt x="19" y="221"/>
                  <a:pt x="21" y="224"/>
                  <a:pt x="23" y="226"/>
                </a:cubicBezTo>
                <a:cubicBezTo>
                  <a:pt x="26" y="228"/>
                  <a:pt x="30" y="229"/>
                  <a:pt x="34" y="230"/>
                </a:cubicBezTo>
                <a:cubicBezTo>
                  <a:pt x="49" y="231"/>
                  <a:pt x="71" y="221"/>
                  <a:pt x="96" y="193"/>
                </a:cubicBezTo>
                <a:cubicBezTo>
                  <a:pt x="122" y="164"/>
                  <a:pt x="145" y="150"/>
                  <a:pt x="164" y="147"/>
                </a:cubicBezTo>
                <a:cubicBezTo>
                  <a:pt x="176" y="145"/>
                  <a:pt x="186" y="146"/>
                  <a:pt x="194" y="151"/>
                </a:cubicBezTo>
                <a:cubicBezTo>
                  <a:pt x="203" y="155"/>
                  <a:pt x="209" y="162"/>
                  <a:pt x="214" y="171"/>
                </a:cubicBezTo>
                <a:cubicBezTo>
                  <a:pt x="220" y="185"/>
                  <a:pt x="222" y="203"/>
                  <a:pt x="217" y="221"/>
                </a:cubicBezTo>
                <a:cubicBezTo>
                  <a:pt x="202" y="217"/>
                  <a:pt x="202" y="217"/>
                  <a:pt x="202" y="217"/>
                </a:cubicBezTo>
                <a:cubicBezTo>
                  <a:pt x="206" y="203"/>
                  <a:pt x="205" y="188"/>
                  <a:pt x="200" y="178"/>
                </a:cubicBezTo>
                <a:cubicBezTo>
                  <a:pt x="197" y="172"/>
                  <a:pt x="192" y="167"/>
                  <a:pt x="187" y="165"/>
                </a:cubicBezTo>
                <a:cubicBezTo>
                  <a:pt x="182" y="162"/>
                  <a:pt x="175" y="161"/>
                  <a:pt x="167" y="162"/>
                </a:cubicBezTo>
                <a:cubicBezTo>
                  <a:pt x="151" y="165"/>
                  <a:pt x="131" y="177"/>
                  <a:pt x="108" y="203"/>
                </a:cubicBezTo>
                <a:cubicBezTo>
                  <a:pt x="78" y="236"/>
                  <a:pt x="52" y="247"/>
                  <a:pt x="33" y="245"/>
                </a:cubicBezTo>
                <a:cubicBezTo>
                  <a:pt x="25" y="245"/>
                  <a:pt x="19" y="242"/>
                  <a:pt x="14" y="238"/>
                </a:cubicBezTo>
                <a:cubicBezTo>
                  <a:pt x="9" y="234"/>
                  <a:pt x="5" y="229"/>
                  <a:pt x="3" y="223"/>
                </a:cubicBezTo>
                <a:cubicBezTo>
                  <a:pt x="0" y="210"/>
                  <a:pt x="3" y="195"/>
                  <a:pt x="17" y="181"/>
                </a:cubicBezTo>
                <a:cubicBezTo>
                  <a:pt x="28" y="192"/>
                  <a:pt x="28" y="192"/>
                  <a:pt x="28" y="192"/>
                </a:cubicBezTo>
                <a:close/>
                <a:moveTo>
                  <a:pt x="206" y="104"/>
                </a:moveTo>
                <a:cubicBezTo>
                  <a:pt x="189" y="98"/>
                  <a:pt x="171" y="84"/>
                  <a:pt x="158" y="68"/>
                </a:cubicBezTo>
                <a:cubicBezTo>
                  <a:pt x="145" y="53"/>
                  <a:pt x="135" y="35"/>
                  <a:pt x="131" y="19"/>
                </a:cubicBezTo>
                <a:cubicBezTo>
                  <a:pt x="121" y="31"/>
                  <a:pt x="117" y="47"/>
                  <a:pt x="119" y="63"/>
                </a:cubicBezTo>
                <a:cubicBezTo>
                  <a:pt x="126" y="82"/>
                  <a:pt x="142" y="102"/>
                  <a:pt x="160" y="110"/>
                </a:cubicBezTo>
                <a:cubicBezTo>
                  <a:pt x="175" y="114"/>
                  <a:pt x="192" y="112"/>
                  <a:pt x="206" y="10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Freeform 250"/>
          <p:cNvSpPr>
            <a:spLocks noEditPoints="1"/>
          </p:cNvSpPr>
          <p:nvPr/>
        </p:nvSpPr>
        <p:spPr bwMode="auto">
          <a:xfrm>
            <a:off x="3892550" y="3887788"/>
            <a:ext cx="549275" cy="519112"/>
          </a:xfrm>
          <a:custGeom>
            <a:gdLst>
              <a:gd fmla="*/ 19 w 229" name="T0"/>
              <a:gd fmla="*/ 0 h 217" name="T1"/>
              <a:gd fmla="*/ 209 w 229" name="T2"/>
              <a:gd fmla="*/ 0 h 217" name="T3"/>
              <a:gd fmla="*/ 229 w 229" name="T4"/>
              <a:gd fmla="*/ 20 h 217" name="T5"/>
              <a:gd fmla="*/ 229 w 229" name="T6"/>
              <a:gd fmla="*/ 140 h 217" name="T7"/>
              <a:gd fmla="*/ 209 w 229" name="T8"/>
              <a:gd fmla="*/ 160 h 217" name="T9"/>
              <a:gd fmla="*/ 19 w 229" name="T10"/>
              <a:gd fmla="*/ 160 h 217" name="T11"/>
              <a:gd fmla="*/ 0 w 229" name="T12"/>
              <a:gd fmla="*/ 140 h 217" name="T13"/>
              <a:gd fmla="*/ 0 w 229" name="T14"/>
              <a:gd fmla="*/ 20 h 217" name="T15"/>
              <a:gd fmla="*/ 19 w 229" name="T16"/>
              <a:gd fmla="*/ 0 h 217" name="T17"/>
              <a:gd fmla="*/ 56 w 229" name="T18"/>
              <a:gd fmla="*/ 203 h 217" name="T19"/>
              <a:gd fmla="*/ 94 w 229" name="T20"/>
              <a:gd fmla="*/ 199 h 217" name="T21"/>
              <a:gd fmla="*/ 94 w 229" name="T22"/>
              <a:gd fmla="*/ 171 h 217" name="T23"/>
              <a:gd fmla="*/ 140 w 229" name="T24"/>
              <a:gd fmla="*/ 171 h 217" name="T25"/>
              <a:gd fmla="*/ 140 w 229" name="T26"/>
              <a:gd fmla="*/ 199 h 217" name="T27"/>
              <a:gd fmla="*/ 176 w 229" name="T28"/>
              <a:gd fmla="*/ 203 h 217" name="T29"/>
              <a:gd fmla="*/ 176 w 229" name="T30"/>
              <a:gd fmla="*/ 217 h 217" name="T31"/>
              <a:gd fmla="*/ 56 w 229" name="T32"/>
              <a:gd fmla="*/ 217 h 217" name="T33"/>
              <a:gd fmla="*/ 56 w 229" name="T34"/>
              <a:gd fmla="*/ 203 h 217" name="T35"/>
              <a:gd fmla="*/ 17 w 229" name="T36"/>
              <a:gd fmla="*/ 19 h 217" name="T37"/>
              <a:gd fmla="*/ 17 w 229" name="T38"/>
              <a:gd fmla="*/ 124 h 217" name="T39"/>
              <a:gd fmla="*/ 210 w 229" name="T40"/>
              <a:gd fmla="*/ 124 h 217" name="T41"/>
              <a:gd fmla="*/ 210 w 229" name="T42"/>
              <a:gd fmla="*/ 19 h 217" name="T43"/>
              <a:gd fmla="*/ 17 w 229" name="T44"/>
              <a:gd fmla="*/ 19 h 217" name="T45"/>
              <a:gd fmla="*/ 191 w 229" name="T46"/>
              <a:gd fmla="*/ 134 h 217" name="T47"/>
              <a:gd fmla="*/ 183 w 229" name="T48"/>
              <a:gd fmla="*/ 142 h 217" name="T49"/>
              <a:gd fmla="*/ 191 w 229" name="T50"/>
              <a:gd fmla="*/ 150 h 217" name="T51"/>
              <a:gd fmla="*/ 199 w 229" name="T52"/>
              <a:gd fmla="*/ 142 h 217" name="T53"/>
              <a:gd fmla="*/ 191 w 229" name="T54"/>
              <a:gd fmla="*/ 134 h 21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16" w="229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Freeform 251"/>
          <p:cNvSpPr>
            <a:spLocks noEditPoints="1"/>
          </p:cNvSpPr>
          <p:nvPr/>
        </p:nvSpPr>
        <p:spPr bwMode="auto">
          <a:xfrm>
            <a:off x="1779588" y="3843338"/>
            <a:ext cx="336550" cy="609600"/>
          </a:xfrm>
          <a:custGeom>
            <a:gdLst>
              <a:gd fmla="*/ 122 w 140" name="T0"/>
              <a:gd fmla="*/ 0 h 255" name="T1"/>
              <a:gd fmla="*/ 140 w 140" name="T2"/>
              <a:gd fmla="*/ 153 h 255" name="T3"/>
              <a:gd fmla="*/ 138 w 140" name="T4"/>
              <a:gd fmla="*/ 140 h 255" name="T5"/>
              <a:gd fmla="*/ 125 w 140" name="T6"/>
              <a:gd fmla="*/ 137 h 255" name="T7"/>
              <a:gd fmla="*/ 124 w 140" name="T8"/>
              <a:gd fmla="*/ 109 h 255" name="T9"/>
              <a:gd fmla="*/ 110 w 140" name="T10"/>
              <a:gd fmla="*/ 127 h 255" name="T11"/>
              <a:gd fmla="*/ 109 w 140" name="T12"/>
              <a:gd fmla="*/ 115 h 255" name="T13"/>
              <a:gd fmla="*/ 107 w 140" name="T14"/>
              <a:gd fmla="*/ 64 h 255" name="T15"/>
              <a:gd fmla="*/ 56 w 140" name="T16"/>
              <a:gd fmla="*/ 64 h 255" name="T17"/>
              <a:gd fmla="*/ 56 w 140" name="T18"/>
              <a:gd fmla="*/ 116 h 255" name="T19"/>
              <a:gd fmla="*/ 65 w 140" name="T20"/>
              <a:gd fmla="*/ 130 h 255" name="T21"/>
              <a:gd fmla="*/ 49 w 140" name="T22"/>
              <a:gd fmla="*/ 123 h 255" name="T23"/>
              <a:gd fmla="*/ 49 w 140" name="T24"/>
              <a:gd fmla="*/ 57 h 255" name="T25"/>
              <a:gd fmla="*/ 115 w 140" name="T26"/>
              <a:gd fmla="*/ 57 h 255" name="T27"/>
              <a:gd fmla="*/ 124 w 140" name="T28"/>
              <a:gd fmla="*/ 31 h 255" name="T29"/>
              <a:gd fmla="*/ 16 w 140" name="T30"/>
              <a:gd fmla="*/ 180 h 255" name="T31"/>
              <a:gd fmla="*/ 59 w 140" name="T32"/>
              <a:gd fmla="*/ 213 h 255" name="T33"/>
              <a:gd fmla="*/ 0 w 140" name="T34"/>
              <a:gd fmla="*/ 194 h 255" name="T35"/>
              <a:gd fmla="*/ 19 w 140" name="T36"/>
              <a:gd fmla="*/ 0 h 255" name="T37"/>
              <a:gd fmla="*/ 73 w 140" name="T38"/>
              <a:gd fmla="*/ 236 h 255" name="T39"/>
              <a:gd fmla="*/ 137 w 140" name="T40"/>
              <a:gd fmla="*/ 240 h 255" name="T41"/>
              <a:gd fmla="*/ 93 w 140" name="T42"/>
              <a:gd fmla="*/ 99 h 255" name="T43"/>
              <a:gd fmla="*/ 79 w 140" name="T44"/>
              <a:gd fmla="*/ 160 h 255" name="T45"/>
              <a:gd fmla="*/ 74 w 140" name="T46"/>
              <a:gd fmla="*/ 140 h 255" name="T47"/>
              <a:gd fmla="*/ 81 w 140" name="T48"/>
              <a:gd fmla="*/ 225 h 255" name="T49"/>
              <a:gd fmla="*/ 134 w 140" name="T50"/>
              <a:gd fmla="*/ 165 h 255" name="T51"/>
              <a:gd fmla="*/ 127 w 140" name="T52"/>
              <a:gd fmla="*/ 151 h 255" name="T53"/>
              <a:gd fmla="*/ 115 w 140" name="T54"/>
              <a:gd fmla="*/ 155 h 255" name="T55"/>
              <a:gd fmla="*/ 112 w 140" name="T56"/>
              <a:gd fmla="*/ 141 h 255" name="T57"/>
              <a:gd fmla="*/ 99 w 140" name="T58"/>
              <a:gd fmla="*/ 147 h 255" name="T59"/>
              <a:gd fmla="*/ 93 w 140" name="T60"/>
              <a:gd fmla="*/ 99 h 255" name="T61"/>
              <a:gd fmla="*/ 63 w 140" name="T62"/>
              <a:gd fmla="*/ 72 h 255" name="T63"/>
              <a:gd fmla="*/ 63 w 140" name="T64"/>
              <a:gd fmla="*/ 108 h 255" name="T65"/>
              <a:gd fmla="*/ 68 w 140" name="T66"/>
              <a:gd fmla="*/ 99 h 255" name="T67"/>
              <a:gd fmla="*/ 70 w 140" name="T68"/>
              <a:gd fmla="*/ 79 h 255" name="T69"/>
              <a:gd fmla="*/ 93 w 140" name="T70"/>
              <a:gd fmla="*/ 79 h 255" name="T71"/>
              <a:gd fmla="*/ 106 w 140" name="T72"/>
              <a:gd fmla="*/ 99 h 255" name="T73"/>
              <a:gd fmla="*/ 100 w 140" name="T74"/>
              <a:gd fmla="*/ 72 h 255" name="T75"/>
              <a:gd fmla="*/ 44 w 140" name="T76"/>
              <a:gd fmla="*/ 10 h 255" name="T77"/>
              <a:gd fmla="*/ 93 w 140" name="T78"/>
              <a:gd fmla="*/ 18 h 255" name="T79"/>
              <a:gd fmla="*/ 44 w 140" name="T80"/>
              <a:gd fmla="*/ 10 h 255" name="T81"/>
              <a:gd fmla="*/ 25 w 140" name="T82"/>
              <a:gd fmla="*/ 197 h 255" name="T83"/>
              <a:gd fmla="*/ 49 w 140" name="T84"/>
              <a:gd fmla="*/ 193 h 255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55" w="140">
                <a:moveTo>
                  <a:pt x="19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0" y="151"/>
                  <a:pt x="140" y="150"/>
                  <a:pt x="140" y="14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8" y="138"/>
                  <a:pt x="126" y="138"/>
                  <a:pt x="125" y="137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2" y="114"/>
                  <a:pt x="119" y="119"/>
                  <a:pt x="115" y="123"/>
                </a:cubicBezTo>
                <a:cubicBezTo>
                  <a:pt x="113" y="124"/>
                  <a:pt x="112" y="126"/>
                  <a:pt x="110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3"/>
                  <a:pt x="109" y="119"/>
                  <a:pt x="109" y="115"/>
                </a:cubicBezTo>
                <a:cubicBezTo>
                  <a:pt x="115" y="108"/>
                  <a:pt x="118" y="100"/>
                  <a:pt x="118" y="90"/>
                </a:cubicBezTo>
                <a:cubicBezTo>
                  <a:pt x="118" y="80"/>
                  <a:pt x="114" y="71"/>
                  <a:pt x="107" y="64"/>
                </a:cubicBezTo>
                <a:cubicBezTo>
                  <a:pt x="101" y="58"/>
                  <a:pt x="92" y="54"/>
                  <a:pt x="82" y="54"/>
                </a:cubicBezTo>
                <a:cubicBezTo>
                  <a:pt x="72" y="54"/>
                  <a:pt x="63" y="58"/>
                  <a:pt x="56" y="64"/>
                </a:cubicBezTo>
                <a:cubicBezTo>
                  <a:pt x="50" y="71"/>
                  <a:pt x="45" y="80"/>
                  <a:pt x="45" y="90"/>
                </a:cubicBezTo>
                <a:cubicBezTo>
                  <a:pt x="45" y="100"/>
                  <a:pt x="50" y="109"/>
                  <a:pt x="56" y="116"/>
                </a:cubicBezTo>
                <a:cubicBezTo>
                  <a:pt x="59" y="118"/>
                  <a:pt x="62" y="121"/>
                  <a:pt x="65" y="122"/>
                </a:cubicBezTo>
                <a:cubicBezTo>
                  <a:pt x="65" y="125"/>
                  <a:pt x="65" y="128"/>
                  <a:pt x="65" y="130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0"/>
                  <a:pt x="53" y="127"/>
                  <a:pt x="49" y="123"/>
                </a:cubicBezTo>
                <a:cubicBezTo>
                  <a:pt x="41" y="114"/>
                  <a:pt x="36" y="103"/>
                  <a:pt x="36" y="90"/>
                </a:cubicBezTo>
                <a:cubicBezTo>
                  <a:pt x="36" y="77"/>
                  <a:pt x="41" y="66"/>
                  <a:pt x="49" y="57"/>
                </a:cubicBezTo>
                <a:cubicBezTo>
                  <a:pt x="57" y="49"/>
                  <a:pt x="69" y="44"/>
                  <a:pt x="82" y="44"/>
                </a:cubicBezTo>
                <a:cubicBezTo>
                  <a:pt x="95" y="44"/>
                  <a:pt x="106" y="49"/>
                  <a:pt x="115" y="57"/>
                </a:cubicBezTo>
                <a:cubicBezTo>
                  <a:pt x="119" y="61"/>
                  <a:pt x="122" y="66"/>
                  <a:pt x="124" y="7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3" y="191"/>
                  <a:pt x="55" y="202"/>
                  <a:pt x="5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9" y="213"/>
                  <a:pt x="0" y="204"/>
                  <a:pt x="0" y="19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133" y="222"/>
                </a:moveTo>
                <a:cubicBezTo>
                  <a:pt x="73" y="236"/>
                  <a:pt x="73" y="236"/>
                  <a:pt x="73" y="236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93" y="99"/>
                </a:moveTo>
                <a:cubicBezTo>
                  <a:pt x="89" y="99"/>
                  <a:pt x="85" y="99"/>
                  <a:pt x="82" y="99"/>
                </a:cubicBezTo>
                <a:cubicBezTo>
                  <a:pt x="77" y="118"/>
                  <a:pt x="77" y="141"/>
                  <a:pt x="79" y="160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81"/>
                  <a:pt x="68" y="211"/>
                  <a:pt x="81" y="225"/>
                </a:cubicBezTo>
                <a:cubicBezTo>
                  <a:pt x="94" y="223"/>
                  <a:pt x="107" y="222"/>
                  <a:pt x="120" y="220"/>
                </a:cubicBezTo>
                <a:cubicBezTo>
                  <a:pt x="126" y="206"/>
                  <a:pt x="132" y="189"/>
                  <a:pt x="134" y="165"/>
                </a:cubicBezTo>
                <a:cubicBezTo>
                  <a:pt x="134" y="165"/>
                  <a:pt x="131" y="164"/>
                  <a:pt x="127" y="162"/>
                </a:cubicBezTo>
                <a:cubicBezTo>
                  <a:pt x="128" y="158"/>
                  <a:pt x="127" y="155"/>
                  <a:pt x="127" y="151"/>
                </a:cubicBezTo>
                <a:cubicBezTo>
                  <a:pt x="124" y="151"/>
                  <a:pt x="120" y="150"/>
                  <a:pt x="117" y="149"/>
                </a:cubicBezTo>
                <a:cubicBezTo>
                  <a:pt x="116" y="151"/>
                  <a:pt x="115" y="153"/>
                  <a:pt x="115" y="155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3" y="149"/>
                  <a:pt x="113" y="145"/>
                  <a:pt x="112" y="141"/>
                </a:cubicBezTo>
                <a:cubicBezTo>
                  <a:pt x="109" y="140"/>
                  <a:pt x="106" y="139"/>
                  <a:pt x="102" y="139"/>
                </a:cubicBezTo>
                <a:cubicBezTo>
                  <a:pt x="101" y="141"/>
                  <a:pt x="100" y="144"/>
                  <a:pt x="99" y="147"/>
                </a:cubicBezTo>
                <a:cubicBezTo>
                  <a:pt x="98" y="146"/>
                  <a:pt x="96" y="146"/>
                  <a:pt x="95" y="145"/>
                </a:cubicBezTo>
                <a:cubicBezTo>
                  <a:pt x="97" y="130"/>
                  <a:pt x="96" y="114"/>
                  <a:pt x="93" y="99"/>
                </a:cubicBezTo>
                <a:close/>
                <a:moveTo>
                  <a:pt x="82" y="64"/>
                </a:moveTo>
                <a:cubicBezTo>
                  <a:pt x="75" y="64"/>
                  <a:pt x="68" y="67"/>
                  <a:pt x="63" y="72"/>
                </a:cubicBezTo>
                <a:cubicBezTo>
                  <a:pt x="59" y="76"/>
                  <a:pt x="56" y="83"/>
                  <a:pt x="56" y="90"/>
                </a:cubicBezTo>
                <a:cubicBezTo>
                  <a:pt x="56" y="97"/>
                  <a:pt x="59" y="104"/>
                  <a:pt x="63" y="108"/>
                </a:cubicBezTo>
                <a:cubicBezTo>
                  <a:pt x="64" y="109"/>
                  <a:pt x="65" y="110"/>
                  <a:pt x="66" y="111"/>
                </a:cubicBezTo>
                <a:cubicBezTo>
                  <a:pt x="67" y="107"/>
                  <a:pt x="67" y="103"/>
                  <a:pt x="68" y="99"/>
                </a:cubicBezTo>
                <a:cubicBezTo>
                  <a:pt x="67" y="96"/>
                  <a:pt x="66" y="93"/>
                  <a:pt x="66" y="90"/>
                </a:cubicBezTo>
                <a:cubicBezTo>
                  <a:pt x="66" y="86"/>
                  <a:pt x="68" y="82"/>
                  <a:pt x="70" y="79"/>
                </a:cubicBezTo>
                <a:cubicBezTo>
                  <a:pt x="73" y="76"/>
                  <a:pt x="77" y="74"/>
                  <a:pt x="82" y="74"/>
                </a:cubicBezTo>
                <a:cubicBezTo>
                  <a:pt x="86" y="74"/>
                  <a:pt x="90" y="76"/>
                  <a:pt x="93" y="79"/>
                </a:cubicBezTo>
                <a:cubicBezTo>
                  <a:pt x="95" y="81"/>
                  <a:pt x="97" y="83"/>
                  <a:pt x="97" y="86"/>
                </a:cubicBezTo>
                <a:cubicBezTo>
                  <a:pt x="102" y="89"/>
                  <a:pt x="105" y="94"/>
                  <a:pt x="106" y="99"/>
                </a:cubicBezTo>
                <a:cubicBezTo>
                  <a:pt x="107" y="96"/>
                  <a:pt x="108" y="93"/>
                  <a:pt x="108" y="90"/>
                </a:cubicBezTo>
                <a:cubicBezTo>
                  <a:pt x="108" y="83"/>
                  <a:pt x="105" y="76"/>
                  <a:pt x="100" y="72"/>
                </a:cubicBezTo>
                <a:cubicBezTo>
                  <a:pt x="95" y="67"/>
                  <a:pt x="89" y="64"/>
                  <a:pt x="82" y="64"/>
                </a:cubicBezTo>
                <a:close/>
                <a:moveTo>
                  <a:pt x="44" y="10"/>
                </a:moveTo>
                <a:cubicBezTo>
                  <a:pt x="44" y="18"/>
                  <a:pt x="44" y="18"/>
                  <a:pt x="4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0"/>
                  <a:pt x="93" y="10"/>
                  <a:pt x="93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25" y="193"/>
                </a:moveTo>
                <a:cubicBezTo>
                  <a:pt x="25" y="197"/>
                  <a:pt x="25" y="197"/>
                  <a:pt x="25" y="197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lnTo>
                  <a:pt x="25" y="19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Freeform 252"/>
          <p:cNvSpPr>
            <a:spLocks noEditPoints="1"/>
          </p:cNvSpPr>
          <p:nvPr/>
        </p:nvSpPr>
        <p:spPr bwMode="auto">
          <a:xfrm>
            <a:off x="3175000" y="3849688"/>
            <a:ext cx="503238" cy="579437"/>
          </a:xfrm>
          <a:custGeom>
            <a:gdLst>
              <a:gd fmla="*/ 39 w 210" name="T0"/>
              <a:gd fmla="*/ 77 h 242" name="T1"/>
              <a:gd fmla="*/ 52 w 210" name="T2"/>
              <a:gd fmla="*/ 229 h 242" name="T3"/>
              <a:gd fmla="*/ 13 w 210" name="T4"/>
              <a:gd fmla="*/ 242 h 242" name="T5"/>
              <a:gd fmla="*/ 0 w 210" name="T6"/>
              <a:gd fmla="*/ 90 h 242" name="T7"/>
              <a:gd fmla="*/ 60 w 210" name="T8"/>
              <a:gd fmla="*/ 89 h 242" name="T9"/>
              <a:gd fmla="*/ 76 w 210" name="T10"/>
              <a:gd fmla="*/ 6 h 242" name="T11"/>
              <a:gd fmla="*/ 82 w 210" name="T12"/>
              <a:gd fmla="*/ 0 h 242" name="T13"/>
              <a:gd fmla="*/ 166 w 210" name="T14"/>
              <a:gd fmla="*/ 0 h 242" name="T15"/>
              <a:gd fmla="*/ 196 w 210" name="T16"/>
              <a:gd fmla="*/ 38 h 242" name="T17"/>
              <a:gd fmla="*/ 198 w 210" name="T18"/>
              <a:gd fmla="*/ 41 h 242" name="T19"/>
              <a:gd fmla="*/ 210 w 210" name="T20"/>
              <a:gd fmla="*/ 89 h 242" name="T21"/>
              <a:gd fmla="*/ 60 w 210" name="T22"/>
              <a:gd fmla="*/ 230 h 242" name="T23"/>
              <a:gd fmla="*/ 84 w 210" name="T24"/>
              <a:gd fmla="*/ 106 h 242" name="T25"/>
              <a:gd fmla="*/ 158 w 210" name="T26"/>
              <a:gd fmla="*/ 140 h 242" name="T27"/>
              <a:gd fmla="*/ 84 w 210" name="T28"/>
              <a:gd fmla="*/ 106 h 242" name="T29"/>
              <a:gd fmla="*/ 139 w 210" name="T30"/>
              <a:gd fmla="*/ 216 h 242" name="T31"/>
              <a:gd fmla="*/ 158 w 210" name="T32"/>
              <a:gd fmla="*/ 204 h 242" name="T33"/>
              <a:gd fmla="*/ 111 w 210" name="T34"/>
              <a:gd fmla="*/ 204 h 242" name="T35"/>
              <a:gd fmla="*/ 130 w 210" name="T36"/>
              <a:gd fmla="*/ 216 h 242" name="T37"/>
              <a:gd fmla="*/ 111 w 210" name="T38"/>
              <a:gd fmla="*/ 204 h 242" name="T39"/>
              <a:gd fmla="*/ 84 w 210" name="T40"/>
              <a:gd fmla="*/ 216 h 242" name="T41"/>
              <a:gd fmla="*/ 103 w 210" name="T42"/>
              <a:gd fmla="*/ 204 h 242" name="T43"/>
              <a:gd fmla="*/ 139 w 210" name="T44"/>
              <a:gd fmla="*/ 187 h 242" name="T45"/>
              <a:gd fmla="*/ 158 w 210" name="T46"/>
              <a:gd fmla="*/ 198 h 242" name="T47"/>
              <a:gd fmla="*/ 139 w 210" name="T48"/>
              <a:gd fmla="*/ 187 h 242" name="T49"/>
              <a:gd fmla="*/ 111 w 210" name="T50"/>
              <a:gd fmla="*/ 198 h 242" name="T51"/>
              <a:gd fmla="*/ 130 w 210" name="T52"/>
              <a:gd fmla="*/ 187 h 242" name="T53"/>
              <a:gd fmla="*/ 84 w 210" name="T54"/>
              <a:gd fmla="*/ 187 h 242" name="T55"/>
              <a:gd fmla="*/ 103 w 210" name="T56"/>
              <a:gd fmla="*/ 198 h 242" name="T57"/>
              <a:gd fmla="*/ 84 w 210" name="T58"/>
              <a:gd fmla="*/ 187 h 242" name="T59"/>
              <a:gd fmla="*/ 139 w 210" name="T60"/>
              <a:gd fmla="*/ 180 h 242" name="T61"/>
              <a:gd fmla="*/ 158 w 210" name="T62"/>
              <a:gd fmla="*/ 169 h 242" name="T63"/>
              <a:gd fmla="*/ 111 w 210" name="T64"/>
              <a:gd fmla="*/ 169 h 242" name="T65"/>
              <a:gd fmla="*/ 130 w 210" name="T66"/>
              <a:gd fmla="*/ 180 h 242" name="T67"/>
              <a:gd fmla="*/ 111 w 210" name="T68"/>
              <a:gd fmla="*/ 169 h 242" name="T69"/>
              <a:gd fmla="*/ 84 w 210" name="T70"/>
              <a:gd fmla="*/ 180 h 242" name="T71"/>
              <a:gd fmla="*/ 103 w 210" name="T72"/>
              <a:gd fmla="*/ 169 h 242" name="T73"/>
              <a:gd fmla="*/ 139 w 210" name="T74"/>
              <a:gd fmla="*/ 152 h 242" name="T75"/>
              <a:gd fmla="*/ 158 w 210" name="T76"/>
              <a:gd fmla="*/ 163 h 242" name="T77"/>
              <a:gd fmla="*/ 139 w 210" name="T78"/>
              <a:gd fmla="*/ 152 h 242" name="T79"/>
              <a:gd fmla="*/ 111 w 210" name="T80"/>
              <a:gd fmla="*/ 163 h 242" name="T81"/>
              <a:gd fmla="*/ 130 w 210" name="T82"/>
              <a:gd fmla="*/ 152 h 242" name="T83"/>
              <a:gd fmla="*/ 84 w 210" name="T84"/>
              <a:gd fmla="*/ 152 h 242" name="T85"/>
              <a:gd fmla="*/ 103 w 210" name="T86"/>
              <a:gd fmla="*/ 163 h 242" name="T87"/>
              <a:gd fmla="*/ 84 w 210" name="T88"/>
              <a:gd fmla="*/ 152 h 242" name="T89"/>
              <a:gd fmla="*/ 99 w 210" name="T90"/>
              <a:gd fmla="*/ 82 h 242" name="T91"/>
              <a:gd fmla="*/ 173 w 210" name="T92"/>
              <a:gd fmla="*/ 74 h 242" name="T93"/>
              <a:gd fmla="*/ 99 w 210" name="T94"/>
              <a:gd fmla="*/ 58 h 242" name="T95"/>
              <a:gd fmla="*/ 173 w 210" name="T96"/>
              <a:gd fmla="*/ 65 h 242" name="T97"/>
              <a:gd fmla="*/ 99 w 210" name="T98"/>
              <a:gd fmla="*/ 58 h 242" name="T99"/>
              <a:gd fmla="*/ 99 w 210" name="T100"/>
              <a:gd fmla="*/ 49 h 242" name="T101"/>
              <a:gd fmla="*/ 142 w 210" name="T102"/>
              <a:gd fmla="*/ 42 h 242" name="T103"/>
              <a:gd fmla="*/ 99 w 210" name="T104"/>
              <a:gd fmla="*/ 25 h 242" name="T105"/>
              <a:gd fmla="*/ 142 w 210" name="T106"/>
              <a:gd fmla="*/ 32 h 242" name="T107"/>
              <a:gd fmla="*/ 99 w 210" name="T108"/>
              <a:gd fmla="*/ 25 h 242" name="T109"/>
              <a:gd fmla="*/ 165 w 210" name="T110"/>
              <a:gd fmla="*/ 26 h 242" name="T111"/>
              <a:gd fmla="*/ 166 w 210" name="T112"/>
              <a:gd fmla="*/ 18 h 242" name="T113"/>
              <a:gd fmla="*/ 156 w 210" name="T114"/>
              <a:gd fmla="*/ 35 h 242" name="T115"/>
              <a:gd fmla="*/ 153 w 210" name="T116"/>
              <a:gd fmla="*/ 29 h 242" name="T117"/>
              <a:gd fmla="*/ 88 w 210" name="T118"/>
              <a:gd fmla="*/ 12 h 242" name="T119"/>
              <a:gd fmla="*/ 186 w 210" name="T120"/>
              <a:gd fmla="*/ 89 h 242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41" w="210">
                <a:moveTo>
                  <a:pt x="13" y="77"/>
                </a:moveTo>
                <a:cubicBezTo>
                  <a:pt x="39" y="77"/>
                  <a:pt x="39" y="77"/>
                  <a:pt x="39" y="77"/>
                </a:cubicBezTo>
                <a:cubicBezTo>
                  <a:pt x="46" y="77"/>
                  <a:pt x="52" y="83"/>
                  <a:pt x="52" y="90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52" y="236"/>
                  <a:pt x="46" y="242"/>
                  <a:pt x="39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6" y="242"/>
                  <a:pt x="0" y="236"/>
                  <a:pt x="0" y="22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6" y="77"/>
                  <a:pt x="13" y="77"/>
                </a:cubicBezTo>
                <a:close/>
                <a:moveTo>
                  <a:pt x="60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0"/>
                  <a:pt x="76" y="0"/>
                  <a:pt x="7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2"/>
                  <a:pt x="168" y="2"/>
                  <a:pt x="168" y="2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60" y="230"/>
                  <a:pt x="60" y="230"/>
                  <a:pt x="60" y="230"/>
                </a:cubicBezTo>
                <a:cubicBezTo>
                  <a:pt x="60" y="89"/>
                  <a:pt x="60" y="89"/>
                  <a:pt x="60" y="89"/>
                </a:cubicBezTo>
                <a:close/>
                <a:moveTo>
                  <a:pt x="84" y="106"/>
                </a:moveTo>
                <a:cubicBezTo>
                  <a:pt x="84" y="140"/>
                  <a:pt x="84" y="140"/>
                  <a:pt x="84" y="140"/>
                </a:cubicBezTo>
                <a:cubicBezTo>
                  <a:pt x="158" y="140"/>
                  <a:pt x="158" y="140"/>
                  <a:pt x="158" y="140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84" y="106"/>
                  <a:pt x="84" y="106"/>
                  <a:pt x="84" y="106"/>
                </a:cubicBezTo>
                <a:close/>
                <a:moveTo>
                  <a:pt x="139" y="204"/>
                </a:moveTo>
                <a:cubicBezTo>
                  <a:pt x="139" y="216"/>
                  <a:pt x="139" y="216"/>
                  <a:pt x="139" y="216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58" y="204"/>
                  <a:pt x="158" y="204"/>
                  <a:pt x="158" y="204"/>
                </a:cubicBezTo>
                <a:cubicBezTo>
                  <a:pt x="139" y="204"/>
                  <a:pt x="139" y="204"/>
                  <a:pt x="139" y="204"/>
                </a:cubicBezTo>
                <a:close/>
                <a:moveTo>
                  <a:pt x="111" y="204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11" y="204"/>
                  <a:pt x="111" y="204"/>
                  <a:pt x="111" y="204"/>
                </a:cubicBezTo>
                <a:close/>
                <a:moveTo>
                  <a:pt x="84" y="204"/>
                </a:moveTo>
                <a:cubicBezTo>
                  <a:pt x="84" y="216"/>
                  <a:pt x="84" y="216"/>
                  <a:pt x="84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84" y="204"/>
                  <a:pt x="84" y="204"/>
                  <a:pt x="84" y="204"/>
                </a:cubicBezTo>
                <a:close/>
                <a:moveTo>
                  <a:pt x="139" y="187"/>
                </a:moveTo>
                <a:cubicBezTo>
                  <a:pt x="139" y="198"/>
                  <a:pt x="139" y="198"/>
                  <a:pt x="139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39" y="187"/>
                  <a:pt x="139" y="187"/>
                  <a:pt x="139" y="187"/>
                </a:cubicBezTo>
                <a:close/>
                <a:moveTo>
                  <a:pt x="111" y="187"/>
                </a:moveTo>
                <a:cubicBezTo>
                  <a:pt x="111" y="198"/>
                  <a:pt x="111" y="198"/>
                  <a:pt x="111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11" y="187"/>
                  <a:pt x="111" y="187"/>
                  <a:pt x="111" y="187"/>
                </a:cubicBezTo>
                <a:close/>
                <a:moveTo>
                  <a:pt x="84" y="187"/>
                </a:moveTo>
                <a:cubicBezTo>
                  <a:pt x="84" y="198"/>
                  <a:pt x="84" y="198"/>
                  <a:pt x="84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84" y="187"/>
                  <a:pt x="84" y="187"/>
                  <a:pt x="84" y="187"/>
                </a:cubicBezTo>
                <a:close/>
                <a:moveTo>
                  <a:pt x="139" y="169"/>
                </a:moveTo>
                <a:cubicBezTo>
                  <a:pt x="139" y="180"/>
                  <a:pt x="139" y="180"/>
                  <a:pt x="139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39" y="169"/>
                  <a:pt x="139" y="169"/>
                  <a:pt x="139" y="169"/>
                </a:cubicBezTo>
                <a:close/>
                <a:moveTo>
                  <a:pt x="111" y="169"/>
                </a:moveTo>
                <a:cubicBezTo>
                  <a:pt x="111" y="180"/>
                  <a:pt x="111" y="180"/>
                  <a:pt x="111" y="180"/>
                </a:cubicBezTo>
                <a:cubicBezTo>
                  <a:pt x="130" y="180"/>
                  <a:pt x="130" y="180"/>
                  <a:pt x="130" y="180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11" y="169"/>
                  <a:pt x="111" y="169"/>
                  <a:pt x="111" y="169"/>
                </a:cubicBezTo>
                <a:close/>
                <a:moveTo>
                  <a:pt x="84" y="169"/>
                </a:moveTo>
                <a:cubicBezTo>
                  <a:pt x="84" y="180"/>
                  <a:pt x="84" y="180"/>
                  <a:pt x="84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84" y="169"/>
                  <a:pt x="84" y="169"/>
                  <a:pt x="84" y="169"/>
                </a:cubicBezTo>
                <a:close/>
                <a:moveTo>
                  <a:pt x="139" y="152"/>
                </a:moveTo>
                <a:cubicBezTo>
                  <a:pt x="139" y="163"/>
                  <a:pt x="139" y="163"/>
                  <a:pt x="139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39" y="152"/>
                  <a:pt x="139" y="152"/>
                  <a:pt x="139" y="152"/>
                </a:cubicBezTo>
                <a:close/>
                <a:moveTo>
                  <a:pt x="111" y="152"/>
                </a:moveTo>
                <a:cubicBezTo>
                  <a:pt x="111" y="163"/>
                  <a:pt x="111" y="163"/>
                  <a:pt x="111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11" y="152"/>
                  <a:pt x="111" y="152"/>
                  <a:pt x="111" y="152"/>
                </a:cubicBezTo>
                <a:close/>
                <a:moveTo>
                  <a:pt x="84" y="152"/>
                </a:moveTo>
                <a:cubicBezTo>
                  <a:pt x="84" y="163"/>
                  <a:pt x="84" y="163"/>
                  <a:pt x="84" y="163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84" y="152"/>
                  <a:pt x="84" y="152"/>
                  <a:pt x="84" y="152"/>
                </a:cubicBezTo>
                <a:close/>
                <a:moveTo>
                  <a:pt x="99" y="74"/>
                </a:moveTo>
                <a:cubicBezTo>
                  <a:pt x="99" y="82"/>
                  <a:pt x="99" y="82"/>
                  <a:pt x="99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74"/>
                  <a:pt x="173" y="74"/>
                  <a:pt x="173" y="74"/>
                </a:cubicBezTo>
                <a:cubicBezTo>
                  <a:pt x="99" y="74"/>
                  <a:pt x="99" y="74"/>
                  <a:pt x="99" y="74"/>
                </a:cubicBezTo>
                <a:close/>
                <a:moveTo>
                  <a:pt x="99" y="58"/>
                </a:moveTo>
                <a:cubicBezTo>
                  <a:pt x="99" y="65"/>
                  <a:pt x="99" y="65"/>
                  <a:pt x="99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99" y="58"/>
                  <a:pt x="99" y="58"/>
                  <a:pt x="99" y="58"/>
                </a:cubicBezTo>
                <a:close/>
                <a:moveTo>
                  <a:pt x="99" y="42"/>
                </a:moveTo>
                <a:cubicBezTo>
                  <a:pt x="99" y="49"/>
                  <a:pt x="99" y="49"/>
                  <a:pt x="99" y="49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9" y="25"/>
                </a:moveTo>
                <a:cubicBezTo>
                  <a:pt x="99" y="32"/>
                  <a:pt x="99" y="32"/>
                  <a:pt x="99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99" y="25"/>
                  <a:pt x="99" y="25"/>
                  <a:pt x="99" y="25"/>
                </a:cubicBezTo>
                <a:close/>
                <a:moveTo>
                  <a:pt x="166" y="18"/>
                </a:moveTo>
                <a:cubicBezTo>
                  <a:pt x="165" y="26"/>
                  <a:pt x="165" y="26"/>
                  <a:pt x="165" y="26"/>
                </a:cubicBezTo>
                <a:cubicBezTo>
                  <a:pt x="177" y="33"/>
                  <a:pt x="177" y="33"/>
                  <a:pt x="177" y="33"/>
                </a:cubicBezTo>
                <a:cubicBezTo>
                  <a:pt x="166" y="18"/>
                  <a:pt x="166" y="18"/>
                  <a:pt x="166" y="18"/>
                </a:cubicBezTo>
                <a:close/>
                <a:moveTo>
                  <a:pt x="186" y="49"/>
                </a:moveTo>
                <a:cubicBezTo>
                  <a:pt x="156" y="35"/>
                  <a:pt x="156" y="35"/>
                  <a:pt x="156" y="35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89"/>
                  <a:pt x="88" y="89"/>
                  <a:pt x="88" y="89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4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Freeform 253"/>
          <p:cNvSpPr>
            <a:spLocks noEditPoints="1"/>
          </p:cNvSpPr>
          <p:nvPr/>
        </p:nvSpPr>
        <p:spPr bwMode="auto">
          <a:xfrm>
            <a:off x="4610100" y="3925888"/>
            <a:ext cx="615950" cy="457200"/>
          </a:xfrm>
          <a:custGeom>
            <a:gdLst>
              <a:gd fmla="*/ 55 w 257" name="T0"/>
              <a:gd fmla="*/ 122 h 191" name="T1"/>
              <a:gd fmla="*/ 30 w 257" name="T2"/>
              <a:gd fmla="*/ 107 h 191" name="T3"/>
              <a:gd fmla="*/ 34 w 257" name="T4"/>
              <a:gd fmla="*/ 5 h 191" name="T5"/>
              <a:gd fmla="*/ 220 w 257" name="T6"/>
              <a:gd fmla="*/ 5 h 191" name="T7"/>
              <a:gd fmla="*/ 224 w 257" name="T8"/>
              <a:gd fmla="*/ 107 h 191" name="T9"/>
              <a:gd fmla="*/ 198 w 257" name="T10"/>
              <a:gd fmla="*/ 122 h 191" name="T11"/>
              <a:gd fmla="*/ 257 w 257" name="T12"/>
              <a:gd fmla="*/ 173 h 191" name="T13"/>
              <a:gd fmla="*/ 9 w 257" name="T14"/>
              <a:gd fmla="*/ 191 h 191" name="T15"/>
              <a:gd fmla="*/ 77 w 257" name="T16"/>
              <a:gd fmla="*/ 125 h 191" name="T17"/>
              <a:gd fmla="*/ 77 w 257" name="T18"/>
              <a:gd fmla="*/ 122 h 191" name="T19"/>
              <a:gd fmla="*/ 45 w 257" name="T20"/>
              <a:gd fmla="*/ 15 h 191" name="T21"/>
              <a:gd fmla="*/ 45 w 257" name="T22"/>
              <a:gd fmla="*/ 15 h 191" name="T23"/>
              <a:gd fmla="*/ 45 w 257" name="T24"/>
              <a:gd fmla="*/ 107 h 191" name="T25"/>
              <a:gd fmla="*/ 210 w 257" name="T26"/>
              <a:gd fmla="*/ 107 h 191" name="T27"/>
              <a:gd fmla="*/ 209 w 257" name="T28"/>
              <a:gd fmla="*/ 15 h 191" name="T29"/>
              <a:gd fmla="*/ 34 w 257" name="T30"/>
              <a:gd fmla="*/ 163 h 191" name="T31"/>
              <a:gd fmla="*/ 39 w 257" name="T32"/>
              <a:gd fmla="*/ 155 h 191" name="T33"/>
              <a:gd fmla="*/ 75 w 257" name="T34"/>
              <a:gd fmla="*/ 141 h 191" name="T35"/>
              <a:gd fmla="*/ 192 w 257" name="T36"/>
              <a:gd fmla="*/ 135 h 191" name="T37"/>
              <a:gd fmla="*/ 209 w 257" name="T38"/>
              <a:gd fmla="*/ 135 h 191" name="T39"/>
              <a:gd fmla="*/ 173 w 257" name="T40"/>
              <a:gd fmla="*/ 141 h 191" name="T41"/>
              <a:gd fmla="*/ 171 w 257" name="T42"/>
              <a:gd fmla="*/ 135 h 191" name="T43"/>
              <a:gd fmla="*/ 167 w 257" name="T44"/>
              <a:gd fmla="*/ 141 h 191" name="T45"/>
              <a:gd fmla="*/ 127 w 257" name="T46"/>
              <a:gd fmla="*/ 135 h 191" name="T47"/>
              <a:gd fmla="*/ 144 w 257" name="T48"/>
              <a:gd fmla="*/ 135 h 191" name="T49"/>
              <a:gd fmla="*/ 104 w 257" name="T50"/>
              <a:gd fmla="*/ 141 h 191" name="T51"/>
              <a:gd fmla="*/ 105 w 257" name="T52"/>
              <a:gd fmla="*/ 135 h 191" name="T53"/>
              <a:gd fmla="*/ 99 w 257" name="T54"/>
              <a:gd fmla="*/ 141 h 191" name="T55"/>
              <a:gd fmla="*/ 187 w 257" name="T56"/>
              <a:gd fmla="*/ 144 h 191" name="T57"/>
              <a:gd fmla="*/ 215 w 257" name="T58"/>
              <a:gd fmla="*/ 144 h 191" name="T59"/>
              <a:gd fmla="*/ 165 w 257" name="T60"/>
              <a:gd fmla="*/ 151 h 191" name="T61"/>
              <a:gd fmla="*/ 163 w 257" name="T62"/>
              <a:gd fmla="*/ 144 h 191" name="T63"/>
              <a:gd fmla="*/ 159 w 257" name="T64"/>
              <a:gd fmla="*/ 151 h 191" name="T65"/>
              <a:gd fmla="*/ 116 w 257" name="T66"/>
              <a:gd fmla="*/ 144 h 191" name="T67"/>
              <a:gd fmla="*/ 134 w 257" name="T68"/>
              <a:gd fmla="*/ 144 h 191" name="T69"/>
              <a:gd fmla="*/ 91 w 257" name="T70"/>
              <a:gd fmla="*/ 151 h 191" name="T71"/>
              <a:gd fmla="*/ 92 w 257" name="T72"/>
              <a:gd fmla="*/ 144 h 191" name="T73"/>
              <a:gd fmla="*/ 84 w 257" name="T74"/>
              <a:gd fmla="*/ 151 h 191" name="T75"/>
              <a:gd fmla="*/ 45 w 257" name="T76"/>
              <a:gd fmla="*/ 144 h 191" name="T77"/>
              <a:gd fmla="*/ 63 w 257" name="T78"/>
              <a:gd fmla="*/ 144 h 191" name="T79"/>
              <a:gd fmla="*/ 201 w 257" name="T80"/>
              <a:gd fmla="*/ 163 h 191" name="T81"/>
              <a:gd fmla="*/ 197 w 257" name="T82"/>
              <a:gd fmla="*/ 155 h 191" name="T83"/>
              <a:gd fmla="*/ 194 w 257" name="T84"/>
              <a:gd fmla="*/ 163 h 191" name="T85"/>
              <a:gd fmla="*/ 146 w 257" name="T86"/>
              <a:gd fmla="*/ 155 h 191" name="T87"/>
              <a:gd fmla="*/ 165 w 257" name="T88"/>
              <a:gd fmla="*/ 155 h 191" name="T89"/>
              <a:gd fmla="*/ 120 w 257" name="T90"/>
              <a:gd fmla="*/ 163 h 191" name="T91"/>
              <a:gd fmla="*/ 121 w 257" name="T92"/>
              <a:gd fmla="*/ 155 h 191" name="T93"/>
              <a:gd fmla="*/ 114 w 257" name="T94"/>
              <a:gd fmla="*/ 163 h 191" name="T95"/>
              <a:gd fmla="*/ 70 w 257" name="T96"/>
              <a:gd fmla="*/ 155 h 191" name="T97"/>
              <a:gd fmla="*/ 90 w 257" name="T98"/>
              <a:gd fmla="*/ 155 h 19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91" w="257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Freeform 254"/>
          <p:cNvSpPr>
            <a:spLocks noEditPoints="1"/>
          </p:cNvSpPr>
          <p:nvPr/>
        </p:nvSpPr>
        <p:spPr bwMode="auto">
          <a:xfrm>
            <a:off x="906463" y="3957638"/>
            <a:ext cx="560387" cy="385762"/>
          </a:xfrm>
          <a:custGeom>
            <a:gdLst>
              <a:gd fmla="*/ 29 w 234" name="T0"/>
              <a:gd fmla="*/ 12 h 161" name="T1"/>
              <a:gd fmla="*/ 71 w 234" name="T2"/>
              <a:gd fmla="*/ 9 h 161" name="T3"/>
              <a:gd fmla="*/ 76 w 234" name="T4"/>
              <a:gd fmla="*/ 14 h 161" name="T5"/>
              <a:gd fmla="*/ 76 w 234" name="T6"/>
              <a:gd fmla="*/ 22 h 161" name="T7"/>
              <a:gd fmla="*/ 72 w 234" name="T8"/>
              <a:gd fmla="*/ 27 h 161" name="T9"/>
              <a:gd fmla="*/ 30 w 234" name="T10"/>
              <a:gd fmla="*/ 29 h 161" name="T11"/>
              <a:gd fmla="*/ 25 w 234" name="T12"/>
              <a:gd fmla="*/ 25 h 161" name="T13"/>
              <a:gd fmla="*/ 25 w 234" name="T14"/>
              <a:gd fmla="*/ 16 h 161" name="T15"/>
              <a:gd fmla="*/ 29 w 234" name="T16"/>
              <a:gd fmla="*/ 12 h 161" name="T17"/>
              <a:gd fmla="*/ 234 w 234" name="T18"/>
              <a:gd fmla="*/ 34 h 161" name="T19"/>
              <a:gd fmla="*/ 186 w 234" name="T20"/>
              <a:gd fmla="*/ 31 h 161" name="T21"/>
              <a:gd fmla="*/ 176 w 234" name="T22"/>
              <a:gd fmla="*/ 0 h 161" name="T23"/>
              <a:gd fmla="*/ 103 w 234" name="T24"/>
              <a:gd fmla="*/ 0 h 161" name="T25"/>
              <a:gd fmla="*/ 95 w 234" name="T26"/>
              <a:gd fmla="*/ 31 h 161" name="T27"/>
              <a:gd fmla="*/ 1 w 234" name="T28"/>
              <a:gd fmla="*/ 37 h 161" name="T29"/>
              <a:gd fmla="*/ 1 w 234" name="T30"/>
              <a:gd fmla="*/ 159 h 161" name="T31"/>
              <a:gd fmla="*/ 88 w 234" name="T32"/>
              <a:gd fmla="*/ 159 h 161" name="T33"/>
              <a:gd fmla="*/ 85 w 234" name="T34"/>
              <a:gd fmla="*/ 156 h 161" name="T35"/>
              <a:gd fmla="*/ 63 w 234" name="T36"/>
              <a:gd fmla="*/ 103 h 161" name="T37"/>
              <a:gd fmla="*/ 85 w 234" name="T38"/>
              <a:gd fmla="*/ 50 h 161" name="T39"/>
              <a:gd fmla="*/ 138 w 234" name="T40"/>
              <a:gd fmla="*/ 28 h 161" name="T41"/>
              <a:gd fmla="*/ 191 w 234" name="T42"/>
              <a:gd fmla="*/ 50 h 161" name="T43"/>
              <a:gd fmla="*/ 213 w 234" name="T44"/>
              <a:gd fmla="*/ 103 h 161" name="T45"/>
              <a:gd fmla="*/ 191 w 234" name="T46"/>
              <a:gd fmla="*/ 156 h 161" name="T47"/>
              <a:gd fmla="*/ 188 w 234" name="T48"/>
              <a:gd fmla="*/ 159 h 161" name="T49"/>
              <a:gd fmla="*/ 234 w 234" name="T50"/>
              <a:gd fmla="*/ 159 h 161" name="T51"/>
              <a:gd fmla="*/ 234 w 234" name="T52"/>
              <a:gd fmla="*/ 49 h 161" name="T53"/>
              <a:gd fmla="*/ 234 w 234" name="T54"/>
              <a:gd fmla="*/ 46 h 161" name="T55"/>
              <a:gd fmla="*/ 234 w 234" name="T56"/>
              <a:gd fmla="*/ 34 h 161" name="T57"/>
              <a:gd fmla="*/ 84 w 234" name="T58"/>
              <a:gd fmla="*/ 97 h 161" name="T59"/>
              <a:gd fmla="*/ 118 w 234" name="T60"/>
              <a:gd fmla="*/ 84 h 161" name="T61"/>
              <a:gd fmla="*/ 98 w 234" name="T62"/>
              <a:gd fmla="*/ 143 h 161" name="T63"/>
              <a:gd fmla="*/ 84 w 234" name="T64"/>
              <a:gd fmla="*/ 97 h 161" name="T65"/>
              <a:gd fmla="*/ 105 w 234" name="T66"/>
              <a:gd fmla="*/ 148 h 161" name="T67"/>
              <a:gd fmla="*/ 110 w 234" name="T68"/>
              <a:gd fmla="*/ 111 h 161" name="T69"/>
              <a:gd fmla="*/ 151 w 234" name="T70"/>
              <a:gd fmla="*/ 157 h 161" name="T71"/>
              <a:gd fmla="*/ 105 w 234" name="T72"/>
              <a:gd fmla="*/ 148 h 161" name="T73"/>
              <a:gd fmla="*/ 159 w 234" name="T74"/>
              <a:gd fmla="*/ 155 h 161" name="T75"/>
              <a:gd fmla="*/ 130 w 234" name="T76"/>
              <a:gd fmla="*/ 131 h 161" name="T77"/>
              <a:gd fmla="*/ 190 w 234" name="T78"/>
              <a:gd fmla="*/ 119 h 161" name="T79"/>
              <a:gd fmla="*/ 159 w 234" name="T80"/>
              <a:gd fmla="*/ 155 h 161" name="T81"/>
              <a:gd fmla="*/ 192 w 234" name="T82"/>
              <a:gd fmla="*/ 111 h 161" name="T83"/>
              <a:gd fmla="*/ 157 w 234" name="T84"/>
              <a:gd fmla="*/ 124 h 161" name="T85"/>
              <a:gd fmla="*/ 177 w 234" name="T86"/>
              <a:gd fmla="*/ 66 h 161" name="T87"/>
              <a:gd fmla="*/ 192 w 234" name="T88"/>
              <a:gd fmla="*/ 111 h 161" name="T89"/>
              <a:gd fmla="*/ 171 w 234" name="T90"/>
              <a:gd fmla="*/ 61 h 161" name="T91"/>
              <a:gd fmla="*/ 165 w 234" name="T92"/>
              <a:gd fmla="*/ 97 h 161" name="T93"/>
              <a:gd fmla="*/ 124 w 234" name="T94"/>
              <a:gd fmla="*/ 51 h 161" name="T95"/>
              <a:gd fmla="*/ 171 w 234" name="T96"/>
              <a:gd fmla="*/ 61 h 161" name="T97"/>
              <a:gd fmla="*/ 117 w 234" name="T98"/>
              <a:gd fmla="*/ 54 h 161" name="T99"/>
              <a:gd fmla="*/ 145 w 234" name="T100"/>
              <a:gd fmla="*/ 77 h 161" name="T101"/>
              <a:gd fmla="*/ 85 w 234" name="T102"/>
              <a:gd fmla="*/ 89 h 161" name="T103"/>
              <a:gd fmla="*/ 117 w 234" name="T104"/>
              <a:gd fmla="*/ 54 h 161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61" w="234">
                <a:moveTo>
                  <a:pt x="29" y="12"/>
                </a:moveTo>
                <a:cubicBezTo>
                  <a:pt x="71" y="9"/>
                  <a:pt x="71" y="9"/>
                  <a:pt x="71" y="9"/>
                </a:cubicBezTo>
                <a:cubicBezTo>
                  <a:pt x="74" y="9"/>
                  <a:pt x="76" y="11"/>
                  <a:pt x="76" y="14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5"/>
                  <a:pt x="75" y="27"/>
                  <a:pt x="7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5" y="27"/>
                  <a:pt x="2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7" y="12"/>
                  <a:pt x="29" y="12"/>
                </a:cubicBezTo>
                <a:close/>
                <a:moveTo>
                  <a:pt x="234" y="34"/>
                </a:moveTo>
                <a:cubicBezTo>
                  <a:pt x="186" y="31"/>
                  <a:pt x="186" y="31"/>
                  <a:pt x="186" y="31"/>
                </a:cubicBezTo>
                <a:cubicBezTo>
                  <a:pt x="176" y="0"/>
                  <a:pt x="176" y="0"/>
                  <a:pt x="17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5" y="31"/>
                  <a:pt x="95" y="31"/>
                  <a:pt x="95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77"/>
                  <a:pt x="1" y="118"/>
                  <a:pt x="1" y="159"/>
                </a:cubicBezTo>
                <a:cubicBezTo>
                  <a:pt x="30" y="159"/>
                  <a:pt x="59" y="159"/>
                  <a:pt x="88" y="159"/>
                </a:cubicBezTo>
                <a:cubicBezTo>
                  <a:pt x="87" y="158"/>
                  <a:pt x="86" y="157"/>
                  <a:pt x="85" y="156"/>
                </a:cubicBezTo>
                <a:cubicBezTo>
                  <a:pt x="71" y="142"/>
                  <a:pt x="63" y="123"/>
                  <a:pt x="63" y="103"/>
                </a:cubicBezTo>
                <a:cubicBezTo>
                  <a:pt x="63" y="83"/>
                  <a:pt x="71" y="64"/>
                  <a:pt x="85" y="50"/>
                </a:cubicBezTo>
                <a:cubicBezTo>
                  <a:pt x="99" y="36"/>
                  <a:pt x="118" y="28"/>
                  <a:pt x="138" y="28"/>
                </a:cubicBezTo>
                <a:cubicBezTo>
                  <a:pt x="158" y="28"/>
                  <a:pt x="177" y="36"/>
                  <a:pt x="191" y="50"/>
                </a:cubicBezTo>
                <a:cubicBezTo>
                  <a:pt x="205" y="64"/>
                  <a:pt x="213" y="83"/>
                  <a:pt x="213" y="103"/>
                </a:cubicBezTo>
                <a:cubicBezTo>
                  <a:pt x="213" y="123"/>
                  <a:pt x="205" y="142"/>
                  <a:pt x="191" y="156"/>
                </a:cubicBezTo>
                <a:cubicBezTo>
                  <a:pt x="190" y="157"/>
                  <a:pt x="189" y="158"/>
                  <a:pt x="188" y="159"/>
                </a:cubicBezTo>
                <a:cubicBezTo>
                  <a:pt x="203" y="159"/>
                  <a:pt x="219" y="159"/>
                  <a:pt x="234" y="159"/>
                </a:cubicBezTo>
                <a:cubicBezTo>
                  <a:pt x="234" y="123"/>
                  <a:pt x="234" y="86"/>
                  <a:pt x="234" y="49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84" y="97"/>
                </a:moveTo>
                <a:cubicBezTo>
                  <a:pt x="95" y="91"/>
                  <a:pt x="106" y="87"/>
                  <a:pt x="118" y="84"/>
                </a:cubicBezTo>
                <a:cubicBezTo>
                  <a:pt x="104" y="103"/>
                  <a:pt x="98" y="122"/>
                  <a:pt x="98" y="143"/>
                </a:cubicBezTo>
                <a:cubicBezTo>
                  <a:pt x="88" y="132"/>
                  <a:pt x="82" y="118"/>
                  <a:pt x="84" y="97"/>
                </a:cubicBezTo>
                <a:close/>
                <a:moveTo>
                  <a:pt x="105" y="148"/>
                </a:moveTo>
                <a:cubicBezTo>
                  <a:pt x="105" y="135"/>
                  <a:pt x="107" y="123"/>
                  <a:pt x="110" y="111"/>
                </a:cubicBezTo>
                <a:cubicBezTo>
                  <a:pt x="119" y="133"/>
                  <a:pt x="133" y="148"/>
                  <a:pt x="151" y="157"/>
                </a:cubicBezTo>
                <a:cubicBezTo>
                  <a:pt x="137" y="161"/>
                  <a:pt x="122" y="160"/>
                  <a:pt x="105" y="148"/>
                </a:cubicBezTo>
                <a:close/>
                <a:moveTo>
                  <a:pt x="159" y="155"/>
                </a:moveTo>
                <a:cubicBezTo>
                  <a:pt x="148" y="148"/>
                  <a:pt x="138" y="140"/>
                  <a:pt x="130" y="131"/>
                </a:cubicBezTo>
                <a:cubicBezTo>
                  <a:pt x="153" y="134"/>
                  <a:pt x="173" y="130"/>
                  <a:pt x="190" y="119"/>
                </a:cubicBezTo>
                <a:cubicBezTo>
                  <a:pt x="186" y="133"/>
                  <a:pt x="178" y="146"/>
                  <a:pt x="159" y="155"/>
                </a:cubicBezTo>
                <a:close/>
                <a:moveTo>
                  <a:pt x="192" y="111"/>
                </a:moveTo>
                <a:cubicBezTo>
                  <a:pt x="181" y="118"/>
                  <a:pt x="169" y="122"/>
                  <a:pt x="157" y="124"/>
                </a:cubicBezTo>
                <a:cubicBezTo>
                  <a:pt x="171" y="106"/>
                  <a:pt x="177" y="87"/>
                  <a:pt x="177" y="66"/>
                </a:cubicBezTo>
                <a:cubicBezTo>
                  <a:pt x="187" y="77"/>
                  <a:pt x="194" y="91"/>
                  <a:pt x="192" y="111"/>
                </a:cubicBezTo>
                <a:close/>
                <a:moveTo>
                  <a:pt x="171" y="61"/>
                </a:moveTo>
                <a:cubicBezTo>
                  <a:pt x="171" y="74"/>
                  <a:pt x="168" y="86"/>
                  <a:pt x="165" y="97"/>
                </a:cubicBezTo>
                <a:cubicBezTo>
                  <a:pt x="156" y="76"/>
                  <a:pt x="142" y="61"/>
                  <a:pt x="124" y="51"/>
                </a:cubicBezTo>
                <a:cubicBezTo>
                  <a:pt x="139" y="48"/>
                  <a:pt x="154" y="49"/>
                  <a:pt x="171" y="61"/>
                </a:cubicBezTo>
                <a:close/>
                <a:moveTo>
                  <a:pt x="117" y="54"/>
                </a:moveTo>
                <a:cubicBezTo>
                  <a:pt x="128" y="60"/>
                  <a:pt x="137" y="68"/>
                  <a:pt x="145" y="77"/>
                </a:cubicBezTo>
                <a:cubicBezTo>
                  <a:pt x="122" y="74"/>
                  <a:pt x="102" y="79"/>
                  <a:pt x="85" y="89"/>
                </a:cubicBezTo>
                <a:cubicBezTo>
                  <a:pt x="89" y="75"/>
                  <a:pt x="98" y="63"/>
                  <a:pt x="117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Freeform 255"/>
          <p:cNvSpPr>
            <a:spLocks noEditPoints="1"/>
          </p:cNvSpPr>
          <p:nvPr/>
        </p:nvSpPr>
        <p:spPr bwMode="auto">
          <a:xfrm>
            <a:off x="3148013" y="4649788"/>
            <a:ext cx="585787" cy="455612"/>
          </a:xfrm>
          <a:custGeom>
            <a:gdLst>
              <a:gd fmla="*/ 53 w 245" name="T0"/>
              <a:gd fmla="*/ 0 h 190" name="T1"/>
              <a:gd fmla="*/ 53 w 245" name="T2"/>
              <a:gd fmla="*/ 0 h 190" name="T3"/>
              <a:gd fmla="*/ 85 w 245" name="T4"/>
              <a:gd fmla="*/ 23 h 190" name="T5"/>
              <a:gd fmla="*/ 90 w 245" name="T6"/>
              <a:gd fmla="*/ 28 h 190" name="T7"/>
              <a:gd fmla="*/ 106 w 245" name="T8"/>
              <a:gd fmla="*/ 65 h 190" name="T9"/>
              <a:gd fmla="*/ 106 w 245" name="T10"/>
              <a:gd fmla="*/ 68 h 190" name="T11"/>
              <a:gd fmla="*/ 116 w 245" name="T12"/>
              <a:gd fmla="*/ 68 h 190" name="T13"/>
              <a:gd fmla="*/ 116 w 245" name="T14"/>
              <a:gd fmla="*/ 33 h 190" name="T15"/>
              <a:gd fmla="*/ 131 w 245" name="T16"/>
              <a:gd fmla="*/ 17 h 190" name="T17"/>
              <a:gd fmla="*/ 229 w 245" name="T18"/>
              <a:gd fmla="*/ 17 h 190" name="T19"/>
              <a:gd fmla="*/ 245 w 245" name="T20"/>
              <a:gd fmla="*/ 33 h 190" name="T21"/>
              <a:gd fmla="*/ 245 w 245" name="T22"/>
              <a:gd fmla="*/ 41 h 190" name="T23"/>
              <a:gd fmla="*/ 157 w 245" name="T24"/>
              <a:gd fmla="*/ 41 h 190" name="T25"/>
              <a:gd fmla="*/ 157 w 245" name="T26"/>
              <a:gd fmla="*/ 63 h 190" name="T27"/>
              <a:gd fmla="*/ 245 w 245" name="T28"/>
              <a:gd fmla="*/ 63 h 190" name="T29"/>
              <a:gd fmla="*/ 245 w 245" name="T30"/>
              <a:gd fmla="*/ 109 h 190" name="T31"/>
              <a:gd fmla="*/ 229 w 245" name="T32"/>
              <a:gd fmla="*/ 125 h 190" name="T33"/>
              <a:gd fmla="*/ 131 w 245" name="T34"/>
              <a:gd fmla="*/ 125 h 190" name="T35"/>
              <a:gd fmla="*/ 116 w 245" name="T36"/>
              <a:gd fmla="*/ 109 h 190" name="T37"/>
              <a:gd fmla="*/ 116 w 245" name="T38"/>
              <a:gd fmla="*/ 95 h 190" name="T39"/>
              <a:gd fmla="*/ 97 w 245" name="T40"/>
              <a:gd fmla="*/ 95 h 190" name="T41"/>
              <a:gd fmla="*/ 90 w 245" name="T42"/>
              <a:gd fmla="*/ 103 h 190" name="T43"/>
              <a:gd fmla="*/ 86 w 245" name="T44"/>
              <a:gd fmla="*/ 107 h 190" name="T45"/>
              <a:gd fmla="*/ 86 w 245" name="T46"/>
              <a:gd fmla="*/ 190 h 190" name="T47"/>
              <a:gd fmla="*/ 21 w 245" name="T48"/>
              <a:gd fmla="*/ 190 h 190" name="T49"/>
              <a:gd fmla="*/ 21 w 245" name="T50"/>
              <a:gd fmla="*/ 108 h 190" name="T51"/>
              <a:gd fmla="*/ 15 w 245" name="T52"/>
              <a:gd fmla="*/ 103 h 190" name="T53"/>
              <a:gd fmla="*/ 0 w 245" name="T54"/>
              <a:gd fmla="*/ 65 h 190" name="T55"/>
              <a:gd fmla="*/ 15 w 245" name="T56"/>
              <a:gd fmla="*/ 28 h 190" name="T57"/>
              <a:gd fmla="*/ 22 w 245" name="T58"/>
              <a:gd fmla="*/ 22 h 190" name="T59"/>
              <a:gd fmla="*/ 53 w 245" name="T60"/>
              <a:gd fmla="*/ 0 h 190" name="T61"/>
              <a:gd fmla="*/ 28 w 245" name="T62"/>
              <a:gd fmla="*/ 81 h 190" name="T63"/>
              <a:gd fmla="*/ 59 w 245" name="T64"/>
              <a:gd fmla="*/ 37 h 190" name="T65"/>
              <a:gd fmla="*/ 28 w 245" name="T66"/>
              <a:gd fmla="*/ 81 h 190" name="T67"/>
              <a:gd fmla="*/ 78 w 245" name="T68"/>
              <a:gd fmla="*/ 40 h 190" name="T69"/>
              <a:gd fmla="*/ 53 w 245" name="T70"/>
              <a:gd fmla="*/ 30 h 190" name="T71"/>
              <a:gd fmla="*/ 27 w 245" name="T72"/>
              <a:gd fmla="*/ 40 h 190" name="T73"/>
              <a:gd fmla="*/ 17 w 245" name="T74"/>
              <a:gd fmla="*/ 65 h 190" name="T75"/>
              <a:gd fmla="*/ 27 w 245" name="T76"/>
              <a:gd fmla="*/ 91 h 190" name="T77"/>
              <a:gd fmla="*/ 53 w 245" name="T78"/>
              <a:gd fmla="*/ 101 h 190" name="T79"/>
              <a:gd fmla="*/ 78 w 245" name="T80"/>
              <a:gd fmla="*/ 91 h 190" name="T81"/>
              <a:gd fmla="*/ 89 w 245" name="T82"/>
              <a:gd fmla="*/ 65 h 190" name="T83"/>
              <a:gd fmla="*/ 78 w 245" name="T84"/>
              <a:gd fmla="*/ 40 h 19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90" w="245"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68" y="0"/>
                  <a:pt x="81" y="10"/>
                  <a:pt x="85" y="23"/>
                </a:cubicBezTo>
                <a:cubicBezTo>
                  <a:pt x="87" y="25"/>
                  <a:pt x="88" y="26"/>
                  <a:pt x="90" y="28"/>
                </a:cubicBezTo>
                <a:cubicBezTo>
                  <a:pt x="100" y="38"/>
                  <a:pt x="106" y="51"/>
                  <a:pt x="106" y="65"/>
                </a:cubicBezTo>
                <a:cubicBezTo>
                  <a:pt x="106" y="66"/>
                  <a:pt x="106" y="67"/>
                  <a:pt x="10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25"/>
                  <a:pt x="123" y="17"/>
                  <a:pt x="131" y="17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7" y="17"/>
                  <a:pt x="245" y="25"/>
                  <a:pt x="245" y="33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63"/>
                  <a:pt x="157" y="63"/>
                  <a:pt x="157" y="63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245" y="118"/>
                  <a:pt x="237" y="125"/>
                  <a:pt x="229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23" y="125"/>
                  <a:pt x="116" y="118"/>
                  <a:pt x="116" y="109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5" y="98"/>
                  <a:pt x="93" y="100"/>
                  <a:pt x="90" y="103"/>
                </a:cubicBezTo>
                <a:cubicBezTo>
                  <a:pt x="89" y="104"/>
                  <a:pt x="88" y="105"/>
                  <a:pt x="86" y="107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21" y="190"/>
                  <a:pt x="21" y="190"/>
                  <a:pt x="21" y="19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9" y="106"/>
                  <a:pt x="17" y="105"/>
                  <a:pt x="15" y="103"/>
                </a:cubicBezTo>
                <a:cubicBezTo>
                  <a:pt x="6" y="93"/>
                  <a:pt x="0" y="80"/>
                  <a:pt x="0" y="65"/>
                </a:cubicBezTo>
                <a:cubicBezTo>
                  <a:pt x="0" y="51"/>
                  <a:pt x="6" y="38"/>
                  <a:pt x="15" y="28"/>
                </a:cubicBezTo>
                <a:cubicBezTo>
                  <a:pt x="17" y="26"/>
                  <a:pt x="20" y="24"/>
                  <a:pt x="22" y="22"/>
                </a:cubicBezTo>
                <a:cubicBezTo>
                  <a:pt x="27" y="9"/>
                  <a:pt x="39" y="0"/>
                  <a:pt x="53" y="0"/>
                </a:cubicBezTo>
                <a:close/>
                <a:moveTo>
                  <a:pt x="28" y="81"/>
                </a:moveTo>
                <a:cubicBezTo>
                  <a:pt x="31" y="60"/>
                  <a:pt x="43" y="46"/>
                  <a:pt x="59" y="37"/>
                </a:cubicBezTo>
                <a:cubicBezTo>
                  <a:pt x="33" y="37"/>
                  <a:pt x="17" y="60"/>
                  <a:pt x="28" y="81"/>
                </a:cubicBezTo>
                <a:close/>
                <a:moveTo>
                  <a:pt x="78" y="40"/>
                </a:moveTo>
                <a:cubicBezTo>
                  <a:pt x="72" y="34"/>
                  <a:pt x="63" y="30"/>
                  <a:pt x="53" y="30"/>
                </a:cubicBezTo>
                <a:cubicBezTo>
                  <a:pt x="43" y="30"/>
                  <a:pt x="34" y="34"/>
                  <a:pt x="27" y="40"/>
                </a:cubicBezTo>
                <a:cubicBezTo>
                  <a:pt x="21" y="47"/>
                  <a:pt x="17" y="56"/>
                  <a:pt x="17" y="65"/>
                </a:cubicBezTo>
                <a:cubicBezTo>
                  <a:pt x="17" y="75"/>
                  <a:pt x="21" y="84"/>
                  <a:pt x="27" y="91"/>
                </a:cubicBezTo>
                <a:cubicBezTo>
                  <a:pt x="34" y="97"/>
                  <a:pt x="43" y="101"/>
                  <a:pt x="53" y="101"/>
                </a:cubicBezTo>
                <a:cubicBezTo>
                  <a:pt x="63" y="101"/>
                  <a:pt x="72" y="97"/>
                  <a:pt x="78" y="91"/>
                </a:cubicBezTo>
                <a:cubicBezTo>
                  <a:pt x="85" y="84"/>
                  <a:pt x="89" y="75"/>
                  <a:pt x="89" y="65"/>
                </a:cubicBezTo>
                <a:cubicBezTo>
                  <a:pt x="89" y="56"/>
                  <a:pt x="85" y="47"/>
                  <a:pt x="78" y="4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Freeform 256"/>
          <p:cNvSpPr>
            <a:spLocks noEditPoints="1"/>
          </p:cNvSpPr>
          <p:nvPr/>
        </p:nvSpPr>
        <p:spPr bwMode="auto">
          <a:xfrm>
            <a:off x="923925" y="3133725"/>
            <a:ext cx="555625" cy="555625"/>
          </a:xfrm>
          <a:custGeom>
            <a:gdLst>
              <a:gd fmla="*/ 0 w 231" name="T0"/>
              <a:gd fmla="*/ 117 h 232" name="T1"/>
              <a:gd fmla="*/ 37 w 231" name="T2"/>
              <a:gd fmla="*/ 121 h 232" name="T3"/>
              <a:gd fmla="*/ 37 w 231" name="T4"/>
              <a:gd fmla="*/ 165 h 232" name="T5"/>
              <a:gd fmla="*/ 96 w 231" name="T6"/>
              <a:gd fmla="*/ 151 h 232" name="T7"/>
              <a:gd fmla="*/ 96 w 231" name="T8"/>
              <a:gd fmla="*/ 135 h 232" name="T9"/>
              <a:gd fmla="*/ 89 w 231" name="T10"/>
              <a:gd fmla="*/ 135 h 232" name="T11"/>
              <a:gd fmla="*/ 89 w 231" name="T12"/>
              <a:gd fmla="*/ 114 h 232" name="T13"/>
              <a:gd fmla="*/ 55 w 231" name="T14"/>
              <a:gd fmla="*/ 109 h 232" name="T15"/>
              <a:gd fmla="*/ 36 w 231" name="T16"/>
              <a:gd fmla="*/ 91 h 232" name="T17"/>
              <a:gd fmla="*/ 42 w 231" name="T18"/>
              <a:gd fmla="*/ 52 h 232" name="T19"/>
              <a:gd fmla="*/ 157 w 231" name="T20"/>
              <a:gd fmla="*/ 70 h 232" name="T21"/>
              <a:gd fmla="*/ 160 w 231" name="T22"/>
              <a:gd fmla="*/ 63 h 232" name="T23"/>
              <a:gd fmla="*/ 31 w 231" name="T24"/>
              <a:gd fmla="*/ 42 h 232" name="T25"/>
              <a:gd fmla="*/ 52 w 231" name="T26"/>
              <a:gd fmla="*/ 5 h 232" name="T27"/>
              <a:gd fmla="*/ 66 w 231" name="T28"/>
              <a:gd fmla="*/ 0 h 232" name="T29"/>
              <a:gd fmla="*/ 187 w 231" name="T30"/>
              <a:gd fmla="*/ 19 h 232" name="T31"/>
              <a:gd fmla="*/ 198 w 231" name="T32"/>
              <a:gd fmla="*/ 21 h 232" name="T33"/>
              <a:gd fmla="*/ 211 w 231" name="T34"/>
              <a:gd fmla="*/ 23 h 232" name="T35"/>
              <a:gd fmla="*/ 231 w 231" name="T36"/>
              <a:gd fmla="*/ 26 h 232" name="T37"/>
              <a:gd fmla="*/ 230 w 231" name="T38"/>
              <a:gd fmla="*/ 44 h 232" name="T39"/>
              <a:gd fmla="*/ 208 w 231" name="T40"/>
              <a:gd fmla="*/ 69 h 232" name="T41"/>
              <a:gd fmla="*/ 198 w 231" name="T42"/>
              <a:gd fmla="*/ 67 h 232" name="T43"/>
              <a:gd fmla="*/ 203 w 231" name="T44"/>
              <a:gd fmla="*/ 37 h 232" name="T45"/>
              <a:gd fmla="*/ 221 w 231" name="T46"/>
              <a:gd fmla="*/ 40 h 232" name="T47"/>
              <a:gd fmla="*/ 222 w 231" name="T48"/>
              <a:gd fmla="*/ 34 h 232" name="T49"/>
              <a:gd fmla="*/ 194 w 231" name="T50"/>
              <a:gd fmla="*/ 29 h 232" name="T51"/>
              <a:gd fmla="*/ 193 w 231" name="T52"/>
              <a:gd fmla="*/ 30 h 232" name="T53"/>
              <a:gd fmla="*/ 174 w 231" name="T54"/>
              <a:gd fmla="*/ 53 h 232" name="T55"/>
              <a:gd fmla="*/ 181 w 231" name="T56"/>
              <a:gd fmla="*/ 80 h 232" name="T57"/>
              <a:gd fmla="*/ 164 w 231" name="T58"/>
              <a:gd fmla="*/ 105 h 232" name="T59"/>
              <a:gd fmla="*/ 157 w 231" name="T60"/>
              <a:gd fmla="*/ 96 h 232" name="T61"/>
              <a:gd fmla="*/ 155 w 231" name="T62"/>
              <a:gd fmla="*/ 108 h 232" name="T63"/>
              <a:gd fmla="*/ 174 w 231" name="T64"/>
              <a:gd fmla="*/ 128 h 232" name="T65"/>
              <a:gd fmla="*/ 124 w 231" name="T66"/>
              <a:gd fmla="*/ 120 h 232" name="T67"/>
              <a:gd fmla="*/ 124 w 231" name="T68"/>
              <a:gd fmla="*/ 135 h 232" name="T69"/>
              <a:gd fmla="*/ 117 w 231" name="T70"/>
              <a:gd fmla="*/ 135 h 232" name="T71"/>
              <a:gd fmla="*/ 117 w 231" name="T72"/>
              <a:gd fmla="*/ 164 h 232" name="T73"/>
              <a:gd fmla="*/ 37 w 231" name="T74"/>
              <a:gd fmla="*/ 183 h 232" name="T75"/>
              <a:gd fmla="*/ 37 w 231" name="T76"/>
              <a:gd fmla="*/ 226 h 232" name="T77"/>
              <a:gd fmla="*/ 0 w 231" name="T78"/>
              <a:gd fmla="*/ 232 h 232" name="T79"/>
              <a:gd fmla="*/ 0 w 231" name="T80"/>
              <a:gd fmla="*/ 117 h 232" name="T81"/>
              <a:gd fmla="*/ 170 w 231" name="T82"/>
              <a:gd fmla="*/ 67 h 232" name="T83"/>
              <a:gd fmla="*/ 163 w 231" name="T84"/>
              <a:gd fmla="*/ 78 h 232" name="T85"/>
              <a:gd fmla="*/ 166 w 231" name="T86"/>
              <a:gd fmla="*/ 90 h 232" name="T87"/>
              <a:gd fmla="*/ 174 w 231" name="T88"/>
              <a:gd fmla="*/ 79 h 232" name="T89"/>
              <a:gd fmla="*/ 170 w 231" name="T90"/>
              <a:gd fmla="*/ 67 h 232" name="T91"/>
              <a:gd fmla="*/ 169 w 231" name="T92"/>
              <a:gd fmla="*/ 123 h 232" name="T93"/>
              <a:gd fmla="*/ 176 w 231" name="T94"/>
              <a:gd fmla="*/ 129 h 232" name="T95"/>
              <a:gd fmla="*/ 198 w 231" name="T96"/>
              <a:gd fmla="*/ 115 h 232" name="T97"/>
              <a:gd fmla="*/ 205 w 231" name="T98"/>
              <a:gd fmla="*/ 74 h 232" name="T99"/>
              <a:gd fmla="*/ 196 w 231" name="T100"/>
              <a:gd fmla="*/ 72 h 232" name="T101"/>
              <a:gd fmla="*/ 190 w 231" name="T102"/>
              <a:gd fmla="*/ 110 h 232" name="T103"/>
              <a:gd fmla="*/ 169 w 231" name="T104"/>
              <a:gd fmla="*/ 123 h 232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31" w="231">
                <a:moveTo>
                  <a:pt x="0" y="117"/>
                </a:moveTo>
                <a:cubicBezTo>
                  <a:pt x="37" y="121"/>
                  <a:pt x="37" y="121"/>
                  <a:pt x="37" y="121"/>
                </a:cubicBezTo>
                <a:cubicBezTo>
                  <a:pt x="37" y="165"/>
                  <a:pt x="37" y="165"/>
                  <a:pt x="37" y="165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36" y="91"/>
                  <a:pt x="36" y="91"/>
                  <a:pt x="36" y="91"/>
                </a:cubicBezTo>
                <a:cubicBezTo>
                  <a:pt x="42" y="52"/>
                  <a:pt x="42" y="52"/>
                  <a:pt x="42" y="52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8" y="68"/>
                  <a:pt x="159" y="65"/>
                  <a:pt x="160" y="63"/>
                </a:cubicBezTo>
                <a:cubicBezTo>
                  <a:pt x="31" y="42"/>
                  <a:pt x="31" y="42"/>
                  <a:pt x="31" y="42"/>
                </a:cubicBezTo>
                <a:cubicBezTo>
                  <a:pt x="52" y="5"/>
                  <a:pt x="52" y="5"/>
                  <a:pt x="52" y="5"/>
                </a:cubicBezTo>
                <a:cubicBezTo>
                  <a:pt x="66" y="0"/>
                  <a:pt x="66" y="0"/>
                  <a:pt x="66" y="0"/>
                </a:cubicBezTo>
                <a:cubicBezTo>
                  <a:pt x="187" y="19"/>
                  <a:pt x="187" y="19"/>
                  <a:pt x="187" y="19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31" y="26"/>
                  <a:pt x="231" y="26"/>
                  <a:pt x="231" y="26"/>
                </a:cubicBezTo>
                <a:cubicBezTo>
                  <a:pt x="230" y="44"/>
                  <a:pt x="230" y="44"/>
                  <a:pt x="230" y="44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198" y="67"/>
                  <a:pt x="198" y="67"/>
                  <a:pt x="198" y="67"/>
                </a:cubicBezTo>
                <a:cubicBezTo>
                  <a:pt x="203" y="37"/>
                  <a:pt x="203" y="37"/>
                  <a:pt x="203" y="37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2" y="34"/>
                  <a:pt x="222" y="34"/>
                  <a:pt x="222" y="34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193" y="30"/>
                  <a:pt x="193" y="30"/>
                  <a:pt x="193" y="30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80" y="55"/>
                  <a:pt x="183" y="67"/>
                  <a:pt x="181" y="80"/>
                </a:cubicBezTo>
                <a:cubicBezTo>
                  <a:pt x="178" y="95"/>
                  <a:pt x="171" y="106"/>
                  <a:pt x="164" y="105"/>
                </a:cubicBezTo>
                <a:cubicBezTo>
                  <a:pt x="161" y="104"/>
                  <a:pt x="158" y="101"/>
                  <a:pt x="157" y="96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7" y="164"/>
                  <a:pt x="117" y="164"/>
                  <a:pt x="117" y="164"/>
                </a:cubicBezTo>
                <a:cubicBezTo>
                  <a:pt x="37" y="183"/>
                  <a:pt x="37" y="183"/>
                  <a:pt x="37" y="183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117"/>
                  <a:pt x="0" y="117"/>
                  <a:pt x="0" y="117"/>
                </a:cubicBezTo>
                <a:close/>
                <a:moveTo>
                  <a:pt x="170" y="67"/>
                </a:moveTo>
                <a:cubicBezTo>
                  <a:pt x="167" y="67"/>
                  <a:pt x="164" y="71"/>
                  <a:pt x="163" y="78"/>
                </a:cubicBezTo>
                <a:cubicBezTo>
                  <a:pt x="162" y="84"/>
                  <a:pt x="163" y="89"/>
                  <a:pt x="166" y="90"/>
                </a:cubicBezTo>
                <a:cubicBezTo>
                  <a:pt x="169" y="90"/>
                  <a:pt x="173" y="86"/>
                  <a:pt x="174" y="79"/>
                </a:cubicBezTo>
                <a:cubicBezTo>
                  <a:pt x="175" y="73"/>
                  <a:pt x="173" y="68"/>
                  <a:pt x="170" y="67"/>
                </a:cubicBezTo>
                <a:close/>
                <a:moveTo>
                  <a:pt x="169" y="123"/>
                </a:moveTo>
                <a:cubicBezTo>
                  <a:pt x="176" y="129"/>
                  <a:pt x="176" y="129"/>
                  <a:pt x="176" y="129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0" y="110"/>
                  <a:pt x="190" y="110"/>
                  <a:pt x="190" y="110"/>
                </a:cubicBezTo>
                <a:lnTo>
                  <a:pt x="169" y="12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Freeform 258"/>
          <p:cNvSpPr>
            <a:spLocks noEditPoints="1"/>
          </p:cNvSpPr>
          <p:nvPr/>
        </p:nvSpPr>
        <p:spPr bwMode="auto">
          <a:xfrm>
            <a:off x="4610100" y="6119813"/>
            <a:ext cx="622300" cy="485775"/>
          </a:xfrm>
          <a:custGeom>
            <a:gdLst>
              <a:gd fmla="*/ 6 w 260" name="T0"/>
              <a:gd fmla="*/ 111 h 203" name="T1"/>
              <a:gd fmla="*/ 28 w 260" name="T2"/>
              <a:gd fmla="*/ 106 h 203" name="T3"/>
              <a:gd fmla="*/ 28 w 260" name="T4"/>
              <a:gd fmla="*/ 103 h 203" name="T5"/>
              <a:gd fmla="*/ 38 w 260" name="T6"/>
              <a:gd fmla="*/ 90 h 203" name="T7"/>
              <a:gd fmla="*/ 59 w 260" name="T8"/>
              <a:gd fmla="*/ 41 h 203" name="T9"/>
              <a:gd fmla="*/ 51 w 260" name="T10"/>
              <a:gd fmla="*/ 35 h 203" name="T11"/>
              <a:gd fmla="*/ 87 w 260" name="T12"/>
              <a:gd fmla="*/ 9 h 203" name="T13"/>
              <a:gd fmla="*/ 131 w 260" name="T14"/>
              <a:gd fmla="*/ 0 h 203" name="T15"/>
              <a:gd fmla="*/ 173 w 260" name="T16"/>
              <a:gd fmla="*/ 9 h 203" name="T17"/>
              <a:gd fmla="*/ 207 w 260" name="T18"/>
              <a:gd fmla="*/ 34 h 203" name="T19"/>
              <a:gd fmla="*/ 201 w 260" name="T20"/>
              <a:gd fmla="*/ 40 h 203" name="T21"/>
              <a:gd fmla="*/ 225 w 260" name="T22"/>
              <a:gd fmla="*/ 91 h 203" name="T23"/>
              <a:gd fmla="*/ 232 w 260" name="T24"/>
              <a:gd fmla="*/ 103 h 203" name="T25"/>
              <a:gd fmla="*/ 232 w 260" name="T26"/>
              <a:gd fmla="*/ 106 h 203" name="T27"/>
              <a:gd fmla="*/ 254 w 260" name="T28"/>
              <a:gd fmla="*/ 111 h 203" name="T29"/>
              <a:gd fmla="*/ 254 w 260" name="T30"/>
              <a:gd fmla="*/ 177 h 203" name="T31"/>
              <a:gd fmla="*/ 232 w 260" name="T32"/>
              <a:gd fmla="*/ 184 h 203" name="T33"/>
              <a:gd fmla="*/ 232 w 260" name="T34"/>
              <a:gd fmla="*/ 189 h 203" name="T35"/>
              <a:gd fmla="*/ 219 w 260" name="T36"/>
              <a:gd fmla="*/ 203 h 203" name="T37"/>
              <a:gd fmla="*/ 219 w 260" name="T38"/>
              <a:gd fmla="*/ 203 h 203" name="T39"/>
              <a:gd fmla="*/ 206 w 260" name="T40"/>
              <a:gd fmla="*/ 189 h 203" name="T41"/>
              <a:gd fmla="*/ 206 w 260" name="T42"/>
              <a:gd fmla="*/ 103 h 203" name="T43"/>
              <a:gd fmla="*/ 211 w 260" name="T44"/>
              <a:gd fmla="*/ 93 h 203" name="T45"/>
              <a:gd fmla="*/ 190 w 260" name="T46"/>
              <a:gd fmla="*/ 50 h 203" name="T47"/>
              <a:gd fmla="*/ 184 w 260" name="T48"/>
              <a:gd fmla="*/ 56 h 203" name="T49"/>
              <a:gd fmla="*/ 159 w 260" name="T50"/>
              <a:gd fmla="*/ 39 h 203" name="T51"/>
              <a:gd fmla="*/ 130 w 260" name="T52"/>
              <a:gd fmla="*/ 32 h 203" name="T53"/>
              <a:gd fmla="*/ 100 w 260" name="T54"/>
              <a:gd fmla="*/ 39 h 203" name="T55"/>
              <a:gd fmla="*/ 76 w 260" name="T56"/>
              <a:gd fmla="*/ 56 h 203" name="T57"/>
              <a:gd fmla="*/ 70 w 260" name="T58"/>
              <a:gd fmla="*/ 51 h 203" name="T59"/>
              <a:gd fmla="*/ 52 w 260" name="T60"/>
              <a:gd fmla="*/ 96 h 203" name="T61"/>
              <a:gd fmla="*/ 54 w 260" name="T62"/>
              <a:gd fmla="*/ 103 h 203" name="T63"/>
              <a:gd fmla="*/ 54 w 260" name="T64"/>
              <a:gd fmla="*/ 189 h 203" name="T65"/>
              <a:gd fmla="*/ 41 w 260" name="T66"/>
              <a:gd fmla="*/ 203 h 203" name="T67"/>
              <a:gd fmla="*/ 41 w 260" name="T68"/>
              <a:gd fmla="*/ 203 h 203" name="T69"/>
              <a:gd fmla="*/ 28 w 260" name="T70"/>
              <a:gd fmla="*/ 189 h 203" name="T71"/>
              <a:gd fmla="*/ 28 w 260" name="T72"/>
              <a:gd fmla="*/ 184 h 203" name="T73"/>
              <a:gd fmla="*/ 6 w 260" name="T74"/>
              <a:gd fmla="*/ 177 h 203" name="T75"/>
              <a:gd fmla="*/ 6 w 260" name="T76"/>
              <a:gd fmla="*/ 111 h 203" name="T77"/>
              <a:gd fmla="*/ 201 w 260" name="T78"/>
              <a:gd fmla="*/ 113 h 203" name="T79"/>
              <a:gd fmla="*/ 194 w 260" name="T80"/>
              <a:gd fmla="*/ 120 h 203" name="T81"/>
              <a:gd fmla="*/ 194 w 260" name="T82"/>
              <a:gd fmla="*/ 171 h 203" name="T83"/>
              <a:gd fmla="*/ 201 w 260" name="T84"/>
              <a:gd fmla="*/ 177 h 203" name="T85"/>
              <a:gd fmla="*/ 201 w 260" name="T86"/>
              <a:gd fmla="*/ 113 h 203" name="T87"/>
              <a:gd fmla="*/ 60 w 260" name="T88"/>
              <a:gd fmla="*/ 113 h 203" name="T89"/>
              <a:gd fmla="*/ 60 w 260" name="T90"/>
              <a:gd fmla="*/ 177 h 203" name="T91"/>
              <a:gd fmla="*/ 66 w 260" name="T92"/>
              <a:gd fmla="*/ 171 h 203" name="T93"/>
              <a:gd fmla="*/ 66 w 260" name="T94"/>
              <a:gd fmla="*/ 120 h 203" name="T95"/>
              <a:gd fmla="*/ 60 w 260" name="T96"/>
              <a:gd fmla="*/ 113 h 2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03" w="260">
                <a:moveTo>
                  <a:pt x="6" y="111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97"/>
                  <a:pt x="32" y="92"/>
                  <a:pt x="38" y="90"/>
                </a:cubicBezTo>
                <a:cubicBezTo>
                  <a:pt x="40" y="70"/>
                  <a:pt x="48" y="54"/>
                  <a:pt x="5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61" y="24"/>
                  <a:pt x="73" y="15"/>
                  <a:pt x="87" y="9"/>
                </a:cubicBezTo>
                <a:cubicBezTo>
                  <a:pt x="101" y="3"/>
                  <a:pt x="116" y="0"/>
                  <a:pt x="131" y="0"/>
                </a:cubicBezTo>
                <a:cubicBezTo>
                  <a:pt x="144" y="0"/>
                  <a:pt x="159" y="3"/>
                  <a:pt x="173" y="9"/>
                </a:cubicBezTo>
                <a:cubicBezTo>
                  <a:pt x="185" y="15"/>
                  <a:pt x="197" y="23"/>
                  <a:pt x="207" y="34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13" y="53"/>
                  <a:pt x="222" y="70"/>
                  <a:pt x="225" y="91"/>
                </a:cubicBezTo>
                <a:cubicBezTo>
                  <a:pt x="229" y="93"/>
                  <a:pt x="232" y="98"/>
                  <a:pt x="232" y="103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60" y="133"/>
                  <a:pt x="260" y="155"/>
                  <a:pt x="254" y="177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97"/>
                  <a:pt x="227" y="203"/>
                  <a:pt x="219" y="203"/>
                </a:cubicBezTo>
                <a:cubicBezTo>
                  <a:pt x="219" y="203"/>
                  <a:pt x="219" y="203"/>
                  <a:pt x="219" y="203"/>
                </a:cubicBezTo>
                <a:cubicBezTo>
                  <a:pt x="212" y="203"/>
                  <a:pt x="206" y="197"/>
                  <a:pt x="206" y="189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6" y="99"/>
                  <a:pt x="208" y="95"/>
                  <a:pt x="211" y="93"/>
                </a:cubicBezTo>
                <a:cubicBezTo>
                  <a:pt x="208" y="75"/>
                  <a:pt x="200" y="61"/>
                  <a:pt x="190" y="50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7" y="49"/>
                  <a:pt x="168" y="43"/>
                  <a:pt x="159" y="39"/>
                </a:cubicBezTo>
                <a:cubicBezTo>
                  <a:pt x="150" y="35"/>
                  <a:pt x="139" y="33"/>
                  <a:pt x="130" y="32"/>
                </a:cubicBezTo>
                <a:cubicBezTo>
                  <a:pt x="120" y="32"/>
                  <a:pt x="110" y="34"/>
                  <a:pt x="100" y="39"/>
                </a:cubicBezTo>
                <a:cubicBezTo>
                  <a:pt x="91" y="43"/>
                  <a:pt x="83" y="49"/>
                  <a:pt x="76" y="56"/>
                </a:cubicBezTo>
                <a:cubicBezTo>
                  <a:pt x="70" y="51"/>
                  <a:pt x="70" y="51"/>
                  <a:pt x="70" y="51"/>
                </a:cubicBezTo>
                <a:cubicBezTo>
                  <a:pt x="60" y="62"/>
                  <a:pt x="53" y="77"/>
                  <a:pt x="52" y="96"/>
                </a:cubicBezTo>
                <a:cubicBezTo>
                  <a:pt x="53" y="98"/>
                  <a:pt x="54" y="100"/>
                  <a:pt x="54" y="103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7"/>
                  <a:pt x="48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34" y="203"/>
                  <a:pt x="28" y="197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6" y="177"/>
                  <a:pt x="6" y="177"/>
                  <a:pt x="6" y="177"/>
                </a:cubicBezTo>
                <a:cubicBezTo>
                  <a:pt x="0" y="155"/>
                  <a:pt x="0" y="133"/>
                  <a:pt x="6" y="111"/>
                </a:cubicBezTo>
                <a:close/>
                <a:moveTo>
                  <a:pt x="201" y="113"/>
                </a:moveTo>
                <a:cubicBezTo>
                  <a:pt x="194" y="120"/>
                  <a:pt x="194" y="120"/>
                  <a:pt x="194" y="120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201" y="177"/>
                  <a:pt x="201" y="177"/>
                  <a:pt x="201" y="177"/>
                </a:cubicBezTo>
                <a:cubicBezTo>
                  <a:pt x="201" y="113"/>
                  <a:pt x="201" y="113"/>
                  <a:pt x="201" y="113"/>
                </a:cubicBezTo>
                <a:close/>
                <a:moveTo>
                  <a:pt x="60" y="113"/>
                </a:moveTo>
                <a:cubicBezTo>
                  <a:pt x="60" y="177"/>
                  <a:pt x="60" y="177"/>
                  <a:pt x="60" y="177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6" y="120"/>
                  <a:pt x="66" y="120"/>
                  <a:pt x="66" y="120"/>
                </a:cubicBezTo>
                <a:lnTo>
                  <a:pt x="60" y="11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Freeform 259"/>
          <p:cNvSpPr>
            <a:spLocks noEditPoints="1"/>
          </p:cNvSpPr>
          <p:nvPr/>
        </p:nvSpPr>
        <p:spPr bwMode="auto">
          <a:xfrm>
            <a:off x="3781425" y="2374900"/>
            <a:ext cx="682625" cy="700088"/>
          </a:xfrm>
          <a:custGeom>
            <a:gdLst>
              <a:gd fmla="*/ 276 w 285" name="T0"/>
              <a:gd fmla="*/ 0 h 292" name="T1"/>
              <a:gd fmla="*/ 285 w 285" name="T2"/>
              <a:gd fmla="*/ 7 h 292" name="T3"/>
              <a:gd fmla="*/ 284 w 285" name="T4"/>
              <a:gd fmla="*/ 16 h 292" name="T5"/>
              <a:gd fmla="*/ 274 w 285" name="T6"/>
              <a:gd fmla="*/ 17 h 292" name="T7"/>
              <a:gd fmla="*/ 261 w 285" name="T8"/>
              <a:gd fmla="*/ 45 h 292" name="T9"/>
              <a:gd fmla="*/ 253 w 285" name="T10"/>
              <a:gd fmla="*/ 44 h 292" name="T11"/>
              <a:gd fmla="*/ 195 w 285" name="T12"/>
              <a:gd fmla="*/ 108 h 292" name="T13"/>
              <a:gd fmla="*/ 197 w 285" name="T14"/>
              <a:gd fmla="*/ 128 h 292" name="T15"/>
              <a:gd fmla="*/ 221 w 285" name="T16"/>
              <a:gd fmla="*/ 128 h 292" name="T17"/>
              <a:gd fmla="*/ 191 w 285" name="T18"/>
              <a:gd fmla="*/ 154 h 292" name="T19"/>
              <a:gd fmla="*/ 162 w 285" name="T20"/>
              <a:gd fmla="*/ 219 h 292" name="T21"/>
              <a:gd fmla="*/ 69 w 285" name="T22"/>
              <a:gd fmla="*/ 130 h 292" name="T23"/>
              <a:gd fmla="*/ 133 w 285" name="T24"/>
              <a:gd fmla="*/ 97 h 292" name="T25"/>
              <a:gd fmla="*/ 166 w 285" name="T26"/>
              <a:gd fmla="*/ 47 h 292" name="T27"/>
              <a:gd fmla="*/ 167 w 285" name="T28"/>
              <a:gd fmla="*/ 58 h 292" name="T29"/>
              <a:gd fmla="*/ 176 w 285" name="T30"/>
              <a:gd fmla="*/ 90 h 292" name="T31"/>
              <a:gd fmla="*/ 238 w 285" name="T32"/>
              <a:gd fmla="*/ 30 h 292" name="T33"/>
              <a:gd fmla="*/ 235 w 285" name="T34"/>
              <a:gd fmla="*/ 22 h 292" name="T35"/>
              <a:gd fmla="*/ 268 w 285" name="T36"/>
              <a:gd fmla="*/ 1 h 292" name="T37"/>
              <a:gd fmla="*/ 276 w 285" name="T38"/>
              <a:gd fmla="*/ 0 h 292" name="T39"/>
              <a:gd fmla="*/ 133 w 285" name="T40"/>
              <a:gd fmla="*/ 127 h 292" name="T41"/>
              <a:gd fmla="*/ 128 w 285" name="T42"/>
              <a:gd fmla="*/ 132 h 292" name="T43"/>
              <a:gd fmla="*/ 155 w 285" name="T44"/>
              <a:gd fmla="*/ 156 h 292" name="T45"/>
              <a:gd fmla="*/ 160 w 285" name="T46"/>
              <a:gd fmla="*/ 151 h 292" name="T47"/>
              <a:gd fmla="*/ 133 w 285" name="T48"/>
              <a:gd fmla="*/ 127 h 292" name="T49"/>
              <a:gd fmla="*/ 149 w 285" name="T50"/>
              <a:gd fmla="*/ 108 h 292" name="T51"/>
              <a:gd fmla="*/ 144 w 285" name="T52"/>
              <a:gd fmla="*/ 113 h 292" name="T53"/>
              <a:gd fmla="*/ 171 w 285" name="T54"/>
              <a:gd fmla="*/ 138 h 292" name="T55"/>
              <a:gd fmla="*/ 176 w 285" name="T56"/>
              <a:gd fmla="*/ 132 h 292" name="T57"/>
              <a:gd fmla="*/ 149 w 285" name="T58"/>
              <a:gd fmla="*/ 108 h 292" name="T59"/>
              <a:gd fmla="*/ 98 w 285" name="T60"/>
              <a:gd fmla="*/ 165 h 292" name="T61"/>
              <a:gd fmla="*/ 87 w 285" name="T62"/>
              <a:gd fmla="*/ 176 h 292" name="T63"/>
              <a:gd fmla="*/ 116 w 285" name="T64"/>
              <a:gd fmla="*/ 203 h 292" name="T65"/>
              <a:gd fmla="*/ 126 w 285" name="T66"/>
              <a:gd fmla="*/ 192 h 292" name="T67"/>
              <a:gd fmla="*/ 152 w 285" name="T68"/>
              <a:gd fmla="*/ 184 h 292" name="T69"/>
              <a:gd fmla="*/ 153 w 285" name="T70"/>
              <a:gd fmla="*/ 184 h 292" name="T71"/>
              <a:gd fmla="*/ 154 w 285" name="T72"/>
              <a:gd fmla="*/ 183 h 292" name="T73"/>
              <a:gd fmla="*/ 155 w 285" name="T74"/>
              <a:gd fmla="*/ 181 h 292" name="T75"/>
              <a:gd fmla="*/ 158 w 285" name="T76"/>
              <a:gd fmla="*/ 182 h 292" name="T77"/>
              <a:gd fmla="*/ 164 w 285" name="T78"/>
              <a:gd fmla="*/ 169 h 292" name="T79"/>
              <a:gd fmla="*/ 154 w 285" name="T80"/>
              <a:gd fmla="*/ 164 h 292" name="T81"/>
              <a:gd fmla="*/ 148 w 285" name="T82"/>
              <a:gd fmla="*/ 177 h 292" name="T83"/>
              <a:gd fmla="*/ 150 w 285" name="T84"/>
              <a:gd fmla="*/ 178 h 292" name="T85"/>
              <a:gd fmla="*/ 149 w 285" name="T86"/>
              <a:gd fmla="*/ 179 h 292" name="T87"/>
              <a:gd fmla="*/ 122 w 285" name="T88"/>
              <a:gd fmla="*/ 187 h 292" name="T89"/>
              <a:gd fmla="*/ 98 w 285" name="T90"/>
              <a:gd fmla="*/ 165 h 29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92" w="285">
                <a:moveTo>
                  <a:pt x="276" y="0"/>
                </a:moveTo>
                <a:cubicBezTo>
                  <a:pt x="285" y="7"/>
                  <a:pt x="285" y="7"/>
                  <a:pt x="285" y="7"/>
                </a:cubicBezTo>
                <a:cubicBezTo>
                  <a:pt x="284" y="16"/>
                  <a:pt x="284" y="16"/>
                  <a:pt x="284" y="16"/>
                </a:cubicBezTo>
                <a:cubicBezTo>
                  <a:pt x="274" y="17"/>
                  <a:pt x="274" y="17"/>
                  <a:pt x="274" y="17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195" y="108"/>
                  <a:pt x="195" y="108"/>
                  <a:pt x="195" y="108"/>
                </a:cubicBezTo>
                <a:cubicBezTo>
                  <a:pt x="191" y="119"/>
                  <a:pt x="193" y="124"/>
                  <a:pt x="197" y="128"/>
                </a:cubicBezTo>
                <a:cubicBezTo>
                  <a:pt x="208" y="138"/>
                  <a:pt x="221" y="126"/>
                  <a:pt x="221" y="128"/>
                </a:cubicBezTo>
                <a:cubicBezTo>
                  <a:pt x="224" y="152"/>
                  <a:pt x="201" y="150"/>
                  <a:pt x="191" y="154"/>
                </a:cubicBezTo>
                <a:cubicBezTo>
                  <a:pt x="161" y="168"/>
                  <a:pt x="181" y="188"/>
                  <a:pt x="162" y="219"/>
                </a:cubicBezTo>
                <a:cubicBezTo>
                  <a:pt x="122" y="292"/>
                  <a:pt x="0" y="177"/>
                  <a:pt x="69" y="130"/>
                </a:cubicBezTo>
                <a:cubicBezTo>
                  <a:pt x="99" y="110"/>
                  <a:pt x="124" y="127"/>
                  <a:pt x="133" y="97"/>
                </a:cubicBezTo>
                <a:cubicBezTo>
                  <a:pt x="139" y="81"/>
                  <a:pt x="150" y="47"/>
                  <a:pt x="166" y="47"/>
                </a:cubicBezTo>
                <a:cubicBezTo>
                  <a:pt x="172" y="48"/>
                  <a:pt x="169" y="54"/>
                  <a:pt x="167" y="58"/>
                </a:cubicBezTo>
                <a:cubicBezTo>
                  <a:pt x="163" y="68"/>
                  <a:pt x="161" y="82"/>
                  <a:pt x="176" y="90"/>
                </a:cubicBezTo>
                <a:cubicBezTo>
                  <a:pt x="238" y="30"/>
                  <a:pt x="238" y="30"/>
                  <a:pt x="238" y="3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68" y="1"/>
                  <a:pt x="268" y="1"/>
                  <a:pt x="268" y="1"/>
                </a:cubicBezTo>
                <a:cubicBezTo>
                  <a:pt x="276" y="0"/>
                  <a:pt x="276" y="0"/>
                  <a:pt x="276" y="0"/>
                </a:cubicBezTo>
                <a:close/>
                <a:moveTo>
                  <a:pt x="133" y="127"/>
                </a:moveTo>
                <a:cubicBezTo>
                  <a:pt x="128" y="132"/>
                  <a:pt x="128" y="132"/>
                  <a:pt x="128" y="132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60" y="151"/>
                  <a:pt x="160" y="151"/>
                  <a:pt x="160" y="151"/>
                </a:cubicBezTo>
                <a:cubicBezTo>
                  <a:pt x="133" y="127"/>
                  <a:pt x="133" y="127"/>
                  <a:pt x="133" y="127"/>
                </a:cubicBezTo>
                <a:close/>
                <a:moveTo>
                  <a:pt x="149" y="108"/>
                </a:moveTo>
                <a:cubicBezTo>
                  <a:pt x="144" y="113"/>
                  <a:pt x="144" y="113"/>
                  <a:pt x="144" y="113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49" y="108"/>
                  <a:pt x="149" y="108"/>
                  <a:pt x="149" y="108"/>
                </a:cubicBezTo>
                <a:close/>
                <a:moveTo>
                  <a:pt x="98" y="165"/>
                </a:moveTo>
                <a:cubicBezTo>
                  <a:pt x="87" y="176"/>
                  <a:pt x="87" y="176"/>
                  <a:pt x="87" y="176"/>
                </a:cubicBezTo>
                <a:cubicBezTo>
                  <a:pt x="116" y="203"/>
                  <a:pt x="116" y="203"/>
                  <a:pt x="116" y="203"/>
                </a:cubicBezTo>
                <a:cubicBezTo>
                  <a:pt x="126" y="192"/>
                  <a:pt x="126" y="192"/>
                  <a:pt x="126" y="192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8" y="182"/>
                  <a:pt x="158" y="182"/>
                  <a:pt x="158" y="182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54" y="164"/>
                  <a:pt x="154" y="164"/>
                  <a:pt x="154" y="164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22" y="187"/>
                  <a:pt x="122" y="187"/>
                  <a:pt x="122" y="187"/>
                </a:cubicBezTo>
                <a:lnTo>
                  <a:pt x="98" y="16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Freeform 260"/>
          <p:cNvSpPr>
            <a:spLocks noEditPoints="1"/>
          </p:cNvSpPr>
          <p:nvPr/>
        </p:nvSpPr>
        <p:spPr bwMode="auto">
          <a:xfrm>
            <a:off x="3868738" y="5299075"/>
            <a:ext cx="587375" cy="611188"/>
          </a:xfrm>
          <a:custGeom>
            <a:gdLst>
              <a:gd fmla="*/ 59 w 422" name="T0"/>
              <a:gd fmla="*/ 184 h 438" name="T1"/>
              <a:gd fmla="*/ 69 w 422" name="T2"/>
              <a:gd fmla="*/ 174 h 438" name="T3"/>
              <a:gd fmla="*/ 11 w 422" name="T4"/>
              <a:gd fmla="*/ 112 h 438" name="T5"/>
              <a:gd fmla="*/ 0 w 422" name="T6"/>
              <a:gd fmla="*/ 101 h 438" name="T7"/>
              <a:gd fmla="*/ 11 w 422" name="T8"/>
              <a:gd fmla="*/ 93 h 438" name="T9"/>
              <a:gd fmla="*/ 100 w 422" name="T10"/>
              <a:gd fmla="*/ 9 h 438" name="T11"/>
              <a:gd fmla="*/ 110 w 422" name="T12"/>
              <a:gd fmla="*/ 0 h 438" name="T13"/>
              <a:gd fmla="*/ 119 w 422" name="T14"/>
              <a:gd fmla="*/ 10 h 438" name="T15"/>
              <a:gd fmla="*/ 179 w 422" name="T16"/>
              <a:gd fmla="*/ 72 h 438" name="T17"/>
              <a:gd fmla="*/ 188 w 422" name="T18"/>
              <a:gd fmla="*/ 64 h 438" name="T19"/>
              <a:gd fmla="*/ 291 w 422" name="T20"/>
              <a:gd fmla="*/ 172 h 438" name="T21"/>
              <a:gd fmla="*/ 315 w 422" name="T22"/>
              <a:gd fmla="*/ 248 h 438" name="T23"/>
              <a:gd fmla="*/ 339 w 422" name="T24"/>
              <a:gd fmla="*/ 273 h 438" name="T25"/>
              <a:gd fmla="*/ 260 w 422" name="T26"/>
              <a:gd fmla="*/ 347 h 438" name="T27"/>
              <a:gd fmla="*/ 236 w 422" name="T28"/>
              <a:gd fmla="*/ 323 h 438" name="T29"/>
              <a:gd fmla="*/ 164 w 422" name="T30"/>
              <a:gd fmla="*/ 296 h 438" name="T31"/>
              <a:gd fmla="*/ 59 w 422" name="T32"/>
              <a:gd fmla="*/ 184 h 438" name="T33"/>
              <a:gd fmla="*/ 59 w 422" name="T34"/>
              <a:gd fmla="*/ 184 h 438" name="T35"/>
              <a:gd fmla="*/ 95 w 422" name="T36"/>
              <a:gd fmla="*/ 84 h 438" name="T37"/>
              <a:gd fmla="*/ 107 w 422" name="T38"/>
              <a:gd fmla="*/ 98 h 438" name="T39"/>
              <a:gd fmla="*/ 129 w 422" name="T40"/>
              <a:gd fmla="*/ 77 h 438" name="T41"/>
              <a:gd fmla="*/ 117 w 422" name="T42"/>
              <a:gd fmla="*/ 65 h 438" name="T43"/>
              <a:gd fmla="*/ 95 w 422" name="T44"/>
              <a:gd fmla="*/ 84 h 438" name="T45"/>
              <a:gd fmla="*/ 95 w 422" name="T46"/>
              <a:gd fmla="*/ 84 h 438" name="T47"/>
              <a:gd fmla="*/ 67 w 422" name="T48"/>
              <a:gd fmla="*/ 110 h 438" name="T49"/>
              <a:gd fmla="*/ 79 w 422" name="T50"/>
              <a:gd fmla="*/ 124 h 438" name="T51"/>
              <a:gd fmla="*/ 100 w 422" name="T52"/>
              <a:gd fmla="*/ 103 h 438" name="T53"/>
              <a:gd fmla="*/ 88 w 422" name="T54"/>
              <a:gd fmla="*/ 91 h 438" name="T55"/>
              <a:gd fmla="*/ 67 w 422" name="T56"/>
              <a:gd fmla="*/ 110 h 438" name="T57"/>
              <a:gd fmla="*/ 67 w 422" name="T58"/>
              <a:gd fmla="*/ 110 h 438" name="T59"/>
              <a:gd fmla="*/ 90 w 422" name="T60"/>
              <a:gd fmla="*/ 155 h 438" name="T61"/>
              <a:gd fmla="*/ 158 w 422" name="T62"/>
              <a:gd fmla="*/ 91 h 438" name="T63"/>
              <a:gd fmla="*/ 109 w 422" name="T64"/>
              <a:gd fmla="*/ 38 h 438" name="T65"/>
              <a:gd fmla="*/ 40 w 422" name="T66"/>
              <a:gd fmla="*/ 103 h 438" name="T67"/>
              <a:gd fmla="*/ 90 w 422" name="T68"/>
              <a:gd fmla="*/ 155 h 438" name="T69"/>
              <a:gd fmla="*/ 90 w 422" name="T70"/>
              <a:gd fmla="*/ 155 h 438" name="T71"/>
              <a:gd fmla="*/ 298 w 422" name="T72"/>
              <a:gd fmla="*/ 340 h 438" name="T73"/>
              <a:gd fmla="*/ 389 w 422" name="T74"/>
              <a:gd fmla="*/ 438 h 438" name="T75"/>
              <a:gd fmla="*/ 422 w 422" name="T76"/>
              <a:gd fmla="*/ 407 h 438" name="T77"/>
              <a:gd fmla="*/ 329 w 422" name="T78"/>
              <a:gd fmla="*/ 309 h 438" name="T79"/>
              <a:gd fmla="*/ 298 w 422" name="T80"/>
              <a:gd fmla="*/ 340 h 43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438" w="422">
                <a:moveTo>
                  <a:pt x="59" y="184"/>
                </a:moveTo>
                <a:lnTo>
                  <a:pt x="69" y="174"/>
                </a:lnTo>
                <a:lnTo>
                  <a:pt x="11" y="112"/>
                </a:lnTo>
                <a:lnTo>
                  <a:pt x="0" y="101"/>
                </a:lnTo>
                <a:lnTo>
                  <a:pt x="11" y="93"/>
                </a:lnTo>
                <a:lnTo>
                  <a:pt x="100" y="9"/>
                </a:lnTo>
                <a:lnTo>
                  <a:pt x="110" y="0"/>
                </a:lnTo>
                <a:lnTo>
                  <a:pt x="119" y="10"/>
                </a:lnTo>
                <a:lnTo>
                  <a:pt x="179" y="72"/>
                </a:lnTo>
                <a:lnTo>
                  <a:pt x="188" y="64"/>
                </a:lnTo>
                <a:lnTo>
                  <a:pt x="291" y="172"/>
                </a:lnTo>
                <a:lnTo>
                  <a:pt x="315" y="248"/>
                </a:lnTo>
                <a:lnTo>
                  <a:pt x="339" y="273"/>
                </a:lnTo>
                <a:lnTo>
                  <a:pt x="260" y="347"/>
                </a:lnTo>
                <a:lnTo>
                  <a:pt x="236" y="323"/>
                </a:lnTo>
                <a:lnTo>
                  <a:pt x="164" y="296"/>
                </a:lnTo>
                <a:lnTo>
                  <a:pt x="59" y="184"/>
                </a:lnTo>
                <a:lnTo>
                  <a:pt x="59" y="184"/>
                </a:lnTo>
                <a:close/>
                <a:moveTo>
                  <a:pt x="95" y="84"/>
                </a:moveTo>
                <a:lnTo>
                  <a:pt x="107" y="98"/>
                </a:lnTo>
                <a:lnTo>
                  <a:pt x="129" y="77"/>
                </a:lnTo>
                <a:lnTo>
                  <a:pt x="117" y="65"/>
                </a:lnTo>
                <a:lnTo>
                  <a:pt x="95" y="84"/>
                </a:lnTo>
                <a:lnTo>
                  <a:pt x="95" y="84"/>
                </a:lnTo>
                <a:close/>
                <a:moveTo>
                  <a:pt x="67" y="110"/>
                </a:moveTo>
                <a:lnTo>
                  <a:pt x="79" y="124"/>
                </a:lnTo>
                <a:lnTo>
                  <a:pt x="100" y="103"/>
                </a:lnTo>
                <a:lnTo>
                  <a:pt x="88" y="91"/>
                </a:lnTo>
                <a:lnTo>
                  <a:pt x="67" y="110"/>
                </a:lnTo>
                <a:lnTo>
                  <a:pt x="67" y="110"/>
                </a:lnTo>
                <a:close/>
                <a:moveTo>
                  <a:pt x="90" y="155"/>
                </a:moveTo>
                <a:lnTo>
                  <a:pt x="158" y="91"/>
                </a:lnTo>
                <a:lnTo>
                  <a:pt x="109" y="38"/>
                </a:lnTo>
                <a:lnTo>
                  <a:pt x="40" y="103"/>
                </a:lnTo>
                <a:lnTo>
                  <a:pt x="90" y="155"/>
                </a:lnTo>
                <a:lnTo>
                  <a:pt x="90" y="155"/>
                </a:lnTo>
                <a:close/>
                <a:moveTo>
                  <a:pt x="298" y="340"/>
                </a:moveTo>
                <a:lnTo>
                  <a:pt x="389" y="438"/>
                </a:lnTo>
                <a:lnTo>
                  <a:pt x="422" y="407"/>
                </a:lnTo>
                <a:lnTo>
                  <a:pt x="329" y="309"/>
                </a:lnTo>
                <a:lnTo>
                  <a:pt x="298" y="34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Freeform 261"/>
          <p:cNvSpPr>
            <a:spLocks noEditPoints="1"/>
          </p:cNvSpPr>
          <p:nvPr/>
        </p:nvSpPr>
        <p:spPr bwMode="auto">
          <a:xfrm>
            <a:off x="3163888" y="2417763"/>
            <a:ext cx="550862" cy="511175"/>
          </a:xfrm>
          <a:custGeom>
            <a:gdLst>
              <a:gd fmla="*/ 54 w 230" name="T0"/>
              <a:gd fmla="*/ 65 h 213" name="T1"/>
              <a:gd fmla="*/ 28 w 230" name="T2"/>
              <a:gd fmla="*/ 84 h 213" name="T3"/>
              <a:gd fmla="*/ 0 w 230" name="T4"/>
              <a:gd fmla="*/ 57 h 213" name="T5"/>
              <a:gd fmla="*/ 28 w 230" name="T6"/>
              <a:gd fmla="*/ 30 h 213" name="T7"/>
              <a:gd fmla="*/ 53 w 230" name="T8"/>
              <a:gd fmla="*/ 47 h 213" name="T9"/>
              <a:gd fmla="*/ 77 w 230" name="T10"/>
              <a:gd fmla="*/ 47 h 213" name="T11"/>
              <a:gd fmla="*/ 97 w 230" name="T12"/>
              <a:gd fmla="*/ 14 h 213" name="T13"/>
              <a:gd fmla="*/ 100 w 230" name="T14"/>
              <a:gd fmla="*/ 10 h 213" name="T15"/>
              <a:gd fmla="*/ 105 w 230" name="T16"/>
              <a:gd fmla="*/ 10 h 213" name="T17"/>
              <a:gd fmla="*/ 138 w 230" name="T18"/>
              <a:gd fmla="*/ 10 h 213" name="T19"/>
              <a:gd fmla="*/ 154 w 230" name="T20"/>
              <a:gd fmla="*/ 0 h 213" name="T21"/>
              <a:gd fmla="*/ 173 w 230" name="T22"/>
              <a:gd fmla="*/ 19 h 213" name="T23"/>
              <a:gd fmla="*/ 154 w 230" name="T24"/>
              <a:gd fmla="*/ 37 h 213" name="T25"/>
              <a:gd fmla="*/ 138 w 230" name="T26"/>
              <a:gd fmla="*/ 28 h 213" name="T27"/>
              <a:gd fmla="*/ 110 w 230" name="T28"/>
              <a:gd fmla="*/ 28 h 213" name="T29"/>
              <a:gd fmla="*/ 98 w 230" name="T30"/>
              <a:gd fmla="*/ 47 h 213" name="T31"/>
              <a:gd fmla="*/ 189 w 230" name="T32"/>
              <a:gd fmla="*/ 47 h 213" name="T33"/>
              <a:gd fmla="*/ 189 w 230" name="T34"/>
              <a:gd fmla="*/ 33 h 213" name="T35"/>
              <a:gd fmla="*/ 210 w 230" name="T36"/>
              <a:gd fmla="*/ 45 h 213" name="T37"/>
              <a:gd fmla="*/ 230 w 230" name="T38"/>
              <a:gd fmla="*/ 57 h 213" name="T39"/>
              <a:gd fmla="*/ 210 w 230" name="T40"/>
              <a:gd fmla="*/ 69 h 213" name="T41"/>
              <a:gd fmla="*/ 189 w 230" name="T42"/>
              <a:gd fmla="*/ 81 h 213" name="T43"/>
              <a:gd fmla="*/ 189 w 230" name="T44"/>
              <a:gd fmla="*/ 65 h 213" name="T45"/>
              <a:gd fmla="*/ 121 w 230" name="T46"/>
              <a:gd fmla="*/ 65 h 213" name="T47"/>
              <a:gd fmla="*/ 132 w 230" name="T48"/>
              <a:gd fmla="*/ 85 h 213" name="T49"/>
              <a:gd fmla="*/ 142 w 230" name="T50"/>
              <a:gd fmla="*/ 85 h 213" name="T51"/>
              <a:gd fmla="*/ 142 w 230" name="T52"/>
              <a:gd fmla="*/ 78 h 213" name="T53"/>
              <a:gd fmla="*/ 173 w 230" name="T54"/>
              <a:gd fmla="*/ 78 h 213" name="T55"/>
              <a:gd fmla="*/ 173 w 230" name="T56"/>
              <a:gd fmla="*/ 109 h 213" name="T57"/>
              <a:gd fmla="*/ 142 w 230" name="T58"/>
              <a:gd fmla="*/ 109 h 213" name="T59"/>
              <a:gd fmla="*/ 142 w 230" name="T60"/>
              <a:gd fmla="*/ 103 h 213" name="T61"/>
              <a:gd fmla="*/ 127 w 230" name="T62"/>
              <a:gd fmla="*/ 103 h 213" name="T63"/>
              <a:gd fmla="*/ 121 w 230" name="T64"/>
              <a:gd fmla="*/ 103 h 213" name="T65"/>
              <a:gd fmla="*/ 119 w 230" name="T66"/>
              <a:gd fmla="*/ 98 h 213" name="T67"/>
              <a:gd fmla="*/ 101 w 230" name="T68"/>
              <a:gd fmla="*/ 65 h 213" name="T69"/>
              <a:gd fmla="*/ 54 w 230" name="T70"/>
              <a:gd fmla="*/ 65 h 213" name="T71"/>
              <a:gd fmla="*/ 25 w 230" name="T72"/>
              <a:gd fmla="*/ 139 h 213" name="T73"/>
              <a:gd fmla="*/ 208 w 230" name="T74"/>
              <a:gd fmla="*/ 139 h 213" name="T75"/>
              <a:gd fmla="*/ 208 w 230" name="T76"/>
              <a:gd fmla="*/ 213 h 213" name="T77"/>
              <a:gd fmla="*/ 25 w 230" name="T78"/>
              <a:gd fmla="*/ 213 h 213" name="T79"/>
              <a:gd fmla="*/ 25 w 230" name="T80"/>
              <a:gd fmla="*/ 139 h 213" name="T81"/>
              <a:gd fmla="*/ 50 w 230" name="T82"/>
              <a:gd fmla="*/ 156 h 213" name="T83"/>
              <a:gd fmla="*/ 50 w 230" name="T84"/>
              <a:gd fmla="*/ 175 h 213" name="T85"/>
              <a:gd fmla="*/ 181 w 230" name="T86"/>
              <a:gd fmla="*/ 175 h 213" name="T87"/>
              <a:gd fmla="*/ 181 w 230" name="T88"/>
              <a:gd fmla="*/ 156 h 213" name="T89"/>
              <a:gd fmla="*/ 50 w 230" name="T90"/>
              <a:gd fmla="*/ 156 h 213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13" w="230">
                <a:moveTo>
                  <a:pt x="54" y="65"/>
                </a:moveTo>
                <a:cubicBezTo>
                  <a:pt x="50" y="76"/>
                  <a:pt x="40" y="84"/>
                  <a:pt x="28" y="84"/>
                </a:cubicBezTo>
                <a:cubicBezTo>
                  <a:pt x="13" y="84"/>
                  <a:pt x="0" y="72"/>
                  <a:pt x="0" y="57"/>
                </a:cubicBezTo>
                <a:cubicBezTo>
                  <a:pt x="0" y="42"/>
                  <a:pt x="13" y="30"/>
                  <a:pt x="28" y="30"/>
                </a:cubicBezTo>
                <a:cubicBezTo>
                  <a:pt x="39" y="30"/>
                  <a:pt x="49" y="37"/>
                  <a:pt x="53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97" y="14"/>
                  <a:pt x="97" y="14"/>
                  <a:pt x="97" y="14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4"/>
                  <a:pt x="147" y="0"/>
                  <a:pt x="154" y="0"/>
                </a:cubicBezTo>
                <a:cubicBezTo>
                  <a:pt x="164" y="0"/>
                  <a:pt x="173" y="8"/>
                  <a:pt x="173" y="19"/>
                </a:cubicBezTo>
                <a:cubicBezTo>
                  <a:pt x="173" y="29"/>
                  <a:pt x="164" y="37"/>
                  <a:pt x="154" y="37"/>
                </a:cubicBezTo>
                <a:cubicBezTo>
                  <a:pt x="147" y="37"/>
                  <a:pt x="141" y="33"/>
                  <a:pt x="138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98" y="47"/>
                  <a:pt x="98" y="47"/>
                  <a:pt x="98" y="47"/>
                </a:cubicBezTo>
                <a:cubicBezTo>
                  <a:pt x="189" y="47"/>
                  <a:pt x="189" y="47"/>
                  <a:pt x="189" y="47"/>
                </a:cubicBezTo>
                <a:cubicBezTo>
                  <a:pt x="189" y="33"/>
                  <a:pt x="189" y="33"/>
                  <a:pt x="189" y="33"/>
                </a:cubicBezTo>
                <a:cubicBezTo>
                  <a:pt x="210" y="45"/>
                  <a:pt x="210" y="45"/>
                  <a:pt x="210" y="45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10" y="69"/>
                  <a:pt x="210" y="69"/>
                  <a:pt x="210" y="69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9" y="65"/>
                  <a:pt x="189" y="65"/>
                  <a:pt x="189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25" y="139"/>
                </a:moveTo>
                <a:cubicBezTo>
                  <a:pt x="208" y="139"/>
                  <a:pt x="208" y="139"/>
                  <a:pt x="208" y="139"/>
                </a:cubicBezTo>
                <a:cubicBezTo>
                  <a:pt x="208" y="213"/>
                  <a:pt x="208" y="213"/>
                  <a:pt x="208" y="213"/>
                </a:cubicBezTo>
                <a:cubicBezTo>
                  <a:pt x="25" y="213"/>
                  <a:pt x="25" y="213"/>
                  <a:pt x="25" y="213"/>
                </a:cubicBezTo>
                <a:cubicBezTo>
                  <a:pt x="25" y="139"/>
                  <a:pt x="25" y="139"/>
                  <a:pt x="25" y="139"/>
                </a:cubicBezTo>
                <a:close/>
                <a:moveTo>
                  <a:pt x="50" y="156"/>
                </a:moveTo>
                <a:cubicBezTo>
                  <a:pt x="50" y="175"/>
                  <a:pt x="50" y="175"/>
                  <a:pt x="50" y="175"/>
                </a:cubicBezTo>
                <a:cubicBezTo>
                  <a:pt x="181" y="175"/>
                  <a:pt x="181" y="175"/>
                  <a:pt x="181" y="175"/>
                </a:cubicBezTo>
                <a:cubicBezTo>
                  <a:pt x="181" y="156"/>
                  <a:pt x="181" y="156"/>
                  <a:pt x="181" y="156"/>
                </a:cubicBezTo>
                <a:lnTo>
                  <a:pt x="50" y="15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Freeform 262"/>
          <p:cNvSpPr>
            <a:spLocks noEditPoints="1"/>
          </p:cNvSpPr>
          <p:nvPr/>
        </p:nvSpPr>
        <p:spPr bwMode="auto">
          <a:xfrm>
            <a:off x="2428875" y="4057650"/>
            <a:ext cx="223838" cy="382588"/>
          </a:xfrm>
          <a:custGeom>
            <a:gdLst>
              <a:gd fmla="*/ 8 w 93" name="T0"/>
              <a:gd fmla="*/ 0 h 160" name="T1"/>
              <a:gd fmla="*/ 85 w 93" name="T2"/>
              <a:gd fmla="*/ 0 h 160" name="T3"/>
              <a:gd fmla="*/ 93 w 93" name="T4"/>
              <a:gd fmla="*/ 0 h 160" name="T5"/>
              <a:gd fmla="*/ 93 w 93" name="T6"/>
              <a:gd fmla="*/ 8 h 160" name="T7"/>
              <a:gd fmla="*/ 93 w 93" name="T8"/>
              <a:gd fmla="*/ 136 h 160" name="T9"/>
              <a:gd fmla="*/ 93 w 93" name="T10"/>
              <a:gd fmla="*/ 142 h 160" name="T11"/>
              <a:gd fmla="*/ 88 w 93" name="T12"/>
              <a:gd fmla="*/ 144 h 160" name="T13"/>
              <a:gd fmla="*/ 4 w 93" name="T14"/>
              <a:gd fmla="*/ 144 h 160" name="T15"/>
              <a:gd fmla="*/ 0 w 93" name="T16"/>
              <a:gd fmla="*/ 141 h 160" name="T17"/>
              <a:gd fmla="*/ 0 w 93" name="T18"/>
              <a:gd fmla="*/ 136 h 160" name="T19"/>
              <a:gd fmla="*/ 0 w 93" name="T20"/>
              <a:gd fmla="*/ 8 h 160" name="T21"/>
              <a:gd fmla="*/ 0 w 93" name="T22"/>
              <a:gd fmla="*/ 0 h 160" name="T23"/>
              <a:gd fmla="*/ 8 w 93" name="T24"/>
              <a:gd fmla="*/ 0 h 160" name="T25"/>
              <a:gd fmla="*/ 76 w 93" name="T26"/>
              <a:gd fmla="*/ 17 h 160" name="T27"/>
              <a:gd fmla="*/ 17 w 93" name="T28"/>
              <a:gd fmla="*/ 17 h 160" name="T29"/>
              <a:gd fmla="*/ 17 w 93" name="T30"/>
              <a:gd fmla="*/ 131 h 160" name="T31"/>
              <a:gd fmla="*/ 76 w 93" name="T32"/>
              <a:gd fmla="*/ 131 h 160" name="T33"/>
              <a:gd fmla="*/ 76 w 93" name="T34"/>
              <a:gd fmla="*/ 17 h 16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0" w="93">
                <a:moveTo>
                  <a:pt x="8" y="0"/>
                </a:move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8"/>
                  <a:pt x="93" y="8"/>
                  <a:pt x="93" y="8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60" y="158"/>
                  <a:pt x="32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6" y="141"/>
                  <a:pt x="56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Freeform 263"/>
          <p:cNvSpPr>
            <a:spLocks noEditPoints="1"/>
          </p:cNvSpPr>
          <p:nvPr/>
        </p:nvSpPr>
        <p:spPr bwMode="auto">
          <a:xfrm>
            <a:off x="2471738" y="3937000"/>
            <a:ext cx="136525" cy="139700"/>
          </a:xfrm>
          <a:custGeom>
            <a:gdLst>
              <a:gd fmla="*/ 0 w 98" name="T0"/>
              <a:gd fmla="*/ 101 h 101" name="T1"/>
              <a:gd fmla="*/ 98 w 98" name="T2"/>
              <a:gd fmla="*/ 101 h 101" name="T3"/>
              <a:gd fmla="*/ 98 w 98" name="T4"/>
              <a:gd fmla="*/ 0 h 101" name="T5"/>
              <a:gd fmla="*/ 0 w 98" name="T6"/>
              <a:gd fmla="*/ 0 h 101" name="T7"/>
              <a:gd fmla="*/ 0 w 98" name="T8"/>
              <a:gd fmla="*/ 101 h 101" name="T9"/>
              <a:gd fmla="*/ 0 w 98" name="T10"/>
              <a:gd fmla="*/ 101 h 101" name="T11"/>
              <a:gd fmla="*/ 15 w 98" name="T12"/>
              <a:gd fmla="*/ 41 h 101" name="T13"/>
              <a:gd fmla="*/ 39 w 98" name="T14"/>
              <a:gd fmla="*/ 41 h 101" name="T15"/>
              <a:gd fmla="*/ 39 w 98" name="T16"/>
              <a:gd fmla="*/ 51 h 101" name="T17"/>
              <a:gd fmla="*/ 15 w 98" name="T18"/>
              <a:gd fmla="*/ 51 h 101" name="T19"/>
              <a:gd fmla="*/ 15 w 98" name="T20"/>
              <a:gd fmla="*/ 41 h 101" name="T21"/>
              <a:gd fmla="*/ 15 w 98" name="T22"/>
              <a:gd fmla="*/ 41 h 101" name="T23"/>
              <a:gd fmla="*/ 58 w 98" name="T24"/>
              <a:gd fmla="*/ 41 h 101" name="T25"/>
              <a:gd fmla="*/ 82 w 98" name="T26"/>
              <a:gd fmla="*/ 41 h 101" name="T27"/>
              <a:gd fmla="*/ 82 w 98" name="T28"/>
              <a:gd fmla="*/ 51 h 101" name="T29"/>
              <a:gd fmla="*/ 58 w 98" name="T30"/>
              <a:gd fmla="*/ 51 h 101" name="T31"/>
              <a:gd fmla="*/ 58 w 98" name="T32"/>
              <a:gd fmla="*/ 41 h 10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00" w="98">
                <a:moveTo>
                  <a:pt x="0" y="101"/>
                </a:moveTo>
                <a:lnTo>
                  <a:pt x="98" y="101"/>
                </a:lnTo>
                <a:lnTo>
                  <a:pt x="98" y="0"/>
                </a:lnTo>
                <a:lnTo>
                  <a:pt x="0" y="0"/>
                </a:lnTo>
                <a:lnTo>
                  <a:pt x="0" y="101"/>
                </a:lnTo>
                <a:lnTo>
                  <a:pt x="0" y="101"/>
                </a:lnTo>
                <a:close/>
                <a:moveTo>
                  <a:pt x="15" y="41"/>
                </a:moveTo>
                <a:lnTo>
                  <a:pt x="39" y="41"/>
                </a:lnTo>
                <a:lnTo>
                  <a:pt x="39" y="51"/>
                </a:lnTo>
                <a:lnTo>
                  <a:pt x="15" y="51"/>
                </a:lnTo>
                <a:lnTo>
                  <a:pt x="15" y="41"/>
                </a:lnTo>
                <a:lnTo>
                  <a:pt x="15" y="41"/>
                </a:lnTo>
                <a:close/>
                <a:moveTo>
                  <a:pt x="58" y="41"/>
                </a:moveTo>
                <a:lnTo>
                  <a:pt x="82" y="41"/>
                </a:lnTo>
                <a:lnTo>
                  <a:pt x="82" y="51"/>
                </a:lnTo>
                <a:lnTo>
                  <a:pt x="58" y="51"/>
                </a:lnTo>
                <a:lnTo>
                  <a:pt x="58" y="4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Freeform 264"/>
          <p:cNvSpPr>
            <a:spLocks noEditPoints="1"/>
          </p:cNvSpPr>
          <p:nvPr/>
        </p:nvSpPr>
        <p:spPr bwMode="auto">
          <a:xfrm>
            <a:off x="2708275" y="4057650"/>
            <a:ext cx="225425" cy="382588"/>
          </a:xfrm>
          <a:custGeom>
            <a:gdLst>
              <a:gd fmla="*/ 9 w 94" name="T0"/>
              <a:gd fmla="*/ 0 h 160" name="T1"/>
              <a:gd fmla="*/ 85 w 94" name="T2"/>
              <a:gd fmla="*/ 0 h 160" name="T3"/>
              <a:gd fmla="*/ 94 w 94" name="T4"/>
              <a:gd fmla="*/ 0 h 160" name="T5"/>
              <a:gd fmla="*/ 94 w 94" name="T6"/>
              <a:gd fmla="*/ 8 h 160" name="T7"/>
              <a:gd fmla="*/ 94 w 94" name="T8"/>
              <a:gd fmla="*/ 136 h 160" name="T9"/>
              <a:gd fmla="*/ 94 w 94" name="T10"/>
              <a:gd fmla="*/ 142 h 160" name="T11"/>
              <a:gd fmla="*/ 89 w 94" name="T12"/>
              <a:gd fmla="*/ 144 h 160" name="T13"/>
              <a:gd fmla="*/ 4 w 94" name="T14"/>
              <a:gd fmla="*/ 144 h 160" name="T15"/>
              <a:gd fmla="*/ 0 w 94" name="T16"/>
              <a:gd fmla="*/ 141 h 160" name="T17"/>
              <a:gd fmla="*/ 0 w 94" name="T18"/>
              <a:gd fmla="*/ 136 h 160" name="T19"/>
              <a:gd fmla="*/ 0 w 94" name="T20"/>
              <a:gd fmla="*/ 8 h 160" name="T21"/>
              <a:gd fmla="*/ 0 w 94" name="T22"/>
              <a:gd fmla="*/ 0 h 160" name="T23"/>
              <a:gd fmla="*/ 9 w 94" name="T24"/>
              <a:gd fmla="*/ 0 h 160" name="T25"/>
              <a:gd fmla="*/ 76 w 94" name="T26"/>
              <a:gd fmla="*/ 17 h 160" name="T27"/>
              <a:gd fmla="*/ 17 w 94" name="T28"/>
              <a:gd fmla="*/ 17 h 160" name="T29"/>
              <a:gd fmla="*/ 17 w 94" name="T30"/>
              <a:gd fmla="*/ 131 h 160" name="T31"/>
              <a:gd fmla="*/ 76 w 94" name="T32"/>
              <a:gd fmla="*/ 131 h 160" name="T33"/>
              <a:gd fmla="*/ 76 w 94" name="T34"/>
              <a:gd fmla="*/ 17 h 16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60" w="94">
                <a:moveTo>
                  <a:pt x="9" y="0"/>
                </a:move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61" y="158"/>
                  <a:pt x="33" y="160"/>
                  <a:pt x="4" y="144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9" y="0"/>
                  <a:pt x="9" y="0"/>
                  <a:pt x="9" y="0"/>
                </a:cubicBezTo>
                <a:close/>
                <a:moveTo>
                  <a:pt x="76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37" y="141"/>
                  <a:pt x="57" y="139"/>
                  <a:pt x="76" y="131"/>
                </a:cubicBezTo>
                <a:lnTo>
                  <a:pt x="76" y="1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Freeform 265"/>
          <p:cNvSpPr>
            <a:spLocks noEditPoints="1"/>
          </p:cNvSpPr>
          <p:nvPr/>
        </p:nvSpPr>
        <p:spPr bwMode="auto">
          <a:xfrm>
            <a:off x="2708275" y="3843338"/>
            <a:ext cx="225425" cy="200025"/>
          </a:xfrm>
          <a:custGeom>
            <a:gdLst>
              <a:gd fmla="*/ 85 w 94" name="T0"/>
              <a:gd fmla="*/ 84 h 84" name="T1"/>
              <a:gd fmla="*/ 9 w 94" name="T2"/>
              <a:gd fmla="*/ 84 h 84" name="T3"/>
              <a:gd fmla="*/ 0 w 94" name="T4"/>
              <a:gd fmla="*/ 84 h 84" name="T5"/>
              <a:gd fmla="*/ 0 w 94" name="T6"/>
              <a:gd fmla="*/ 76 h 84" name="T7"/>
              <a:gd fmla="*/ 0 w 94" name="T8"/>
              <a:gd fmla="*/ 24 h 84" name="T9"/>
              <a:gd fmla="*/ 0 w 94" name="T10"/>
              <a:gd fmla="*/ 19 h 84" name="T11"/>
              <a:gd fmla="*/ 5 w 94" name="T12"/>
              <a:gd fmla="*/ 17 h 84" name="T13"/>
              <a:gd fmla="*/ 89 w 94" name="T14"/>
              <a:gd fmla="*/ 17 h 84" name="T15"/>
              <a:gd fmla="*/ 94 w 94" name="T16"/>
              <a:gd fmla="*/ 19 h 84" name="T17"/>
              <a:gd fmla="*/ 94 w 94" name="T18"/>
              <a:gd fmla="*/ 24 h 84" name="T19"/>
              <a:gd fmla="*/ 94 w 94" name="T20"/>
              <a:gd fmla="*/ 76 h 84" name="T21"/>
              <a:gd fmla="*/ 94 w 94" name="T22"/>
              <a:gd fmla="*/ 84 h 84" name="T23"/>
              <a:gd fmla="*/ 85 w 94" name="T24"/>
              <a:gd fmla="*/ 84 h 84" name="T25"/>
              <a:gd fmla="*/ 17 w 94" name="T26"/>
              <a:gd fmla="*/ 67 h 84" name="T27"/>
              <a:gd fmla="*/ 76 w 94" name="T28"/>
              <a:gd fmla="*/ 67 h 84" name="T29"/>
              <a:gd fmla="*/ 76 w 94" name="T30"/>
              <a:gd fmla="*/ 29 h 84" name="T31"/>
              <a:gd fmla="*/ 17 w 94" name="T32"/>
              <a:gd fmla="*/ 30 h 84" name="T33"/>
              <a:gd fmla="*/ 17 w 94" name="T34"/>
              <a:gd fmla="*/ 67 h 8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84" w="94">
                <a:moveTo>
                  <a:pt x="85" y="84"/>
                </a:moveTo>
                <a:cubicBezTo>
                  <a:pt x="9" y="84"/>
                  <a:pt x="9" y="84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7"/>
                  <a:pt x="5" y="17"/>
                  <a:pt x="5" y="17"/>
                </a:cubicBezTo>
                <a:cubicBezTo>
                  <a:pt x="33" y="3"/>
                  <a:pt x="61" y="0"/>
                  <a:pt x="89" y="17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4"/>
                  <a:pt x="94" y="24"/>
                  <a:pt x="94" y="24"/>
                </a:cubicBezTo>
                <a:cubicBezTo>
                  <a:pt x="94" y="76"/>
                  <a:pt x="94" y="76"/>
                  <a:pt x="94" y="76"/>
                </a:cubicBezTo>
                <a:cubicBezTo>
                  <a:pt x="94" y="84"/>
                  <a:pt x="94" y="84"/>
                  <a:pt x="94" y="84"/>
                </a:cubicBezTo>
                <a:cubicBezTo>
                  <a:pt x="85" y="84"/>
                  <a:pt x="85" y="84"/>
                  <a:pt x="85" y="84"/>
                </a:cubicBezTo>
                <a:close/>
                <a:moveTo>
                  <a:pt x="17" y="67"/>
                </a:moveTo>
                <a:cubicBezTo>
                  <a:pt x="76" y="67"/>
                  <a:pt x="76" y="67"/>
                  <a:pt x="76" y="67"/>
                </a:cubicBezTo>
                <a:cubicBezTo>
                  <a:pt x="76" y="29"/>
                  <a:pt x="76" y="29"/>
                  <a:pt x="76" y="29"/>
                </a:cubicBezTo>
                <a:cubicBezTo>
                  <a:pt x="57" y="20"/>
                  <a:pt x="37" y="21"/>
                  <a:pt x="17" y="30"/>
                </a:cubicBezTo>
                <a:lnTo>
                  <a:pt x="17" y="6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Freeform 267"/>
          <p:cNvSpPr>
            <a:spLocks noEditPoints="1"/>
          </p:cNvSpPr>
          <p:nvPr/>
        </p:nvSpPr>
        <p:spPr bwMode="auto">
          <a:xfrm>
            <a:off x="2435225" y="4625975"/>
            <a:ext cx="509588" cy="511175"/>
          </a:xfrm>
          <a:custGeom>
            <a:gdLst>
              <a:gd fmla="*/ 107 w 213" name="T0"/>
              <a:gd fmla="*/ 0 h 213" name="T1"/>
              <a:gd fmla="*/ 213 w 213" name="T2"/>
              <a:gd fmla="*/ 107 h 213" name="T3"/>
              <a:gd fmla="*/ 107 w 213" name="T4"/>
              <a:gd fmla="*/ 213 h 213" name="T5"/>
              <a:gd fmla="*/ 0 w 213" name="T6"/>
              <a:gd fmla="*/ 107 h 213" name="T7"/>
              <a:gd fmla="*/ 107 w 213" name="T8"/>
              <a:gd fmla="*/ 0 h 213" name="T9"/>
              <a:gd fmla="*/ 89 w 213" name="T10"/>
              <a:gd fmla="*/ 75 h 213" name="T11"/>
              <a:gd fmla="*/ 100 w 213" name="T12"/>
              <a:gd fmla="*/ 70 h 213" name="T13"/>
              <a:gd fmla="*/ 87 w 213" name="T14"/>
              <a:gd fmla="*/ 18 h 213" name="T15"/>
              <a:gd fmla="*/ 63 w 213" name="T16"/>
              <a:gd fmla="*/ 26 h 213" name="T17"/>
              <a:gd fmla="*/ 89 w 213" name="T18"/>
              <a:gd fmla="*/ 75 h 213" name="T19"/>
              <a:gd fmla="*/ 107 w 213" name="T20"/>
              <a:gd fmla="*/ 82 h 213" name="T21"/>
              <a:gd fmla="*/ 82 w 213" name="T22"/>
              <a:gd fmla="*/ 107 h 213" name="T23"/>
              <a:gd fmla="*/ 107 w 213" name="T24"/>
              <a:gd fmla="*/ 131 h 213" name="T25"/>
              <a:gd fmla="*/ 131 w 213" name="T26"/>
              <a:gd fmla="*/ 107 h 213" name="T27"/>
              <a:gd fmla="*/ 107 w 213" name="T28"/>
              <a:gd fmla="*/ 82 h 213" name="T29"/>
              <a:gd fmla="*/ 132 w 213" name="T30"/>
              <a:gd fmla="*/ 133 h 213" name="T31"/>
              <a:gd fmla="*/ 122 w 213" name="T32"/>
              <a:gd fmla="*/ 140 h 213" name="T33"/>
              <a:gd fmla="*/ 149 w 213" name="T34"/>
              <a:gd fmla="*/ 187 h 213" name="T35"/>
              <a:gd fmla="*/ 169 w 213" name="T36"/>
              <a:gd fmla="*/ 173 h 213" name="T37"/>
              <a:gd fmla="*/ 132 w 213" name="T38"/>
              <a:gd fmla="*/ 133 h 213" name="T39"/>
              <a:gd fmla="*/ 197 w 213" name="T40"/>
              <a:gd fmla="*/ 126 h 213" name="T41"/>
              <a:gd fmla="*/ 144 w 213" name="T42"/>
              <a:gd fmla="*/ 112 h 213" name="T43"/>
              <a:gd fmla="*/ 138 w 213" name="T44"/>
              <a:gd fmla="*/ 126 h 213" name="T45"/>
              <a:gd fmla="*/ 181 w 213" name="T46"/>
              <a:gd fmla="*/ 160 h 213" name="T47"/>
              <a:gd fmla="*/ 197 w 213" name="T48"/>
              <a:gd fmla="*/ 126 h 213" name="T49"/>
              <a:gd fmla="*/ 25 w 213" name="T50"/>
              <a:gd fmla="*/ 65 h 213" name="T51"/>
              <a:gd fmla="*/ 72 w 213" name="T52"/>
              <a:gd fmla="*/ 92 h 213" name="T53"/>
              <a:gd fmla="*/ 82 w 213" name="T54"/>
              <a:gd fmla="*/ 80 h 213" name="T55"/>
              <a:gd fmla="*/ 49 w 213" name="T56"/>
              <a:gd fmla="*/ 36 h 213" name="T57"/>
              <a:gd fmla="*/ 25 w 213" name="T58"/>
              <a:gd fmla="*/ 65 h 21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13" w="213">
                <a:moveTo>
                  <a:pt x="107" y="0"/>
                </a:moveTo>
                <a:cubicBezTo>
                  <a:pt x="166" y="0"/>
                  <a:pt x="213" y="48"/>
                  <a:pt x="213" y="107"/>
                </a:cubicBezTo>
                <a:cubicBezTo>
                  <a:pt x="213" y="165"/>
                  <a:pt x="166" y="213"/>
                  <a:pt x="107" y="213"/>
                </a:cubicBez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7" y="0"/>
                </a:cubicBezTo>
                <a:close/>
                <a:moveTo>
                  <a:pt x="89" y="75"/>
                </a:moveTo>
                <a:cubicBezTo>
                  <a:pt x="93" y="73"/>
                  <a:pt x="96" y="71"/>
                  <a:pt x="100" y="70"/>
                </a:cubicBezTo>
                <a:cubicBezTo>
                  <a:pt x="87" y="18"/>
                  <a:pt x="87" y="18"/>
                  <a:pt x="87" y="18"/>
                </a:cubicBezTo>
                <a:cubicBezTo>
                  <a:pt x="79" y="20"/>
                  <a:pt x="71" y="23"/>
                  <a:pt x="63" y="26"/>
                </a:cubicBezTo>
                <a:cubicBezTo>
                  <a:pt x="89" y="75"/>
                  <a:pt x="89" y="75"/>
                  <a:pt x="89" y="75"/>
                </a:cubicBezTo>
                <a:close/>
                <a:moveTo>
                  <a:pt x="107" y="82"/>
                </a:moveTo>
                <a:cubicBezTo>
                  <a:pt x="93" y="82"/>
                  <a:pt x="82" y="93"/>
                  <a:pt x="82" y="107"/>
                </a:cubicBezTo>
                <a:cubicBezTo>
                  <a:pt x="82" y="120"/>
                  <a:pt x="93" y="131"/>
                  <a:pt x="107" y="131"/>
                </a:cubicBezTo>
                <a:cubicBezTo>
                  <a:pt x="120" y="131"/>
                  <a:pt x="131" y="120"/>
                  <a:pt x="131" y="107"/>
                </a:cubicBezTo>
                <a:cubicBezTo>
                  <a:pt x="131" y="93"/>
                  <a:pt x="120" y="82"/>
                  <a:pt x="107" y="82"/>
                </a:cubicBezTo>
                <a:close/>
                <a:moveTo>
                  <a:pt x="132" y="133"/>
                </a:moveTo>
                <a:cubicBezTo>
                  <a:pt x="129" y="135"/>
                  <a:pt x="126" y="138"/>
                  <a:pt x="122" y="140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6" y="183"/>
                  <a:pt x="163" y="178"/>
                  <a:pt x="169" y="173"/>
                </a:cubicBezTo>
                <a:cubicBezTo>
                  <a:pt x="132" y="133"/>
                  <a:pt x="132" y="133"/>
                  <a:pt x="132" y="133"/>
                </a:cubicBezTo>
                <a:close/>
                <a:moveTo>
                  <a:pt x="197" y="126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3" y="117"/>
                  <a:pt x="141" y="121"/>
                  <a:pt x="138" y="126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8" y="149"/>
                  <a:pt x="194" y="138"/>
                  <a:pt x="197" y="126"/>
                </a:cubicBezTo>
                <a:close/>
                <a:moveTo>
                  <a:pt x="25" y="65"/>
                </a:moveTo>
                <a:cubicBezTo>
                  <a:pt x="72" y="92"/>
                  <a:pt x="72" y="92"/>
                  <a:pt x="72" y="92"/>
                </a:cubicBezTo>
                <a:cubicBezTo>
                  <a:pt x="75" y="87"/>
                  <a:pt x="78" y="83"/>
                  <a:pt x="82" y="80"/>
                </a:cubicBezTo>
                <a:cubicBezTo>
                  <a:pt x="49" y="36"/>
                  <a:pt x="49" y="36"/>
                  <a:pt x="49" y="36"/>
                </a:cubicBezTo>
                <a:cubicBezTo>
                  <a:pt x="39" y="44"/>
                  <a:pt x="31" y="54"/>
                  <a:pt x="25" y="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Freeform 270"/>
          <p:cNvSpPr/>
          <p:nvPr/>
        </p:nvSpPr>
        <p:spPr bwMode="auto">
          <a:xfrm>
            <a:off x="1982788" y="4733925"/>
            <a:ext cx="146050" cy="49213"/>
          </a:xfrm>
          <a:custGeom>
            <a:gdLst>
              <a:gd fmla="*/ 105 w 105" name="T0"/>
              <a:gd fmla="*/ 35 h 35" name="T1"/>
              <a:gd fmla="*/ 41 w 105" name="T2"/>
              <a:gd fmla="*/ 0 h 35" name="T3"/>
              <a:gd fmla="*/ 0 w 105" name="T4"/>
              <a:gd fmla="*/ 0 h 35" name="T5"/>
              <a:gd fmla="*/ 58 w 105" name="T6"/>
              <a:gd fmla="*/ 35 h 35" name="T7"/>
              <a:gd fmla="*/ 105 w 105" name="T8"/>
              <a:gd fmla="*/ 35 h 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5" w="105">
                <a:moveTo>
                  <a:pt x="105" y="35"/>
                </a:moveTo>
                <a:lnTo>
                  <a:pt x="41" y="0"/>
                </a:lnTo>
                <a:lnTo>
                  <a:pt x="0" y="0"/>
                </a:lnTo>
                <a:lnTo>
                  <a:pt x="58" y="35"/>
                </a:lnTo>
                <a:lnTo>
                  <a:pt x="105" y="3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Rectangle 271"/>
          <p:cNvSpPr>
            <a:spLocks noChangeArrowheads="1"/>
          </p:cNvSpPr>
          <p:nvPr/>
        </p:nvSpPr>
        <p:spPr bwMode="auto">
          <a:xfrm>
            <a:off x="1970088" y="4759325"/>
            <a:ext cx="49212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Freeform 272"/>
          <p:cNvSpPr>
            <a:spLocks noEditPoints="1"/>
          </p:cNvSpPr>
          <p:nvPr/>
        </p:nvSpPr>
        <p:spPr bwMode="auto">
          <a:xfrm>
            <a:off x="1658938" y="4795838"/>
            <a:ext cx="579437" cy="311150"/>
          </a:xfrm>
          <a:custGeom>
            <a:gdLst>
              <a:gd fmla="*/ 231 w 242" name="T0"/>
              <a:gd fmla="*/ 0 h 130" name="T1"/>
              <a:gd fmla="*/ 225 w 242" name="T2"/>
              <a:gd fmla="*/ 0 h 130" name="T3"/>
              <a:gd fmla="*/ 206 w 242" name="T4"/>
              <a:gd fmla="*/ 0 h 130" name="T5"/>
              <a:gd fmla="*/ 203 w 242" name="T6"/>
              <a:gd fmla="*/ 0 h 130" name="T7"/>
              <a:gd fmla="*/ 39 w 242" name="T8"/>
              <a:gd fmla="*/ 0 h 130" name="T9"/>
              <a:gd fmla="*/ 35 w 242" name="T10"/>
              <a:gd fmla="*/ 0 h 130" name="T11"/>
              <a:gd fmla="*/ 16 w 242" name="T12"/>
              <a:gd fmla="*/ 0 h 130" name="T13"/>
              <a:gd fmla="*/ 11 w 242" name="T14"/>
              <a:gd fmla="*/ 0 h 130" name="T15"/>
              <a:gd fmla="*/ 0 w 242" name="T16"/>
              <a:gd fmla="*/ 0 h 130" name="T17"/>
              <a:gd fmla="*/ 0 w 242" name="T18"/>
              <a:gd fmla="*/ 130 h 130" name="T19"/>
              <a:gd fmla="*/ 242 w 242" name="T20"/>
              <a:gd fmla="*/ 130 h 130" name="T21"/>
              <a:gd fmla="*/ 242 w 242" name="T22"/>
              <a:gd fmla="*/ 0 h 130" name="T23"/>
              <a:gd fmla="*/ 231 w 242" name="T24"/>
              <a:gd fmla="*/ 0 h 130" name="T25"/>
              <a:gd fmla="*/ 108 w 242" name="T26"/>
              <a:gd fmla="*/ 70 h 130" name="T27"/>
              <a:gd fmla="*/ 105 w 242" name="T28"/>
              <a:gd fmla="*/ 87 h 130" name="T29"/>
              <a:gd fmla="*/ 106 w 242" name="T30"/>
              <a:gd fmla="*/ 88 h 130" name="T31"/>
              <a:gd fmla="*/ 115 w 242" name="T32"/>
              <a:gd fmla="*/ 101 h 130" name="T33"/>
              <a:gd fmla="*/ 115 w 242" name="T34"/>
              <a:gd fmla="*/ 108 h 130" name="T35"/>
              <a:gd fmla="*/ 109 w 242" name="T36"/>
              <a:gd fmla="*/ 114 h 130" name="T37"/>
              <a:gd fmla="*/ 103 w 242" name="T38"/>
              <a:gd fmla="*/ 114 h 130" name="T39"/>
              <a:gd fmla="*/ 90 w 242" name="T40"/>
              <a:gd fmla="*/ 106 h 130" name="T41"/>
              <a:gd fmla="*/ 64 w 242" name="T42"/>
              <a:gd fmla="*/ 114 h 130" name="T43"/>
              <a:gd fmla="*/ 39 w 242" name="T44"/>
              <a:gd fmla="*/ 106 h 130" name="T45"/>
              <a:gd fmla="*/ 26 w 242" name="T46"/>
              <a:gd fmla="*/ 114 h 130" name="T47"/>
              <a:gd fmla="*/ 20 w 242" name="T48"/>
              <a:gd fmla="*/ 114 h 130" name="T49"/>
              <a:gd fmla="*/ 14 w 242" name="T50"/>
              <a:gd fmla="*/ 108 h 130" name="T51"/>
              <a:gd fmla="*/ 14 w 242" name="T52"/>
              <a:gd fmla="*/ 101 h 130" name="T53"/>
              <a:gd fmla="*/ 23 w 242" name="T54"/>
              <a:gd fmla="*/ 88 h 130" name="T55"/>
              <a:gd fmla="*/ 19 w 242" name="T56"/>
              <a:gd fmla="*/ 70 h 130" name="T57"/>
              <a:gd fmla="*/ 24 w 242" name="T58"/>
              <a:gd fmla="*/ 50 h 130" name="T59"/>
              <a:gd fmla="*/ 24 w 242" name="T60"/>
              <a:gd fmla="*/ 50 h 130" name="T61"/>
              <a:gd fmla="*/ 14 w 242" name="T62"/>
              <a:gd fmla="*/ 37 h 130" name="T63"/>
              <a:gd fmla="*/ 14 w 242" name="T64"/>
              <a:gd fmla="*/ 30 h 130" name="T65"/>
              <a:gd fmla="*/ 20 w 242" name="T66"/>
              <a:gd fmla="*/ 24 h 130" name="T67"/>
              <a:gd fmla="*/ 26 w 242" name="T68"/>
              <a:gd fmla="*/ 24 h 130" name="T69"/>
              <a:gd fmla="*/ 40 w 242" name="T70"/>
              <a:gd fmla="*/ 32 h 130" name="T71"/>
              <a:gd fmla="*/ 64 w 242" name="T72"/>
              <a:gd fmla="*/ 25 h 130" name="T73"/>
              <a:gd fmla="*/ 89 w 242" name="T74"/>
              <a:gd fmla="*/ 33 h 130" name="T75"/>
              <a:gd fmla="*/ 89 w 242" name="T76"/>
              <a:gd fmla="*/ 33 h 130" name="T77"/>
              <a:gd fmla="*/ 103 w 242" name="T78"/>
              <a:gd fmla="*/ 24 h 130" name="T79"/>
              <a:gd fmla="*/ 109 w 242" name="T80"/>
              <a:gd fmla="*/ 24 h 130" name="T81"/>
              <a:gd fmla="*/ 115 w 242" name="T82"/>
              <a:gd fmla="*/ 30 h 130" name="T83"/>
              <a:gd fmla="*/ 115 w 242" name="T84"/>
              <a:gd fmla="*/ 37 h 130" name="T85"/>
              <a:gd fmla="*/ 106 w 242" name="T86"/>
              <a:gd fmla="*/ 50 h 130" name="T87"/>
              <a:gd fmla="*/ 105 w 242" name="T88"/>
              <a:gd fmla="*/ 51 h 130" name="T89"/>
              <a:gd fmla="*/ 108 w 242" name="T90"/>
              <a:gd fmla="*/ 70 h 130" name="T91"/>
              <a:gd fmla="*/ 228 w 242" name="T92"/>
              <a:gd fmla="*/ 59 h 130" name="T93"/>
              <a:gd fmla="*/ 150 w 242" name="T94"/>
              <a:gd fmla="*/ 59 h 130" name="T95"/>
              <a:gd fmla="*/ 150 w 242" name="T96"/>
              <a:gd fmla="*/ 43 h 130" name="T97"/>
              <a:gd fmla="*/ 143 w 242" name="T98"/>
              <a:gd fmla="*/ 43 h 130" name="T99"/>
              <a:gd fmla="*/ 143 w 242" name="T100"/>
              <a:gd fmla="*/ 59 h 130" name="T101"/>
              <a:gd fmla="*/ 127 w 242" name="T102"/>
              <a:gd fmla="*/ 59 h 130" name="T103"/>
              <a:gd fmla="*/ 127 w 242" name="T104"/>
              <a:gd fmla="*/ 23 h 130" name="T105"/>
              <a:gd fmla="*/ 228 w 242" name="T106"/>
              <a:gd fmla="*/ 23 h 130" name="T107"/>
              <a:gd fmla="*/ 228 w 242" name="T108"/>
              <a:gd fmla="*/ 59 h 13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30" w="241">
                <a:moveTo>
                  <a:pt x="231" y="0"/>
                </a:moveTo>
                <a:cubicBezTo>
                  <a:pt x="225" y="0"/>
                  <a:pt x="225" y="0"/>
                  <a:pt x="22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0"/>
                  <a:pt x="0" y="130"/>
                  <a:pt x="0" y="130"/>
                </a:cubicBezTo>
                <a:cubicBezTo>
                  <a:pt x="242" y="130"/>
                  <a:pt x="242" y="130"/>
                  <a:pt x="242" y="130"/>
                </a:cubicBezTo>
                <a:cubicBezTo>
                  <a:pt x="242" y="0"/>
                  <a:pt x="242" y="0"/>
                  <a:pt x="242" y="0"/>
                </a:cubicBezTo>
                <a:lnTo>
                  <a:pt x="231" y="0"/>
                </a:lnTo>
                <a:close/>
                <a:moveTo>
                  <a:pt x="108" y="70"/>
                </a:moveTo>
                <a:cubicBezTo>
                  <a:pt x="108" y="76"/>
                  <a:pt x="107" y="82"/>
                  <a:pt x="105" y="87"/>
                </a:cubicBezTo>
                <a:cubicBezTo>
                  <a:pt x="105" y="87"/>
                  <a:pt x="106" y="87"/>
                  <a:pt x="106" y="88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7" y="103"/>
                  <a:pt x="117" y="106"/>
                  <a:pt x="115" y="108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5"/>
                  <a:pt x="105" y="115"/>
                  <a:pt x="103" y="114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83" y="111"/>
                  <a:pt x="74" y="114"/>
                  <a:pt x="64" y="114"/>
                </a:cubicBezTo>
                <a:cubicBezTo>
                  <a:pt x="54" y="114"/>
                  <a:pt x="46" y="111"/>
                  <a:pt x="39" y="106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4" y="115"/>
                  <a:pt x="22" y="115"/>
                  <a:pt x="20" y="114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2" y="106"/>
                  <a:pt x="13" y="103"/>
                  <a:pt x="14" y="101"/>
                </a:cubicBezTo>
                <a:cubicBezTo>
                  <a:pt x="23" y="88"/>
                  <a:pt x="23" y="88"/>
                  <a:pt x="23" y="88"/>
                </a:cubicBezTo>
                <a:cubicBezTo>
                  <a:pt x="21" y="83"/>
                  <a:pt x="19" y="76"/>
                  <a:pt x="19" y="70"/>
                </a:cubicBezTo>
                <a:cubicBezTo>
                  <a:pt x="19" y="63"/>
                  <a:pt x="21" y="56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5"/>
                  <a:pt x="12" y="32"/>
                  <a:pt x="14" y="30"/>
                </a:cubicBezTo>
                <a:cubicBezTo>
                  <a:pt x="20" y="24"/>
                  <a:pt x="20" y="24"/>
                  <a:pt x="20" y="24"/>
                </a:cubicBezTo>
                <a:cubicBezTo>
                  <a:pt x="22" y="23"/>
                  <a:pt x="24" y="23"/>
                  <a:pt x="26" y="24"/>
                </a:cubicBezTo>
                <a:cubicBezTo>
                  <a:pt x="40" y="32"/>
                  <a:pt x="40" y="32"/>
                  <a:pt x="40" y="32"/>
                </a:cubicBezTo>
                <a:cubicBezTo>
                  <a:pt x="47" y="28"/>
                  <a:pt x="55" y="25"/>
                  <a:pt x="64" y="25"/>
                </a:cubicBezTo>
                <a:cubicBezTo>
                  <a:pt x="73" y="25"/>
                  <a:pt x="82" y="28"/>
                  <a:pt x="89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7" y="23"/>
                  <a:pt x="109" y="24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7" y="32"/>
                  <a:pt x="117" y="35"/>
                  <a:pt x="115" y="3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1"/>
                  <a:pt x="105" y="51"/>
                  <a:pt x="105" y="51"/>
                </a:cubicBezTo>
                <a:cubicBezTo>
                  <a:pt x="107" y="57"/>
                  <a:pt x="108" y="63"/>
                  <a:pt x="108" y="70"/>
                </a:cubicBezTo>
                <a:close/>
                <a:moveTo>
                  <a:pt x="228" y="59"/>
                </a:moveTo>
                <a:cubicBezTo>
                  <a:pt x="150" y="59"/>
                  <a:pt x="150" y="59"/>
                  <a:pt x="150" y="59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27" y="59"/>
                  <a:pt x="127" y="59"/>
                  <a:pt x="127" y="59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228" y="23"/>
                  <a:pt x="228" y="23"/>
                  <a:pt x="228" y="23"/>
                </a:cubicBezTo>
                <a:lnTo>
                  <a:pt x="228" y="5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Freeform 273"/>
          <p:cNvSpPr/>
          <p:nvPr/>
        </p:nvSpPr>
        <p:spPr bwMode="auto">
          <a:xfrm>
            <a:off x="1812925" y="4616450"/>
            <a:ext cx="109538" cy="53975"/>
          </a:xfrm>
          <a:custGeom>
            <a:gdLst>
              <a:gd fmla="*/ 47 w 78" name="T0"/>
              <a:gd fmla="*/ 39 h 39" name="T1"/>
              <a:gd fmla="*/ 78 w 78" name="T2"/>
              <a:gd fmla="*/ 39 h 39" name="T3"/>
              <a:gd fmla="*/ 7 w 78" name="T4"/>
              <a:gd fmla="*/ 0 h 39" name="T5"/>
              <a:gd fmla="*/ 0 w 78" name="T6"/>
              <a:gd fmla="*/ 12 h 39" name="T7"/>
              <a:gd fmla="*/ 47 w 78" name="T8"/>
              <a:gd fmla="*/ 39 h 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" w="78">
                <a:moveTo>
                  <a:pt x="47" y="39"/>
                </a:moveTo>
                <a:lnTo>
                  <a:pt x="78" y="39"/>
                </a:lnTo>
                <a:lnTo>
                  <a:pt x="7" y="0"/>
                </a:lnTo>
                <a:lnTo>
                  <a:pt x="0" y="12"/>
                </a:lnTo>
                <a:lnTo>
                  <a:pt x="47" y="3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Rectangle 274"/>
          <p:cNvSpPr>
            <a:spLocks noChangeArrowheads="1"/>
          </p:cNvSpPr>
          <p:nvPr/>
        </p:nvSpPr>
        <p:spPr bwMode="auto">
          <a:xfrm>
            <a:off x="1900238" y="4759325"/>
            <a:ext cx="52387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Freeform 275"/>
          <p:cNvSpPr/>
          <p:nvPr/>
        </p:nvSpPr>
        <p:spPr bwMode="auto">
          <a:xfrm>
            <a:off x="1755775" y="4576763"/>
            <a:ext cx="60325" cy="58737"/>
          </a:xfrm>
          <a:custGeom>
            <a:gdLst>
              <a:gd fmla="*/ 43 w 43" name="T0"/>
              <a:gd fmla="*/ 16 h 42" name="T1"/>
              <a:gd fmla="*/ 14 w 43" name="T2"/>
              <a:gd fmla="*/ 0 h 42" name="T3"/>
              <a:gd fmla="*/ 0 w 43" name="T4"/>
              <a:gd fmla="*/ 26 h 42" name="T5"/>
              <a:gd fmla="*/ 29 w 43" name="T6"/>
              <a:gd fmla="*/ 42 h 42" name="T7"/>
              <a:gd fmla="*/ 43 w 43" name="T8"/>
              <a:gd fmla="*/ 16 h 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" w="43">
                <a:moveTo>
                  <a:pt x="43" y="16"/>
                </a:moveTo>
                <a:lnTo>
                  <a:pt x="14" y="0"/>
                </a:lnTo>
                <a:lnTo>
                  <a:pt x="0" y="26"/>
                </a:lnTo>
                <a:lnTo>
                  <a:pt x="29" y="42"/>
                </a:lnTo>
                <a:lnTo>
                  <a:pt x="43" y="1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Freeform 276"/>
          <p:cNvSpPr/>
          <p:nvPr/>
        </p:nvSpPr>
        <p:spPr bwMode="auto">
          <a:xfrm>
            <a:off x="1695450" y="4679950"/>
            <a:ext cx="503238" cy="103188"/>
          </a:xfrm>
          <a:custGeom>
            <a:gdLst>
              <a:gd fmla="*/ 33 w 360" name="T0"/>
              <a:gd fmla="*/ 32 h 74" name="T1"/>
              <a:gd fmla="*/ 327 w 360" name="T2"/>
              <a:gd fmla="*/ 32 h 74" name="T3"/>
              <a:gd fmla="*/ 327 w 360" name="T4"/>
              <a:gd fmla="*/ 74 h 74" name="T5"/>
              <a:gd fmla="*/ 360 w 360" name="T6"/>
              <a:gd fmla="*/ 74 h 74" name="T7"/>
              <a:gd fmla="*/ 360 w 360" name="T8"/>
              <a:gd fmla="*/ 17 h 74" name="T9"/>
              <a:gd fmla="*/ 360 w 360" name="T10"/>
              <a:gd fmla="*/ 0 h 74" name="T11"/>
              <a:gd fmla="*/ 342 w 360" name="T12"/>
              <a:gd fmla="*/ 0 h 74" name="T13"/>
              <a:gd fmla="*/ 16 w 360" name="T14"/>
              <a:gd fmla="*/ 0 h 74" name="T15"/>
              <a:gd fmla="*/ 0 w 360" name="T16"/>
              <a:gd fmla="*/ 0 h 74" name="T17"/>
              <a:gd fmla="*/ 0 w 360" name="T18"/>
              <a:gd fmla="*/ 17 h 74" name="T19"/>
              <a:gd fmla="*/ 0 w 360" name="T20"/>
              <a:gd fmla="*/ 74 h 74" name="T21"/>
              <a:gd fmla="*/ 33 w 360" name="T22"/>
              <a:gd fmla="*/ 74 h 74" name="T23"/>
              <a:gd fmla="*/ 33 w 360" name="T24"/>
              <a:gd fmla="*/ 32 h 7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4" w="360">
                <a:moveTo>
                  <a:pt x="33" y="32"/>
                </a:moveTo>
                <a:lnTo>
                  <a:pt x="327" y="32"/>
                </a:lnTo>
                <a:lnTo>
                  <a:pt x="327" y="74"/>
                </a:lnTo>
                <a:lnTo>
                  <a:pt x="360" y="74"/>
                </a:lnTo>
                <a:lnTo>
                  <a:pt x="360" y="17"/>
                </a:lnTo>
                <a:lnTo>
                  <a:pt x="360" y="0"/>
                </a:lnTo>
                <a:lnTo>
                  <a:pt x="342" y="0"/>
                </a:lnTo>
                <a:lnTo>
                  <a:pt x="16" y="0"/>
                </a:lnTo>
                <a:lnTo>
                  <a:pt x="0" y="0"/>
                </a:lnTo>
                <a:lnTo>
                  <a:pt x="0" y="17"/>
                </a:lnTo>
                <a:lnTo>
                  <a:pt x="0" y="74"/>
                </a:lnTo>
                <a:lnTo>
                  <a:pt x="33" y="74"/>
                </a:lnTo>
                <a:lnTo>
                  <a:pt x="33" y="3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Rectangle 277"/>
          <p:cNvSpPr>
            <a:spLocks noChangeArrowheads="1"/>
          </p:cNvSpPr>
          <p:nvPr/>
        </p:nvSpPr>
        <p:spPr bwMode="auto">
          <a:xfrm>
            <a:off x="2146300" y="5119688"/>
            <a:ext cx="36513" cy="39687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6" name="Freeform 278"/>
          <p:cNvSpPr>
            <a:spLocks noEditPoints="1"/>
          </p:cNvSpPr>
          <p:nvPr/>
        </p:nvSpPr>
        <p:spPr bwMode="auto">
          <a:xfrm>
            <a:off x="1722438" y="4875213"/>
            <a:ext cx="177800" cy="177800"/>
          </a:xfrm>
          <a:custGeom>
            <a:gdLst>
              <a:gd fmla="*/ 37 w 74" name="T0"/>
              <a:gd fmla="*/ 0 h 74" name="T1"/>
              <a:gd fmla="*/ 11 w 74" name="T2"/>
              <a:gd fmla="*/ 11 h 74" name="T3"/>
              <a:gd fmla="*/ 0 w 74" name="T4"/>
              <a:gd fmla="*/ 37 h 74" name="T5"/>
              <a:gd fmla="*/ 11 w 74" name="T6"/>
              <a:gd fmla="*/ 63 h 74" name="T7"/>
              <a:gd fmla="*/ 37 w 74" name="T8"/>
              <a:gd fmla="*/ 74 h 74" name="T9"/>
              <a:gd fmla="*/ 63 w 74" name="T10"/>
              <a:gd fmla="*/ 63 h 74" name="T11"/>
              <a:gd fmla="*/ 74 w 74" name="T12"/>
              <a:gd fmla="*/ 37 h 74" name="T13"/>
              <a:gd fmla="*/ 63 w 74" name="T14"/>
              <a:gd fmla="*/ 11 h 74" name="T15"/>
              <a:gd fmla="*/ 37 w 74" name="T16"/>
              <a:gd fmla="*/ 0 h 74" name="T17"/>
              <a:gd fmla="*/ 37 w 74" name="T18"/>
              <a:gd fmla="*/ 53 h 74" name="T19"/>
              <a:gd fmla="*/ 21 w 74" name="T20"/>
              <a:gd fmla="*/ 37 h 74" name="T21"/>
              <a:gd fmla="*/ 37 w 74" name="T22"/>
              <a:gd fmla="*/ 20 h 74" name="T23"/>
              <a:gd fmla="*/ 53 w 74" name="T24"/>
              <a:gd fmla="*/ 37 h 74" name="T25"/>
              <a:gd fmla="*/ 37 w 74" name="T26"/>
              <a:gd fmla="*/ 53 h 7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4" w="74">
                <a:moveTo>
                  <a:pt x="37" y="0"/>
                </a:moveTo>
                <a:cubicBezTo>
                  <a:pt x="27" y="0"/>
                  <a:pt x="17" y="4"/>
                  <a:pt x="11" y="11"/>
                </a:cubicBezTo>
                <a:cubicBezTo>
                  <a:pt x="4" y="17"/>
                  <a:pt x="0" y="26"/>
                  <a:pt x="0" y="37"/>
                </a:cubicBezTo>
                <a:cubicBezTo>
                  <a:pt x="0" y="47"/>
                  <a:pt x="4" y="56"/>
                  <a:pt x="11" y="63"/>
                </a:cubicBezTo>
                <a:cubicBezTo>
                  <a:pt x="17" y="70"/>
                  <a:pt x="27" y="74"/>
                  <a:pt x="37" y="74"/>
                </a:cubicBezTo>
                <a:cubicBezTo>
                  <a:pt x="47" y="74"/>
                  <a:pt x="56" y="70"/>
                  <a:pt x="63" y="63"/>
                </a:cubicBezTo>
                <a:cubicBezTo>
                  <a:pt x="70" y="56"/>
                  <a:pt x="74" y="47"/>
                  <a:pt x="74" y="37"/>
                </a:cubicBezTo>
                <a:cubicBezTo>
                  <a:pt x="74" y="26"/>
                  <a:pt x="70" y="17"/>
                  <a:pt x="63" y="11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37" y="53"/>
                </a:moveTo>
                <a:cubicBezTo>
                  <a:pt x="28" y="53"/>
                  <a:pt x="21" y="46"/>
                  <a:pt x="21" y="37"/>
                </a:cubicBezTo>
                <a:cubicBezTo>
                  <a:pt x="21" y="28"/>
                  <a:pt x="28" y="20"/>
                  <a:pt x="37" y="20"/>
                </a:cubicBezTo>
                <a:cubicBezTo>
                  <a:pt x="46" y="20"/>
                  <a:pt x="53" y="28"/>
                  <a:pt x="53" y="37"/>
                </a:cubicBezTo>
                <a:cubicBezTo>
                  <a:pt x="53" y="46"/>
                  <a:pt x="46" y="53"/>
                  <a:pt x="37" y="5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Rectangle 279"/>
          <p:cNvSpPr>
            <a:spLocks noChangeArrowheads="1"/>
          </p:cNvSpPr>
          <p:nvPr/>
        </p:nvSpPr>
        <p:spPr bwMode="auto">
          <a:xfrm>
            <a:off x="1695450" y="5119688"/>
            <a:ext cx="39688" cy="39687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280"/>
          <p:cNvSpPr>
            <a:spLocks noChangeArrowheads="1"/>
          </p:cNvSpPr>
          <p:nvPr/>
        </p:nvSpPr>
        <p:spPr bwMode="auto">
          <a:xfrm>
            <a:off x="1758950" y="4759325"/>
            <a:ext cx="50800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Rectangle 281"/>
          <p:cNvSpPr>
            <a:spLocks noChangeArrowheads="1"/>
          </p:cNvSpPr>
          <p:nvPr/>
        </p:nvSpPr>
        <p:spPr bwMode="auto">
          <a:xfrm>
            <a:off x="1828800" y="4759325"/>
            <a:ext cx="50800" cy="26988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0" name="Freeform 282"/>
          <p:cNvSpPr>
            <a:spLocks noEditPoints="1"/>
          </p:cNvSpPr>
          <p:nvPr/>
        </p:nvSpPr>
        <p:spPr bwMode="auto">
          <a:xfrm>
            <a:off x="895350" y="4537075"/>
            <a:ext cx="593725" cy="615950"/>
          </a:xfrm>
          <a:custGeom>
            <a:gdLst>
              <a:gd fmla="*/ 80 w 247" name="T0"/>
              <a:gd fmla="*/ 154 h 257" name="T1"/>
              <a:gd fmla="*/ 80 w 247" name="T2"/>
              <a:gd fmla="*/ 236 h 257" name="T3"/>
              <a:gd fmla="*/ 21 w 247" name="T4"/>
              <a:gd fmla="*/ 236 h 257" name="T5"/>
              <a:gd fmla="*/ 0 w 247" name="T6"/>
              <a:gd fmla="*/ 195 h 257" name="T7"/>
              <a:gd fmla="*/ 21 w 247" name="T8"/>
              <a:gd fmla="*/ 154 h 257" name="T9"/>
              <a:gd fmla="*/ 212 w 247" name="T10"/>
              <a:gd fmla="*/ 136 h 257" name="T11"/>
              <a:gd fmla="*/ 230 w 247" name="T12"/>
              <a:gd fmla="*/ 156 h 257" name="T13"/>
              <a:gd fmla="*/ 230 w 247" name="T14"/>
              <a:gd fmla="*/ 233 h 257" name="T15"/>
              <a:gd fmla="*/ 207 w 247" name="T16"/>
              <a:gd fmla="*/ 255 h 257" name="T17"/>
              <a:gd fmla="*/ 153 w 247" name="T18"/>
              <a:gd fmla="*/ 237 h 257" name="T19"/>
              <a:gd fmla="*/ 153 w 247" name="T20"/>
              <a:gd fmla="*/ 153 h 257" name="T21"/>
              <a:gd fmla="*/ 75 w 247" name="T22"/>
              <a:gd fmla="*/ 145 h 257" name="T23"/>
              <a:gd fmla="*/ 187 w 247" name="T24"/>
              <a:gd fmla="*/ 240 h 257" name="T25"/>
              <a:gd fmla="*/ 191 w 247" name="T26"/>
              <a:gd fmla="*/ 236 h 257" name="T27"/>
              <a:gd fmla="*/ 196 w 247" name="T28"/>
              <a:gd fmla="*/ 229 h 257" name="T29"/>
              <a:gd fmla="*/ 203 w 247" name="T30"/>
              <a:gd fmla="*/ 200 h 257" name="T31"/>
              <a:gd fmla="*/ 203 w 247" name="T32"/>
              <a:gd fmla="*/ 197 h 257" name="T33"/>
              <a:gd fmla="*/ 203 w 247" name="T34"/>
              <a:gd fmla="*/ 197 h 257" name="T35"/>
              <a:gd fmla="*/ 203 w 247" name="T36"/>
              <a:gd fmla="*/ 196 h 257" name="T37"/>
              <a:gd fmla="*/ 204 w 247" name="T38"/>
              <a:gd fmla="*/ 195 h 257" name="T39"/>
              <a:gd fmla="*/ 204 w 247" name="T40"/>
              <a:gd fmla="*/ 195 h 257" name="T41"/>
              <a:gd fmla="*/ 204 w 247" name="T42"/>
              <a:gd fmla="*/ 194 h 257" name="T43"/>
              <a:gd fmla="*/ 203 w 247" name="T44"/>
              <a:gd fmla="*/ 193 h 257" name="T45"/>
              <a:gd fmla="*/ 203 w 247" name="T46"/>
              <a:gd fmla="*/ 193 h 257" name="T47"/>
              <a:gd fmla="*/ 203 w 247" name="T48"/>
              <a:gd fmla="*/ 192 h 257" name="T49"/>
              <a:gd fmla="*/ 203 w 247" name="T50"/>
              <a:gd fmla="*/ 190 h 257" name="T51"/>
              <a:gd fmla="*/ 196 w 247" name="T52"/>
              <a:gd fmla="*/ 160 h 257" name="T53"/>
              <a:gd fmla="*/ 191 w 247" name="T54"/>
              <a:gd fmla="*/ 153 h 257" name="T55"/>
              <a:gd fmla="*/ 187 w 247" name="T56"/>
              <a:gd fmla="*/ 150 h 257" name="T57"/>
              <a:gd fmla="*/ 181 w 247" name="T58"/>
              <a:gd fmla="*/ 148 h 257" name="T59"/>
              <a:gd fmla="*/ 159 w 247" name="T60"/>
              <a:gd fmla="*/ 195 h 257" name="T61"/>
              <a:gd fmla="*/ 181 w 247" name="T62"/>
              <a:gd fmla="*/ 241 h 257" name="T63"/>
              <a:gd fmla="*/ 181 w 247" name="T64"/>
              <a:gd fmla="*/ 170 h 257" name="T65"/>
              <a:gd fmla="*/ 181 w 247" name="T66"/>
              <a:gd fmla="*/ 219 h 257" name="T67"/>
              <a:gd fmla="*/ 181 w 247" name="T68"/>
              <a:gd fmla="*/ 170 h 257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57" w="246">
                <a:moveTo>
                  <a:pt x="75" y="145"/>
                </a:moveTo>
                <a:cubicBezTo>
                  <a:pt x="77" y="148"/>
                  <a:pt x="79" y="150"/>
                  <a:pt x="80" y="154"/>
                </a:cubicBezTo>
                <a:cubicBezTo>
                  <a:pt x="86" y="164"/>
                  <a:pt x="90" y="179"/>
                  <a:pt x="90" y="195"/>
                </a:cubicBezTo>
                <a:cubicBezTo>
                  <a:pt x="90" y="210"/>
                  <a:pt x="86" y="225"/>
                  <a:pt x="80" y="236"/>
                </a:cubicBezTo>
                <a:cubicBezTo>
                  <a:pt x="73" y="248"/>
                  <a:pt x="63" y="256"/>
                  <a:pt x="51" y="256"/>
                </a:cubicBezTo>
                <a:cubicBezTo>
                  <a:pt x="39" y="256"/>
                  <a:pt x="28" y="248"/>
                  <a:pt x="21" y="236"/>
                </a:cubicBezTo>
                <a:cubicBezTo>
                  <a:pt x="21" y="234"/>
                  <a:pt x="20" y="233"/>
                  <a:pt x="19" y="232"/>
                </a:cubicBezTo>
                <a:cubicBezTo>
                  <a:pt x="8" y="228"/>
                  <a:pt x="0" y="213"/>
                  <a:pt x="0" y="195"/>
                </a:cubicBezTo>
                <a:cubicBezTo>
                  <a:pt x="0" y="177"/>
                  <a:pt x="8" y="161"/>
                  <a:pt x="19" y="157"/>
                </a:cubicBezTo>
                <a:cubicBezTo>
                  <a:pt x="20" y="156"/>
                  <a:pt x="21" y="155"/>
                  <a:pt x="21" y="154"/>
                </a:cubicBezTo>
                <a:cubicBezTo>
                  <a:pt x="24" y="148"/>
                  <a:pt x="29" y="143"/>
                  <a:pt x="33" y="139"/>
                </a:cubicBezTo>
                <a:cubicBezTo>
                  <a:pt x="52" y="2"/>
                  <a:pt x="192" y="0"/>
                  <a:pt x="212" y="136"/>
                </a:cubicBezTo>
                <a:cubicBezTo>
                  <a:pt x="218" y="139"/>
                  <a:pt x="223" y="145"/>
                  <a:pt x="228" y="153"/>
                </a:cubicBezTo>
                <a:cubicBezTo>
                  <a:pt x="228" y="154"/>
                  <a:pt x="229" y="155"/>
                  <a:pt x="230" y="156"/>
                </a:cubicBezTo>
                <a:cubicBezTo>
                  <a:pt x="239" y="158"/>
                  <a:pt x="247" y="175"/>
                  <a:pt x="247" y="195"/>
                </a:cubicBezTo>
                <a:cubicBezTo>
                  <a:pt x="247" y="214"/>
                  <a:pt x="239" y="231"/>
                  <a:pt x="230" y="233"/>
                </a:cubicBezTo>
                <a:cubicBezTo>
                  <a:pt x="229" y="234"/>
                  <a:pt x="228" y="235"/>
                  <a:pt x="228" y="237"/>
                </a:cubicBezTo>
                <a:cubicBezTo>
                  <a:pt x="223" y="246"/>
                  <a:pt x="216" y="253"/>
                  <a:pt x="207" y="255"/>
                </a:cubicBezTo>
                <a:cubicBezTo>
                  <a:pt x="203" y="257"/>
                  <a:pt x="181" y="257"/>
                  <a:pt x="180" y="256"/>
                </a:cubicBezTo>
                <a:cubicBezTo>
                  <a:pt x="169" y="256"/>
                  <a:pt x="160" y="248"/>
                  <a:pt x="153" y="237"/>
                </a:cubicBezTo>
                <a:cubicBezTo>
                  <a:pt x="147" y="226"/>
                  <a:pt x="144" y="211"/>
                  <a:pt x="144" y="195"/>
                </a:cubicBezTo>
                <a:cubicBezTo>
                  <a:pt x="144" y="178"/>
                  <a:pt x="147" y="163"/>
                  <a:pt x="153" y="153"/>
                </a:cubicBezTo>
                <a:cubicBezTo>
                  <a:pt x="158" y="145"/>
                  <a:pt x="163" y="139"/>
                  <a:pt x="170" y="136"/>
                </a:cubicBezTo>
                <a:cubicBezTo>
                  <a:pt x="158" y="25"/>
                  <a:pt x="88" y="30"/>
                  <a:pt x="75" y="145"/>
                </a:cubicBezTo>
                <a:close/>
                <a:moveTo>
                  <a:pt x="186" y="240"/>
                </a:moveTo>
                <a:cubicBezTo>
                  <a:pt x="187" y="240"/>
                  <a:pt x="187" y="240"/>
                  <a:pt x="187" y="240"/>
                </a:cubicBezTo>
                <a:cubicBezTo>
                  <a:pt x="188" y="239"/>
                  <a:pt x="190" y="237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1" y="236"/>
                  <a:pt x="191" y="236"/>
                  <a:pt x="191" y="236"/>
                </a:cubicBezTo>
                <a:cubicBezTo>
                  <a:pt x="193" y="234"/>
                  <a:pt x="194" y="232"/>
                  <a:pt x="196" y="229"/>
                </a:cubicBezTo>
                <a:cubicBezTo>
                  <a:pt x="200" y="222"/>
                  <a:pt x="203" y="211"/>
                  <a:pt x="203" y="200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3" y="199"/>
                  <a:pt x="203" y="198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7"/>
                  <a:pt x="203" y="197"/>
                  <a:pt x="203" y="197"/>
                </a:cubicBezTo>
                <a:cubicBezTo>
                  <a:pt x="203" y="196"/>
                  <a:pt x="203" y="196"/>
                  <a:pt x="203" y="196"/>
                </a:cubicBezTo>
                <a:cubicBezTo>
                  <a:pt x="203" y="196"/>
                  <a:pt x="204" y="196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2"/>
                  <a:pt x="203" y="192"/>
                  <a:pt x="203" y="192"/>
                </a:cubicBezTo>
                <a:cubicBezTo>
                  <a:pt x="203" y="191"/>
                  <a:pt x="203" y="190"/>
                  <a:pt x="203" y="190"/>
                </a:cubicBezTo>
                <a:cubicBezTo>
                  <a:pt x="203" y="190"/>
                  <a:pt x="203" y="190"/>
                  <a:pt x="203" y="190"/>
                </a:cubicBezTo>
                <a:cubicBezTo>
                  <a:pt x="203" y="178"/>
                  <a:pt x="200" y="168"/>
                  <a:pt x="196" y="160"/>
                </a:cubicBezTo>
                <a:cubicBezTo>
                  <a:pt x="194" y="157"/>
                  <a:pt x="193" y="155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0" y="152"/>
                  <a:pt x="188" y="150"/>
                  <a:pt x="187" y="150"/>
                </a:cubicBezTo>
                <a:cubicBezTo>
                  <a:pt x="186" y="149"/>
                  <a:pt x="186" y="149"/>
                  <a:pt x="186" y="149"/>
                </a:cubicBezTo>
                <a:cubicBezTo>
                  <a:pt x="184" y="148"/>
                  <a:pt x="183" y="148"/>
                  <a:pt x="181" y="148"/>
                </a:cubicBezTo>
                <a:cubicBezTo>
                  <a:pt x="176" y="148"/>
                  <a:pt x="170" y="152"/>
                  <a:pt x="166" y="160"/>
                </a:cubicBezTo>
                <a:cubicBezTo>
                  <a:pt x="162" y="169"/>
                  <a:pt x="159" y="181"/>
                  <a:pt x="159" y="195"/>
                </a:cubicBezTo>
                <a:cubicBezTo>
                  <a:pt x="159" y="208"/>
                  <a:pt x="162" y="221"/>
                  <a:pt x="166" y="229"/>
                </a:cubicBezTo>
                <a:cubicBezTo>
                  <a:pt x="170" y="237"/>
                  <a:pt x="176" y="241"/>
                  <a:pt x="181" y="241"/>
                </a:cubicBezTo>
                <a:cubicBezTo>
                  <a:pt x="183" y="241"/>
                  <a:pt x="184" y="241"/>
                  <a:pt x="186" y="240"/>
                </a:cubicBezTo>
                <a:close/>
                <a:moveTo>
                  <a:pt x="181" y="170"/>
                </a:moveTo>
                <a:cubicBezTo>
                  <a:pt x="175" y="170"/>
                  <a:pt x="169" y="181"/>
                  <a:pt x="169" y="195"/>
                </a:cubicBezTo>
                <a:cubicBezTo>
                  <a:pt x="169" y="208"/>
                  <a:pt x="175" y="219"/>
                  <a:pt x="181" y="219"/>
                </a:cubicBezTo>
                <a:cubicBezTo>
                  <a:pt x="188" y="219"/>
                  <a:pt x="193" y="208"/>
                  <a:pt x="193" y="195"/>
                </a:cubicBezTo>
                <a:cubicBezTo>
                  <a:pt x="193" y="181"/>
                  <a:pt x="188" y="170"/>
                  <a:pt x="181" y="17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Freeform 283"/>
          <p:cNvSpPr>
            <a:spLocks noEditPoints="1"/>
          </p:cNvSpPr>
          <p:nvPr/>
        </p:nvSpPr>
        <p:spPr bwMode="auto">
          <a:xfrm>
            <a:off x="893763" y="6069013"/>
            <a:ext cx="582612" cy="606425"/>
          </a:xfrm>
          <a:custGeom>
            <a:gdLst>
              <a:gd fmla="*/ 51 w 243" name="T0"/>
              <a:gd fmla="*/ 23 h 253" name="T1"/>
              <a:gd fmla="*/ 53 w 243" name="T2"/>
              <a:gd fmla="*/ 27 h 253" name="T3"/>
              <a:gd fmla="*/ 53 w 243" name="T4"/>
              <a:gd fmla="*/ 33 h 253" name="T5"/>
              <a:gd fmla="*/ 57 w 243" name="T6"/>
              <a:gd fmla="*/ 35 h 253" name="T7"/>
              <a:gd fmla="*/ 61 w 243" name="T8"/>
              <a:gd fmla="*/ 38 h 253" name="T9"/>
              <a:gd fmla="*/ 75 w 243" name="T10"/>
              <a:gd fmla="*/ 63 h 253" name="T11"/>
              <a:gd fmla="*/ 82 w 243" name="T12"/>
              <a:gd fmla="*/ 59 h 253" name="T13"/>
              <a:gd fmla="*/ 143 w 243" name="T14"/>
              <a:gd fmla="*/ 162 h 253" name="T15"/>
              <a:gd fmla="*/ 135 w 243" name="T16"/>
              <a:gd fmla="*/ 184 h 253" name="T17"/>
              <a:gd fmla="*/ 112 w 243" name="T18"/>
              <a:gd fmla="*/ 198 h 253" name="T19"/>
              <a:gd fmla="*/ 88 w 243" name="T20"/>
              <a:gd fmla="*/ 195 h 253" name="T21"/>
              <a:gd fmla="*/ 27 w 243" name="T22"/>
              <a:gd fmla="*/ 92 h 253" name="T23"/>
              <a:gd fmla="*/ 33 w 243" name="T24"/>
              <a:gd fmla="*/ 88 h 253" name="T25"/>
              <a:gd fmla="*/ 18 w 243" name="T26"/>
              <a:gd fmla="*/ 64 h 253" name="T27"/>
              <a:gd fmla="*/ 17 w 243" name="T28"/>
              <a:gd fmla="*/ 59 h 253" name="T29"/>
              <a:gd fmla="*/ 17 w 243" name="T30"/>
              <a:gd fmla="*/ 54 h 253" name="T31"/>
              <a:gd fmla="*/ 12 w 243" name="T32"/>
              <a:gd fmla="*/ 51 h 253" name="T33"/>
              <a:gd fmla="*/ 9 w 243" name="T34"/>
              <a:gd fmla="*/ 48 h 253" name="T35"/>
              <a:gd fmla="*/ 0 w 243" name="T36"/>
              <a:gd fmla="*/ 34 h 253" name="T37"/>
              <a:gd fmla="*/ 0 w 243" name="T38"/>
              <a:gd fmla="*/ 32 h 253" name="T39"/>
              <a:gd fmla="*/ 0 w 243" name="T40"/>
              <a:gd fmla="*/ 17 h 253" name="T41"/>
              <a:gd fmla="*/ 2 w 243" name="T42"/>
              <a:gd fmla="*/ 13 h 253" name="T43"/>
              <a:gd fmla="*/ 24 w 243" name="T44"/>
              <a:gd fmla="*/ 0 h 253" name="T45"/>
              <a:gd fmla="*/ 28 w 243" name="T46"/>
              <a:gd fmla="*/ 0 h 253" name="T47"/>
              <a:gd fmla="*/ 41 w 243" name="T48"/>
              <a:gd fmla="*/ 7 h 253" name="T49"/>
              <a:gd fmla="*/ 43 w 243" name="T50"/>
              <a:gd fmla="*/ 9 h 253" name="T51"/>
              <a:gd fmla="*/ 51 w 243" name="T52"/>
              <a:gd fmla="*/ 23 h 253" name="T53"/>
              <a:gd fmla="*/ 141 w 243" name="T54"/>
              <a:gd fmla="*/ 192 h 253" name="T55"/>
              <a:gd fmla="*/ 120 w 243" name="T56"/>
              <a:gd fmla="*/ 205 h 253" name="T57"/>
              <a:gd fmla="*/ 196 w 243" name="T58"/>
              <a:gd fmla="*/ 235 h 253" name="T59"/>
              <a:gd fmla="*/ 201 w 243" name="T60"/>
              <a:gd fmla="*/ 143 h 253" name="T61"/>
              <a:gd fmla="*/ 191 w 243" name="T62"/>
              <a:gd fmla="*/ 94 h 253" name="T63"/>
              <a:gd fmla="*/ 243 w 243" name="T64"/>
              <a:gd fmla="*/ 123 h 253" name="T65"/>
              <a:gd fmla="*/ 243 w 243" name="T66"/>
              <a:gd fmla="*/ 90 h 253" name="T67"/>
              <a:gd fmla="*/ 171 w 243" name="T68"/>
              <a:gd fmla="*/ 79 h 253" name="T69"/>
              <a:gd fmla="*/ 177 w 243" name="T70"/>
              <a:gd fmla="*/ 150 h 253" name="T71"/>
              <a:gd fmla="*/ 184 w 243" name="T72"/>
              <a:gd fmla="*/ 213 h 253" name="T73"/>
              <a:gd fmla="*/ 141 w 243" name="T74"/>
              <a:gd fmla="*/ 192 h 253" name="T75"/>
              <a:gd fmla="*/ 44 w 243" name="T76"/>
              <a:gd fmla="*/ 98 h 253" name="T77"/>
              <a:gd fmla="*/ 94 w 243" name="T78"/>
              <a:gd fmla="*/ 183 h 253" name="T79"/>
              <a:gd fmla="*/ 102 w 243" name="T80"/>
              <a:gd fmla="*/ 178 h 253" name="T81"/>
              <a:gd fmla="*/ 52 w 243" name="T82"/>
              <a:gd fmla="*/ 93 h 253" name="T83"/>
              <a:gd fmla="*/ 44 w 243" name="T84"/>
              <a:gd fmla="*/ 98 h 253" name="T85"/>
              <a:gd fmla="*/ 40 w 243" name="T86"/>
              <a:gd fmla="*/ 84 h 253" name="T87"/>
              <a:gd fmla="*/ 68 w 243" name="T88"/>
              <a:gd fmla="*/ 67 h 253" name="T89"/>
              <a:gd fmla="*/ 55 w 243" name="T90"/>
              <a:gd fmla="*/ 45 h 253" name="T91"/>
              <a:gd fmla="*/ 27 w 243" name="T92"/>
              <a:gd fmla="*/ 62 h 253" name="T93"/>
              <a:gd fmla="*/ 40 w 243" name="T94"/>
              <a:gd fmla="*/ 84 h 253" name="T95"/>
              <a:gd fmla="*/ 47 w 243" name="T96"/>
              <a:gd fmla="*/ 40 h 253" name="T97"/>
              <a:gd fmla="*/ 45 w 243" name="T98"/>
              <a:gd fmla="*/ 37 h 253" name="T99"/>
              <a:gd fmla="*/ 44 w 243" name="T100"/>
              <a:gd fmla="*/ 34 h 253" name="T101"/>
              <a:gd fmla="*/ 22 w 243" name="T102"/>
              <a:gd fmla="*/ 47 h 253" name="T103"/>
              <a:gd fmla="*/ 24 w 243" name="T104"/>
              <a:gd fmla="*/ 50 h 253" name="T105"/>
              <a:gd fmla="*/ 26 w 243" name="T106"/>
              <a:gd fmla="*/ 52 h 253" name="T107"/>
              <a:gd fmla="*/ 47 w 243" name="T108"/>
              <a:gd fmla="*/ 40 h 253" name="T109"/>
              <a:gd fmla="*/ 8 w 243" name="T110"/>
              <a:gd fmla="*/ 19 h 253" name="T111"/>
              <a:gd fmla="*/ 8 w 243" name="T112"/>
              <a:gd fmla="*/ 31 h 253" name="T113"/>
              <a:gd fmla="*/ 15 w 243" name="T114"/>
              <a:gd fmla="*/ 42 h 253" name="T115"/>
              <a:gd fmla="*/ 43 w 243" name="T116"/>
              <a:gd fmla="*/ 25 h 253" name="T117"/>
              <a:gd fmla="*/ 36 w 243" name="T118"/>
              <a:gd fmla="*/ 14 h 253" name="T119"/>
              <a:gd fmla="*/ 26 w 243" name="T120"/>
              <a:gd fmla="*/ 8 h 253" name="T121"/>
              <a:gd fmla="*/ 8 w 243" name="T122"/>
              <a:gd fmla="*/ 19 h 25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53" w="243">
                <a:moveTo>
                  <a:pt x="51" y="23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30"/>
                  <a:pt x="52" y="32"/>
                  <a:pt x="53" y="33"/>
                </a:cubicBezTo>
                <a:cubicBezTo>
                  <a:pt x="53" y="34"/>
                  <a:pt x="55" y="35"/>
                  <a:pt x="57" y="35"/>
                </a:cubicBezTo>
                <a:cubicBezTo>
                  <a:pt x="61" y="38"/>
                  <a:pt x="61" y="38"/>
                  <a:pt x="61" y="38"/>
                </a:cubicBezTo>
                <a:cubicBezTo>
                  <a:pt x="75" y="63"/>
                  <a:pt x="75" y="63"/>
                  <a:pt x="75" y="63"/>
                </a:cubicBezTo>
                <a:cubicBezTo>
                  <a:pt x="82" y="59"/>
                  <a:pt x="82" y="59"/>
                  <a:pt x="82" y="59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35" y="184"/>
                  <a:pt x="135" y="184"/>
                  <a:pt x="135" y="184"/>
                </a:cubicBezTo>
                <a:cubicBezTo>
                  <a:pt x="112" y="198"/>
                  <a:pt x="112" y="198"/>
                  <a:pt x="112" y="198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27" y="92"/>
                  <a:pt x="27" y="92"/>
                  <a:pt x="27" y="92"/>
                </a:cubicBezTo>
                <a:cubicBezTo>
                  <a:pt x="33" y="88"/>
                  <a:pt x="33" y="88"/>
                  <a:pt x="33" y="88"/>
                </a:cubicBezTo>
                <a:cubicBezTo>
                  <a:pt x="18" y="64"/>
                  <a:pt x="18" y="64"/>
                  <a:pt x="18" y="64"/>
                </a:cubicBezTo>
                <a:cubicBezTo>
                  <a:pt x="17" y="59"/>
                  <a:pt x="17" y="59"/>
                  <a:pt x="17" y="59"/>
                </a:cubicBezTo>
                <a:cubicBezTo>
                  <a:pt x="18" y="57"/>
                  <a:pt x="18" y="55"/>
                  <a:pt x="17" y="54"/>
                </a:cubicBezTo>
                <a:cubicBezTo>
                  <a:pt x="17" y="53"/>
                  <a:pt x="15" y="52"/>
                  <a:pt x="12" y="51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13"/>
                  <a:pt x="2" y="13"/>
                  <a:pt x="2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9"/>
                  <a:pt x="43" y="9"/>
                  <a:pt x="43" y="9"/>
                </a:cubicBezTo>
                <a:cubicBezTo>
                  <a:pt x="51" y="23"/>
                  <a:pt x="51" y="23"/>
                  <a:pt x="51" y="23"/>
                </a:cubicBezTo>
                <a:close/>
                <a:moveTo>
                  <a:pt x="141" y="192"/>
                </a:moveTo>
                <a:cubicBezTo>
                  <a:pt x="120" y="205"/>
                  <a:pt x="120" y="205"/>
                  <a:pt x="120" y="205"/>
                </a:cubicBezTo>
                <a:cubicBezTo>
                  <a:pt x="134" y="224"/>
                  <a:pt x="163" y="253"/>
                  <a:pt x="196" y="235"/>
                </a:cubicBezTo>
                <a:cubicBezTo>
                  <a:pt x="226" y="220"/>
                  <a:pt x="213" y="180"/>
                  <a:pt x="201" y="143"/>
                </a:cubicBezTo>
                <a:cubicBezTo>
                  <a:pt x="194" y="120"/>
                  <a:pt x="187" y="100"/>
                  <a:pt x="191" y="94"/>
                </a:cubicBezTo>
                <a:cubicBezTo>
                  <a:pt x="199" y="85"/>
                  <a:pt x="230" y="111"/>
                  <a:pt x="243" y="123"/>
                </a:cubicBezTo>
                <a:cubicBezTo>
                  <a:pt x="243" y="90"/>
                  <a:pt x="243" y="90"/>
                  <a:pt x="243" y="90"/>
                </a:cubicBezTo>
                <a:cubicBezTo>
                  <a:pt x="221" y="74"/>
                  <a:pt x="188" y="57"/>
                  <a:pt x="171" y="79"/>
                </a:cubicBezTo>
                <a:cubicBezTo>
                  <a:pt x="159" y="95"/>
                  <a:pt x="168" y="122"/>
                  <a:pt x="177" y="150"/>
                </a:cubicBezTo>
                <a:cubicBezTo>
                  <a:pt x="186" y="178"/>
                  <a:pt x="195" y="207"/>
                  <a:pt x="184" y="213"/>
                </a:cubicBezTo>
                <a:cubicBezTo>
                  <a:pt x="168" y="221"/>
                  <a:pt x="151" y="205"/>
                  <a:pt x="141" y="192"/>
                </a:cubicBezTo>
                <a:close/>
                <a:moveTo>
                  <a:pt x="44" y="98"/>
                </a:moveTo>
                <a:cubicBezTo>
                  <a:pt x="94" y="183"/>
                  <a:pt x="94" y="183"/>
                  <a:pt x="94" y="183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52" y="93"/>
                  <a:pt x="52" y="93"/>
                  <a:pt x="52" y="93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0" y="84"/>
                </a:moveTo>
                <a:cubicBezTo>
                  <a:pt x="68" y="67"/>
                  <a:pt x="68" y="67"/>
                  <a:pt x="68" y="67"/>
                </a:cubicBezTo>
                <a:cubicBezTo>
                  <a:pt x="55" y="45"/>
                  <a:pt x="55" y="45"/>
                  <a:pt x="55" y="45"/>
                </a:cubicBezTo>
                <a:cubicBezTo>
                  <a:pt x="27" y="62"/>
                  <a:pt x="27" y="62"/>
                  <a:pt x="27" y="62"/>
                </a:cubicBezTo>
                <a:cubicBezTo>
                  <a:pt x="40" y="84"/>
                  <a:pt x="40" y="84"/>
                  <a:pt x="40" y="84"/>
                </a:cubicBezTo>
                <a:close/>
                <a:moveTo>
                  <a:pt x="47" y="40"/>
                </a:moveTo>
                <a:cubicBezTo>
                  <a:pt x="47" y="39"/>
                  <a:pt x="46" y="38"/>
                  <a:pt x="45" y="37"/>
                </a:cubicBezTo>
                <a:cubicBezTo>
                  <a:pt x="45" y="36"/>
                  <a:pt x="44" y="35"/>
                  <a:pt x="44" y="34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8"/>
                  <a:pt x="24" y="49"/>
                  <a:pt x="24" y="50"/>
                </a:cubicBezTo>
                <a:cubicBezTo>
                  <a:pt x="25" y="51"/>
                  <a:pt x="25" y="52"/>
                  <a:pt x="26" y="52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8" y="19"/>
                </a:moveTo>
                <a:cubicBezTo>
                  <a:pt x="8" y="31"/>
                  <a:pt x="8" y="31"/>
                  <a:pt x="8" y="31"/>
                </a:cubicBezTo>
                <a:cubicBezTo>
                  <a:pt x="15" y="42"/>
                  <a:pt x="15" y="42"/>
                  <a:pt x="15" y="42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14"/>
                  <a:pt x="36" y="14"/>
                  <a:pt x="36" y="14"/>
                </a:cubicBezTo>
                <a:cubicBezTo>
                  <a:pt x="26" y="8"/>
                  <a:pt x="26" y="8"/>
                  <a:pt x="26" y="8"/>
                </a:cubicBezTo>
                <a:lnTo>
                  <a:pt x="8" y="1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Freeform 284"/>
          <p:cNvSpPr/>
          <p:nvPr/>
        </p:nvSpPr>
        <p:spPr bwMode="auto">
          <a:xfrm>
            <a:off x="998538" y="6292850"/>
            <a:ext cx="138112" cy="215900"/>
          </a:xfrm>
          <a:custGeom>
            <a:gdLst>
              <a:gd fmla="*/ 0 w 99" name="T0"/>
              <a:gd fmla="*/ 8 h 155" name="T1"/>
              <a:gd fmla="*/ 13 w 99" name="T2"/>
              <a:gd fmla="*/ 0 h 155" name="T3"/>
              <a:gd fmla="*/ 99 w 99" name="T4"/>
              <a:gd fmla="*/ 146 h 155" name="T5"/>
              <a:gd fmla="*/ 86 w 99" name="T6"/>
              <a:gd fmla="*/ 155 h 155" name="T7"/>
              <a:gd fmla="*/ 0 w 99" name="T8"/>
              <a:gd fmla="*/ 8 h 1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5" w="99">
                <a:moveTo>
                  <a:pt x="0" y="8"/>
                </a:moveTo>
                <a:lnTo>
                  <a:pt x="13" y="0"/>
                </a:lnTo>
                <a:lnTo>
                  <a:pt x="99" y="146"/>
                </a:lnTo>
                <a:lnTo>
                  <a:pt x="86" y="155"/>
                </a:lnTo>
                <a:lnTo>
                  <a:pt x="0" y="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3" name="Freeform 285"/>
          <p:cNvSpPr>
            <a:spLocks noEditPoints="1"/>
          </p:cNvSpPr>
          <p:nvPr/>
        </p:nvSpPr>
        <p:spPr bwMode="auto">
          <a:xfrm>
            <a:off x="4611688" y="4706938"/>
            <a:ext cx="614362" cy="333375"/>
          </a:xfrm>
          <a:custGeom>
            <a:gdLst>
              <a:gd fmla="*/ 250 w 256" name="T0"/>
              <a:gd fmla="*/ 132 h 139" name="T1"/>
              <a:gd fmla="*/ 235 w 256" name="T2"/>
              <a:gd fmla="*/ 132 h 139" name="T3"/>
              <a:gd fmla="*/ 178 w 256" name="T4"/>
              <a:gd fmla="*/ 135 h 139" name="T5"/>
              <a:gd fmla="*/ 12 w 256" name="T6"/>
              <a:gd fmla="*/ 0 h 139" name="T7"/>
              <a:gd fmla="*/ 77 w 256" name="T8"/>
              <a:gd fmla="*/ 135 h 139" name="T9"/>
              <a:gd fmla="*/ 20 w 256" name="T10"/>
              <a:gd fmla="*/ 132 h 139" name="T11"/>
              <a:gd fmla="*/ 5 w 256" name="T12"/>
              <a:gd fmla="*/ 132 h 139" name="T13"/>
              <a:gd fmla="*/ 27 w 256" name="T14"/>
              <a:gd fmla="*/ 20 h 139" name="T15"/>
              <a:gd fmla="*/ 62 w 256" name="T16"/>
              <a:gd fmla="*/ 34 h 139" name="T17"/>
              <a:gd fmla="*/ 19 w 256" name="T18"/>
              <a:gd fmla="*/ 64 h 139" name="T19"/>
              <a:gd fmla="*/ 18 w 256" name="T20"/>
              <a:gd fmla="*/ 80 h 139" name="T21"/>
              <a:gd fmla="*/ 16 w 256" name="T22"/>
              <a:gd fmla="*/ 118 h 139" name="T23"/>
              <a:gd fmla="*/ 65 w 256" name="T24"/>
              <a:gd fmla="*/ 118 h 139" name="T25"/>
              <a:gd fmla="*/ 66 w 256" name="T26"/>
              <a:gd fmla="*/ 102 h 139" name="T27"/>
              <a:gd fmla="*/ 72 w 256" name="T28"/>
              <a:gd fmla="*/ 68 h 139" name="T29"/>
              <a:gd fmla="*/ 42 w 256" name="T30"/>
              <a:gd fmla="*/ 65 h 139" name="T31"/>
              <a:gd fmla="*/ 42 w 256" name="T32"/>
              <a:gd fmla="*/ 82 h 139" name="T33"/>
              <a:gd fmla="*/ 26 w 256" name="T34"/>
              <a:gd fmla="*/ 107 h 139" name="T35"/>
              <a:gd fmla="*/ 42 w 256" name="T36"/>
              <a:gd fmla="*/ 27 h 139" name="T37"/>
              <a:gd fmla="*/ 53 w 256" name="T38"/>
              <a:gd fmla="*/ 23 h 139" name="T39"/>
              <a:gd fmla="*/ 42 w 256" name="T40"/>
              <a:gd fmla="*/ 49 h 139" name="T41"/>
              <a:gd fmla="*/ 158 w 256" name="T42"/>
              <a:gd fmla="*/ 0 h 139" name="T43"/>
              <a:gd fmla="*/ 160 w 256" name="T44"/>
              <a:gd fmla="*/ 139 h 139" name="T45"/>
              <a:gd fmla="*/ 107 w 256" name="T46"/>
              <a:gd fmla="*/ 135 h 139" name="T47"/>
              <a:gd fmla="*/ 87 w 256" name="T48"/>
              <a:gd fmla="*/ 132 h 139" name="T49"/>
              <a:gd fmla="*/ 160 w 256" name="T50"/>
              <a:gd fmla="*/ 24 h 139" name="T51"/>
              <a:gd fmla="*/ 121 w 256" name="T52"/>
              <a:gd fmla="*/ 31 h 139" name="T53"/>
              <a:gd fmla="*/ 109 w 256" name="T54"/>
              <a:gd fmla="*/ 31 h 139" name="T55"/>
              <a:gd fmla="*/ 133 w 256" name="T56"/>
              <a:gd fmla="*/ 31 h 139" name="T57"/>
              <a:gd fmla="*/ 145 w 256" name="T58"/>
              <a:gd fmla="*/ 31 h 139" name="T59"/>
              <a:gd fmla="*/ 156 w 256" name="T60"/>
              <a:gd fmla="*/ 31 h 139" name="T61"/>
              <a:gd fmla="*/ 147 w 256" name="T62"/>
              <a:gd fmla="*/ 62 h 139" name="T63"/>
              <a:gd fmla="*/ 101 w 256" name="T64"/>
              <a:gd fmla="*/ 89 h 139" name="T65"/>
              <a:gd fmla="*/ 156 w 256" name="T66"/>
              <a:gd fmla="*/ 123 h 139" name="T67"/>
              <a:gd fmla="*/ 103 w 256" name="T68"/>
              <a:gd fmla="*/ 87 h 139" name="T69"/>
              <a:gd fmla="*/ 152 w 256" name="T70"/>
              <a:gd fmla="*/ 91 h 139" name="T71"/>
              <a:gd fmla="*/ 104 w 256" name="T72"/>
              <a:gd fmla="*/ 65 h 139" name="T73"/>
              <a:gd fmla="*/ 154 w 256" name="T74"/>
              <a:gd fmla="*/ 65 h 139" name="T75"/>
              <a:gd fmla="*/ 215 w 256" name="T76"/>
              <a:gd fmla="*/ 54 h 139" name="T77"/>
              <a:gd fmla="*/ 215 w 256" name="T78"/>
              <a:gd fmla="*/ 65 h 139" name="T79"/>
              <a:gd fmla="*/ 185 w 256" name="T80"/>
              <a:gd fmla="*/ 72 h 139" name="T81"/>
              <a:gd fmla="*/ 185 w 256" name="T82"/>
              <a:gd fmla="*/ 110 h 139" name="T83"/>
              <a:gd fmla="*/ 215 w 256" name="T84"/>
              <a:gd fmla="*/ 118 h 139" name="T85"/>
              <a:gd fmla="*/ 245 w 256" name="T86"/>
              <a:gd fmla="*/ 110 h 139" name="T87"/>
              <a:gd fmla="*/ 240 w 256" name="T88"/>
              <a:gd fmla="*/ 80 h 139" name="T89"/>
              <a:gd fmla="*/ 230 w 256" name="T90"/>
              <a:gd fmla="*/ 69 h 139" name="T91"/>
              <a:gd fmla="*/ 215 w 256" name="T92"/>
              <a:gd fmla="*/ 101 h 139" name="T93"/>
              <a:gd fmla="*/ 199 w 256" name="T94"/>
              <a:gd fmla="*/ 76 h 139" name="T95"/>
              <a:gd fmla="*/ 237 w 256" name="T96"/>
              <a:gd fmla="*/ 91 h 139" name="T97"/>
              <a:gd fmla="*/ 222 w 256" name="T98"/>
              <a:gd fmla="*/ 34 h 139" name="T99"/>
              <a:gd fmla="*/ 199 w 256" name="T100"/>
              <a:gd fmla="*/ 34 h 139" name="T101"/>
              <a:gd fmla="*/ 226 w 256" name="T102"/>
              <a:gd fmla="*/ 23 h 13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9" w="256">
                <a:moveTo>
                  <a:pt x="185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51" y="0"/>
                  <a:pt x="256" y="5"/>
                  <a:pt x="256" y="11"/>
                </a:cubicBezTo>
                <a:cubicBezTo>
                  <a:pt x="256" y="132"/>
                  <a:pt x="256" y="132"/>
                  <a:pt x="256" y="132"/>
                </a:cubicBezTo>
                <a:cubicBezTo>
                  <a:pt x="250" y="132"/>
                  <a:pt x="250" y="132"/>
                  <a:pt x="250" y="132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50" y="137"/>
                  <a:pt x="249" y="139"/>
                  <a:pt x="247" y="139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36" y="139"/>
                  <a:pt x="235" y="137"/>
                  <a:pt x="235" y="135"/>
                </a:cubicBezTo>
                <a:cubicBezTo>
                  <a:pt x="235" y="132"/>
                  <a:pt x="235" y="132"/>
                  <a:pt x="235" y="132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94" y="137"/>
                  <a:pt x="192" y="139"/>
                  <a:pt x="190" y="139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0" y="139"/>
                  <a:pt x="178" y="137"/>
                  <a:pt x="178" y="135"/>
                </a:cubicBezTo>
                <a:cubicBezTo>
                  <a:pt x="178" y="132"/>
                  <a:pt x="178" y="132"/>
                  <a:pt x="178" y="132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79" y="0"/>
                  <a:pt x="185" y="0"/>
                </a:cubicBezTo>
                <a:close/>
                <a:moveTo>
                  <a:pt x="12" y="0"/>
                </a:moveTo>
                <a:cubicBezTo>
                  <a:pt x="71" y="0"/>
                  <a:pt x="71" y="0"/>
                  <a:pt x="71" y="0"/>
                </a:cubicBezTo>
                <a:cubicBezTo>
                  <a:pt x="78" y="0"/>
                  <a:pt x="83" y="5"/>
                  <a:pt x="83" y="11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77" y="137"/>
                  <a:pt x="76" y="139"/>
                  <a:pt x="74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3" y="139"/>
                  <a:pt x="62" y="137"/>
                  <a:pt x="62" y="135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7"/>
                  <a:pt x="19" y="139"/>
                  <a:pt x="17" y="139"/>
                </a:cubicBezTo>
                <a:cubicBezTo>
                  <a:pt x="9" y="139"/>
                  <a:pt x="9" y="139"/>
                  <a:pt x="9" y="139"/>
                </a:cubicBezTo>
                <a:cubicBezTo>
                  <a:pt x="7" y="139"/>
                  <a:pt x="5" y="137"/>
                  <a:pt x="5" y="135"/>
                </a:cubicBezTo>
                <a:cubicBezTo>
                  <a:pt x="5" y="132"/>
                  <a:pt x="5" y="132"/>
                  <a:pt x="5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  <a:moveTo>
                  <a:pt x="42" y="14"/>
                </a:moveTo>
                <a:cubicBezTo>
                  <a:pt x="36" y="14"/>
                  <a:pt x="31" y="16"/>
                  <a:pt x="27" y="20"/>
                </a:cubicBezTo>
                <a:cubicBezTo>
                  <a:pt x="24" y="23"/>
                  <a:pt x="21" y="28"/>
                  <a:pt x="21" y="34"/>
                </a:cubicBezTo>
                <a:cubicBezTo>
                  <a:pt x="21" y="39"/>
                  <a:pt x="24" y="44"/>
                  <a:pt x="27" y="48"/>
                </a:cubicBezTo>
                <a:cubicBezTo>
                  <a:pt x="31" y="52"/>
                  <a:pt x="36" y="54"/>
                  <a:pt x="42" y="54"/>
                </a:cubicBezTo>
                <a:cubicBezTo>
                  <a:pt x="47" y="54"/>
                  <a:pt x="52" y="52"/>
                  <a:pt x="56" y="48"/>
                </a:cubicBezTo>
                <a:cubicBezTo>
                  <a:pt x="59" y="44"/>
                  <a:pt x="62" y="39"/>
                  <a:pt x="62" y="34"/>
                </a:cubicBezTo>
                <a:cubicBezTo>
                  <a:pt x="62" y="28"/>
                  <a:pt x="59" y="23"/>
                  <a:pt x="56" y="20"/>
                </a:cubicBezTo>
                <a:cubicBezTo>
                  <a:pt x="52" y="16"/>
                  <a:pt x="47" y="14"/>
                  <a:pt x="42" y="14"/>
                </a:cubicBezTo>
                <a:close/>
                <a:moveTo>
                  <a:pt x="42" y="65"/>
                </a:moveTo>
                <a:cubicBezTo>
                  <a:pt x="36" y="65"/>
                  <a:pt x="31" y="66"/>
                  <a:pt x="27" y="69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3"/>
                  <a:pt x="17" y="63"/>
                  <a:pt x="16" y="64"/>
                </a:cubicBezTo>
                <a:cubicBezTo>
                  <a:pt x="12" y="68"/>
                  <a:pt x="12" y="68"/>
                  <a:pt x="12" y="68"/>
                </a:cubicBezTo>
                <a:cubicBezTo>
                  <a:pt x="11" y="69"/>
                  <a:pt x="11" y="70"/>
                  <a:pt x="12" y="72"/>
                </a:cubicBezTo>
                <a:cubicBezTo>
                  <a:pt x="17" y="80"/>
                  <a:pt x="17" y="80"/>
                  <a:pt x="1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16" y="83"/>
                  <a:pt x="15" y="87"/>
                  <a:pt x="15" y="91"/>
                </a:cubicBezTo>
                <a:cubicBezTo>
                  <a:pt x="15" y="95"/>
                  <a:pt x="16" y="99"/>
                  <a:pt x="17" y="102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11" y="111"/>
                  <a:pt x="11" y="113"/>
                  <a:pt x="12" y="114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7" y="119"/>
                  <a:pt x="18" y="118"/>
                  <a:pt x="19" y="118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31" y="116"/>
                  <a:pt x="36" y="118"/>
                  <a:pt x="42" y="118"/>
                </a:cubicBezTo>
                <a:cubicBezTo>
                  <a:pt x="47" y="118"/>
                  <a:pt x="53" y="116"/>
                  <a:pt x="57" y="113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9"/>
                  <a:pt x="69" y="118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3" y="113"/>
                  <a:pt x="73" y="111"/>
                  <a:pt x="72" y="110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98"/>
                  <a:pt x="68" y="95"/>
                  <a:pt x="68" y="91"/>
                </a:cubicBezTo>
                <a:cubicBezTo>
                  <a:pt x="68" y="87"/>
                  <a:pt x="67" y="84"/>
                  <a:pt x="66" y="80"/>
                </a:cubicBezTo>
                <a:cubicBezTo>
                  <a:pt x="66" y="80"/>
                  <a:pt x="66" y="80"/>
                  <a:pt x="67" y="80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0"/>
                  <a:pt x="73" y="69"/>
                  <a:pt x="72" y="68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3"/>
                  <a:pt x="66" y="63"/>
                  <a:pt x="65" y="64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2" y="66"/>
                  <a:pt x="47" y="65"/>
                  <a:pt x="42" y="65"/>
                </a:cubicBezTo>
                <a:close/>
                <a:moveTo>
                  <a:pt x="42" y="82"/>
                </a:moveTo>
                <a:cubicBezTo>
                  <a:pt x="36" y="82"/>
                  <a:pt x="32" y="86"/>
                  <a:pt x="32" y="91"/>
                </a:cubicBezTo>
                <a:cubicBezTo>
                  <a:pt x="32" y="97"/>
                  <a:pt x="36" y="101"/>
                  <a:pt x="42" y="101"/>
                </a:cubicBezTo>
                <a:cubicBezTo>
                  <a:pt x="47" y="101"/>
                  <a:pt x="51" y="97"/>
                  <a:pt x="51" y="91"/>
                </a:cubicBezTo>
                <a:cubicBezTo>
                  <a:pt x="51" y="86"/>
                  <a:pt x="47" y="82"/>
                  <a:pt x="42" y="82"/>
                </a:cubicBezTo>
                <a:close/>
                <a:moveTo>
                  <a:pt x="57" y="76"/>
                </a:moveTo>
                <a:cubicBezTo>
                  <a:pt x="53" y="72"/>
                  <a:pt x="48" y="69"/>
                  <a:pt x="42" y="69"/>
                </a:cubicBezTo>
                <a:cubicBezTo>
                  <a:pt x="35" y="69"/>
                  <a:pt x="30" y="72"/>
                  <a:pt x="26" y="76"/>
                </a:cubicBezTo>
                <a:cubicBezTo>
                  <a:pt x="22" y="80"/>
                  <a:pt x="19" y="85"/>
                  <a:pt x="19" y="91"/>
                </a:cubicBezTo>
                <a:cubicBezTo>
                  <a:pt x="19" y="97"/>
                  <a:pt x="22" y="103"/>
                  <a:pt x="26" y="107"/>
                </a:cubicBezTo>
                <a:cubicBezTo>
                  <a:pt x="30" y="111"/>
                  <a:pt x="35" y="113"/>
                  <a:pt x="42" y="113"/>
                </a:cubicBezTo>
                <a:cubicBezTo>
                  <a:pt x="48" y="113"/>
                  <a:pt x="53" y="111"/>
                  <a:pt x="57" y="107"/>
                </a:cubicBezTo>
                <a:cubicBezTo>
                  <a:pt x="61" y="103"/>
                  <a:pt x="64" y="97"/>
                  <a:pt x="64" y="91"/>
                </a:cubicBezTo>
                <a:cubicBezTo>
                  <a:pt x="64" y="85"/>
                  <a:pt x="61" y="80"/>
                  <a:pt x="57" y="76"/>
                </a:cubicBezTo>
                <a:close/>
                <a:moveTo>
                  <a:pt x="42" y="27"/>
                </a:moveTo>
                <a:cubicBezTo>
                  <a:pt x="38" y="27"/>
                  <a:pt x="34" y="30"/>
                  <a:pt x="34" y="34"/>
                </a:cubicBezTo>
                <a:cubicBezTo>
                  <a:pt x="34" y="38"/>
                  <a:pt x="38" y="41"/>
                  <a:pt x="42" y="41"/>
                </a:cubicBezTo>
                <a:cubicBezTo>
                  <a:pt x="45" y="41"/>
                  <a:pt x="49" y="38"/>
                  <a:pt x="49" y="34"/>
                </a:cubicBezTo>
                <a:cubicBezTo>
                  <a:pt x="49" y="30"/>
                  <a:pt x="45" y="27"/>
                  <a:pt x="42" y="27"/>
                </a:cubicBezTo>
                <a:close/>
                <a:moveTo>
                  <a:pt x="53" y="23"/>
                </a:moveTo>
                <a:cubicBezTo>
                  <a:pt x="50" y="20"/>
                  <a:pt x="46" y="18"/>
                  <a:pt x="42" y="18"/>
                </a:cubicBezTo>
                <a:cubicBezTo>
                  <a:pt x="37" y="18"/>
                  <a:pt x="33" y="20"/>
                  <a:pt x="31" y="23"/>
                </a:cubicBezTo>
                <a:cubicBezTo>
                  <a:pt x="28" y="26"/>
                  <a:pt x="26" y="30"/>
                  <a:pt x="26" y="34"/>
                </a:cubicBezTo>
                <a:cubicBezTo>
                  <a:pt x="26" y="38"/>
                  <a:pt x="28" y="42"/>
                  <a:pt x="31" y="45"/>
                </a:cubicBezTo>
                <a:cubicBezTo>
                  <a:pt x="33" y="48"/>
                  <a:pt x="37" y="49"/>
                  <a:pt x="42" y="49"/>
                </a:cubicBezTo>
                <a:cubicBezTo>
                  <a:pt x="46" y="49"/>
                  <a:pt x="50" y="48"/>
                  <a:pt x="53" y="45"/>
                </a:cubicBezTo>
                <a:cubicBezTo>
                  <a:pt x="55" y="42"/>
                  <a:pt x="57" y="38"/>
                  <a:pt x="57" y="34"/>
                </a:cubicBezTo>
                <a:cubicBezTo>
                  <a:pt x="57" y="30"/>
                  <a:pt x="55" y="26"/>
                  <a:pt x="53" y="23"/>
                </a:cubicBezTo>
                <a:close/>
                <a:moveTo>
                  <a:pt x="98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64" y="0"/>
                  <a:pt x="169" y="5"/>
                  <a:pt x="169" y="11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7"/>
                  <a:pt x="162" y="139"/>
                  <a:pt x="160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0" y="139"/>
                  <a:pt x="149" y="137"/>
                  <a:pt x="149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07" y="137"/>
                  <a:pt x="106" y="139"/>
                  <a:pt x="104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4" y="139"/>
                  <a:pt x="92" y="137"/>
                  <a:pt x="92" y="135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92" y="0"/>
                  <a:pt x="98" y="0"/>
                </a:cubicBezTo>
                <a:close/>
                <a:moveTo>
                  <a:pt x="97" y="15"/>
                </a:moveTo>
                <a:cubicBezTo>
                  <a:pt x="97" y="24"/>
                  <a:pt x="97" y="24"/>
                  <a:pt x="97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97" y="15"/>
                  <a:pt x="97" y="15"/>
                  <a:pt x="97" y="15"/>
                </a:cubicBezTo>
                <a:close/>
                <a:moveTo>
                  <a:pt x="113" y="26"/>
                </a:moveTo>
                <a:cubicBezTo>
                  <a:pt x="113" y="28"/>
                  <a:pt x="113" y="29"/>
                  <a:pt x="113" y="31"/>
                </a:cubicBezTo>
                <a:cubicBezTo>
                  <a:pt x="116" y="31"/>
                  <a:pt x="118" y="31"/>
                  <a:pt x="121" y="31"/>
                </a:cubicBezTo>
                <a:cubicBezTo>
                  <a:pt x="121" y="29"/>
                  <a:pt x="121" y="28"/>
                  <a:pt x="121" y="26"/>
                </a:cubicBezTo>
                <a:cubicBezTo>
                  <a:pt x="118" y="26"/>
                  <a:pt x="116" y="26"/>
                  <a:pt x="113" y="26"/>
                </a:cubicBezTo>
                <a:close/>
                <a:moveTo>
                  <a:pt x="101" y="26"/>
                </a:moveTo>
                <a:cubicBezTo>
                  <a:pt x="101" y="31"/>
                  <a:pt x="101" y="31"/>
                  <a:pt x="101" y="31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1" y="26"/>
                  <a:pt x="101" y="26"/>
                  <a:pt x="101" y="26"/>
                </a:cubicBezTo>
                <a:close/>
                <a:moveTo>
                  <a:pt x="125" y="26"/>
                </a:moveTo>
                <a:cubicBezTo>
                  <a:pt x="125" y="28"/>
                  <a:pt x="125" y="29"/>
                  <a:pt x="125" y="31"/>
                </a:cubicBezTo>
                <a:cubicBezTo>
                  <a:pt x="127" y="31"/>
                  <a:pt x="130" y="31"/>
                  <a:pt x="133" y="31"/>
                </a:cubicBezTo>
                <a:cubicBezTo>
                  <a:pt x="133" y="29"/>
                  <a:pt x="133" y="28"/>
                  <a:pt x="133" y="26"/>
                </a:cubicBezTo>
                <a:cubicBezTo>
                  <a:pt x="130" y="26"/>
                  <a:pt x="127" y="26"/>
                  <a:pt x="125" y="26"/>
                </a:cubicBezTo>
                <a:close/>
                <a:moveTo>
                  <a:pt x="136" y="26"/>
                </a:moveTo>
                <a:cubicBezTo>
                  <a:pt x="136" y="28"/>
                  <a:pt x="136" y="29"/>
                  <a:pt x="136" y="31"/>
                </a:cubicBezTo>
                <a:cubicBezTo>
                  <a:pt x="139" y="31"/>
                  <a:pt x="142" y="31"/>
                  <a:pt x="145" y="31"/>
                </a:cubicBezTo>
                <a:cubicBezTo>
                  <a:pt x="145" y="29"/>
                  <a:pt x="145" y="28"/>
                  <a:pt x="145" y="26"/>
                </a:cubicBezTo>
                <a:cubicBezTo>
                  <a:pt x="142" y="26"/>
                  <a:pt x="139" y="26"/>
                  <a:pt x="136" y="26"/>
                </a:cubicBezTo>
                <a:close/>
                <a:moveTo>
                  <a:pt x="148" y="26"/>
                </a:moveTo>
                <a:cubicBezTo>
                  <a:pt x="148" y="31"/>
                  <a:pt x="148" y="31"/>
                  <a:pt x="148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48" y="26"/>
                  <a:pt x="148" y="26"/>
                  <a:pt x="148" y="26"/>
                </a:cubicBezTo>
                <a:close/>
                <a:moveTo>
                  <a:pt x="110" y="40"/>
                </a:moveTo>
                <a:cubicBezTo>
                  <a:pt x="110" y="62"/>
                  <a:pt x="110" y="62"/>
                  <a:pt x="110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10" y="40"/>
                  <a:pt x="110" y="40"/>
                  <a:pt x="110" y="40"/>
                </a:cubicBezTo>
                <a:close/>
                <a:moveTo>
                  <a:pt x="103" y="87"/>
                </a:moveTo>
                <a:cubicBezTo>
                  <a:pt x="101" y="87"/>
                  <a:pt x="101" y="87"/>
                  <a:pt x="101" y="87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121"/>
                  <a:pt x="101" y="121"/>
                  <a:pt x="101" y="121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6" y="123"/>
                  <a:pt x="156" y="123"/>
                  <a:pt x="156" y="123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03" y="87"/>
                  <a:pt x="103" y="87"/>
                  <a:pt x="103" y="87"/>
                </a:cubicBezTo>
                <a:close/>
                <a:moveTo>
                  <a:pt x="152" y="91"/>
                </a:moveTo>
                <a:cubicBezTo>
                  <a:pt x="105" y="91"/>
                  <a:pt x="105" y="91"/>
                  <a:pt x="105" y="91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91"/>
                  <a:pt x="152" y="91"/>
                  <a:pt x="152" y="91"/>
                </a:cubicBezTo>
                <a:close/>
                <a:moveTo>
                  <a:pt x="104" y="65"/>
                </a:moveTo>
                <a:cubicBezTo>
                  <a:pt x="99" y="65"/>
                  <a:pt x="96" y="69"/>
                  <a:pt x="96" y="74"/>
                </a:cubicBezTo>
                <a:cubicBezTo>
                  <a:pt x="96" y="78"/>
                  <a:pt x="99" y="82"/>
                  <a:pt x="104" y="82"/>
                </a:cubicBezTo>
                <a:cubicBezTo>
                  <a:pt x="108" y="82"/>
                  <a:pt x="112" y="78"/>
                  <a:pt x="112" y="74"/>
                </a:cubicBezTo>
                <a:cubicBezTo>
                  <a:pt x="112" y="69"/>
                  <a:pt x="108" y="65"/>
                  <a:pt x="104" y="65"/>
                </a:cubicBezTo>
                <a:close/>
                <a:moveTo>
                  <a:pt x="154" y="65"/>
                </a:moveTo>
                <a:cubicBezTo>
                  <a:pt x="149" y="65"/>
                  <a:pt x="145" y="69"/>
                  <a:pt x="145" y="74"/>
                </a:cubicBezTo>
                <a:cubicBezTo>
                  <a:pt x="145" y="78"/>
                  <a:pt x="149" y="82"/>
                  <a:pt x="154" y="82"/>
                </a:cubicBezTo>
                <a:cubicBezTo>
                  <a:pt x="158" y="82"/>
                  <a:pt x="162" y="78"/>
                  <a:pt x="162" y="74"/>
                </a:cubicBezTo>
                <a:cubicBezTo>
                  <a:pt x="162" y="69"/>
                  <a:pt x="158" y="65"/>
                  <a:pt x="154" y="65"/>
                </a:cubicBezTo>
                <a:close/>
                <a:moveTo>
                  <a:pt x="215" y="14"/>
                </a:moveTo>
                <a:cubicBezTo>
                  <a:pt x="209" y="14"/>
                  <a:pt x="204" y="16"/>
                  <a:pt x="200" y="20"/>
                </a:cubicBezTo>
                <a:cubicBezTo>
                  <a:pt x="197" y="23"/>
                  <a:pt x="195" y="28"/>
                  <a:pt x="195" y="34"/>
                </a:cubicBezTo>
                <a:cubicBezTo>
                  <a:pt x="195" y="39"/>
                  <a:pt x="197" y="44"/>
                  <a:pt x="200" y="48"/>
                </a:cubicBezTo>
                <a:cubicBezTo>
                  <a:pt x="204" y="52"/>
                  <a:pt x="209" y="54"/>
                  <a:pt x="215" y="54"/>
                </a:cubicBezTo>
                <a:cubicBezTo>
                  <a:pt x="220" y="54"/>
                  <a:pt x="225" y="52"/>
                  <a:pt x="229" y="48"/>
                </a:cubicBezTo>
                <a:cubicBezTo>
                  <a:pt x="232" y="44"/>
                  <a:pt x="235" y="39"/>
                  <a:pt x="235" y="34"/>
                </a:cubicBezTo>
                <a:cubicBezTo>
                  <a:pt x="235" y="28"/>
                  <a:pt x="232" y="23"/>
                  <a:pt x="229" y="20"/>
                </a:cubicBezTo>
                <a:cubicBezTo>
                  <a:pt x="225" y="16"/>
                  <a:pt x="220" y="14"/>
                  <a:pt x="215" y="14"/>
                </a:cubicBezTo>
                <a:close/>
                <a:moveTo>
                  <a:pt x="215" y="65"/>
                </a:moveTo>
                <a:cubicBezTo>
                  <a:pt x="209" y="65"/>
                  <a:pt x="204" y="66"/>
                  <a:pt x="200" y="69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1" y="63"/>
                  <a:pt x="190" y="63"/>
                  <a:pt x="189" y="64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4" y="69"/>
                  <a:pt x="184" y="70"/>
                  <a:pt x="185" y="72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89" y="83"/>
                  <a:pt x="188" y="87"/>
                  <a:pt x="188" y="91"/>
                </a:cubicBezTo>
                <a:cubicBezTo>
                  <a:pt x="188" y="95"/>
                  <a:pt x="189" y="99"/>
                  <a:pt x="190" y="102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4" y="111"/>
                  <a:pt x="184" y="113"/>
                  <a:pt x="185" y="114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90" y="119"/>
                  <a:pt x="191" y="118"/>
                  <a:pt x="192" y="118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4" y="116"/>
                  <a:pt x="209" y="118"/>
                  <a:pt x="215" y="118"/>
                </a:cubicBezTo>
                <a:cubicBezTo>
                  <a:pt x="220" y="118"/>
                  <a:pt x="226" y="116"/>
                  <a:pt x="230" y="113"/>
                </a:cubicBezTo>
                <a:cubicBezTo>
                  <a:pt x="238" y="118"/>
                  <a:pt x="238" y="118"/>
                  <a:pt x="238" y="118"/>
                </a:cubicBezTo>
                <a:cubicBezTo>
                  <a:pt x="239" y="118"/>
                  <a:pt x="241" y="119"/>
                  <a:pt x="242" y="118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46" y="113"/>
                  <a:pt x="246" y="111"/>
                  <a:pt x="245" y="110"/>
                </a:cubicBezTo>
                <a:cubicBezTo>
                  <a:pt x="240" y="102"/>
                  <a:pt x="240" y="102"/>
                  <a:pt x="240" y="102"/>
                </a:cubicBezTo>
                <a:cubicBezTo>
                  <a:pt x="240" y="102"/>
                  <a:pt x="239" y="102"/>
                  <a:pt x="239" y="102"/>
                </a:cubicBezTo>
                <a:cubicBezTo>
                  <a:pt x="241" y="98"/>
                  <a:pt x="241" y="95"/>
                  <a:pt x="241" y="91"/>
                </a:cubicBezTo>
                <a:cubicBezTo>
                  <a:pt x="241" y="87"/>
                  <a:pt x="240" y="84"/>
                  <a:pt x="239" y="80"/>
                </a:cubicBezTo>
                <a:cubicBezTo>
                  <a:pt x="239" y="80"/>
                  <a:pt x="240" y="80"/>
                  <a:pt x="240" y="80"/>
                </a:cubicBezTo>
                <a:cubicBezTo>
                  <a:pt x="245" y="72"/>
                  <a:pt x="245" y="72"/>
                  <a:pt x="245" y="72"/>
                </a:cubicBezTo>
                <a:cubicBezTo>
                  <a:pt x="246" y="70"/>
                  <a:pt x="246" y="69"/>
                  <a:pt x="245" y="68"/>
                </a:cubicBezTo>
                <a:cubicBezTo>
                  <a:pt x="242" y="64"/>
                  <a:pt x="242" y="64"/>
                  <a:pt x="242" y="64"/>
                </a:cubicBezTo>
                <a:cubicBezTo>
                  <a:pt x="241" y="63"/>
                  <a:pt x="239" y="63"/>
                  <a:pt x="238" y="64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25" y="66"/>
                  <a:pt x="220" y="65"/>
                  <a:pt x="215" y="65"/>
                </a:cubicBezTo>
                <a:close/>
                <a:moveTo>
                  <a:pt x="215" y="82"/>
                </a:moveTo>
                <a:cubicBezTo>
                  <a:pt x="209" y="82"/>
                  <a:pt x="205" y="86"/>
                  <a:pt x="205" y="91"/>
                </a:cubicBezTo>
                <a:cubicBezTo>
                  <a:pt x="205" y="97"/>
                  <a:pt x="209" y="101"/>
                  <a:pt x="215" y="101"/>
                </a:cubicBezTo>
                <a:cubicBezTo>
                  <a:pt x="220" y="101"/>
                  <a:pt x="224" y="97"/>
                  <a:pt x="224" y="91"/>
                </a:cubicBezTo>
                <a:cubicBezTo>
                  <a:pt x="224" y="86"/>
                  <a:pt x="220" y="82"/>
                  <a:pt x="215" y="82"/>
                </a:cubicBezTo>
                <a:close/>
                <a:moveTo>
                  <a:pt x="230" y="76"/>
                </a:moveTo>
                <a:cubicBezTo>
                  <a:pt x="226" y="72"/>
                  <a:pt x="221" y="69"/>
                  <a:pt x="215" y="69"/>
                </a:cubicBezTo>
                <a:cubicBezTo>
                  <a:pt x="209" y="69"/>
                  <a:pt x="203" y="72"/>
                  <a:pt x="199" y="76"/>
                </a:cubicBezTo>
                <a:cubicBezTo>
                  <a:pt x="195" y="80"/>
                  <a:pt x="193" y="85"/>
                  <a:pt x="193" y="91"/>
                </a:cubicBezTo>
                <a:cubicBezTo>
                  <a:pt x="193" y="97"/>
                  <a:pt x="195" y="103"/>
                  <a:pt x="199" y="107"/>
                </a:cubicBezTo>
                <a:cubicBezTo>
                  <a:pt x="203" y="111"/>
                  <a:pt x="209" y="113"/>
                  <a:pt x="215" y="113"/>
                </a:cubicBezTo>
                <a:cubicBezTo>
                  <a:pt x="221" y="113"/>
                  <a:pt x="226" y="111"/>
                  <a:pt x="230" y="107"/>
                </a:cubicBezTo>
                <a:cubicBezTo>
                  <a:pt x="234" y="103"/>
                  <a:pt x="237" y="97"/>
                  <a:pt x="237" y="91"/>
                </a:cubicBezTo>
                <a:cubicBezTo>
                  <a:pt x="237" y="85"/>
                  <a:pt x="234" y="80"/>
                  <a:pt x="230" y="76"/>
                </a:cubicBezTo>
                <a:close/>
                <a:moveTo>
                  <a:pt x="215" y="27"/>
                </a:moveTo>
                <a:cubicBezTo>
                  <a:pt x="211" y="27"/>
                  <a:pt x="208" y="30"/>
                  <a:pt x="208" y="34"/>
                </a:cubicBezTo>
                <a:cubicBezTo>
                  <a:pt x="208" y="38"/>
                  <a:pt x="211" y="41"/>
                  <a:pt x="215" y="41"/>
                </a:cubicBezTo>
                <a:cubicBezTo>
                  <a:pt x="219" y="41"/>
                  <a:pt x="222" y="38"/>
                  <a:pt x="222" y="34"/>
                </a:cubicBezTo>
                <a:cubicBezTo>
                  <a:pt x="222" y="30"/>
                  <a:pt x="219" y="27"/>
                  <a:pt x="215" y="27"/>
                </a:cubicBezTo>
                <a:close/>
                <a:moveTo>
                  <a:pt x="226" y="23"/>
                </a:moveTo>
                <a:cubicBezTo>
                  <a:pt x="223" y="20"/>
                  <a:pt x="219" y="18"/>
                  <a:pt x="215" y="18"/>
                </a:cubicBezTo>
                <a:cubicBezTo>
                  <a:pt x="210" y="18"/>
                  <a:pt x="206" y="20"/>
                  <a:pt x="204" y="23"/>
                </a:cubicBezTo>
                <a:cubicBezTo>
                  <a:pt x="201" y="26"/>
                  <a:pt x="199" y="30"/>
                  <a:pt x="199" y="34"/>
                </a:cubicBezTo>
                <a:cubicBezTo>
                  <a:pt x="199" y="38"/>
                  <a:pt x="201" y="42"/>
                  <a:pt x="204" y="45"/>
                </a:cubicBezTo>
                <a:cubicBezTo>
                  <a:pt x="206" y="48"/>
                  <a:pt x="210" y="49"/>
                  <a:pt x="215" y="49"/>
                </a:cubicBezTo>
                <a:cubicBezTo>
                  <a:pt x="219" y="49"/>
                  <a:pt x="223" y="48"/>
                  <a:pt x="226" y="45"/>
                </a:cubicBezTo>
                <a:cubicBezTo>
                  <a:pt x="228" y="42"/>
                  <a:pt x="230" y="38"/>
                  <a:pt x="230" y="34"/>
                </a:cubicBezTo>
                <a:cubicBezTo>
                  <a:pt x="230" y="30"/>
                  <a:pt x="228" y="26"/>
                  <a:pt x="226" y="2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4" name="Freeform 286"/>
          <p:cNvSpPr>
            <a:spLocks noEditPoints="1"/>
          </p:cNvSpPr>
          <p:nvPr/>
        </p:nvSpPr>
        <p:spPr bwMode="auto">
          <a:xfrm>
            <a:off x="3983038" y="4576763"/>
            <a:ext cx="390525" cy="585787"/>
          </a:xfrm>
          <a:custGeom>
            <a:gdLst>
              <a:gd fmla="*/ 15 w 163" name="T0"/>
              <a:gd fmla="*/ 0 h 244" name="T1"/>
              <a:gd fmla="*/ 148 w 163" name="T2"/>
              <a:gd fmla="*/ 0 h 244" name="T3"/>
              <a:gd fmla="*/ 163 w 163" name="T4"/>
              <a:gd fmla="*/ 15 h 244" name="T5"/>
              <a:gd fmla="*/ 163 w 163" name="T6"/>
              <a:gd fmla="*/ 229 h 244" name="T7"/>
              <a:gd fmla="*/ 148 w 163" name="T8"/>
              <a:gd fmla="*/ 244 h 244" name="T9"/>
              <a:gd fmla="*/ 15 w 163" name="T10"/>
              <a:gd fmla="*/ 244 h 244" name="T11"/>
              <a:gd fmla="*/ 0 w 163" name="T12"/>
              <a:gd fmla="*/ 229 h 244" name="T13"/>
              <a:gd fmla="*/ 0 w 163" name="T14"/>
              <a:gd fmla="*/ 15 h 244" name="T15"/>
              <a:gd fmla="*/ 15 w 163" name="T16"/>
              <a:gd fmla="*/ 0 h 244" name="T17"/>
              <a:gd fmla="*/ 118 w 163" name="T18"/>
              <a:gd fmla="*/ 182 h 244" name="T19"/>
              <a:gd fmla="*/ 129 w 163" name="T20"/>
              <a:gd fmla="*/ 165 h 244" name="T21"/>
              <a:gd fmla="*/ 128 w 163" name="T22"/>
              <a:gd fmla="*/ 158 h 244" name="T23"/>
              <a:gd fmla="*/ 109 w 163" name="T24"/>
              <a:gd fmla="*/ 139 h 244" name="T25"/>
              <a:gd fmla="*/ 102 w 163" name="T26"/>
              <a:gd fmla="*/ 138 h 244" name="T27"/>
              <a:gd fmla="*/ 90 w 163" name="T28"/>
              <a:gd fmla="*/ 145 h 244" name="T29"/>
              <a:gd fmla="*/ 67 w 163" name="T30"/>
              <a:gd fmla="*/ 92 h 244" name="T31"/>
              <a:gd fmla="*/ 79 w 163" name="T32"/>
              <a:gd fmla="*/ 85 h 244" name="T33"/>
              <a:gd fmla="*/ 81 w 163" name="T34"/>
              <a:gd fmla="*/ 78 h 244" name="T35"/>
              <a:gd fmla="*/ 74 w 163" name="T36"/>
              <a:gd fmla="*/ 53 h 244" name="T37"/>
              <a:gd fmla="*/ 69 w 163" name="T38"/>
              <a:gd fmla="*/ 48 h 244" name="T39"/>
              <a:gd fmla="*/ 49 w 163" name="T40"/>
              <a:gd fmla="*/ 50 h 244" name="T41"/>
              <a:gd fmla="*/ 42 w 163" name="T42"/>
              <a:gd fmla="*/ 56 h 244" name="T43"/>
              <a:gd fmla="*/ 108 w 163" name="T44"/>
              <a:gd fmla="*/ 184 h 244" name="T45"/>
              <a:gd fmla="*/ 118 w 163" name="T46"/>
              <a:gd fmla="*/ 182 h 244" name="T47"/>
              <a:gd fmla="*/ 60 w 163" name="T48"/>
              <a:gd fmla="*/ 10 h 244" name="T49"/>
              <a:gd fmla="*/ 60 w 163" name="T50"/>
              <a:gd fmla="*/ 16 h 244" name="T51"/>
              <a:gd fmla="*/ 105 w 163" name="T52"/>
              <a:gd fmla="*/ 16 h 244" name="T53"/>
              <a:gd fmla="*/ 105 w 163" name="T54"/>
              <a:gd fmla="*/ 10 h 244" name="T55"/>
              <a:gd fmla="*/ 60 w 163" name="T56"/>
              <a:gd fmla="*/ 10 h 244" name="T57"/>
              <a:gd fmla="*/ 21 w 163" name="T58"/>
              <a:gd fmla="*/ 26 h 244" name="T59"/>
              <a:gd fmla="*/ 21 w 163" name="T60"/>
              <a:gd fmla="*/ 206 h 244" name="T61"/>
              <a:gd fmla="*/ 143 w 163" name="T62"/>
              <a:gd fmla="*/ 206 h 244" name="T63"/>
              <a:gd fmla="*/ 143 w 163" name="T64"/>
              <a:gd fmla="*/ 26 h 244" name="T65"/>
              <a:gd fmla="*/ 21 w 163" name="T66"/>
              <a:gd fmla="*/ 26 h 24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44" w="163">
                <a:moveTo>
                  <a:pt x="15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57" y="0"/>
                  <a:pt x="163" y="7"/>
                  <a:pt x="163" y="15"/>
                </a:cubicBezTo>
                <a:cubicBezTo>
                  <a:pt x="163" y="229"/>
                  <a:pt x="163" y="229"/>
                  <a:pt x="163" y="229"/>
                </a:cubicBezTo>
                <a:cubicBezTo>
                  <a:pt x="163" y="237"/>
                  <a:pt x="157" y="244"/>
                  <a:pt x="14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7" y="244"/>
                  <a:pt x="0" y="237"/>
                  <a:pt x="0" y="22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lose/>
                <a:moveTo>
                  <a:pt x="118" y="182"/>
                </a:moveTo>
                <a:cubicBezTo>
                  <a:pt x="122" y="176"/>
                  <a:pt x="125" y="171"/>
                  <a:pt x="129" y="165"/>
                </a:cubicBezTo>
                <a:cubicBezTo>
                  <a:pt x="131" y="163"/>
                  <a:pt x="130" y="160"/>
                  <a:pt x="128" y="158"/>
                </a:cubicBezTo>
                <a:cubicBezTo>
                  <a:pt x="122" y="151"/>
                  <a:pt x="115" y="145"/>
                  <a:pt x="109" y="139"/>
                </a:cubicBezTo>
                <a:cubicBezTo>
                  <a:pt x="106" y="137"/>
                  <a:pt x="104" y="136"/>
                  <a:pt x="102" y="138"/>
                </a:cubicBezTo>
                <a:cubicBezTo>
                  <a:pt x="98" y="140"/>
                  <a:pt x="94" y="142"/>
                  <a:pt x="90" y="145"/>
                </a:cubicBezTo>
                <a:cubicBezTo>
                  <a:pt x="72" y="126"/>
                  <a:pt x="67" y="110"/>
                  <a:pt x="67" y="92"/>
                </a:cubicBezTo>
                <a:cubicBezTo>
                  <a:pt x="71" y="90"/>
                  <a:pt x="75" y="88"/>
                  <a:pt x="79" y="85"/>
                </a:cubicBezTo>
                <a:cubicBezTo>
                  <a:pt x="81" y="84"/>
                  <a:pt x="82" y="82"/>
                  <a:pt x="81" y="78"/>
                </a:cubicBezTo>
                <a:cubicBezTo>
                  <a:pt x="79" y="70"/>
                  <a:pt x="77" y="61"/>
                  <a:pt x="74" y="53"/>
                </a:cubicBezTo>
                <a:cubicBezTo>
                  <a:pt x="73" y="50"/>
                  <a:pt x="72" y="48"/>
                  <a:pt x="69" y="48"/>
                </a:cubicBezTo>
                <a:cubicBezTo>
                  <a:pt x="62" y="48"/>
                  <a:pt x="55" y="49"/>
                  <a:pt x="49" y="50"/>
                </a:cubicBezTo>
                <a:cubicBezTo>
                  <a:pt x="43" y="50"/>
                  <a:pt x="42" y="52"/>
                  <a:pt x="42" y="56"/>
                </a:cubicBezTo>
                <a:cubicBezTo>
                  <a:pt x="40" y="118"/>
                  <a:pt x="64" y="152"/>
                  <a:pt x="108" y="184"/>
                </a:cubicBezTo>
                <a:cubicBezTo>
                  <a:pt x="112" y="187"/>
                  <a:pt x="115" y="187"/>
                  <a:pt x="118" y="182"/>
                </a:cubicBezTo>
                <a:close/>
                <a:moveTo>
                  <a:pt x="60" y="10"/>
                </a:moveTo>
                <a:cubicBezTo>
                  <a:pt x="60" y="16"/>
                  <a:pt x="60" y="16"/>
                  <a:pt x="60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60" y="10"/>
                  <a:pt x="60" y="10"/>
                  <a:pt x="60" y="10"/>
                </a:cubicBezTo>
                <a:close/>
                <a:moveTo>
                  <a:pt x="21" y="26"/>
                </a:moveTo>
                <a:cubicBezTo>
                  <a:pt x="21" y="206"/>
                  <a:pt x="21" y="206"/>
                  <a:pt x="21" y="206"/>
                </a:cubicBezTo>
                <a:cubicBezTo>
                  <a:pt x="143" y="206"/>
                  <a:pt x="143" y="206"/>
                  <a:pt x="143" y="206"/>
                </a:cubicBezTo>
                <a:cubicBezTo>
                  <a:pt x="143" y="26"/>
                  <a:pt x="143" y="26"/>
                  <a:pt x="143" y="26"/>
                </a:cubicBezTo>
                <a:lnTo>
                  <a:pt x="21" y="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5" name="Freeform 287"/>
          <p:cNvSpPr>
            <a:spLocks noEditPoints="1"/>
          </p:cNvSpPr>
          <p:nvPr/>
        </p:nvSpPr>
        <p:spPr bwMode="auto">
          <a:xfrm>
            <a:off x="5499100" y="5332413"/>
            <a:ext cx="366713" cy="557212"/>
          </a:xfrm>
          <a:custGeom>
            <a:gdLst>
              <a:gd fmla="*/ 132 w 153" name="T0"/>
              <a:gd fmla="*/ 0 h 232" name="T1"/>
              <a:gd fmla="*/ 153 w 153" name="T2"/>
              <a:gd fmla="*/ 211 h 232" name="T3"/>
              <a:gd fmla="*/ 21 w 153" name="T4"/>
              <a:gd fmla="*/ 232 h 232" name="T5"/>
              <a:gd fmla="*/ 0 w 153" name="T6"/>
              <a:gd fmla="*/ 21 h 232" name="T7"/>
              <a:gd fmla="*/ 17 w 153" name="T8"/>
              <a:gd fmla="*/ 33 h 232" name="T9"/>
              <a:gd fmla="*/ 135 w 153" name="T10"/>
              <a:gd fmla="*/ 115 h 232" name="T11"/>
              <a:gd fmla="*/ 17 w 153" name="T12"/>
              <a:gd fmla="*/ 33 h 232" name="T13"/>
              <a:gd fmla="*/ 48 w 153" name="T14"/>
              <a:gd fmla="*/ 20 h 232" name="T15"/>
              <a:gd fmla="*/ 101 w 153" name="T16"/>
              <a:gd fmla="*/ 11 h 232" name="T17"/>
              <a:gd fmla="*/ 64 w 153" name="T18"/>
              <a:gd fmla="*/ 124 h 232" name="T19"/>
              <a:gd fmla="*/ 57 w 153" name="T20"/>
              <a:gd fmla="*/ 142 h 232" name="T21"/>
              <a:gd fmla="*/ 86 w 153" name="T22"/>
              <a:gd fmla="*/ 149 h 232" name="T23"/>
              <a:gd fmla="*/ 93 w 153" name="T24"/>
              <a:gd fmla="*/ 131 h 232" name="T25"/>
              <a:gd fmla="*/ 64 w 153" name="T26"/>
              <a:gd fmla="*/ 124 h 232" name="T27"/>
              <a:gd fmla="*/ 19 w 153" name="T28"/>
              <a:gd fmla="*/ 132 h 232" name="T29"/>
              <a:gd fmla="*/ 52 w 153" name="T30"/>
              <a:gd fmla="*/ 140 h 232" name="T31"/>
              <a:gd fmla="*/ 131 w 153" name="T32"/>
              <a:gd fmla="*/ 132 h 232" name="T33"/>
              <a:gd fmla="*/ 99 w 153" name="T34"/>
              <a:gd fmla="*/ 140 h 232" name="T35"/>
              <a:gd fmla="*/ 131 w 153" name="T36"/>
              <a:gd fmla="*/ 132 h 232" name="T37"/>
              <a:gd fmla="*/ 19 w 153" name="T38"/>
              <a:gd fmla="*/ 156 h 232" name="T39"/>
              <a:gd fmla="*/ 52 w 153" name="T40"/>
              <a:gd fmla="*/ 171 h 232" name="T41"/>
              <a:gd fmla="*/ 92 w 153" name="T42"/>
              <a:gd fmla="*/ 156 h 232" name="T43"/>
              <a:gd fmla="*/ 59 w 153" name="T44"/>
              <a:gd fmla="*/ 171 h 232" name="T45"/>
              <a:gd fmla="*/ 92 w 153" name="T46"/>
              <a:gd fmla="*/ 156 h 232" name="T47"/>
              <a:gd fmla="*/ 98 w 153" name="T48"/>
              <a:gd fmla="*/ 156 h 232" name="T49"/>
              <a:gd fmla="*/ 131 w 153" name="T50"/>
              <a:gd fmla="*/ 171 h 232" name="T51"/>
              <a:gd fmla="*/ 52 w 153" name="T52"/>
              <a:gd fmla="*/ 176 h 232" name="T53"/>
              <a:gd fmla="*/ 19 w 153" name="T54"/>
              <a:gd fmla="*/ 191 h 232" name="T55"/>
              <a:gd fmla="*/ 52 w 153" name="T56"/>
              <a:gd fmla="*/ 176 h 232" name="T57"/>
              <a:gd fmla="*/ 59 w 153" name="T58"/>
              <a:gd fmla="*/ 176 h 232" name="T59"/>
              <a:gd fmla="*/ 92 w 153" name="T60"/>
              <a:gd fmla="*/ 191 h 232" name="T61"/>
              <a:gd fmla="*/ 131 w 153" name="T62"/>
              <a:gd fmla="*/ 176 h 232" name="T63"/>
              <a:gd fmla="*/ 98 w 153" name="T64"/>
              <a:gd fmla="*/ 191 h 232" name="T65"/>
              <a:gd fmla="*/ 131 w 153" name="T66"/>
              <a:gd fmla="*/ 176 h 232" name="T67"/>
              <a:gd fmla="*/ 19 w 153" name="T68"/>
              <a:gd fmla="*/ 197 h 232" name="T69"/>
              <a:gd fmla="*/ 52 w 153" name="T70"/>
              <a:gd fmla="*/ 213 h 232" name="T71"/>
              <a:gd fmla="*/ 92 w 153" name="T72"/>
              <a:gd fmla="*/ 197 h 232" name="T73"/>
              <a:gd fmla="*/ 59 w 153" name="T74"/>
              <a:gd fmla="*/ 213 h 232" name="T75"/>
              <a:gd fmla="*/ 92 w 153" name="T76"/>
              <a:gd fmla="*/ 197 h 232" name="T77"/>
              <a:gd fmla="*/ 98 w 153" name="T78"/>
              <a:gd fmla="*/ 197 h 232" name="T79"/>
              <a:gd fmla="*/ 131 w 153" name="T80"/>
              <a:gd fmla="*/ 213 h 23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1" w="153">
                <a:moveTo>
                  <a:pt x="21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44" y="0"/>
                  <a:pt x="153" y="9"/>
                  <a:pt x="153" y="2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23"/>
                  <a:pt x="144" y="232"/>
                  <a:pt x="132" y="232"/>
                </a:cubicBezTo>
                <a:cubicBezTo>
                  <a:pt x="21" y="232"/>
                  <a:pt x="21" y="232"/>
                  <a:pt x="21" y="232"/>
                </a:cubicBezTo>
                <a:cubicBezTo>
                  <a:pt x="9" y="232"/>
                  <a:pt x="0" y="223"/>
                  <a:pt x="0" y="21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17" y="33"/>
                </a:moveTo>
                <a:cubicBezTo>
                  <a:pt x="17" y="115"/>
                  <a:pt x="17" y="115"/>
                  <a:pt x="17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7" y="33"/>
                  <a:pt x="17" y="33"/>
                  <a:pt x="17" y="33"/>
                </a:cubicBezTo>
                <a:close/>
                <a:moveTo>
                  <a:pt x="48" y="11"/>
                </a:moveTo>
                <a:cubicBezTo>
                  <a:pt x="48" y="20"/>
                  <a:pt x="48" y="20"/>
                  <a:pt x="48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48" y="11"/>
                  <a:pt x="48" y="11"/>
                  <a:pt x="48" y="11"/>
                </a:cubicBezTo>
                <a:close/>
                <a:moveTo>
                  <a:pt x="64" y="124"/>
                </a:moveTo>
                <a:cubicBezTo>
                  <a:pt x="60" y="124"/>
                  <a:pt x="57" y="127"/>
                  <a:pt x="57" y="131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46"/>
                  <a:pt x="60" y="149"/>
                  <a:pt x="64" y="149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90" y="149"/>
                  <a:pt x="93" y="146"/>
                  <a:pt x="93" y="14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27"/>
                  <a:pt x="90" y="124"/>
                  <a:pt x="86" y="124"/>
                </a:cubicBezTo>
                <a:cubicBezTo>
                  <a:pt x="64" y="124"/>
                  <a:pt x="64" y="124"/>
                  <a:pt x="64" y="124"/>
                </a:cubicBezTo>
                <a:close/>
                <a:moveTo>
                  <a:pt x="52" y="132"/>
                </a:moveTo>
                <a:cubicBezTo>
                  <a:pt x="19" y="132"/>
                  <a:pt x="19" y="132"/>
                  <a:pt x="19" y="132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lose/>
                <a:moveTo>
                  <a:pt x="131" y="132"/>
                </a:move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32"/>
                  <a:pt x="131" y="132"/>
                  <a:pt x="131" y="132"/>
                </a:cubicBezTo>
                <a:close/>
                <a:moveTo>
                  <a:pt x="52" y="156"/>
                </a:moveTo>
                <a:cubicBezTo>
                  <a:pt x="19" y="156"/>
                  <a:pt x="19" y="156"/>
                  <a:pt x="19" y="156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52" y="171"/>
                  <a:pt x="52" y="171"/>
                  <a:pt x="52" y="171"/>
                </a:cubicBezTo>
                <a:cubicBezTo>
                  <a:pt x="52" y="156"/>
                  <a:pt x="52" y="156"/>
                  <a:pt x="52" y="156"/>
                </a:cubicBezTo>
                <a:close/>
                <a:moveTo>
                  <a:pt x="92" y="156"/>
                </a:moveTo>
                <a:cubicBezTo>
                  <a:pt x="59" y="156"/>
                  <a:pt x="59" y="156"/>
                  <a:pt x="59" y="156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92" y="156"/>
                  <a:pt x="92" y="156"/>
                  <a:pt x="92" y="156"/>
                </a:cubicBezTo>
                <a:close/>
                <a:moveTo>
                  <a:pt x="131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56"/>
                  <a:pt x="131" y="156"/>
                  <a:pt x="131" y="156"/>
                </a:cubicBezTo>
                <a:close/>
                <a:moveTo>
                  <a:pt x="52" y="176"/>
                </a:moveTo>
                <a:cubicBezTo>
                  <a:pt x="19" y="176"/>
                  <a:pt x="19" y="176"/>
                  <a:pt x="19" y="176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52" y="191"/>
                  <a:pt x="52" y="191"/>
                  <a:pt x="52" y="191"/>
                </a:cubicBezTo>
                <a:cubicBezTo>
                  <a:pt x="52" y="176"/>
                  <a:pt x="52" y="176"/>
                  <a:pt x="52" y="176"/>
                </a:cubicBezTo>
                <a:close/>
                <a:moveTo>
                  <a:pt x="92" y="176"/>
                </a:moveTo>
                <a:cubicBezTo>
                  <a:pt x="59" y="176"/>
                  <a:pt x="59" y="176"/>
                  <a:pt x="59" y="176"/>
                </a:cubicBezTo>
                <a:cubicBezTo>
                  <a:pt x="59" y="191"/>
                  <a:pt x="59" y="191"/>
                  <a:pt x="59" y="191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2" y="176"/>
                  <a:pt x="92" y="176"/>
                  <a:pt x="92" y="176"/>
                </a:cubicBezTo>
                <a:close/>
                <a:moveTo>
                  <a:pt x="131" y="176"/>
                </a:moveTo>
                <a:cubicBezTo>
                  <a:pt x="98" y="176"/>
                  <a:pt x="98" y="176"/>
                  <a:pt x="98" y="176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1" y="176"/>
                  <a:pt x="131" y="176"/>
                  <a:pt x="131" y="176"/>
                </a:cubicBezTo>
                <a:close/>
                <a:moveTo>
                  <a:pt x="52" y="197"/>
                </a:moveTo>
                <a:cubicBezTo>
                  <a:pt x="19" y="197"/>
                  <a:pt x="19" y="197"/>
                  <a:pt x="19" y="197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52" y="197"/>
                  <a:pt x="52" y="197"/>
                  <a:pt x="52" y="197"/>
                </a:cubicBezTo>
                <a:close/>
                <a:moveTo>
                  <a:pt x="92" y="197"/>
                </a:moveTo>
                <a:cubicBezTo>
                  <a:pt x="59" y="197"/>
                  <a:pt x="59" y="197"/>
                  <a:pt x="59" y="197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2" y="197"/>
                  <a:pt x="92" y="197"/>
                  <a:pt x="92" y="197"/>
                </a:cubicBezTo>
                <a:close/>
                <a:moveTo>
                  <a:pt x="131" y="197"/>
                </a:moveTo>
                <a:cubicBezTo>
                  <a:pt x="98" y="197"/>
                  <a:pt x="98" y="197"/>
                  <a:pt x="98" y="197"/>
                </a:cubicBezTo>
                <a:cubicBezTo>
                  <a:pt x="98" y="213"/>
                  <a:pt x="98" y="213"/>
                  <a:pt x="98" y="213"/>
                </a:cubicBezTo>
                <a:cubicBezTo>
                  <a:pt x="131" y="213"/>
                  <a:pt x="131" y="213"/>
                  <a:pt x="131" y="213"/>
                </a:cubicBezTo>
                <a:lnTo>
                  <a:pt x="131" y="19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" name="Freeform 289"/>
          <p:cNvSpPr>
            <a:spLocks noEditPoints="1"/>
          </p:cNvSpPr>
          <p:nvPr/>
        </p:nvSpPr>
        <p:spPr bwMode="auto">
          <a:xfrm>
            <a:off x="1655763" y="5343525"/>
            <a:ext cx="593725" cy="519113"/>
          </a:xfrm>
          <a:custGeom>
            <a:gdLst>
              <a:gd fmla="*/ 142 w 248" name="T0"/>
              <a:gd fmla="*/ 102 h 217" name="T1"/>
              <a:gd fmla="*/ 112 w 248" name="T2"/>
              <a:gd fmla="*/ 54 h 217" name="T3"/>
              <a:gd fmla="*/ 166 w 248" name="T4"/>
              <a:gd fmla="*/ 0 h 217" name="T5"/>
              <a:gd fmla="*/ 220 w 248" name="T6"/>
              <a:gd fmla="*/ 54 h 217" name="T7"/>
              <a:gd fmla="*/ 190 w 248" name="T8"/>
              <a:gd fmla="*/ 102 h 217" name="T9"/>
              <a:gd fmla="*/ 222 w 248" name="T10"/>
              <a:gd fmla="*/ 87 h 217" name="T11"/>
              <a:gd fmla="*/ 229 w 248" name="T12"/>
              <a:gd fmla="*/ 77 h 217" name="T13"/>
              <a:gd fmla="*/ 240 w 248" name="T14"/>
              <a:gd fmla="*/ 112 h 217" name="T15"/>
              <a:gd fmla="*/ 215 w 248" name="T16"/>
              <a:gd fmla="*/ 122 h 217" name="T17"/>
              <a:gd fmla="*/ 202 w 248" name="T18"/>
              <a:gd fmla="*/ 217 h 217" name="T19"/>
              <a:gd fmla="*/ 49 w 248" name="T20"/>
              <a:gd fmla="*/ 204 h 217" name="T21"/>
              <a:gd fmla="*/ 17 w 248" name="T22"/>
              <a:gd fmla="*/ 177 h 217" name="T23"/>
              <a:gd fmla="*/ 0 w 248" name="T24"/>
              <a:gd fmla="*/ 183 h 217" name="T25"/>
              <a:gd fmla="*/ 17 w 248" name="T26"/>
              <a:gd fmla="*/ 125 h 217" name="T27"/>
              <a:gd fmla="*/ 49 w 248" name="T28"/>
              <a:gd fmla="*/ 131 h 217" name="T29"/>
              <a:gd fmla="*/ 54 w 248" name="T30"/>
              <a:gd fmla="*/ 105 h 217" name="T31"/>
              <a:gd fmla="*/ 30 w 248" name="T32"/>
              <a:gd fmla="*/ 68 h 217" name="T33"/>
              <a:gd fmla="*/ 70 w 248" name="T34"/>
              <a:gd fmla="*/ 28 h 217" name="T35"/>
              <a:gd fmla="*/ 110 w 248" name="T36"/>
              <a:gd fmla="*/ 68 h 217" name="T37"/>
              <a:gd fmla="*/ 90 w 248" name="T38"/>
              <a:gd fmla="*/ 102 h 217" name="T39"/>
              <a:gd fmla="*/ 173 w 248" name="T40"/>
              <a:gd fmla="*/ 68 h 217" name="T41"/>
              <a:gd fmla="*/ 193 w 248" name="T42"/>
              <a:gd fmla="*/ 81 h 217" name="T43"/>
              <a:gd fmla="*/ 151 w 248" name="T44"/>
              <a:gd fmla="*/ 55 h 217" name="T45"/>
              <a:gd fmla="*/ 128 w 248" name="T46"/>
              <a:gd fmla="*/ 54 h 217" name="T47"/>
              <a:gd fmla="*/ 151 w 248" name="T48"/>
              <a:gd fmla="*/ 55 h 217" name="T49"/>
              <a:gd fmla="*/ 158 w 248" name="T50"/>
              <a:gd fmla="*/ 42 h 217" name="T51"/>
              <a:gd fmla="*/ 139 w 248" name="T52"/>
              <a:gd fmla="*/ 27 h 217" name="T53"/>
              <a:gd fmla="*/ 181 w 248" name="T54"/>
              <a:gd fmla="*/ 55 h 217" name="T55"/>
              <a:gd fmla="*/ 204 w 248" name="T56"/>
              <a:gd fmla="*/ 54 h 217" name="T57"/>
              <a:gd fmla="*/ 181 w 248" name="T58"/>
              <a:gd fmla="*/ 55 h 217" name="T59"/>
              <a:gd fmla="*/ 138 w 248" name="T60"/>
              <a:gd fmla="*/ 80 h 217" name="T61"/>
              <a:gd fmla="*/ 158 w 248" name="T62"/>
              <a:gd fmla="*/ 91 h 217" name="T63"/>
              <a:gd fmla="*/ 173 w 248" name="T64"/>
              <a:gd fmla="*/ 42 h 217" name="T65"/>
              <a:gd fmla="*/ 193 w 248" name="T66"/>
              <a:gd fmla="*/ 27 h 217" name="T67"/>
              <a:gd fmla="*/ 173 w 248" name="T68"/>
              <a:gd fmla="*/ 42 h 217" name="T69"/>
              <a:gd fmla="*/ 75 w 248" name="T70"/>
              <a:gd fmla="*/ 78 h 217" name="T71"/>
              <a:gd fmla="*/ 90 w 248" name="T72"/>
              <a:gd fmla="*/ 88 h 217" name="T73"/>
              <a:gd fmla="*/ 59 w 248" name="T74"/>
              <a:gd fmla="*/ 69 h 217" name="T75"/>
              <a:gd fmla="*/ 41 w 248" name="T76"/>
              <a:gd fmla="*/ 68 h 217" name="T77"/>
              <a:gd fmla="*/ 59 w 248" name="T78"/>
              <a:gd fmla="*/ 69 h 217" name="T79"/>
              <a:gd fmla="*/ 64 w 248" name="T80"/>
              <a:gd fmla="*/ 60 h 217" name="T81"/>
              <a:gd fmla="*/ 50 w 248" name="T82"/>
              <a:gd fmla="*/ 48 h 217" name="T83"/>
              <a:gd fmla="*/ 80 w 248" name="T84"/>
              <a:gd fmla="*/ 69 h 217" name="T85"/>
              <a:gd fmla="*/ 98 w 248" name="T86"/>
              <a:gd fmla="*/ 68 h 217" name="T87"/>
              <a:gd fmla="*/ 80 w 248" name="T88"/>
              <a:gd fmla="*/ 69 h 217" name="T89"/>
              <a:gd fmla="*/ 49 w 248" name="T90"/>
              <a:gd fmla="*/ 87 h 217" name="T91"/>
              <a:gd fmla="*/ 64 w 248" name="T92"/>
              <a:gd fmla="*/ 96 h 217" name="T93"/>
              <a:gd fmla="*/ 75 w 248" name="T94"/>
              <a:gd fmla="*/ 60 h 217" name="T95"/>
              <a:gd fmla="*/ 90 w 248" name="T96"/>
              <a:gd fmla="*/ 48 h 217" name="T97"/>
              <a:gd fmla="*/ 75 w 248" name="T98"/>
              <a:gd fmla="*/ 60 h 21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16" w="248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7" name="Freeform 290"/>
          <p:cNvSpPr>
            <a:spLocks noEditPoints="1"/>
          </p:cNvSpPr>
          <p:nvPr/>
        </p:nvSpPr>
        <p:spPr bwMode="auto">
          <a:xfrm>
            <a:off x="2446338" y="5326063"/>
            <a:ext cx="496887" cy="582612"/>
          </a:xfrm>
          <a:custGeom>
            <a:gdLst>
              <a:gd fmla="*/ 17 w 207" name="T0"/>
              <a:gd fmla="*/ 19 h 243" name="T1"/>
              <a:gd fmla="*/ 17 w 207" name="T2"/>
              <a:gd fmla="*/ 0 h 243" name="T3"/>
              <a:gd fmla="*/ 25 w 207" name="T4"/>
              <a:gd fmla="*/ 14 h 243" name="T5"/>
              <a:gd fmla="*/ 54 w 207" name="T6"/>
              <a:gd fmla="*/ 51 h 243" name="T7"/>
              <a:gd fmla="*/ 73 w 207" name="T8"/>
              <a:gd fmla="*/ 9 h 243" name="T9"/>
              <a:gd fmla="*/ 92 w 207" name="T10"/>
              <a:gd fmla="*/ 9 h 243" name="T11"/>
              <a:gd fmla="*/ 69 w 207" name="T12"/>
              <a:gd fmla="*/ 51 h 243" name="T13"/>
              <a:gd fmla="*/ 75 w 207" name="T14"/>
              <a:gd fmla="*/ 61 h 243" name="T15"/>
              <a:gd fmla="*/ 207 w 207" name="T16"/>
              <a:gd fmla="*/ 90 h 243" name="T17"/>
              <a:gd fmla="*/ 178 w 207" name="T18"/>
              <a:gd fmla="*/ 221 h 243" name="T19"/>
              <a:gd fmla="*/ 0 w 207" name="T20"/>
              <a:gd fmla="*/ 192 h 243" name="T21"/>
              <a:gd fmla="*/ 25 w 207" name="T22"/>
              <a:gd fmla="*/ 61 h 243" name="T23"/>
              <a:gd fmla="*/ 31 w 207" name="T24"/>
              <a:gd fmla="*/ 51 h 243" name="T25"/>
              <a:gd fmla="*/ 173 w 207" name="T26"/>
              <a:gd fmla="*/ 226 h 243" name="T27"/>
              <a:gd fmla="*/ 153 w 207" name="T28"/>
              <a:gd fmla="*/ 243 h 243" name="T29"/>
              <a:gd fmla="*/ 31 w 207" name="T30"/>
              <a:gd fmla="*/ 226 h 243" name="T31"/>
              <a:gd fmla="*/ 50 w 207" name="T32"/>
              <a:gd fmla="*/ 243 h 243" name="T33"/>
              <a:gd fmla="*/ 31 w 207" name="T34"/>
              <a:gd fmla="*/ 226 h 243" name="T35"/>
              <a:gd fmla="*/ 175 w 207" name="T36"/>
              <a:gd fmla="*/ 178 h 243" name="T37"/>
              <a:gd fmla="*/ 201 w 207" name="T38"/>
              <a:gd fmla="*/ 178 h 243" name="T39"/>
              <a:gd fmla="*/ 43 w 207" name="T40"/>
              <a:gd fmla="*/ 81 h 243" name="T41"/>
              <a:gd fmla="*/ 23 w 207" name="T42"/>
              <a:gd fmla="*/ 173 h 243" name="T43"/>
              <a:gd fmla="*/ 148 w 207" name="T44"/>
              <a:gd fmla="*/ 194 h 243" name="T45"/>
              <a:gd fmla="*/ 168 w 207" name="T46"/>
              <a:gd fmla="*/ 101 h 243" name="T47"/>
              <a:gd fmla="*/ 43 w 207" name="T48"/>
              <a:gd fmla="*/ 81 h 243" name="T49"/>
              <a:gd fmla="*/ 34 w 207" name="T50"/>
              <a:gd fmla="*/ 105 h 243" name="T51"/>
              <a:gd fmla="*/ 148 w 207" name="T52"/>
              <a:gd fmla="*/ 103 h 243" name="T53"/>
              <a:gd fmla="*/ 141 w 207" name="T54"/>
              <a:gd fmla="*/ 90 h 243" name="T55"/>
              <a:gd fmla="*/ 188 w 207" name="T56"/>
              <a:gd fmla="*/ 100 h 243" name="T57"/>
              <a:gd fmla="*/ 188 w 207" name="T58"/>
              <a:gd fmla="*/ 116 h 243" name="T59"/>
              <a:gd fmla="*/ 188 w 207" name="T60"/>
              <a:gd fmla="*/ 100 h 243" name="T61"/>
              <a:gd fmla="*/ 180 w 207" name="T62"/>
              <a:gd fmla="*/ 136 h 243" name="T63"/>
              <a:gd fmla="*/ 196 w 207" name="T64"/>
              <a:gd fmla="*/ 136 h 243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43" w="206">
                <a:moveTo>
                  <a:pt x="31" y="51"/>
                </a:moveTo>
                <a:cubicBezTo>
                  <a:pt x="17" y="19"/>
                  <a:pt x="17" y="19"/>
                  <a:pt x="17" y="19"/>
                </a:cubicBezTo>
                <a:cubicBezTo>
                  <a:pt x="12" y="18"/>
                  <a:pt x="7" y="14"/>
                  <a:pt x="7" y="9"/>
                </a:cubicBezTo>
                <a:cubicBezTo>
                  <a:pt x="7" y="4"/>
                  <a:pt x="12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11"/>
                  <a:pt x="26" y="12"/>
                  <a:pt x="25" y="14"/>
                </a:cubicBezTo>
                <a:cubicBezTo>
                  <a:pt x="46" y="51"/>
                  <a:pt x="46" y="51"/>
                  <a:pt x="46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75" y="14"/>
                  <a:pt x="75" y="14"/>
                  <a:pt x="75" y="14"/>
                </a:cubicBezTo>
                <a:cubicBezTo>
                  <a:pt x="74" y="12"/>
                  <a:pt x="73" y="11"/>
                  <a:pt x="73" y="9"/>
                </a:cubicBezTo>
                <a:cubicBezTo>
                  <a:pt x="73" y="4"/>
                  <a:pt x="78" y="0"/>
                  <a:pt x="83" y="0"/>
                </a:cubicBezTo>
                <a:cubicBezTo>
                  <a:pt x="88" y="0"/>
                  <a:pt x="92" y="4"/>
                  <a:pt x="92" y="9"/>
                </a:cubicBezTo>
                <a:cubicBezTo>
                  <a:pt x="92" y="14"/>
                  <a:pt x="88" y="18"/>
                  <a:pt x="83" y="19"/>
                </a:cubicBezTo>
                <a:cubicBezTo>
                  <a:pt x="69" y="51"/>
                  <a:pt x="69" y="51"/>
                  <a:pt x="69" y="51"/>
                </a:cubicBezTo>
                <a:cubicBezTo>
                  <a:pt x="72" y="51"/>
                  <a:pt x="75" y="54"/>
                  <a:pt x="75" y="58"/>
                </a:cubicBezTo>
                <a:cubicBezTo>
                  <a:pt x="75" y="61"/>
                  <a:pt x="75" y="61"/>
                  <a:pt x="75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94" y="61"/>
                  <a:pt x="207" y="74"/>
                  <a:pt x="207" y="90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208"/>
                  <a:pt x="194" y="221"/>
                  <a:pt x="178" y="22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13" y="221"/>
                  <a:pt x="0" y="208"/>
                  <a:pt x="0" y="19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75"/>
                  <a:pt x="11" y="63"/>
                  <a:pt x="25" y="61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4"/>
                  <a:pt x="28" y="51"/>
                  <a:pt x="31" y="51"/>
                </a:cubicBezTo>
                <a:close/>
                <a:moveTo>
                  <a:pt x="149" y="226"/>
                </a:moveTo>
                <a:cubicBezTo>
                  <a:pt x="173" y="226"/>
                  <a:pt x="173" y="226"/>
                  <a:pt x="173" y="226"/>
                </a:cubicBezTo>
                <a:cubicBezTo>
                  <a:pt x="168" y="243"/>
                  <a:pt x="168" y="243"/>
                  <a:pt x="168" y="243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49" y="226"/>
                  <a:pt x="149" y="226"/>
                  <a:pt x="149" y="226"/>
                </a:cubicBezTo>
                <a:close/>
                <a:moveTo>
                  <a:pt x="31" y="226"/>
                </a:moveTo>
                <a:cubicBezTo>
                  <a:pt x="55" y="226"/>
                  <a:pt x="55" y="226"/>
                  <a:pt x="55" y="226"/>
                </a:cubicBezTo>
                <a:cubicBezTo>
                  <a:pt x="50" y="243"/>
                  <a:pt x="50" y="243"/>
                  <a:pt x="50" y="243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1" y="226"/>
                  <a:pt x="31" y="226"/>
                  <a:pt x="31" y="226"/>
                </a:cubicBezTo>
                <a:close/>
                <a:moveTo>
                  <a:pt x="188" y="166"/>
                </a:moveTo>
                <a:cubicBezTo>
                  <a:pt x="180" y="166"/>
                  <a:pt x="175" y="171"/>
                  <a:pt x="175" y="178"/>
                </a:cubicBezTo>
                <a:cubicBezTo>
                  <a:pt x="175" y="186"/>
                  <a:pt x="180" y="191"/>
                  <a:pt x="188" y="191"/>
                </a:cubicBezTo>
                <a:cubicBezTo>
                  <a:pt x="195" y="191"/>
                  <a:pt x="201" y="186"/>
                  <a:pt x="201" y="178"/>
                </a:cubicBezTo>
                <a:cubicBezTo>
                  <a:pt x="201" y="171"/>
                  <a:pt x="195" y="166"/>
                  <a:pt x="188" y="166"/>
                </a:cubicBezTo>
                <a:close/>
                <a:moveTo>
                  <a:pt x="43" y="81"/>
                </a:moveTo>
                <a:cubicBezTo>
                  <a:pt x="32" y="81"/>
                  <a:pt x="23" y="90"/>
                  <a:pt x="23" y="101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84"/>
                  <a:pt x="32" y="194"/>
                  <a:pt x="43" y="194"/>
                </a:cubicBezTo>
                <a:cubicBezTo>
                  <a:pt x="148" y="194"/>
                  <a:pt x="148" y="194"/>
                  <a:pt x="148" y="194"/>
                </a:cubicBezTo>
                <a:cubicBezTo>
                  <a:pt x="159" y="194"/>
                  <a:pt x="168" y="184"/>
                  <a:pt x="168" y="173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90"/>
                  <a:pt x="159" y="81"/>
                  <a:pt x="148" y="81"/>
                </a:cubicBezTo>
                <a:cubicBezTo>
                  <a:pt x="43" y="81"/>
                  <a:pt x="43" y="81"/>
                  <a:pt x="43" y="81"/>
                </a:cubicBezTo>
                <a:close/>
                <a:moveTo>
                  <a:pt x="51" y="90"/>
                </a:moveTo>
                <a:cubicBezTo>
                  <a:pt x="43" y="90"/>
                  <a:pt x="35" y="96"/>
                  <a:pt x="34" y="105"/>
                </a:cubicBezTo>
                <a:cubicBezTo>
                  <a:pt x="36" y="104"/>
                  <a:pt x="39" y="103"/>
                  <a:pt x="42" y="103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52" y="103"/>
                  <a:pt x="156" y="105"/>
                  <a:pt x="159" y="107"/>
                </a:cubicBezTo>
                <a:cubicBezTo>
                  <a:pt x="159" y="98"/>
                  <a:pt x="151" y="90"/>
                  <a:pt x="141" y="90"/>
                </a:cubicBezTo>
                <a:cubicBezTo>
                  <a:pt x="51" y="90"/>
                  <a:pt x="51" y="90"/>
                  <a:pt x="51" y="90"/>
                </a:cubicBezTo>
                <a:close/>
                <a:moveTo>
                  <a:pt x="188" y="100"/>
                </a:moveTo>
                <a:cubicBezTo>
                  <a:pt x="183" y="100"/>
                  <a:pt x="180" y="103"/>
                  <a:pt x="180" y="108"/>
                </a:cubicBezTo>
                <a:cubicBezTo>
                  <a:pt x="180" y="112"/>
                  <a:pt x="183" y="116"/>
                  <a:pt x="188" y="116"/>
                </a:cubicBezTo>
                <a:cubicBezTo>
                  <a:pt x="192" y="116"/>
                  <a:pt x="196" y="112"/>
                  <a:pt x="196" y="108"/>
                </a:cubicBezTo>
                <a:cubicBezTo>
                  <a:pt x="196" y="103"/>
                  <a:pt x="192" y="100"/>
                  <a:pt x="188" y="100"/>
                </a:cubicBezTo>
                <a:close/>
                <a:moveTo>
                  <a:pt x="188" y="128"/>
                </a:moveTo>
                <a:cubicBezTo>
                  <a:pt x="183" y="128"/>
                  <a:pt x="180" y="131"/>
                  <a:pt x="180" y="136"/>
                </a:cubicBezTo>
                <a:cubicBezTo>
                  <a:pt x="180" y="140"/>
                  <a:pt x="183" y="144"/>
                  <a:pt x="188" y="144"/>
                </a:cubicBezTo>
                <a:cubicBezTo>
                  <a:pt x="192" y="144"/>
                  <a:pt x="196" y="140"/>
                  <a:pt x="196" y="136"/>
                </a:cubicBezTo>
                <a:cubicBezTo>
                  <a:pt x="196" y="131"/>
                  <a:pt x="192" y="128"/>
                  <a:pt x="188" y="12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" name="Freeform 291"/>
          <p:cNvSpPr>
            <a:spLocks noEditPoints="1"/>
          </p:cNvSpPr>
          <p:nvPr/>
        </p:nvSpPr>
        <p:spPr bwMode="auto">
          <a:xfrm>
            <a:off x="3138488" y="5389563"/>
            <a:ext cx="608012" cy="454025"/>
          </a:xfrm>
          <a:custGeom>
            <a:gdLst>
              <a:gd fmla="*/ 205 w 253" name="T0"/>
              <a:gd fmla="*/ 153 h 189" name="T1"/>
              <a:gd fmla="*/ 232 w 253" name="T2"/>
              <a:gd fmla="*/ 153 h 189" name="T3"/>
              <a:gd fmla="*/ 197 w 253" name="T4"/>
              <a:gd fmla="*/ 189 h 189" name="T5"/>
              <a:gd fmla="*/ 18 w 253" name="T6"/>
              <a:gd fmla="*/ 153 h 189" name="T7"/>
              <a:gd fmla="*/ 44 w 253" name="T8"/>
              <a:gd fmla="*/ 153 h 189" name="T9"/>
              <a:gd fmla="*/ 55 w 253" name="T10"/>
              <a:gd fmla="*/ 189 h 189" name="T11"/>
              <a:gd fmla="*/ 187 w 253" name="T12"/>
              <a:gd fmla="*/ 5 h 189" name="T13"/>
              <a:gd fmla="*/ 195 w 253" name="T14"/>
              <a:gd fmla="*/ 98 h 189" name="T15"/>
              <a:gd fmla="*/ 158 w 253" name="T16"/>
              <a:gd fmla="*/ 107 h 189" name="T17"/>
              <a:gd fmla="*/ 185 w 253" name="T18"/>
              <a:gd fmla="*/ 121 h 189" name="T19"/>
              <a:gd fmla="*/ 173 w 253" name="T20"/>
              <a:gd fmla="*/ 182 h 189" name="T21"/>
              <a:gd fmla="*/ 91 w 253" name="T22"/>
              <a:gd fmla="*/ 182 h 189" name="T23"/>
              <a:gd fmla="*/ 75 w 253" name="T24"/>
              <a:gd fmla="*/ 182 h 189" name="T25"/>
              <a:gd fmla="*/ 70 w 253" name="T26"/>
              <a:gd fmla="*/ 115 h 189" name="T27"/>
              <a:gd fmla="*/ 113 w 253" name="T28"/>
              <a:gd fmla="*/ 107 h 189" name="T29"/>
              <a:gd fmla="*/ 56 w 253" name="T30"/>
              <a:gd fmla="*/ 90 h 189" name="T31"/>
              <a:gd fmla="*/ 103 w 253" name="T32"/>
              <a:gd fmla="*/ 159 h 189" name="T33"/>
              <a:gd fmla="*/ 103 w 253" name="T34"/>
              <a:gd fmla="*/ 159 h 189" name="T35"/>
              <a:gd fmla="*/ 145 w 253" name="T36"/>
              <a:gd fmla="*/ 170 h 189" name="T37"/>
              <a:gd fmla="*/ 173 w 253" name="T38"/>
              <a:gd fmla="*/ 170 h 189" name="T39"/>
              <a:gd fmla="*/ 106 w 253" name="T40"/>
              <a:gd fmla="*/ 170 h 189" name="T41"/>
              <a:gd fmla="*/ 99 w 253" name="T42"/>
              <a:gd fmla="*/ 146 h 189" name="T43"/>
              <a:gd fmla="*/ 152 w 253" name="T44"/>
              <a:gd fmla="*/ 146 h 189" name="T45"/>
              <a:gd fmla="*/ 173 w 253" name="T46"/>
              <a:gd fmla="*/ 126 h 189" name="T47"/>
              <a:gd fmla="*/ 94 w 253" name="T48"/>
              <a:gd fmla="*/ 144 h 189" name="T49"/>
              <a:gd fmla="*/ 180 w 253" name="T50"/>
              <a:gd fmla="*/ 20 h 189" name="T51"/>
              <a:gd fmla="*/ 180 w 253" name="T52"/>
              <a:gd fmla="*/ 20 h 189" name="T53"/>
              <a:gd fmla="*/ 11 w 253" name="T54"/>
              <a:gd fmla="*/ 26 h 189" name="T55"/>
              <a:gd fmla="*/ 36 w 253" name="T56"/>
              <a:gd fmla="*/ 36 h 189" name="T57"/>
              <a:gd fmla="*/ 26 w 253" name="T58"/>
              <a:gd fmla="*/ 11 h 189" name="T59"/>
              <a:gd fmla="*/ 11 w 253" name="T60"/>
              <a:gd fmla="*/ 109 h 189" name="T61"/>
              <a:gd fmla="*/ 36 w 253" name="T62"/>
              <a:gd fmla="*/ 119 h 189" name="T63"/>
              <a:gd fmla="*/ 26 w 253" name="T64"/>
              <a:gd fmla="*/ 95 h 189" name="T65"/>
              <a:gd fmla="*/ 21 w 253" name="T66"/>
              <a:gd fmla="*/ 104 h 189" name="T67"/>
              <a:gd fmla="*/ 30 w 253" name="T68"/>
              <a:gd fmla="*/ 114 h 189" name="T69"/>
              <a:gd fmla="*/ 26 w 253" name="T70"/>
              <a:gd fmla="*/ 53 h 189" name="T71"/>
              <a:gd fmla="*/ 16 w 253" name="T72"/>
              <a:gd fmla="*/ 77 h 189" name="T73"/>
              <a:gd fmla="*/ 40 w 253" name="T74"/>
              <a:gd fmla="*/ 67 h 189" name="T75"/>
              <a:gd fmla="*/ 30 w 253" name="T76"/>
              <a:gd fmla="*/ 62 h 189" name="T77"/>
              <a:gd fmla="*/ 19 w 253" name="T78"/>
              <a:gd fmla="*/ 67 h 189" name="T79"/>
              <a:gd fmla="*/ 30 w 253" name="T80"/>
              <a:gd fmla="*/ 72 h 189" name="T81"/>
              <a:gd fmla="*/ 26 w 253" name="T82"/>
              <a:gd fmla="*/ 19 h 189" name="T83"/>
              <a:gd fmla="*/ 21 w 253" name="T84"/>
              <a:gd fmla="*/ 31 h 189" name="T85"/>
              <a:gd fmla="*/ 32 w 253" name="T86"/>
              <a:gd fmla="*/ 26 h 189" name="T87"/>
              <a:gd fmla="*/ 213 w 253" name="T88"/>
              <a:gd fmla="*/ 16 h 189" name="T89"/>
              <a:gd fmla="*/ 233 w 253" name="T90"/>
              <a:gd fmla="*/ 36 h 189" name="T91"/>
              <a:gd fmla="*/ 233 w 253" name="T92"/>
              <a:gd fmla="*/ 16 h 189" name="T93"/>
              <a:gd fmla="*/ 213 w 253" name="T94"/>
              <a:gd fmla="*/ 99 h 189" name="T95"/>
              <a:gd fmla="*/ 233 w 253" name="T96"/>
              <a:gd fmla="*/ 119 h 189" name="T97"/>
              <a:gd fmla="*/ 233 w 253" name="T98"/>
              <a:gd fmla="*/ 99 h 189" name="T99"/>
              <a:gd fmla="*/ 218 w 253" name="T100"/>
              <a:gd fmla="*/ 104 h 189" name="T101"/>
              <a:gd fmla="*/ 223 w 253" name="T102"/>
              <a:gd fmla="*/ 116 h 189" name="T103"/>
              <a:gd fmla="*/ 228 w 253" name="T104"/>
              <a:gd fmla="*/ 104 h 189" name="T105"/>
              <a:gd fmla="*/ 209 w 253" name="T106"/>
              <a:gd fmla="*/ 67 h 189" name="T107"/>
              <a:gd fmla="*/ 233 w 253" name="T108"/>
              <a:gd fmla="*/ 77 h 189" name="T109"/>
              <a:gd fmla="*/ 223 w 253" name="T110"/>
              <a:gd fmla="*/ 53 h 189" name="T111"/>
              <a:gd fmla="*/ 218 w 253" name="T112"/>
              <a:gd fmla="*/ 62 h 189" name="T113"/>
              <a:gd fmla="*/ 228 w 253" name="T114"/>
              <a:gd fmla="*/ 72 h 189" name="T115"/>
              <a:gd fmla="*/ 228 w 253" name="T116"/>
              <a:gd fmla="*/ 21 h 189" name="T117"/>
              <a:gd fmla="*/ 216 w 253" name="T118"/>
              <a:gd fmla="*/ 26 h 189" name="T119"/>
              <a:gd fmla="*/ 228 w 253" name="T120"/>
              <a:gd fmla="*/ 31 h 18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89" w="253">
                <a:moveTo>
                  <a:pt x="197" y="184"/>
                </a:moveTo>
                <a:cubicBezTo>
                  <a:pt x="215" y="184"/>
                  <a:pt x="215" y="184"/>
                  <a:pt x="215" y="184"/>
                </a:cubicBezTo>
                <a:cubicBezTo>
                  <a:pt x="215" y="153"/>
                  <a:pt x="215" y="153"/>
                  <a:pt x="215" y="153"/>
                </a:cubicBezTo>
                <a:cubicBezTo>
                  <a:pt x="205" y="153"/>
                  <a:pt x="205" y="153"/>
                  <a:pt x="205" y="153"/>
                </a:cubicBezTo>
                <a:cubicBezTo>
                  <a:pt x="205" y="0"/>
                  <a:pt x="205" y="0"/>
                  <a:pt x="20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153"/>
                  <a:pt x="241" y="153"/>
                  <a:pt x="241" y="153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53" y="184"/>
                  <a:pt x="253" y="184"/>
                  <a:pt x="253" y="184"/>
                </a:cubicBezTo>
                <a:cubicBezTo>
                  <a:pt x="253" y="189"/>
                  <a:pt x="253" y="189"/>
                  <a:pt x="253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4"/>
                  <a:pt x="197" y="184"/>
                  <a:pt x="197" y="184"/>
                </a:cubicBezTo>
                <a:close/>
                <a:moveTo>
                  <a:pt x="0" y="184"/>
                </a:moveTo>
                <a:cubicBezTo>
                  <a:pt x="18" y="184"/>
                  <a:pt x="18" y="184"/>
                  <a:pt x="18" y="184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0"/>
                  <a:pt x="8" y="0"/>
                  <a:pt x="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55" y="184"/>
                  <a:pt x="55" y="184"/>
                  <a:pt x="55" y="18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84"/>
                  <a:pt x="0" y="184"/>
                  <a:pt x="0" y="184"/>
                </a:cubicBezTo>
                <a:close/>
                <a:moveTo>
                  <a:pt x="63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87" y="98"/>
                  <a:pt x="187" y="98"/>
                  <a:pt x="187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79" y="115"/>
                  <a:pt x="179" y="115"/>
                  <a:pt x="179" y="115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21"/>
                  <a:pt x="185" y="121"/>
                  <a:pt x="185" y="121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82"/>
                  <a:pt x="185" y="182"/>
                  <a:pt x="185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1" y="189"/>
                  <a:pt x="91" y="189"/>
                  <a:pt x="91" y="189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81" y="182"/>
                  <a:pt x="81" y="182"/>
                  <a:pt x="81" y="18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0" y="182"/>
                  <a:pt x="70" y="182"/>
                  <a:pt x="70" y="182"/>
                </a:cubicBezTo>
                <a:cubicBezTo>
                  <a:pt x="70" y="176"/>
                  <a:pt x="70" y="176"/>
                  <a:pt x="70" y="176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5"/>
                  <a:pt x="56" y="5"/>
                  <a:pt x="56" y="5"/>
                </a:cubicBezTo>
                <a:cubicBezTo>
                  <a:pt x="63" y="5"/>
                  <a:pt x="63" y="5"/>
                  <a:pt x="63" y="5"/>
                </a:cubicBezTo>
                <a:close/>
                <a:moveTo>
                  <a:pt x="103" y="159"/>
                </a:moveTo>
                <a:cubicBezTo>
                  <a:pt x="103" y="167"/>
                  <a:pt x="103" y="167"/>
                  <a:pt x="103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03" y="159"/>
                  <a:pt x="103" y="159"/>
                  <a:pt x="103" y="159"/>
                </a:cubicBezTo>
                <a:close/>
                <a:moveTo>
                  <a:pt x="106" y="168"/>
                </a:moveTo>
                <a:cubicBezTo>
                  <a:pt x="109" y="168"/>
                  <a:pt x="109" y="168"/>
                  <a:pt x="109" y="168"/>
                </a:cubicBezTo>
                <a:cubicBezTo>
                  <a:pt x="109" y="170"/>
                  <a:pt x="109" y="170"/>
                  <a:pt x="109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73" y="170"/>
                  <a:pt x="173" y="170"/>
                  <a:pt x="173" y="170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81" y="152"/>
                  <a:pt x="81" y="152"/>
                  <a:pt x="81" y="152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6" y="168"/>
                  <a:pt x="106" y="168"/>
                  <a:pt x="106" y="168"/>
                </a:cubicBezTo>
                <a:close/>
                <a:moveTo>
                  <a:pt x="81" y="148"/>
                </a:moveTo>
                <a:cubicBezTo>
                  <a:pt x="99" y="148"/>
                  <a:pt x="99" y="148"/>
                  <a:pt x="99" y="148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48"/>
                  <a:pt x="81" y="148"/>
                  <a:pt x="81" y="148"/>
                </a:cubicBezTo>
                <a:close/>
                <a:moveTo>
                  <a:pt x="94" y="132"/>
                </a:moveTo>
                <a:cubicBezTo>
                  <a:pt x="94" y="144"/>
                  <a:pt x="94" y="144"/>
                  <a:pt x="94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94" y="132"/>
                  <a:pt x="94" y="132"/>
                  <a:pt x="94" y="132"/>
                </a:cubicBezTo>
                <a:close/>
                <a:moveTo>
                  <a:pt x="180" y="20"/>
                </a:moveTo>
                <a:cubicBezTo>
                  <a:pt x="71" y="20"/>
                  <a:pt x="71" y="20"/>
                  <a:pt x="71" y="20"/>
                </a:cubicBezTo>
                <a:cubicBezTo>
                  <a:pt x="71" y="83"/>
                  <a:pt x="71" y="83"/>
                  <a:pt x="71" y="83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0" y="20"/>
                  <a:pt x="180" y="20"/>
                  <a:pt x="180" y="20"/>
                </a:cubicBezTo>
                <a:close/>
                <a:moveTo>
                  <a:pt x="26" y="11"/>
                </a:moveTo>
                <a:cubicBezTo>
                  <a:pt x="22" y="11"/>
                  <a:pt x="18" y="13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8"/>
                  <a:pt x="11" y="22"/>
                  <a:pt x="11" y="26"/>
                </a:cubicBezTo>
                <a:cubicBezTo>
                  <a:pt x="11" y="30"/>
                  <a:pt x="13" y="33"/>
                  <a:pt x="16" y="36"/>
                </a:cubicBezTo>
                <a:cubicBezTo>
                  <a:pt x="18" y="38"/>
                  <a:pt x="22" y="40"/>
                  <a:pt x="26" y="40"/>
                </a:cubicBezTo>
                <a:cubicBezTo>
                  <a:pt x="30" y="40"/>
                  <a:pt x="33" y="38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8" y="33"/>
                  <a:pt x="40" y="30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3" y="13"/>
                  <a:pt x="30" y="11"/>
                  <a:pt x="26" y="11"/>
                </a:cubicBezTo>
                <a:close/>
                <a:moveTo>
                  <a:pt x="26" y="95"/>
                </a:moveTo>
                <a:cubicBezTo>
                  <a:pt x="22" y="95"/>
                  <a:pt x="18" y="96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3" y="101"/>
                  <a:pt x="11" y="105"/>
                  <a:pt x="11" y="109"/>
                </a:cubicBezTo>
                <a:cubicBezTo>
                  <a:pt x="11" y="113"/>
                  <a:pt x="13" y="116"/>
                  <a:pt x="16" y="119"/>
                </a:cubicBezTo>
                <a:cubicBezTo>
                  <a:pt x="18" y="122"/>
                  <a:pt x="22" y="123"/>
                  <a:pt x="26" y="123"/>
                </a:cubicBezTo>
                <a:cubicBezTo>
                  <a:pt x="30" y="123"/>
                  <a:pt x="33" y="122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8" y="116"/>
                  <a:pt x="40" y="113"/>
                  <a:pt x="40" y="109"/>
                </a:cubicBezTo>
                <a:cubicBezTo>
                  <a:pt x="40" y="105"/>
                  <a:pt x="38" y="101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6"/>
                  <a:pt x="30" y="95"/>
                  <a:pt x="26" y="95"/>
                </a:cubicBezTo>
                <a:close/>
                <a:moveTo>
                  <a:pt x="30" y="104"/>
                </a:moveTo>
                <a:cubicBezTo>
                  <a:pt x="29" y="103"/>
                  <a:pt x="28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5"/>
                  <a:pt x="19" y="107"/>
                  <a:pt x="19" y="109"/>
                </a:cubicBezTo>
                <a:cubicBezTo>
                  <a:pt x="19" y="111"/>
                  <a:pt x="20" y="112"/>
                  <a:pt x="21" y="114"/>
                </a:cubicBezTo>
                <a:cubicBezTo>
                  <a:pt x="22" y="115"/>
                  <a:pt x="24" y="116"/>
                  <a:pt x="26" y="116"/>
                </a:cubicBezTo>
                <a:cubicBezTo>
                  <a:pt x="28" y="116"/>
                  <a:pt x="29" y="115"/>
                  <a:pt x="30" y="114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2" y="112"/>
                  <a:pt x="32" y="111"/>
                  <a:pt x="32" y="109"/>
                </a:cubicBezTo>
                <a:cubicBezTo>
                  <a:pt x="32" y="107"/>
                  <a:pt x="32" y="105"/>
                  <a:pt x="30" y="104"/>
                </a:cubicBezTo>
                <a:close/>
                <a:moveTo>
                  <a:pt x="26" y="53"/>
                </a:moveTo>
                <a:cubicBezTo>
                  <a:pt x="22" y="53"/>
                  <a:pt x="18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3" y="60"/>
                  <a:pt x="11" y="63"/>
                  <a:pt x="11" y="67"/>
                </a:cubicBezTo>
                <a:cubicBezTo>
                  <a:pt x="11" y="71"/>
                  <a:pt x="13" y="75"/>
                  <a:pt x="16" y="77"/>
                </a:cubicBezTo>
                <a:cubicBezTo>
                  <a:pt x="18" y="80"/>
                  <a:pt x="22" y="81"/>
                  <a:pt x="26" y="81"/>
                </a:cubicBezTo>
                <a:cubicBezTo>
                  <a:pt x="30" y="81"/>
                  <a:pt x="33" y="80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8" y="75"/>
                  <a:pt x="40" y="71"/>
                  <a:pt x="40" y="67"/>
                </a:cubicBezTo>
                <a:cubicBezTo>
                  <a:pt x="40" y="63"/>
                  <a:pt x="38" y="60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4"/>
                  <a:pt x="30" y="53"/>
                  <a:pt x="26" y="53"/>
                </a:cubicBezTo>
                <a:close/>
                <a:moveTo>
                  <a:pt x="30" y="62"/>
                </a:moveTo>
                <a:cubicBezTo>
                  <a:pt x="29" y="61"/>
                  <a:pt x="28" y="60"/>
                  <a:pt x="26" y="60"/>
                </a:cubicBezTo>
                <a:cubicBezTo>
                  <a:pt x="24" y="60"/>
                  <a:pt x="22" y="61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3"/>
                  <a:pt x="19" y="65"/>
                  <a:pt x="19" y="67"/>
                </a:cubicBezTo>
                <a:cubicBezTo>
                  <a:pt x="19" y="69"/>
                  <a:pt x="20" y="71"/>
                  <a:pt x="21" y="72"/>
                </a:cubicBezTo>
                <a:cubicBezTo>
                  <a:pt x="22" y="73"/>
                  <a:pt x="24" y="74"/>
                  <a:pt x="26" y="74"/>
                </a:cubicBezTo>
                <a:cubicBezTo>
                  <a:pt x="28" y="74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2" y="71"/>
                  <a:pt x="32" y="69"/>
                  <a:pt x="32" y="67"/>
                </a:cubicBezTo>
                <a:cubicBezTo>
                  <a:pt x="32" y="65"/>
                  <a:pt x="32" y="63"/>
                  <a:pt x="30" y="62"/>
                </a:cubicBezTo>
                <a:close/>
                <a:moveTo>
                  <a:pt x="30" y="21"/>
                </a:moveTo>
                <a:cubicBezTo>
                  <a:pt x="29" y="20"/>
                  <a:pt x="28" y="19"/>
                  <a:pt x="26" y="19"/>
                </a:cubicBezTo>
                <a:cubicBezTo>
                  <a:pt x="24" y="19"/>
                  <a:pt x="22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2"/>
                  <a:pt x="19" y="24"/>
                  <a:pt x="19" y="26"/>
                </a:cubicBezTo>
                <a:cubicBezTo>
                  <a:pt x="19" y="28"/>
                  <a:pt x="20" y="29"/>
                  <a:pt x="21" y="31"/>
                </a:cubicBezTo>
                <a:cubicBezTo>
                  <a:pt x="22" y="32"/>
                  <a:pt x="24" y="32"/>
                  <a:pt x="26" y="32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2" y="29"/>
                  <a:pt x="32" y="28"/>
                  <a:pt x="32" y="26"/>
                </a:cubicBezTo>
                <a:cubicBezTo>
                  <a:pt x="32" y="24"/>
                  <a:pt x="32" y="22"/>
                  <a:pt x="30" y="21"/>
                </a:cubicBezTo>
                <a:close/>
                <a:moveTo>
                  <a:pt x="223" y="11"/>
                </a:moveTo>
                <a:cubicBezTo>
                  <a:pt x="219" y="11"/>
                  <a:pt x="216" y="13"/>
                  <a:pt x="213" y="16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0" y="18"/>
                  <a:pt x="209" y="22"/>
                  <a:pt x="209" y="26"/>
                </a:cubicBezTo>
                <a:cubicBezTo>
                  <a:pt x="209" y="30"/>
                  <a:pt x="210" y="33"/>
                  <a:pt x="213" y="36"/>
                </a:cubicBezTo>
                <a:cubicBezTo>
                  <a:pt x="216" y="38"/>
                  <a:pt x="219" y="40"/>
                  <a:pt x="223" y="40"/>
                </a:cubicBezTo>
                <a:cubicBezTo>
                  <a:pt x="227" y="40"/>
                  <a:pt x="231" y="38"/>
                  <a:pt x="233" y="36"/>
                </a:cubicBezTo>
                <a:cubicBezTo>
                  <a:pt x="233" y="36"/>
                  <a:pt x="233" y="36"/>
                  <a:pt x="233" y="36"/>
                </a:cubicBezTo>
                <a:cubicBezTo>
                  <a:pt x="236" y="33"/>
                  <a:pt x="237" y="30"/>
                  <a:pt x="237" y="26"/>
                </a:cubicBezTo>
                <a:cubicBezTo>
                  <a:pt x="237" y="22"/>
                  <a:pt x="236" y="18"/>
                  <a:pt x="233" y="16"/>
                </a:cubicBezTo>
                <a:cubicBezTo>
                  <a:pt x="233" y="16"/>
                  <a:pt x="233" y="16"/>
                  <a:pt x="233" y="16"/>
                </a:cubicBezTo>
                <a:cubicBezTo>
                  <a:pt x="231" y="13"/>
                  <a:pt x="227" y="11"/>
                  <a:pt x="223" y="11"/>
                </a:cubicBezTo>
                <a:close/>
                <a:moveTo>
                  <a:pt x="223" y="95"/>
                </a:moveTo>
                <a:cubicBezTo>
                  <a:pt x="219" y="95"/>
                  <a:pt x="216" y="96"/>
                  <a:pt x="213" y="99"/>
                </a:cubicBezTo>
                <a:cubicBezTo>
                  <a:pt x="213" y="99"/>
                  <a:pt x="213" y="99"/>
                  <a:pt x="213" y="99"/>
                </a:cubicBezTo>
                <a:cubicBezTo>
                  <a:pt x="210" y="101"/>
                  <a:pt x="209" y="105"/>
                  <a:pt x="209" y="109"/>
                </a:cubicBezTo>
                <a:cubicBezTo>
                  <a:pt x="209" y="113"/>
                  <a:pt x="210" y="116"/>
                  <a:pt x="213" y="119"/>
                </a:cubicBezTo>
                <a:cubicBezTo>
                  <a:pt x="216" y="122"/>
                  <a:pt x="219" y="123"/>
                  <a:pt x="223" y="123"/>
                </a:cubicBezTo>
                <a:cubicBezTo>
                  <a:pt x="227" y="123"/>
                  <a:pt x="231" y="122"/>
                  <a:pt x="233" y="119"/>
                </a:cubicBezTo>
                <a:cubicBezTo>
                  <a:pt x="233" y="119"/>
                  <a:pt x="233" y="119"/>
                  <a:pt x="233" y="119"/>
                </a:cubicBezTo>
                <a:cubicBezTo>
                  <a:pt x="236" y="116"/>
                  <a:pt x="237" y="113"/>
                  <a:pt x="237" y="109"/>
                </a:cubicBezTo>
                <a:cubicBezTo>
                  <a:pt x="237" y="105"/>
                  <a:pt x="236" y="101"/>
                  <a:pt x="233" y="99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31" y="96"/>
                  <a:pt x="227" y="95"/>
                  <a:pt x="223" y="95"/>
                </a:cubicBezTo>
                <a:close/>
                <a:moveTo>
                  <a:pt x="228" y="104"/>
                </a:moveTo>
                <a:cubicBezTo>
                  <a:pt x="227" y="103"/>
                  <a:pt x="225" y="102"/>
                  <a:pt x="223" y="102"/>
                </a:cubicBezTo>
                <a:cubicBezTo>
                  <a:pt x="221" y="102"/>
                  <a:pt x="220" y="103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7" y="105"/>
                  <a:pt x="216" y="107"/>
                  <a:pt x="216" y="109"/>
                </a:cubicBezTo>
                <a:cubicBezTo>
                  <a:pt x="216" y="111"/>
                  <a:pt x="217" y="112"/>
                  <a:pt x="218" y="114"/>
                </a:cubicBezTo>
                <a:cubicBezTo>
                  <a:pt x="220" y="115"/>
                  <a:pt x="221" y="116"/>
                  <a:pt x="223" y="116"/>
                </a:cubicBezTo>
                <a:cubicBezTo>
                  <a:pt x="225" y="116"/>
                  <a:pt x="227" y="115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9" y="112"/>
                  <a:pt x="230" y="111"/>
                  <a:pt x="230" y="109"/>
                </a:cubicBezTo>
                <a:cubicBezTo>
                  <a:pt x="230" y="107"/>
                  <a:pt x="229" y="105"/>
                  <a:pt x="228" y="104"/>
                </a:cubicBezTo>
                <a:close/>
                <a:moveTo>
                  <a:pt x="223" y="53"/>
                </a:moveTo>
                <a:cubicBezTo>
                  <a:pt x="219" y="53"/>
                  <a:pt x="216" y="54"/>
                  <a:pt x="213" y="57"/>
                </a:cubicBezTo>
                <a:cubicBezTo>
                  <a:pt x="213" y="57"/>
                  <a:pt x="213" y="57"/>
                  <a:pt x="213" y="57"/>
                </a:cubicBezTo>
                <a:cubicBezTo>
                  <a:pt x="210" y="60"/>
                  <a:pt x="209" y="63"/>
                  <a:pt x="209" y="67"/>
                </a:cubicBezTo>
                <a:cubicBezTo>
                  <a:pt x="209" y="71"/>
                  <a:pt x="210" y="75"/>
                  <a:pt x="213" y="77"/>
                </a:cubicBezTo>
                <a:cubicBezTo>
                  <a:pt x="216" y="80"/>
                  <a:pt x="219" y="81"/>
                  <a:pt x="223" y="81"/>
                </a:cubicBezTo>
                <a:cubicBezTo>
                  <a:pt x="227" y="81"/>
                  <a:pt x="231" y="80"/>
                  <a:pt x="233" y="77"/>
                </a:cubicBezTo>
                <a:cubicBezTo>
                  <a:pt x="233" y="77"/>
                  <a:pt x="233" y="77"/>
                  <a:pt x="233" y="77"/>
                </a:cubicBezTo>
                <a:cubicBezTo>
                  <a:pt x="236" y="75"/>
                  <a:pt x="237" y="71"/>
                  <a:pt x="237" y="67"/>
                </a:cubicBezTo>
                <a:cubicBezTo>
                  <a:pt x="237" y="63"/>
                  <a:pt x="236" y="60"/>
                  <a:pt x="233" y="57"/>
                </a:cubicBezTo>
                <a:cubicBezTo>
                  <a:pt x="233" y="57"/>
                  <a:pt x="233" y="57"/>
                  <a:pt x="233" y="57"/>
                </a:cubicBezTo>
                <a:cubicBezTo>
                  <a:pt x="231" y="54"/>
                  <a:pt x="227" y="53"/>
                  <a:pt x="223" y="53"/>
                </a:cubicBezTo>
                <a:close/>
                <a:moveTo>
                  <a:pt x="228" y="62"/>
                </a:moveTo>
                <a:cubicBezTo>
                  <a:pt x="227" y="61"/>
                  <a:pt x="225" y="60"/>
                  <a:pt x="223" y="60"/>
                </a:cubicBezTo>
                <a:cubicBezTo>
                  <a:pt x="221" y="60"/>
                  <a:pt x="220" y="61"/>
                  <a:pt x="218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17" y="63"/>
                  <a:pt x="216" y="65"/>
                  <a:pt x="216" y="67"/>
                </a:cubicBezTo>
                <a:cubicBezTo>
                  <a:pt x="216" y="69"/>
                  <a:pt x="217" y="71"/>
                  <a:pt x="218" y="72"/>
                </a:cubicBezTo>
                <a:cubicBezTo>
                  <a:pt x="220" y="73"/>
                  <a:pt x="221" y="74"/>
                  <a:pt x="223" y="74"/>
                </a:cubicBezTo>
                <a:cubicBezTo>
                  <a:pt x="225" y="74"/>
                  <a:pt x="227" y="73"/>
                  <a:pt x="228" y="72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29" y="71"/>
                  <a:pt x="230" y="69"/>
                  <a:pt x="230" y="67"/>
                </a:cubicBezTo>
                <a:cubicBezTo>
                  <a:pt x="230" y="65"/>
                  <a:pt x="229" y="63"/>
                  <a:pt x="228" y="62"/>
                </a:cubicBezTo>
                <a:close/>
                <a:moveTo>
                  <a:pt x="228" y="21"/>
                </a:moveTo>
                <a:cubicBezTo>
                  <a:pt x="227" y="20"/>
                  <a:pt x="225" y="19"/>
                  <a:pt x="223" y="19"/>
                </a:cubicBezTo>
                <a:cubicBezTo>
                  <a:pt x="221" y="19"/>
                  <a:pt x="220" y="20"/>
                  <a:pt x="218" y="21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17" y="22"/>
                  <a:pt x="216" y="24"/>
                  <a:pt x="216" y="26"/>
                </a:cubicBezTo>
                <a:cubicBezTo>
                  <a:pt x="216" y="28"/>
                  <a:pt x="217" y="29"/>
                  <a:pt x="218" y="31"/>
                </a:cubicBezTo>
                <a:cubicBezTo>
                  <a:pt x="220" y="32"/>
                  <a:pt x="221" y="32"/>
                  <a:pt x="223" y="32"/>
                </a:cubicBezTo>
                <a:cubicBezTo>
                  <a:pt x="225" y="32"/>
                  <a:pt x="227" y="32"/>
                  <a:pt x="228" y="31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9" y="29"/>
                  <a:pt x="230" y="28"/>
                  <a:pt x="230" y="26"/>
                </a:cubicBezTo>
                <a:cubicBezTo>
                  <a:pt x="230" y="24"/>
                  <a:pt x="229" y="22"/>
                  <a:pt x="228" y="21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Freeform 292"/>
          <p:cNvSpPr>
            <a:spLocks noEditPoints="1"/>
          </p:cNvSpPr>
          <p:nvPr/>
        </p:nvSpPr>
        <p:spPr bwMode="auto">
          <a:xfrm>
            <a:off x="917575" y="5402263"/>
            <a:ext cx="555625" cy="454025"/>
          </a:xfrm>
          <a:custGeom>
            <a:gdLst>
              <a:gd fmla="*/ 88 w 232" name="T0"/>
              <a:gd fmla="*/ 172 h 189" name="T1"/>
              <a:gd fmla="*/ 156 w 232" name="T2"/>
              <a:gd fmla="*/ 168 h 189" name="T3"/>
              <a:gd fmla="*/ 183 w 232" name="T4"/>
              <a:gd fmla="*/ 172 h 189" name="T5"/>
              <a:gd fmla="*/ 62 w 232" name="T6"/>
              <a:gd fmla="*/ 189 h 189" name="T7"/>
              <a:gd fmla="*/ 123 w 232" name="T8"/>
              <a:gd fmla="*/ 99 h 189" name="T9"/>
              <a:gd fmla="*/ 90 w 232" name="T10"/>
              <a:gd fmla="*/ 110 h 189" name="T11"/>
              <a:gd fmla="*/ 123 w 232" name="T12"/>
              <a:gd fmla="*/ 119 h 189" name="T13"/>
              <a:gd fmla="*/ 113 w 232" name="T14"/>
              <a:gd fmla="*/ 84 h 189" name="T15"/>
              <a:gd fmla="*/ 117 w 232" name="T16"/>
              <a:gd fmla="*/ 65 h 189" name="T17"/>
              <a:gd fmla="*/ 128 w 232" name="T18"/>
              <a:gd fmla="*/ 84 h 189" name="T19"/>
              <a:gd fmla="*/ 52 w 232" name="T20"/>
              <a:gd fmla="*/ 84 h 189" name="T21"/>
              <a:gd fmla="*/ 48 w 232" name="T22"/>
              <a:gd fmla="*/ 65 h 189" name="T23"/>
              <a:gd fmla="*/ 37 w 232" name="T24"/>
              <a:gd fmla="*/ 84 h 189" name="T25"/>
              <a:gd fmla="*/ 37 w 232" name="T26"/>
              <a:gd fmla="*/ 88 h 189" name="T27"/>
              <a:gd fmla="*/ 134 w 232" name="T28"/>
              <a:gd fmla="*/ 93 h 189" name="T29"/>
              <a:gd fmla="*/ 134 w 232" name="T30"/>
              <a:gd fmla="*/ 124 h 189" name="T31"/>
              <a:gd fmla="*/ 103 w 232" name="T32"/>
              <a:gd fmla="*/ 129 h 189" name="T33"/>
              <a:gd fmla="*/ 63 w 232" name="T34"/>
              <a:gd fmla="*/ 129 h 189" name="T35"/>
              <a:gd fmla="*/ 31 w 232" name="T36"/>
              <a:gd fmla="*/ 124 h 189" name="T37"/>
              <a:gd fmla="*/ 31 w 232" name="T38"/>
              <a:gd fmla="*/ 93 h 189" name="T39"/>
              <a:gd fmla="*/ 75 w 232" name="T40"/>
              <a:gd fmla="*/ 99 h 189" name="T41"/>
              <a:gd fmla="*/ 42 w 232" name="T42"/>
              <a:gd fmla="*/ 119 h 189" name="T43"/>
              <a:gd fmla="*/ 75 w 232" name="T44"/>
              <a:gd fmla="*/ 110 h 189" name="T45"/>
              <a:gd fmla="*/ 157 w 232" name="T46"/>
              <a:gd fmla="*/ 0 h 189" name="T47"/>
              <a:gd fmla="*/ 129 w 232" name="T48"/>
              <a:gd fmla="*/ 63 h 189" name="T49"/>
              <a:gd fmla="*/ 203 w 232" name="T50"/>
              <a:gd fmla="*/ 77 h 189" name="T51"/>
              <a:gd fmla="*/ 231 w 232" name="T52"/>
              <a:gd fmla="*/ 14 h 189" name="T53"/>
              <a:gd fmla="*/ 157 w 232" name="T54"/>
              <a:gd fmla="*/ 0 h 189" name="T55"/>
              <a:gd fmla="*/ 161 w 232" name="T56"/>
              <a:gd fmla="*/ 43 h 189" name="T57"/>
              <a:gd fmla="*/ 160 w 232" name="T58"/>
              <a:gd fmla="*/ 58 h 189" name="T59"/>
              <a:gd fmla="*/ 166 w 232" name="T60"/>
              <a:gd fmla="*/ 43 h 189" name="T61"/>
              <a:gd fmla="*/ 161 w 232" name="T62"/>
              <a:gd fmla="*/ 39 h 189" name="T63"/>
              <a:gd fmla="*/ 169 w 232" name="T64"/>
              <a:gd fmla="*/ 30 h 189" name="T65"/>
              <a:gd fmla="*/ 169 w 232" name="T66"/>
              <a:gd fmla="*/ 18 h 189" name="T67"/>
              <a:gd fmla="*/ 164 w 232" name="T68"/>
              <a:gd fmla="*/ 30 h 189" name="T69"/>
              <a:gd fmla="*/ 156 w 232" name="T70"/>
              <a:gd fmla="*/ 20 h 189" name="T71"/>
              <a:gd fmla="*/ 181 w 232" name="T72"/>
              <a:gd fmla="*/ 12 h 189" name="T73"/>
              <a:gd fmla="*/ 181 w 232" name="T74"/>
              <a:gd fmla="*/ 27 h 189" name="T75"/>
              <a:gd fmla="*/ 177 w 232" name="T76"/>
              <a:gd fmla="*/ 47 h 189" name="T77"/>
              <a:gd fmla="*/ 159 w 232" name="T78"/>
              <a:gd fmla="*/ 67 h 189" name="T79"/>
              <a:gd fmla="*/ 150 w 232" name="T80"/>
              <a:gd fmla="*/ 43 h 189" name="T81"/>
              <a:gd fmla="*/ 187 w 232" name="T82"/>
              <a:gd fmla="*/ 10 h 189" name="T83"/>
              <a:gd fmla="*/ 211 w 232" name="T84"/>
              <a:gd fmla="*/ 13 h 189" name="T85"/>
              <a:gd fmla="*/ 205 w 232" name="T86"/>
              <a:gd fmla="*/ 55 h 189" name="T87"/>
              <a:gd fmla="*/ 190 w 232" name="T88"/>
              <a:gd fmla="*/ 66 h 189" name="T89"/>
              <a:gd fmla="*/ 193 w 232" name="T90"/>
              <a:gd fmla="*/ 56 h 189" name="T91"/>
              <a:gd fmla="*/ 198 w 232" name="T92"/>
              <a:gd fmla="*/ 18 h 189" name="T93"/>
              <a:gd fmla="*/ 193 w 232" name="T94"/>
              <a:gd fmla="*/ 56 h 189" name="T95"/>
              <a:gd fmla="*/ 131 w 232" name="T96"/>
              <a:gd fmla="*/ 14 h 189" name="T97"/>
              <a:gd fmla="*/ 21 w 232" name="T98"/>
              <a:gd fmla="*/ 35 h 189" name="T99"/>
              <a:gd fmla="*/ 210 w 232" name="T100"/>
              <a:gd fmla="*/ 141 h 189" name="T101"/>
              <a:gd fmla="*/ 228 w 232" name="T102"/>
              <a:gd fmla="*/ 64 h 189" name="T103"/>
              <a:gd fmla="*/ 232 w 232" name="T104"/>
              <a:gd fmla="*/ 152 h 189" name="T105"/>
              <a:gd fmla="*/ 221 w 232" name="T106"/>
              <a:gd fmla="*/ 163 h 189" name="T107"/>
              <a:gd fmla="*/ 0 w 232" name="T108"/>
              <a:gd fmla="*/ 163 h 189" name="T109"/>
              <a:gd fmla="*/ 0 w 232" name="T110"/>
              <a:gd fmla="*/ 24 h 189" name="T111"/>
              <a:gd fmla="*/ 10 w 232" name="T112"/>
              <a:gd fmla="*/ 14 h 18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89" w="231">
                <a:moveTo>
                  <a:pt x="62" y="172"/>
                </a:moveTo>
                <a:cubicBezTo>
                  <a:pt x="88" y="172"/>
                  <a:pt x="88" y="172"/>
                  <a:pt x="88" y="172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83" y="172"/>
                  <a:pt x="183" y="172"/>
                  <a:pt x="183" y="172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72"/>
                  <a:pt x="62" y="172"/>
                  <a:pt x="62" y="172"/>
                </a:cubicBezTo>
                <a:close/>
                <a:moveTo>
                  <a:pt x="123" y="99"/>
                </a:moveTo>
                <a:cubicBezTo>
                  <a:pt x="90" y="99"/>
                  <a:pt x="90" y="99"/>
                  <a:pt x="90" y="9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4" y="115"/>
                  <a:pt x="99" y="117"/>
                  <a:pt x="105" y="118"/>
                </a:cubicBezTo>
                <a:cubicBezTo>
                  <a:pt x="110" y="120"/>
                  <a:pt x="116" y="120"/>
                  <a:pt x="123" y="119"/>
                </a:cubicBezTo>
                <a:cubicBezTo>
                  <a:pt x="123" y="99"/>
                  <a:pt x="123" y="99"/>
                  <a:pt x="123" y="99"/>
                </a:cubicBezTo>
                <a:close/>
                <a:moveTo>
                  <a:pt x="113" y="84"/>
                </a:moveTo>
                <a:cubicBezTo>
                  <a:pt x="108" y="65"/>
                  <a:pt x="108" y="65"/>
                  <a:pt x="108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0" y="85"/>
                  <a:pt x="129" y="84"/>
                  <a:pt x="128" y="84"/>
                </a:cubicBezTo>
                <a:cubicBezTo>
                  <a:pt x="113" y="84"/>
                  <a:pt x="113" y="84"/>
                  <a:pt x="113" y="84"/>
                </a:cubicBezTo>
                <a:close/>
                <a:moveTo>
                  <a:pt x="52" y="84"/>
                </a:moveTo>
                <a:cubicBezTo>
                  <a:pt x="57" y="65"/>
                  <a:pt x="57" y="65"/>
                  <a:pt x="57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5"/>
                  <a:pt x="36" y="84"/>
                  <a:pt x="37" y="84"/>
                </a:cubicBezTo>
                <a:cubicBezTo>
                  <a:pt x="52" y="84"/>
                  <a:pt x="52" y="84"/>
                  <a:pt x="52" y="84"/>
                </a:cubicBezTo>
                <a:close/>
                <a:moveTo>
                  <a:pt x="37" y="88"/>
                </a:moveTo>
                <a:cubicBezTo>
                  <a:pt x="67" y="88"/>
                  <a:pt x="98" y="88"/>
                  <a:pt x="128" y="88"/>
                </a:cubicBezTo>
                <a:cubicBezTo>
                  <a:pt x="131" y="88"/>
                  <a:pt x="134" y="90"/>
                  <a:pt x="134" y="93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6"/>
                  <a:pt x="132" y="129"/>
                  <a:pt x="129" y="129"/>
                </a:cubicBezTo>
                <a:cubicBezTo>
                  <a:pt x="120" y="131"/>
                  <a:pt x="111" y="131"/>
                  <a:pt x="103" y="129"/>
                </a:cubicBezTo>
                <a:cubicBezTo>
                  <a:pt x="95" y="127"/>
                  <a:pt x="88" y="124"/>
                  <a:pt x="83" y="118"/>
                </a:cubicBezTo>
                <a:cubicBezTo>
                  <a:pt x="77" y="124"/>
                  <a:pt x="70" y="127"/>
                  <a:pt x="63" y="129"/>
                </a:cubicBezTo>
                <a:cubicBezTo>
                  <a:pt x="54" y="131"/>
                  <a:pt x="45" y="131"/>
                  <a:pt x="36" y="129"/>
                </a:cubicBezTo>
                <a:cubicBezTo>
                  <a:pt x="33" y="129"/>
                  <a:pt x="31" y="126"/>
                  <a:pt x="31" y="12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0"/>
                  <a:pt x="34" y="88"/>
                  <a:pt x="37" y="88"/>
                </a:cubicBezTo>
                <a:close/>
                <a:moveTo>
                  <a:pt x="75" y="99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9" y="120"/>
                  <a:pt x="55" y="120"/>
                  <a:pt x="60" y="118"/>
                </a:cubicBezTo>
                <a:cubicBezTo>
                  <a:pt x="66" y="117"/>
                  <a:pt x="71" y="115"/>
                  <a:pt x="75" y="110"/>
                </a:cubicBezTo>
                <a:cubicBezTo>
                  <a:pt x="75" y="99"/>
                  <a:pt x="75" y="99"/>
                  <a:pt x="75" y="99"/>
                </a:cubicBezTo>
                <a:close/>
                <a:moveTo>
                  <a:pt x="157" y="0"/>
                </a:moveTo>
                <a:cubicBezTo>
                  <a:pt x="149" y="0"/>
                  <a:pt x="141" y="6"/>
                  <a:pt x="139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7" y="71"/>
                  <a:pt x="132" y="77"/>
                  <a:pt x="140" y="77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11" y="77"/>
                  <a:pt x="219" y="71"/>
                  <a:pt x="221" y="63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32" y="6"/>
                  <a:pt x="227" y="0"/>
                  <a:pt x="219" y="0"/>
                </a:cubicBezTo>
                <a:cubicBezTo>
                  <a:pt x="157" y="0"/>
                  <a:pt x="157" y="0"/>
                  <a:pt x="157" y="0"/>
                </a:cubicBezTo>
                <a:close/>
                <a:moveTo>
                  <a:pt x="150" y="43"/>
                </a:moveTo>
                <a:cubicBezTo>
                  <a:pt x="161" y="43"/>
                  <a:pt x="161" y="43"/>
                  <a:pt x="161" y="43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158" y="57"/>
                  <a:pt x="159" y="58"/>
                  <a:pt x="160" y="58"/>
                </a:cubicBezTo>
                <a:cubicBezTo>
                  <a:pt x="162" y="58"/>
                  <a:pt x="163" y="57"/>
                  <a:pt x="163" y="56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2"/>
                  <a:pt x="166" y="41"/>
                  <a:pt x="165" y="40"/>
                </a:cubicBezTo>
                <a:cubicBezTo>
                  <a:pt x="165" y="40"/>
                  <a:pt x="163" y="39"/>
                  <a:pt x="161" y="39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66" y="33"/>
                  <a:pt x="168" y="32"/>
                  <a:pt x="169" y="30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71" y="19"/>
                  <a:pt x="171" y="18"/>
                  <a:pt x="169" y="18"/>
                </a:cubicBezTo>
                <a:cubicBezTo>
                  <a:pt x="168" y="18"/>
                  <a:pt x="167" y="19"/>
                  <a:pt x="166" y="20"/>
                </a:cubicBezTo>
                <a:cubicBezTo>
                  <a:pt x="164" y="30"/>
                  <a:pt x="164" y="30"/>
                  <a:pt x="164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7" y="13"/>
                  <a:pt x="162" y="10"/>
                  <a:pt x="172" y="10"/>
                </a:cubicBezTo>
                <a:cubicBezTo>
                  <a:pt x="175" y="10"/>
                  <a:pt x="178" y="11"/>
                  <a:pt x="181" y="12"/>
                </a:cubicBezTo>
                <a:cubicBezTo>
                  <a:pt x="183" y="14"/>
                  <a:pt x="184" y="16"/>
                  <a:pt x="183" y="20"/>
                </a:cubicBezTo>
                <a:cubicBezTo>
                  <a:pt x="181" y="27"/>
                  <a:pt x="181" y="27"/>
                  <a:pt x="181" y="27"/>
                </a:cubicBezTo>
                <a:cubicBezTo>
                  <a:pt x="180" y="32"/>
                  <a:pt x="177" y="35"/>
                  <a:pt x="173" y="36"/>
                </a:cubicBezTo>
                <a:cubicBezTo>
                  <a:pt x="177" y="38"/>
                  <a:pt x="178" y="41"/>
                  <a:pt x="177" y="47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3" y="63"/>
                  <a:pt x="168" y="67"/>
                  <a:pt x="159" y="67"/>
                </a:cubicBezTo>
                <a:cubicBezTo>
                  <a:pt x="150" y="67"/>
                  <a:pt x="146" y="63"/>
                  <a:pt x="147" y="56"/>
                </a:cubicBezTo>
                <a:cubicBezTo>
                  <a:pt x="150" y="43"/>
                  <a:pt x="150" y="43"/>
                  <a:pt x="150" y="43"/>
                </a:cubicBezTo>
                <a:close/>
                <a:moveTo>
                  <a:pt x="175" y="66"/>
                </a:moveTo>
                <a:cubicBezTo>
                  <a:pt x="187" y="10"/>
                  <a:pt x="187" y="10"/>
                  <a:pt x="187" y="10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06" y="10"/>
                  <a:pt x="209" y="11"/>
                  <a:pt x="211" y="13"/>
                </a:cubicBezTo>
                <a:cubicBezTo>
                  <a:pt x="213" y="15"/>
                  <a:pt x="214" y="18"/>
                  <a:pt x="213" y="21"/>
                </a:cubicBezTo>
                <a:cubicBezTo>
                  <a:pt x="205" y="55"/>
                  <a:pt x="205" y="55"/>
                  <a:pt x="205" y="55"/>
                </a:cubicBezTo>
                <a:cubicBezTo>
                  <a:pt x="205" y="59"/>
                  <a:pt x="203" y="61"/>
                  <a:pt x="200" y="63"/>
                </a:cubicBezTo>
                <a:cubicBezTo>
                  <a:pt x="197" y="65"/>
                  <a:pt x="194" y="66"/>
                  <a:pt x="190" y="66"/>
                </a:cubicBezTo>
                <a:cubicBezTo>
                  <a:pt x="175" y="66"/>
                  <a:pt x="175" y="66"/>
                  <a:pt x="175" y="66"/>
                </a:cubicBezTo>
                <a:close/>
                <a:moveTo>
                  <a:pt x="193" y="56"/>
                </a:moveTo>
                <a:cubicBezTo>
                  <a:pt x="193" y="58"/>
                  <a:pt x="191" y="59"/>
                  <a:pt x="189" y="5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0" y="18"/>
                  <a:pt x="201" y="18"/>
                  <a:pt x="201" y="20"/>
                </a:cubicBezTo>
                <a:cubicBezTo>
                  <a:pt x="193" y="56"/>
                  <a:pt x="193" y="56"/>
                  <a:pt x="193" y="56"/>
                </a:cubicBezTo>
                <a:close/>
                <a:moveTo>
                  <a:pt x="10" y="14"/>
                </a:moveTo>
                <a:cubicBezTo>
                  <a:pt x="131" y="14"/>
                  <a:pt x="131" y="14"/>
                  <a:pt x="131" y="14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10" y="141"/>
                  <a:pt x="210" y="141"/>
                  <a:pt x="210" y="141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19" y="82"/>
                  <a:pt x="226" y="74"/>
                  <a:pt x="228" y="64"/>
                </a:cubicBezTo>
                <a:cubicBezTo>
                  <a:pt x="232" y="49"/>
                  <a:pt x="232" y="49"/>
                  <a:pt x="232" y="49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4"/>
                  <a:pt x="0" y="14"/>
                  <a:pt x="0" y="14"/>
                </a:cubicBezTo>
                <a:lnTo>
                  <a:pt x="10" y="1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Freeform 293"/>
          <p:cNvSpPr>
            <a:spLocks noEditPoints="1"/>
          </p:cNvSpPr>
          <p:nvPr/>
        </p:nvSpPr>
        <p:spPr bwMode="auto">
          <a:xfrm>
            <a:off x="4640263" y="3203575"/>
            <a:ext cx="566737" cy="425450"/>
          </a:xfrm>
          <a:custGeom>
            <a:gdLst>
              <a:gd fmla="*/ 3 w 236" name="T0"/>
              <a:gd fmla="*/ 55 h 177" name="T1"/>
              <a:gd fmla="*/ 15 w 236" name="T2"/>
              <a:gd fmla="*/ 80 h 177" name="T3"/>
              <a:gd fmla="*/ 25 w 236" name="T4"/>
              <a:gd fmla="*/ 83 h 177" name="T5"/>
              <a:gd fmla="*/ 59 w 236" name="T6"/>
              <a:gd fmla="*/ 74 h 177" name="T7"/>
              <a:gd fmla="*/ 66 w 236" name="T8"/>
              <a:gd fmla="*/ 66 h 177" name="T9"/>
              <a:gd fmla="*/ 66 w 236" name="T10"/>
              <a:gd fmla="*/ 47 h 177" name="T11"/>
              <a:gd fmla="*/ 170 w 236" name="T12"/>
              <a:gd fmla="*/ 47 h 177" name="T13"/>
              <a:gd fmla="*/ 169 w 236" name="T14"/>
              <a:gd fmla="*/ 66 h 177" name="T15"/>
              <a:gd fmla="*/ 176 w 236" name="T16"/>
              <a:gd fmla="*/ 74 h 177" name="T17"/>
              <a:gd fmla="*/ 211 w 236" name="T18"/>
              <a:gd fmla="*/ 83 h 177" name="T19"/>
              <a:gd fmla="*/ 220 w 236" name="T20"/>
              <a:gd fmla="*/ 80 h 177" name="T21"/>
              <a:gd fmla="*/ 232 w 236" name="T22"/>
              <a:gd fmla="*/ 55 h 177" name="T23"/>
              <a:gd fmla="*/ 229 w 236" name="T24"/>
              <a:gd fmla="*/ 42 h 177" name="T25"/>
              <a:gd fmla="*/ 6 w 236" name="T26"/>
              <a:gd fmla="*/ 42 h 177" name="T27"/>
              <a:gd fmla="*/ 3 w 236" name="T28"/>
              <a:gd fmla="*/ 55 h 177" name="T29"/>
              <a:gd fmla="*/ 82 w 236" name="T30"/>
              <a:gd fmla="*/ 55 h 177" name="T31"/>
              <a:gd fmla="*/ 119 w 236" name="T32"/>
              <a:gd fmla="*/ 50 h 177" name="T33"/>
              <a:gd fmla="*/ 155 w 236" name="T34"/>
              <a:gd fmla="*/ 55 h 177" name="T35"/>
              <a:gd fmla="*/ 155 w 236" name="T36"/>
              <a:gd fmla="*/ 74 h 177" name="T37"/>
              <a:gd fmla="*/ 166 w 236" name="T38"/>
              <a:gd fmla="*/ 86 h 177" name="T39"/>
              <a:gd fmla="*/ 196 w 236" name="T40"/>
              <a:gd fmla="*/ 92 h 177" name="T41"/>
              <a:gd fmla="*/ 205 w 236" name="T42"/>
              <a:gd fmla="*/ 103 h 177" name="T43"/>
              <a:gd fmla="*/ 205 w 236" name="T44"/>
              <a:gd fmla="*/ 158 h 177" name="T45"/>
              <a:gd fmla="*/ 119 w 236" name="T46"/>
              <a:gd fmla="*/ 158 h 177" name="T47"/>
              <a:gd fmla="*/ 32 w 236" name="T48"/>
              <a:gd fmla="*/ 158 h 177" name="T49"/>
              <a:gd fmla="*/ 32 w 236" name="T50"/>
              <a:gd fmla="*/ 103 h 177" name="T51"/>
              <a:gd fmla="*/ 42 w 236" name="T52"/>
              <a:gd fmla="*/ 92 h 177" name="T53"/>
              <a:gd fmla="*/ 72 w 236" name="T54"/>
              <a:gd fmla="*/ 86 h 177" name="T55"/>
              <a:gd fmla="*/ 82 w 236" name="T56"/>
              <a:gd fmla="*/ 74 h 177" name="T57"/>
              <a:gd fmla="*/ 82 w 236" name="T58"/>
              <a:gd fmla="*/ 55 h 177" name="T59"/>
              <a:gd fmla="*/ 119 w 236" name="T60"/>
              <a:gd fmla="*/ 77 h 177" name="T61"/>
              <a:gd fmla="*/ 144 w 236" name="T62"/>
              <a:gd fmla="*/ 87 h 177" name="T63"/>
              <a:gd fmla="*/ 155 w 236" name="T64"/>
              <a:gd fmla="*/ 112 h 177" name="T65"/>
              <a:gd fmla="*/ 151 w 236" name="T66"/>
              <a:gd fmla="*/ 128 h 177" name="T67"/>
              <a:gd fmla="*/ 137 w 236" name="T68"/>
              <a:gd fmla="*/ 121 h 177" name="T69"/>
              <a:gd fmla="*/ 139 w 236" name="T70"/>
              <a:gd fmla="*/ 112 h 177" name="T71"/>
              <a:gd fmla="*/ 133 w 236" name="T72"/>
              <a:gd fmla="*/ 98 h 177" name="T73"/>
              <a:gd fmla="*/ 119 w 236" name="T74"/>
              <a:gd fmla="*/ 92 h 177" name="T75"/>
              <a:gd fmla="*/ 105 w 236" name="T76"/>
              <a:gd fmla="*/ 98 h 177" name="T77"/>
              <a:gd fmla="*/ 99 w 236" name="T78"/>
              <a:gd fmla="*/ 112 h 177" name="T79"/>
              <a:gd fmla="*/ 105 w 236" name="T80"/>
              <a:gd fmla="*/ 126 h 177" name="T81"/>
              <a:gd fmla="*/ 119 w 236" name="T82"/>
              <a:gd fmla="*/ 132 h 177" name="T83"/>
              <a:gd fmla="*/ 132 w 236" name="T84"/>
              <a:gd fmla="*/ 127 h 177" name="T85"/>
              <a:gd fmla="*/ 143 w 236" name="T86"/>
              <a:gd fmla="*/ 138 h 177" name="T87"/>
              <a:gd fmla="*/ 119 w 236" name="T88"/>
              <a:gd fmla="*/ 147 h 177" name="T89"/>
              <a:gd fmla="*/ 94 w 236" name="T90"/>
              <a:gd fmla="*/ 137 h 177" name="T91"/>
              <a:gd fmla="*/ 84 w 236" name="T92"/>
              <a:gd fmla="*/ 112 h 177" name="T93"/>
              <a:gd fmla="*/ 94 w 236" name="T94"/>
              <a:gd fmla="*/ 87 h 177" name="T95"/>
              <a:gd fmla="*/ 119 w 236" name="T96"/>
              <a:gd fmla="*/ 77 h 177" name="T97"/>
              <a:gd fmla="*/ 194 w 236" name="T98"/>
              <a:gd fmla="*/ 162 h 177" name="T99"/>
              <a:gd fmla="*/ 173 w 236" name="T100"/>
              <a:gd fmla="*/ 162 h 177" name="T101"/>
              <a:gd fmla="*/ 173 w 236" name="T102"/>
              <a:gd fmla="*/ 177 h 177" name="T103"/>
              <a:gd fmla="*/ 188 w 236" name="T104"/>
              <a:gd fmla="*/ 177 h 177" name="T105"/>
              <a:gd fmla="*/ 194 w 236" name="T106"/>
              <a:gd fmla="*/ 162 h 177" name="T107"/>
              <a:gd fmla="*/ 44 w 236" name="T108"/>
              <a:gd fmla="*/ 162 h 177" name="T109"/>
              <a:gd fmla="*/ 65 w 236" name="T110"/>
              <a:gd fmla="*/ 162 h 177" name="T111"/>
              <a:gd fmla="*/ 65 w 236" name="T112"/>
              <a:gd fmla="*/ 177 h 177" name="T113"/>
              <a:gd fmla="*/ 50 w 236" name="T114"/>
              <a:gd fmla="*/ 177 h 177" name="T115"/>
              <a:gd fmla="*/ 44 w 236" name="T116"/>
              <a:gd fmla="*/ 162 h 17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77" w="236">
                <a:moveTo>
                  <a:pt x="3" y="55"/>
                </a:moveTo>
                <a:cubicBezTo>
                  <a:pt x="7" y="63"/>
                  <a:pt x="11" y="71"/>
                  <a:pt x="15" y="80"/>
                </a:cubicBezTo>
                <a:cubicBezTo>
                  <a:pt x="17" y="83"/>
                  <a:pt x="20" y="84"/>
                  <a:pt x="25" y="83"/>
                </a:cubicBezTo>
                <a:cubicBezTo>
                  <a:pt x="36" y="80"/>
                  <a:pt x="48" y="77"/>
                  <a:pt x="59" y="74"/>
                </a:cubicBezTo>
                <a:cubicBezTo>
                  <a:pt x="64" y="72"/>
                  <a:pt x="66" y="69"/>
                  <a:pt x="66" y="66"/>
                </a:cubicBezTo>
                <a:cubicBezTo>
                  <a:pt x="66" y="60"/>
                  <a:pt x="66" y="53"/>
                  <a:pt x="66" y="47"/>
                </a:cubicBezTo>
                <a:cubicBezTo>
                  <a:pt x="96" y="33"/>
                  <a:pt x="139" y="33"/>
                  <a:pt x="170" y="47"/>
                </a:cubicBezTo>
                <a:cubicBezTo>
                  <a:pt x="170" y="53"/>
                  <a:pt x="169" y="60"/>
                  <a:pt x="169" y="66"/>
                </a:cubicBezTo>
                <a:cubicBezTo>
                  <a:pt x="169" y="69"/>
                  <a:pt x="171" y="72"/>
                  <a:pt x="176" y="74"/>
                </a:cubicBezTo>
                <a:cubicBezTo>
                  <a:pt x="188" y="77"/>
                  <a:pt x="199" y="80"/>
                  <a:pt x="211" y="83"/>
                </a:cubicBezTo>
                <a:cubicBezTo>
                  <a:pt x="215" y="84"/>
                  <a:pt x="219" y="83"/>
                  <a:pt x="220" y="80"/>
                </a:cubicBezTo>
                <a:cubicBezTo>
                  <a:pt x="224" y="71"/>
                  <a:pt x="228" y="63"/>
                  <a:pt x="232" y="55"/>
                </a:cubicBezTo>
                <a:cubicBezTo>
                  <a:pt x="236" y="48"/>
                  <a:pt x="234" y="45"/>
                  <a:pt x="229" y="42"/>
                </a:cubicBezTo>
                <a:cubicBezTo>
                  <a:pt x="155" y="0"/>
                  <a:pt x="81" y="0"/>
                  <a:pt x="6" y="42"/>
                </a:cubicBezTo>
                <a:cubicBezTo>
                  <a:pt x="1" y="45"/>
                  <a:pt x="0" y="48"/>
                  <a:pt x="3" y="55"/>
                </a:cubicBezTo>
                <a:close/>
                <a:moveTo>
                  <a:pt x="82" y="55"/>
                </a:moveTo>
                <a:cubicBezTo>
                  <a:pt x="94" y="51"/>
                  <a:pt x="106" y="49"/>
                  <a:pt x="119" y="50"/>
                </a:cubicBezTo>
                <a:cubicBezTo>
                  <a:pt x="131" y="49"/>
                  <a:pt x="143" y="51"/>
                  <a:pt x="155" y="55"/>
                </a:cubicBezTo>
                <a:cubicBezTo>
                  <a:pt x="155" y="62"/>
                  <a:pt x="155" y="68"/>
                  <a:pt x="155" y="74"/>
                </a:cubicBezTo>
                <a:cubicBezTo>
                  <a:pt x="156" y="82"/>
                  <a:pt x="160" y="85"/>
                  <a:pt x="166" y="86"/>
                </a:cubicBezTo>
                <a:cubicBezTo>
                  <a:pt x="176" y="88"/>
                  <a:pt x="186" y="90"/>
                  <a:pt x="196" y="92"/>
                </a:cubicBezTo>
                <a:cubicBezTo>
                  <a:pt x="202" y="93"/>
                  <a:pt x="206" y="97"/>
                  <a:pt x="205" y="103"/>
                </a:cubicBezTo>
                <a:cubicBezTo>
                  <a:pt x="205" y="122"/>
                  <a:pt x="205" y="140"/>
                  <a:pt x="205" y="158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2" y="140"/>
                  <a:pt x="32" y="122"/>
                  <a:pt x="32" y="103"/>
                </a:cubicBezTo>
                <a:cubicBezTo>
                  <a:pt x="32" y="97"/>
                  <a:pt x="36" y="93"/>
                  <a:pt x="42" y="92"/>
                </a:cubicBezTo>
                <a:cubicBezTo>
                  <a:pt x="52" y="90"/>
                  <a:pt x="62" y="88"/>
                  <a:pt x="72" y="86"/>
                </a:cubicBezTo>
                <a:cubicBezTo>
                  <a:pt x="78" y="85"/>
                  <a:pt x="82" y="82"/>
                  <a:pt x="82" y="74"/>
                </a:cubicBezTo>
                <a:cubicBezTo>
                  <a:pt x="82" y="68"/>
                  <a:pt x="82" y="62"/>
                  <a:pt x="82" y="55"/>
                </a:cubicBezTo>
                <a:close/>
                <a:moveTo>
                  <a:pt x="119" y="77"/>
                </a:moveTo>
                <a:cubicBezTo>
                  <a:pt x="129" y="77"/>
                  <a:pt x="138" y="81"/>
                  <a:pt x="144" y="87"/>
                </a:cubicBezTo>
                <a:cubicBezTo>
                  <a:pt x="151" y="93"/>
                  <a:pt x="155" y="102"/>
                  <a:pt x="155" y="112"/>
                </a:cubicBezTo>
                <a:cubicBezTo>
                  <a:pt x="155" y="118"/>
                  <a:pt x="153" y="123"/>
                  <a:pt x="151" y="128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8" y="119"/>
                  <a:pt x="139" y="115"/>
                  <a:pt x="139" y="112"/>
                </a:cubicBezTo>
                <a:cubicBezTo>
                  <a:pt x="139" y="106"/>
                  <a:pt x="137" y="102"/>
                  <a:pt x="133" y="98"/>
                </a:cubicBezTo>
                <a:cubicBezTo>
                  <a:pt x="130" y="94"/>
                  <a:pt x="125" y="92"/>
                  <a:pt x="119" y="92"/>
                </a:cubicBezTo>
                <a:cubicBezTo>
                  <a:pt x="114" y="92"/>
                  <a:pt x="109" y="94"/>
                  <a:pt x="105" y="98"/>
                </a:cubicBezTo>
                <a:cubicBezTo>
                  <a:pt x="102" y="102"/>
                  <a:pt x="99" y="106"/>
                  <a:pt x="99" y="112"/>
                </a:cubicBezTo>
                <a:cubicBezTo>
                  <a:pt x="99" y="117"/>
                  <a:pt x="102" y="122"/>
                  <a:pt x="105" y="126"/>
                </a:cubicBezTo>
                <a:cubicBezTo>
                  <a:pt x="109" y="130"/>
                  <a:pt x="114" y="132"/>
                  <a:pt x="119" y="132"/>
                </a:cubicBezTo>
                <a:cubicBezTo>
                  <a:pt x="124" y="132"/>
                  <a:pt x="128" y="130"/>
                  <a:pt x="132" y="127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6" y="144"/>
                  <a:pt x="128" y="147"/>
                  <a:pt x="119" y="147"/>
                </a:cubicBezTo>
                <a:cubicBezTo>
                  <a:pt x="109" y="147"/>
                  <a:pt x="101" y="143"/>
                  <a:pt x="94" y="137"/>
                </a:cubicBezTo>
                <a:cubicBezTo>
                  <a:pt x="88" y="131"/>
                  <a:pt x="84" y="122"/>
                  <a:pt x="84" y="112"/>
                </a:cubicBezTo>
                <a:cubicBezTo>
                  <a:pt x="84" y="102"/>
                  <a:pt x="88" y="93"/>
                  <a:pt x="94" y="87"/>
                </a:cubicBezTo>
                <a:cubicBezTo>
                  <a:pt x="101" y="81"/>
                  <a:pt x="109" y="77"/>
                  <a:pt x="119" y="77"/>
                </a:cubicBezTo>
                <a:close/>
                <a:moveTo>
                  <a:pt x="194" y="162"/>
                </a:moveTo>
                <a:cubicBezTo>
                  <a:pt x="187" y="162"/>
                  <a:pt x="180" y="162"/>
                  <a:pt x="173" y="162"/>
                </a:cubicBezTo>
                <a:cubicBezTo>
                  <a:pt x="173" y="167"/>
                  <a:pt x="173" y="172"/>
                  <a:pt x="173" y="177"/>
                </a:cubicBezTo>
                <a:cubicBezTo>
                  <a:pt x="178" y="177"/>
                  <a:pt x="183" y="177"/>
                  <a:pt x="188" y="177"/>
                </a:cubicBezTo>
                <a:cubicBezTo>
                  <a:pt x="190" y="172"/>
                  <a:pt x="192" y="167"/>
                  <a:pt x="194" y="162"/>
                </a:cubicBezTo>
                <a:close/>
                <a:moveTo>
                  <a:pt x="44" y="162"/>
                </a:moveTo>
                <a:cubicBezTo>
                  <a:pt x="51" y="162"/>
                  <a:pt x="58" y="162"/>
                  <a:pt x="65" y="162"/>
                </a:cubicBezTo>
                <a:cubicBezTo>
                  <a:pt x="65" y="167"/>
                  <a:pt x="65" y="172"/>
                  <a:pt x="65" y="177"/>
                </a:cubicBezTo>
                <a:cubicBezTo>
                  <a:pt x="60" y="177"/>
                  <a:pt x="55" y="177"/>
                  <a:pt x="50" y="177"/>
                </a:cubicBezTo>
                <a:cubicBezTo>
                  <a:pt x="48" y="172"/>
                  <a:pt x="46" y="167"/>
                  <a:pt x="44" y="16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1" name="Freeform 294"/>
          <p:cNvSpPr>
            <a:spLocks noEditPoints="1"/>
          </p:cNvSpPr>
          <p:nvPr/>
        </p:nvSpPr>
        <p:spPr bwMode="auto">
          <a:xfrm>
            <a:off x="3144838" y="3127375"/>
            <a:ext cx="560387" cy="592138"/>
          </a:xfrm>
          <a:custGeom>
            <a:gdLst>
              <a:gd fmla="*/ 66 w 234" name="T0"/>
              <a:gd fmla="*/ 58 h 247" name="T1"/>
              <a:gd fmla="*/ 54 w 234" name="T2"/>
              <a:gd fmla="*/ 66 h 247" name="T3"/>
              <a:gd fmla="*/ 74 w 234" name="T4"/>
              <a:gd fmla="*/ 44 h 247" name="T5"/>
              <a:gd fmla="*/ 82 w 234" name="T6"/>
              <a:gd fmla="*/ 56 h 247" name="T7"/>
              <a:gd fmla="*/ 74 w 234" name="T8"/>
              <a:gd fmla="*/ 44 h 247" name="T9"/>
              <a:gd fmla="*/ 59 w 234" name="T10"/>
              <a:gd fmla="*/ 88 h 247" name="T11"/>
              <a:gd fmla="*/ 47 w 234" name="T12"/>
              <a:gd fmla="*/ 96 h 247" name="T13"/>
              <a:gd fmla="*/ 67 w 234" name="T14"/>
              <a:gd fmla="*/ 73 h 247" name="T15"/>
              <a:gd fmla="*/ 76 w 234" name="T16"/>
              <a:gd fmla="*/ 85 h 247" name="T17"/>
              <a:gd fmla="*/ 67 w 234" name="T18"/>
              <a:gd fmla="*/ 73 h 247" name="T19"/>
              <a:gd fmla="*/ 95 w 234" name="T20"/>
              <a:gd fmla="*/ 63 h 247" name="T21"/>
              <a:gd fmla="*/ 83 w 234" name="T22"/>
              <a:gd fmla="*/ 71 h 247" name="T23"/>
              <a:gd fmla="*/ 61 w 234" name="T24"/>
              <a:gd fmla="*/ 102 h 247" name="T25"/>
              <a:gd fmla="*/ 69 w 234" name="T26"/>
              <a:gd fmla="*/ 114 h 247" name="T27"/>
              <a:gd fmla="*/ 61 w 234" name="T28"/>
              <a:gd fmla="*/ 102 h 247" name="T29"/>
              <a:gd fmla="*/ 89 w 234" name="T30"/>
              <a:gd fmla="*/ 92 h 247" name="T31"/>
              <a:gd fmla="*/ 77 w 234" name="T32"/>
              <a:gd fmla="*/ 100 h 247" name="T33"/>
              <a:gd fmla="*/ 97 w 234" name="T34"/>
              <a:gd fmla="*/ 77 h 247" name="T35"/>
              <a:gd fmla="*/ 105 w 234" name="T36"/>
              <a:gd fmla="*/ 89 h 247" name="T37"/>
              <a:gd fmla="*/ 97 w 234" name="T38"/>
              <a:gd fmla="*/ 77 h 247" name="T39"/>
              <a:gd fmla="*/ 83 w 234" name="T40"/>
              <a:gd fmla="*/ 122 h 247" name="T41"/>
              <a:gd fmla="*/ 71 w 234" name="T42"/>
              <a:gd fmla="*/ 130 h 247" name="T43"/>
              <a:gd fmla="*/ 91 w 234" name="T44"/>
              <a:gd fmla="*/ 107 h 247" name="T45"/>
              <a:gd fmla="*/ 99 w 234" name="T46"/>
              <a:gd fmla="*/ 119 h 247" name="T47"/>
              <a:gd fmla="*/ 91 w 234" name="T48"/>
              <a:gd fmla="*/ 107 h 247" name="T49"/>
              <a:gd fmla="*/ 119 w 234" name="T50"/>
              <a:gd fmla="*/ 97 h 247" name="T51"/>
              <a:gd fmla="*/ 107 w 234" name="T52"/>
              <a:gd fmla="*/ 105 h 247" name="T53"/>
              <a:gd fmla="*/ 115 w 234" name="T54"/>
              <a:gd fmla="*/ 182 h 247" name="T55"/>
              <a:gd fmla="*/ 94 w 234" name="T56"/>
              <a:gd fmla="*/ 151 h 247" name="T57"/>
              <a:gd fmla="*/ 115 w 234" name="T58"/>
              <a:gd fmla="*/ 182 h 247" name="T59"/>
              <a:gd fmla="*/ 48 w 234" name="T60"/>
              <a:gd fmla="*/ 70 h 247" name="T61"/>
              <a:gd fmla="*/ 36 w 234" name="T62"/>
              <a:gd fmla="*/ 79 h 247" name="T63"/>
              <a:gd fmla="*/ 11 w 234" name="T64"/>
              <a:gd fmla="*/ 31 h 247" name="T65"/>
              <a:gd fmla="*/ 130 w 234" name="T66"/>
              <a:gd fmla="*/ 237 h 247" name="T67"/>
              <a:gd fmla="*/ 169 w 234" name="T68"/>
              <a:gd fmla="*/ 232 h 247" name="T69"/>
              <a:gd fmla="*/ 134 w 234" name="T70"/>
              <a:gd fmla="*/ 181 h 247" name="T71"/>
              <a:gd fmla="*/ 125 w 234" name="T72"/>
              <a:gd fmla="*/ 165 h 247" name="T73"/>
              <a:gd fmla="*/ 96 w 234" name="T74"/>
              <a:gd fmla="*/ 146 h 247" name="T75"/>
              <a:gd fmla="*/ 123 w 234" name="T76"/>
              <a:gd fmla="*/ 126 h 247" name="T77"/>
              <a:gd fmla="*/ 128 w 234" name="T78"/>
              <a:gd fmla="*/ 92 h 247" name="T79"/>
              <a:gd fmla="*/ 72 w 234" name="T80"/>
              <a:gd fmla="*/ 11 h 247" name="T81"/>
              <a:gd fmla="*/ 11 w 234" name="T82"/>
              <a:gd fmla="*/ 31 h 247" name="T83"/>
              <a:gd fmla="*/ 219 w 234" name="T84"/>
              <a:gd fmla="*/ 135 h 247" name="T85"/>
              <a:gd fmla="*/ 199 w 234" name="T86"/>
              <a:gd fmla="*/ 236 h 247" name="T87"/>
              <a:gd fmla="*/ 127 w 234" name="T88"/>
              <a:gd fmla="*/ 138 h 247" name="T89"/>
              <a:gd fmla="*/ 166 w 234" name="T90"/>
              <a:gd fmla="*/ 157 h 247" name="T91"/>
              <a:gd fmla="*/ 155 w 234" name="T92"/>
              <a:gd fmla="*/ 109 h 247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46" w="234">
                <a:moveTo>
                  <a:pt x="56" y="56"/>
                </a:moveTo>
                <a:cubicBezTo>
                  <a:pt x="59" y="54"/>
                  <a:pt x="63" y="55"/>
                  <a:pt x="66" y="58"/>
                </a:cubicBezTo>
                <a:cubicBezTo>
                  <a:pt x="68" y="61"/>
                  <a:pt x="67" y="66"/>
                  <a:pt x="64" y="68"/>
                </a:cubicBezTo>
                <a:cubicBezTo>
                  <a:pt x="61" y="70"/>
                  <a:pt x="56" y="70"/>
                  <a:pt x="54" y="66"/>
                </a:cubicBezTo>
                <a:cubicBezTo>
                  <a:pt x="51" y="63"/>
                  <a:pt x="52" y="58"/>
                  <a:pt x="56" y="56"/>
                </a:cubicBezTo>
                <a:close/>
                <a:moveTo>
                  <a:pt x="74" y="44"/>
                </a:moveTo>
                <a:cubicBezTo>
                  <a:pt x="77" y="41"/>
                  <a:pt x="81" y="42"/>
                  <a:pt x="84" y="46"/>
                </a:cubicBezTo>
                <a:cubicBezTo>
                  <a:pt x="86" y="49"/>
                  <a:pt x="85" y="53"/>
                  <a:pt x="82" y="56"/>
                </a:cubicBezTo>
                <a:cubicBezTo>
                  <a:pt x="78" y="58"/>
                  <a:pt x="74" y="57"/>
                  <a:pt x="72" y="54"/>
                </a:cubicBezTo>
                <a:cubicBezTo>
                  <a:pt x="69" y="51"/>
                  <a:pt x="70" y="46"/>
                  <a:pt x="74" y="44"/>
                </a:cubicBezTo>
                <a:close/>
                <a:moveTo>
                  <a:pt x="49" y="86"/>
                </a:moveTo>
                <a:cubicBezTo>
                  <a:pt x="53" y="83"/>
                  <a:pt x="57" y="84"/>
                  <a:pt x="59" y="88"/>
                </a:cubicBezTo>
                <a:cubicBezTo>
                  <a:pt x="62" y="91"/>
                  <a:pt x="61" y="95"/>
                  <a:pt x="57" y="98"/>
                </a:cubicBezTo>
                <a:cubicBezTo>
                  <a:pt x="54" y="100"/>
                  <a:pt x="50" y="99"/>
                  <a:pt x="47" y="96"/>
                </a:cubicBezTo>
                <a:cubicBezTo>
                  <a:pt x="45" y="92"/>
                  <a:pt x="46" y="88"/>
                  <a:pt x="49" y="86"/>
                </a:cubicBezTo>
                <a:close/>
                <a:moveTo>
                  <a:pt x="67" y="73"/>
                </a:moveTo>
                <a:cubicBezTo>
                  <a:pt x="71" y="71"/>
                  <a:pt x="75" y="72"/>
                  <a:pt x="77" y="75"/>
                </a:cubicBezTo>
                <a:cubicBezTo>
                  <a:pt x="80" y="78"/>
                  <a:pt x="79" y="83"/>
                  <a:pt x="76" y="85"/>
                </a:cubicBezTo>
                <a:cubicBezTo>
                  <a:pt x="72" y="87"/>
                  <a:pt x="68" y="87"/>
                  <a:pt x="66" y="83"/>
                </a:cubicBezTo>
                <a:cubicBezTo>
                  <a:pt x="63" y="80"/>
                  <a:pt x="64" y="75"/>
                  <a:pt x="67" y="73"/>
                </a:cubicBezTo>
                <a:close/>
                <a:moveTo>
                  <a:pt x="85" y="61"/>
                </a:moveTo>
                <a:cubicBezTo>
                  <a:pt x="89" y="59"/>
                  <a:pt x="93" y="59"/>
                  <a:pt x="95" y="63"/>
                </a:cubicBezTo>
                <a:cubicBezTo>
                  <a:pt x="98" y="66"/>
                  <a:pt x="97" y="70"/>
                  <a:pt x="94" y="73"/>
                </a:cubicBezTo>
                <a:cubicBezTo>
                  <a:pt x="90" y="75"/>
                  <a:pt x="86" y="74"/>
                  <a:pt x="83" y="71"/>
                </a:cubicBezTo>
                <a:cubicBezTo>
                  <a:pt x="81" y="68"/>
                  <a:pt x="82" y="63"/>
                  <a:pt x="85" y="61"/>
                </a:cubicBezTo>
                <a:close/>
                <a:moveTo>
                  <a:pt x="61" y="102"/>
                </a:moveTo>
                <a:cubicBezTo>
                  <a:pt x="57" y="104"/>
                  <a:pt x="56" y="109"/>
                  <a:pt x="59" y="112"/>
                </a:cubicBezTo>
                <a:cubicBezTo>
                  <a:pt x="61" y="116"/>
                  <a:pt x="66" y="116"/>
                  <a:pt x="69" y="114"/>
                </a:cubicBezTo>
                <a:cubicBezTo>
                  <a:pt x="72" y="112"/>
                  <a:pt x="73" y="107"/>
                  <a:pt x="71" y="104"/>
                </a:cubicBezTo>
                <a:cubicBezTo>
                  <a:pt x="68" y="101"/>
                  <a:pt x="64" y="100"/>
                  <a:pt x="61" y="102"/>
                </a:cubicBezTo>
                <a:close/>
                <a:moveTo>
                  <a:pt x="79" y="90"/>
                </a:moveTo>
                <a:cubicBezTo>
                  <a:pt x="82" y="87"/>
                  <a:pt x="87" y="88"/>
                  <a:pt x="89" y="92"/>
                </a:cubicBezTo>
                <a:cubicBezTo>
                  <a:pt x="91" y="95"/>
                  <a:pt x="90" y="99"/>
                  <a:pt x="87" y="102"/>
                </a:cubicBezTo>
                <a:cubicBezTo>
                  <a:pt x="84" y="104"/>
                  <a:pt x="79" y="103"/>
                  <a:pt x="77" y="100"/>
                </a:cubicBezTo>
                <a:cubicBezTo>
                  <a:pt x="75" y="96"/>
                  <a:pt x="75" y="92"/>
                  <a:pt x="79" y="90"/>
                </a:cubicBezTo>
                <a:close/>
                <a:moveTo>
                  <a:pt x="97" y="77"/>
                </a:moveTo>
                <a:cubicBezTo>
                  <a:pt x="100" y="75"/>
                  <a:pt x="105" y="76"/>
                  <a:pt x="107" y="79"/>
                </a:cubicBezTo>
                <a:cubicBezTo>
                  <a:pt x="109" y="82"/>
                  <a:pt x="108" y="87"/>
                  <a:pt x="105" y="89"/>
                </a:cubicBezTo>
                <a:cubicBezTo>
                  <a:pt x="102" y="92"/>
                  <a:pt x="97" y="91"/>
                  <a:pt x="95" y="87"/>
                </a:cubicBezTo>
                <a:cubicBezTo>
                  <a:pt x="93" y="84"/>
                  <a:pt x="93" y="80"/>
                  <a:pt x="97" y="77"/>
                </a:cubicBezTo>
                <a:close/>
                <a:moveTo>
                  <a:pt x="73" y="120"/>
                </a:moveTo>
                <a:cubicBezTo>
                  <a:pt x="76" y="118"/>
                  <a:pt x="81" y="119"/>
                  <a:pt x="83" y="122"/>
                </a:cubicBezTo>
                <a:cubicBezTo>
                  <a:pt x="85" y="125"/>
                  <a:pt x="84" y="130"/>
                  <a:pt x="81" y="132"/>
                </a:cubicBezTo>
                <a:cubicBezTo>
                  <a:pt x="78" y="134"/>
                  <a:pt x="73" y="133"/>
                  <a:pt x="71" y="130"/>
                </a:cubicBezTo>
                <a:cubicBezTo>
                  <a:pt x="69" y="127"/>
                  <a:pt x="70" y="122"/>
                  <a:pt x="73" y="120"/>
                </a:cubicBezTo>
                <a:close/>
                <a:moveTo>
                  <a:pt x="91" y="107"/>
                </a:moveTo>
                <a:cubicBezTo>
                  <a:pt x="94" y="105"/>
                  <a:pt x="99" y="106"/>
                  <a:pt x="101" y="109"/>
                </a:cubicBezTo>
                <a:cubicBezTo>
                  <a:pt x="103" y="113"/>
                  <a:pt x="103" y="117"/>
                  <a:pt x="99" y="119"/>
                </a:cubicBezTo>
                <a:cubicBezTo>
                  <a:pt x="96" y="122"/>
                  <a:pt x="91" y="121"/>
                  <a:pt x="89" y="118"/>
                </a:cubicBezTo>
                <a:cubicBezTo>
                  <a:pt x="87" y="114"/>
                  <a:pt x="88" y="110"/>
                  <a:pt x="91" y="107"/>
                </a:cubicBezTo>
                <a:close/>
                <a:moveTo>
                  <a:pt x="109" y="95"/>
                </a:moveTo>
                <a:cubicBezTo>
                  <a:pt x="112" y="93"/>
                  <a:pt x="117" y="94"/>
                  <a:pt x="119" y="97"/>
                </a:cubicBezTo>
                <a:cubicBezTo>
                  <a:pt x="121" y="100"/>
                  <a:pt x="121" y="105"/>
                  <a:pt x="117" y="107"/>
                </a:cubicBezTo>
                <a:cubicBezTo>
                  <a:pt x="114" y="109"/>
                  <a:pt x="109" y="109"/>
                  <a:pt x="107" y="105"/>
                </a:cubicBezTo>
                <a:cubicBezTo>
                  <a:pt x="105" y="102"/>
                  <a:pt x="106" y="97"/>
                  <a:pt x="109" y="95"/>
                </a:cubicBezTo>
                <a:close/>
                <a:moveTo>
                  <a:pt x="115" y="182"/>
                </a:moveTo>
                <a:cubicBezTo>
                  <a:pt x="109" y="181"/>
                  <a:pt x="103" y="177"/>
                  <a:pt x="99" y="171"/>
                </a:cubicBezTo>
                <a:cubicBezTo>
                  <a:pt x="95" y="165"/>
                  <a:pt x="94" y="158"/>
                  <a:pt x="94" y="151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5" y="182"/>
                  <a:pt x="115" y="182"/>
                  <a:pt x="115" y="182"/>
                </a:cubicBezTo>
                <a:close/>
                <a:moveTo>
                  <a:pt x="37" y="69"/>
                </a:moveTo>
                <a:cubicBezTo>
                  <a:pt x="41" y="66"/>
                  <a:pt x="45" y="67"/>
                  <a:pt x="48" y="70"/>
                </a:cubicBezTo>
                <a:cubicBezTo>
                  <a:pt x="50" y="74"/>
                  <a:pt x="49" y="78"/>
                  <a:pt x="46" y="81"/>
                </a:cubicBezTo>
                <a:cubicBezTo>
                  <a:pt x="42" y="83"/>
                  <a:pt x="38" y="82"/>
                  <a:pt x="36" y="79"/>
                </a:cubicBezTo>
                <a:cubicBezTo>
                  <a:pt x="33" y="75"/>
                  <a:pt x="34" y="71"/>
                  <a:pt x="37" y="69"/>
                </a:cubicBezTo>
                <a:close/>
                <a:moveTo>
                  <a:pt x="11" y="31"/>
                </a:moveTo>
                <a:cubicBezTo>
                  <a:pt x="2" y="37"/>
                  <a:pt x="0" y="48"/>
                  <a:pt x="6" y="56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36" y="245"/>
                  <a:pt x="148" y="247"/>
                  <a:pt x="156" y="241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1" y="226"/>
                  <a:pt x="160" y="220"/>
                  <a:pt x="155" y="205"/>
                </a:cubicBezTo>
                <a:cubicBezTo>
                  <a:pt x="146" y="198"/>
                  <a:pt x="137" y="185"/>
                  <a:pt x="134" y="181"/>
                </a:cubicBezTo>
                <a:cubicBezTo>
                  <a:pt x="130" y="183"/>
                  <a:pt x="126" y="184"/>
                  <a:pt x="121" y="183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22" y="160"/>
                  <a:pt x="120" y="155"/>
                  <a:pt x="118" y="150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97" y="140"/>
                  <a:pt x="101" y="134"/>
                  <a:pt x="107" y="131"/>
                </a:cubicBezTo>
                <a:cubicBezTo>
                  <a:pt x="112" y="127"/>
                  <a:pt x="117" y="126"/>
                  <a:pt x="123" y="126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72" y="11"/>
                  <a:pt x="72" y="11"/>
                  <a:pt x="72" y="11"/>
                </a:cubicBezTo>
                <a:cubicBezTo>
                  <a:pt x="66" y="3"/>
                  <a:pt x="55" y="0"/>
                  <a:pt x="46" y="6"/>
                </a:cubicBezTo>
                <a:cubicBezTo>
                  <a:pt x="11" y="31"/>
                  <a:pt x="11" y="31"/>
                  <a:pt x="11" y="31"/>
                </a:cubicBezTo>
                <a:close/>
                <a:moveTo>
                  <a:pt x="205" y="120"/>
                </a:moveTo>
                <a:cubicBezTo>
                  <a:pt x="212" y="122"/>
                  <a:pt x="217" y="127"/>
                  <a:pt x="219" y="135"/>
                </a:cubicBezTo>
                <a:cubicBezTo>
                  <a:pt x="227" y="165"/>
                  <a:pt x="226" y="180"/>
                  <a:pt x="234" y="211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180" y="229"/>
                  <a:pt x="169" y="217"/>
                  <a:pt x="166" y="198"/>
                </a:cubicBezTo>
                <a:cubicBezTo>
                  <a:pt x="144" y="176"/>
                  <a:pt x="140" y="171"/>
                  <a:pt x="127" y="13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53" y="140"/>
                  <a:pt x="157" y="143"/>
                  <a:pt x="166" y="15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72" y="112"/>
                  <a:pt x="188" y="116"/>
                  <a:pt x="205" y="1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Freeform 295"/>
          <p:cNvSpPr>
            <a:spLocks noEditPoints="1"/>
          </p:cNvSpPr>
          <p:nvPr/>
        </p:nvSpPr>
        <p:spPr bwMode="auto">
          <a:xfrm>
            <a:off x="5386388" y="2505075"/>
            <a:ext cx="576262" cy="381000"/>
          </a:xfrm>
          <a:custGeom>
            <a:gdLst>
              <a:gd fmla="*/ 14 w 241" name="T0"/>
              <a:gd fmla="*/ 0 h 159" name="T1"/>
              <a:gd fmla="*/ 55 w 241" name="T2"/>
              <a:gd fmla="*/ 0 h 159" name="T3"/>
              <a:gd fmla="*/ 69 w 241" name="T4"/>
              <a:gd fmla="*/ 13 h 159" name="T5"/>
              <a:gd fmla="*/ 69 w 241" name="T6"/>
              <a:gd fmla="*/ 145 h 159" name="T7"/>
              <a:gd fmla="*/ 55 w 241" name="T8"/>
              <a:gd fmla="*/ 159 h 159" name="T9"/>
              <a:gd fmla="*/ 14 w 241" name="T10"/>
              <a:gd fmla="*/ 159 h 159" name="T11"/>
              <a:gd fmla="*/ 0 w 241" name="T12"/>
              <a:gd fmla="*/ 145 h 159" name="T13"/>
              <a:gd fmla="*/ 0 w 241" name="T14"/>
              <a:gd fmla="*/ 13 h 159" name="T15"/>
              <a:gd fmla="*/ 14 w 241" name="T16"/>
              <a:gd fmla="*/ 0 h 159" name="T17"/>
              <a:gd fmla="*/ 74 w 241" name="T18"/>
              <a:gd fmla="*/ 46 h 159" name="T19"/>
              <a:gd fmla="*/ 84 w 241" name="T20"/>
              <a:gd fmla="*/ 46 h 159" name="T21"/>
              <a:gd fmla="*/ 84 w 241" name="T22"/>
              <a:gd fmla="*/ 41 h 159" name="T23"/>
              <a:gd fmla="*/ 99 w 241" name="T24"/>
              <a:gd fmla="*/ 25 h 159" name="T25"/>
              <a:gd fmla="*/ 226 w 241" name="T26"/>
              <a:gd fmla="*/ 25 h 159" name="T27"/>
              <a:gd fmla="*/ 241 w 241" name="T28"/>
              <a:gd fmla="*/ 41 h 159" name="T29"/>
              <a:gd fmla="*/ 241 w 241" name="T30"/>
              <a:gd fmla="*/ 114 h 159" name="T31"/>
              <a:gd fmla="*/ 226 w 241" name="T32"/>
              <a:gd fmla="*/ 130 h 159" name="T33"/>
              <a:gd fmla="*/ 99 w 241" name="T34"/>
              <a:gd fmla="*/ 130 h 159" name="T35"/>
              <a:gd fmla="*/ 84 w 241" name="T36"/>
              <a:gd fmla="*/ 114 h 159" name="T37"/>
              <a:gd fmla="*/ 84 w 241" name="T38"/>
              <a:gd fmla="*/ 66 h 159" name="T39"/>
              <a:gd fmla="*/ 74 w 241" name="T40"/>
              <a:gd fmla="*/ 66 h 159" name="T41"/>
              <a:gd fmla="*/ 74 w 241" name="T42"/>
              <a:gd fmla="*/ 46 h 159" name="T43"/>
              <a:gd fmla="*/ 116 w 241" name="T44"/>
              <a:gd fmla="*/ 32 h 159" name="T45"/>
              <a:gd fmla="*/ 103 w 241" name="T46"/>
              <a:gd fmla="*/ 44 h 159" name="T47"/>
              <a:gd fmla="*/ 107 w 241" name="T48"/>
              <a:gd fmla="*/ 43 h 159" name="T49"/>
              <a:gd fmla="*/ 212 w 241" name="T50"/>
              <a:gd fmla="*/ 43 h 159" name="T51"/>
              <a:gd fmla="*/ 224 w 241" name="T52"/>
              <a:gd fmla="*/ 56 h 159" name="T53"/>
              <a:gd fmla="*/ 224 w 241" name="T54"/>
              <a:gd fmla="*/ 117 h 159" name="T55"/>
              <a:gd fmla="*/ 224 w 241" name="T56"/>
              <a:gd fmla="*/ 118 h 159" name="T57"/>
              <a:gd fmla="*/ 233 w 241" name="T58"/>
              <a:gd fmla="*/ 106 h 159" name="T59"/>
              <a:gd fmla="*/ 233 w 241" name="T60"/>
              <a:gd fmla="*/ 45 h 159" name="T61"/>
              <a:gd fmla="*/ 220 w 241" name="T62"/>
              <a:gd fmla="*/ 32 h 159" name="T63"/>
              <a:gd fmla="*/ 116 w 241" name="T64"/>
              <a:gd fmla="*/ 32 h 159" name="T65"/>
              <a:gd fmla="*/ 34 w 241" name="T66"/>
              <a:gd fmla="*/ 16 h 159" name="T67"/>
              <a:gd fmla="*/ 14 w 241" name="T68"/>
              <a:gd fmla="*/ 24 h 159" name="T69"/>
              <a:gd fmla="*/ 6 w 241" name="T70"/>
              <a:gd fmla="*/ 43 h 159" name="T71"/>
              <a:gd fmla="*/ 14 w 241" name="T72"/>
              <a:gd fmla="*/ 63 h 159" name="T73"/>
              <a:gd fmla="*/ 34 w 241" name="T74"/>
              <a:gd fmla="*/ 71 h 159" name="T75"/>
              <a:gd fmla="*/ 54 w 241" name="T76"/>
              <a:gd fmla="*/ 63 h 159" name="T77"/>
              <a:gd fmla="*/ 62 w 241" name="T78"/>
              <a:gd fmla="*/ 43 h 159" name="T79"/>
              <a:gd fmla="*/ 54 w 241" name="T80"/>
              <a:gd fmla="*/ 24 h 159" name="T81"/>
              <a:gd fmla="*/ 34 w 241" name="T82"/>
              <a:gd fmla="*/ 16 h 159" name="T83"/>
              <a:gd fmla="*/ 46 w 241" name="T84"/>
              <a:gd fmla="*/ 32 h 159" name="T85"/>
              <a:gd fmla="*/ 34 w 241" name="T86"/>
              <a:gd fmla="*/ 27 h 159" name="T87"/>
              <a:gd fmla="*/ 22 w 241" name="T88"/>
              <a:gd fmla="*/ 32 h 159" name="T89"/>
              <a:gd fmla="*/ 17 w 241" name="T90"/>
              <a:gd fmla="*/ 43 h 159" name="T91"/>
              <a:gd fmla="*/ 22 w 241" name="T92"/>
              <a:gd fmla="*/ 55 h 159" name="T93"/>
              <a:gd fmla="*/ 34 w 241" name="T94"/>
              <a:gd fmla="*/ 60 h 159" name="T95"/>
              <a:gd fmla="*/ 46 w 241" name="T96"/>
              <a:gd fmla="*/ 55 h 159" name="T97"/>
              <a:gd fmla="*/ 51 w 241" name="T98"/>
              <a:gd fmla="*/ 43 h 159" name="T99"/>
              <a:gd fmla="*/ 46 w 241" name="T100"/>
              <a:gd fmla="*/ 32 h 15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59" w="241">
                <a:moveTo>
                  <a:pt x="14" y="0"/>
                </a:moveTo>
                <a:cubicBezTo>
                  <a:pt x="55" y="0"/>
                  <a:pt x="55" y="0"/>
                  <a:pt x="55" y="0"/>
                </a:cubicBezTo>
                <a:cubicBezTo>
                  <a:pt x="62" y="0"/>
                  <a:pt x="69" y="6"/>
                  <a:pt x="69" y="13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9" y="153"/>
                  <a:pt x="62" y="159"/>
                  <a:pt x="55" y="159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6" y="159"/>
                  <a:pt x="0" y="153"/>
                  <a:pt x="0" y="1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74" y="46"/>
                </a:moveTo>
                <a:cubicBezTo>
                  <a:pt x="84" y="46"/>
                  <a:pt x="84" y="46"/>
                  <a:pt x="84" y="46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32"/>
                  <a:pt x="91" y="25"/>
                  <a:pt x="99" y="25"/>
                </a:cubicBezTo>
                <a:cubicBezTo>
                  <a:pt x="226" y="25"/>
                  <a:pt x="226" y="25"/>
                  <a:pt x="226" y="25"/>
                </a:cubicBezTo>
                <a:cubicBezTo>
                  <a:pt x="234" y="25"/>
                  <a:pt x="241" y="32"/>
                  <a:pt x="241" y="41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23"/>
                  <a:pt x="234" y="130"/>
                  <a:pt x="226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1" y="130"/>
                  <a:pt x="84" y="123"/>
                  <a:pt x="84" y="114"/>
                </a:cubicBezTo>
                <a:cubicBezTo>
                  <a:pt x="84" y="66"/>
                  <a:pt x="84" y="66"/>
                  <a:pt x="8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46"/>
                  <a:pt x="74" y="46"/>
                  <a:pt x="74" y="46"/>
                </a:cubicBezTo>
                <a:close/>
                <a:moveTo>
                  <a:pt x="116" y="32"/>
                </a:moveTo>
                <a:cubicBezTo>
                  <a:pt x="109" y="32"/>
                  <a:pt x="103" y="37"/>
                  <a:pt x="103" y="44"/>
                </a:cubicBezTo>
                <a:cubicBezTo>
                  <a:pt x="104" y="44"/>
                  <a:pt x="105" y="43"/>
                  <a:pt x="107" y="43"/>
                </a:cubicBezTo>
                <a:cubicBezTo>
                  <a:pt x="212" y="43"/>
                  <a:pt x="212" y="43"/>
                  <a:pt x="212" y="43"/>
                </a:cubicBezTo>
                <a:cubicBezTo>
                  <a:pt x="219" y="43"/>
                  <a:pt x="224" y="49"/>
                  <a:pt x="224" y="56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30" y="116"/>
                  <a:pt x="233" y="112"/>
                  <a:pt x="233" y="106"/>
                </a:cubicBezTo>
                <a:cubicBezTo>
                  <a:pt x="233" y="45"/>
                  <a:pt x="233" y="45"/>
                  <a:pt x="233" y="45"/>
                </a:cubicBezTo>
                <a:cubicBezTo>
                  <a:pt x="233" y="38"/>
                  <a:pt x="228" y="32"/>
                  <a:pt x="220" y="32"/>
                </a:cubicBezTo>
                <a:cubicBezTo>
                  <a:pt x="116" y="32"/>
                  <a:pt x="116" y="32"/>
                  <a:pt x="116" y="32"/>
                </a:cubicBezTo>
                <a:close/>
                <a:moveTo>
                  <a:pt x="34" y="16"/>
                </a:moveTo>
                <a:cubicBezTo>
                  <a:pt x="26" y="16"/>
                  <a:pt x="19" y="19"/>
                  <a:pt x="14" y="24"/>
                </a:cubicBezTo>
                <a:cubicBezTo>
                  <a:pt x="9" y="29"/>
                  <a:pt x="6" y="36"/>
                  <a:pt x="6" y="43"/>
                </a:cubicBezTo>
                <a:cubicBezTo>
                  <a:pt x="6" y="51"/>
                  <a:pt x="9" y="58"/>
                  <a:pt x="14" y="63"/>
                </a:cubicBezTo>
                <a:cubicBezTo>
                  <a:pt x="19" y="68"/>
                  <a:pt x="26" y="71"/>
                  <a:pt x="34" y="71"/>
                </a:cubicBezTo>
                <a:cubicBezTo>
                  <a:pt x="42" y="71"/>
                  <a:pt x="49" y="68"/>
                  <a:pt x="54" y="63"/>
                </a:cubicBezTo>
                <a:cubicBezTo>
                  <a:pt x="59" y="58"/>
                  <a:pt x="62" y="51"/>
                  <a:pt x="62" y="43"/>
                </a:cubicBezTo>
                <a:cubicBezTo>
                  <a:pt x="62" y="36"/>
                  <a:pt x="59" y="29"/>
                  <a:pt x="54" y="24"/>
                </a:cubicBezTo>
                <a:cubicBezTo>
                  <a:pt x="49" y="19"/>
                  <a:pt x="42" y="16"/>
                  <a:pt x="34" y="16"/>
                </a:cubicBezTo>
                <a:close/>
                <a:moveTo>
                  <a:pt x="46" y="32"/>
                </a:moveTo>
                <a:cubicBezTo>
                  <a:pt x="43" y="29"/>
                  <a:pt x="39" y="27"/>
                  <a:pt x="34" y="27"/>
                </a:cubicBezTo>
                <a:cubicBezTo>
                  <a:pt x="29" y="27"/>
                  <a:pt x="25" y="29"/>
                  <a:pt x="22" y="32"/>
                </a:cubicBezTo>
                <a:cubicBezTo>
                  <a:pt x="19" y="35"/>
                  <a:pt x="17" y="39"/>
                  <a:pt x="17" y="43"/>
                </a:cubicBezTo>
                <a:cubicBezTo>
                  <a:pt x="17" y="48"/>
                  <a:pt x="19" y="52"/>
                  <a:pt x="22" y="55"/>
                </a:cubicBezTo>
                <a:cubicBezTo>
                  <a:pt x="25" y="58"/>
                  <a:pt x="29" y="60"/>
                  <a:pt x="34" y="60"/>
                </a:cubicBezTo>
                <a:cubicBezTo>
                  <a:pt x="39" y="60"/>
                  <a:pt x="43" y="58"/>
                  <a:pt x="46" y="55"/>
                </a:cubicBezTo>
                <a:cubicBezTo>
                  <a:pt x="49" y="52"/>
                  <a:pt x="51" y="48"/>
                  <a:pt x="51" y="43"/>
                </a:cubicBezTo>
                <a:cubicBezTo>
                  <a:pt x="51" y="39"/>
                  <a:pt x="49" y="35"/>
                  <a:pt x="46" y="3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3" name="Freeform 296"/>
          <p:cNvSpPr>
            <a:spLocks noEditPoints="1"/>
          </p:cNvSpPr>
          <p:nvPr/>
        </p:nvSpPr>
        <p:spPr bwMode="auto">
          <a:xfrm>
            <a:off x="1660525" y="6045200"/>
            <a:ext cx="577850" cy="611188"/>
          </a:xfrm>
          <a:custGeom>
            <a:gdLst>
              <a:gd fmla="*/ 130 w 241" name="T0"/>
              <a:gd fmla="*/ 60 h 255" name="T1"/>
              <a:gd fmla="*/ 237 w 241" name="T2"/>
              <a:gd fmla="*/ 180 h 255" name="T3"/>
              <a:gd fmla="*/ 166 w 241" name="T4"/>
              <a:gd fmla="*/ 251 h 255" name="T5"/>
              <a:gd fmla="*/ 90 w 241" name="T6"/>
              <a:gd fmla="*/ 172 h 255" name="T7"/>
              <a:gd fmla="*/ 34 w 241" name="T8"/>
              <a:gd fmla="*/ 97 h 255" name="T9"/>
              <a:gd fmla="*/ 46 w 241" name="T10"/>
              <a:gd fmla="*/ 65 h 255" name="T11"/>
              <a:gd fmla="*/ 89 w 241" name="T12"/>
              <a:gd fmla="*/ 91 h 255" name="T13"/>
              <a:gd fmla="*/ 4 w 241" name="T14"/>
              <a:gd fmla="*/ 36 h 255" name="T15"/>
              <a:gd fmla="*/ 10 w 241" name="T16"/>
              <a:gd fmla="*/ 18 h 255" name="T17"/>
              <a:gd fmla="*/ 109 w 241" name="T18"/>
              <a:gd fmla="*/ 22 h 255" name="T19"/>
              <a:gd fmla="*/ 117 w 241" name="T20"/>
              <a:gd fmla="*/ 42 h 255" name="T21"/>
              <a:gd fmla="*/ 99 w 241" name="T22"/>
              <a:gd fmla="*/ 33 h 255" name="T23"/>
              <a:gd fmla="*/ 20 w 241" name="T24"/>
              <a:gd fmla="*/ 30 h 255" name="T25"/>
              <a:gd fmla="*/ 35 w 241" name="T26"/>
              <a:gd fmla="*/ 53 h 255" name="T27"/>
              <a:gd fmla="*/ 58 w 241" name="T28"/>
              <a:gd fmla="*/ 43 h 255" name="T29"/>
              <a:gd fmla="*/ 84 w 241" name="T30"/>
              <a:gd fmla="*/ 56 h 255" name="T31"/>
              <a:gd fmla="*/ 96 w 241" name="T32"/>
              <a:gd fmla="*/ 46 h 255" name="T33"/>
              <a:gd fmla="*/ 59 w 241" name="T34"/>
              <a:gd fmla="*/ 27 h 255" name="T35"/>
              <a:gd fmla="*/ 23 w 241" name="T36"/>
              <a:gd fmla="*/ 42 h 255" name="T37"/>
              <a:gd fmla="*/ 35 w 241" name="T38"/>
              <a:gd fmla="*/ 53 h 255" name="T39"/>
              <a:gd fmla="*/ 103 w 241" name="T40"/>
              <a:gd fmla="*/ 160 h 255" name="T41"/>
              <a:gd fmla="*/ 144 w 241" name="T42"/>
              <a:gd fmla="*/ 80 h 255" name="T43"/>
              <a:gd fmla="*/ 119 w 241" name="T44"/>
              <a:gd fmla="*/ 164 h 255" name="T45"/>
              <a:gd fmla="*/ 132 w 241" name="T46"/>
              <a:gd fmla="*/ 183 h 255" name="T47"/>
              <a:gd fmla="*/ 119 w 241" name="T48"/>
              <a:gd fmla="*/ 164 h 255" name="T49"/>
              <a:gd fmla="*/ 195 w 241" name="T50"/>
              <a:gd fmla="*/ 192 h 255" name="T51"/>
              <a:gd fmla="*/ 214 w 241" name="T52"/>
              <a:gd fmla="*/ 178 h 255" name="T53"/>
              <a:gd fmla="*/ 175 w 241" name="T54"/>
              <a:gd fmla="*/ 192 h 255" name="T55"/>
              <a:gd fmla="*/ 189 w 241" name="T56"/>
              <a:gd fmla="*/ 211 h 255" name="T57"/>
              <a:gd fmla="*/ 175 w 241" name="T58"/>
              <a:gd fmla="*/ 192 h 255" name="T59"/>
              <a:gd fmla="*/ 150 w 241" name="T60"/>
              <a:gd fmla="*/ 225 h 255" name="T61"/>
              <a:gd fmla="*/ 168 w 241" name="T62"/>
              <a:gd fmla="*/ 212 h 255" name="T63"/>
              <a:gd fmla="*/ 181 w 241" name="T64"/>
              <a:gd fmla="*/ 153 h 255" name="T65"/>
              <a:gd fmla="*/ 194 w 241" name="T66"/>
              <a:gd fmla="*/ 171 h 255" name="T67"/>
              <a:gd fmla="*/ 181 w 241" name="T68"/>
              <a:gd fmla="*/ 153 h 255" name="T69"/>
              <a:gd fmla="*/ 156 w 241" name="T70"/>
              <a:gd fmla="*/ 185 h 255" name="T71"/>
              <a:gd fmla="*/ 174 w 241" name="T72"/>
              <a:gd fmla="*/ 172 h 255" name="T73"/>
              <a:gd fmla="*/ 135 w 241" name="T74"/>
              <a:gd fmla="*/ 187 h 255" name="T75"/>
              <a:gd fmla="*/ 149 w 241" name="T76"/>
              <a:gd fmla="*/ 205 h 255" name="T77"/>
              <a:gd fmla="*/ 135 w 241" name="T78"/>
              <a:gd fmla="*/ 187 h 255" name="T79"/>
              <a:gd fmla="*/ 162 w 241" name="T80"/>
              <a:gd fmla="*/ 147 h 255" name="T81"/>
              <a:gd fmla="*/ 180 w 241" name="T82"/>
              <a:gd fmla="*/ 133 h 255" name="T83"/>
              <a:gd fmla="*/ 142 w 241" name="T84"/>
              <a:gd fmla="*/ 147 h 255" name="T85"/>
              <a:gd fmla="*/ 156 w 241" name="T86"/>
              <a:gd fmla="*/ 166 h 255" name="T87"/>
              <a:gd fmla="*/ 142 w 241" name="T88"/>
              <a:gd fmla="*/ 147 h 255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55" w="241">
                <a:moveTo>
                  <a:pt x="89" y="91"/>
                </a:moveTo>
                <a:cubicBezTo>
                  <a:pt x="130" y="60"/>
                  <a:pt x="130" y="60"/>
                  <a:pt x="130" y="60"/>
                </a:cubicBezTo>
                <a:cubicBezTo>
                  <a:pt x="137" y="56"/>
                  <a:pt x="146" y="57"/>
                  <a:pt x="151" y="64"/>
                </a:cubicBezTo>
                <a:cubicBezTo>
                  <a:pt x="237" y="180"/>
                  <a:pt x="237" y="180"/>
                  <a:pt x="237" y="180"/>
                </a:cubicBezTo>
                <a:cubicBezTo>
                  <a:pt x="241" y="187"/>
                  <a:pt x="240" y="196"/>
                  <a:pt x="233" y="201"/>
                </a:cubicBezTo>
                <a:cubicBezTo>
                  <a:pt x="166" y="251"/>
                  <a:pt x="166" y="251"/>
                  <a:pt x="166" y="251"/>
                </a:cubicBezTo>
                <a:cubicBezTo>
                  <a:pt x="159" y="255"/>
                  <a:pt x="150" y="254"/>
                  <a:pt x="145" y="247"/>
                </a:cubicBezTo>
                <a:cubicBezTo>
                  <a:pt x="90" y="172"/>
                  <a:pt x="90" y="172"/>
                  <a:pt x="90" y="172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34" y="97"/>
                  <a:pt x="34" y="97"/>
                  <a:pt x="34" y="97"/>
                </a:cubicBezTo>
                <a:cubicBezTo>
                  <a:pt x="28" y="88"/>
                  <a:pt x="30" y="76"/>
                  <a:pt x="38" y="70"/>
                </a:cubicBezTo>
                <a:cubicBezTo>
                  <a:pt x="46" y="65"/>
                  <a:pt x="46" y="65"/>
                  <a:pt x="46" y="65"/>
                </a:cubicBezTo>
                <a:cubicBezTo>
                  <a:pt x="54" y="58"/>
                  <a:pt x="66" y="60"/>
                  <a:pt x="73" y="69"/>
                </a:cubicBezTo>
                <a:cubicBezTo>
                  <a:pt x="89" y="91"/>
                  <a:pt x="89" y="91"/>
                  <a:pt x="89" y="91"/>
                </a:cubicBezTo>
                <a:close/>
                <a:moveTo>
                  <a:pt x="15" y="35"/>
                </a:moveTo>
                <a:cubicBezTo>
                  <a:pt x="12" y="38"/>
                  <a:pt x="7" y="39"/>
                  <a:pt x="4" y="36"/>
                </a:cubicBezTo>
                <a:cubicBezTo>
                  <a:pt x="0" y="33"/>
                  <a:pt x="0" y="28"/>
                  <a:pt x="3" y="24"/>
                </a:cubicBezTo>
                <a:cubicBezTo>
                  <a:pt x="5" y="22"/>
                  <a:pt x="7" y="20"/>
                  <a:pt x="10" y="18"/>
                </a:cubicBezTo>
                <a:cubicBezTo>
                  <a:pt x="24" y="6"/>
                  <a:pt x="41" y="0"/>
                  <a:pt x="58" y="0"/>
                </a:cubicBezTo>
                <a:cubicBezTo>
                  <a:pt x="76" y="1"/>
                  <a:pt x="94" y="7"/>
                  <a:pt x="109" y="22"/>
                </a:cubicBezTo>
                <a:cubicBezTo>
                  <a:pt x="112" y="24"/>
                  <a:pt x="115" y="27"/>
                  <a:pt x="118" y="30"/>
                </a:cubicBezTo>
                <a:cubicBezTo>
                  <a:pt x="121" y="34"/>
                  <a:pt x="120" y="39"/>
                  <a:pt x="117" y="42"/>
                </a:cubicBezTo>
                <a:cubicBezTo>
                  <a:pt x="114" y="44"/>
                  <a:pt x="109" y="44"/>
                  <a:pt x="106" y="41"/>
                </a:cubicBezTo>
                <a:cubicBezTo>
                  <a:pt x="103" y="38"/>
                  <a:pt x="101" y="36"/>
                  <a:pt x="99" y="33"/>
                </a:cubicBezTo>
                <a:cubicBezTo>
                  <a:pt x="86" y="22"/>
                  <a:pt x="72" y="17"/>
                  <a:pt x="58" y="16"/>
                </a:cubicBezTo>
                <a:cubicBezTo>
                  <a:pt x="44" y="16"/>
                  <a:pt x="31" y="21"/>
                  <a:pt x="20" y="30"/>
                </a:cubicBezTo>
                <a:cubicBezTo>
                  <a:pt x="18" y="32"/>
                  <a:pt x="17" y="33"/>
                  <a:pt x="15" y="35"/>
                </a:cubicBezTo>
                <a:close/>
                <a:moveTo>
                  <a:pt x="35" y="53"/>
                </a:moveTo>
                <a:cubicBezTo>
                  <a:pt x="36" y="52"/>
                  <a:pt x="37" y="51"/>
                  <a:pt x="38" y="50"/>
                </a:cubicBezTo>
                <a:cubicBezTo>
                  <a:pt x="44" y="45"/>
                  <a:pt x="51" y="42"/>
                  <a:pt x="58" y="43"/>
                </a:cubicBezTo>
                <a:cubicBezTo>
                  <a:pt x="66" y="43"/>
                  <a:pt x="73" y="46"/>
                  <a:pt x="80" y="52"/>
                </a:cubicBezTo>
                <a:cubicBezTo>
                  <a:pt x="81" y="53"/>
                  <a:pt x="83" y="55"/>
                  <a:pt x="84" y="56"/>
                </a:cubicBezTo>
                <a:cubicBezTo>
                  <a:pt x="87" y="59"/>
                  <a:pt x="92" y="60"/>
                  <a:pt x="95" y="57"/>
                </a:cubicBezTo>
                <a:cubicBezTo>
                  <a:pt x="99" y="54"/>
                  <a:pt x="99" y="49"/>
                  <a:pt x="96" y="46"/>
                </a:cubicBezTo>
                <a:cubicBezTo>
                  <a:pt x="94" y="44"/>
                  <a:pt x="93" y="42"/>
                  <a:pt x="91" y="40"/>
                </a:cubicBezTo>
                <a:cubicBezTo>
                  <a:pt x="81" y="31"/>
                  <a:pt x="70" y="27"/>
                  <a:pt x="59" y="27"/>
                </a:cubicBezTo>
                <a:cubicBezTo>
                  <a:pt x="47" y="26"/>
                  <a:pt x="36" y="30"/>
                  <a:pt x="28" y="38"/>
                </a:cubicBezTo>
                <a:cubicBezTo>
                  <a:pt x="26" y="39"/>
                  <a:pt x="25" y="41"/>
                  <a:pt x="23" y="42"/>
                </a:cubicBezTo>
                <a:cubicBezTo>
                  <a:pt x="20" y="45"/>
                  <a:pt x="21" y="50"/>
                  <a:pt x="24" y="53"/>
                </a:cubicBezTo>
                <a:cubicBezTo>
                  <a:pt x="27" y="56"/>
                  <a:pt x="32" y="56"/>
                  <a:pt x="35" y="53"/>
                </a:cubicBezTo>
                <a:close/>
                <a:moveTo>
                  <a:pt x="79" y="128"/>
                </a:moveTo>
                <a:cubicBezTo>
                  <a:pt x="103" y="160"/>
                  <a:pt x="103" y="160"/>
                  <a:pt x="103" y="160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79" y="128"/>
                  <a:pt x="79" y="128"/>
                  <a:pt x="79" y="128"/>
                </a:cubicBezTo>
                <a:close/>
                <a:moveTo>
                  <a:pt x="119" y="164"/>
                </a:moveTo>
                <a:cubicBezTo>
                  <a:pt x="114" y="168"/>
                  <a:pt x="113" y="175"/>
                  <a:pt x="117" y="180"/>
                </a:cubicBezTo>
                <a:cubicBezTo>
                  <a:pt x="120" y="185"/>
                  <a:pt x="127" y="186"/>
                  <a:pt x="132" y="183"/>
                </a:cubicBezTo>
                <a:cubicBezTo>
                  <a:pt x="137" y="179"/>
                  <a:pt x="139" y="172"/>
                  <a:pt x="135" y="167"/>
                </a:cubicBezTo>
                <a:cubicBezTo>
                  <a:pt x="131" y="162"/>
                  <a:pt x="124" y="161"/>
                  <a:pt x="119" y="164"/>
                </a:cubicBezTo>
                <a:close/>
                <a:moveTo>
                  <a:pt x="198" y="176"/>
                </a:moveTo>
                <a:cubicBezTo>
                  <a:pt x="193" y="180"/>
                  <a:pt x="192" y="187"/>
                  <a:pt x="195" y="192"/>
                </a:cubicBezTo>
                <a:cubicBezTo>
                  <a:pt x="199" y="197"/>
                  <a:pt x="206" y="198"/>
                  <a:pt x="211" y="194"/>
                </a:cubicBezTo>
                <a:cubicBezTo>
                  <a:pt x="216" y="190"/>
                  <a:pt x="217" y="183"/>
                  <a:pt x="214" y="178"/>
                </a:cubicBezTo>
                <a:cubicBezTo>
                  <a:pt x="210" y="173"/>
                  <a:pt x="203" y="172"/>
                  <a:pt x="198" y="176"/>
                </a:cubicBezTo>
                <a:close/>
                <a:moveTo>
                  <a:pt x="175" y="192"/>
                </a:moveTo>
                <a:cubicBezTo>
                  <a:pt x="170" y="196"/>
                  <a:pt x="169" y="203"/>
                  <a:pt x="173" y="208"/>
                </a:cubicBezTo>
                <a:cubicBezTo>
                  <a:pt x="177" y="213"/>
                  <a:pt x="184" y="214"/>
                  <a:pt x="189" y="211"/>
                </a:cubicBezTo>
                <a:cubicBezTo>
                  <a:pt x="194" y="207"/>
                  <a:pt x="195" y="200"/>
                  <a:pt x="191" y="195"/>
                </a:cubicBezTo>
                <a:cubicBezTo>
                  <a:pt x="187" y="190"/>
                  <a:pt x="180" y="189"/>
                  <a:pt x="175" y="192"/>
                </a:cubicBezTo>
                <a:close/>
                <a:moveTo>
                  <a:pt x="152" y="209"/>
                </a:moveTo>
                <a:cubicBezTo>
                  <a:pt x="147" y="213"/>
                  <a:pt x="146" y="220"/>
                  <a:pt x="150" y="225"/>
                </a:cubicBezTo>
                <a:cubicBezTo>
                  <a:pt x="154" y="230"/>
                  <a:pt x="161" y="231"/>
                  <a:pt x="166" y="228"/>
                </a:cubicBezTo>
                <a:cubicBezTo>
                  <a:pt x="171" y="224"/>
                  <a:pt x="172" y="217"/>
                  <a:pt x="168" y="212"/>
                </a:cubicBezTo>
                <a:cubicBezTo>
                  <a:pt x="164" y="207"/>
                  <a:pt x="157" y="206"/>
                  <a:pt x="152" y="209"/>
                </a:cubicBezTo>
                <a:close/>
                <a:moveTo>
                  <a:pt x="181" y="153"/>
                </a:moveTo>
                <a:cubicBezTo>
                  <a:pt x="176" y="157"/>
                  <a:pt x="175" y="164"/>
                  <a:pt x="179" y="169"/>
                </a:cubicBezTo>
                <a:cubicBezTo>
                  <a:pt x="182" y="174"/>
                  <a:pt x="189" y="175"/>
                  <a:pt x="194" y="171"/>
                </a:cubicBezTo>
                <a:cubicBezTo>
                  <a:pt x="199" y="167"/>
                  <a:pt x="200" y="160"/>
                  <a:pt x="197" y="155"/>
                </a:cubicBezTo>
                <a:cubicBezTo>
                  <a:pt x="193" y="150"/>
                  <a:pt x="186" y="149"/>
                  <a:pt x="181" y="153"/>
                </a:cubicBezTo>
                <a:close/>
                <a:moveTo>
                  <a:pt x="158" y="170"/>
                </a:moveTo>
                <a:cubicBezTo>
                  <a:pt x="153" y="173"/>
                  <a:pt x="152" y="180"/>
                  <a:pt x="156" y="185"/>
                </a:cubicBezTo>
                <a:cubicBezTo>
                  <a:pt x="160" y="190"/>
                  <a:pt x="167" y="191"/>
                  <a:pt x="172" y="188"/>
                </a:cubicBezTo>
                <a:cubicBezTo>
                  <a:pt x="177" y="184"/>
                  <a:pt x="178" y="177"/>
                  <a:pt x="174" y="172"/>
                </a:cubicBezTo>
                <a:cubicBezTo>
                  <a:pt x="171" y="167"/>
                  <a:pt x="163" y="166"/>
                  <a:pt x="158" y="170"/>
                </a:cubicBezTo>
                <a:close/>
                <a:moveTo>
                  <a:pt x="135" y="187"/>
                </a:moveTo>
                <a:cubicBezTo>
                  <a:pt x="130" y="190"/>
                  <a:pt x="129" y="197"/>
                  <a:pt x="133" y="202"/>
                </a:cubicBezTo>
                <a:cubicBezTo>
                  <a:pt x="137" y="207"/>
                  <a:pt x="144" y="208"/>
                  <a:pt x="149" y="205"/>
                </a:cubicBezTo>
                <a:cubicBezTo>
                  <a:pt x="154" y="201"/>
                  <a:pt x="155" y="194"/>
                  <a:pt x="151" y="189"/>
                </a:cubicBezTo>
                <a:cubicBezTo>
                  <a:pt x="147" y="184"/>
                  <a:pt x="140" y="183"/>
                  <a:pt x="135" y="187"/>
                </a:cubicBezTo>
                <a:close/>
                <a:moveTo>
                  <a:pt x="165" y="131"/>
                </a:moveTo>
                <a:cubicBezTo>
                  <a:pt x="160" y="135"/>
                  <a:pt x="159" y="142"/>
                  <a:pt x="162" y="147"/>
                </a:cubicBezTo>
                <a:cubicBezTo>
                  <a:pt x="166" y="152"/>
                  <a:pt x="173" y="153"/>
                  <a:pt x="178" y="149"/>
                </a:cubicBezTo>
                <a:cubicBezTo>
                  <a:pt x="183" y="145"/>
                  <a:pt x="184" y="138"/>
                  <a:pt x="180" y="133"/>
                </a:cubicBezTo>
                <a:cubicBezTo>
                  <a:pt x="177" y="128"/>
                  <a:pt x="170" y="127"/>
                  <a:pt x="165" y="131"/>
                </a:cubicBezTo>
                <a:close/>
                <a:moveTo>
                  <a:pt x="142" y="147"/>
                </a:moveTo>
                <a:cubicBezTo>
                  <a:pt x="137" y="151"/>
                  <a:pt x="136" y="158"/>
                  <a:pt x="140" y="163"/>
                </a:cubicBezTo>
                <a:cubicBezTo>
                  <a:pt x="143" y="168"/>
                  <a:pt x="151" y="169"/>
                  <a:pt x="156" y="166"/>
                </a:cubicBezTo>
                <a:cubicBezTo>
                  <a:pt x="161" y="162"/>
                  <a:pt x="162" y="155"/>
                  <a:pt x="158" y="150"/>
                </a:cubicBezTo>
                <a:cubicBezTo>
                  <a:pt x="154" y="145"/>
                  <a:pt x="147" y="144"/>
                  <a:pt x="142" y="147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4" name="Freeform 298"/>
          <p:cNvSpPr>
            <a:spLocks noEditPoints="1"/>
          </p:cNvSpPr>
          <p:nvPr/>
        </p:nvSpPr>
        <p:spPr bwMode="auto">
          <a:xfrm>
            <a:off x="2468563" y="6086475"/>
            <a:ext cx="439737" cy="522288"/>
          </a:xfrm>
          <a:custGeom>
            <a:gdLst>
              <a:gd fmla="*/ 63 w 183" name="T0"/>
              <a:gd fmla="*/ 0 h 218" name="T1"/>
              <a:gd fmla="*/ 183 w 183" name="T2"/>
              <a:gd fmla="*/ 14 h 218" name="T3"/>
              <a:gd fmla="*/ 169 w 183" name="T4"/>
              <a:gd fmla="*/ 218 h 218" name="T5"/>
              <a:gd fmla="*/ 0 w 183" name="T6"/>
              <a:gd fmla="*/ 204 h 218" name="T7"/>
              <a:gd fmla="*/ 14 w 183" name="T8"/>
              <a:gd fmla="*/ 41 h 218" name="T9"/>
              <a:gd fmla="*/ 38 w 183" name="T10"/>
              <a:gd fmla="*/ 171 h 218" name="T11"/>
              <a:gd fmla="*/ 61 w 183" name="T12"/>
              <a:gd fmla="*/ 170 h 218" name="T13"/>
              <a:gd fmla="*/ 56 w 183" name="T14"/>
              <a:gd fmla="*/ 154 h 218" name="T15"/>
              <a:gd fmla="*/ 61 w 183" name="T16"/>
              <a:gd fmla="*/ 140 h 218" name="T17"/>
              <a:gd fmla="*/ 50 w 183" name="T18"/>
              <a:gd fmla="*/ 132 h 218" name="T19"/>
              <a:gd fmla="*/ 38 w 183" name="T20"/>
              <a:gd fmla="*/ 149 h 218" name="T21"/>
              <a:gd fmla="*/ 47 w 183" name="T22"/>
              <a:gd fmla="*/ 140 h 218" name="T23"/>
              <a:gd fmla="*/ 51 w 183" name="T24"/>
              <a:gd fmla="*/ 140 h 218" name="T25"/>
              <a:gd fmla="*/ 47 w 183" name="T26"/>
              <a:gd fmla="*/ 151 h 218" name="T27"/>
              <a:gd fmla="*/ 50 w 183" name="T28"/>
              <a:gd fmla="*/ 157 h 218" name="T29"/>
              <a:gd fmla="*/ 51 w 183" name="T30"/>
              <a:gd fmla="*/ 171 h 218" name="T31"/>
              <a:gd fmla="*/ 47 w 183" name="T32"/>
              <a:gd fmla="*/ 171 h 218" name="T33"/>
              <a:gd fmla="*/ 38 w 183" name="T34"/>
              <a:gd fmla="*/ 159 h 218" name="T35"/>
              <a:gd fmla="*/ 87 w 183" name="T36"/>
              <a:gd fmla="*/ 173 h 218" name="T37"/>
              <a:gd fmla="*/ 86 w 183" name="T38"/>
              <a:gd fmla="*/ 151 h 218" name="T39"/>
              <a:gd fmla="*/ 84 w 183" name="T40"/>
              <a:gd fmla="*/ 135 h 218" name="T41"/>
              <a:gd fmla="*/ 63 w 183" name="T42"/>
              <a:gd fmla="*/ 141 h 218" name="T43"/>
              <a:gd fmla="*/ 72 w 183" name="T44"/>
              <a:gd fmla="*/ 149 h 218" name="T45"/>
              <a:gd fmla="*/ 75 w 183" name="T46"/>
              <a:gd fmla="*/ 139 h 218" name="T47"/>
              <a:gd fmla="*/ 75 w 183" name="T48"/>
              <a:gd fmla="*/ 152 h 218" name="T49"/>
              <a:gd fmla="*/ 63 w 183" name="T50"/>
              <a:gd fmla="*/ 179 h 218" name="T51"/>
              <a:gd fmla="*/ 123 w 183" name="T52"/>
              <a:gd fmla="*/ 179 h 218" name="T53"/>
              <a:gd fmla="*/ 112 w 183" name="T54"/>
              <a:gd fmla="*/ 156 h 218" name="T55"/>
              <a:gd fmla="*/ 114 w 183" name="T56"/>
              <a:gd fmla="*/ 163 h 218" name="T57"/>
              <a:gd fmla="*/ 113 w 183" name="T58"/>
              <a:gd fmla="*/ 173 h 218" name="T59"/>
              <a:gd fmla="*/ 111 w 183" name="T60"/>
              <a:gd fmla="*/ 139 h 218" name="T61"/>
              <a:gd fmla="*/ 114 w 183" name="T62"/>
              <a:gd fmla="*/ 139 h 218" name="T63"/>
              <a:gd fmla="*/ 123 w 183" name="T64"/>
              <a:gd fmla="*/ 149 h 218" name="T65"/>
              <a:gd fmla="*/ 112 w 183" name="T66"/>
              <a:gd fmla="*/ 132 h 218" name="T67"/>
              <a:gd fmla="*/ 101 w 183" name="T68"/>
              <a:gd fmla="*/ 172 h 218" name="T69"/>
              <a:gd fmla="*/ 110 w 183" name="T70"/>
              <a:gd fmla="*/ 180 h 218" name="T71"/>
              <a:gd fmla="*/ 119 w 183" name="T72"/>
              <a:gd fmla="*/ 179 h 218" name="T73"/>
              <a:gd fmla="*/ 126 w 183" name="T74"/>
              <a:gd fmla="*/ 179 h 218" name="T75"/>
              <a:gd fmla="*/ 146 w 183" name="T76"/>
              <a:gd fmla="*/ 177 h 218" name="T77"/>
              <a:gd fmla="*/ 149 w 183" name="T78"/>
              <a:gd fmla="*/ 161 h 218" name="T79"/>
              <a:gd fmla="*/ 149 w 183" name="T80"/>
              <a:gd fmla="*/ 147 h 218" name="T81"/>
              <a:gd fmla="*/ 145 w 183" name="T82"/>
              <a:gd fmla="*/ 134 h 218" name="T83"/>
              <a:gd fmla="*/ 126 w 183" name="T84"/>
              <a:gd fmla="*/ 132 h 218" name="T85"/>
              <a:gd fmla="*/ 139 w 183" name="T86"/>
              <a:gd fmla="*/ 149 h 218" name="T87"/>
              <a:gd fmla="*/ 136 w 183" name="T88"/>
              <a:gd fmla="*/ 138 h 218" name="T89"/>
              <a:gd fmla="*/ 139 w 183" name="T90"/>
              <a:gd fmla="*/ 149 h 218" name="T91"/>
              <a:gd fmla="*/ 139 w 183" name="T92"/>
              <a:gd fmla="*/ 159 h 218" name="T93"/>
              <a:gd fmla="*/ 136 w 183" name="T94"/>
              <a:gd fmla="*/ 173 h 218" name="T95"/>
              <a:gd fmla="*/ 143 w 183" name="T96"/>
              <a:gd fmla="*/ 8 h 218" name="T97"/>
              <a:gd fmla="*/ 163 w 183" name="T98"/>
              <a:gd fmla="*/ 63 h 218" name="T99"/>
              <a:gd fmla="*/ 143 w 183" name="T100"/>
              <a:gd fmla="*/ 8 h 218" name="T101"/>
              <a:gd fmla="*/ 25 w 183" name="T102"/>
              <a:gd fmla="*/ 122 h 218" name="T103"/>
              <a:gd fmla="*/ 34 w 183" name="T104"/>
              <a:gd fmla="*/ 197 h 218" name="T105"/>
              <a:gd fmla="*/ 160 w 183" name="T106"/>
              <a:gd fmla="*/ 188 h 218" name="T107"/>
              <a:gd fmla="*/ 151 w 183" name="T108"/>
              <a:gd fmla="*/ 113 h 218" name="T109"/>
              <a:gd fmla="*/ 66 w 183" name="T110"/>
              <a:gd fmla="*/ 8 h 218" name="T111"/>
              <a:gd fmla="*/ 86 w 183" name="T112"/>
              <a:gd fmla="*/ 63 h 218" name="T113"/>
              <a:gd fmla="*/ 66 w 183" name="T114"/>
              <a:gd fmla="*/ 8 h 218" name="T115"/>
              <a:gd fmla="*/ 92 w 183" name="T116"/>
              <a:gd fmla="*/ 63 h 218" name="T117"/>
              <a:gd fmla="*/ 111 w 183" name="T118"/>
              <a:gd fmla="*/ 8 h 218" name="T119"/>
              <a:gd fmla="*/ 117 w 183" name="T120"/>
              <a:gd fmla="*/ 8 h 218" name="T121"/>
              <a:gd fmla="*/ 137 w 183" name="T122"/>
              <a:gd fmla="*/ 63 h 218" name="T123"/>
              <a:gd fmla="*/ 117 w 183" name="T124"/>
              <a:gd fmla="*/ 8 h 21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18" w="183">
                <a:moveTo>
                  <a:pt x="14" y="41"/>
                </a:moveTo>
                <a:cubicBezTo>
                  <a:pt x="63" y="0"/>
                  <a:pt x="63" y="0"/>
                  <a:pt x="6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77" y="0"/>
                  <a:pt x="183" y="6"/>
                  <a:pt x="183" y="14"/>
                </a:cubicBezTo>
                <a:cubicBezTo>
                  <a:pt x="183" y="204"/>
                  <a:pt x="183" y="204"/>
                  <a:pt x="183" y="204"/>
                </a:cubicBezTo>
                <a:cubicBezTo>
                  <a:pt x="183" y="212"/>
                  <a:pt x="177" y="218"/>
                  <a:pt x="169" y="218"/>
                </a:cubicBezTo>
                <a:cubicBezTo>
                  <a:pt x="14" y="218"/>
                  <a:pt x="14" y="218"/>
                  <a:pt x="14" y="218"/>
                </a:cubicBezTo>
                <a:cubicBezTo>
                  <a:pt x="6" y="218"/>
                  <a:pt x="0" y="212"/>
                  <a:pt x="0" y="20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52"/>
                  <a:pt x="4" y="49"/>
                  <a:pt x="14" y="41"/>
                </a:cubicBezTo>
                <a:close/>
                <a:moveTo>
                  <a:pt x="38" y="159"/>
                </a:moveTo>
                <a:cubicBezTo>
                  <a:pt x="38" y="171"/>
                  <a:pt x="38" y="171"/>
                  <a:pt x="38" y="171"/>
                </a:cubicBezTo>
                <a:cubicBezTo>
                  <a:pt x="38" y="177"/>
                  <a:pt x="42" y="180"/>
                  <a:pt x="50" y="180"/>
                </a:cubicBezTo>
                <a:cubicBezTo>
                  <a:pt x="58" y="180"/>
                  <a:pt x="61" y="176"/>
                  <a:pt x="61" y="170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58"/>
                  <a:pt x="60" y="155"/>
                  <a:pt x="56" y="154"/>
                </a:cubicBezTo>
                <a:cubicBezTo>
                  <a:pt x="59" y="153"/>
                  <a:pt x="61" y="150"/>
                  <a:pt x="61" y="146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1" y="137"/>
                  <a:pt x="60" y="135"/>
                  <a:pt x="58" y="134"/>
                </a:cubicBezTo>
                <a:cubicBezTo>
                  <a:pt x="56" y="132"/>
                  <a:pt x="53" y="132"/>
                  <a:pt x="50" y="132"/>
                </a:cubicBezTo>
                <a:cubicBezTo>
                  <a:pt x="42" y="132"/>
                  <a:pt x="38" y="134"/>
                  <a:pt x="38" y="140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39"/>
                  <a:pt x="48" y="139"/>
                  <a:pt x="49" y="139"/>
                </a:cubicBezTo>
                <a:cubicBezTo>
                  <a:pt x="51" y="139"/>
                  <a:pt x="51" y="139"/>
                  <a:pt x="51" y="140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150"/>
                  <a:pt x="50" y="151"/>
                  <a:pt x="47" y="151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8" y="156"/>
                  <a:pt x="50" y="157"/>
                  <a:pt x="50" y="157"/>
                </a:cubicBezTo>
                <a:cubicBezTo>
                  <a:pt x="51" y="158"/>
                  <a:pt x="51" y="158"/>
                  <a:pt x="51" y="160"/>
                </a:cubicBezTo>
                <a:cubicBezTo>
                  <a:pt x="51" y="171"/>
                  <a:pt x="51" y="171"/>
                  <a:pt x="51" y="171"/>
                </a:cubicBezTo>
                <a:cubicBezTo>
                  <a:pt x="51" y="172"/>
                  <a:pt x="51" y="172"/>
                  <a:pt x="49" y="172"/>
                </a:cubicBezTo>
                <a:cubicBezTo>
                  <a:pt x="48" y="172"/>
                  <a:pt x="47" y="172"/>
                  <a:pt x="47" y="171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38" y="159"/>
                  <a:pt x="38" y="159"/>
                  <a:pt x="38" y="159"/>
                </a:cubicBezTo>
                <a:close/>
                <a:moveTo>
                  <a:pt x="87" y="179"/>
                </a:moveTo>
                <a:cubicBezTo>
                  <a:pt x="87" y="173"/>
                  <a:pt x="87" y="173"/>
                  <a:pt x="87" y="173"/>
                </a:cubicBezTo>
                <a:cubicBezTo>
                  <a:pt x="74" y="173"/>
                  <a:pt x="74" y="173"/>
                  <a:pt x="74" y="173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6" y="150"/>
                  <a:pt x="87" y="148"/>
                  <a:pt x="87" y="146"/>
                </a:cubicBezTo>
                <a:cubicBezTo>
                  <a:pt x="87" y="141"/>
                  <a:pt x="86" y="137"/>
                  <a:pt x="84" y="135"/>
                </a:cubicBezTo>
                <a:cubicBezTo>
                  <a:pt x="83" y="133"/>
                  <a:pt x="80" y="132"/>
                  <a:pt x="75" y="132"/>
                </a:cubicBezTo>
                <a:cubicBezTo>
                  <a:pt x="67" y="132"/>
                  <a:pt x="63" y="135"/>
                  <a:pt x="63" y="141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72" y="149"/>
                  <a:pt x="72" y="149"/>
                  <a:pt x="72" y="149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0"/>
                  <a:pt x="73" y="139"/>
                  <a:pt x="75" y="139"/>
                </a:cubicBezTo>
                <a:cubicBezTo>
                  <a:pt x="76" y="139"/>
                  <a:pt x="77" y="140"/>
                  <a:pt x="77" y="142"/>
                </a:cubicBezTo>
                <a:cubicBezTo>
                  <a:pt x="77" y="146"/>
                  <a:pt x="76" y="149"/>
                  <a:pt x="75" y="152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87" y="179"/>
                  <a:pt x="87" y="179"/>
                  <a:pt x="87" y="179"/>
                </a:cubicBezTo>
                <a:close/>
                <a:moveTo>
                  <a:pt x="123" y="179"/>
                </a:moveTo>
                <a:cubicBezTo>
                  <a:pt x="123" y="156"/>
                  <a:pt x="123" y="156"/>
                  <a:pt x="123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3"/>
                  <a:pt x="114" y="173"/>
                  <a:pt x="113" y="173"/>
                </a:cubicBezTo>
                <a:cubicBezTo>
                  <a:pt x="112" y="173"/>
                  <a:pt x="111" y="173"/>
                  <a:pt x="111" y="172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8"/>
                  <a:pt x="112" y="138"/>
                  <a:pt x="113" y="138"/>
                </a:cubicBezTo>
                <a:cubicBezTo>
                  <a:pt x="114" y="138"/>
                  <a:pt x="114" y="138"/>
                  <a:pt x="114" y="139"/>
                </a:cubicBezTo>
                <a:cubicBezTo>
                  <a:pt x="114" y="149"/>
                  <a:pt x="114" y="149"/>
                  <a:pt x="114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3" y="134"/>
                  <a:pt x="120" y="132"/>
                  <a:pt x="112" y="132"/>
                </a:cubicBezTo>
                <a:cubicBezTo>
                  <a:pt x="105" y="132"/>
                  <a:pt x="101" y="135"/>
                  <a:pt x="101" y="141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1" y="174"/>
                  <a:pt x="102" y="176"/>
                  <a:pt x="103" y="178"/>
                </a:cubicBezTo>
                <a:cubicBezTo>
                  <a:pt x="105" y="179"/>
                  <a:pt x="107" y="180"/>
                  <a:pt x="110" y="180"/>
                </a:cubicBezTo>
                <a:cubicBezTo>
                  <a:pt x="112" y="180"/>
                  <a:pt x="115" y="179"/>
                  <a:pt x="117" y="177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3" y="179"/>
                  <a:pt x="123" y="179"/>
                  <a:pt x="123" y="179"/>
                </a:cubicBezTo>
                <a:close/>
                <a:moveTo>
                  <a:pt x="126" y="179"/>
                </a:moveTo>
                <a:cubicBezTo>
                  <a:pt x="139" y="179"/>
                  <a:pt x="139" y="179"/>
                  <a:pt x="139" y="179"/>
                </a:cubicBezTo>
                <a:cubicBezTo>
                  <a:pt x="141" y="179"/>
                  <a:pt x="144" y="178"/>
                  <a:pt x="146" y="177"/>
                </a:cubicBezTo>
                <a:cubicBezTo>
                  <a:pt x="148" y="175"/>
                  <a:pt x="149" y="173"/>
                  <a:pt x="149" y="170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9" y="157"/>
                  <a:pt x="147" y="155"/>
                  <a:pt x="143" y="154"/>
                </a:cubicBezTo>
                <a:cubicBezTo>
                  <a:pt x="147" y="153"/>
                  <a:pt x="149" y="150"/>
                  <a:pt x="149" y="147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37"/>
                  <a:pt x="148" y="135"/>
                  <a:pt x="145" y="134"/>
                </a:cubicBezTo>
                <a:cubicBezTo>
                  <a:pt x="143" y="133"/>
                  <a:pt x="141" y="132"/>
                  <a:pt x="138" y="132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6" y="179"/>
                  <a:pt x="126" y="179"/>
                  <a:pt x="126" y="179"/>
                </a:cubicBezTo>
                <a:close/>
                <a:moveTo>
                  <a:pt x="139" y="149"/>
                </a:moveTo>
                <a:cubicBezTo>
                  <a:pt x="139" y="141"/>
                  <a:pt x="139" y="141"/>
                  <a:pt x="139" y="141"/>
                </a:cubicBezTo>
                <a:cubicBezTo>
                  <a:pt x="139" y="139"/>
                  <a:pt x="138" y="138"/>
                  <a:pt x="136" y="138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8" y="151"/>
                  <a:pt x="139" y="150"/>
                  <a:pt x="139" y="149"/>
                </a:cubicBezTo>
                <a:close/>
                <a:moveTo>
                  <a:pt x="139" y="171"/>
                </a:moveTo>
                <a:cubicBezTo>
                  <a:pt x="139" y="159"/>
                  <a:pt x="139" y="159"/>
                  <a:pt x="139" y="159"/>
                </a:cubicBezTo>
                <a:cubicBezTo>
                  <a:pt x="139" y="157"/>
                  <a:pt x="138" y="156"/>
                  <a:pt x="136" y="15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8" y="173"/>
                  <a:pt x="139" y="172"/>
                  <a:pt x="139" y="171"/>
                </a:cubicBezTo>
                <a:close/>
                <a:moveTo>
                  <a:pt x="143" y="8"/>
                </a:moveTo>
                <a:cubicBezTo>
                  <a:pt x="143" y="63"/>
                  <a:pt x="143" y="63"/>
                  <a:pt x="143" y="63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3" y="8"/>
                  <a:pt x="163" y="8"/>
                  <a:pt x="163" y="8"/>
                </a:cubicBezTo>
                <a:cubicBezTo>
                  <a:pt x="143" y="8"/>
                  <a:pt x="143" y="8"/>
                  <a:pt x="143" y="8"/>
                </a:cubicBezTo>
                <a:close/>
                <a:moveTo>
                  <a:pt x="34" y="113"/>
                </a:moveTo>
                <a:cubicBezTo>
                  <a:pt x="29" y="113"/>
                  <a:pt x="25" y="117"/>
                  <a:pt x="25" y="122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93"/>
                  <a:pt x="29" y="197"/>
                  <a:pt x="34" y="197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156" y="197"/>
                  <a:pt x="160" y="193"/>
                  <a:pt x="160" y="188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0" y="117"/>
                  <a:pt x="156" y="113"/>
                  <a:pt x="151" y="113"/>
                </a:cubicBezTo>
                <a:cubicBezTo>
                  <a:pt x="34" y="113"/>
                  <a:pt x="34" y="113"/>
                  <a:pt x="34" y="113"/>
                </a:cubicBezTo>
                <a:close/>
                <a:moveTo>
                  <a:pt x="66" y="8"/>
                </a:moveTo>
                <a:cubicBezTo>
                  <a:pt x="66" y="63"/>
                  <a:pt x="66" y="63"/>
                  <a:pt x="66" y="63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8"/>
                  <a:pt x="86" y="8"/>
                  <a:pt x="86" y="8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92" y="8"/>
                </a:moveTo>
                <a:cubicBezTo>
                  <a:pt x="92" y="63"/>
                  <a:pt x="92" y="63"/>
                  <a:pt x="92" y="63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1" y="8"/>
                  <a:pt x="111" y="8"/>
                  <a:pt x="111" y="8"/>
                </a:cubicBezTo>
                <a:cubicBezTo>
                  <a:pt x="92" y="8"/>
                  <a:pt x="92" y="8"/>
                  <a:pt x="92" y="8"/>
                </a:cubicBezTo>
                <a:close/>
                <a:moveTo>
                  <a:pt x="117" y="8"/>
                </a:moveTo>
                <a:cubicBezTo>
                  <a:pt x="117" y="63"/>
                  <a:pt x="117" y="63"/>
                  <a:pt x="11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8"/>
                  <a:pt x="137" y="8"/>
                  <a:pt x="137" y="8"/>
                </a:cubicBezTo>
                <a:lnTo>
                  <a:pt x="117" y="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5" name="Freeform 299"/>
          <p:cNvSpPr>
            <a:spLocks noEditPoints="1"/>
          </p:cNvSpPr>
          <p:nvPr/>
        </p:nvSpPr>
        <p:spPr bwMode="auto">
          <a:xfrm>
            <a:off x="966788" y="2430463"/>
            <a:ext cx="473075" cy="500062"/>
          </a:xfrm>
          <a:custGeom>
            <a:gdLst>
              <a:gd fmla="*/ 113 w 197" name="T0"/>
              <a:gd fmla="*/ 183 h 209" name="T1"/>
              <a:gd fmla="*/ 77 w 197" name="T2"/>
              <a:gd fmla="*/ 195 h 209" name="T3"/>
              <a:gd fmla="*/ 13 w 197" name="T4"/>
              <a:gd fmla="*/ 135 h 209" name="T5"/>
              <a:gd fmla="*/ 16 w 197" name="T6"/>
              <a:gd fmla="*/ 96 h 209" name="T7"/>
              <a:gd fmla="*/ 20 w 197" name="T8"/>
              <a:gd fmla="*/ 83 h 209" name="T9"/>
              <a:gd fmla="*/ 125 w 197" name="T10"/>
              <a:gd fmla="*/ 178 h 209" name="T11"/>
              <a:gd fmla="*/ 115 w 197" name="T12"/>
              <a:gd fmla="*/ 46 h 209" name="T13"/>
              <a:gd fmla="*/ 115 w 197" name="T14"/>
              <a:gd fmla="*/ 65 h 209" name="T15"/>
              <a:gd fmla="*/ 131 w 197" name="T16"/>
              <a:gd fmla="*/ 52 h 209" name="T17"/>
              <a:gd fmla="*/ 139 w 197" name="T18"/>
              <a:gd fmla="*/ 23 h 209" name="T19"/>
              <a:gd fmla="*/ 143 w 197" name="T20"/>
              <a:gd fmla="*/ 28 h 209" name="T21"/>
              <a:gd fmla="*/ 131 w 197" name="T22"/>
              <a:gd fmla="*/ 7 h 209" name="T23"/>
              <a:gd fmla="*/ 127 w 197" name="T24"/>
              <a:gd fmla="*/ 0 h 209" name="T25"/>
              <a:gd fmla="*/ 124 w 197" name="T26"/>
              <a:gd fmla="*/ 45 h 209" name="T27"/>
              <a:gd fmla="*/ 146 w 197" name="T28"/>
              <a:gd fmla="*/ 81 h 209" name="T29"/>
              <a:gd fmla="*/ 146 w 197" name="T30"/>
              <a:gd fmla="*/ 114 h 209" name="T31"/>
              <a:gd fmla="*/ 173 w 197" name="T32"/>
              <a:gd fmla="*/ 91 h 209" name="T33"/>
              <a:gd fmla="*/ 187 w 197" name="T34"/>
              <a:gd fmla="*/ 42 h 209" name="T35"/>
              <a:gd fmla="*/ 195 w 197" name="T36"/>
              <a:gd fmla="*/ 49 h 209" name="T37"/>
              <a:gd fmla="*/ 173 w 197" name="T38"/>
              <a:gd fmla="*/ 14 h 209" name="T39"/>
              <a:gd fmla="*/ 167 w 197" name="T40"/>
              <a:gd fmla="*/ 1 h 209" name="T41"/>
              <a:gd fmla="*/ 161 w 197" name="T42"/>
              <a:gd fmla="*/ 80 h 209" name="T43"/>
              <a:gd fmla="*/ 90 w 197" name="T44"/>
              <a:gd fmla="*/ 203 h 209" name="T45"/>
              <a:gd fmla="*/ 39 w 197" name="T46"/>
              <a:gd fmla="*/ 174 h 209" name="T47"/>
              <a:gd fmla="*/ 5 w 197" name="T48"/>
              <a:gd fmla="*/ 127 h 209" name="T49"/>
              <a:gd fmla="*/ 31 w 197" name="T50"/>
              <a:gd fmla="*/ 183 h 209" name="T51"/>
              <a:gd fmla="*/ 89 w 197" name="T52"/>
              <a:gd fmla="*/ 204 h 209" name="T53"/>
              <a:gd fmla="*/ 59 w 197" name="T54"/>
              <a:gd fmla="*/ 92 h 209" name="T55"/>
              <a:gd fmla="*/ 114 w 197" name="T56"/>
              <a:gd fmla="*/ 141 h 209" name="T57"/>
              <a:gd fmla="*/ 59 w 197" name="T58"/>
              <a:gd fmla="*/ 92 h 209" name="T59"/>
              <a:gd fmla="*/ 121 w 197" name="T60"/>
              <a:gd fmla="*/ 72 h 209" name="T61"/>
              <a:gd fmla="*/ 113 w 197" name="T62"/>
              <a:gd fmla="*/ 74 h 209" name="T63"/>
              <a:gd fmla="*/ 123 w 197" name="T64"/>
              <a:gd fmla="*/ 83 h 209" name="T65"/>
              <a:gd fmla="*/ 123 w 197" name="T66"/>
              <a:gd fmla="*/ 74 h 209" name="T67"/>
              <a:gd fmla="*/ 158 w 197" name="T68"/>
              <a:gd fmla="*/ 128 h 209" name="T69"/>
              <a:gd fmla="*/ 132 w 197" name="T70"/>
              <a:gd fmla="*/ 158 h 209" name="T71"/>
              <a:gd fmla="*/ 39 w 197" name="T72"/>
              <a:gd fmla="*/ 74 h 209" name="T73"/>
              <a:gd fmla="*/ 66 w 197" name="T74"/>
              <a:gd fmla="*/ 44 h 209" name="T75"/>
              <a:gd fmla="*/ 94 w 197" name="T76"/>
              <a:gd fmla="*/ 51 h 209" name="T77"/>
              <a:gd fmla="*/ 24 w 197" name="T78"/>
              <a:gd fmla="*/ 39 h 209" name="T79"/>
              <a:gd fmla="*/ 68 w 197" name="T80"/>
              <a:gd fmla="*/ 135 h 209" name="T81"/>
              <a:gd fmla="*/ 167 w 197" name="T82"/>
              <a:gd fmla="*/ 169 h 209" name="T83"/>
              <a:gd fmla="*/ 160 w 197" name="T84"/>
              <a:gd fmla="*/ 118 h 209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09" w="197">
                <a:moveTo>
                  <a:pt x="153" y="183"/>
                </a:moveTo>
                <a:cubicBezTo>
                  <a:pt x="144" y="190"/>
                  <a:pt x="130" y="189"/>
                  <a:pt x="113" y="183"/>
                </a:cubicBezTo>
                <a:cubicBezTo>
                  <a:pt x="111" y="183"/>
                  <a:pt x="110" y="182"/>
                  <a:pt x="108" y="181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66" y="190"/>
                  <a:pt x="56" y="183"/>
                  <a:pt x="42" y="170"/>
                </a:cubicBezTo>
                <a:cubicBezTo>
                  <a:pt x="31" y="161"/>
                  <a:pt x="18" y="145"/>
                  <a:pt x="13" y="13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0" y="102"/>
                  <a:pt x="18" y="99"/>
                  <a:pt x="16" y="96"/>
                </a:cubicBezTo>
                <a:cubicBezTo>
                  <a:pt x="8" y="80"/>
                  <a:pt x="7" y="65"/>
                  <a:pt x="13" y="56"/>
                </a:cubicBezTo>
                <a:cubicBezTo>
                  <a:pt x="12" y="63"/>
                  <a:pt x="15" y="72"/>
                  <a:pt x="20" y="83"/>
                </a:cubicBezTo>
                <a:cubicBezTo>
                  <a:pt x="28" y="101"/>
                  <a:pt x="44" y="121"/>
                  <a:pt x="64" y="140"/>
                </a:cubicBezTo>
                <a:cubicBezTo>
                  <a:pt x="85" y="158"/>
                  <a:pt x="107" y="172"/>
                  <a:pt x="125" y="178"/>
                </a:cubicBezTo>
                <a:cubicBezTo>
                  <a:pt x="136" y="183"/>
                  <a:pt x="146" y="184"/>
                  <a:pt x="153" y="183"/>
                </a:cubicBezTo>
                <a:close/>
                <a:moveTo>
                  <a:pt x="115" y="46"/>
                </a:moveTo>
                <a:cubicBezTo>
                  <a:pt x="106" y="48"/>
                  <a:pt x="100" y="54"/>
                  <a:pt x="100" y="59"/>
                </a:cubicBezTo>
                <a:cubicBezTo>
                  <a:pt x="100" y="64"/>
                  <a:pt x="106" y="67"/>
                  <a:pt x="115" y="65"/>
                </a:cubicBezTo>
                <a:cubicBezTo>
                  <a:pt x="123" y="63"/>
                  <a:pt x="129" y="58"/>
                  <a:pt x="130" y="53"/>
                </a:cubicBezTo>
                <a:cubicBezTo>
                  <a:pt x="130" y="53"/>
                  <a:pt x="131" y="52"/>
                  <a:pt x="131" y="5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3" y="22"/>
                  <a:pt x="137" y="22"/>
                  <a:pt x="139" y="23"/>
                </a:cubicBezTo>
                <a:cubicBezTo>
                  <a:pt x="142" y="25"/>
                  <a:pt x="139" y="32"/>
                  <a:pt x="139" y="32"/>
                </a:cubicBezTo>
                <a:cubicBezTo>
                  <a:pt x="139" y="32"/>
                  <a:pt x="142" y="31"/>
                  <a:pt x="143" y="28"/>
                </a:cubicBezTo>
                <a:cubicBezTo>
                  <a:pt x="144" y="24"/>
                  <a:pt x="141" y="19"/>
                  <a:pt x="135" y="15"/>
                </a:cubicBezTo>
                <a:cubicBezTo>
                  <a:pt x="133" y="12"/>
                  <a:pt x="131" y="10"/>
                  <a:pt x="131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31" y="1"/>
                  <a:pt x="129" y="0"/>
                  <a:pt x="127" y="0"/>
                </a:cubicBezTo>
                <a:cubicBezTo>
                  <a:pt x="125" y="0"/>
                  <a:pt x="124" y="1"/>
                  <a:pt x="124" y="3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1" y="45"/>
                  <a:pt x="118" y="45"/>
                  <a:pt x="115" y="46"/>
                </a:cubicBezTo>
                <a:close/>
                <a:moveTo>
                  <a:pt x="146" y="81"/>
                </a:moveTo>
                <a:cubicBezTo>
                  <a:pt x="131" y="85"/>
                  <a:pt x="119" y="95"/>
                  <a:pt x="119" y="104"/>
                </a:cubicBezTo>
                <a:cubicBezTo>
                  <a:pt x="119" y="113"/>
                  <a:pt x="131" y="118"/>
                  <a:pt x="146" y="114"/>
                </a:cubicBezTo>
                <a:cubicBezTo>
                  <a:pt x="159" y="111"/>
                  <a:pt x="170" y="102"/>
                  <a:pt x="172" y="94"/>
                </a:cubicBezTo>
                <a:cubicBezTo>
                  <a:pt x="173" y="93"/>
                  <a:pt x="173" y="92"/>
                  <a:pt x="173" y="91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7" y="40"/>
                  <a:pt x="183" y="40"/>
                  <a:pt x="187" y="42"/>
                </a:cubicBezTo>
                <a:cubicBezTo>
                  <a:pt x="193" y="45"/>
                  <a:pt x="188" y="58"/>
                  <a:pt x="188" y="58"/>
                </a:cubicBezTo>
                <a:cubicBezTo>
                  <a:pt x="188" y="58"/>
                  <a:pt x="194" y="56"/>
                  <a:pt x="195" y="49"/>
                </a:cubicBezTo>
                <a:cubicBezTo>
                  <a:pt x="197" y="43"/>
                  <a:pt x="192" y="35"/>
                  <a:pt x="181" y="27"/>
                </a:cubicBezTo>
                <a:cubicBezTo>
                  <a:pt x="176" y="23"/>
                  <a:pt x="174" y="18"/>
                  <a:pt x="173" y="14"/>
                </a:cubicBezTo>
                <a:cubicBezTo>
                  <a:pt x="173" y="7"/>
                  <a:pt x="173" y="7"/>
                  <a:pt x="173" y="7"/>
                </a:cubicBezTo>
                <a:cubicBezTo>
                  <a:pt x="173" y="4"/>
                  <a:pt x="170" y="1"/>
                  <a:pt x="167" y="1"/>
                </a:cubicBezTo>
                <a:cubicBezTo>
                  <a:pt x="164" y="1"/>
                  <a:pt x="161" y="4"/>
                  <a:pt x="161" y="7"/>
                </a:cubicBezTo>
                <a:cubicBezTo>
                  <a:pt x="161" y="80"/>
                  <a:pt x="161" y="80"/>
                  <a:pt x="161" y="80"/>
                </a:cubicBezTo>
                <a:cubicBezTo>
                  <a:pt x="157" y="80"/>
                  <a:pt x="151" y="80"/>
                  <a:pt x="146" y="81"/>
                </a:cubicBezTo>
                <a:close/>
                <a:moveTo>
                  <a:pt x="90" y="203"/>
                </a:moveTo>
                <a:cubicBezTo>
                  <a:pt x="87" y="203"/>
                  <a:pt x="82" y="201"/>
                  <a:pt x="77" y="199"/>
                </a:cubicBezTo>
                <a:cubicBezTo>
                  <a:pt x="66" y="195"/>
                  <a:pt x="52" y="186"/>
                  <a:pt x="39" y="174"/>
                </a:cubicBezTo>
                <a:cubicBezTo>
                  <a:pt x="25" y="161"/>
                  <a:pt x="15" y="149"/>
                  <a:pt x="9" y="138"/>
                </a:cubicBezTo>
                <a:cubicBezTo>
                  <a:pt x="7" y="134"/>
                  <a:pt x="6" y="130"/>
                  <a:pt x="5" y="127"/>
                </a:cubicBezTo>
                <a:cubicBezTo>
                  <a:pt x="0" y="133"/>
                  <a:pt x="1" y="142"/>
                  <a:pt x="6" y="153"/>
                </a:cubicBezTo>
                <a:cubicBezTo>
                  <a:pt x="11" y="163"/>
                  <a:pt x="20" y="173"/>
                  <a:pt x="31" y="183"/>
                </a:cubicBezTo>
                <a:cubicBezTo>
                  <a:pt x="42" y="193"/>
                  <a:pt x="53" y="201"/>
                  <a:pt x="63" y="205"/>
                </a:cubicBezTo>
                <a:cubicBezTo>
                  <a:pt x="75" y="209"/>
                  <a:pt x="84" y="209"/>
                  <a:pt x="89" y="204"/>
                </a:cubicBezTo>
                <a:cubicBezTo>
                  <a:pt x="90" y="203"/>
                  <a:pt x="90" y="203"/>
                  <a:pt x="90" y="203"/>
                </a:cubicBezTo>
                <a:close/>
                <a:moveTo>
                  <a:pt x="59" y="92"/>
                </a:moveTo>
                <a:cubicBezTo>
                  <a:pt x="66" y="100"/>
                  <a:pt x="74" y="109"/>
                  <a:pt x="83" y="118"/>
                </a:cubicBezTo>
                <a:cubicBezTo>
                  <a:pt x="94" y="127"/>
                  <a:pt x="104" y="135"/>
                  <a:pt x="114" y="141"/>
                </a:cubicBezTo>
                <a:cubicBezTo>
                  <a:pt x="117" y="130"/>
                  <a:pt x="111" y="115"/>
                  <a:pt x="98" y="104"/>
                </a:cubicBezTo>
                <a:cubicBezTo>
                  <a:pt x="86" y="92"/>
                  <a:pt x="70" y="88"/>
                  <a:pt x="59" y="92"/>
                </a:cubicBezTo>
                <a:close/>
                <a:moveTo>
                  <a:pt x="123" y="74"/>
                </a:moveTo>
                <a:cubicBezTo>
                  <a:pt x="123" y="73"/>
                  <a:pt x="122" y="72"/>
                  <a:pt x="121" y="72"/>
                </a:cubicBezTo>
                <a:cubicBezTo>
                  <a:pt x="120" y="72"/>
                  <a:pt x="118" y="73"/>
                  <a:pt x="117" y="73"/>
                </a:cubicBezTo>
                <a:cubicBezTo>
                  <a:pt x="116" y="73"/>
                  <a:pt x="114" y="73"/>
                  <a:pt x="113" y="74"/>
                </a:cubicBezTo>
                <a:cubicBezTo>
                  <a:pt x="115" y="75"/>
                  <a:pt x="117" y="77"/>
                  <a:pt x="119" y="79"/>
                </a:cubicBezTo>
                <a:cubicBezTo>
                  <a:pt x="120" y="80"/>
                  <a:pt x="122" y="81"/>
                  <a:pt x="123" y="83"/>
                </a:cubicBezTo>
                <a:cubicBezTo>
                  <a:pt x="125" y="81"/>
                  <a:pt x="127" y="80"/>
                  <a:pt x="129" y="79"/>
                </a:cubicBezTo>
                <a:cubicBezTo>
                  <a:pt x="127" y="77"/>
                  <a:pt x="125" y="76"/>
                  <a:pt x="123" y="74"/>
                </a:cubicBezTo>
                <a:close/>
                <a:moveTo>
                  <a:pt x="154" y="120"/>
                </a:moveTo>
                <a:cubicBezTo>
                  <a:pt x="156" y="123"/>
                  <a:pt x="157" y="126"/>
                  <a:pt x="158" y="128"/>
                </a:cubicBezTo>
                <a:cubicBezTo>
                  <a:pt x="165" y="142"/>
                  <a:pt x="167" y="153"/>
                  <a:pt x="162" y="158"/>
                </a:cubicBezTo>
                <a:cubicBezTo>
                  <a:pt x="157" y="164"/>
                  <a:pt x="146" y="163"/>
                  <a:pt x="132" y="158"/>
                </a:cubicBezTo>
                <a:cubicBezTo>
                  <a:pt x="116" y="152"/>
                  <a:pt x="97" y="140"/>
                  <a:pt x="79" y="123"/>
                </a:cubicBezTo>
                <a:cubicBezTo>
                  <a:pt x="60" y="107"/>
                  <a:pt x="47" y="89"/>
                  <a:pt x="39" y="74"/>
                </a:cubicBezTo>
                <a:cubicBezTo>
                  <a:pt x="32" y="60"/>
                  <a:pt x="30" y="49"/>
                  <a:pt x="35" y="44"/>
                </a:cubicBezTo>
                <a:cubicBezTo>
                  <a:pt x="40" y="38"/>
                  <a:pt x="52" y="39"/>
                  <a:pt x="66" y="44"/>
                </a:cubicBezTo>
                <a:cubicBezTo>
                  <a:pt x="74" y="47"/>
                  <a:pt x="82" y="52"/>
                  <a:pt x="91" y="57"/>
                </a:cubicBezTo>
                <a:cubicBezTo>
                  <a:pt x="92" y="55"/>
                  <a:pt x="92" y="53"/>
                  <a:pt x="94" y="51"/>
                </a:cubicBezTo>
                <a:cubicBezTo>
                  <a:pt x="84" y="45"/>
                  <a:pt x="75" y="40"/>
                  <a:pt x="67" y="37"/>
                </a:cubicBezTo>
                <a:cubicBezTo>
                  <a:pt x="48" y="30"/>
                  <a:pt x="32" y="30"/>
                  <a:pt x="24" y="39"/>
                </a:cubicBezTo>
                <a:cubicBezTo>
                  <a:pt x="16" y="48"/>
                  <a:pt x="17" y="64"/>
                  <a:pt x="26" y="82"/>
                </a:cubicBezTo>
                <a:cubicBezTo>
                  <a:pt x="34" y="99"/>
                  <a:pt x="49" y="117"/>
                  <a:pt x="68" y="135"/>
                </a:cubicBezTo>
                <a:cubicBezTo>
                  <a:pt x="87" y="152"/>
                  <a:pt x="107" y="165"/>
                  <a:pt x="125" y="171"/>
                </a:cubicBezTo>
                <a:cubicBezTo>
                  <a:pt x="143" y="178"/>
                  <a:pt x="159" y="178"/>
                  <a:pt x="167" y="169"/>
                </a:cubicBezTo>
                <a:cubicBezTo>
                  <a:pt x="176" y="160"/>
                  <a:pt x="174" y="144"/>
                  <a:pt x="165" y="126"/>
                </a:cubicBezTo>
                <a:cubicBezTo>
                  <a:pt x="164" y="124"/>
                  <a:pt x="162" y="121"/>
                  <a:pt x="160" y="118"/>
                </a:cubicBezTo>
                <a:cubicBezTo>
                  <a:pt x="158" y="119"/>
                  <a:pt x="156" y="120"/>
                  <a:pt x="154" y="1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6" name="Freeform 300"/>
          <p:cNvSpPr>
            <a:spLocks noEditPoints="1"/>
          </p:cNvSpPr>
          <p:nvPr/>
        </p:nvSpPr>
        <p:spPr bwMode="auto">
          <a:xfrm>
            <a:off x="2508250" y="2381250"/>
            <a:ext cx="412750" cy="582613"/>
          </a:xfrm>
          <a:custGeom>
            <a:gdLst>
              <a:gd fmla="*/ 109 w 172" name="T0"/>
              <a:gd fmla="*/ 51 h 242" name="T1"/>
              <a:gd fmla="*/ 116 w 172" name="T2"/>
              <a:gd fmla="*/ 28 h 242" name="T3"/>
              <a:gd fmla="*/ 132 w 172" name="T4"/>
              <a:gd fmla="*/ 67 h 242" name="T5"/>
              <a:gd fmla="*/ 132 w 172" name="T6"/>
              <a:gd fmla="*/ 176 h 242" name="T7"/>
              <a:gd fmla="*/ 116 w 172" name="T8"/>
              <a:gd fmla="*/ 214 h 242" name="T9"/>
              <a:gd fmla="*/ 109 w 172" name="T10"/>
              <a:gd fmla="*/ 191 h 242" name="T11"/>
              <a:gd fmla="*/ 45 w 172" name="T12"/>
              <a:gd fmla="*/ 191 h 242" name="T13"/>
              <a:gd fmla="*/ 38 w 172" name="T14"/>
              <a:gd fmla="*/ 214 h 242" name="T15"/>
              <a:gd fmla="*/ 23 w 172" name="T16"/>
              <a:gd fmla="*/ 176 h 242" name="T17"/>
              <a:gd fmla="*/ 23 w 172" name="T18"/>
              <a:gd fmla="*/ 67 h 242" name="T19"/>
              <a:gd fmla="*/ 38 w 172" name="T20"/>
              <a:gd fmla="*/ 28 h 242" name="T21"/>
              <a:gd fmla="*/ 45 w 172" name="T22"/>
              <a:gd fmla="*/ 51 h 242" name="T23"/>
              <a:gd fmla="*/ 49 w 172" name="T24"/>
              <a:gd fmla="*/ 38 h 242" name="T25"/>
              <a:gd fmla="*/ 106 w 172" name="T26"/>
              <a:gd fmla="*/ 9 h 242" name="T27"/>
              <a:gd fmla="*/ 58 w 172" name="T28"/>
              <a:gd fmla="*/ 0 h 242" name="T29"/>
              <a:gd fmla="*/ 49 w 172" name="T30"/>
              <a:gd fmla="*/ 38 h 242" name="T31"/>
              <a:gd fmla="*/ 49 w 172" name="T32"/>
              <a:gd fmla="*/ 204 h 242" name="T33"/>
              <a:gd fmla="*/ 58 w 172" name="T34"/>
              <a:gd fmla="*/ 242 h 242" name="T35"/>
              <a:gd fmla="*/ 106 w 172" name="T36"/>
              <a:gd fmla="*/ 233 h 242" name="T37"/>
              <a:gd fmla="*/ 68 w 172" name="T38"/>
              <a:gd fmla="*/ 124 h 242" name="T39"/>
              <a:gd fmla="*/ 78 w 172" name="T40"/>
              <a:gd fmla="*/ 127 h 242" name="T41"/>
              <a:gd fmla="*/ 83 w 172" name="T42"/>
              <a:gd fmla="*/ 133 h 242" name="T43"/>
              <a:gd fmla="*/ 82 w 172" name="T44"/>
              <a:gd fmla="*/ 124 h 242" name="T45"/>
              <a:gd fmla="*/ 102 w 172" name="T46"/>
              <a:gd fmla="*/ 102 h 242" name="T47"/>
              <a:gd fmla="*/ 76 w 172" name="T48"/>
              <a:gd fmla="*/ 116 h 242" name="T49"/>
              <a:gd fmla="*/ 49 w 172" name="T50"/>
              <a:gd fmla="*/ 87 h 242" name="T51"/>
              <a:gd fmla="*/ 72 w 172" name="T52"/>
              <a:gd fmla="*/ 120 h 242" name="T53"/>
              <a:gd fmla="*/ 158 w 172" name="T54"/>
              <a:gd fmla="*/ 106 h 242" name="T55"/>
              <a:gd fmla="*/ 172 w 172" name="T56"/>
              <a:gd fmla="*/ 112 h 242" name="T57"/>
              <a:gd fmla="*/ 166 w 172" name="T58"/>
              <a:gd fmla="*/ 139 h 242" name="T59"/>
              <a:gd fmla="*/ 158 w 172" name="T60"/>
              <a:gd fmla="*/ 106 h 242" name="T61"/>
              <a:gd fmla="*/ 77 w 172" name="T62"/>
              <a:gd fmla="*/ 66 h 242" name="T63"/>
              <a:gd fmla="*/ 22 w 172" name="T64"/>
              <a:gd fmla="*/ 121 h 242" name="T65"/>
              <a:gd fmla="*/ 77 w 172" name="T66"/>
              <a:gd fmla="*/ 177 h 242" name="T67"/>
              <a:gd fmla="*/ 133 w 172" name="T68"/>
              <a:gd fmla="*/ 121 h 24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41" w="172">
                <a:moveTo>
                  <a:pt x="77" y="44"/>
                </a:moveTo>
                <a:cubicBezTo>
                  <a:pt x="89" y="44"/>
                  <a:pt x="99" y="46"/>
                  <a:pt x="109" y="5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0" y="64"/>
                  <a:pt x="131" y="65"/>
                  <a:pt x="132" y="67"/>
                </a:cubicBezTo>
                <a:cubicBezTo>
                  <a:pt x="146" y="81"/>
                  <a:pt x="154" y="100"/>
                  <a:pt x="154" y="121"/>
                </a:cubicBezTo>
                <a:cubicBezTo>
                  <a:pt x="154" y="142"/>
                  <a:pt x="146" y="162"/>
                  <a:pt x="132" y="176"/>
                </a:cubicBezTo>
                <a:cubicBezTo>
                  <a:pt x="131" y="177"/>
                  <a:pt x="129" y="178"/>
                  <a:pt x="128" y="179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99" y="196"/>
                  <a:pt x="89" y="198"/>
                  <a:pt x="77" y="198"/>
                </a:cubicBezTo>
                <a:cubicBezTo>
                  <a:pt x="66" y="198"/>
                  <a:pt x="55" y="196"/>
                  <a:pt x="45" y="191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38" y="214"/>
                  <a:pt x="38" y="214"/>
                  <a:pt x="38" y="214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5" y="177"/>
                  <a:pt x="24" y="176"/>
                  <a:pt x="23" y="176"/>
                </a:cubicBezTo>
                <a:cubicBezTo>
                  <a:pt x="9" y="162"/>
                  <a:pt x="0" y="142"/>
                  <a:pt x="0" y="121"/>
                </a:cubicBezTo>
                <a:cubicBezTo>
                  <a:pt x="0" y="100"/>
                  <a:pt x="9" y="81"/>
                  <a:pt x="23" y="67"/>
                </a:cubicBezTo>
                <a:cubicBezTo>
                  <a:pt x="24" y="66"/>
                  <a:pt x="24" y="65"/>
                  <a:pt x="25" y="64"/>
                </a:cubicBezTo>
                <a:cubicBezTo>
                  <a:pt x="38" y="28"/>
                  <a:pt x="38" y="28"/>
                  <a:pt x="3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51"/>
                  <a:pt x="45" y="51"/>
                  <a:pt x="45" y="51"/>
                </a:cubicBezTo>
                <a:cubicBezTo>
                  <a:pt x="55" y="47"/>
                  <a:pt x="66" y="44"/>
                  <a:pt x="77" y="44"/>
                </a:cubicBezTo>
                <a:close/>
                <a:moveTo>
                  <a:pt x="49" y="38"/>
                </a:moveTo>
                <a:cubicBezTo>
                  <a:pt x="106" y="38"/>
                  <a:pt x="106" y="38"/>
                  <a:pt x="106" y="38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1" y="0"/>
                  <a:pt x="9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49" y="4"/>
                  <a:pt x="49" y="9"/>
                </a:cubicBezTo>
                <a:cubicBezTo>
                  <a:pt x="49" y="38"/>
                  <a:pt x="49" y="38"/>
                  <a:pt x="49" y="38"/>
                </a:cubicBezTo>
                <a:close/>
                <a:moveTo>
                  <a:pt x="106" y="204"/>
                </a:moveTo>
                <a:cubicBezTo>
                  <a:pt x="49" y="204"/>
                  <a:pt x="49" y="204"/>
                  <a:pt x="49" y="204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8"/>
                  <a:pt x="53" y="242"/>
                  <a:pt x="58" y="242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101" y="242"/>
                  <a:pt x="106" y="238"/>
                  <a:pt x="106" y="233"/>
                </a:cubicBezTo>
                <a:cubicBezTo>
                  <a:pt x="106" y="204"/>
                  <a:pt x="106" y="204"/>
                  <a:pt x="106" y="204"/>
                </a:cubicBezTo>
                <a:close/>
                <a:moveTo>
                  <a:pt x="68" y="124"/>
                </a:moveTo>
                <a:cubicBezTo>
                  <a:pt x="74" y="130"/>
                  <a:pt x="74" y="130"/>
                  <a:pt x="74" y="130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3"/>
                  <a:pt x="83" y="122"/>
                  <a:pt x="83" y="121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96" y="96"/>
                  <a:pt x="96" y="96"/>
                  <a:pt x="96" y="9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52" y="84"/>
                  <a:pt x="52" y="84"/>
                  <a:pt x="52" y="84"/>
                </a:cubicBezTo>
                <a:cubicBezTo>
                  <a:pt x="49" y="87"/>
                  <a:pt x="49" y="87"/>
                  <a:pt x="49" y="87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68" y="124"/>
                  <a:pt x="68" y="124"/>
                  <a:pt x="68" y="124"/>
                </a:cubicBezTo>
                <a:close/>
                <a:moveTo>
                  <a:pt x="158" y="106"/>
                </a:moveTo>
                <a:cubicBezTo>
                  <a:pt x="166" y="106"/>
                  <a:pt x="166" y="106"/>
                  <a:pt x="166" y="106"/>
                </a:cubicBezTo>
                <a:cubicBezTo>
                  <a:pt x="169" y="106"/>
                  <a:pt x="172" y="109"/>
                  <a:pt x="172" y="112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172" y="136"/>
                  <a:pt x="169" y="139"/>
                  <a:pt x="166" y="139"/>
                </a:cubicBezTo>
                <a:cubicBezTo>
                  <a:pt x="158" y="139"/>
                  <a:pt x="158" y="139"/>
                  <a:pt x="158" y="139"/>
                </a:cubicBezTo>
                <a:cubicBezTo>
                  <a:pt x="158" y="106"/>
                  <a:pt x="158" y="106"/>
                  <a:pt x="158" y="106"/>
                </a:cubicBezTo>
                <a:close/>
                <a:moveTo>
                  <a:pt x="117" y="82"/>
                </a:moveTo>
                <a:cubicBezTo>
                  <a:pt x="107" y="72"/>
                  <a:pt x="93" y="66"/>
                  <a:pt x="77" y="66"/>
                </a:cubicBezTo>
                <a:cubicBezTo>
                  <a:pt x="62" y="66"/>
                  <a:pt x="48" y="72"/>
                  <a:pt x="38" y="82"/>
                </a:cubicBezTo>
                <a:cubicBezTo>
                  <a:pt x="28" y="92"/>
                  <a:pt x="22" y="106"/>
                  <a:pt x="22" y="121"/>
                </a:cubicBezTo>
                <a:cubicBezTo>
                  <a:pt x="22" y="136"/>
                  <a:pt x="28" y="150"/>
                  <a:pt x="38" y="160"/>
                </a:cubicBezTo>
                <a:cubicBezTo>
                  <a:pt x="48" y="170"/>
                  <a:pt x="62" y="177"/>
                  <a:pt x="77" y="177"/>
                </a:cubicBezTo>
                <a:cubicBezTo>
                  <a:pt x="93" y="177"/>
                  <a:pt x="107" y="170"/>
                  <a:pt x="117" y="160"/>
                </a:cubicBezTo>
                <a:cubicBezTo>
                  <a:pt x="127" y="150"/>
                  <a:pt x="133" y="136"/>
                  <a:pt x="133" y="121"/>
                </a:cubicBezTo>
                <a:cubicBezTo>
                  <a:pt x="133" y="106"/>
                  <a:pt x="127" y="92"/>
                  <a:pt x="117" y="8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7" name="Freeform 301"/>
          <p:cNvSpPr>
            <a:spLocks noEditPoints="1"/>
          </p:cNvSpPr>
          <p:nvPr/>
        </p:nvSpPr>
        <p:spPr bwMode="auto">
          <a:xfrm>
            <a:off x="1682750" y="2425700"/>
            <a:ext cx="523875" cy="522288"/>
          </a:xfrm>
          <a:custGeom>
            <a:gdLst>
              <a:gd fmla="*/ 109 w 219" name="T0"/>
              <a:gd fmla="*/ 0 h 218" name="T1"/>
              <a:gd fmla="*/ 219 w 219" name="T2"/>
              <a:gd fmla="*/ 109 h 218" name="T3"/>
              <a:gd fmla="*/ 109 w 219" name="T4"/>
              <a:gd fmla="*/ 218 h 218" name="T5"/>
              <a:gd fmla="*/ 0 w 219" name="T6"/>
              <a:gd fmla="*/ 109 h 218" name="T7"/>
              <a:gd fmla="*/ 109 w 219" name="T8"/>
              <a:gd fmla="*/ 0 h 218" name="T9"/>
              <a:gd fmla="*/ 146 w 219" name="T10"/>
              <a:gd fmla="*/ 52 h 218" name="T11"/>
              <a:gd fmla="*/ 137 w 219" name="T12"/>
              <a:gd fmla="*/ 66 h 218" name="T13"/>
              <a:gd fmla="*/ 145 w 219" name="T14"/>
              <a:gd fmla="*/ 73 h 218" name="T15"/>
              <a:gd fmla="*/ 160 w 219" name="T16"/>
              <a:gd fmla="*/ 109 h 218" name="T17"/>
              <a:gd fmla="*/ 145 w 219" name="T18"/>
              <a:gd fmla="*/ 144 h 218" name="T19"/>
              <a:gd fmla="*/ 110 w 219" name="T20"/>
              <a:gd fmla="*/ 159 h 218" name="T21"/>
              <a:gd fmla="*/ 74 w 219" name="T22"/>
              <a:gd fmla="*/ 144 h 218" name="T23"/>
              <a:gd fmla="*/ 60 w 219" name="T24"/>
              <a:gd fmla="*/ 109 h 218" name="T25"/>
              <a:gd fmla="*/ 74 w 219" name="T26"/>
              <a:gd fmla="*/ 73 h 218" name="T27"/>
              <a:gd fmla="*/ 81 w 219" name="T28"/>
              <a:gd fmla="*/ 67 h 218" name="T29"/>
              <a:gd fmla="*/ 73 w 219" name="T30"/>
              <a:gd fmla="*/ 53 h 218" name="T31"/>
              <a:gd fmla="*/ 62 w 219" name="T32"/>
              <a:gd fmla="*/ 61 h 218" name="T33"/>
              <a:gd fmla="*/ 43 w 219" name="T34"/>
              <a:gd fmla="*/ 109 h 218" name="T35"/>
              <a:gd fmla="*/ 62 w 219" name="T36"/>
              <a:gd fmla="*/ 156 h 218" name="T37"/>
              <a:gd fmla="*/ 110 w 219" name="T38"/>
              <a:gd fmla="*/ 176 h 218" name="T39"/>
              <a:gd fmla="*/ 157 w 219" name="T40"/>
              <a:gd fmla="*/ 156 h 218" name="T41"/>
              <a:gd fmla="*/ 177 w 219" name="T42"/>
              <a:gd fmla="*/ 109 h 218" name="T43"/>
              <a:gd fmla="*/ 157 w 219" name="T44"/>
              <a:gd fmla="*/ 61 h 218" name="T45"/>
              <a:gd fmla="*/ 146 w 219" name="T46"/>
              <a:gd fmla="*/ 52 h 218" name="T47"/>
              <a:gd fmla="*/ 100 w 219" name="T48"/>
              <a:gd fmla="*/ 15 h 218" name="T49"/>
              <a:gd fmla="*/ 100 w 219" name="T50"/>
              <a:gd fmla="*/ 98 h 218" name="T51"/>
              <a:gd fmla="*/ 118 w 219" name="T52"/>
              <a:gd fmla="*/ 98 h 218" name="T53"/>
              <a:gd fmla="*/ 118 w 219" name="T54"/>
              <a:gd fmla="*/ 15 h 218" name="T55"/>
              <a:gd fmla="*/ 100 w 219" name="T56"/>
              <a:gd fmla="*/ 15 h 21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8" w="219">
                <a:moveTo>
                  <a:pt x="109" y="0"/>
                </a:moveTo>
                <a:cubicBezTo>
                  <a:pt x="170" y="0"/>
                  <a:pt x="219" y="49"/>
                  <a:pt x="219" y="109"/>
                </a:cubicBezTo>
                <a:cubicBezTo>
                  <a:pt x="219" y="169"/>
                  <a:pt x="170" y="218"/>
                  <a:pt x="109" y="218"/>
                </a:cubicBezTo>
                <a:cubicBezTo>
                  <a:pt x="49" y="218"/>
                  <a:pt x="0" y="169"/>
                  <a:pt x="0" y="109"/>
                </a:cubicBezTo>
                <a:cubicBezTo>
                  <a:pt x="0" y="49"/>
                  <a:pt x="49" y="0"/>
                  <a:pt x="109" y="0"/>
                </a:cubicBezTo>
                <a:close/>
                <a:moveTo>
                  <a:pt x="146" y="52"/>
                </a:moveTo>
                <a:cubicBezTo>
                  <a:pt x="137" y="66"/>
                  <a:pt x="137" y="66"/>
                  <a:pt x="137" y="66"/>
                </a:cubicBezTo>
                <a:cubicBezTo>
                  <a:pt x="140" y="68"/>
                  <a:pt x="143" y="71"/>
                  <a:pt x="145" y="73"/>
                </a:cubicBezTo>
                <a:cubicBezTo>
                  <a:pt x="154" y="82"/>
                  <a:pt x="160" y="95"/>
                  <a:pt x="160" y="109"/>
                </a:cubicBezTo>
                <a:cubicBezTo>
                  <a:pt x="160" y="122"/>
                  <a:pt x="154" y="135"/>
                  <a:pt x="145" y="144"/>
                </a:cubicBezTo>
                <a:cubicBezTo>
                  <a:pt x="136" y="153"/>
                  <a:pt x="124" y="159"/>
                  <a:pt x="110" y="159"/>
                </a:cubicBezTo>
                <a:cubicBezTo>
                  <a:pt x="96" y="159"/>
                  <a:pt x="83" y="153"/>
                  <a:pt x="74" y="144"/>
                </a:cubicBezTo>
                <a:cubicBezTo>
                  <a:pt x="65" y="135"/>
                  <a:pt x="60" y="122"/>
                  <a:pt x="60" y="109"/>
                </a:cubicBezTo>
                <a:cubicBezTo>
                  <a:pt x="60" y="95"/>
                  <a:pt x="65" y="82"/>
                  <a:pt x="74" y="73"/>
                </a:cubicBezTo>
                <a:cubicBezTo>
                  <a:pt x="76" y="71"/>
                  <a:pt x="79" y="69"/>
                  <a:pt x="81" y="67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55"/>
                  <a:pt x="65" y="58"/>
                  <a:pt x="62" y="61"/>
                </a:cubicBezTo>
                <a:cubicBezTo>
                  <a:pt x="50" y="73"/>
                  <a:pt x="43" y="90"/>
                  <a:pt x="43" y="109"/>
                </a:cubicBezTo>
                <a:cubicBezTo>
                  <a:pt x="43" y="127"/>
                  <a:pt x="50" y="144"/>
                  <a:pt x="62" y="156"/>
                </a:cubicBezTo>
                <a:cubicBezTo>
                  <a:pt x="74" y="168"/>
                  <a:pt x="91" y="176"/>
                  <a:pt x="110" y="176"/>
                </a:cubicBezTo>
                <a:cubicBezTo>
                  <a:pt x="128" y="176"/>
                  <a:pt x="145" y="168"/>
                  <a:pt x="157" y="156"/>
                </a:cubicBezTo>
                <a:cubicBezTo>
                  <a:pt x="170" y="144"/>
                  <a:pt x="177" y="127"/>
                  <a:pt x="177" y="109"/>
                </a:cubicBezTo>
                <a:cubicBezTo>
                  <a:pt x="177" y="90"/>
                  <a:pt x="170" y="73"/>
                  <a:pt x="157" y="61"/>
                </a:cubicBezTo>
                <a:cubicBezTo>
                  <a:pt x="154" y="57"/>
                  <a:pt x="150" y="54"/>
                  <a:pt x="146" y="52"/>
                </a:cubicBezTo>
                <a:close/>
                <a:moveTo>
                  <a:pt x="100" y="15"/>
                </a:moveTo>
                <a:cubicBezTo>
                  <a:pt x="100" y="98"/>
                  <a:pt x="100" y="98"/>
                  <a:pt x="100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8" y="15"/>
                  <a:pt x="118" y="15"/>
                  <a:pt x="118" y="15"/>
                </a:cubicBezTo>
                <a:lnTo>
                  <a:pt x="100" y="1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8" name="Freeform 302"/>
          <p:cNvSpPr>
            <a:spLocks noEditPoints="1"/>
          </p:cNvSpPr>
          <p:nvPr/>
        </p:nvSpPr>
        <p:spPr bwMode="auto">
          <a:xfrm>
            <a:off x="4740275" y="2401888"/>
            <a:ext cx="363538" cy="561975"/>
          </a:xfrm>
          <a:custGeom>
            <a:gdLst>
              <a:gd fmla="*/ 136 w 151" name="T0"/>
              <a:gd fmla="*/ 83 h 235" name="T1"/>
              <a:gd fmla="*/ 127 w 151" name="T2"/>
              <a:gd fmla="*/ 124 h 235" name="T3"/>
              <a:gd fmla="*/ 14 w 151" name="T4"/>
              <a:gd fmla="*/ 114 h 235" name="T5"/>
              <a:gd fmla="*/ 14 w 151" name="T6"/>
              <a:gd fmla="*/ 81 h 235" name="T7"/>
              <a:gd fmla="*/ 67 w 151" name="T8"/>
              <a:gd fmla="*/ 73 h 235" name="T9"/>
              <a:gd fmla="*/ 133 w 151" name="T10"/>
              <a:gd fmla="*/ 73 h 235" name="T11"/>
              <a:gd fmla="*/ 151 w 151" name="T12"/>
              <a:gd fmla="*/ 24 h 235" name="T13"/>
              <a:gd fmla="*/ 132 w 151" name="T14"/>
              <a:gd fmla="*/ 39 h 235" name="T15"/>
              <a:gd fmla="*/ 34 w 151" name="T16"/>
              <a:gd fmla="*/ 0 h 235" name="T17"/>
              <a:gd fmla="*/ 4 w 151" name="T18"/>
              <a:gd fmla="*/ 24 h 235" name="T19"/>
              <a:gd fmla="*/ 6 w 151" name="T20"/>
              <a:gd fmla="*/ 60 h 235" name="T21"/>
              <a:gd fmla="*/ 67 w 151" name="T22"/>
              <a:gd fmla="*/ 73 h 235" name="T23"/>
              <a:gd fmla="*/ 46 w 151" name="T24"/>
              <a:gd fmla="*/ 130 h 235" name="T25"/>
              <a:gd fmla="*/ 40 w 151" name="T26"/>
              <a:gd fmla="*/ 156 h 235" name="T27"/>
              <a:gd fmla="*/ 24 w 151" name="T28"/>
              <a:gd fmla="*/ 130 h 235" name="T29"/>
              <a:gd fmla="*/ 30 w 151" name="T30"/>
              <a:gd fmla="*/ 156 h 235" name="T31"/>
              <a:gd fmla="*/ 24 w 151" name="T32"/>
              <a:gd fmla="*/ 130 h 235" name="T33"/>
              <a:gd fmla="*/ 63 w 151" name="T34"/>
              <a:gd fmla="*/ 130 h 235" name="T35"/>
              <a:gd fmla="*/ 56 w 151" name="T36"/>
              <a:gd fmla="*/ 156 h 235" name="T37"/>
              <a:gd fmla="*/ 72 w 151" name="T38"/>
              <a:gd fmla="*/ 130 h 235" name="T39"/>
              <a:gd fmla="*/ 79 w 151" name="T40"/>
              <a:gd fmla="*/ 156 h 235" name="T41"/>
              <a:gd fmla="*/ 72 w 151" name="T42"/>
              <a:gd fmla="*/ 130 h 235" name="T43"/>
              <a:gd fmla="*/ 95 w 151" name="T44"/>
              <a:gd fmla="*/ 130 h 235" name="T45"/>
              <a:gd fmla="*/ 89 w 151" name="T46"/>
              <a:gd fmla="*/ 156 h 235" name="T47"/>
              <a:gd fmla="*/ 105 w 151" name="T48"/>
              <a:gd fmla="*/ 130 h 235" name="T49"/>
              <a:gd fmla="*/ 112 w 151" name="T50"/>
              <a:gd fmla="*/ 156 h 235" name="T51"/>
              <a:gd fmla="*/ 105 w 151" name="T52"/>
              <a:gd fmla="*/ 130 h 235" name="T53"/>
              <a:gd fmla="*/ 128 w 151" name="T54"/>
              <a:gd fmla="*/ 130 h 235" name="T55"/>
              <a:gd fmla="*/ 121 w 151" name="T56"/>
              <a:gd fmla="*/ 156 h 235" name="T57"/>
              <a:gd fmla="*/ 23 w 151" name="T58"/>
              <a:gd fmla="*/ 222 h 235" name="T59"/>
              <a:gd fmla="*/ 125 w 151" name="T60"/>
              <a:gd fmla="*/ 235 h 235" name="T61"/>
              <a:gd fmla="*/ 23 w 151" name="T62"/>
              <a:gd fmla="*/ 222 h 235" name="T63"/>
              <a:gd fmla="*/ 127 w 151" name="T64"/>
              <a:gd fmla="*/ 162 h 235" name="T65"/>
              <a:gd fmla="*/ 136 w 151" name="T66"/>
              <a:gd fmla="*/ 203 h 235" name="T67"/>
              <a:gd fmla="*/ 23 w 151" name="T68"/>
              <a:gd fmla="*/ 212 h 235" name="T69"/>
              <a:gd fmla="*/ 14 w 151" name="T70"/>
              <a:gd fmla="*/ 171 h 235" name="T71"/>
              <a:gd fmla="*/ 82 w 151" name="T72"/>
              <a:gd fmla="*/ 172 h 235" name="T73"/>
              <a:gd fmla="*/ 120 w 151" name="T74"/>
              <a:gd fmla="*/ 188 h 235" name="T75"/>
              <a:gd fmla="*/ 82 w 151" name="T76"/>
              <a:gd fmla="*/ 172 h 23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35" w="151">
                <a:moveTo>
                  <a:pt x="136" y="81"/>
                </a:moveTo>
                <a:cubicBezTo>
                  <a:pt x="136" y="82"/>
                  <a:pt x="136" y="82"/>
                  <a:pt x="136" y="83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6" y="120"/>
                  <a:pt x="132" y="124"/>
                  <a:pt x="127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18" y="124"/>
                  <a:pt x="14" y="120"/>
                  <a:pt x="14" y="114"/>
                </a:cubicBezTo>
                <a:cubicBezTo>
                  <a:pt x="14" y="83"/>
                  <a:pt x="14" y="83"/>
                  <a:pt x="14" y="83"/>
                </a:cubicBezTo>
                <a:cubicBezTo>
                  <a:pt x="14" y="82"/>
                  <a:pt x="14" y="82"/>
                  <a:pt x="14" y="81"/>
                </a:cubicBezTo>
                <a:cubicBezTo>
                  <a:pt x="136" y="81"/>
                  <a:pt x="136" y="81"/>
                  <a:pt x="136" y="81"/>
                </a:cubicBezTo>
                <a:close/>
                <a:moveTo>
                  <a:pt x="67" y="73"/>
                </a:moveTo>
                <a:cubicBezTo>
                  <a:pt x="83" y="73"/>
                  <a:pt x="83" y="73"/>
                  <a:pt x="8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30" y="28"/>
                  <a:pt x="129" y="14"/>
                  <a:pt x="11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14"/>
                  <a:pt x="21" y="28"/>
                  <a:pt x="19" y="39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6" y="60"/>
                  <a:pt x="6" y="60"/>
                  <a:pt x="6" y="60"/>
                </a:cubicBezTo>
                <a:cubicBezTo>
                  <a:pt x="18" y="73"/>
                  <a:pt x="18" y="73"/>
                  <a:pt x="18" y="73"/>
                </a:cubicBezTo>
                <a:cubicBezTo>
                  <a:pt x="67" y="73"/>
                  <a:pt x="67" y="73"/>
                  <a:pt x="67" y="73"/>
                </a:cubicBezTo>
                <a:close/>
                <a:moveTo>
                  <a:pt x="40" y="130"/>
                </a:moveTo>
                <a:cubicBezTo>
                  <a:pt x="42" y="130"/>
                  <a:pt x="44" y="130"/>
                  <a:pt x="46" y="130"/>
                </a:cubicBezTo>
                <a:cubicBezTo>
                  <a:pt x="46" y="139"/>
                  <a:pt x="46" y="147"/>
                  <a:pt x="46" y="156"/>
                </a:cubicBezTo>
                <a:cubicBezTo>
                  <a:pt x="44" y="156"/>
                  <a:pt x="42" y="156"/>
                  <a:pt x="40" y="156"/>
                </a:cubicBezTo>
                <a:cubicBezTo>
                  <a:pt x="40" y="147"/>
                  <a:pt x="40" y="139"/>
                  <a:pt x="40" y="130"/>
                </a:cubicBezTo>
                <a:close/>
                <a:moveTo>
                  <a:pt x="24" y="130"/>
                </a:moveTo>
                <a:cubicBezTo>
                  <a:pt x="30" y="130"/>
                  <a:pt x="30" y="130"/>
                  <a:pt x="30" y="130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30"/>
                  <a:pt x="24" y="130"/>
                  <a:pt x="24" y="130"/>
                </a:cubicBezTo>
                <a:close/>
                <a:moveTo>
                  <a:pt x="56" y="130"/>
                </a:moveTo>
                <a:cubicBezTo>
                  <a:pt x="58" y="130"/>
                  <a:pt x="61" y="130"/>
                  <a:pt x="63" y="130"/>
                </a:cubicBezTo>
                <a:cubicBezTo>
                  <a:pt x="63" y="139"/>
                  <a:pt x="63" y="147"/>
                  <a:pt x="63" y="156"/>
                </a:cubicBezTo>
                <a:cubicBezTo>
                  <a:pt x="61" y="156"/>
                  <a:pt x="58" y="156"/>
                  <a:pt x="56" y="156"/>
                </a:cubicBezTo>
                <a:cubicBezTo>
                  <a:pt x="56" y="147"/>
                  <a:pt x="56" y="139"/>
                  <a:pt x="56" y="130"/>
                </a:cubicBezTo>
                <a:close/>
                <a:moveTo>
                  <a:pt x="72" y="130"/>
                </a:moveTo>
                <a:cubicBezTo>
                  <a:pt x="75" y="130"/>
                  <a:pt x="77" y="130"/>
                  <a:pt x="79" y="130"/>
                </a:cubicBezTo>
                <a:cubicBezTo>
                  <a:pt x="79" y="139"/>
                  <a:pt x="79" y="147"/>
                  <a:pt x="79" y="156"/>
                </a:cubicBezTo>
                <a:cubicBezTo>
                  <a:pt x="77" y="156"/>
                  <a:pt x="75" y="156"/>
                  <a:pt x="72" y="156"/>
                </a:cubicBezTo>
                <a:cubicBezTo>
                  <a:pt x="72" y="147"/>
                  <a:pt x="72" y="139"/>
                  <a:pt x="72" y="130"/>
                </a:cubicBezTo>
                <a:close/>
                <a:moveTo>
                  <a:pt x="89" y="130"/>
                </a:moveTo>
                <a:cubicBezTo>
                  <a:pt x="91" y="130"/>
                  <a:pt x="93" y="130"/>
                  <a:pt x="95" y="130"/>
                </a:cubicBezTo>
                <a:cubicBezTo>
                  <a:pt x="95" y="139"/>
                  <a:pt x="95" y="147"/>
                  <a:pt x="95" y="156"/>
                </a:cubicBezTo>
                <a:cubicBezTo>
                  <a:pt x="93" y="156"/>
                  <a:pt x="91" y="156"/>
                  <a:pt x="89" y="156"/>
                </a:cubicBezTo>
                <a:cubicBezTo>
                  <a:pt x="89" y="147"/>
                  <a:pt x="89" y="139"/>
                  <a:pt x="89" y="130"/>
                </a:cubicBezTo>
                <a:close/>
                <a:moveTo>
                  <a:pt x="105" y="130"/>
                </a:moveTo>
                <a:cubicBezTo>
                  <a:pt x="107" y="130"/>
                  <a:pt x="109" y="130"/>
                  <a:pt x="112" y="130"/>
                </a:cubicBezTo>
                <a:cubicBezTo>
                  <a:pt x="112" y="139"/>
                  <a:pt x="112" y="147"/>
                  <a:pt x="112" y="156"/>
                </a:cubicBezTo>
                <a:cubicBezTo>
                  <a:pt x="109" y="156"/>
                  <a:pt x="107" y="156"/>
                  <a:pt x="105" y="156"/>
                </a:cubicBezTo>
                <a:cubicBezTo>
                  <a:pt x="105" y="147"/>
                  <a:pt x="105" y="139"/>
                  <a:pt x="105" y="130"/>
                </a:cubicBezTo>
                <a:close/>
                <a:moveTo>
                  <a:pt x="121" y="130"/>
                </a:moveTo>
                <a:cubicBezTo>
                  <a:pt x="128" y="130"/>
                  <a:pt x="128" y="130"/>
                  <a:pt x="128" y="130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30"/>
                  <a:pt x="121" y="130"/>
                  <a:pt x="121" y="130"/>
                </a:cubicBezTo>
                <a:close/>
                <a:moveTo>
                  <a:pt x="23" y="222"/>
                </a:moveTo>
                <a:cubicBezTo>
                  <a:pt x="125" y="222"/>
                  <a:pt x="125" y="222"/>
                  <a:pt x="125" y="222"/>
                </a:cubicBezTo>
                <a:cubicBezTo>
                  <a:pt x="125" y="235"/>
                  <a:pt x="125" y="235"/>
                  <a:pt x="125" y="235"/>
                </a:cubicBezTo>
                <a:cubicBezTo>
                  <a:pt x="23" y="235"/>
                  <a:pt x="23" y="235"/>
                  <a:pt x="23" y="235"/>
                </a:cubicBezTo>
                <a:cubicBezTo>
                  <a:pt x="23" y="222"/>
                  <a:pt x="23" y="222"/>
                  <a:pt x="23" y="222"/>
                </a:cubicBezTo>
                <a:close/>
                <a:moveTo>
                  <a:pt x="23" y="162"/>
                </a:moveTo>
                <a:cubicBezTo>
                  <a:pt x="127" y="162"/>
                  <a:pt x="127" y="162"/>
                  <a:pt x="127" y="162"/>
                </a:cubicBezTo>
                <a:cubicBezTo>
                  <a:pt x="132" y="162"/>
                  <a:pt x="136" y="166"/>
                  <a:pt x="136" y="171"/>
                </a:cubicBezTo>
                <a:cubicBezTo>
                  <a:pt x="136" y="203"/>
                  <a:pt x="136" y="203"/>
                  <a:pt x="136" y="203"/>
                </a:cubicBezTo>
                <a:cubicBezTo>
                  <a:pt x="136" y="208"/>
                  <a:pt x="132" y="212"/>
                  <a:pt x="127" y="212"/>
                </a:cubicBezTo>
                <a:cubicBezTo>
                  <a:pt x="23" y="212"/>
                  <a:pt x="23" y="212"/>
                  <a:pt x="23" y="212"/>
                </a:cubicBezTo>
                <a:cubicBezTo>
                  <a:pt x="18" y="212"/>
                  <a:pt x="14" y="208"/>
                  <a:pt x="14" y="203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4" y="166"/>
                  <a:pt x="18" y="162"/>
                  <a:pt x="23" y="162"/>
                </a:cubicBezTo>
                <a:close/>
                <a:moveTo>
                  <a:pt x="82" y="172"/>
                </a:moveTo>
                <a:cubicBezTo>
                  <a:pt x="82" y="188"/>
                  <a:pt x="82" y="188"/>
                  <a:pt x="82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0" y="172"/>
                  <a:pt x="120" y="172"/>
                  <a:pt x="120" y="172"/>
                </a:cubicBezTo>
                <a:lnTo>
                  <a:pt x="82" y="17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9" name="Freeform 356"/>
          <p:cNvSpPr>
            <a:spLocks noEditPoints="1"/>
          </p:cNvSpPr>
          <p:nvPr/>
        </p:nvSpPr>
        <p:spPr bwMode="auto">
          <a:xfrm>
            <a:off x="6226175" y="3862388"/>
            <a:ext cx="344488" cy="542925"/>
          </a:xfrm>
          <a:custGeom>
            <a:gdLst>
              <a:gd fmla="*/ 107 w 126" name="T0"/>
              <a:gd fmla="*/ 19 h 199" name="T1"/>
              <a:gd fmla="*/ 117 w 126" name="T2"/>
              <a:gd fmla="*/ 95 h 199" name="T3"/>
              <a:gd fmla="*/ 97 w 126" name="T4"/>
              <a:gd fmla="*/ 123 h 199" name="T5"/>
              <a:gd fmla="*/ 104 w 126" name="T6"/>
              <a:gd fmla="*/ 122 h 199" name="T7"/>
              <a:gd fmla="*/ 108 w 126" name="T8"/>
              <a:gd fmla="*/ 137 h 199" name="T9"/>
              <a:gd fmla="*/ 105 w 126" name="T10"/>
              <a:gd fmla="*/ 149 h 199" name="T11"/>
              <a:gd fmla="*/ 108 w 126" name="T12"/>
              <a:gd fmla="*/ 161 h 199" name="T13"/>
              <a:gd fmla="*/ 104 w 126" name="T14"/>
              <a:gd fmla="*/ 175 h 199" name="T15"/>
              <a:gd fmla="*/ 29 w 126" name="T16"/>
              <a:gd fmla="*/ 181 h 199" name="T17"/>
              <a:gd fmla="*/ 22 w 126" name="T18"/>
              <a:gd fmla="*/ 177 h 199" name="T19"/>
              <a:gd fmla="*/ 22 w 126" name="T20"/>
              <a:gd fmla="*/ 156 h 199" name="T21"/>
              <a:gd fmla="*/ 22 w 126" name="T22"/>
              <a:gd fmla="*/ 153 h 199" name="T23"/>
              <a:gd fmla="*/ 22 w 126" name="T24"/>
              <a:gd fmla="*/ 132 h 199" name="T25"/>
              <a:gd fmla="*/ 28 w 126" name="T26"/>
              <a:gd fmla="*/ 129 h 199" name="T27"/>
              <a:gd fmla="*/ 31 w 126" name="T28"/>
              <a:gd fmla="*/ 117 h 199" name="T29"/>
              <a:gd fmla="*/ 0 w 126" name="T30"/>
              <a:gd fmla="*/ 63 h 199" name="T31"/>
              <a:gd fmla="*/ 63 w 126" name="T32"/>
              <a:gd fmla="*/ 0 h 199" name="T33"/>
              <a:gd fmla="*/ 52 w 126" name="T34"/>
              <a:gd fmla="*/ 76 h 199" name="T35"/>
              <a:gd fmla="*/ 57 w 126" name="T36"/>
              <a:gd fmla="*/ 73 h 199" name="T37"/>
              <a:gd fmla="*/ 63 w 126" name="T38"/>
              <a:gd fmla="*/ 76 h 199" name="T39"/>
              <a:gd fmla="*/ 68 w 126" name="T40"/>
              <a:gd fmla="*/ 73 h 199" name="T41"/>
              <a:gd fmla="*/ 74 w 126" name="T42"/>
              <a:gd fmla="*/ 76 h 199" name="T43"/>
              <a:gd fmla="*/ 81 w 126" name="T44"/>
              <a:gd fmla="*/ 71 h 199" name="T45"/>
              <a:gd fmla="*/ 73 w 126" name="T46"/>
              <a:gd fmla="*/ 96 h 199" name="T47"/>
              <a:gd fmla="*/ 84 w 126" name="T48"/>
              <a:gd fmla="*/ 124 h 199" name="T49"/>
              <a:gd fmla="*/ 84 w 126" name="T50"/>
              <a:gd fmla="*/ 109 h 199" name="T51"/>
              <a:gd fmla="*/ 106 w 126" name="T52"/>
              <a:gd fmla="*/ 88 h 199" name="T53"/>
              <a:gd fmla="*/ 98 w 126" name="T54"/>
              <a:gd fmla="*/ 28 h 199" name="T55"/>
              <a:gd fmla="*/ 28 w 126" name="T56"/>
              <a:gd fmla="*/ 28 h 199" name="T57"/>
              <a:gd fmla="*/ 20 w 126" name="T58"/>
              <a:gd fmla="*/ 89 h 199" name="T59"/>
              <a:gd fmla="*/ 44 w 126" name="T60"/>
              <a:gd fmla="*/ 109 h 199" name="T61"/>
              <a:gd fmla="*/ 44 w 126" name="T62"/>
              <a:gd fmla="*/ 125 h 199" name="T63"/>
              <a:gd fmla="*/ 55 w 126" name="T64"/>
              <a:gd fmla="*/ 96 h 199" name="T65"/>
              <a:gd fmla="*/ 47 w 126" name="T66"/>
              <a:gd fmla="*/ 71 h 199" name="T67"/>
              <a:gd fmla="*/ 76 w 126" name="T68"/>
              <a:gd fmla="*/ 79 h 199" name="T69"/>
              <a:gd fmla="*/ 68 w 126" name="T70"/>
              <a:gd fmla="*/ 78 h 199" name="T71"/>
              <a:gd fmla="*/ 57 w 126" name="T72"/>
              <a:gd fmla="*/ 78 h 199" name="T73"/>
              <a:gd fmla="*/ 52 w 126" name="T74"/>
              <a:gd fmla="*/ 79 h 199" name="T75"/>
              <a:gd fmla="*/ 61 w 126" name="T76"/>
              <a:gd fmla="*/ 94 h 199" name="T77"/>
              <a:gd fmla="*/ 61 w 126" name="T78"/>
              <a:gd fmla="*/ 125 h 199" name="T79"/>
              <a:gd fmla="*/ 66 w 126" name="T80"/>
              <a:gd fmla="*/ 95 h 199" name="T81"/>
              <a:gd fmla="*/ 67 w 126" name="T82"/>
              <a:gd fmla="*/ 93 h 199" name="T83"/>
              <a:gd fmla="*/ 82 w 126" name="T84"/>
              <a:gd fmla="*/ 180 h 199" name="T85"/>
              <a:gd fmla="*/ 64 w 126" name="T86"/>
              <a:gd fmla="*/ 199 h 199" name="T87"/>
              <a:gd fmla="*/ 82 w 126" name="T88"/>
              <a:gd fmla="*/ 180 h 199" name="T89"/>
              <a:gd fmla="*/ 33 w 126" name="T90"/>
              <a:gd fmla="*/ 165 h 199" name="T91"/>
              <a:gd fmla="*/ 33 w 126" name="T92"/>
              <a:gd fmla="*/ 168 h 199" name="T93"/>
              <a:gd fmla="*/ 95 w 126" name="T94"/>
              <a:gd fmla="*/ 161 h 199" name="T95"/>
              <a:gd fmla="*/ 95 w 126" name="T96"/>
              <a:gd fmla="*/ 136 h 199" name="T97"/>
              <a:gd fmla="*/ 33 w 126" name="T98"/>
              <a:gd fmla="*/ 143 h 199" name="T99"/>
              <a:gd fmla="*/ 95 w 126" name="T100"/>
              <a:gd fmla="*/ 139 h 199" name="T101"/>
              <a:gd fmla="*/ 95 w 126" name="T102"/>
              <a:gd fmla="*/ 136 h 19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99" w="125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0" name="Freeform 357"/>
          <p:cNvSpPr>
            <a:spLocks noEditPoints="1"/>
          </p:cNvSpPr>
          <p:nvPr/>
        </p:nvSpPr>
        <p:spPr bwMode="auto">
          <a:xfrm>
            <a:off x="6149975" y="4664075"/>
            <a:ext cx="547688" cy="401638"/>
          </a:xfrm>
          <a:custGeom>
            <a:gdLst>
              <a:gd fmla="*/ 79 w 200" name="T0"/>
              <a:gd fmla="*/ 80 h 147" name="T1"/>
              <a:gd fmla="*/ 155 w 200" name="T2"/>
              <a:gd fmla="*/ 42 h 147" name="T3"/>
              <a:gd fmla="*/ 181 w 200" name="T4"/>
              <a:gd fmla="*/ 49 h 147" name="T5"/>
              <a:gd fmla="*/ 161 w 200" name="T6"/>
              <a:gd fmla="*/ 62 h 147" name="T7"/>
              <a:gd fmla="*/ 145 w 200" name="T8"/>
              <a:gd fmla="*/ 54 h 147" name="T9"/>
              <a:gd fmla="*/ 155 w 200" name="T10"/>
              <a:gd fmla="*/ 42 h 147" name="T11"/>
              <a:gd fmla="*/ 173 w 200" name="T12"/>
              <a:gd fmla="*/ 26 h 147" name="T13"/>
              <a:gd fmla="*/ 173 w 200" name="T14"/>
              <a:gd fmla="*/ 31 h 147" name="T15"/>
              <a:gd fmla="*/ 167 w 200" name="T16"/>
              <a:gd fmla="*/ 31 h 147" name="T17"/>
              <a:gd fmla="*/ 167 w 200" name="T18"/>
              <a:gd fmla="*/ 26 h 147" name="T19"/>
              <a:gd fmla="*/ 179 w 200" name="T20"/>
              <a:gd fmla="*/ 120 h 147" name="T21"/>
              <a:gd fmla="*/ 170 w 200" name="T22"/>
              <a:gd fmla="*/ 112 h 147" name="T23"/>
              <a:gd fmla="*/ 170 w 200" name="T24"/>
              <a:gd fmla="*/ 104 h 147" name="T25"/>
              <a:gd fmla="*/ 6 w 200" name="T26"/>
              <a:gd fmla="*/ 0 h 147" name="T27"/>
              <a:gd fmla="*/ 0 w 200" name="T28"/>
              <a:gd fmla="*/ 140 h 147" name="T29"/>
              <a:gd fmla="*/ 194 w 200" name="T30"/>
              <a:gd fmla="*/ 147 h 147" name="T31"/>
              <a:gd fmla="*/ 200 w 200" name="T32"/>
              <a:gd fmla="*/ 6 h 147" name="T33"/>
              <a:gd fmla="*/ 6 w 200" name="T34"/>
              <a:gd fmla="*/ 0 h 147" name="T35"/>
              <a:gd fmla="*/ 12 w 200" name="T36"/>
              <a:gd fmla="*/ 134 h 147" name="T37"/>
              <a:gd fmla="*/ 79 w 200" name="T38"/>
              <a:gd fmla="*/ 13 h 147" name="T39"/>
              <a:gd fmla="*/ 138 w 200" name="T40"/>
              <a:gd fmla="*/ 73 h 147" name="T41"/>
              <a:gd fmla="*/ 127 w 200" name="T42"/>
              <a:gd fmla="*/ 57 h 147" name="T43"/>
              <a:gd fmla="*/ 118 w 200" name="T44"/>
              <a:gd fmla="*/ 83 h 147" name="T45"/>
              <a:gd fmla="*/ 96 w 200" name="T46"/>
              <a:gd fmla="*/ 113 h 147" name="T47"/>
              <a:gd fmla="*/ 85 w 200" name="T48"/>
              <a:gd fmla="*/ 102 h 147" name="T49"/>
              <a:gd fmla="*/ 114 w 200" name="T50"/>
              <a:gd fmla="*/ 80 h 147" name="T51"/>
              <a:gd fmla="*/ 122 w 200" name="T52"/>
              <a:gd fmla="*/ 58 h 147" name="T53"/>
              <a:gd fmla="*/ 79 w 200" name="T54"/>
              <a:gd fmla="*/ 13 h 147" name="T55"/>
              <a:gd fmla="*/ 52 w 200" name="T56"/>
              <a:gd fmla="*/ 73 h 147" name="T57"/>
              <a:gd fmla="*/ 54 w 200" name="T58"/>
              <a:gd fmla="*/ 73 h 147" name="T59"/>
              <a:gd fmla="*/ 87 w 200" name="T60"/>
              <a:gd fmla="*/ 51 h 147" name="T61"/>
              <a:gd fmla="*/ 78 w 200" name="T62"/>
              <a:gd fmla="*/ 24 h 147" name="T63"/>
              <a:gd fmla="*/ 30 w 200" name="T64"/>
              <a:gd fmla="*/ 74 h 147" name="T65"/>
              <a:gd fmla="*/ 46 w 200" name="T66"/>
              <a:gd fmla="*/ 40 h 147" name="T67"/>
              <a:gd fmla="*/ 94 w 200" name="T68"/>
              <a:gd fmla="*/ 27 h 147" name="T69"/>
              <a:gd fmla="*/ 49 w 200" name="T70"/>
              <a:gd fmla="*/ 44 h 147" name="T71"/>
              <a:gd fmla="*/ 40 w 200" name="T72"/>
              <a:gd fmla="*/ 74 h 147" name="T73"/>
              <a:gd fmla="*/ 78 w 200" name="T74"/>
              <a:gd fmla="*/ 34 h 147" name="T75"/>
              <a:gd fmla="*/ 78 w 200" name="T76"/>
              <a:gd fmla="*/ 32 h 147" name="T77"/>
              <a:gd fmla="*/ 45 w 200" name="T78"/>
              <a:gd fmla="*/ 73 h 147" name="T79"/>
              <a:gd fmla="*/ 47 w 200" name="T80"/>
              <a:gd fmla="*/ 73 h 147" name="T81"/>
              <a:gd fmla="*/ 89 w 200" name="T82"/>
              <a:gd fmla="*/ 44 h 147" name="T83"/>
              <a:gd fmla="*/ 79 w 200" name="T84"/>
              <a:gd fmla="*/ 54 h 147" name="T85"/>
              <a:gd fmla="*/ 98 w 200" name="T86"/>
              <a:gd fmla="*/ 73 h 14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7" w="200">
                <a:moveTo>
                  <a:pt x="79" y="66"/>
                </a:moveTo>
                <a:cubicBezTo>
                  <a:pt x="82" y="66"/>
                  <a:pt x="85" y="69"/>
                  <a:pt x="85" y="73"/>
                </a:cubicBezTo>
                <a:cubicBezTo>
                  <a:pt x="85" y="77"/>
                  <a:pt x="82" y="80"/>
                  <a:pt x="79" y="80"/>
                </a:cubicBezTo>
                <a:cubicBezTo>
                  <a:pt x="75" y="80"/>
                  <a:pt x="72" y="77"/>
                  <a:pt x="72" y="73"/>
                </a:cubicBezTo>
                <a:cubicBezTo>
                  <a:pt x="72" y="69"/>
                  <a:pt x="75" y="66"/>
                  <a:pt x="79" y="66"/>
                </a:cubicBezTo>
                <a:close/>
                <a:moveTo>
                  <a:pt x="155" y="42"/>
                </a:moveTo>
                <a:cubicBezTo>
                  <a:pt x="161" y="42"/>
                  <a:pt x="161" y="42"/>
                  <a:pt x="161" y="42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81" y="49"/>
                  <a:pt x="181" y="49"/>
                  <a:pt x="181" y="49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62"/>
                  <a:pt x="161" y="62"/>
                  <a:pt x="161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5" y="42"/>
                  <a:pt x="155" y="42"/>
                  <a:pt x="155" y="42"/>
                </a:cubicBezTo>
                <a:close/>
                <a:moveTo>
                  <a:pt x="167" y="20"/>
                </a:moveTo>
                <a:cubicBezTo>
                  <a:pt x="173" y="20"/>
                  <a:pt x="173" y="20"/>
                  <a:pt x="173" y="20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3" y="39"/>
                  <a:pt x="173" y="39"/>
                  <a:pt x="173" y="3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67" y="26"/>
                  <a:pt x="167" y="26"/>
                  <a:pt x="167" y="26"/>
                </a:cubicBezTo>
                <a:cubicBezTo>
                  <a:pt x="167" y="20"/>
                  <a:pt x="167" y="20"/>
                  <a:pt x="167" y="20"/>
                </a:cubicBezTo>
                <a:close/>
                <a:moveTo>
                  <a:pt x="170" y="112"/>
                </a:moveTo>
                <a:cubicBezTo>
                  <a:pt x="175" y="112"/>
                  <a:pt x="179" y="116"/>
                  <a:pt x="179" y="120"/>
                </a:cubicBezTo>
                <a:cubicBezTo>
                  <a:pt x="179" y="124"/>
                  <a:pt x="175" y="128"/>
                  <a:pt x="170" y="128"/>
                </a:cubicBezTo>
                <a:cubicBezTo>
                  <a:pt x="166" y="128"/>
                  <a:pt x="162" y="124"/>
                  <a:pt x="162" y="120"/>
                </a:cubicBezTo>
                <a:cubicBezTo>
                  <a:pt x="162" y="116"/>
                  <a:pt x="166" y="112"/>
                  <a:pt x="170" y="112"/>
                </a:cubicBezTo>
                <a:close/>
                <a:moveTo>
                  <a:pt x="170" y="88"/>
                </a:moveTo>
                <a:cubicBezTo>
                  <a:pt x="175" y="88"/>
                  <a:pt x="179" y="91"/>
                  <a:pt x="179" y="96"/>
                </a:cubicBezTo>
                <a:cubicBezTo>
                  <a:pt x="179" y="100"/>
                  <a:pt x="175" y="104"/>
                  <a:pt x="170" y="104"/>
                </a:cubicBezTo>
                <a:cubicBezTo>
                  <a:pt x="166" y="104"/>
                  <a:pt x="162" y="100"/>
                  <a:pt x="162" y="96"/>
                </a:cubicBezTo>
                <a:cubicBezTo>
                  <a:pt x="162" y="91"/>
                  <a:pt x="166" y="88"/>
                  <a:pt x="170" y="88"/>
                </a:cubicBezTo>
                <a:close/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7"/>
                  <a:pt x="0" y="147"/>
                  <a:pt x="0" y="147"/>
                </a:cubicBezTo>
                <a:cubicBezTo>
                  <a:pt x="6" y="147"/>
                  <a:pt x="6" y="147"/>
                  <a:pt x="6" y="147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200" y="147"/>
                  <a:pt x="200" y="147"/>
                  <a:pt x="200" y="147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6"/>
                  <a:pt x="200" y="6"/>
                  <a:pt x="200" y="6"/>
                </a:cubicBezTo>
                <a:cubicBezTo>
                  <a:pt x="200" y="0"/>
                  <a:pt x="200" y="0"/>
                  <a:pt x="2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87" y="13"/>
                </a:moveTo>
                <a:cubicBezTo>
                  <a:pt x="12" y="13"/>
                  <a:pt x="12" y="13"/>
                  <a:pt x="12" y="13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"/>
                  <a:pt x="187" y="13"/>
                  <a:pt x="187" y="13"/>
                </a:cubicBezTo>
                <a:close/>
                <a:moveTo>
                  <a:pt x="79" y="13"/>
                </a:moveTo>
                <a:cubicBezTo>
                  <a:pt x="46" y="13"/>
                  <a:pt x="19" y="40"/>
                  <a:pt x="19" y="73"/>
                </a:cubicBezTo>
                <a:cubicBezTo>
                  <a:pt x="19" y="106"/>
                  <a:pt x="46" y="133"/>
                  <a:pt x="79" y="133"/>
                </a:cubicBezTo>
                <a:cubicBezTo>
                  <a:pt x="112" y="133"/>
                  <a:pt x="138" y="106"/>
                  <a:pt x="138" y="73"/>
                </a:cubicBezTo>
                <a:cubicBezTo>
                  <a:pt x="138" y="57"/>
                  <a:pt x="132" y="43"/>
                  <a:pt x="122" y="3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71"/>
                  <a:pt x="125" y="75"/>
                  <a:pt x="118" y="82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5" y="91"/>
                  <a:pt x="115" y="94"/>
                  <a:pt x="113" y="96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4" y="115"/>
                  <a:pt x="90" y="115"/>
                  <a:pt x="88" y="113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3" y="108"/>
                  <a:pt x="83" y="104"/>
                  <a:pt x="85" y="10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4" y="83"/>
                  <a:pt x="107" y="83"/>
                  <a:pt x="109" y="85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21" y="73"/>
                  <a:pt x="124" y="69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06" y="18"/>
                  <a:pt x="93" y="13"/>
                  <a:pt x="79" y="13"/>
                </a:cubicBezTo>
                <a:close/>
                <a:moveTo>
                  <a:pt x="78" y="46"/>
                </a:moveTo>
                <a:cubicBezTo>
                  <a:pt x="71" y="46"/>
                  <a:pt x="65" y="49"/>
                  <a:pt x="60" y="54"/>
                </a:cubicBezTo>
                <a:cubicBezTo>
                  <a:pt x="55" y="59"/>
                  <a:pt x="52" y="65"/>
                  <a:pt x="52" y="73"/>
                </a:cubicBezTo>
                <a:cubicBezTo>
                  <a:pt x="52" y="73"/>
                  <a:pt x="52" y="74"/>
                  <a:pt x="52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4" y="74"/>
                  <a:pt x="54" y="73"/>
                  <a:pt x="54" y="73"/>
                </a:cubicBezTo>
                <a:cubicBezTo>
                  <a:pt x="54" y="66"/>
                  <a:pt x="57" y="60"/>
                  <a:pt x="61" y="56"/>
                </a:cubicBezTo>
                <a:cubicBezTo>
                  <a:pt x="66" y="51"/>
                  <a:pt x="72" y="49"/>
                  <a:pt x="78" y="49"/>
                </a:cubicBezTo>
                <a:cubicBezTo>
                  <a:pt x="82" y="49"/>
                  <a:pt x="85" y="49"/>
                  <a:pt x="87" y="51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7"/>
                  <a:pt x="82" y="46"/>
                  <a:pt x="78" y="46"/>
                </a:cubicBezTo>
                <a:close/>
                <a:moveTo>
                  <a:pt x="78" y="24"/>
                </a:moveTo>
                <a:cubicBezTo>
                  <a:pt x="65" y="24"/>
                  <a:pt x="53" y="30"/>
                  <a:pt x="44" y="39"/>
                </a:cubicBezTo>
                <a:cubicBezTo>
                  <a:pt x="35" y="47"/>
                  <a:pt x="30" y="59"/>
                  <a:pt x="30" y="73"/>
                </a:cubicBezTo>
                <a:cubicBezTo>
                  <a:pt x="30" y="73"/>
                  <a:pt x="30" y="74"/>
                  <a:pt x="30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2" y="73"/>
                  <a:pt x="32" y="73"/>
                </a:cubicBezTo>
                <a:cubicBezTo>
                  <a:pt x="32" y="60"/>
                  <a:pt x="38" y="49"/>
                  <a:pt x="46" y="40"/>
                </a:cubicBezTo>
                <a:cubicBezTo>
                  <a:pt x="54" y="32"/>
                  <a:pt x="66" y="27"/>
                  <a:pt x="78" y="27"/>
                </a:cubicBezTo>
                <a:cubicBezTo>
                  <a:pt x="84" y="27"/>
                  <a:pt x="89" y="28"/>
                  <a:pt x="94" y="29"/>
                </a:cubicBezTo>
                <a:cubicBezTo>
                  <a:pt x="94" y="27"/>
                  <a:pt x="94" y="27"/>
                  <a:pt x="94" y="27"/>
                </a:cubicBezTo>
                <a:cubicBezTo>
                  <a:pt x="89" y="25"/>
                  <a:pt x="84" y="24"/>
                  <a:pt x="78" y="24"/>
                </a:cubicBezTo>
                <a:close/>
                <a:moveTo>
                  <a:pt x="78" y="32"/>
                </a:moveTo>
                <a:cubicBezTo>
                  <a:pt x="67" y="32"/>
                  <a:pt x="57" y="36"/>
                  <a:pt x="49" y="44"/>
                </a:cubicBezTo>
                <a:cubicBezTo>
                  <a:pt x="42" y="51"/>
                  <a:pt x="38" y="61"/>
                  <a:pt x="38" y="73"/>
                </a:cubicBezTo>
                <a:cubicBezTo>
                  <a:pt x="38" y="73"/>
                  <a:pt x="38" y="74"/>
                  <a:pt x="38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3"/>
                  <a:pt x="40" y="73"/>
                </a:cubicBezTo>
                <a:cubicBezTo>
                  <a:pt x="40" y="62"/>
                  <a:pt x="44" y="53"/>
                  <a:pt x="51" y="46"/>
                </a:cubicBezTo>
                <a:cubicBezTo>
                  <a:pt x="58" y="39"/>
                  <a:pt x="68" y="34"/>
                  <a:pt x="78" y="34"/>
                </a:cubicBezTo>
                <a:cubicBezTo>
                  <a:pt x="83" y="34"/>
                  <a:pt x="87" y="35"/>
                  <a:pt x="92" y="37"/>
                </a:cubicBezTo>
                <a:cubicBezTo>
                  <a:pt x="92" y="34"/>
                  <a:pt x="92" y="34"/>
                  <a:pt x="92" y="34"/>
                </a:cubicBezTo>
                <a:cubicBezTo>
                  <a:pt x="88" y="33"/>
                  <a:pt x="83" y="32"/>
                  <a:pt x="78" y="32"/>
                </a:cubicBezTo>
                <a:close/>
                <a:moveTo>
                  <a:pt x="78" y="39"/>
                </a:moveTo>
                <a:cubicBezTo>
                  <a:pt x="69" y="39"/>
                  <a:pt x="61" y="43"/>
                  <a:pt x="55" y="49"/>
                </a:cubicBezTo>
                <a:cubicBezTo>
                  <a:pt x="49" y="55"/>
                  <a:pt x="45" y="63"/>
                  <a:pt x="45" y="73"/>
                </a:cubicBezTo>
                <a:cubicBezTo>
                  <a:pt x="45" y="73"/>
                  <a:pt x="45" y="74"/>
                  <a:pt x="45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4"/>
                  <a:pt x="47" y="73"/>
                  <a:pt x="47" y="73"/>
                </a:cubicBezTo>
                <a:cubicBezTo>
                  <a:pt x="47" y="64"/>
                  <a:pt x="51" y="56"/>
                  <a:pt x="56" y="51"/>
                </a:cubicBezTo>
                <a:cubicBezTo>
                  <a:pt x="62" y="45"/>
                  <a:pt x="70" y="42"/>
                  <a:pt x="78" y="42"/>
                </a:cubicBezTo>
                <a:cubicBezTo>
                  <a:pt x="82" y="42"/>
                  <a:pt x="86" y="42"/>
                  <a:pt x="89" y="44"/>
                </a:cubicBezTo>
                <a:cubicBezTo>
                  <a:pt x="90" y="41"/>
                  <a:pt x="90" y="41"/>
                  <a:pt x="90" y="41"/>
                </a:cubicBezTo>
                <a:cubicBezTo>
                  <a:pt x="86" y="40"/>
                  <a:pt x="83" y="39"/>
                  <a:pt x="78" y="39"/>
                </a:cubicBezTo>
                <a:close/>
                <a:moveTo>
                  <a:pt x="79" y="54"/>
                </a:moveTo>
                <a:cubicBezTo>
                  <a:pt x="68" y="54"/>
                  <a:pt x="60" y="62"/>
                  <a:pt x="60" y="73"/>
                </a:cubicBezTo>
                <a:cubicBezTo>
                  <a:pt x="60" y="83"/>
                  <a:pt x="68" y="92"/>
                  <a:pt x="79" y="92"/>
                </a:cubicBezTo>
                <a:cubicBezTo>
                  <a:pt x="89" y="92"/>
                  <a:pt x="98" y="83"/>
                  <a:pt x="98" y="73"/>
                </a:cubicBezTo>
                <a:cubicBezTo>
                  <a:pt x="98" y="62"/>
                  <a:pt x="89" y="54"/>
                  <a:pt x="79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1" name="Freeform 359"/>
          <p:cNvSpPr>
            <a:spLocks noEditPoints="1"/>
          </p:cNvSpPr>
          <p:nvPr/>
        </p:nvSpPr>
        <p:spPr bwMode="auto">
          <a:xfrm>
            <a:off x="8493125" y="6138863"/>
            <a:ext cx="355600" cy="485775"/>
          </a:xfrm>
          <a:custGeom>
            <a:gdLst>
              <a:gd fmla="*/ 19 w 130" name="T0"/>
              <a:gd fmla="*/ 0 h 177" name="T1"/>
              <a:gd fmla="*/ 112 w 130" name="T2"/>
              <a:gd fmla="*/ 0 h 177" name="T3"/>
              <a:gd fmla="*/ 121 w 130" name="T4"/>
              <a:gd fmla="*/ 0 h 177" name="T5"/>
              <a:gd fmla="*/ 121 w 130" name="T6"/>
              <a:gd fmla="*/ 8 h 177" name="T7"/>
              <a:gd fmla="*/ 121 w 130" name="T8"/>
              <a:gd fmla="*/ 59 h 177" name="T9"/>
              <a:gd fmla="*/ 130 w 130" name="T10"/>
              <a:gd fmla="*/ 59 h 177" name="T11"/>
              <a:gd fmla="*/ 130 w 130" name="T12"/>
              <a:gd fmla="*/ 112 h 177" name="T13"/>
              <a:gd fmla="*/ 65 w 130" name="T14"/>
              <a:gd fmla="*/ 177 h 177" name="T15"/>
              <a:gd fmla="*/ 65 w 130" name="T16"/>
              <a:gd fmla="*/ 177 h 177" name="T17"/>
              <a:gd fmla="*/ 0 w 130" name="T18"/>
              <a:gd fmla="*/ 112 h 177" name="T19"/>
              <a:gd fmla="*/ 0 w 130" name="T20"/>
              <a:gd fmla="*/ 59 h 177" name="T21"/>
              <a:gd fmla="*/ 11 w 130" name="T22"/>
              <a:gd fmla="*/ 59 h 177" name="T23"/>
              <a:gd fmla="*/ 11 w 130" name="T24"/>
              <a:gd fmla="*/ 8 h 177" name="T25"/>
              <a:gd fmla="*/ 11 w 130" name="T26"/>
              <a:gd fmla="*/ 0 h 177" name="T27"/>
              <a:gd fmla="*/ 19 w 130" name="T28"/>
              <a:gd fmla="*/ 0 h 177" name="T29"/>
              <a:gd fmla="*/ 75 w 130" name="T30"/>
              <a:gd fmla="*/ 32 h 177" name="T31"/>
              <a:gd fmla="*/ 75 w 130" name="T32"/>
              <a:gd fmla="*/ 43 h 177" name="T33"/>
              <a:gd fmla="*/ 94 w 130" name="T34"/>
              <a:gd fmla="*/ 43 h 177" name="T35"/>
              <a:gd fmla="*/ 94 w 130" name="T36"/>
              <a:gd fmla="*/ 32 h 177" name="T37"/>
              <a:gd fmla="*/ 75 w 130" name="T38"/>
              <a:gd fmla="*/ 32 h 177" name="T39"/>
              <a:gd fmla="*/ 36 w 130" name="T40"/>
              <a:gd fmla="*/ 32 h 177" name="T41"/>
              <a:gd fmla="*/ 36 w 130" name="T42"/>
              <a:gd fmla="*/ 43 h 177" name="T43"/>
              <a:gd fmla="*/ 54 w 130" name="T44"/>
              <a:gd fmla="*/ 43 h 177" name="T45"/>
              <a:gd fmla="*/ 54 w 130" name="T46"/>
              <a:gd fmla="*/ 32 h 177" name="T47"/>
              <a:gd fmla="*/ 36 w 130" name="T48"/>
              <a:gd fmla="*/ 32 h 177" name="T49"/>
              <a:gd fmla="*/ 27 w 130" name="T50"/>
              <a:gd fmla="*/ 59 h 177" name="T51"/>
              <a:gd fmla="*/ 104 w 130" name="T52"/>
              <a:gd fmla="*/ 59 h 177" name="T53"/>
              <a:gd fmla="*/ 104 w 130" name="T54"/>
              <a:gd fmla="*/ 16 h 177" name="T55"/>
              <a:gd fmla="*/ 27 w 130" name="T56"/>
              <a:gd fmla="*/ 16 h 177" name="T57"/>
              <a:gd fmla="*/ 27 w 130" name="T58"/>
              <a:gd fmla="*/ 59 h 177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77" w="130">
                <a:moveTo>
                  <a:pt x="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48"/>
                  <a:pt x="101" y="177"/>
                  <a:pt x="65" y="177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29" y="177"/>
                  <a:pt x="0" y="148"/>
                  <a:pt x="0" y="112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19" y="0"/>
                  <a:pt x="19" y="0"/>
                  <a:pt x="19" y="0"/>
                </a:cubicBezTo>
                <a:close/>
                <a:moveTo>
                  <a:pt x="75" y="32"/>
                </a:moveTo>
                <a:cubicBezTo>
                  <a:pt x="75" y="43"/>
                  <a:pt x="75" y="43"/>
                  <a:pt x="75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32"/>
                  <a:pt x="94" y="32"/>
                  <a:pt x="94" y="32"/>
                </a:cubicBezTo>
                <a:cubicBezTo>
                  <a:pt x="75" y="32"/>
                  <a:pt x="75" y="32"/>
                  <a:pt x="75" y="32"/>
                </a:cubicBezTo>
                <a:close/>
                <a:moveTo>
                  <a:pt x="36" y="32"/>
                </a:moveTo>
                <a:cubicBezTo>
                  <a:pt x="36" y="43"/>
                  <a:pt x="36" y="43"/>
                  <a:pt x="36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32"/>
                  <a:pt x="54" y="32"/>
                  <a:pt x="54" y="32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7" y="59"/>
                </a:moveTo>
                <a:cubicBezTo>
                  <a:pt x="104" y="59"/>
                  <a:pt x="104" y="59"/>
                  <a:pt x="104" y="59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7" y="16"/>
                  <a:pt x="27" y="16"/>
                  <a:pt x="27" y="16"/>
                </a:cubicBezTo>
                <a:lnTo>
                  <a:pt x="27" y="59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2" name="Freeform 360"/>
          <p:cNvSpPr>
            <a:spLocks noEditPoints="1"/>
          </p:cNvSpPr>
          <p:nvPr/>
        </p:nvSpPr>
        <p:spPr bwMode="auto">
          <a:xfrm>
            <a:off x="7600950" y="2457450"/>
            <a:ext cx="619125" cy="442913"/>
          </a:xfrm>
          <a:custGeom>
            <a:gdLst>
              <a:gd fmla="*/ 21 w 226" name="T0"/>
              <a:gd fmla="*/ 33 h 162" name="T1"/>
              <a:gd fmla="*/ 114 w 226" name="T2"/>
              <a:gd fmla="*/ 0 h 162" name="T3"/>
              <a:gd fmla="*/ 213 w 226" name="T4"/>
              <a:gd fmla="*/ 51 h 162" name="T5"/>
              <a:gd fmla="*/ 109 w 226" name="T6"/>
              <a:gd fmla="*/ 104 h 162" name="T7"/>
              <a:gd fmla="*/ 75 w 226" name="T8"/>
              <a:gd fmla="*/ 98 h 162" name="T9"/>
              <a:gd fmla="*/ 65 w 226" name="T10"/>
              <a:gd fmla="*/ 104 h 162" name="T11"/>
              <a:gd fmla="*/ 71 w 226" name="T12"/>
              <a:gd fmla="*/ 110 h 162" name="T13"/>
              <a:gd fmla="*/ 71 w 226" name="T14"/>
              <a:gd fmla="*/ 124 h 162" name="T15"/>
              <a:gd fmla="*/ 113 w 226" name="T16"/>
              <a:gd fmla="*/ 151 h 162" name="T17"/>
              <a:gd fmla="*/ 78 w 226" name="T18"/>
              <a:gd fmla="*/ 120 h 162" name="T19"/>
              <a:gd fmla="*/ 82 w 226" name="T20"/>
              <a:gd fmla="*/ 109 h 162" name="T21"/>
              <a:gd fmla="*/ 82 w 226" name="T22"/>
              <a:gd fmla="*/ 99 h 162" name="T23"/>
              <a:gd fmla="*/ 79 w 226" name="T24"/>
              <a:gd fmla="*/ 103 h 162" name="T25"/>
              <a:gd fmla="*/ 71 w 226" name="T26"/>
              <a:gd fmla="*/ 103 h 162" name="T27"/>
              <a:gd fmla="*/ 71 w 226" name="T28"/>
              <a:gd fmla="*/ 105 h 162" name="T29"/>
              <a:gd fmla="*/ 79 w 226" name="T30"/>
              <a:gd fmla="*/ 105 h 162" name="T31"/>
              <a:gd fmla="*/ 79 w 226" name="T32"/>
              <a:gd fmla="*/ 103 h 162" name="T33"/>
              <a:gd fmla="*/ 37 w 226" name="T34"/>
              <a:gd fmla="*/ 91 h 162" name="T35"/>
              <a:gd fmla="*/ 37 w 226" name="T36"/>
              <a:gd fmla="*/ 105 h 162" name="T37"/>
              <a:gd fmla="*/ 41 w 226" name="T38"/>
              <a:gd fmla="*/ 121 h 162" name="T39"/>
              <a:gd fmla="*/ 43 w 226" name="T40"/>
              <a:gd fmla="*/ 126 h 162" name="T41"/>
              <a:gd fmla="*/ 103 w 226" name="T42"/>
              <a:gd fmla="*/ 154 h 162" name="T43"/>
              <a:gd fmla="*/ 50 w 226" name="T44"/>
              <a:gd fmla="*/ 106 h 162" name="T45"/>
              <a:gd fmla="*/ 60 w 226" name="T46"/>
              <a:gd fmla="*/ 98 h 162" name="T47"/>
              <a:gd fmla="*/ 46 w 226" name="T48"/>
              <a:gd fmla="*/ 89 h 162" name="T49"/>
              <a:gd fmla="*/ 46 w 226" name="T50"/>
              <a:gd fmla="*/ 95 h 162" name="T51"/>
              <a:gd fmla="*/ 38 w 226" name="T52"/>
              <a:gd fmla="*/ 98 h 162" name="T53"/>
              <a:gd fmla="*/ 46 w 226" name="T54"/>
              <a:gd fmla="*/ 100 h 162" name="T55"/>
              <a:gd fmla="*/ 53 w 226" name="T56"/>
              <a:gd fmla="*/ 98 h 162" name="T57"/>
              <a:gd fmla="*/ 34 w 226" name="T58"/>
              <a:gd fmla="*/ 48 h 162" name="T59"/>
              <a:gd fmla="*/ 17 w 226" name="T60"/>
              <a:gd fmla="*/ 60 h 162" name="T61"/>
              <a:gd fmla="*/ 101 w 226" name="T62"/>
              <a:gd fmla="*/ 85 h 162" name="T63"/>
              <a:gd fmla="*/ 34 w 226" name="T64"/>
              <a:gd fmla="*/ 48 h 162" name="T65"/>
              <a:gd fmla="*/ 34 w 226" name="T66"/>
              <a:gd fmla="*/ 48 h 162" name="T67"/>
              <a:gd fmla="*/ 0 w 226" name="T68"/>
              <a:gd fmla="*/ 39 h 162" name="T69"/>
              <a:gd fmla="*/ 7 w 226" name="T70"/>
              <a:gd fmla="*/ 48 h 162" name="T71"/>
              <a:gd fmla="*/ 17 w 226" name="T72"/>
              <a:gd fmla="*/ 52 h 162" name="T73"/>
              <a:gd fmla="*/ 200 w 226" name="T74"/>
              <a:gd fmla="*/ 89 h 162" name="T75"/>
              <a:gd fmla="*/ 214 w 226" name="T76"/>
              <a:gd fmla="*/ 96 h 162" name="T77"/>
              <a:gd fmla="*/ 217 w 226" name="T78"/>
              <a:gd fmla="*/ 85 h 162" name="T79"/>
              <a:gd fmla="*/ 209 w 226" name="T80"/>
              <a:gd fmla="*/ 77 h 162" name="T81"/>
              <a:gd fmla="*/ 169 w 226" name="T82"/>
              <a:gd fmla="*/ 91 h 162" name="T83"/>
              <a:gd fmla="*/ 183 w 226" name="T84"/>
              <a:gd fmla="*/ 97 h 162" name="T85"/>
              <a:gd fmla="*/ 203 w 226" name="T86"/>
              <a:gd fmla="*/ 99 h 162" name="T87"/>
              <a:gd fmla="*/ 195 w 226" name="T88"/>
              <a:gd fmla="*/ 90 h 162" name="T89"/>
              <a:gd fmla="*/ 169 w 226" name="T90"/>
              <a:gd fmla="*/ 91 h 162" name="T91"/>
              <a:gd fmla="*/ 154 w 226" name="T92"/>
              <a:gd fmla="*/ 105 h 162" name="T93"/>
              <a:gd fmla="*/ 169 w 226" name="T94"/>
              <a:gd fmla="*/ 111 h 162" name="T95"/>
              <a:gd fmla="*/ 171 w 226" name="T96"/>
              <a:gd fmla="*/ 100 h 162" name="T97"/>
              <a:gd fmla="*/ 164 w 226" name="T98"/>
              <a:gd fmla="*/ 92 h 162" name="T99"/>
              <a:gd fmla="*/ 123 w 226" name="T100"/>
              <a:gd fmla="*/ 106 h 162" name="T101"/>
              <a:gd fmla="*/ 137 w 226" name="T102"/>
              <a:gd fmla="*/ 112 h 162" name="T103"/>
              <a:gd fmla="*/ 157 w 226" name="T104"/>
              <a:gd fmla="*/ 115 h 162" name="T105"/>
              <a:gd fmla="*/ 149 w 226" name="T106"/>
              <a:gd fmla="*/ 105 h 162" name="T107"/>
              <a:gd fmla="*/ 123 w 226" name="T108"/>
              <a:gd fmla="*/ 106 h 162" name="T109"/>
              <a:gd fmla="*/ 48 w 226" name="T110"/>
              <a:gd fmla="*/ 28 h 162" name="T111"/>
              <a:gd fmla="*/ 116 w 226" name="T112"/>
              <a:gd fmla="*/ 64 h 162" name="T113"/>
              <a:gd fmla="*/ 183 w 226" name="T114"/>
              <a:gd fmla="*/ 45 h 162" name="T115"/>
              <a:gd fmla="*/ 183 w 226" name="T116"/>
              <a:gd fmla="*/ 38 h 162" name="T117"/>
              <a:gd fmla="*/ 107 w 226" name="T118"/>
              <a:gd fmla="*/ 12 h 162" name="T119"/>
              <a:gd fmla="*/ 117 w 226" name="T120"/>
              <a:gd fmla="*/ 56 h 162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2" w="226">
                <a:moveTo>
                  <a:pt x="109" y="80"/>
                </a:moveTo>
                <a:cubicBezTo>
                  <a:pt x="21" y="33"/>
                  <a:pt x="21" y="33"/>
                  <a:pt x="21" y="33"/>
                </a:cubicBezTo>
                <a:cubicBezTo>
                  <a:pt x="29" y="24"/>
                  <a:pt x="29" y="24"/>
                  <a:pt x="29" y="24"/>
                </a:cubicBezTo>
                <a:cubicBezTo>
                  <a:pt x="114" y="0"/>
                  <a:pt x="114" y="0"/>
                  <a:pt x="114" y="0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3" y="70"/>
                  <a:pt x="213" y="70"/>
                  <a:pt x="213" y="70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9" y="80"/>
                  <a:pt x="109" y="80"/>
                  <a:pt x="109" y="80"/>
                </a:cubicBezTo>
                <a:close/>
                <a:moveTo>
                  <a:pt x="75" y="98"/>
                </a:moveTo>
                <a:cubicBezTo>
                  <a:pt x="72" y="98"/>
                  <a:pt x="70" y="98"/>
                  <a:pt x="68" y="99"/>
                </a:cubicBezTo>
                <a:cubicBezTo>
                  <a:pt x="66" y="100"/>
                  <a:pt x="65" y="102"/>
                  <a:pt x="65" y="104"/>
                </a:cubicBezTo>
                <a:cubicBezTo>
                  <a:pt x="65" y="106"/>
                  <a:pt x="66" y="108"/>
                  <a:pt x="68" y="109"/>
                </a:cubicBezTo>
                <a:cubicBezTo>
                  <a:pt x="69" y="110"/>
                  <a:pt x="70" y="110"/>
                  <a:pt x="71" y="110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0" y="110"/>
                  <a:pt x="81" y="110"/>
                  <a:pt x="82" y="109"/>
                </a:cubicBezTo>
                <a:cubicBezTo>
                  <a:pt x="84" y="108"/>
                  <a:pt x="85" y="106"/>
                  <a:pt x="85" y="104"/>
                </a:cubicBezTo>
                <a:cubicBezTo>
                  <a:pt x="85" y="102"/>
                  <a:pt x="84" y="100"/>
                  <a:pt x="82" y="99"/>
                </a:cubicBezTo>
                <a:cubicBezTo>
                  <a:pt x="80" y="98"/>
                  <a:pt x="77" y="98"/>
                  <a:pt x="75" y="98"/>
                </a:cubicBezTo>
                <a:close/>
                <a:moveTo>
                  <a:pt x="79" y="103"/>
                </a:moveTo>
                <a:cubicBezTo>
                  <a:pt x="78" y="103"/>
                  <a:pt x="77" y="102"/>
                  <a:pt x="75" y="102"/>
                </a:cubicBezTo>
                <a:cubicBezTo>
                  <a:pt x="73" y="102"/>
                  <a:pt x="72" y="103"/>
                  <a:pt x="71" y="103"/>
                </a:cubicBezTo>
                <a:cubicBezTo>
                  <a:pt x="70" y="104"/>
                  <a:pt x="69" y="104"/>
                  <a:pt x="69" y="104"/>
                </a:cubicBezTo>
                <a:cubicBezTo>
                  <a:pt x="69" y="105"/>
                  <a:pt x="70" y="105"/>
                  <a:pt x="71" y="105"/>
                </a:cubicBezTo>
                <a:cubicBezTo>
                  <a:pt x="72" y="106"/>
                  <a:pt x="73" y="106"/>
                  <a:pt x="75" y="106"/>
                </a:cubicBezTo>
                <a:cubicBezTo>
                  <a:pt x="77" y="106"/>
                  <a:pt x="78" y="106"/>
                  <a:pt x="79" y="105"/>
                </a:cubicBezTo>
                <a:cubicBezTo>
                  <a:pt x="80" y="105"/>
                  <a:pt x="80" y="105"/>
                  <a:pt x="80" y="104"/>
                </a:cubicBezTo>
                <a:cubicBezTo>
                  <a:pt x="80" y="104"/>
                  <a:pt x="80" y="104"/>
                  <a:pt x="79" y="103"/>
                </a:cubicBezTo>
                <a:close/>
                <a:moveTo>
                  <a:pt x="46" y="89"/>
                </a:moveTo>
                <a:cubicBezTo>
                  <a:pt x="42" y="89"/>
                  <a:pt x="39" y="90"/>
                  <a:pt x="37" y="91"/>
                </a:cubicBezTo>
                <a:cubicBezTo>
                  <a:pt x="34" y="93"/>
                  <a:pt x="32" y="95"/>
                  <a:pt x="32" y="98"/>
                </a:cubicBezTo>
                <a:cubicBezTo>
                  <a:pt x="32" y="101"/>
                  <a:pt x="34" y="103"/>
                  <a:pt x="37" y="105"/>
                </a:cubicBezTo>
                <a:cubicBezTo>
                  <a:pt x="38" y="105"/>
                  <a:pt x="39" y="106"/>
                  <a:pt x="41" y="106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58" y="103"/>
                  <a:pt x="60" y="101"/>
                  <a:pt x="60" y="98"/>
                </a:cubicBezTo>
                <a:cubicBezTo>
                  <a:pt x="60" y="95"/>
                  <a:pt x="58" y="93"/>
                  <a:pt x="55" y="91"/>
                </a:cubicBezTo>
                <a:cubicBezTo>
                  <a:pt x="52" y="90"/>
                  <a:pt x="49" y="89"/>
                  <a:pt x="46" y="89"/>
                </a:cubicBezTo>
                <a:close/>
                <a:moveTo>
                  <a:pt x="52" y="97"/>
                </a:moveTo>
                <a:cubicBezTo>
                  <a:pt x="50" y="96"/>
                  <a:pt x="48" y="95"/>
                  <a:pt x="46" y="95"/>
                </a:cubicBezTo>
                <a:cubicBezTo>
                  <a:pt x="43" y="95"/>
                  <a:pt x="41" y="96"/>
                  <a:pt x="40" y="97"/>
                </a:cubicBezTo>
                <a:cubicBezTo>
                  <a:pt x="39" y="97"/>
                  <a:pt x="38" y="98"/>
                  <a:pt x="38" y="98"/>
                </a:cubicBezTo>
                <a:cubicBezTo>
                  <a:pt x="38" y="98"/>
                  <a:pt x="39" y="99"/>
                  <a:pt x="40" y="99"/>
                </a:cubicBezTo>
                <a:cubicBezTo>
                  <a:pt x="41" y="100"/>
                  <a:pt x="43" y="100"/>
                  <a:pt x="46" y="100"/>
                </a:cubicBezTo>
                <a:cubicBezTo>
                  <a:pt x="48" y="100"/>
                  <a:pt x="50" y="100"/>
                  <a:pt x="52" y="99"/>
                </a:cubicBezTo>
                <a:cubicBezTo>
                  <a:pt x="53" y="99"/>
                  <a:pt x="53" y="98"/>
                  <a:pt x="53" y="98"/>
                </a:cubicBezTo>
                <a:cubicBezTo>
                  <a:pt x="53" y="98"/>
                  <a:pt x="53" y="97"/>
                  <a:pt x="52" y="97"/>
                </a:cubicBezTo>
                <a:close/>
                <a:moveTo>
                  <a:pt x="34" y="48"/>
                </a:moveTo>
                <a:cubicBezTo>
                  <a:pt x="17" y="52"/>
                  <a:pt x="17" y="52"/>
                  <a:pt x="17" y="52"/>
                </a:cubicBezTo>
                <a:cubicBezTo>
                  <a:pt x="17" y="60"/>
                  <a:pt x="17" y="60"/>
                  <a:pt x="17" y="60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17" y="52"/>
                </a:moveTo>
                <a:cubicBezTo>
                  <a:pt x="34" y="48"/>
                  <a:pt x="34" y="48"/>
                  <a:pt x="34" y="48"/>
                </a:cubicBezTo>
                <a:cubicBezTo>
                  <a:pt x="12" y="35"/>
                  <a:pt x="12" y="35"/>
                  <a:pt x="12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8"/>
                  <a:pt x="7" y="48"/>
                  <a:pt x="7" y="48"/>
                </a:cubicBezTo>
                <a:cubicBezTo>
                  <a:pt x="15" y="52"/>
                  <a:pt x="15" y="52"/>
                  <a:pt x="1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91" y="83"/>
                </a:moveTo>
                <a:cubicBezTo>
                  <a:pt x="200" y="89"/>
                  <a:pt x="200" y="89"/>
                  <a:pt x="200" y="89"/>
                </a:cubicBezTo>
                <a:cubicBezTo>
                  <a:pt x="205" y="89"/>
                  <a:pt x="205" y="89"/>
                  <a:pt x="205" y="89"/>
                </a:cubicBezTo>
                <a:cubicBezTo>
                  <a:pt x="214" y="96"/>
                  <a:pt x="214" y="96"/>
                  <a:pt x="214" y="96"/>
                </a:cubicBezTo>
                <a:cubicBezTo>
                  <a:pt x="226" y="91"/>
                  <a:pt x="226" y="91"/>
                  <a:pt x="226" y="91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7" y="82"/>
                  <a:pt x="217" y="82"/>
                  <a:pt x="217" y="82"/>
                </a:cubicBezTo>
                <a:cubicBezTo>
                  <a:pt x="209" y="77"/>
                  <a:pt x="209" y="77"/>
                  <a:pt x="209" y="77"/>
                </a:cubicBezTo>
                <a:cubicBezTo>
                  <a:pt x="191" y="83"/>
                  <a:pt x="191" y="83"/>
                  <a:pt x="191" y="83"/>
                </a:cubicBezTo>
                <a:close/>
                <a:moveTo>
                  <a:pt x="169" y="91"/>
                </a:moveTo>
                <a:cubicBezTo>
                  <a:pt x="177" y="97"/>
                  <a:pt x="177" y="97"/>
                  <a:pt x="177" y="97"/>
                </a:cubicBezTo>
                <a:cubicBezTo>
                  <a:pt x="183" y="97"/>
                  <a:pt x="183" y="97"/>
                  <a:pt x="183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203" y="99"/>
                  <a:pt x="203" y="99"/>
                  <a:pt x="203" y="99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69" y="91"/>
                  <a:pt x="169" y="91"/>
                  <a:pt x="169" y="91"/>
                </a:cubicBezTo>
                <a:close/>
                <a:moveTo>
                  <a:pt x="146" y="99"/>
                </a:moveTo>
                <a:cubicBezTo>
                  <a:pt x="154" y="105"/>
                  <a:pt x="154" y="105"/>
                  <a:pt x="154" y="105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69" y="111"/>
                  <a:pt x="169" y="111"/>
                  <a:pt x="169" y="111"/>
                </a:cubicBezTo>
                <a:cubicBezTo>
                  <a:pt x="180" y="107"/>
                  <a:pt x="180" y="107"/>
                  <a:pt x="180" y="107"/>
                </a:cubicBezTo>
                <a:cubicBezTo>
                  <a:pt x="171" y="100"/>
                  <a:pt x="171" y="100"/>
                  <a:pt x="171" y="100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46" y="99"/>
                  <a:pt x="146" y="99"/>
                  <a:pt x="146" y="99"/>
                </a:cubicBezTo>
                <a:close/>
                <a:moveTo>
                  <a:pt x="123" y="106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23" y="106"/>
                  <a:pt x="123" y="106"/>
                  <a:pt x="123" y="106"/>
                </a:cubicBezTo>
                <a:close/>
                <a:moveTo>
                  <a:pt x="58" y="26"/>
                </a:moveTo>
                <a:cubicBezTo>
                  <a:pt x="48" y="28"/>
                  <a:pt x="48" y="28"/>
                  <a:pt x="48" y="28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83" y="38"/>
                  <a:pt x="183" y="38"/>
                  <a:pt x="183" y="38"/>
                </a:cubicBezTo>
                <a:cubicBezTo>
                  <a:pt x="117" y="9"/>
                  <a:pt x="117" y="9"/>
                  <a:pt x="117" y="9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71" y="41"/>
                  <a:pt x="171" y="41"/>
                  <a:pt x="171" y="41"/>
                </a:cubicBezTo>
                <a:cubicBezTo>
                  <a:pt x="117" y="56"/>
                  <a:pt x="117" y="56"/>
                  <a:pt x="117" y="56"/>
                </a:cubicBezTo>
                <a:lnTo>
                  <a:pt x="58" y="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3" name="Freeform 361"/>
          <p:cNvSpPr>
            <a:spLocks noEditPoints="1"/>
          </p:cNvSpPr>
          <p:nvPr/>
        </p:nvSpPr>
        <p:spPr bwMode="auto">
          <a:xfrm>
            <a:off x="7642225" y="5319713"/>
            <a:ext cx="552450" cy="566737"/>
          </a:xfrm>
          <a:custGeom>
            <a:gdLst>
              <a:gd fmla="*/ 86 w 202" name="T0"/>
              <a:gd fmla="*/ 199 h 207" name="T1"/>
              <a:gd fmla="*/ 202 w 202" name="T2"/>
              <a:gd fmla="*/ 158 h 207" name="T3"/>
              <a:gd fmla="*/ 10 w 202" name="T4"/>
              <a:gd fmla="*/ 164 h 207" name="T5"/>
              <a:gd fmla="*/ 44 w 202" name="T6"/>
              <a:gd fmla="*/ 152 h 207" name="T7"/>
              <a:gd fmla="*/ 68 w 202" name="T8"/>
              <a:gd fmla="*/ 152 h 207" name="T9"/>
              <a:gd fmla="*/ 44 w 202" name="T10"/>
              <a:gd fmla="*/ 152 h 207" name="T11"/>
              <a:gd fmla="*/ 157 w 202" name="T12"/>
              <a:gd fmla="*/ 137 h 207" name="T13"/>
              <a:gd fmla="*/ 155 w 202" name="T14"/>
              <a:gd fmla="*/ 147 h 207" name="T15"/>
              <a:gd fmla="*/ 129 w 202" name="T16"/>
              <a:gd fmla="*/ 148 h 207" name="T17"/>
              <a:gd fmla="*/ 151 w 202" name="T18"/>
              <a:gd fmla="*/ 148 h 207" name="T19"/>
              <a:gd fmla="*/ 129 w 202" name="T20"/>
              <a:gd fmla="*/ 148 h 207" name="T21"/>
              <a:gd fmla="*/ 123 w 202" name="T22"/>
              <a:gd fmla="*/ 160 h 207" name="T23"/>
              <a:gd fmla="*/ 125 w 202" name="T24"/>
              <a:gd fmla="*/ 150 h 207" name="T25"/>
              <a:gd fmla="*/ 95 w 202" name="T26"/>
              <a:gd fmla="*/ 162 h 207" name="T27"/>
              <a:gd fmla="*/ 119 w 202" name="T28"/>
              <a:gd fmla="*/ 162 h 207" name="T29"/>
              <a:gd fmla="*/ 95 w 202" name="T30"/>
              <a:gd fmla="*/ 162 h 207" name="T31"/>
              <a:gd fmla="*/ 87 w 202" name="T32"/>
              <a:gd fmla="*/ 175 h 207" name="T33"/>
              <a:gd fmla="*/ 90 w 202" name="T34"/>
              <a:gd fmla="*/ 164 h 207" name="T35"/>
              <a:gd fmla="*/ 129 w 202" name="T36"/>
              <a:gd fmla="*/ 135 h 207" name="T37"/>
              <a:gd fmla="*/ 151 w 202" name="T38"/>
              <a:gd fmla="*/ 135 h 207" name="T39"/>
              <a:gd fmla="*/ 129 w 202" name="T40"/>
              <a:gd fmla="*/ 135 h 207" name="T41"/>
              <a:gd fmla="*/ 125 w 202" name="T42"/>
              <a:gd fmla="*/ 136 h 207" name="T43"/>
              <a:gd fmla="*/ 123 w 202" name="T44"/>
              <a:gd fmla="*/ 145 h 207" name="T45"/>
              <a:gd fmla="*/ 96 w 202" name="T46"/>
              <a:gd fmla="*/ 147 h 207" name="T47"/>
              <a:gd fmla="*/ 119 w 202" name="T48"/>
              <a:gd fmla="*/ 147 h 207" name="T49"/>
              <a:gd fmla="*/ 96 w 202" name="T50"/>
              <a:gd fmla="*/ 147 h 207" name="T51"/>
              <a:gd fmla="*/ 89 w 202" name="T52"/>
              <a:gd fmla="*/ 159 h 207" name="T53"/>
              <a:gd fmla="*/ 92 w 202" name="T54"/>
              <a:gd fmla="*/ 149 h 207" name="T55"/>
              <a:gd fmla="*/ 59 w 202" name="T56"/>
              <a:gd fmla="*/ 161 h 207" name="T57"/>
              <a:gd fmla="*/ 84 w 202" name="T58"/>
              <a:gd fmla="*/ 161 h 207" name="T59"/>
              <a:gd fmla="*/ 59 w 202" name="T60"/>
              <a:gd fmla="*/ 161 h 207" name="T61"/>
              <a:gd fmla="*/ 126 w 202" name="T62"/>
              <a:gd fmla="*/ 124 h 207" name="T63"/>
              <a:gd fmla="*/ 124 w 202" name="T64"/>
              <a:gd fmla="*/ 132 h 207" name="T65"/>
              <a:gd fmla="*/ 98 w 202" name="T66"/>
              <a:gd fmla="*/ 133 h 207" name="T67"/>
              <a:gd fmla="*/ 120 w 202" name="T68"/>
              <a:gd fmla="*/ 134 h 207" name="T69"/>
              <a:gd fmla="*/ 98 w 202" name="T70"/>
              <a:gd fmla="*/ 133 h 207" name="T71"/>
              <a:gd fmla="*/ 94 w 202" name="T72"/>
              <a:gd fmla="*/ 135 h 207" name="T73"/>
              <a:gd fmla="*/ 91 w 202" name="T74"/>
              <a:gd fmla="*/ 144 h 207" name="T75"/>
              <a:gd fmla="*/ 63 w 202" name="T76"/>
              <a:gd fmla="*/ 146 h 207" name="T77"/>
              <a:gd fmla="*/ 86 w 202" name="T78"/>
              <a:gd fmla="*/ 146 h 207" name="T79"/>
              <a:gd fmla="*/ 63 w 202" name="T80"/>
              <a:gd fmla="*/ 146 h 207" name="T81"/>
              <a:gd fmla="*/ 13 w 202" name="T82"/>
              <a:gd fmla="*/ 151 h 207" name="T83"/>
              <a:gd fmla="*/ 201 w 202" name="T84"/>
              <a:gd fmla="*/ 145 h 207" name="T85"/>
              <a:gd fmla="*/ 125 w 202" name="T86"/>
              <a:gd fmla="*/ 4 h 207" name="T87"/>
              <a:gd fmla="*/ 7 w 202" name="T88"/>
              <a:gd fmla="*/ 33 h 207" name="T89"/>
              <a:gd fmla="*/ 116 w 202" name="T90"/>
              <a:gd fmla="*/ 0 h 207" name="T91"/>
              <a:gd fmla="*/ 7 w 202" name="T92"/>
              <a:gd fmla="*/ 33 h 207" name="T93"/>
              <a:gd fmla="*/ 0 w 202" name="T94"/>
              <a:gd fmla="*/ 148 h 207" name="T95"/>
              <a:gd fmla="*/ 6 w 202" name="T96"/>
              <a:gd fmla="*/ 36 h 207" name="T97"/>
              <a:gd fmla="*/ 25 w 202" name="T98"/>
              <a:gd fmla="*/ 42 h 207" name="T99"/>
              <a:gd fmla="*/ 116 w 202" name="T100"/>
              <a:gd fmla="*/ 104 h 207" name="T101"/>
              <a:gd fmla="*/ 25 w 202" name="T102"/>
              <a:gd fmla="*/ 42 h 20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06" w="201">
                <a:moveTo>
                  <a:pt x="10" y="156"/>
                </a:moveTo>
                <a:cubicBezTo>
                  <a:pt x="86" y="199"/>
                  <a:pt x="86" y="199"/>
                  <a:pt x="86" y="199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2" y="158"/>
                  <a:pt x="202" y="158"/>
                  <a:pt x="202" y="158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156"/>
                  <a:pt x="10" y="156"/>
                  <a:pt x="10" y="156"/>
                </a:cubicBezTo>
                <a:close/>
                <a:moveTo>
                  <a:pt x="44" y="152"/>
                </a:moveTo>
                <a:cubicBezTo>
                  <a:pt x="47" y="154"/>
                  <a:pt x="50" y="156"/>
                  <a:pt x="54" y="158"/>
                </a:cubicBezTo>
                <a:cubicBezTo>
                  <a:pt x="59" y="156"/>
                  <a:pt x="63" y="154"/>
                  <a:pt x="68" y="152"/>
                </a:cubicBezTo>
                <a:cubicBezTo>
                  <a:pt x="65" y="151"/>
                  <a:pt x="61" y="149"/>
                  <a:pt x="58" y="147"/>
                </a:cubicBezTo>
                <a:cubicBezTo>
                  <a:pt x="53" y="149"/>
                  <a:pt x="49" y="151"/>
                  <a:pt x="44" y="152"/>
                </a:cubicBezTo>
                <a:close/>
                <a:moveTo>
                  <a:pt x="145" y="142"/>
                </a:moveTo>
                <a:cubicBezTo>
                  <a:pt x="149" y="140"/>
                  <a:pt x="153" y="139"/>
                  <a:pt x="157" y="137"/>
                </a:cubicBezTo>
                <a:cubicBezTo>
                  <a:pt x="160" y="139"/>
                  <a:pt x="163" y="141"/>
                  <a:pt x="167" y="142"/>
                </a:cubicBezTo>
                <a:cubicBezTo>
                  <a:pt x="163" y="144"/>
                  <a:pt x="159" y="145"/>
                  <a:pt x="155" y="147"/>
                </a:cubicBezTo>
                <a:cubicBezTo>
                  <a:pt x="152" y="145"/>
                  <a:pt x="149" y="143"/>
                  <a:pt x="145" y="142"/>
                </a:cubicBezTo>
                <a:close/>
                <a:moveTo>
                  <a:pt x="129" y="148"/>
                </a:moveTo>
                <a:cubicBezTo>
                  <a:pt x="133" y="150"/>
                  <a:pt x="136" y="152"/>
                  <a:pt x="140" y="153"/>
                </a:cubicBezTo>
                <a:cubicBezTo>
                  <a:pt x="144" y="152"/>
                  <a:pt x="148" y="150"/>
                  <a:pt x="151" y="148"/>
                </a:cubicBezTo>
                <a:cubicBezTo>
                  <a:pt x="148" y="147"/>
                  <a:pt x="145" y="145"/>
                  <a:pt x="141" y="144"/>
                </a:cubicBezTo>
                <a:cubicBezTo>
                  <a:pt x="137" y="145"/>
                  <a:pt x="133" y="147"/>
                  <a:pt x="129" y="148"/>
                </a:cubicBezTo>
                <a:close/>
                <a:moveTo>
                  <a:pt x="113" y="155"/>
                </a:moveTo>
                <a:cubicBezTo>
                  <a:pt x="116" y="157"/>
                  <a:pt x="120" y="158"/>
                  <a:pt x="123" y="160"/>
                </a:cubicBezTo>
                <a:cubicBezTo>
                  <a:pt x="127" y="158"/>
                  <a:pt x="131" y="156"/>
                  <a:pt x="136" y="155"/>
                </a:cubicBezTo>
                <a:cubicBezTo>
                  <a:pt x="132" y="153"/>
                  <a:pt x="129" y="151"/>
                  <a:pt x="125" y="150"/>
                </a:cubicBezTo>
                <a:cubicBezTo>
                  <a:pt x="121" y="151"/>
                  <a:pt x="117" y="153"/>
                  <a:pt x="113" y="155"/>
                </a:cubicBezTo>
                <a:close/>
                <a:moveTo>
                  <a:pt x="95" y="162"/>
                </a:moveTo>
                <a:cubicBezTo>
                  <a:pt x="98" y="164"/>
                  <a:pt x="102" y="165"/>
                  <a:pt x="106" y="167"/>
                </a:cubicBezTo>
                <a:cubicBezTo>
                  <a:pt x="110" y="165"/>
                  <a:pt x="114" y="164"/>
                  <a:pt x="119" y="162"/>
                </a:cubicBezTo>
                <a:cubicBezTo>
                  <a:pt x="115" y="160"/>
                  <a:pt x="112" y="158"/>
                  <a:pt x="108" y="157"/>
                </a:cubicBezTo>
                <a:cubicBezTo>
                  <a:pt x="104" y="158"/>
                  <a:pt x="99" y="160"/>
                  <a:pt x="95" y="162"/>
                </a:cubicBezTo>
                <a:close/>
                <a:moveTo>
                  <a:pt x="76" y="169"/>
                </a:moveTo>
                <a:cubicBezTo>
                  <a:pt x="80" y="171"/>
                  <a:pt x="83" y="173"/>
                  <a:pt x="87" y="175"/>
                </a:cubicBezTo>
                <a:cubicBezTo>
                  <a:pt x="92" y="173"/>
                  <a:pt x="96" y="171"/>
                  <a:pt x="101" y="169"/>
                </a:cubicBezTo>
                <a:cubicBezTo>
                  <a:pt x="97" y="167"/>
                  <a:pt x="94" y="165"/>
                  <a:pt x="90" y="164"/>
                </a:cubicBezTo>
                <a:cubicBezTo>
                  <a:pt x="86" y="166"/>
                  <a:pt x="81" y="167"/>
                  <a:pt x="76" y="169"/>
                </a:cubicBezTo>
                <a:close/>
                <a:moveTo>
                  <a:pt x="129" y="135"/>
                </a:moveTo>
                <a:cubicBezTo>
                  <a:pt x="133" y="136"/>
                  <a:pt x="136" y="138"/>
                  <a:pt x="139" y="139"/>
                </a:cubicBezTo>
                <a:cubicBezTo>
                  <a:pt x="143" y="138"/>
                  <a:pt x="147" y="136"/>
                  <a:pt x="151" y="135"/>
                </a:cubicBezTo>
                <a:cubicBezTo>
                  <a:pt x="147" y="133"/>
                  <a:pt x="144" y="132"/>
                  <a:pt x="141" y="130"/>
                </a:cubicBezTo>
                <a:cubicBezTo>
                  <a:pt x="137" y="132"/>
                  <a:pt x="133" y="133"/>
                  <a:pt x="129" y="135"/>
                </a:cubicBezTo>
                <a:close/>
                <a:moveTo>
                  <a:pt x="113" y="141"/>
                </a:moveTo>
                <a:cubicBezTo>
                  <a:pt x="117" y="139"/>
                  <a:pt x="121" y="138"/>
                  <a:pt x="125" y="136"/>
                </a:cubicBezTo>
                <a:cubicBezTo>
                  <a:pt x="129" y="138"/>
                  <a:pt x="132" y="139"/>
                  <a:pt x="135" y="141"/>
                </a:cubicBezTo>
                <a:cubicBezTo>
                  <a:pt x="131" y="142"/>
                  <a:pt x="127" y="144"/>
                  <a:pt x="123" y="145"/>
                </a:cubicBezTo>
                <a:cubicBezTo>
                  <a:pt x="120" y="144"/>
                  <a:pt x="117" y="142"/>
                  <a:pt x="113" y="141"/>
                </a:cubicBezTo>
                <a:close/>
                <a:moveTo>
                  <a:pt x="96" y="147"/>
                </a:moveTo>
                <a:cubicBezTo>
                  <a:pt x="100" y="149"/>
                  <a:pt x="103" y="150"/>
                  <a:pt x="107" y="152"/>
                </a:cubicBezTo>
                <a:cubicBezTo>
                  <a:pt x="111" y="150"/>
                  <a:pt x="115" y="149"/>
                  <a:pt x="119" y="147"/>
                </a:cubicBezTo>
                <a:cubicBezTo>
                  <a:pt x="116" y="145"/>
                  <a:pt x="112" y="144"/>
                  <a:pt x="109" y="142"/>
                </a:cubicBezTo>
                <a:cubicBezTo>
                  <a:pt x="105" y="144"/>
                  <a:pt x="101" y="145"/>
                  <a:pt x="96" y="147"/>
                </a:cubicBezTo>
                <a:close/>
                <a:moveTo>
                  <a:pt x="78" y="154"/>
                </a:moveTo>
                <a:cubicBezTo>
                  <a:pt x="82" y="155"/>
                  <a:pt x="85" y="157"/>
                  <a:pt x="89" y="159"/>
                </a:cubicBezTo>
                <a:cubicBezTo>
                  <a:pt x="93" y="157"/>
                  <a:pt x="98" y="155"/>
                  <a:pt x="102" y="154"/>
                </a:cubicBezTo>
                <a:cubicBezTo>
                  <a:pt x="99" y="152"/>
                  <a:pt x="95" y="150"/>
                  <a:pt x="92" y="149"/>
                </a:cubicBezTo>
                <a:cubicBezTo>
                  <a:pt x="88" y="150"/>
                  <a:pt x="83" y="152"/>
                  <a:pt x="78" y="154"/>
                </a:cubicBezTo>
                <a:close/>
                <a:moveTo>
                  <a:pt x="59" y="161"/>
                </a:moveTo>
                <a:cubicBezTo>
                  <a:pt x="63" y="162"/>
                  <a:pt x="66" y="164"/>
                  <a:pt x="70" y="166"/>
                </a:cubicBezTo>
                <a:cubicBezTo>
                  <a:pt x="75" y="164"/>
                  <a:pt x="79" y="162"/>
                  <a:pt x="84" y="161"/>
                </a:cubicBezTo>
                <a:cubicBezTo>
                  <a:pt x="81" y="159"/>
                  <a:pt x="77" y="157"/>
                  <a:pt x="74" y="155"/>
                </a:cubicBezTo>
                <a:cubicBezTo>
                  <a:pt x="69" y="157"/>
                  <a:pt x="64" y="159"/>
                  <a:pt x="59" y="161"/>
                </a:cubicBezTo>
                <a:close/>
                <a:moveTo>
                  <a:pt x="115" y="128"/>
                </a:moveTo>
                <a:cubicBezTo>
                  <a:pt x="118" y="126"/>
                  <a:pt x="122" y="125"/>
                  <a:pt x="126" y="124"/>
                </a:cubicBezTo>
                <a:cubicBezTo>
                  <a:pt x="129" y="125"/>
                  <a:pt x="132" y="127"/>
                  <a:pt x="136" y="128"/>
                </a:cubicBezTo>
                <a:cubicBezTo>
                  <a:pt x="132" y="129"/>
                  <a:pt x="128" y="131"/>
                  <a:pt x="124" y="132"/>
                </a:cubicBezTo>
                <a:cubicBezTo>
                  <a:pt x="121" y="131"/>
                  <a:pt x="118" y="129"/>
                  <a:pt x="115" y="128"/>
                </a:cubicBezTo>
                <a:close/>
                <a:moveTo>
                  <a:pt x="98" y="133"/>
                </a:moveTo>
                <a:cubicBezTo>
                  <a:pt x="101" y="135"/>
                  <a:pt x="105" y="137"/>
                  <a:pt x="108" y="138"/>
                </a:cubicBezTo>
                <a:cubicBezTo>
                  <a:pt x="112" y="137"/>
                  <a:pt x="116" y="135"/>
                  <a:pt x="120" y="134"/>
                </a:cubicBezTo>
                <a:cubicBezTo>
                  <a:pt x="117" y="132"/>
                  <a:pt x="114" y="131"/>
                  <a:pt x="110" y="129"/>
                </a:cubicBezTo>
                <a:cubicBezTo>
                  <a:pt x="106" y="131"/>
                  <a:pt x="102" y="132"/>
                  <a:pt x="98" y="133"/>
                </a:cubicBezTo>
                <a:close/>
                <a:moveTo>
                  <a:pt x="81" y="139"/>
                </a:moveTo>
                <a:cubicBezTo>
                  <a:pt x="85" y="138"/>
                  <a:pt x="90" y="136"/>
                  <a:pt x="94" y="135"/>
                </a:cubicBezTo>
                <a:cubicBezTo>
                  <a:pt x="97" y="136"/>
                  <a:pt x="100" y="138"/>
                  <a:pt x="104" y="140"/>
                </a:cubicBezTo>
                <a:cubicBezTo>
                  <a:pt x="99" y="141"/>
                  <a:pt x="95" y="143"/>
                  <a:pt x="91" y="144"/>
                </a:cubicBezTo>
                <a:cubicBezTo>
                  <a:pt x="88" y="143"/>
                  <a:pt x="84" y="141"/>
                  <a:pt x="81" y="139"/>
                </a:cubicBezTo>
                <a:close/>
                <a:moveTo>
                  <a:pt x="63" y="146"/>
                </a:moveTo>
                <a:cubicBezTo>
                  <a:pt x="66" y="147"/>
                  <a:pt x="69" y="149"/>
                  <a:pt x="73" y="151"/>
                </a:cubicBezTo>
                <a:cubicBezTo>
                  <a:pt x="77" y="149"/>
                  <a:pt x="82" y="147"/>
                  <a:pt x="86" y="146"/>
                </a:cubicBezTo>
                <a:cubicBezTo>
                  <a:pt x="83" y="144"/>
                  <a:pt x="80" y="143"/>
                  <a:pt x="77" y="141"/>
                </a:cubicBezTo>
                <a:cubicBezTo>
                  <a:pt x="72" y="143"/>
                  <a:pt x="67" y="144"/>
                  <a:pt x="63" y="146"/>
                </a:cubicBezTo>
                <a:close/>
                <a:moveTo>
                  <a:pt x="13" y="35"/>
                </a:moveTo>
                <a:cubicBezTo>
                  <a:pt x="13" y="151"/>
                  <a:pt x="13" y="151"/>
                  <a:pt x="13" y="15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201" y="145"/>
                  <a:pt x="201" y="145"/>
                  <a:pt x="201" y="145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4"/>
                  <a:pt x="125" y="4"/>
                  <a:pt x="125" y="4"/>
                </a:cubicBezTo>
                <a:cubicBezTo>
                  <a:pt x="13" y="35"/>
                  <a:pt x="13" y="35"/>
                  <a:pt x="13" y="35"/>
                </a:cubicBezTo>
                <a:close/>
                <a:moveTo>
                  <a:pt x="7" y="33"/>
                </a:moveTo>
                <a:cubicBezTo>
                  <a:pt x="2" y="31"/>
                  <a:pt x="2" y="31"/>
                  <a:pt x="2" y="31"/>
                </a:cubicBezTo>
                <a:cubicBezTo>
                  <a:pt x="116" y="0"/>
                  <a:pt x="116" y="0"/>
                  <a:pt x="116" y="0"/>
                </a:cubicBezTo>
                <a:cubicBezTo>
                  <a:pt x="120" y="2"/>
                  <a:pt x="120" y="2"/>
                  <a:pt x="120" y="2"/>
                </a:cubicBezTo>
                <a:cubicBezTo>
                  <a:pt x="7" y="33"/>
                  <a:pt x="7" y="33"/>
                  <a:pt x="7" y="33"/>
                </a:cubicBezTo>
                <a:close/>
                <a:moveTo>
                  <a:pt x="0" y="33"/>
                </a:moveTo>
                <a:cubicBezTo>
                  <a:pt x="0" y="148"/>
                  <a:pt x="0" y="148"/>
                  <a:pt x="0" y="148"/>
                </a:cubicBezTo>
                <a:cubicBezTo>
                  <a:pt x="7" y="150"/>
                  <a:pt x="7" y="150"/>
                  <a:pt x="7" y="150"/>
                </a:cubicBezTo>
                <a:cubicBezTo>
                  <a:pt x="6" y="36"/>
                  <a:pt x="6" y="36"/>
                  <a:pt x="6" y="36"/>
                </a:cubicBezTo>
                <a:cubicBezTo>
                  <a:pt x="0" y="33"/>
                  <a:pt x="0" y="33"/>
                  <a:pt x="0" y="33"/>
                </a:cubicBezTo>
                <a:close/>
                <a:moveTo>
                  <a:pt x="25" y="42"/>
                </a:moveTo>
                <a:cubicBezTo>
                  <a:pt x="24" y="135"/>
                  <a:pt x="24" y="135"/>
                  <a:pt x="24" y="135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6"/>
                  <a:pt x="116" y="16"/>
                  <a:pt x="116" y="16"/>
                </a:cubicBezTo>
                <a:lnTo>
                  <a:pt x="25" y="4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4" name="Freeform 362"/>
          <p:cNvSpPr>
            <a:spLocks noEditPoints="1"/>
          </p:cNvSpPr>
          <p:nvPr/>
        </p:nvSpPr>
        <p:spPr bwMode="auto">
          <a:xfrm>
            <a:off x="7635875" y="6059488"/>
            <a:ext cx="550863" cy="576262"/>
          </a:xfrm>
          <a:custGeom>
            <a:gdLst>
              <a:gd fmla="*/ 101 w 395" name="T0"/>
              <a:gd fmla="*/ 244 h 414" name="T1"/>
              <a:gd fmla="*/ 0 w 395" name="T2"/>
              <a:gd fmla="*/ 350 h 414" name="T3"/>
              <a:gd fmla="*/ 0 w 395" name="T4"/>
              <a:gd fmla="*/ 189 h 414" name="T5"/>
              <a:gd fmla="*/ 342 w 395" name="T6"/>
              <a:gd fmla="*/ 181 h 414" name="T7"/>
              <a:gd fmla="*/ 311 w 395" name="T8"/>
              <a:gd fmla="*/ 204 h 414" name="T9"/>
              <a:gd fmla="*/ 311 w 395" name="T10"/>
              <a:gd fmla="*/ 191 h 414" name="T11"/>
              <a:gd fmla="*/ 193 w 395" name="T12"/>
              <a:gd fmla="*/ 94 h 414" name="T13"/>
              <a:gd fmla="*/ 91 w 395" name="T14"/>
              <a:gd fmla="*/ 136 h 414" name="T15"/>
              <a:gd fmla="*/ 89 w 395" name="T16"/>
              <a:gd fmla="*/ 122 h 414" name="T17"/>
              <a:gd fmla="*/ 85 w 395" name="T18"/>
              <a:gd fmla="*/ 104 h 414" name="T19"/>
              <a:gd fmla="*/ 185 w 395" name="T20"/>
              <a:gd fmla="*/ 63 h 414" name="T21"/>
              <a:gd fmla="*/ 81 w 395" name="T22"/>
              <a:gd fmla="*/ 92 h 414" name="T23"/>
              <a:gd fmla="*/ 177 w 395" name="T24"/>
              <a:gd fmla="*/ 36 h 414" name="T25"/>
              <a:gd fmla="*/ 77 w 395" name="T26"/>
              <a:gd fmla="*/ 75 h 414" name="T27"/>
              <a:gd fmla="*/ 73 w 395" name="T28"/>
              <a:gd fmla="*/ 63 h 414" name="T29"/>
              <a:gd fmla="*/ 360 w 395" name="T30"/>
              <a:gd fmla="*/ 338 h 414" name="T31"/>
              <a:gd fmla="*/ 332 w 395" name="T32"/>
              <a:gd fmla="*/ 293 h 414" name="T33"/>
              <a:gd fmla="*/ 332 w 395" name="T34"/>
              <a:gd fmla="*/ 250 h 414" name="T35"/>
              <a:gd fmla="*/ 159 w 395" name="T36"/>
              <a:gd fmla="*/ 352 h 414" name="T37"/>
              <a:gd fmla="*/ 220 w 395" name="T38"/>
              <a:gd fmla="*/ 385 h 414" name="T39"/>
              <a:gd fmla="*/ 395 w 395" name="T40"/>
              <a:gd fmla="*/ 326 h 414" name="T41"/>
              <a:gd fmla="*/ 360 w 395" name="T42"/>
              <a:gd fmla="*/ 157 h 414" name="T43"/>
              <a:gd fmla="*/ 242 w 395" name="T44"/>
              <a:gd fmla="*/ 116 h 414" name="T45"/>
              <a:gd fmla="*/ 218 w 395" name="T46"/>
              <a:gd fmla="*/ 94 h 414" name="T47"/>
              <a:gd fmla="*/ 195 w 395" name="T48"/>
              <a:gd fmla="*/ 0 h 414" name="T49"/>
              <a:gd fmla="*/ 44 w 395" name="T50"/>
              <a:gd fmla="*/ 39 h 414" name="T51"/>
              <a:gd fmla="*/ 40 w 395" name="T52"/>
              <a:gd fmla="*/ 47 h 414" name="T53"/>
              <a:gd fmla="*/ 46 w 395" name="T54"/>
              <a:gd fmla="*/ 138 h 414" name="T55"/>
              <a:gd fmla="*/ 22 w 395" name="T56"/>
              <a:gd fmla="*/ 179 h 414" name="T57"/>
              <a:gd fmla="*/ 118 w 395" name="T58"/>
              <a:gd fmla="*/ 397 h 414" name="T59"/>
              <a:gd fmla="*/ 220 w 395" name="T60"/>
              <a:gd fmla="*/ 414 h 414" name="T61"/>
              <a:gd fmla="*/ 395 w 395" name="T62"/>
              <a:gd fmla="*/ 356 h 414" name="T63"/>
              <a:gd fmla="*/ 212 w 395" name="T64"/>
              <a:gd fmla="*/ 128 h 414" name="T65"/>
              <a:gd fmla="*/ 53 w 395" name="T66"/>
              <a:gd fmla="*/ 49 h 414" name="T67"/>
              <a:gd fmla="*/ 108 w 395" name="T68"/>
              <a:gd fmla="*/ 175 h 414" name="T69"/>
              <a:gd fmla="*/ 216 w 395" name="T70"/>
              <a:gd fmla="*/ 126 h 41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412" w="395">
                <a:moveTo>
                  <a:pt x="0" y="189"/>
                </a:moveTo>
                <a:lnTo>
                  <a:pt x="101" y="244"/>
                </a:lnTo>
                <a:lnTo>
                  <a:pt x="101" y="405"/>
                </a:lnTo>
                <a:lnTo>
                  <a:pt x="0" y="350"/>
                </a:lnTo>
                <a:lnTo>
                  <a:pt x="0" y="189"/>
                </a:lnTo>
                <a:lnTo>
                  <a:pt x="0" y="189"/>
                </a:lnTo>
                <a:close/>
                <a:moveTo>
                  <a:pt x="311" y="191"/>
                </a:moveTo>
                <a:lnTo>
                  <a:pt x="342" y="181"/>
                </a:lnTo>
                <a:lnTo>
                  <a:pt x="342" y="193"/>
                </a:lnTo>
                <a:lnTo>
                  <a:pt x="311" y="204"/>
                </a:lnTo>
                <a:lnTo>
                  <a:pt x="311" y="191"/>
                </a:lnTo>
                <a:lnTo>
                  <a:pt x="311" y="191"/>
                </a:lnTo>
                <a:close/>
                <a:moveTo>
                  <a:pt x="89" y="122"/>
                </a:moveTo>
                <a:lnTo>
                  <a:pt x="193" y="94"/>
                </a:lnTo>
                <a:lnTo>
                  <a:pt x="197" y="106"/>
                </a:lnTo>
                <a:lnTo>
                  <a:pt x="91" y="136"/>
                </a:lnTo>
                <a:lnTo>
                  <a:pt x="89" y="122"/>
                </a:lnTo>
                <a:lnTo>
                  <a:pt x="89" y="122"/>
                </a:lnTo>
                <a:close/>
                <a:moveTo>
                  <a:pt x="81" y="92"/>
                </a:moveTo>
                <a:lnTo>
                  <a:pt x="85" y="104"/>
                </a:lnTo>
                <a:lnTo>
                  <a:pt x="189" y="77"/>
                </a:lnTo>
                <a:lnTo>
                  <a:pt x="185" y="63"/>
                </a:lnTo>
                <a:lnTo>
                  <a:pt x="81" y="92"/>
                </a:lnTo>
                <a:lnTo>
                  <a:pt x="81" y="92"/>
                </a:lnTo>
                <a:close/>
                <a:moveTo>
                  <a:pt x="73" y="63"/>
                </a:moveTo>
                <a:lnTo>
                  <a:pt x="177" y="36"/>
                </a:lnTo>
                <a:lnTo>
                  <a:pt x="181" y="47"/>
                </a:lnTo>
                <a:lnTo>
                  <a:pt x="77" y="75"/>
                </a:lnTo>
                <a:lnTo>
                  <a:pt x="73" y="63"/>
                </a:lnTo>
                <a:lnTo>
                  <a:pt x="73" y="63"/>
                </a:lnTo>
                <a:close/>
                <a:moveTo>
                  <a:pt x="220" y="385"/>
                </a:moveTo>
                <a:lnTo>
                  <a:pt x="360" y="338"/>
                </a:lnTo>
                <a:lnTo>
                  <a:pt x="332" y="324"/>
                </a:lnTo>
                <a:lnTo>
                  <a:pt x="332" y="293"/>
                </a:lnTo>
                <a:lnTo>
                  <a:pt x="332" y="293"/>
                </a:lnTo>
                <a:lnTo>
                  <a:pt x="332" y="250"/>
                </a:lnTo>
                <a:lnTo>
                  <a:pt x="159" y="303"/>
                </a:lnTo>
                <a:lnTo>
                  <a:pt x="159" y="352"/>
                </a:lnTo>
                <a:lnTo>
                  <a:pt x="220" y="385"/>
                </a:lnTo>
                <a:lnTo>
                  <a:pt x="220" y="385"/>
                </a:lnTo>
                <a:close/>
                <a:moveTo>
                  <a:pt x="395" y="356"/>
                </a:moveTo>
                <a:lnTo>
                  <a:pt x="395" y="326"/>
                </a:lnTo>
                <a:lnTo>
                  <a:pt x="360" y="306"/>
                </a:lnTo>
                <a:lnTo>
                  <a:pt x="360" y="157"/>
                </a:lnTo>
                <a:lnTo>
                  <a:pt x="260" y="112"/>
                </a:lnTo>
                <a:lnTo>
                  <a:pt x="242" y="116"/>
                </a:lnTo>
                <a:lnTo>
                  <a:pt x="232" y="91"/>
                </a:lnTo>
                <a:lnTo>
                  <a:pt x="218" y="94"/>
                </a:lnTo>
                <a:lnTo>
                  <a:pt x="197" y="6"/>
                </a:lnTo>
                <a:lnTo>
                  <a:pt x="195" y="0"/>
                </a:lnTo>
                <a:lnTo>
                  <a:pt x="189" y="0"/>
                </a:lnTo>
                <a:lnTo>
                  <a:pt x="44" y="39"/>
                </a:lnTo>
                <a:lnTo>
                  <a:pt x="38" y="41"/>
                </a:lnTo>
                <a:lnTo>
                  <a:pt x="40" y="47"/>
                </a:lnTo>
                <a:lnTo>
                  <a:pt x="61" y="132"/>
                </a:lnTo>
                <a:lnTo>
                  <a:pt x="46" y="138"/>
                </a:lnTo>
                <a:lnTo>
                  <a:pt x="49" y="171"/>
                </a:lnTo>
                <a:lnTo>
                  <a:pt x="22" y="179"/>
                </a:lnTo>
                <a:lnTo>
                  <a:pt x="120" y="232"/>
                </a:lnTo>
                <a:lnTo>
                  <a:pt x="118" y="397"/>
                </a:lnTo>
                <a:lnTo>
                  <a:pt x="157" y="383"/>
                </a:lnTo>
                <a:lnTo>
                  <a:pt x="220" y="414"/>
                </a:lnTo>
                <a:lnTo>
                  <a:pt x="395" y="356"/>
                </a:lnTo>
                <a:lnTo>
                  <a:pt x="395" y="356"/>
                </a:lnTo>
                <a:close/>
                <a:moveTo>
                  <a:pt x="216" y="126"/>
                </a:moveTo>
                <a:lnTo>
                  <a:pt x="212" y="128"/>
                </a:lnTo>
                <a:lnTo>
                  <a:pt x="187" y="16"/>
                </a:lnTo>
                <a:lnTo>
                  <a:pt x="53" y="49"/>
                </a:lnTo>
                <a:lnTo>
                  <a:pt x="81" y="163"/>
                </a:lnTo>
                <a:lnTo>
                  <a:pt x="108" y="175"/>
                </a:lnTo>
                <a:lnTo>
                  <a:pt x="242" y="136"/>
                </a:lnTo>
                <a:lnTo>
                  <a:pt x="216" y="12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Freeform 363"/>
          <p:cNvSpPr>
            <a:spLocks noEditPoints="1"/>
          </p:cNvSpPr>
          <p:nvPr/>
        </p:nvSpPr>
        <p:spPr bwMode="auto">
          <a:xfrm>
            <a:off x="6988175" y="4578350"/>
            <a:ext cx="303213" cy="614363"/>
          </a:xfrm>
          <a:custGeom>
            <a:gdLst>
              <a:gd fmla="*/ 0 w 111" name="T0"/>
              <a:gd fmla="*/ 76 h 224" name="T1"/>
              <a:gd fmla="*/ 27 w 111" name="T2"/>
              <a:gd fmla="*/ 89 h 224" name="T3"/>
              <a:gd fmla="*/ 27 w 111" name="T4"/>
              <a:gd fmla="*/ 213 h 224" name="T5"/>
              <a:gd fmla="*/ 0 w 111" name="T6"/>
              <a:gd fmla="*/ 200 h 224" name="T7"/>
              <a:gd fmla="*/ 0 w 111" name="T8"/>
              <a:gd fmla="*/ 76 h 224" name="T9"/>
              <a:gd fmla="*/ 65 w 111" name="T10"/>
              <a:gd fmla="*/ 40 h 224" name="T11"/>
              <a:gd fmla="*/ 75 w 111" name="T12"/>
              <a:gd fmla="*/ 37 h 224" name="T13"/>
              <a:gd fmla="*/ 75 w 111" name="T14"/>
              <a:gd fmla="*/ 43 h 224" name="T15"/>
              <a:gd fmla="*/ 65 w 111" name="T16"/>
              <a:gd fmla="*/ 46 h 224" name="T17"/>
              <a:gd fmla="*/ 65 w 111" name="T18"/>
              <a:gd fmla="*/ 40 h 224" name="T19"/>
              <a:gd fmla="*/ 46 w 111" name="T20"/>
              <a:gd fmla="*/ 46 h 224" name="T21"/>
              <a:gd fmla="*/ 56 w 111" name="T22"/>
              <a:gd fmla="*/ 43 h 224" name="T23"/>
              <a:gd fmla="*/ 56 w 111" name="T24"/>
              <a:gd fmla="*/ 49 h 224" name="T25"/>
              <a:gd fmla="*/ 46 w 111" name="T26"/>
              <a:gd fmla="*/ 52 h 224" name="T27"/>
              <a:gd fmla="*/ 46 w 111" name="T28"/>
              <a:gd fmla="*/ 46 h 224" name="T29"/>
              <a:gd fmla="*/ 35 w 111" name="T30"/>
              <a:gd fmla="*/ 25 h 224" name="T31"/>
              <a:gd fmla="*/ 35 w 111" name="T32"/>
              <a:gd fmla="*/ 25 h 224" name="T33"/>
              <a:gd fmla="*/ 23 w 111" name="T34"/>
              <a:gd fmla="*/ 20 h 224" name="T35"/>
              <a:gd fmla="*/ 24 w 111" name="T36"/>
              <a:gd fmla="*/ 66 h 224" name="T37"/>
              <a:gd fmla="*/ 24 w 111" name="T38"/>
              <a:gd fmla="*/ 66 h 224" name="T39"/>
              <a:gd fmla="*/ 12 w 111" name="T40"/>
              <a:gd fmla="*/ 69 h 224" name="T41"/>
              <a:gd fmla="*/ 38 w 111" name="T42"/>
              <a:gd fmla="*/ 82 h 224" name="T43"/>
              <a:gd fmla="*/ 38 w 111" name="T44"/>
              <a:gd fmla="*/ 215 h 224" name="T45"/>
              <a:gd fmla="*/ 111 w 111" name="T46"/>
              <a:gd fmla="*/ 194 h 224" name="T47"/>
              <a:gd fmla="*/ 111 w 111" name="T48"/>
              <a:gd fmla="*/ 70 h 224" name="T49"/>
              <a:gd fmla="*/ 45 w 111" name="T50"/>
              <a:gd fmla="*/ 91 h 224" name="T51"/>
              <a:gd fmla="*/ 45 w 111" name="T52"/>
              <a:gd fmla="*/ 83 h 224" name="T53"/>
              <a:gd fmla="*/ 111 w 111" name="T54"/>
              <a:gd fmla="*/ 62 h 224" name="T55"/>
              <a:gd fmla="*/ 111 w 111" name="T56"/>
              <a:gd fmla="*/ 62 h 224" name="T57"/>
              <a:gd fmla="*/ 87 w 111" name="T58"/>
              <a:gd fmla="*/ 51 h 224" name="T59"/>
              <a:gd fmla="*/ 87 w 111" name="T60"/>
              <a:gd fmla="*/ 10 h 224" name="T61"/>
              <a:gd fmla="*/ 70 w 111" name="T62"/>
              <a:gd fmla="*/ 1 h 224" name="T63"/>
              <a:gd fmla="*/ 68 w 111" name="T64"/>
              <a:gd fmla="*/ 0 h 224" name="T65"/>
              <a:gd fmla="*/ 67 w 111" name="T66"/>
              <a:gd fmla="*/ 1 h 224" name="T67"/>
              <a:gd fmla="*/ 27 w 111" name="T68"/>
              <a:gd fmla="*/ 15 h 224" name="T69"/>
              <a:gd fmla="*/ 35 w 111" name="T70"/>
              <a:gd fmla="*/ 19 h 224" name="T71"/>
              <a:gd fmla="*/ 68 w 111" name="T72"/>
              <a:gd fmla="*/ 7 h 224" name="T73"/>
              <a:gd fmla="*/ 75 w 111" name="T74"/>
              <a:gd fmla="*/ 12 h 224" name="T75"/>
              <a:gd fmla="*/ 35 w 111" name="T76"/>
              <a:gd fmla="*/ 25 h 224" name="T77"/>
              <a:gd fmla="*/ 80 w 111" name="T78"/>
              <a:gd fmla="*/ 18 h 224" name="T79"/>
              <a:gd fmla="*/ 40 w 111" name="T80"/>
              <a:gd fmla="*/ 31 h 224" name="T81"/>
              <a:gd fmla="*/ 40 w 111" name="T82"/>
              <a:gd fmla="*/ 75 h 224" name="T83"/>
              <a:gd fmla="*/ 80 w 111" name="T84"/>
              <a:gd fmla="*/ 62 h 224" name="T85"/>
              <a:gd fmla="*/ 80 w 111" name="T86"/>
              <a:gd fmla="*/ 18 h 22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24" w="110">
                <a:moveTo>
                  <a:pt x="0" y="76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143"/>
                  <a:pt x="27" y="159"/>
                  <a:pt x="27" y="213"/>
                </a:cubicBezTo>
                <a:cubicBezTo>
                  <a:pt x="18" y="209"/>
                  <a:pt x="9" y="205"/>
                  <a:pt x="0" y="200"/>
                </a:cubicBezTo>
                <a:cubicBezTo>
                  <a:pt x="0" y="76"/>
                  <a:pt x="0" y="76"/>
                  <a:pt x="0" y="76"/>
                </a:cubicBezTo>
                <a:close/>
                <a:moveTo>
                  <a:pt x="65" y="40"/>
                </a:moveTo>
                <a:cubicBezTo>
                  <a:pt x="75" y="37"/>
                  <a:pt x="75" y="37"/>
                  <a:pt x="75" y="37"/>
                </a:cubicBezTo>
                <a:cubicBezTo>
                  <a:pt x="75" y="43"/>
                  <a:pt x="75" y="43"/>
                  <a:pt x="75" y="43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0"/>
                  <a:pt x="65" y="40"/>
                  <a:pt x="65" y="40"/>
                </a:cubicBezTo>
                <a:close/>
                <a:moveTo>
                  <a:pt x="46" y="46"/>
                </a:moveTo>
                <a:cubicBezTo>
                  <a:pt x="56" y="43"/>
                  <a:pt x="56" y="43"/>
                  <a:pt x="56" y="43"/>
                </a:cubicBezTo>
                <a:cubicBezTo>
                  <a:pt x="56" y="49"/>
                  <a:pt x="56" y="49"/>
                  <a:pt x="56" y="49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9"/>
                  <a:pt x="12" y="69"/>
                  <a:pt x="12" y="69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3" y="224"/>
                  <a:pt x="87" y="215"/>
                  <a:pt x="111" y="194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83"/>
                  <a:pt x="45" y="83"/>
                  <a:pt x="45" y="8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10"/>
                  <a:pt x="87" y="10"/>
                  <a:pt x="87" y="1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1"/>
                  <a:pt x="67" y="1"/>
                  <a:pt x="67" y="1"/>
                </a:cubicBezTo>
                <a:cubicBezTo>
                  <a:pt x="27" y="15"/>
                  <a:pt x="27" y="15"/>
                  <a:pt x="27" y="15"/>
                </a:cubicBezTo>
                <a:cubicBezTo>
                  <a:pt x="35" y="19"/>
                  <a:pt x="35" y="19"/>
                  <a:pt x="35" y="19"/>
                </a:cubicBezTo>
                <a:cubicBezTo>
                  <a:pt x="68" y="7"/>
                  <a:pt x="68" y="7"/>
                  <a:pt x="68" y="7"/>
                </a:cubicBezTo>
                <a:cubicBezTo>
                  <a:pt x="75" y="12"/>
                  <a:pt x="75" y="12"/>
                  <a:pt x="75" y="12"/>
                </a:cubicBezTo>
                <a:cubicBezTo>
                  <a:pt x="35" y="25"/>
                  <a:pt x="35" y="25"/>
                  <a:pt x="35" y="25"/>
                </a:cubicBezTo>
                <a:close/>
                <a:moveTo>
                  <a:pt x="80" y="18"/>
                </a:moveTo>
                <a:cubicBezTo>
                  <a:pt x="40" y="31"/>
                  <a:pt x="40" y="31"/>
                  <a:pt x="40" y="31"/>
                </a:cubicBezTo>
                <a:cubicBezTo>
                  <a:pt x="40" y="75"/>
                  <a:pt x="40" y="75"/>
                  <a:pt x="40" y="75"/>
                </a:cubicBezTo>
                <a:cubicBezTo>
                  <a:pt x="80" y="62"/>
                  <a:pt x="80" y="62"/>
                  <a:pt x="80" y="62"/>
                </a:cubicBezTo>
                <a:lnTo>
                  <a:pt x="80" y="1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6" name="Freeform 364"/>
          <p:cNvSpPr>
            <a:spLocks noEditPoints="1"/>
          </p:cNvSpPr>
          <p:nvPr/>
        </p:nvSpPr>
        <p:spPr bwMode="auto">
          <a:xfrm>
            <a:off x="6973888" y="3868738"/>
            <a:ext cx="373062" cy="561975"/>
          </a:xfrm>
          <a:custGeom>
            <a:gdLst>
              <a:gd fmla="*/ 98 w 267" name="T0"/>
              <a:gd fmla="*/ 85 h 403" name="T1"/>
              <a:gd fmla="*/ 265 w 267" name="T2"/>
              <a:gd fmla="*/ 18 h 403" name="T3"/>
              <a:gd fmla="*/ 265 w 267" name="T4"/>
              <a:gd fmla="*/ 79 h 403" name="T5"/>
              <a:gd fmla="*/ 250 w 267" name="T6"/>
              <a:gd fmla="*/ 87 h 403" name="T7"/>
              <a:gd fmla="*/ 250 w 267" name="T8"/>
              <a:gd fmla="*/ 177 h 403" name="T9"/>
              <a:gd fmla="*/ 265 w 267" name="T10"/>
              <a:gd fmla="*/ 169 h 403" name="T11"/>
              <a:gd fmla="*/ 265 w 267" name="T12"/>
              <a:gd fmla="*/ 315 h 403" name="T13"/>
              <a:gd fmla="*/ 47 w 267" name="T14"/>
              <a:gd fmla="*/ 403 h 403" name="T15"/>
              <a:gd fmla="*/ 47 w 267" name="T16"/>
              <a:gd fmla="*/ 163 h 403" name="T17"/>
              <a:gd fmla="*/ 98 w 267" name="T18"/>
              <a:gd fmla="*/ 85 h 403" name="T19"/>
              <a:gd fmla="*/ 98 w 267" name="T20"/>
              <a:gd fmla="*/ 85 h 403" name="T21"/>
              <a:gd fmla="*/ 253 w 267" name="T22"/>
              <a:gd fmla="*/ 136 h 403" name="T23"/>
              <a:gd fmla="*/ 253 w 267" name="T24"/>
              <a:gd fmla="*/ 165 h 403" name="T25"/>
              <a:gd fmla="*/ 267 w 267" name="T26"/>
              <a:gd fmla="*/ 161 h 403" name="T27"/>
              <a:gd fmla="*/ 267 w 267" name="T28"/>
              <a:gd fmla="*/ 132 h 403" name="T29"/>
              <a:gd fmla="*/ 253 w 267" name="T30"/>
              <a:gd fmla="*/ 136 h 403" name="T31"/>
              <a:gd fmla="*/ 253 w 267" name="T32"/>
              <a:gd fmla="*/ 136 h 403" name="T33"/>
              <a:gd fmla="*/ 28 w 267" name="T34"/>
              <a:gd fmla="*/ 395 h 403" name="T35"/>
              <a:gd fmla="*/ 28 w 267" name="T36"/>
              <a:gd fmla="*/ 161 h 403" name="T37"/>
              <a:gd fmla="*/ 81 w 267" name="T38"/>
              <a:gd fmla="*/ 75 h 403" name="T39"/>
              <a:gd fmla="*/ 244 w 267" name="T40"/>
              <a:gd fmla="*/ 10 h 403" name="T41"/>
              <a:gd fmla="*/ 216 w 267" name="T42"/>
              <a:gd fmla="*/ 0 h 403" name="T43"/>
              <a:gd fmla="*/ 57 w 267" name="T44"/>
              <a:gd fmla="*/ 59 h 403" name="T45"/>
              <a:gd fmla="*/ 0 w 267" name="T46"/>
              <a:gd fmla="*/ 148 h 403" name="T47"/>
              <a:gd fmla="*/ 0 w 267" name="T48"/>
              <a:gd fmla="*/ 381 h 403" name="T49"/>
              <a:gd fmla="*/ 28 w 267" name="T50"/>
              <a:gd fmla="*/ 395 h 403" name="T51"/>
              <a:gd fmla="*/ 28 w 267" name="T52"/>
              <a:gd fmla="*/ 395 h 403" name="T53"/>
              <a:gd fmla="*/ 222 w 267" name="T54"/>
              <a:gd fmla="*/ 48 h 403" name="T55"/>
              <a:gd fmla="*/ 222 w 267" name="T56"/>
              <a:gd fmla="*/ 91 h 403" name="T57"/>
              <a:gd fmla="*/ 248 w 267" name="T58"/>
              <a:gd fmla="*/ 81 h 403" name="T59"/>
              <a:gd fmla="*/ 248 w 267" name="T60"/>
              <a:gd fmla="*/ 38 h 403" name="T61"/>
              <a:gd fmla="*/ 222 w 267" name="T62"/>
              <a:gd fmla="*/ 48 h 403" name="T63"/>
              <a:gd fmla="*/ 222 w 267" name="T64"/>
              <a:gd fmla="*/ 48 h 403" name="T65"/>
              <a:gd fmla="*/ 187 w 267" name="T66"/>
              <a:gd fmla="*/ 63 h 403" name="T67"/>
              <a:gd fmla="*/ 187 w 267" name="T68"/>
              <a:gd fmla="*/ 105 h 403" name="T69"/>
              <a:gd fmla="*/ 212 w 267" name="T70"/>
              <a:gd fmla="*/ 95 h 403" name="T71"/>
              <a:gd fmla="*/ 212 w 267" name="T72"/>
              <a:gd fmla="*/ 51 h 403" name="T73"/>
              <a:gd fmla="*/ 187 w 267" name="T74"/>
              <a:gd fmla="*/ 63 h 403" name="T75"/>
              <a:gd fmla="*/ 187 w 267" name="T76"/>
              <a:gd fmla="*/ 63 h 403" name="T77"/>
              <a:gd fmla="*/ 151 w 267" name="T78"/>
              <a:gd fmla="*/ 77 h 403" name="T79"/>
              <a:gd fmla="*/ 151 w 267" name="T80"/>
              <a:gd fmla="*/ 120 h 403" name="T81"/>
              <a:gd fmla="*/ 177 w 267" name="T82"/>
              <a:gd fmla="*/ 108 h 403" name="T83"/>
              <a:gd fmla="*/ 177 w 267" name="T84"/>
              <a:gd fmla="*/ 67 h 403" name="T85"/>
              <a:gd fmla="*/ 151 w 267" name="T86"/>
              <a:gd fmla="*/ 77 h 403" name="T87"/>
              <a:gd fmla="*/ 151 w 267" name="T88"/>
              <a:gd fmla="*/ 77 h 403" name="T89"/>
              <a:gd fmla="*/ 116 w 267" name="T90"/>
              <a:gd fmla="*/ 91 h 403" name="T91"/>
              <a:gd fmla="*/ 116 w 267" name="T92"/>
              <a:gd fmla="*/ 134 h 403" name="T93"/>
              <a:gd fmla="*/ 141 w 267" name="T94"/>
              <a:gd fmla="*/ 124 h 403" name="T95"/>
              <a:gd fmla="*/ 141 w 267" name="T96"/>
              <a:gd fmla="*/ 81 h 403" name="T97"/>
              <a:gd fmla="*/ 116 w 267" name="T98"/>
              <a:gd fmla="*/ 91 h 403" name="T99"/>
              <a:gd fmla="*/ 116 w 267" name="T100"/>
              <a:gd fmla="*/ 91 h 403" name="T101"/>
              <a:gd fmla="*/ 81 w 267" name="T102"/>
              <a:gd fmla="*/ 136 h 403" name="T103"/>
              <a:gd fmla="*/ 81 w 267" name="T104"/>
              <a:gd fmla="*/ 179 h 403" name="T105"/>
              <a:gd fmla="*/ 104 w 267" name="T106"/>
              <a:gd fmla="*/ 167 h 403" name="T107"/>
              <a:gd fmla="*/ 104 w 267" name="T108"/>
              <a:gd fmla="*/ 126 h 403" name="T109"/>
              <a:gd fmla="*/ 81 w 267" name="T110"/>
              <a:gd fmla="*/ 136 h 403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402" w="267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Freeform 365"/>
          <p:cNvSpPr>
            <a:spLocks noEditPoints="1"/>
          </p:cNvSpPr>
          <p:nvPr/>
        </p:nvSpPr>
        <p:spPr bwMode="auto">
          <a:xfrm>
            <a:off x="10623550" y="3159125"/>
            <a:ext cx="539750" cy="485775"/>
          </a:xfrm>
          <a:custGeom>
            <a:gdLst>
              <a:gd fmla="*/ 124 w 387" name="T0"/>
              <a:gd fmla="*/ 128 h 349" name="T1"/>
              <a:gd fmla="*/ 0 w 387" name="T2"/>
              <a:gd fmla="*/ 285 h 349" name="T3"/>
              <a:gd fmla="*/ 0 w 387" name="T4"/>
              <a:gd fmla="*/ 61 h 349" name="T5"/>
              <a:gd fmla="*/ 208 w 387" name="T6"/>
              <a:gd fmla="*/ 77 h 349" name="T7"/>
              <a:gd fmla="*/ 196 w 387" name="T8"/>
              <a:gd fmla="*/ 57 h 349" name="T9"/>
              <a:gd fmla="*/ 185 w 387" name="T10"/>
              <a:gd fmla="*/ 67 h 349" name="T11"/>
              <a:gd fmla="*/ 18 w 387" name="T12"/>
              <a:gd fmla="*/ 57 h 349" name="T13"/>
              <a:gd fmla="*/ 137 w 387" name="T14"/>
              <a:gd fmla="*/ 346 h 349" name="T15"/>
              <a:gd fmla="*/ 238 w 387" name="T16"/>
              <a:gd fmla="*/ 261 h 349" name="T17"/>
              <a:gd fmla="*/ 263 w 387" name="T18"/>
              <a:gd fmla="*/ 275 h 349" name="T19"/>
              <a:gd fmla="*/ 359 w 387" name="T20"/>
              <a:gd fmla="*/ 265 h 349" name="T21"/>
              <a:gd fmla="*/ 328 w 387" name="T22"/>
              <a:gd fmla="*/ 251 h 349" name="T23"/>
              <a:gd fmla="*/ 387 w 387" name="T24"/>
              <a:gd fmla="*/ 210 h 349" name="T25"/>
              <a:gd fmla="*/ 208 w 387" name="T26"/>
              <a:gd fmla="*/ 55 h 349" name="T27"/>
              <a:gd fmla="*/ 238 w 387" name="T28"/>
              <a:gd fmla="*/ 241 h 349" name="T29"/>
              <a:gd fmla="*/ 155 w 387" name="T30"/>
              <a:gd fmla="*/ 192 h 349" name="T31"/>
              <a:gd fmla="*/ 238 w 387" name="T32"/>
              <a:gd fmla="*/ 141 h 349" name="T33"/>
              <a:gd fmla="*/ 155 w 387" name="T34"/>
              <a:gd fmla="*/ 151 h 349" name="T35"/>
              <a:gd fmla="*/ 238 w 387" name="T36"/>
              <a:gd fmla="*/ 100 h 349" name="T37"/>
              <a:gd fmla="*/ 232 w 387" name="T38"/>
              <a:gd fmla="*/ 86 h 349" name="T39"/>
              <a:gd fmla="*/ 371 w 387" name="T40"/>
              <a:gd fmla="*/ 29 h 349" name="T41"/>
              <a:gd fmla="*/ 238 w 387" name="T42"/>
              <a:gd fmla="*/ 241 h 349" name="T43"/>
              <a:gd fmla="*/ 14 w 387" name="T44"/>
              <a:gd fmla="*/ 92 h 349" name="T45"/>
              <a:gd fmla="*/ 55 w 387" name="T46"/>
              <a:gd fmla="*/ 124 h 349" name="T47"/>
              <a:gd fmla="*/ 14 w 387" name="T48"/>
              <a:gd fmla="*/ 92 h 349" name="T49"/>
              <a:gd fmla="*/ 14 w 387" name="T50"/>
              <a:gd fmla="*/ 122 h 349" name="T51"/>
              <a:gd fmla="*/ 55 w 387" name="T52"/>
              <a:gd fmla="*/ 153 h 349" name="T53"/>
              <a:gd fmla="*/ 14 w 387" name="T54"/>
              <a:gd fmla="*/ 122 h 349" name="T55"/>
              <a:gd fmla="*/ 14 w 387" name="T56"/>
              <a:gd fmla="*/ 108 h 349" name="T57"/>
              <a:gd fmla="*/ 55 w 387" name="T58"/>
              <a:gd fmla="*/ 139 h 349" name="T59"/>
              <a:gd fmla="*/ 14 w 387" name="T60"/>
              <a:gd fmla="*/ 108 h 349" name="T61"/>
              <a:gd fmla="*/ 157 w 387" name="T62"/>
              <a:gd fmla="*/ 208 h 349" name="T63"/>
              <a:gd fmla="*/ 181 w 387" name="T64"/>
              <a:gd fmla="*/ 216 h 349" name="T65"/>
              <a:gd fmla="*/ 157 w 387" name="T66"/>
              <a:gd fmla="*/ 208 h 349" name="T67"/>
              <a:gd fmla="*/ 157 w 387" name="T68"/>
              <a:gd fmla="*/ 234 h 349" name="T69"/>
              <a:gd fmla="*/ 181 w 387" name="T70"/>
              <a:gd fmla="*/ 241 h 349" name="T71"/>
              <a:gd fmla="*/ 157 w 387" name="T72"/>
              <a:gd fmla="*/ 234 h 349" name="T73"/>
              <a:gd fmla="*/ 198 w 387" name="T74"/>
              <a:gd fmla="*/ 51 h 349" name="T75"/>
              <a:gd fmla="*/ 369 w 387" name="T76"/>
              <a:gd fmla="*/ 0 h 349" name="T77"/>
              <a:gd fmla="*/ 198 w 387" name="T78"/>
              <a:gd fmla="*/ 51 h 349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49" w="387">
                <a:moveTo>
                  <a:pt x="0" y="61"/>
                </a:moveTo>
                <a:lnTo>
                  <a:pt x="124" y="128"/>
                </a:lnTo>
                <a:lnTo>
                  <a:pt x="124" y="349"/>
                </a:lnTo>
                <a:lnTo>
                  <a:pt x="0" y="285"/>
                </a:lnTo>
                <a:lnTo>
                  <a:pt x="0" y="61"/>
                </a:lnTo>
                <a:lnTo>
                  <a:pt x="0" y="61"/>
                </a:lnTo>
                <a:close/>
                <a:moveTo>
                  <a:pt x="208" y="55"/>
                </a:moveTo>
                <a:lnTo>
                  <a:pt x="208" y="77"/>
                </a:lnTo>
                <a:lnTo>
                  <a:pt x="196" y="73"/>
                </a:lnTo>
                <a:lnTo>
                  <a:pt x="196" y="57"/>
                </a:lnTo>
                <a:lnTo>
                  <a:pt x="185" y="51"/>
                </a:lnTo>
                <a:lnTo>
                  <a:pt x="185" y="67"/>
                </a:lnTo>
                <a:lnTo>
                  <a:pt x="114" y="33"/>
                </a:lnTo>
                <a:lnTo>
                  <a:pt x="18" y="57"/>
                </a:lnTo>
                <a:lnTo>
                  <a:pt x="137" y="118"/>
                </a:lnTo>
                <a:lnTo>
                  <a:pt x="137" y="346"/>
                </a:lnTo>
                <a:lnTo>
                  <a:pt x="238" y="306"/>
                </a:lnTo>
                <a:lnTo>
                  <a:pt x="238" y="261"/>
                </a:lnTo>
                <a:lnTo>
                  <a:pt x="263" y="251"/>
                </a:lnTo>
                <a:lnTo>
                  <a:pt x="263" y="275"/>
                </a:lnTo>
                <a:lnTo>
                  <a:pt x="295" y="291"/>
                </a:lnTo>
                <a:lnTo>
                  <a:pt x="359" y="265"/>
                </a:lnTo>
                <a:lnTo>
                  <a:pt x="359" y="261"/>
                </a:lnTo>
                <a:lnTo>
                  <a:pt x="328" y="251"/>
                </a:lnTo>
                <a:lnTo>
                  <a:pt x="328" y="230"/>
                </a:lnTo>
                <a:lnTo>
                  <a:pt x="387" y="210"/>
                </a:lnTo>
                <a:lnTo>
                  <a:pt x="387" y="6"/>
                </a:lnTo>
                <a:lnTo>
                  <a:pt x="208" y="55"/>
                </a:lnTo>
                <a:lnTo>
                  <a:pt x="208" y="55"/>
                </a:lnTo>
                <a:close/>
                <a:moveTo>
                  <a:pt x="238" y="241"/>
                </a:moveTo>
                <a:lnTo>
                  <a:pt x="238" y="167"/>
                </a:lnTo>
                <a:lnTo>
                  <a:pt x="155" y="192"/>
                </a:lnTo>
                <a:lnTo>
                  <a:pt x="155" y="167"/>
                </a:lnTo>
                <a:lnTo>
                  <a:pt x="238" y="141"/>
                </a:lnTo>
                <a:lnTo>
                  <a:pt x="238" y="126"/>
                </a:lnTo>
                <a:lnTo>
                  <a:pt x="155" y="151"/>
                </a:lnTo>
                <a:lnTo>
                  <a:pt x="155" y="126"/>
                </a:lnTo>
                <a:lnTo>
                  <a:pt x="238" y="100"/>
                </a:lnTo>
                <a:lnTo>
                  <a:pt x="238" y="90"/>
                </a:lnTo>
                <a:lnTo>
                  <a:pt x="232" y="86"/>
                </a:lnTo>
                <a:lnTo>
                  <a:pt x="232" y="67"/>
                </a:lnTo>
                <a:lnTo>
                  <a:pt x="371" y="29"/>
                </a:lnTo>
                <a:lnTo>
                  <a:pt x="371" y="196"/>
                </a:lnTo>
                <a:lnTo>
                  <a:pt x="238" y="241"/>
                </a:lnTo>
                <a:lnTo>
                  <a:pt x="238" y="241"/>
                </a:lnTo>
                <a:close/>
                <a:moveTo>
                  <a:pt x="14" y="92"/>
                </a:moveTo>
                <a:lnTo>
                  <a:pt x="14" y="102"/>
                </a:lnTo>
                <a:lnTo>
                  <a:pt x="55" y="124"/>
                </a:lnTo>
                <a:lnTo>
                  <a:pt x="55" y="114"/>
                </a:lnTo>
                <a:lnTo>
                  <a:pt x="14" y="92"/>
                </a:lnTo>
                <a:lnTo>
                  <a:pt x="14" y="92"/>
                </a:lnTo>
                <a:close/>
                <a:moveTo>
                  <a:pt x="14" y="122"/>
                </a:moveTo>
                <a:lnTo>
                  <a:pt x="14" y="131"/>
                </a:lnTo>
                <a:lnTo>
                  <a:pt x="55" y="153"/>
                </a:lnTo>
                <a:lnTo>
                  <a:pt x="55" y="145"/>
                </a:lnTo>
                <a:lnTo>
                  <a:pt x="14" y="122"/>
                </a:lnTo>
                <a:lnTo>
                  <a:pt x="14" y="122"/>
                </a:lnTo>
                <a:close/>
                <a:moveTo>
                  <a:pt x="14" y="108"/>
                </a:moveTo>
                <a:lnTo>
                  <a:pt x="14" y="116"/>
                </a:lnTo>
                <a:lnTo>
                  <a:pt x="55" y="139"/>
                </a:lnTo>
                <a:lnTo>
                  <a:pt x="55" y="130"/>
                </a:lnTo>
                <a:lnTo>
                  <a:pt x="14" y="108"/>
                </a:lnTo>
                <a:lnTo>
                  <a:pt x="14" y="108"/>
                </a:lnTo>
                <a:close/>
                <a:moveTo>
                  <a:pt x="157" y="208"/>
                </a:moveTo>
                <a:lnTo>
                  <a:pt x="181" y="202"/>
                </a:lnTo>
                <a:lnTo>
                  <a:pt x="181" y="216"/>
                </a:lnTo>
                <a:lnTo>
                  <a:pt x="157" y="222"/>
                </a:lnTo>
                <a:lnTo>
                  <a:pt x="157" y="208"/>
                </a:lnTo>
                <a:lnTo>
                  <a:pt x="157" y="208"/>
                </a:lnTo>
                <a:close/>
                <a:moveTo>
                  <a:pt x="157" y="234"/>
                </a:moveTo>
                <a:lnTo>
                  <a:pt x="181" y="228"/>
                </a:lnTo>
                <a:lnTo>
                  <a:pt x="181" y="241"/>
                </a:lnTo>
                <a:lnTo>
                  <a:pt x="157" y="247"/>
                </a:lnTo>
                <a:lnTo>
                  <a:pt x="157" y="234"/>
                </a:lnTo>
                <a:lnTo>
                  <a:pt x="157" y="234"/>
                </a:lnTo>
                <a:close/>
                <a:moveTo>
                  <a:pt x="198" y="51"/>
                </a:moveTo>
                <a:lnTo>
                  <a:pt x="189" y="47"/>
                </a:lnTo>
                <a:lnTo>
                  <a:pt x="369" y="0"/>
                </a:lnTo>
                <a:lnTo>
                  <a:pt x="379" y="4"/>
                </a:lnTo>
                <a:lnTo>
                  <a:pt x="198" y="5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8" name="Freeform 366"/>
          <p:cNvSpPr>
            <a:spLocks noEditPoints="1"/>
          </p:cNvSpPr>
          <p:nvPr/>
        </p:nvSpPr>
        <p:spPr bwMode="auto">
          <a:xfrm>
            <a:off x="10587038" y="4713288"/>
            <a:ext cx="619125" cy="377825"/>
          </a:xfrm>
          <a:custGeom>
            <a:gdLst>
              <a:gd fmla="*/ 71 w 226" name="T0"/>
              <a:gd fmla="*/ 27 h 138" name="T1"/>
              <a:gd fmla="*/ 113 w 226" name="T2"/>
              <a:gd fmla="*/ 20 h 138" name="T3"/>
              <a:gd fmla="*/ 138 w 226" name="T4"/>
              <a:gd fmla="*/ 5 h 138" name="T5"/>
              <a:gd fmla="*/ 136 w 226" name="T6"/>
              <a:gd fmla="*/ 25 h 138" name="T7"/>
              <a:gd fmla="*/ 113 w 226" name="T8"/>
              <a:gd fmla="*/ 27 h 138" name="T9"/>
              <a:gd fmla="*/ 226 w 226" name="T10"/>
              <a:gd fmla="*/ 70 h 138" name="T11"/>
              <a:gd fmla="*/ 35 w 226" name="T12"/>
              <a:gd fmla="*/ 74 h 138" name="T13"/>
              <a:gd fmla="*/ 35 w 226" name="T14"/>
              <a:gd fmla="*/ 74 h 138" name="T15"/>
              <a:gd fmla="*/ 184 w 226" name="T16"/>
              <a:gd fmla="*/ 71 h 138" name="T17"/>
              <a:gd fmla="*/ 180 w 226" name="T18"/>
              <a:gd fmla="*/ 77 h 138" name="T19"/>
              <a:gd fmla="*/ 112 w 226" name="T20"/>
              <a:gd fmla="*/ 101 h 138" name="T21"/>
              <a:gd fmla="*/ 136 w 226" name="T22"/>
              <a:gd fmla="*/ 87 h 138" name="T23"/>
              <a:gd fmla="*/ 205 w 226" name="T24"/>
              <a:gd fmla="*/ 69 h 138" name="T25"/>
              <a:gd fmla="*/ 89 w 226" name="T26"/>
              <a:gd fmla="*/ 109 h 138" name="T27"/>
              <a:gd fmla="*/ 176 w 226" name="T28"/>
              <a:gd fmla="*/ 64 h 138" name="T29"/>
              <a:gd fmla="*/ 176 w 226" name="T30"/>
              <a:gd fmla="*/ 64 h 138" name="T31"/>
              <a:gd fmla="*/ 172 w 226" name="T32"/>
              <a:gd fmla="*/ 65 h 138" name="T33"/>
              <a:gd fmla="*/ 168 w 226" name="T34"/>
              <a:gd fmla="*/ 71 h 138" name="T35"/>
              <a:gd fmla="*/ 150 w 226" name="T36"/>
              <a:gd fmla="*/ 77 h 138" name="T37"/>
              <a:gd fmla="*/ 133 w 226" name="T38"/>
              <a:gd fmla="*/ 77 h 138" name="T39"/>
              <a:gd fmla="*/ 133 w 226" name="T40"/>
              <a:gd fmla="*/ 77 h 138" name="T41"/>
              <a:gd fmla="*/ 128 w 226" name="T42"/>
              <a:gd fmla="*/ 79 h 138" name="T43"/>
              <a:gd fmla="*/ 121 w 226" name="T44"/>
              <a:gd fmla="*/ 87 h 138" name="T45"/>
              <a:gd fmla="*/ 100 w 226" name="T46"/>
              <a:gd fmla="*/ 94 h 138" name="T47"/>
              <a:gd fmla="*/ 71 w 226" name="T48"/>
              <a:gd fmla="*/ 97 h 138" name="T49"/>
              <a:gd fmla="*/ 71 w 226" name="T50"/>
              <a:gd fmla="*/ 97 h 138" name="T51"/>
              <a:gd fmla="*/ 176 w 226" name="T52"/>
              <a:gd fmla="*/ 56 h 138" name="T53"/>
              <a:gd fmla="*/ 172 w 226" name="T54"/>
              <a:gd fmla="*/ 62 h 138" name="T55"/>
              <a:gd fmla="*/ 155 w 226" name="T56"/>
              <a:gd fmla="*/ 67 h 138" name="T57"/>
              <a:gd fmla="*/ 139 w 226" name="T58"/>
              <a:gd fmla="*/ 67 h 138" name="T59"/>
              <a:gd fmla="*/ 139 w 226" name="T60"/>
              <a:gd fmla="*/ 67 h 138" name="T61"/>
              <a:gd fmla="*/ 134 w 226" name="T62"/>
              <a:gd fmla="*/ 68 h 138" name="T63"/>
              <a:gd fmla="*/ 129 w 226" name="T64"/>
              <a:gd fmla="*/ 75 h 138" name="T65"/>
              <a:gd fmla="*/ 109 w 226" name="T66"/>
              <a:gd fmla="*/ 81 h 138" name="T67"/>
              <a:gd fmla="*/ 89 w 226" name="T68"/>
              <a:gd fmla="*/ 82 h 138" name="T69"/>
              <a:gd fmla="*/ 89 w 226" name="T70"/>
              <a:gd fmla="*/ 82 h 138" name="T71"/>
              <a:gd fmla="*/ 84 w 226" name="T72"/>
              <a:gd fmla="*/ 83 h 138" name="T73"/>
              <a:gd fmla="*/ 76 w 226" name="T74"/>
              <a:gd fmla="*/ 91 h 138" name="T75"/>
              <a:gd fmla="*/ 161 w 226" name="T76"/>
              <a:gd fmla="*/ 57 h 138" name="T77"/>
              <a:gd fmla="*/ 145 w 226" name="T78"/>
              <a:gd fmla="*/ 57 h 138" name="T79"/>
              <a:gd fmla="*/ 145 w 226" name="T80"/>
              <a:gd fmla="*/ 57 h 138" name="T81"/>
              <a:gd fmla="*/ 141 w 226" name="T82"/>
              <a:gd fmla="*/ 58 h 138" name="T83"/>
              <a:gd fmla="*/ 136 w 226" name="T84"/>
              <a:gd fmla="*/ 64 h 138" name="T85"/>
              <a:gd fmla="*/ 118 w 226" name="T86"/>
              <a:gd fmla="*/ 70 h 138" name="T87"/>
              <a:gd fmla="*/ 99 w 226" name="T88"/>
              <a:gd fmla="*/ 70 h 138" name="T89"/>
              <a:gd fmla="*/ 99 w 226" name="T90"/>
              <a:gd fmla="*/ 70 h 138" name="T91"/>
              <a:gd fmla="*/ 95 w 226" name="T92"/>
              <a:gd fmla="*/ 71 h 138" name="T93"/>
              <a:gd fmla="*/ 88 w 226" name="T94"/>
              <a:gd fmla="*/ 78 h 138" name="T95"/>
              <a:gd fmla="*/ 56 w 226" name="T96"/>
              <a:gd fmla="*/ 87 h 138" name="T97"/>
              <a:gd fmla="*/ 143 w 226" name="T98"/>
              <a:gd fmla="*/ 46 h 138" name="T99"/>
              <a:gd fmla="*/ 143 w 226" name="T100"/>
              <a:gd fmla="*/ 46 h 138" name="T101"/>
              <a:gd fmla="*/ 133 w 226" name="T102"/>
              <a:gd fmla="*/ 49 h 138" name="T103"/>
              <a:gd fmla="*/ 119 w 226" name="T104"/>
              <a:gd fmla="*/ 57 h 138" name="T105"/>
              <a:gd fmla="*/ 90 w 226" name="T106"/>
              <a:gd fmla="*/ 64 h 138" name="T107"/>
              <a:gd fmla="*/ 60 w 226" name="T108"/>
              <a:gd fmla="*/ 67 h 138" name="T109"/>
              <a:gd fmla="*/ 60 w 226" name="T110"/>
              <a:gd fmla="*/ 67 h 138" name="T111"/>
              <a:gd fmla="*/ 71 w 226" name="T112"/>
              <a:gd fmla="*/ 124 h 138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38" w="226">
                <a:moveTo>
                  <a:pt x="80" y="118"/>
                </a:moveTo>
                <a:cubicBezTo>
                  <a:pt x="12" y="73"/>
                  <a:pt x="12" y="73"/>
                  <a:pt x="12" y="73"/>
                </a:cubicBezTo>
                <a:cubicBezTo>
                  <a:pt x="79" y="55"/>
                  <a:pt x="79" y="55"/>
                  <a:pt x="79" y="55"/>
                </a:cubicBezTo>
                <a:cubicBezTo>
                  <a:pt x="72" y="49"/>
                  <a:pt x="62" y="38"/>
                  <a:pt x="71" y="27"/>
                </a:cubicBezTo>
                <a:cubicBezTo>
                  <a:pt x="77" y="19"/>
                  <a:pt x="96" y="19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8" y="20"/>
                  <a:pt x="127" y="20"/>
                  <a:pt x="134" y="18"/>
                </a:cubicBezTo>
                <a:cubicBezTo>
                  <a:pt x="137" y="18"/>
                  <a:pt x="139" y="16"/>
                  <a:pt x="140" y="15"/>
                </a:cubicBezTo>
                <a:cubicBezTo>
                  <a:pt x="141" y="14"/>
                  <a:pt x="142" y="13"/>
                  <a:pt x="141" y="11"/>
                </a:cubicBezTo>
                <a:cubicBezTo>
                  <a:pt x="141" y="9"/>
                  <a:pt x="140" y="7"/>
                  <a:pt x="138" y="5"/>
                </a:cubicBezTo>
                <a:cubicBezTo>
                  <a:pt x="143" y="0"/>
                  <a:pt x="143" y="0"/>
                  <a:pt x="143" y="0"/>
                </a:cubicBezTo>
                <a:cubicBezTo>
                  <a:pt x="146" y="4"/>
                  <a:pt x="147" y="7"/>
                  <a:pt x="148" y="9"/>
                </a:cubicBezTo>
                <a:cubicBezTo>
                  <a:pt x="149" y="14"/>
                  <a:pt x="148" y="17"/>
                  <a:pt x="145" y="20"/>
                </a:cubicBezTo>
                <a:cubicBezTo>
                  <a:pt x="143" y="22"/>
                  <a:pt x="139" y="24"/>
                  <a:pt x="136" y="25"/>
                </a:cubicBezTo>
                <a:cubicBezTo>
                  <a:pt x="128" y="27"/>
                  <a:pt x="118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7" y="26"/>
                  <a:pt x="80" y="26"/>
                  <a:pt x="76" y="31"/>
                </a:cubicBezTo>
                <a:cubicBezTo>
                  <a:pt x="70" y="39"/>
                  <a:pt x="82" y="49"/>
                  <a:pt x="87" y="53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26" y="81"/>
                  <a:pt x="226" y="81"/>
                  <a:pt x="226" y="81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18"/>
                  <a:pt x="80" y="118"/>
                  <a:pt x="80" y="118"/>
                </a:cubicBezTo>
                <a:close/>
                <a:moveTo>
                  <a:pt x="35" y="74"/>
                </a:moveTo>
                <a:cubicBezTo>
                  <a:pt x="37" y="75"/>
                  <a:pt x="39" y="76"/>
                  <a:pt x="41" y="77"/>
                </a:cubicBezTo>
                <a:cubicBezTo>
                  <a:pt x="44" y="76"/>
                  <a:pt x="48" y="75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3" y="72"/>
                  <a:pt x="39" y="73"/>
                  <a:pt x="35" y="74"/>
                </a:cubicBezTo>
                <a:close/>
                <a:moveTo>
                  <a:pt x="178" y="73"/>
                </a:moveTo>
                <a:cubicBezTo>
                  <a:pt x="180" y="74"/>
                  <a:pt x="182" y="75"/>
                  <a:pt x="184" y="76"/>
                </a:cubicBezTo>
                <a:cubicBezTo>
                  <a:pt x="186" y="75"/>
                  <a:pt x="188" y="74"/>
                  <a:pt x="191" y="74"/>
                </a:cubicBezTo>
                <a:cubicBezTo>
                  <a:pt x="188" y="73"/>
                  <a:pt x="186" y="72"/>
                  <a:pt x="184" y="71"/>
                </a:cubicBezTo>
                <a:cubicBezTo>
                  <a:pt x="182" y="71"/>
                  <a:pt x="180" y="72"/>
                  <a:pt x="178" y="73"/>
                </a:cubicBezTo>
                <a:close/>
                <a:moveTo>
                  <a:pt x="167" y="76"/>
                </a:moveTo>
                <a:cubicBezTo>
                  <a:pt x="169" y="77"/>
                  <a:pt x="171" y="78"/>
                  <a:pt x="174" y="80"/>
                </a:cubicBezTo>
                <a:cubicBezTo>
                  <a:pt x="176" y="79"/>
                  <a:pt x="178" y="78"/>
                  <a:pt x="180" y="77"/>
                </a:cubicBezTo>
                <a:cubicBezTo>
                  <a:pt x="178" y="76"/>
                  <a:pt x="176" y="75"/>
                  <a:pt x="174" y="74"/>
                </a:cubicBezTo>
                <a:cubicBezTo>
                  <a:pt x="171" y="75"/>
                  <a:pt x="169" y="76"/>
                  <a:pt x="167" y="76"/>
                </a:cubicBezTo>
                <a:close/>
                <a:moveTo>
                  <a:pt x="105" y="97"/>
                </a:moveTo>
                <a:cubicBezTo>
                  <a:pt x="108" y="98"/>
                  <a:pt x="110" y="100"/>
                  <a:pt x="112" y="101"/>
                </a:cubicBezTo>
                <a:cubicBezTo>
                  <a:pt x="123" y="97"/>
                  <a:pt x="133" y="94"/>
                  <a:pt x="143" y="90"/>
                </a:cubicBezTo>
                <a:cubicBezTo>
                  <a:pt x="152" y="87"/>
                  <a:pt x="161" y="84"/>
                  <a:pt x="170" y="81"/>
                </a:cubicBezTo>
                <a:cubicBezTo>
                  <a:pt x="168" y="80"/>
                  <a:pt x="166" y="79"/>
                  <a:pt x="163" y="77"/>
                </a:cubicBezTo>
                <a:cubicBezTo>
                  <a:pt x="155" y="80"/>
                  <a:pt x="146" y="83"/>
                  <a:pt x="136" y="87"/>
                </a:cubicBezTo>
                <a:cubicBezTo>
                  <a:pt x="126" y="90"/>
                  <a:pt x="116" y="93"/>
                  <a:pt x="105" y="97"/>
                </a:cubicBezTo>
                <a:close/>
                <a:moveTo>
                  <a:pt x="187" y="69"/>
                </a:moveTo>
                <a:cubicBezTo>
                  <a:pt x="190" y="70"/>
                  <a:pt x="192" y="71"/>
                  <a:pt x="194" y="72"/>
                </a:cubicBezTo>
                <a:cubicBezTo>
                  <a:pt x="198" y="71"/>
                  <a:pt x="201" y="70"/>
                  <a:pt x="205" y="69"/>
                </a:cubicBezTo>
                <a:cubicBezTo>
                  <a:pt x="203" y="68"/>
                  <a:pt x="200" y="67"/>
                  <a:pt x="198" y="66"/>
                </a:cubicBezTo>
                <a:cubicBezTo>
                  <a:pt x="195" y="67"/>
                  <a:pt x="191" y="68"/>
                  <a:pt x="187" y="69"/>
                </a:cubicBezTo>
                <a:close/>
                <a:moveTo>
                  <a:pt x="83" y="105"/>
                </a:moveTo>
                <a:cubicBezTo>
                  <a:pt x="85" y="106"/>
                  <a:pt x="87" y="108"/>
                  <a:pt x="89" y="109"/>
                </a:cubicBezTo>
                <a:cubicBezTo>
                  <a:pt x="95" y="107"/>
                  <a:pt x="101" y="105"/>
                  <a:pt x="107" y="103"/>
                </a:cubicBezTo>
                <a:cubicBezTo>
                  <a:pt x="105" y="102"/>
                  <a:pt x="102" y="100"/>
                  <a:pt x="100" y="99"/>
                </a:cubicBezTo>
                <a:cubicBezTo>
                  <a:pt x="94" y="101"/>
                  <a:pt x="89" y="103"/>
                  <a:pt x="83" y="105"/>
                </a:cubicBezTo>
                <a:close/>
                <a:moveTo>
                  <a:pt x="176" y="64"/>
                </a:moveTo>
                <a:cubicBezTo>
                  <a:pt x="178" y="65"/>
                  <a:pt x="180" y="66"/>
                  <a:pt x="182" y="67"/>
                </a:cubicBezTo>
                <a:cubicBezTo>
                  <a:pt x="185" y="66"/>
                  <a:pt x="189" y="64"/>
                  <a:pt x="193" y="63"/>
                </a:cubicBezTo>
                <a:cubicBezTo>
                  <a:pt x="191" y="62"/>
                  <a:pt x="188" y="61"/>
                  <a:pt x="186" y="61"/>
                </a:cubicBezTo>
                <a:cubicBezTo>
                  <a:pt x="183" y="62"/>
                  <a:pt x="179" y="63"/>
                  <a:pt x="176" y="64"/>
                </a:cubicBezTo>
                <a:close/>
                <a:moveTo>
                  <a:pt x="166" y="67"/>
                </a:moveTo>
                <a:cubicBezTo>
                  <a:pt x="168" y="68"/>
                  <a:pt x="170" y="69"/>
                  <a:pt x="172" y="70"/>
                </a:cubicBezTo>
                <a:cubicBezTo>
                  <a:pt x="174" y="69"/>
                  <a:pt x="176" y="69"/>
                  <a:pt x="178" y="68"/>
                </a:cubicBezTo>
                <a:cubicBezTo>
                  <a:pt x="176" y="67"/>
                  <a:pt x="174" y="66"/>
                  <a:pt x="172" y="65"/>
                </a:cubicBezTo>
                <a:cubicBezTo>
                  <a:pt x="170" y="66"/>
                  <a:pt x="168" y="66"/>
                  <a:pt x="166" y="67"/>
                </a:cubicBezTo>
                <a:close/>
                <a:moveTo>
                  <a:pt x="155" y="70"/>
                </a:moveTo>
                <a:cubicBezTo>
                  <a:pt x="157" y="71"/>
                  <a:pt x="159" y="72"/>
                  <a:pt x="161" y="74"/>
                </a:cubicBezTo>
                <a:cubicBezTo>
                  <a:pt x="164" y="73"/>
                  <a:pt x="166" y="72"/>
                  <a:pt x="168" y="71"/>
                </a:cubicBezTo>
                <a:cubicBezTo>
                  <a:pt x="166" y="70"/>
                  <a:pt x="164" y="69"/>
                  <a:pt x="162" y="68"/>
                </a:cubicBezTo>
                <a:cubicBezTo>
                  <a:pt x="160" y="69"/>
                  <a:pt x="157" y="70"/>
                  <a:pt x="155" y="70"/>
                </a:cubicBezTo>
                <a:close/>
                <a:moveTo>
                  <a:pt x="144" y="74"/>
                </a:moveTo>
                <a:cubicBezTo>
                  <a:pt x="146" y="75"/>
                  <a:pt x="148" y="76"/>
                  <a:pt x="150" y="77"/>
                </a:cubicBezTo>
                <a:cubicBezTo>
                  <a:pt x="153" y="76"/>
                  <a:pt x="155" y="76"/>
                  <a:pt x="157" y="75"/>
                </a:cubicBezTo>
                <a:cubicBezTo>
                  <a:pt x="155" y="74"/>
                  <a:pt x="153" y="73"/>
                  <a:pt x="151" y="72"/>
                </a:cubicBezTo>
                <a:cubicBezTo>
                  <a:pt x="149" y="72"/>
                  <a:pt x="146" y="73"/>
                  <a:pt x="144" y="74"/>
                </a:cubicBezTo>
                <a:close/>
                <a:moveTo>
                  <a:pt x="133" y="77"/>
                </a:moveTo>
                <a:cubicBezTo>
                  <a:pt x="135" y="79"/>
                  <a:pt x="137" y="80"/>
                  <a:pt x="139" y="81"/>
                </a:cubicBezTo>
                <a:cubicBezTo>
                  <a:pt x="141" y="80"/>
                  <a:pt x="144" y="79"/>
                  <a:pt x="146" y="78"/>
                </a:cubicBezTo>
                <a:cubicBezTo>
                  <a:pt x="144" y="77"/>
                  <a:pt x="142" y="76"/>
                  <a:pt x="140" y="75"/>
                </a:cubicBezTo>
                <a:cubicBezTo>
                  <a:pt x="138" y="76"/>
                  <a:pt x="135" y="77"/>
                  <a:pt x="133" y="77"/>
                </a:cubicBezTo>
                <a:close/>
                <a:moveTo>
                  <a:pt x="120" y="81"/>
                </a:moveTo>
                <a:cubicBezTo>
                  <a:pt x="122" y="83"/>
                  <a:pt x="124" y="84"/>
                  <a:pt x="126" y="85"/>
                </a:cubicBezTo>
                <a:cubicBezTo>
                  <a:pt x="129" y="84"/>
                  <a:pt x="131" y="83"/>
                  <a:pt x="134" y="82"/>
                </a:cubicBezTo>
                <a:cubicBezTo>
                  <a:pt x="132" y="81"/>
                  <a:pt x="130" y="80"/>
                  <a:pt x="128" y="79"/>
                </a:cubicBezTo>
                <a:cubicBezTo>
                  <a:pt x="125" y="80"/>
                  <a:pt x="122" y="81"/>
                  <a:pt x="120" y="81"/>
                </a:cubicBezTo>
                <a:close/>
                <a:moveTo>
                  <a:pt x="107" y="86"/>
                </a:moveTo>
                <a:cubicBezTo>
                  <a:pt x="109" y="87"/>
                  <a:pt x="111" y="88"/>
                  <a:pt x="113" y="89"/>
                </a:cubicBezTo>
                <a:cubicBezTo>
                  <a:pt x="116" y="88"/>
                  <a:pt x="119" y="87"/>
                  <a:pt x="121" y="87"/>
                </a:cubicBezTo>
                <a:cubicBezTo>
                  <a:pt x="119" y="85"/>
                  <a:pt x="117" y="84"/>
                  <a:pt x="115" y="83"/>
                </a:cubicBezTo>
                <a:cubicBezTo>
                  <a:pt x="112" y="84"/>
                  <a:pt x="110" y="85"/>
                  <a:pt x="107" y="86"/>
                </a:cubicBezTo>
                <a:close/>
                <a:moveTo>
                  <a:pt x="93" y="90"/>
                </a:moveTo>
                <a:cubicBezTo>
                  <a:pt x="95" y="91"/>
                  <a:pt x="98" y="92"/>
                  <a:pt x="100" y="94"/>
                </a:cubicBezTo>
                <a:cubicBezTo>
                  <a:pt x="103" y="93"/>
                  <a:pt x="106" y="92"/>
                  <a:pt x="108" y="91"/>
                </a:cubicBezTo>
                <a:cubicBezTo>
                  <a:pt x="106" y="90"/>
                  <a:pt x="104" y="88"/>
                  <a:pt x="102" y="87"/>
                </a:cubicBezTo>
                <a:cubicBezTo>
                  <a:pt x="99" y="88"/>
                  <a:pt x="96" y="89"/>
                  <a:pt x="93" y="90"/>
                </a:cubicBezTo>
                <a:close/>
                <a:moveTo>
                  <a:pt x="71" y="97"/>
                </a:moveTo>
                <a:cubicBezTo>
                  <a:pt x="73" y="98"/>
                  <a:pt x="75" y="100"/>
                  <a:pt x="77" y="101"/>
                </a:cubicBezTo>
                <a:cubicBezTo>
                  <a:pt x="83" y="99"/>
                  <a:pt x="89" y="97"/>
                  <a:pt x="95" y="95"/>
                </a:cubicBezTo>
                <a:cubicBezTo>
                  <a:pt x="92" y="94"/>
                  <a:pt x="90" y="93"/>
                  <a:pt x="88" y="91"/>
                </a:cubicBezTo>
                <a:cubicBezTo>
                  <a:pt x="83" y="93"/>
                  <a:pt x="77" y="95"/>
                  <a:pt x="71" y="97"/>
                </a:cubicBezTo>
                <a:close/>
                <a:moveTo>
                  <a:pt x="170" y="58"/>
                </a:moveTo>
                <a:cubicBezTo>
                  <a:pt x="172" y="59"/>
                  <a:pt x="174" y="60"/>
                  <a:pt x="176" y="61"/>
                </a:cubicBezTo>
                <a:cubicBezTo>
                  <a:pt x="178" y="60"/>
                  <a:pt x="180" y="59"/>
                  <a:pt x="182" y="59"/>
                </a:cubicBezTo>
                <a:cubicBezTo>
                  <a:pt x="180" y="58"/>
                  <a:pt x="178" y="57"/>
                  <a:pt x="176" y="56"/>
                </a:cubicBezTo>
                <a:cubicBezTo>
                  <a:pt x="174" y="57"/>
                  <a:pt x="172" y="57"/>
                  <a:pt x="170" y="58"/>
                </a:cubicBezTo>
                <a:close/>
                <a:moveTo>
                  <a:pt x="160" y="61"/>
                </a:moveTo>
                <a:cubicBezTo>
                  <a:pt x="162" y="62"/>
                  <a:pt x="164" y="63"/>
                  <a:pt x="166" y="64"/>
                </a:cubicBezTo>
                <a:cubicBezTo>
                  <a:pt x="168" y="63"/>
                  <a:pt x="170" y="62"/>
                  <a:pt x="172" y="62"/>
                </a:cubicBezTo>
                <a:cubicBezTo>
                  <a:pt x="170" y="61"/>
                  <a:pt x="168" y="60"/>
                  <a:pt x="166" y="59"/>
                </a:cubicBezTo>
                <a:cubicBezTo>
                  <a:pt x="164" y="60"/>
                  <a:pt x="162" y="60"/>
                  <a:pt x="160" y="61"/>
                </a:cubicBezTo>
                <a:close/>
                <a:moveTo>
                  <a:pt x="149" y="64"/>
                </a:moveTo>
                <a:cubicBezTo>
                  <a:pt x="151" y="65"/>
                  <a:pt x="153" y="66"/>
                  <a:pt x="155" y="67"/>
                </a:cubicBezTo>
                <a:cubicBezTo>
                  <a:pt x="158" y="66"/>
                  <a:pt x="160" y="65"/>
                  <a:pt x="162" y="65"/>
                </a:cubicBezTo>
                <a:cubicBezTo>
                  <a:pt x="160" y="64"/>
                  <a:pt x="158" y="63"/>
                  <a:pt x="156" y="62"/>
                </a:cubicBezTo>
                <a:cubicBezTo>
                  <a:pt x="154" y="63"/>
                  <a:pt x="152" y="63"/>
                  <a:pt x="149" y="64"/>
                </a:cubicBezTo>
                <a:close/>
                <a:moveTo>
                  <a:pt x="139" y="67"/>
                </a:moveTo>
                <a:cubicBezTo>
                  <a:pt x="141" y="68"/>
                  <a:pt x="143" y="69"/>
                  <a:pt x="145" y="70"/>
                </a:cubicBezTo>
                <a:cubicBezTo>
                  <a:pt x="147" y="69"/>
                  <a:pt x="149" y="69"/>
                  <a:pt x="152" y="68"/>
                </a:cubicBezTo>
                <a:cubicBezTo>
                  <a:pt x="150" y="67"/>
                  <a:pt x="148" y="66"/>
                  <a:pt x="146" y="65"/>
                </a:cubicBezTo>
                <a:cubicBezTo>
                  <a:pt x="143" y="66"/>
                  <a:pt x="141" y="66"/>
                  <a:pt x="139" y="67"/>
                </a:cubicBezTo>
                <a:close/>
                <a:moveTo>
                  <a:pt x="127" y="70"/>
                </a:moveTo>
                <a:cubicBezTo>
                  <a:pt x="129" y="71"/>
                  <a:pt x="131" y="72"/>
                  <a:pt x="133" y="74"/>
                </a:cubicBezTo>
                <a:cubicBezTo>
                  <a:pt x="136" y="73"/>
                  <a:pt x="138" y="72"/>
                  <a:pt x="140" y="71"/>
                </a:cubicBezTo>
                <a:cubicBezTo>
                  <a:pt x="138" y="70"/>
                  <a:pt x="136" y="69"/>
                  <a:pt x="134" y="68"/>
                </a:cubicBezTo>
                <a:cubicBezTo>
                  <a:pt x="132" y="69"/>
                  <a:pt x="130" y="70"/>
                  <a:pt x="127" y="70"/>
                </a:cubicBezTo>
                <a:close/>
                <a:moveTo>
                  <a:pt x="115" y="74"/>
                </a:moveTo>
                <a:cubicBezTo>
                  <a:pt x="117" y="75"/>
                  <a:pt x="119" y="76"/>
                  <a:pt x="121" y="77"/>
                </a:cubicBezTo>
                <a:cubicBezTo>
                  <a:pt x="124" y="76"/>
                  <a:pt x="126" y="76"/>
                  <a:pt x="129" y="75"/>
                </a:cubicBezTo>
                <a:cubicBezTo>
                  <a:pt x="127" y="74"/>
                  <a:pt x="125" y="73"/>
                  <a:pt x="123" y="72"/>
                </a:cubicBezTo>
                <a:cubicBezTo>
                  <a:pt x="120" y="72"/>
                  <a:pt x="118" y="73"/>
                  <a:pt x="115" y="74"/>
                </a:cubicBezTo>
                <a:close/>
                <a:moveTo>
                  <a:pt x="103" y="78"/>
                </a:moveTo>
                <a:cubicBezTo>
                  <a:pt x="105" y="79"/>
                  <a:pt x="107" y="80"/>
                  <a:pt x="109" y="81"/>
                </a:cubicBezTo>
                <a:cubicBezTo>
                  <a:pt x="112" y="80"/>
                  <a:pt x="114" y="79"/>
                  <a:pt x="117" y="79"/>
                </a:cubicBezTo>
                <a:cubicBezTo>
                  <a:pt x="115" y="77"/>
                  <a:pt x="113" y="76"/>
                  <a:pt x="111" y="75"/>
                </a:cubicBezTo>
                <a:cubicBezTo>
                  <a:pt x="108" y="76"/>
                  <a:pt x="105" y="77"/>
                  <a:pt x="103" y="78"/>
                </a:cubicBezTo>
                <a:close/>
                <a:moveTo>
                  <a:pt x="89" y="82"/>
                </a:moveTo>
                <a:cubicBezTo>
                  <a:pt x="91" y="83"/>
                  <a:pt x="93" y="84"/>
                  <a:pt x="95" y="85"/>
                </a:cubicBezTo>
                <a:cubicBezTo>
                  <a:pt x="98" y="84"/>
                  <a:pt x="101" y="84"/>
                  <a:pt x="103" y="83"/>
                </a:cubicBezTo>
                <a:cubicBezTo>
                  <a:pt x="101" y="81"/>
                  <a:pt x="99" y="80"/>
                  <a:pt x="97" y="79"/>
                </a:cubicBezTo>
                <a:cubicBezTo>
                  <a:pt x="95" y="80"/>
                  <a:pt x="92" y="81"/>
                  <a:pt x="89" y="82"/>
                </a:cubicBezTo>
                <a:close/>
                <a:moveTo>
                  <a:pt x="75" y="86"/>
                </a:moveTo>
                <a:cubicBezTo>
                  <a:pt x="77" y="87"/>
                  <a:pt x="79" y="88"/>
                  <a:pt x="81" y="90"/>
                </a:cubicBezTo>
                <a:cubicBezTo>
                  <a:pt x="84" y="89"/>
                  <a:pt x="87" y="88"/>
                  <a:pt x="90" y="87"/>
                </a:cubicBezTo>
                <a:cubicBezTo>
                  <a:pt x="88" y="86"/>
                  <a:pt x="86" y="84"/>
                  <a:pt x="84" y="83"/>
                </a:cubicBezTo>
                <a:cubicBezTo>
                  <a:pt x="81" y="84"/>
                  <a:pt x="78" y="85"/>
                  <a:pt x="75" y="86"/>
                </a:cubicBezTo>
                <a:close/>
                <a:moveTo>
                  <a:pt x="60" y="90"/>
                </a:moveTo>
                <a:cubicBezTo>
                  <a:pt x="62" y="91"/>
                  <a:pt x="64" y="93"/>
                  <a:pt x="66" y="94"/>
                </a:cubicBezTo>
                <a:cubicBezTo>
                  <a:pt x="69" y="93"/>
                  <a:pt x="73" y="92"/>
                  <a:pt x="76" y="91"/>
                </a:cubicBezTo>
                <a:cubicBezTo>
                  <a:pt x="74" y="90"/>
                  <a:pt x="72" y="89"/>
                  <a:pt x="70" y="87"/>
                </a:cubicBezTo>
                <a:cubicBezTo>
                  <a:pt x="67" y="88"/>
                  <a:pt x="63" y="89"/>
                  <a:pt x="60" y="90"/>
                </a:cubicBezTo>
                <a:close/>
                <a:moveTo>
                  <a:pt x="155" y="55"/>
                </a:moveTo>
                <a:cubicBezTo>
                  <a:pt x="157" y="55"/>
                  <a:pt x="159" y="56"/>
                  <a:pt x="161" y="57"/>
                </a:cubicBezTo>
                <a:cubicBezTo>
                  <a:pt x="165" y="56"/>
                  <a:pt x="168" y="55"/>
                  <a:pt x="172" y="54"/>
                </a:cubicBezTo>
                <a:cubicBezTo>
                  <a:pt x="170" y="53"/>
                  <a:pt x="168" y="52"/>
                  <a:pt x="166" y="52"/>
                </a:cubicBezTo>
                <a:cubicBezTo>
                  <a:pt x="163" y="53"/>
                  <a:pt x="159" y="54"/>
                  <a:pt x="155" y="55"/>
                </a:cubicBezTo>
                <a:close/>
                <a:moveTo>
                  <a:pt x="145" y="57"/>
                </a:moveTo>
                <a:cubicBezTo>
                  <a:pt x="147" y="58"/>
                  <a:pt x="149" y="59"/>
                  <a:pt x="151" y="60"/>
                </a:cubicBezTo>
                <a:cubicBezTo>
                  <a:pt x="153" y="59"/>
                  <a:pt x="155" y="59"/>
                  <a:pt x="158" y="58"/>
                </a:cubicBezTo>
                <a:cubicBezTo>
                  <a:pt x="156" y="57"/>
                  <a:pt x="154" y="56"/>
                  <a:pt x="152" y="56"/>
                </a:cubicBezTo>
                <a:cubicBezTo>
                  <a:pt x="150" y="56"/>
                  <a:pt x="148" y="57"/>
                  <a:pt x="145" y="57"/>
                </a:cubicBezTo>
                <a:close/>
                <a:moveTo>
                  <a:pt x="135" y="60"/>
                </a:moveTo>
                <a:cubicBezTo>
                  <a:pt x="137" y="61"/>
                  <a:pt x="138" y="62"/>
                  <a:pt x="140" y="63"/>
                </a:cubicBezTo>
                <a:cubicBezTo>
                  <a:pt x="143" y="63"/>
                  <a:pt x="145" y="62"/>
                  <a:pt x="147" y="61"/>
                </a:cubicBezTo>
                <a:cubicBezTo>
                  <a:pt x="145" y="60"/>
                  <a:pt x="143" y="59"/>
                  <a:pt x="141" y="58"/>
                </a:cubicBezTo>
                <a:cubicBezTo>
                  <a:pt x="139" y="59"/>
                  <a:pt x="137" y="60"/>
                  <a:pt x="135" y="60"/>
                </a:cubicBezTo>
                <a:close/>
                <a:moveTo>
                  <a:pt x="124" y="63"/>
                </a:moveTo>
                <a:cubicBezTo>
                  <a:pt x="125" y="64"/>
                  <a:pt x="127" y="65"/>
                  <a:pt x="129" y="66"/>
                </a:cubicBezTo>
                <a:cubicBezTo>
                  <a:pt x="132" y="66"/>
                  <a:pt x="134" y="65"/>
                  <a:pt x="136" y="64"/>
                </a:cubicBezTo>
                <a:cubicBezTo>
                  <a:pt x="134" y="63"/>
                  <a:pt x="133" y="62"/>
                  <a:pt x="131" y="61"/>
                </a:cubicBezTo>
                <a:cubicBezTo>
                  <a:pt x="128" y="62"/>
                  <a:pt x="126" y="63"/>
                  <a:pt x="124" y="63"/>
                </a:cubicBezTo>
                <a:close/>
                <a:moveTo>
                  <a:pt x="112" y="67"/>
                </a:moveTo>
                <a:cubicBezTo>
                  <a:pt x="114" y="68"/>
                  <a:pt x="116" y="69"/>
                  <a:pt x="118" y="70"/>
                </a:cubicBezTo>
                <a:cubicBezTo>
                  <a:pt x="120" y="69"/>
                  <a:pt x="123" y="68"/>
                  <a:pt x="125" y="68"/>
                </a:cubicBezTo>
                <a:cubicBezTo>
                  <a:pt x="123" y="67"/>
                  <a:pt x="121" y="66"/>
                  <a:pt x="120" y="65"/>
                </a:cubicBezTo>
                <a:cubicBezTo>
                  <a:pt x="117" y="65"/>
                  <a:pt x="115" y="66"/>
                  <a:pt x="112" y="67"/>
                </a:cubicBezTo>
                <a:close/>
                <a:moveTo>
                  <a:pt x="99" y="70"/>
                </a:moveTo>
                <a:cubicBezTo>
                  <a:pt x="101" y="71"/>
                  <a:pt x="103" y="72"/>
                  <a:pt x="105" y="73"/>
                </a:cubicBezTo>
                <a:cubicBezTo>
                  <a:pt x="108" y="73"/>
                  <a:pt x="110" y="72"/>
                  <a:pt x="113" y="71"/>
                </a:cubicBezTo>
                <a:cubicBezTo>
                  <a:pt x="111" y="70"/>
                  <a:pt x="109" y="69"/>
                  <a:pt x="107" y="68"/>
                </a:cubicBezTo>
                <a:cubicBezTo>
                  <a:pt x="105" y="69"/>
                  <a:pt x="102" y="69"/>
                  <a:pt x="99" y="70"/>
                </a:cubicBezTo>
                <a:close/>
                <a:moveTo>
                  <a:pt x="86" y="74"/>
                </a:moveTo>
                <a:cubicBezTo>
                  <a:pt x="88" y="75"/>
                  <a:pt x="90" y="76"/>
                  <a:pt x="92" y="77"/>
                </a:cubicBezTo>
                <a:cubicBezTo>
                  <a:pt x="95" y="76"/>
                  <a:pt x="98" y="75"/>
                  <a:pt x="100" y="75"/>
                </a:cubicBezTo>
                <a:cubicBezTo>
                  <a:pt x="98" y="74"/>
                  <a:pt x="97" y="73"/>
                  <a:pt x="95" y="71"/>
                </a:cubicBezTo>
                <a:cubicBezTo>
                  <a:pt x="92" y="72"/>
                  <a:pt x="89" y="73"/>
                  <a:pt x="86" y="74"/>
                </a:cubicBezTo>
                <a:close/>
                <a:moveTo>
                  <a:pt x="73" y="77"/>
                </a:moveTo>
                <a:cubicBezTo>
                  <a:pt x="75" y="79"/>
                  <a:pt x="77" y="80"/>
                  <a:pt x="79" y="81"/>
                </a:cubicBezTo>
                <a:cubicBezTo>
                  <a:pt x="82" y="80"/>
                  <a:pt x="85" y="79"/>
                  <a:pt x="88" y="78"/>
                </a:cubicBezTo>
                <a:cubicBezTo>
                  <a:pt x="86" y="77"/>
                  <a:pt x="84" y="76"/>
                  <a:pt x="82" y="75"/>
                </a:cubicBezTo>
                <a:cubicBezTo>
                  <a:pt x="79" y="76"/>
                  <a:pt x="76" y="77"/>
                  <a:pt x="73" y="77"/>
                </a:cubicBezTo>
                <a:close/>
                <a:moveTo>
                  <a:pt x="51" y="84"/>
                </a:moveTo>
                <a:cubicBezTo>
                  <a:pt x="53" y="85"/>
                  <a:pt x="54" y="86"/>
                  <a:pt x="56" y="87"/>
                </a:cubicBezTo>
                <a:cubicBezTo>
                  <a:pt x="62" y="86"/>
                  <a:pt x="68" y="84"/>
                  <a:pt x="74" y="82"/>
                </a:cubicBezTo>
                <a:cubicBezTo>
                  <a:pt x="72" y="81"/>
                  <a:pt x="70" y="80"/>
                  <a:pt x="68" y="79"/>
                </a:cubicBezTo>
                <a:cubicBezTo>
                  <a:pt x="62" y="80"/>
                  <a:pt x="57" y="82"/>
                  <a:pt x="51" y="84"/>
                </a:cubicBezTo>
                <a:close/>
                <a:moveTo>
                  <a:pt x="143" y="46"/>
                </a:moveTo>
                <a:cubicBezTo>
                  <a:pt x="145" y="47"/>
                  <a:pt x="147" y="48"/>
                  <a:pt x="149" y="49"/>
                </a:cubicBezTo>
                <a:cubicBezTo>
                  <a:pt x="151" y="48"/>
                  <a:pt x="153" y="48"/>
                  <a:pt x="156" y="47"/>
                </a:cubicBezTo>
                <a:cubicBezTo>
                  <a:pt x="154" y="46"/>
                  <a:pt x="152" y="45"/>
                  <a:pt x="150" y="45"/>
                </a:cubicBezTo>
                <a:cubicBezTo>
                  <a:pt x="148" y="45"/>
                  <a:pt x="146" y="46"/>
                  <a:pt x="143" y="46"/>
                </a:cubicBezTo>
                <a:close/>
                <a:moveTo>
                  <a:pt x="126" y="51"/>
                </a:moveTo>
                <a:cubicBezTo>
                  <a:pt x="127" y="52"/>
                  <a:pt x="129" y="53"/>
                  <a:pt x="131" y="53"/>
                </a:cubicBezTo>
                <a:cubicBezTo>
                  <a:pt x="134" y="53"/>
                  <a:pt x="136" y="52"/>
                  <a:pt x="139" y="51"/>
                </a:cubicBezTo>
                <a:cubicBezTo>
                  <a:pt x="137" y="51"/>
                  <a:pt x="135" y="50"/>
                  <a:pt x="133" y="49"/>
                </a:cubicBezTo>
                <a:cubicBezTo>
                  <a:pt x="131" y="49"/>
                  <a:pt x="128" y="50"/>
                  <a:pt x="126" y="51"/>
                </a:cubicBezTo>
                <a:close/>
                <a:moveTo>
                  <a:pt x="105" y="56"/>
                </a:moveTo>
                <a:cubicBezTo>
                  <a:pt x="107" y="57"/>
                  <a:pt x="109" y="58"/>
                  <a:pt x="110" y="59"/>
                </a:cubicBezTo>
                <a:cubicBezTo>
                  <a:pt x="113" y="58"/>
                  <a:pt x="116" y="57"/>
                  <a:pt x="119" y="57"/>
                </a:cubicBezTo>
                <a:cubicBezTo>
                  <a:pt x="117" y="56"/>
                  <a:pt x="115" y="55"/>
                  <a:pt x="114" y="54"/>
                </a:cubicBezTo>
                <a:cubicBezTo>
                  <a:pt x="111" y="55"/>
                  <a:pt x="108" y="55"/>
                  <a:pt x="105" y="56"/>
                </a:cubicBezTo>
                <a:close/>
                <a:moveTo>
                  <a:pt x="84" y="61"/>
                </a:moveTo>
                <a:cubicBezTo>
                  <a:pt x="86" y="62"/>
                  <a:pt x="88" y="63"/>
                  <a:pt x="90" y="64"/>
                </a:cubicBezTo>
                <a:cubicBezTo>
                  <a:pt x="93" y="63"/>
                  <a:pt x="96" y="63"/>
                  <a:pt x="99" y="62"/>
                </a:cubicBezTo>
                <a:cubicBezTo>
                  <a:pt x="97" y="61"/>
                  <a:pt x="95" y="60"/>
                  <a:pt x="94" y="59"/>
                </a:cubicBezTo>
                <a:cubicBezTo>
                  <a:pt x="90" y="60"/>
                  <a:pt x="87" y="60"/>
                  <a:pt x="84" y="61"/>
                </a:cubicBezTo>
                <a:close/>
                <a:moveTo>
                  <a:pt x="60" y="67"/>
                </a:moveTo>
                <a:cubicBezTo>
                  <a:pt x="62" y="68"/>
                  <a:pt x="64" y="69"/>
                  <a:pt x="66" y="71"/>
                </a:cubicBezTo>
                <a:cubicBezTo>
                  <a:pt x="69" y="70"/>
                  <a:pt x="73" y="69"/>
                  <a:pt x="76" y="68"/>
                </a:cubicBezTo>
                <a:cubicBezTo>
                  <a:pt x="74" y="67"/>
                  <a:pt x="72" y="66"/>
                  <a:pt x="70" y="65"/>
                </a:cubicBezTo>
                <a:cubicBezTo>
                  <a:pt x="67" y="66"/>
                  <a:pt x="64" y="66"/>
                  <a:pt x="60" y="67"/>
                </a:cubicBezTo>
                <a:close/>
                <a:moveTo>
                  <a:pt x="0" y="78"/>
                </a:moveTo>
                <a:cubicBezTo>
                  <a:pt x="0" y="99"/>
                  <a:pt x="0" y="99"/>
                  <a:pt x="0" y="99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24"/>
                  <a:pt x="71" y="124"/>
                  <a:pt x="71" y="124"/>
                </a:cubicBezTo>
                <a:lnTo>
                  <a:pt x="0" y="7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Freeform 367"/>
          <p:cNvSpPr>
            <a:spLocks noEditPoints="1"/>
          </p:cNvSpPr>
          <p:nvPr/>
        </p:nvSpPr>
        <p:spPr bwMode="auto">
          <a:xfrm>
            <a:off x="10637838" y="3897313"/>
            <a:ext cx="528637" cy="522287"/>
          </a:xfrm>
          <a:custGeom>
            <a:gdLst>
              <a:gd fmla="*/ 193 w 193" name="T0"/>
              <a:gd fmla="*/ 35 h 191" name="T1"/>
              <a:gd fmla="*/ 42 w 193" name="T2"/>
              <a:gd fmla="*/ 191 h 191" name="T3"/>
              <a:gd fmla="*/ 92 w 193" name="T4"/>
              <a:gd fmla="*/ 29 h 191" name="T5"/>
              <a:gd fmla="*/ 81 w 193" name="T6"/>
              <a:gd fmla="*/ 54 h 191" name="T7"/>
              <a:gd fmla="*/ 8 w 193" name="T8"/>
              <a:gd fmla="*/ 177 h 191" name="T9"/>
              <a:gd fmla="*/ 32 w 193" name="T10"/>
              <a:gd fmla="*/ 98 h 191" name="T11"/>
              <a:gd fmla="*/ 160 w 193" name="T12"/>
              <a:gd fmla="*/ 17 h 191" name="T13"/>
              <a:gd fmla="*/ 115 w 193" name="T14"/>
              <a:gd fmla="*/ 30 h 191" name="T15"/>
              <a:gd fmla="*/ 93 w 193" name="T16"/>
              <a:gd fmla="*/ 9 h 191" name="T17"/>
              <a:gd fmla="*/ 51 w 193" name="T18"/>
              <a:gd fmla="*/ 15 h 191" name="T19"/>
              <a:gd fmla="*/ 26 w 193" name="T20"/>
              <a:gd fmla="*/ 23 h 191" name="T21"/>
              <a:gd fmla="*/ 16 w 193" name="T22"/>
              <a:gd fmla="*/ 16 h 191" name="T23"/>
              <a:gd fmla="*/ 1 w 193" name="T24"/>
              <a:gd fmla="*/ 0 h 191" name="T25"/>
              <a:gd fmla="*/ 13 w 193" name="T26"/>
              <a:gd fmla="*/ 32 h 191" name="T27"/>
              <a:gd fmla="*/ 50 w 193" name="T28"/>
              <a:gd fmla="*/ 30 h 191" name="T29"/>
              <a:gd fmla="*/ 72 w 193" name="T30"/>
              <a:gd fmla="*/ 20 h 191" name="T31"/>
              <a:gd fmla="*/ 92 w 193" name="T32"/>
              <a:gd fmla="*/ 29 h 191" name="T33"/>
              <a:gd fmla="*/ 138 w 193" name="T34"/>
              <a:gd fmla="*/ 105 h 191" name="T35"/>
              <a:gd fmla="*/ 154 w 193" name="T36"/>
              <a:gd fmla="*/ 98 h 191" name="T37"/>
              <a:gd fmla="*/ 154 w 193" name="T38"/>
              <a:gd fmla="*/ 80 h 191" name="T39"/>
              <a:gd fmla="*/ 169 w 193" name="T40"/>
              <a:gd fmla="*/ 73 h 191" name="T41"/>
              <a:gd fmla="*/ 154 w 193" name="T42"/>
              <a:gd fmla="*/ 80 h 191" name="T43"/>
              <a:gd fmla="*/ 161 w 193" name="T44"/>
              <a:gd fmla="*/ 121 h 191" name="T45"/>
              <a:gd fmla="*/ 161 w 193" name="T46"/>
              <a:gd fmla="*/ 103 h 191" name="T47"/>
              <a:gd fmla="*/ 72 w 193" name="T48"/>
              <a:gd fmla="*/ 109 h 191" name="T49"/>
              <a:gd fmla="*/ 71 w 193" name="T50"/>
              <a:gd fmla="*/ 128 h 191" name="T51"/>
              <a:gd fmla="*/ 72 w 193" name="T52"/>
              <a:gd fmla="*/ 109 h 191" name="T53"/>
              <a:gd fmla="*/ 76 w 193" name="T54"/>
              <a:gd fmla="*/ 132 h 191" name="T55"/>
              <a:gd fmla="*/ 93 w 193" name="T56"/>
              <a:gd fmla="*/ 124 h 191" name="T57"/>
              <a:gd fmla="*/ 84 w 193" name="T58"/>
              <a:gd fmla="*/ 148 h 191" name="T59"/>
              <a:gd fmla="*/ 59 w 193" name="T60"/>
              <a:gd fmla="*/ 159 h 191" name="T61"/>
              <a:gd fmla="*/ 84 w 193" name="T62"/>
              <a:gd fmla="*/ 148 h 191" name="T63"/>
              <a:gd fmla="*/ 67 w 193" name="T64"/>
              <a:gd fmla="*/ 136 h 191" name="T65"/>
              <a:gd fmla="*/ 51 w 193" name="T66"/>
              <a:gd fmla="*/ 143 h 191" name="T67"/>
              <a:gd fmla="*/ 119 w 193" name="T68"/>
              <a:gd fmla="*/ 108 h 191" name="T69"/>
              <a:gd fmla="*/ 130 w 193" name="T70"/>
              <a:gd fmla="*/ 112 h 191" name="T71"/>
              <a:gd fmla="*/ 119 w 193" name="T72"/>
              <a:gd fmla="*/ 108 h 191" name="T73"/>
              <a:gd fmla="*/ 103 w 193" name="T74"/>
              <a:gd fmla="*/ 124 h 191" name="T75"/>
              <a:gd fmla="*/ 114 w 193" name="T76"/>
              <a:gd fmla="*/ 111 h 191" name="T77"/>
              <a:gd fmla="*/ 176 w 193" name="T78"/>
              <a:gd fmla="*/ 78 h 191" name="T79"/>
              <a:gd fmla="*/ 176 w 193" name="T80"/>
              <a:gd fmla="*/ 97 h 191" name="T81"/>
              <a:gd fmla="*/ 176 w 193" name="T82"/>
              <a:gd fmla="*/ 78 h 191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91" w="193">
                <a:moveTo>
                  <a:pt x="42" y="104"/>
                </a:moveTo>
                <a:cubicBezTo>
                  <a:pt x="193" y="35"/>
                  <a:pt x="193" y="35"/>
                  <a:pt x="193" y="35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104"/>
                  <a:pt x="42" y="104"/>
                  <a:pt x="42" y="104"/>
                </a:cubicBezTo>
                <a:close/>
                <a:moveTo>
                  <a:pt x="92" y="29"/>
                </a:moveTo>
                <a:cubicBezTo>
                  <a:pt x="83" y="34"/>
                  <a:pt x="83" y="34"/>
                  <a:pt x="83" y="34"/>
                </a:cubicBezTo>
                <a:cubicBezTo>
                  <a:pt x="81" y="54"/>
                  <a:pt x="81" y="54"/>
                  <a:pt x="81" y="54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177"/>
                  <a:pt x="8" y="177"/>
                  <a:pt x="8" y="177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98"/>
                  <a:pt x="32" y="98"/>
                  <a:pt x="32" y="98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2" y="18"/>
                  <a:pt x="98" y="13"/>
                  <a:pt x="93" y="9"/>
                </a:cubicBezTo>
                <a:cubicBezTo>
                  <a:pt x="86" y="5"/>
                  <a:pt x="77" y="4"/>
                  <a:pt x="68" y="7"/>
                </a:cubicBezTo>
                <a:cubicBezTo>
                  <a:pt x="62" y="9"/>
                  <a:pt x="56" y="12"/>
                  <a:pt x="51" y="15"/>
                </a:cubicBezTo>
                <a:cubicBezTo>
                  <a:pt x="49" y="16"/>
                  <a:pt x="47" y="17"/>
                  <a:pt x="44" y="19"/>
                </a:cubicBezTo>
                <a:cubicBezTo>
                  <a:pt x="38" y="22"/>
                  <a:pt x="31" y="23"/>
                  <a:pt x="26" y="23"/>
                </a:cubicBezTo>
                <a:cubicBezTo>
                  <a:pt x="24" y="23"/>
                  <a:pt x="22" y="22"/>
                  <a:pt x="20" y="21"/>
                </a:cubicBezTo>
                <a:cubicBezTo>
                  <a:pt x="18" y="20"/>
                  <a:pt x="17" y="19"/>
                  <a:pt x="16" y="16"/>
                </a:cubicBezTo>
                <a:cubicBezTo>
                  <a:pt x="14" y="13"/>
                  <a:pt x="13" y="8"/>
                  <a:pt x="14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9"/>
                  <a:pt x="1" y="17"/>
                  <a:pt x="4" y="22"/>
                </a:cubicBezTo>
                <a:cubicBezTo>
                  <a:pt x="6" y="27"/>
                  <a:pt x="9" y="30"/>
                  <a:pt x="13" y="32"/>
                </a:cubicBezTo>
                <a:cubicBezTo>
                  <a:pt x="16" y="34"/>
                  <a:pt x="20" y="36"/>
                  <a:pt x="25" y="36"/>
                </a:cubicBezTo>
                <a:cubicBezTo>
                  <a:pt x="33" y="37"/>
                  <a:pt x="41" y="35"/>
                  <a:pt x="50" y="30"/>
                </a:cubicBezTo>
                <a:cubicBezTo>
                  <a:pt x="52" y="29"/>
                  <a:pt x="55" y="28"/>
                  <a:pt x="58" y="26"/>
                </a:cubicBezTo>
                <a:cubicBezTo>
                  <a:pt x="62" y="24"/>
                  <a:pt x="67" y="21"/>
                  <a:pt x="72" y="20"/>
                </a:cubicBezTo>
                <a:cubicBezTo>
                  <a:pt x="77" y="18"/>
                  <a:pt x="82" y="18"/>
                  <a:pt x="86" y="20"/>
                </a:cubicBezTo>
                <a:cubicBezTo>
                  <a:pt x="88" y="22"/>
                  <a:pt x="90" y="25"/>
                  <a:pt x="92" y="29"/>
                </a:cubicBezTo>
                <a:close/>
                <a:moveTo>
                  <a:pt x="146" y="92"/>
                </a:moveTo>
                <a:cubicBezTo>
                  <a:pt x="142" y="94"/>
                  <a:pt x="138" y="100"/>
                  <a:pt x="138" y="105"/>
                </a:cubicBezTo>
                <a:cubicBezTo>
                  <a:pt x="138" y="110"/>
                  <a:pt x="142" y="112"/>
                  <a:pt x="146" y="110"/>
                </a:cubicBezTo>
                <a:cubicBezTo>
                  <a:pt x="150" y="108"/>
                  <a:pt x="154" y="103"/>
                  <a:pt x="154" y="98"/>
                </a:cubicBezTo>
                <a:cubicBezTo>
                  <a:pt x="154" y="93"/>
                  <a:pt x="150" y="90"/>
                  <a:pt x="146" y="92"/>
                </a:cubicBezTo>
                <a:close/>
                <a:moveTo>
                  <a:pt x="154" y="80"/>
                </a:moveTo>
                <a:cubicBezTo>
                  <a:pt x="154" y="85"/>
                  <a:pt x="157" y="87"/>
                  <a:pt x="161" y="85"/>
                </a:cubicBezTo>
                <a:cubicBezTo>
                  <a:pt x="165" y="84"/>
                  <a:pt x="169" y="78"/>
                  <a:pt x="169" y="73"/>
                </a:cubicBezTo>
                <a:cubicBezTo>
                  <a:pt x="169" y="68"/>
                  <a:pt x="165" y="65"/>
                  <a:pt x="161" y="67"/>
                </a:cubicBezTo>
                <a:cubicBezTo>
                  <a:pt x="157" y="69"/>
                  <a:pt x="154" y="75"/>
                  <a:pt x="154" y="80"/>
                </a:cubicBezTo>
                <a:close/>
                <a:moveTo>
                  <a:pt x="154" y="116"/>
                </a:moveTo>
                <a:cubicBezTo>
                  <a:pt x="154" y="121"/>
                  <a:pt x="157" y="123"/>
                  <a:pt x="161" y="121"/>
                </a:cubicBezTo>
                <a:cubicBezTo>
                  <a:pt x="165" y="120"/>
                  <a:pt x="169" y="114"/>
                  <a:pt x="169" y="109"/>
                </a:cubicBezTo>
                <a:cubicBezTo>
                  <a:pt x="169" y="104"/>
                  <a:pt x="165" y="102"/>
                  <a:pt x="161" y="103"/>
                </a:cubicBezTo>
                <a:cubicBezTo>
                  <a:pt x="157" y="105"/>
                  <a:pt x="154" y="111"/>
                  <a:pt x="154" y="116"/>
                </a:cubicBezTo>
                <a:close/>
                <a:moveTo>
                  <a:pt x="72" y="109"/>
                </a:moveTo>
                <a:cubicBezTo>
                  <a:pt x="67" y="111"/>
                  <a:pt x="63" y="115"/>
                  <a:pt x="59" y="119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0" y="106"/>
                  <a:pt x="76" y="107"/>
                  <a:pt x="72" y="109"/>
                </a:cubicBezTo>
                <a:close/>
                <a:moveTo>
                  <a:pt x="88" y="111"/>
                </a:moveTo>
                <a:cubicBezTo>
                  <a:pt x="76" y="132"/>
                  <a:pt x="76" y="132"/>
                  <a:pt x="76" y="132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1" y="135"/>
                  <a:pt x="93" y="130"/>
                  <a:pt x="93" y="124"/>
                </a:cubicBezTo>
                <a:cubicBezTo>
                  <a:pt x="93" y="118"/>
                  <a:pt x="91" y="114"/>
                  <a:pt x="88" y="111"/>
                </a:cubicBezTo>
                <a:close/>
                <a:moveTo>
                  <a:pt x="84" y="148"/>
                </a:moveTo>
                <a:cubicBezTo>
                  <a:pt x="71" y="139"/>
                  <a:pt x="71" y="139"/>
                  <a:pt x="71" y="139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3" y="161"/>
                  <a:pt x="67" y="160"/>
                  <a:pt x="72" y="158"/>
                </a:cubicBezTo>
                <a:cubicBezTo>
                  <a:pt x="76" y="156"/>
                  <a:pt x="80" y="153"/>
                  <a:pt x="84" y="148"/>
                </a:cubicBezTo>
                <a:close/>
                <a:moveTo>
                  <a:pt x="55" y="156"/>
                </a:moveTo>
                <a:cubicBezTo>
                  <a:pt x="67" y="136"/>
                  <a:pt x="67" y="136"/>
                  <a:pt x="67" y="136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2" y="132"/>
                  <a:pt x="51" y="138"/>
                  <a:pt x="51" y="143"/>
                </a:cubicBezTo>
                <a:cubicBezTo>
                  <a:pt x="51" y="148"/>
                  <a:pt x="52" y="153"/>
                  <a:pt x="55" y="156"/>
                </a:cubicBezTo>
                <a:close/>
                <a:moveTo>
                  <a:pt x="119" y="108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19" y="108"/>
                  <a:pt x="119" y="108"/>
                  <a:pt x="119" y="108"/>
                </a:cubicBezTo>
                <a:close/>
                <a:moveTo>
                  <a:pt x="103" y="116"/>
                </a:moveTo>
                <a:cubicBezTo>
                  <a:pt x="103" y="124"/>
                  <a:pt x="103" y="124"/>
                  <a:pt x="103" y="124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03" y="116"/>
                  <a:pt x="103" y="116"/>
                  <a:pt x="103" y="116"/>
                </a:cubicBezTo>
                <a:close/>
                <a:moveTo>
                  <a:pt x="176" y="78"/>
                </a:moveTo>
                <a:cubicBezTo>
                  <a:pt x="172" y="80"/>
                  <a:pt x="169" y="86"/>
                  <a:pt x="169" y="91"/>
                </a:cubicBezTo>
                <a:cubicBezTo>
                  <a:pt x="169" y="96"/>
                  <a:pt x="172" y="98"/>
                  <a:pt x="176" y="97"/>
                </a:cubicBezTo>
                <a:cubicBezTo>
                  <a:pt x="180" y="95"/>
                  <a:pt x="184" y="89"/>
                  <a:pt x="184" y="84"/>
                </a:cubicBezTo>
                <a:cubicBezTo>
                  <a:pt x="184" y="79"/>
                  <a:pt x="180" y="77"/>
                  <a:pt x="176" y="7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0" name="Freeform 368"/>
          <p:cNvSpPr>
            <a:spLocks noEditPoints="1"/>
          </p:cNvSpPr>
          <p:nvPr/>
        </p:nvSpPr>
        <p:spPr bwMode="auto">
          <a:xfrm>
            <a:off x="9096375" y="4006850"/>
            <a:ext cx="601663" cy="377825"/>
          </a:xfrm>
          <a:custGeom>
            <a:gdLst>
              <a:gd fmla="*/ 4 w 432" name="T0"/>
              <a:gd fmla="*/ 90 h 271" name="T1"/>
              <a:gd fmla="*/ 75 w 432" name="T2"/>
              <a:gd fmla="*/ 64 h 271" name="T3"/>
              <a:gd fmla="*/ 16 w 432" name="T4"/>
              <a:gd fmla="*/ 35 h 271" name="T5"/>
              <a:gd fmla="*/ 18 w 432" name="T6"/>
              <a:gd fmla="*/ 21 h 271" name="T7"/>
              <a:gd fmla="*/ 57 w 432" name="T8"/>
              <a:gd fmla="*/ 11 h 271" name="T9"/>
              <a:gd fmla="*/ 197 w 432" name="T10"/>
              <a:gd fmla="*/ 0 h 271" name="T11"/>
              <a:gd fmla="*/ 415 w 432" name="T12"/>
              <a:gd fmla="*/ 106 h 271" name="T13"/>
              <a:gd fmla="*/ 246 w 432" name="T14"/>
              <a:gd fmla="*/ 117 h 271" name="T15"/>
              <a:gd fmla="*/ 73 w 432" name="T16"/>
              <a:gd fmla="*/ 31 h 271" name="T17"/>
              <a:gd fmla="*/ 43 w 432" name="T18"/>
              <a:gd fmla="*/ 33 h 271" name="T19"/>
              <a:gd fmla="*/ 240 w 432" name="T20"/>
              <a:gd fmla="*/ 129 h 271" name="T21"/>
              <a:gd fmla="*/ 418 w 432" name="T22"/>
              <a:gd fmla="*/ 115 h 271" name="T23"/>
              <a:gd fmla="*/ 422 w 432" name="T24"/>
              <a:gd fmla="*/ 125 h 271" name="T25"/>
              <a:gd fmla="*/ 430 w 432" name="T26"/>
              <a:gd fmla="*/ 129 h 271" name="T27"/>
              <a:gd fmla="*/ 228 w 432" name="T28"/>
              <a:gd fmla="*/ 212 h 271" name="T29"/>
              <a:gd fmla="*/ 4 w 432" name="T30"/>
              <a:gd fmla="*/ 90 h 271" name="T31"/>
              <a:gd fmla="*/ 4 w 432" name="T32"/>
              <a:gd fmla="*/ 90 h 271" name="T33"/>
              <a:gd fmla="*/ 108 w 432" name="T34"/>
              <a:gd fmla="*/ 80 h 271" name="T35"/>
              <a:gd fmla="*/ 61 w 432" name="T36"/>
              <a:gd fmla="*/ 96 h 271" name="T37"/>
              <a:gd fmla="*/ 226 w 432" name="T38"/>
              <a:gd fmla="*/ 186 h 271" name="T39"/>
              <a:gd fmla="*/ 356 w 432" name="T40"/>
              <a:gd fmla="*/ 133 h 271" name="T41"/>
              <a:gd fmla="*/ 240 w 432" name="T42"/>
              <a:gd fmla="*/ 145 h 271" name="T43"/>
              <a:gd fmla="*/ 222 w 432" name="T44"/>
              <a:gd fmla="*/ 137 h 271" name="T45"/>
              <a:gd fmla="*/ 181 w 432" name="T46"/>
              <a:gd fmla="*/ 153 h 271" name="T47"/>
              <a:gd fmla="*/ 169 w 432" name="T48"/>
              <a:gd fmla="*/ 145 h 271" name="T49"/>
              <a:gd fmla="*/ 208 w 432" name="T50"/>
              <a:gd fmla="*/ 129 h 271" name="T51"/>
              <a:gd fmla="*/ 108 w 432" name="T52"/>
              <a:gd fmla="*/ 80 h 271" name="T53"/>
              <a:gd fmla="*/ 108 w 432" name="T54"/>
              <a:gd fmla="*/ 80 h 271" name="T55"/>
              <a:gd fmla="*/ 0 w 432" name="T56"/>
              <a:gd fmla="*/ 102 h 271" name="T57"/>
              <a:gd fmla="*/ 0 w 432" name="T58"/>
              <a:gd fmla="*/ 145 h 271" name="T59"/>
              <a:gd fmla="*/ 226 w 432" name="T60"/>
              <a:gd fmla="*/ 271 h 271" name="T61"/>
              <a:gd fmla="*/ 432 w 432" name="T62"/>
              <a:gd fmla="*/ 184 h 271" name="T63"/>
              <a:gd fmla="*/ 432 w 432" name="T64"/>
              <a:gd fmla="*/ 143 h 271" name="T65"/>
              <a:gd fmla="*/ 228 w 432" name="T66"/>
              <a:gd fmla="*/ 229 h 271" name="T67"/>
              <a:gd fmla="*/ 0 w 432" name="T68"/>
              <a:gd fmla="*/ 102 h 271" name="T69"/>
              <a:gd fmla="*/ 0 w 432" name="T70"/>
              <a:gd fmla="*/ 102 h 271" name="T71"/>
              <a:gd fmla="*/ 238 w 432" name="T72"/>
              <a:gd fmla="*/ 192 h 271" name="T73"/>
              <a:gd fmla="*/ 248 w 432" name="T74"/>
              <a:gd fmla="*/ 198 h 271" name="T75"/>
              <a:gd fmla="*/ 263 w 432" name="T76"/>
              <a:gd fmla="*/ 190 h 271" name="T77"/>
              <a:gd fmla="*/ 253 w 432" name="T78"/>
              <a:gd fmla="*/ 184 h 271" name="T79"/>
              <a:gd fmla="*/ 238 w 432" name="T80"/>
              <a:gd fmla="*/ 192 h 271" name="T81"/>
              <a:gd fmla="*/ 238 w 432" name="T82"/>
              <a:gd fmla="*/ 192 h 271" name="T83"/>
              <a:gd fmla="*/ 285 w 432" name="T84"/>
              <a:gd fmla="*/ 170 h 271" name="T85"/>
              <a:gd fmla="*/ 297 w 432" name="T86"/>
              <a:gd fmla="*/ 178 h 271" name="T87"/>
              <a:gd fmla="*/ 312 w 432" name="T88"/>
              <a:gd fmla="*/ 170 h 271" name="T89"/>
              <a:gd fmla="*/ 303 w 432" name="T90"/>
              <a:gd fmla="*/ 165 h 271" name="T91"/>
              <a:gd fmla="*/ 285 w 432" name="T92"/>
              <a:gd fmla="*/ 170 h 271" name="T93"/>
              <a:gd fmla="*/ 285 w 432" name="T94"/>
              <a:gd fmla="*/ 170 h 271" name="T95"/>
              <a:gd fmla="*/ 261 w 432" name="T96"/>
              <a:gd fmla="*/ 180 h 271" name="T97"/>
              <a:gd fmla="*/ 273 w 432" name="T98"/>
              <a:gd fmla="*/ 188 h 271" name="T99"/>
              <a:gd fmla="*/ 289 w 432" name="T100"/>
              <a:gd fmla="*/ 180 h 271" name="T101"/>
              <a:gd fmla="*/ 279 w 432" name="T102"/>
              <a:gd fmla="*/ 174 h 271" name="T103"/>
              <a:gd fmla="*/ 261 w 432" name="T104"/>
              <a:gd fmla="*/ 180 h 271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71" w="432">
                <a:moveTo>
                  <a:pt x="4" y="90"/>
                </a:moveTo>
                <a:lnTo>
                  <a:pt x="75" y="64"/>
                </a:lnTo>
                <a:lnTo>
                  <a:pt x="16" y="35"/>
                </a:lnTo>
                <a:lnTo>
                  <a:pt x="18" y="21"/>
                </a:lnTo>
                <a:lnTo>
                  <a:pt x="57" y="11"/>
                </a:lnTo>
                <a:lnTo>
                  <a:pt x="197" y="0"/>
                </a:lnTo>
                <a:lnTo>
                  <a:pt x="415" y="106"/>
                </a:lnTo>
                <a:lnTo>
                  <a:pt x="246" y="117"/>
                </a:lnTo>
                <a:lnTo>
                  <a:pt x="73" y="31"/>
                </a:lnTo>
                <a:lnTo>
                  <a:pt x="43" y="33"/>
                </a:lnTo>
                <a:lnTo>
                  <a:pt x="240" y="129"/>
                </a:lnTo>
                <a:lnTo>
                  <a:pt x="418" y="115"/>
                </a:lnTo>
                <a:lnTo>
                  <a:pt x="422" y="125"/>
                </a:lnTo>
                <a:lnTo>
                  <a:pt x="430" y="129"/>
                </a:lnTo>
                <a:lnTo>
                  <a:pt x="228" y="212"/>
                </a:lnTo>
                <a:lnTo>
                  <a:pt x="4" y="90"/>
                </a:lnTo>
                <a:lnTo>
                  <a:pt x="4" y="90"/>
                </a:lnTo>
                <a:close/>
                <a:moveTo>
                  <a:pt x="108" y="80"/>
                </a:moveTo>
                <a:lnTo>
                  <a:pt x="61" y="96"/>
                </a:lnTo>
                <a:lnTo>
                  <a:pt x="226" y="186"/>
                </a:lnTo>
                <a:lnTo>
                  <a:pt x="356" y="133"/>
                </a:lnTo>
                <a:lnTo>
                  <a:pt x="240" y="145"/>
                </a:lnTo>
                <a:lnTo>
                  <a:pt x="222" y="137"/>
                </a:lnTo>
                <a:lnTo>
                  <a:pt x="181" y="153"/>
                </a:lnTo>
                <a:lnTo>
                  <a:pt x="169" y="145"/>
                </a:lnTo>
                <a:lnTo>
                  <a:pt x="208" y="129"/>
                </a:lnTo>
                <a:lnTo>
                  <a:pt x="108" y="80"/>
                </a:lnTo>
                <a:lnTo>
                  <a:pt x="108" y="80"/>
                </a:lnTo>
                <a:close/>
                <a:moveTo>
                  <a:pt x="0" y="102"/>
                </a:moveTo>
                <a:lnTo>
                  <a:pt x="0" y="145"/>
                </a:lnTo>
                <a:lnTo>
                  <a:pt x="226" y="271"/>
                </a:lnTo>
                <a:lnTo>
                  <a:pt x="432" y="184"/>
                </a:lnTo>
                <a:lnTo>
                  <a:pt x="432" y="143"/>
                </a:lnTo>
                <a:lnTo>
                  <a:pt x="228" y="229"/>
                </a:lnTo>
                <a:lnTo>
                  <a:pt x="0" y="102"/>
                </a:lnTo>
                <a:lnTo>
                  <a:pt x="0" y="102"/>
                </a:lnTo>
                <a:close/>
                <a:moveTo>
                  <a:pt x="238" y="192"/>
                </a:moveTo>
                <a:lnTo>
                  <a:pt x="248" y="198"/>
                </a:lnTo>
                <a:lnTo>
                  <a:pt x="263" y="190"/>
                </a:lnTo>
                <a:lnTo>
                  <a:pt x="253" y="184"/>
                </a:lnTo>
                <a:lnTo>
                  <a:pt x="238" y="192"/>
                </a:lnTo>
                <a:lnTo>
                  <a:pt x="238" y="192"/>
                </a:lnTo>
                <a:close/>
                <a:moveTo>
                  <a:pt x="285" y="170"/>
                </a:moveTo>
                <a:lnTo>
                  <a:pt x="297" y="178"/>
                </a:lnTo>
                <a:lnTo>
                  <a:pt x="312" y="170"/>
                </a:lnTo>
                <a:lnTo>
                  <a:pt x="303" y="165"/>
                </a:lnTo>
                <a:lnTo>
                  <a:pt x="285" y="170"/>
                </a:lnTo>
                <a:lnTo>
                  <a:pt x="285" y="170"/>
                </a:lnTo>
                <a:close/>
                <a:moveTo>
                  <a:pt x="261" y="180"/>
                </a:moveTo>
                <a:lnTo>
                  <a:pt x="273" y="188"/>
                </a:lnTo>
                <a:lnTo>
                  <a:pt x="289" y="180"/>
                </a:lnTo>
                <a:lnTo>
                  <a:pt x="279" y="174"/>
                </a:lnTo>
                <a:lnTo>
                  <a:pt x="261" y="18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1" name="Freeform 369"/>
          <p:cNvSpPr>
            <a:spLocks noEditPoints="1"/>
          </p:cNvSpPr>
          <p:nvPr/>
        </p:nvSpPr>
        <p:spPr bwMode="auto">
          <a:xfrm>
            <a:off x="7740650" y="4562475"/>
            <a:ext cx="392113" cy="601663"/>
          </a:xfrm>
          <a:custGeom>
            <a:gdLst>
              <a:gd fmla="*/ 0 w 143" name="T0"/>
              <a:gd fmla="*/ 21 h 220" name="T1"/>
              <a:gd fmla="*/ 57 w 143" name="T2"/>
              <a:gd fmla="*/ 52 h 220" name="T3"/>
              <a:gd fmla="*/ 57 w 143" name="T4"/>
              <a:gd fmla="*/ 220 h 220" name="T5"/>
              <a:gd fmla="*/ 0 w 143" name="T6"/>
              <a:gd fmla="*/ 189 h 220" name="T7"/>
              <a:gd fmla="*/ 0 w 143" name="T8"/>
              <a:gd fmla="*/ 21 h 220" name="T9"/>
              <a:gd fmla="*/ 111 w 143" name="T10"/>
              <a:gd fmla="*/ 115 h 220" name="T11"/>
              <a:gd fmla="*/ 119 w 143" name="T12"/>
              <a:gd fmla="*/ 117 h 220" name="T13"/>
              <a:gd fmla="*/ 129 w 143" name="T14"/>
              <a:gd fmla="*/ 107 h 220" name="T15"/>
              <a:gd fmla="*/ 135 w 143" name="T16"/>
              <a:gd fmla="*/ 111 h 220" name="T17"/>
              <a:gd fmla="*/ 129 w 143" name="T18"/>
              <a:gd fmla="*/ 125 h 220" name="T19"/>
              <a:gd fmla="*/ 134 w 143" name="T20"/>
              <a:gd fmla="*/ 151 h 220" name="T21"/>
              <a:gd fmla="*/ 130 w 143" name="T22"/>
              <a:gd fmla="*/ 163 h 220" name="T23"/>
              <a:gd fmla="*/ 137 w 143" name="T24"/>
              <a:gd fmla="*/ 175 h 220" name="T25"/>
              <a:gd fmla="*/ 133 w 143" name="T26"/>
              <a:gd fmla="*/ 179 h 220" name="T27"/>
              <a:gd fmla="*/ 123 w 143" name="T28"/>
              <a:gd fmla="*/ 173 h 220" name="T29"/>
              <a:gd fmla="*/ 103 w 143" name="T30"/>
              <a:gd fmla="*/ 181 h 220" name="T31"/>
              <a:gd fmla="*/ 99 w 143" name="T32"/>
              <a:gd fmla="*/ 180 h 220" name="T33"/>
              <a:gd fmla="*/ 88 w 143" name="T34"/>
              <a:gd fmla="*/ 192 h 220" name="T35"/>
              <a:gd fmla="*/ 82 w 143" name="T36"/>
              <a:gd fmla="*/ 188 h 220" name="T37"/>
              <a:gd fmla="*/ 87 w 143" name="T38"/>
              <a:gd fmla="*/ 173 h 220" name="T39"/>
              <a:gd fmla="*/ 80 w 143" name="T40"/>
              <a:gd fmla="*/ 145 h 220" name="T41"/>
              <a:gd fmla="*/ 83 w 143" name="T42"/>
              <a:gd fmla="*/ 134 h 220" name="T43"/>
              <a:gd fmla="*/ 73 w 143" name="T44"/>
              <a:gd fmla="*/ 121 h 220" name="T45"/>
              <a:gd fmla="*/ 78 w 143" name="T46"/>
              <a:gd fmla="*/ 116 h 220" name="T47"/>
              <a:gd fmla="*/ 90 w 143" name="T48"/>
              <a:gd fmla="*/ 123 h 220" name="T49"/>
              <a:gd fmla="*/ 111 w 143" name="T50"/>
              <a:gd fmla="*/ 115 h 220" name="T51"/>
              <a:gd fmla="*/ 108 w 143" name="T52"/>
              <a:gd fmla="*/ 53 h 220" name="T53"/>
              <a:gd fmla="*/ 124 w 143" name="T54"/>
              <a:gd fmla="*/ 79 h 220" name="T55"/>
              <a:gd fmla="*/ 102 w 143" name="T56"/>
              <a:gd fmla="*/ 100 h 220" name="T57"/>
              <a:gd fmla="*/ 86 w 143" name="T58"/>
              <a:gd fmla="*/ 74 h 220" name="T59"/>
              <a:gd fmla="*/ 108 w 143" name="T60"/>
              <a:gd fmla="*/ 53 h 220" name="T61"/>
              <a:gd fmla="*/ 108 w 143" name="T62"/>
              <a:gd fmla="*/ 68 h 220" name="T63"/>
              <a:gd fmla="*/ 99 w 143" name="T64"/>
              <a:gd fmla="*/ 76 h 220" name="T65"/>
              <a:gd fmla="*/ 105 w 143" name="T66"/>
              <a:gd fmla="*/ 86 h 220" name="T67"/>
              <a:gd fmla="*/ 114 w 143" name="T68"/>
              <a:gd fmla="*/ 78 h 220" name="T69"/>
              <a:gd fmla="*/ 108 w 143" name="T70"/>
              <a:gd fmla="*/ 68 h 220" name="T71"/>
              <a:gd fmla="*/ 112 w 143" name="T72"/>
              <a:gd fmla="*/ 124 h 220" name="T73"/>
              <a:gd fmla="*/ 97 w 143" name="T74"/>
              <a:gd fmla="*/ 130 h 220" name="T75"/>
              <a:gd fmla="*/ 89 w 143" name="T76"/>
              <a:gd fmla="*/ 146 h 220" name="T77"/>
              <a:gd fmla="*/ 93 w 143" name="T78"/>
              <a:gd fmla="*/ 163 h 220" name="T79"/>
              <a:gd fmla="*/ 106 w 143" name="T80"/>
              <a:gd fmla="*/ 172 h 220" name="T81"/>
              <a:gd fmla="*/ 121 w 143" name="T82"/>
              <a:gd fmla="*/ 166 h 220" name="T83"/>
              <a:gd fmla="*/ 129 w 143" name="T84"/>
              <a:gd fmla="*/ 150 h 220" name="T85"/>
              <a:gd fmla="*/ 125 w 143" name="T86"/>
              <a:gd fmla="*/ 133 h 220" name="T87"/>
              <a:gd fmla="*/ 112 w 143" name="T88"/>
              <a:gd fmla="*/ 124 h 220" name="T89"/>
              <a:gd fmla="*/ 118 w 143" name="T90"/>
              <a:gd fmla="*/ 138 h 220" name="T91"/>
              <a:gd fmla="*/ 104 w 143" name="T92"/>
              <a:gd fmla="*/ 137 h 220" name="T93"/>
              <a:gd fmla="*/ 99 w 143" name="T94"/>
              <a:gd fmla="*/ 147 h 220" name="T95"/>
              <a:gd fmla="*/ 101 w 143" name="T96"/>
              <a:gd fmla="*/ 157 h 220" name="T97"/>
              <a:gd fmla="*/ 120 w 143" name="T98"/>
              <a:gd fmla="*/ 149 h 220" name="T99"/>
              <a:gd fmla="*/ 118 w 143" name="T100"/>
              <a:gd fmla="*/ 138 h 220" name="T101"/>
              <a:gd fmla="*/ 68 w 143" name="T102"/>
              <a:gd fmla="*/ 45 h 220" name="T103"/>
              <a:gd fmla="*/ 67 w 143" name="T104"/>
              <a:gd fmla="*/ 217 h 220" name="T105"/>
              <a:gd fmla="*/ 143 w 143" name="T106"/>
              <a:gd fmla="*/ 188 h 220" name="T107"/>
              <a:gd fmla="*/ 143 w 143" name="T108"/>
              <a:gd fmla="*/ 23 h 220" name="T109"/>
              <a:gd fmla="*/ 86 w 143" name="T110"/>
              <a:gd fmla="*/ 0 h 220" name="T111"/>
              <a:gd fmla="*/ 13 w 143" name="T112"/>
              <a:gd fmla="*/ 17 h 220" name="T113"/>
              <a:gd fmla="*/ 68 w 143" name="T114"/>
              <a:gd fmla="*/ 45 h 22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20" w="143">
                <a:moveTo>
                  <a:pt x="0" y="21"/>
                </a:moveTo>
                <a:cubicBezTo>
                  <a:pt x="57" y="52"/>
                  <a:pt x="57" y="52"/>
                  <a:pt x="57" y="52"/>
                </a:cubicBezTo>
                <a:cubicBezTo>
                  <a:pt x="57" y="220"/>
                  <a:pt x="57" y="220"/>
                  <a:pt x="57" y="220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1"/>
                  <a:pt x="0" y="21"/>
                  <a:pt x="0" y="21"/>
                </a:cubicBezTo>
                <a:close/>
                <a:moveTo>
                  <a:pt x="111" y="115"/>
                </a:moveTo>
                <a:cubicBezTo>
                  <a:pt x="114" y="115"/>
                  <a:pt x="117" y="116"/>
                  <a:pt x="119" y="117"/>
                </a:cubicBezTo>
                <a:cubicBezTo>
                  <a:pt x="122" y="114"/>
                  <a:pt x="129" y="107"/>
                  <a:pt x="129" y="107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3" y="132"/>
                  <a:pt x="135" y="141"/>
                  <a:pt x="134" y="151"/>
                </a:cubicBezTo>
                <a:cubicBezTo>
                  <a:pt x="133" y="155"/>
                  <a:pt x="132" y="160"/>
                  <a:pt x="130" y="163"/>
                </a:cubicBezTo>
                <a:cubicBezTo>
                  <a:pt x="137" y="175"/>
                  <a:pt x="137" y="175"/>
                  <a:pt x="137" y="175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33" y="179"/>
                  <a:pt x="127" y="175"/>
                  <a:pt x="123" y="173"/>
                </a:cubicBezTo>
                <a:cubicBezTo>
                  <a:pt x="118" y="179"/>
                  <a:pt x="110" y="182"/>
                  <a:pt x="103" y="181"/>
                </a:cubicBezTo>
                <a:cubicBezTo>
                  <a:pt x="101" y="181"/>
                  <a:pt x="100" y="181"/>
                  <a:pt x="99" y="180"/>
                </a:cubicBezTo>
                <a:cubicBezTo>
                  <a:pt x="96" y="183"/>
                  <a:pt x="88" y="192"/>
                  <a:pt x="88" y="192"/>
                </a:cubicBezTo>
                <a:cubicBezTo>
                  <a:pt x="82" y="188"/>
                  <a:pt x="82" y="188"/>
                  <a:pt x="82" y="188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81" y="166"/>
                  <a:pt x="78" y="156"/>
                  <a:pt x="80" y="145"/>
                </a:cubicBezTo>
                <a:cubicBezTo>
                  <a:pt x="80" y="141"/>
                  <a:pt x="81" y="137"/>
                  <a:pt x="83" y="13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6"/>
                  <a:pt x="87" y="120"/>
                  <a:pt x="90" y="123"/>
                </a:cubicBezTo>
                <a:cubicBezTo>
                  <a:pt x="96" y="117"/>
                  <a:pt x="104" y="114"/>
                  <a:pt x="111" y="115"/>
                </a:cubicBezTo>
                <a:close/>
                <a:moveTo>
                  <a:pt x="108" y="53"/>
                </a:moveTo>
                <a:cubicBezTo>
                  <a:pt x="119" y="55"/>
                  <a:pt x="126" y="66"/>
                  <a:pt x="124" y="79"/>
                </a:cubicBezTo>
                <a:cubicBezTo>
                  <a:pt x="122" y="92"/>
                  <a:pt x="113" y="102"/>
                  <a:pt x="102" y="100"/>
                </a:cubicBezTo>
                <a:cubicBezTo>
                  <a:pt x="91" y="99"/>
                  <a:pt x="84" y="87"/>
                  <a:pt x="86" y="74"/>
                </a:cubicBezTo>
                <a:cubicBezTo>
                  <a:pt x="88" y="61"/>
                  <a:pt x="98" y="52"/>
                  <a:pt x="108" y="53"/>
                </a:cubicBezTo>
                <a:close/>
                <a:moveTo>
                  <a:pt x="108" y="68"/>
                </a:moveTo>
                <a:cubicBezTo>
                  <a:pt x="104" y="67"/>
                  <a:pt x="100" y="71"/>
                  <a:pt x="99" y="76"/>
                </a:cubicBezTo>
                <a:cubicBezTo>
                  <a:pt x="98" y="81"/>
                  <a:pt x="101" y="86"/>
                  <a:pt x="105" y="86"/>
                </a:cubicBezTo>
                <a:cubicBezTo>
                  <a:pt x="110" y="87"/>
                  <a:pt x="114" y="83"/>
                  <a:pt x="114" y="78"/>
                </a:cubicBezTo>
                <a:cubicBezTo>
                  <a:pt x="115" y="73"/>
                  <a:pt x="112" y="68"/>
                  <a:pt x="108" y="68"/>
                </a:cubicBezTo>
                <a:close/>
                <a:moveTo>
                  <a:pt x="112" y="124"/>
                </a:moveTo>
                <a:cubicBezTo>
                  <a:pt x="106" y="123"/>
                  <a:pt x="101" y="126"/>
                  <a:pt x="97" y="130"/>
                </a:cubicBezTo>
                <a:cubicBezTo>
                  <a:pt x="93" y="134"/>
                  <a:pt x="90" y="139"/>
                  <a:pt x="89" y="146"/>
                </a:cubicBezTo>
                <a:cubicBezTo>
                  <a:pt x="88" y="152"/>
                  <a:pt x="90" y="158"/>
                  <a:pt x="93" y="163"/>
                </a:cubicBezTo>
                <a:cubicBezTo>
                  <a:pt x="96" y="168"/>
                  <a:pt x="100" y="171"/>
                  <a:pt x="106" y="172"/>
                </a:cubicBezTo>
                <a:cubicBezTo>
                  <a:pt x="112" y="172"/>
                  <a:pt x="117" y="170"/>
                  <a:pt x="121" y="166"/>
                </a:cubicBezTo>
                <a:cubicBezTo>
                  <a:pt x="125" y="162"/>
                  <a:pt x="128" y="156"/>
                  <a:pt x="129" y="150"/>
                </a:cubicBezTo>
                <a:cubicBezTo>
                  <a:pt x="130" y="144"/>
                  <a:pt x="128" y="137"/>
                  <a:pt x="125" y="133"/>
                </a:cubicBezTo>
                <a:cubicBezTo>
                  <a:pt x="122" y="128"/>
                  <a:pt x="118" y="124"/>
                  <a:pt x="112" y="124"/>
                </a:cubicBezTo>
                <a:close/>
                <a:moveTo>
                  <a:pt x="118" y="138"/>
                </a:moveTo>
                <a:cubicBezTo>
                  <a:pt x="115" y="133"/>
                  <a:pt x="108" y="133"/>
                  <a:pt x="104" y="137"/>
                </a:cubicBezTo>
                <a:cubicBezTo>
                  <a:pt x="101" y="139"/>
                  <a:pt x="100" y="143"/>
                  <a:pt x="99" y="147"/>
                </a:cubicBezTo>
                <a:cubicBezTo>
                  <a:pt x="99" y="151"/>
                  <a:pt x="99" y="155"/>
                  <a:pt x="101" y="157"/>
                </a:cubicBezTo>
                <a:cubicBezTo>
                  <a:pt x="107" y="167"/>
                  <a:pt x="119" y="160"/>
                  <a:pt x="120" y="149"/>
                </a:cubicBezTo>
                <a:cubicBezTo>
                  <a:pt x="121" y="145"/>
                  <a:pt x="120" y="141"/>
                  <a:pt x="118" y="138"/>
                </a:cubicBezTo>
                <a:close/>
                <a:moveTo>
                  <a:pt x="68" y="45"/>
                </a:moveTo>
                <a:cubicBezTo>
                  <a:pt x="67" y="217"/>
                  <a:pt x="67" y="217"/>
                  <a:pt x="67" y="217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86" y="0"/>
                  <a:pt x="86" y="0"/>
                  <a:pt x="86" y="0"/>
                </a:cubicBezTo>
                <a:cubicBezTo>
                  <a:pt x="13" y="17"/>
                  <a:pt x="13" y="17"/>
                  <a:pt x="13" y="17"/>
                </a:cubicBezTo>
                <a:lnTo>
                  <a:pt x="68" y="4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" name="Freeform 370"/>
          <p:cNvSpPr>
            <a:spLocks noEditPoints="1"/>
          </p:cNvSpPr>
          <p:nvPr/>
        </p:nvSpPr>
        <p:spPr bwMode="auto">
          <a:xfrm>
            <a:off x="10583863" y="2528888"/>
            <a:ext cx="601662" cy="354012"/>
          </a:xfrm>
          <a:custGeom>
            <a:gdLst>
              <a:gd fmla="*/ 124 w 220" name="T0"/>
              <a:gd fmla="*/ 89 h 129" name="T1"/>
              <a:gd fmla="*/ 11 w 220" name="T2"/>
              <a:gd fmla="*/ 28 h 129" name="T3"/>
              <a:gd fmla="*/ 100 w 220" name="T4"/>
              <a:gd fmla="*/ 0 h 129" name="T5"/>
              <a:gd fmla="*/ 220 w 220" name="T6"/>
              <a:gd fmla="*/ 56 h 129" name="T7"/>
              <a:gd fmla="*/ 220 w 220" name="T8"/>
              <a:gd fmla="*/ 89 h 129" name="T9"/>
              <a:gd fmla="*/ 124 w 220" name="T10"/>
              <a:gd fmla="*/ 126 h 129" name="T11"/>
              <a:gd fmla="*/ 124 w 220" name="T12"/>
              <a:gd fmla="*/ 89 h 129" name="T13"/>
              <a:gd fmla="*/ 130 w 220" name="T14"/>
              <a:gd fmla="*/ 31 h 129" name="T15"/>
              <a:gd fmla="*/ 108 w 220" name="T16"/>
              <a:gd fmla="*/ 13 h 129" name="T17"/>
              <a:gd fmla="*/ 102 w 220" name="T18"/>
              <a:gd fmla="*/ 14 h 129" name="T19"/>
              <a:gd fmla="*/ 103 w 220" name="T20"/>
              <a:gd fmla="*/ 32 h 129" name="T21"/>
              <a:gd fmla="*/ 77 w 220" name="T22"/>
              <a:gd fmla="*/ 47 h 129" name="T23"/>
              <a:gd fmla="*/ 123 w 220" name="T24"/>
              <a:gd fmla="*/ 64 h 129" name="T25"/>
              <a:gd fmla="*/ 169 w 220" name="T26"/>
              <a:gd fmla="*/ 47 h 129" name="T27"/>
              <a:gd fmla="*/ 130 w 220" name="T28"/>
              <a:gd fmla="*/ 31 h 129" name="T29"/>
              <a:gd fmla="*/ 52 w 220" name="T30"/>
              <a:gd fmla="*/ 33 h 129" name="T31"/>
              <a:gd fmla="*/ 59 w 220" name="T32"/>
              <a:gd fmla="*/ 37 h 129" name="T33"/>
              <a:gd fmla="*/ 87 w 220" name="T34"/>
              <a:gd fmla="*/ 26 h 129" name="T35"/>
              <a:gd fmla="*/ 80 w 220" name="T36"/>
              <a:gd fmla="*/ 23 h 129" name="T37"/>
              <a:gd fmla="*/ 52 w 220" name="T38"/>
              <a:gd fmla="*/ 33 h 129" name="T39"/>
              <a:gd fmla="*/ 200 w 220" name="T40"/>
              <a:gd fmla="*/ 54 h 129" name="T41"/>
              <a:gd fmla="*/ 191 w 220" name="T42"/>
              <a:gd fmla="*/ 57 h 129" name="T43"/>
              <a:gd fmla="*/ 200 w 220" name="T44"/>
              <a:gd fmla="*/ 60 h 129" name="T45"/>
              <a:gd fmla="*/ 209 w 220" name="T46"/>
              <a:gd fmla="*/ 57 h 129" name="T47"/>
              <a:gd fmla="*/ 200 w 220" name="T48"/>
              <a:gd fmla="*/ 54 h 129" name="T49"/>
              <a:gd fmla="*/ 130 w 220" name="T50"/>
              <a:gd fmla="*/ 75 h 129" name="T51"/>
              <a:gd fmla="*/ 121 w 220" name="T52"/>
              <a:gd fmla="*/ 79 h 129" name="T53"/>
              <a:gd fmla="*/ 130 w 220" name="T54"/>
              <a:gd fmla="*/ 82 h 129" name="T55"/>
              <a:gd fmla="*/ 139 w 220" name="T56"/>
              <a:gd fmla="*/ 79 h 129" name="T57"/>
              <a:gd fmla="*/ 130 w 220" name="T58"/>
              <a:gd fmla="*/ 75 h 129" name="T59"/>
              <a:gd fmla="*/ 99 w 220" name="T60"/>
              <a:gd fmla="*/ 4 h 129" name="T61"/>
              <a:gd fmla="*/ 90 w 220" name="T62"/>
              <a:gd fmla="*/ 8 h 129" name="T63"/>
              <a:gd fmla="*/ 99 w 220" name="T64"/>
              <a:gd fmla="*/ 11 h 129" name="T65"/>
              <a:gd fmla="*/ 108 w 220" name="T66"/>
              <a:gd fmla="*/ 8 h 129" name="T67"/>
              <a:gd fmla="*/ 99 w 220" name="T68"/>
              <a:gd fmla="*/ 4 h 129" name="T69"/>
              <a:gd fmla="*/ 34 w 220" name="T70"/>
              <a:gd fmla="*/ 26 h 129" name="T71"/>
              <a:gd fmla="*/ 25 w 220" name="T72"/>
              <a:gd fmla="*/ 29 h 129" name="T73"/>
              <a:gd fmla="*/ 34 w 220" name="T74"/>
              <a:gd fmla="*/ 32 h 129" name="T75"/>
              <a:gd fmla="*/ 43 w 220" name="T76"/>
              <a:gd fmla="*/ 29 h 129" name="T77"/>
              <a:gd fmla="*/ 34 w 220" name="T78"/>
              <a:gd fmla="*/ 26 h 129" name="T79"/>
              <a:gd fmla="*/ 123 w 220" name="T80"/>
              <a:gd fmla="*/ 40 h 129" name="T81"/>
              <a:gd fmla="*/ 110 w 220" name="T82"/>
              <a:gd fmla="*/ 45 h 129" name="T83"/>
              <a:gd fmla="*/ 123 w 220" name="T84"/>
              <a:gd fmla="*/ 49 h 129" name="T85"/>
              <a:gd fmla="*/ 136 w 220" name="T86"/>
              <a:gd fmla="*/ 45 h 129" name="T87"/>
              <a:gd fmla="*/ 123 w 220" name="T88"/>
              <a:gd fmla="*/ 40 h 129" name="T89"/>
              <a:gd fmla="*/ 0 w 220" name="T90"/>
              <a:gd fmla="*/ 35 h 129" name="T91"/>
              <a:gd fmla="*/ 0 w 220" name="T92"/>
              <a:gd fmla="*/ 65 h 129" name="T93"/>
              <a:gd fmla="*/ 111 w 220" name="T94"/>
              <a:gd fmla="*/ 129 h 129" name="T95"/>
              <a:gd fmla="*/ 111 w 220" name="T96"/>
              <a:gd fmla="*/ 98 h 129" name="T97"/>
              <a:gd fmla="*/ 0 w 220" name="T98"/>
              <a:gd fmla="*/ 35 h 129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9" w="220">
                <a:moveTo>
                  <a:pt x="124" y="89"/>
                </a:moveTo>
                <a:cubicBezTo>
                  <a:pt x="11" y="28"/>
                  <a:pt x="11" y="28"/>
                  <a:pt x="11" y="28"/>
                </a:cubicBezTo>
                <a:cubicBezTo>
                  <a:pt x="100" y="0"/>
                  <a:pt x="100" y="0"/>
                  <a:pt x="100" y="0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20" y="89"/>
                  <a:pt x="220" y="89"/>
                  <a:pt x="220" y="89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89"/>
                  <a:pt x="124" y="89"/>
                  <a:pt x="124" y="89"/>
                </a:cubicBezTo>
                <a:close/>
                <a:moveTo>
                  <a:pt x="130" y="31"/>
                </a:moveTo>
                <a:cubicBezTo>
                  <a:pt x="108" y="13"/>
                  <a:pt x="108" y="13"/>
                  <a:pt x="108" y="13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88" y="35"/>
                  <a:pt x="77" y="41"/>
                  <a:pt x="77" y="47"/>
                </a:cubicBezTo>
                <a:cubicBezTo>
                  <a:pt x="77" y="56"/>
                  <a:pt x="98" y="64"/>
                  <a:pt x="123" y="64"/>
                </a:cubicBezTo>
                <a:cubicBezTo>
                  <a:pt x="148" y="64"/>
                  <a:pt x="169" y="56"/>
                  <a:pt x="169" y="47"/>
                </a:cubicBezTo>
                <a:cubicBezTo>
                  <a:pt x="169" y="39"/>
                  <a:pt x="152" y="32"/>
                  <a:pt x="130" y="31"/>
                </a:cubicBezTo>
                <a:close/>
                <a:moveTo>
                  <a:pt x="52" y="33"/>
                </a:moveTo>
                <a:cubicBezTo>
                  <a:pt x="59" y="37"/>
                  <a:pt x="59" y="37"/>
                  <a:pt x="59" y="37"/>
                </a:cubicBezTo>
                <a:cubicBezTo>
                  <a:pt x="87" y="26"/>
                  <a:pt x="87" y="26"/>
                  <a:pt x="87" y="26"/>
                </a:cubicBezTo>
                <a:cubicBezTo>
                  <a:pt x="80" y="23"/>
                  <a:pt x="80" y="23"/>
                  <a:pt x="80" y="2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200" y="54"/>
                </a:moveTo>
                <a:cubicBezTo>
                  <a:pt x="195" y="54"/>
                  <a:pt x="191" y="55"/>
                  <a:pt x="191" y="57"/>
                </a:cubicBezTo>
                <a:cubicBezTo>
                  <a:pt x="191" y="59"/>
                  <a:pt x="195" y="60"/>
                  <a:pt x="200" y="60"/>
                </a:cubicBezTo>
                <a:cubicBezTo>
                  <a:pt x="205" y="60"/>
                  <a:pt x="209" y="59"/>
                  <a:pt x="209" y="57"/>
                </a:cubicBezTo>
                <a:cubicBezTo>
                  <a:pt x="209" y="55"/>
                  <a:pt x="205" y="54"/>
                  <a:pt x="200" y="54"/>
                </a:cubicBezTo>
                <a:close/>
                <a:moveTo>
                  <a:pt x="130" y="75"/>
                </a:moveTo>
                <a:cubicBezTo>
                  <a:pt x="125" y="75"/>
                  <a:pt x="121" y="77"/>
                  <a:pt x="121" y="79"/>
                </a:cubicBezTo>
                <a:cubicBezTo>
                  <a:pt x="121" y="81"/>
                  <a:pt x="125" y="82"/>
                  <a:pt x="130" y="82"/>
                </a:cubicBezTo>
                <a:cubicBezTo>
                  <a:pt x="135" y="82"/>
                  <a:pt x="139" y="81"/>
                  <a:pt x="139" y="79"/>
                </a:cubicBezTo>
                <a:cubicBezTo>
                  <a:pt x="139" y="77"/>
                  <a:pt x="135" y="75"/>
                  <a:pt x="130" y="75"/>
                </a:cubicBezTo>
                <a:close/>
                <a:moveTo>
                  <a:pt x="99" y="4"/>
                </a:moveTo>
                <a:cubicBezTo>
                  <a:pt x="94" y="4"/>
                  <a:pt x="90" y="6"/>
                  <a:pt x="90" y="8"/>
                </a:cubicBezTo>
                <a:cubicBezTo>
                  <a:pt x="90" y="9"/>
                  <a:pt x="94" y="11"/>
                  <a:pt x="99" y="11"/>
                </a:cubicBezTo>
                <a:cubicBezTo>
                  <a:pt x="104" y="11"/>
                  <a:pt x="108" y="9"/>
                  <a:pt x="108" y="8"/>
                </a:cubicBezTo>
                <a:cubicBezTo>
                  <a:pt x="108" y="6"/>
                  <a:pt x="104" y="4"/>
                  <a:pt x="99" y="4"/>
                </a:cubicBezTo>
                <a:close/>
                <a:moveTo>
                  <a:pt x="34" y="26"/>
                </a:moveTo>
                <a:cubicBezTo>
                  <a:pt x="29" y="26"/>
                  <a:pt x="25" y="27"/>
                  <a:pt x="25" y="29"/>
                </a:cubicBezTo>
                <a:cubicBezTo>
                  <a:pt x="25" y="31"/>
                  <a:pt x="29" y="32"/>
                  <a:pt x="34" y="32"/>
                </a:cubicBezTo>
                <a:cubicBezTo>
                  <a:pt x="39" y="32"/>
                  <a:pt x="43" y="31"/>
                  <a:pt x="43" y="29"/>
                </a:cubicBezTo>
                <a:cubicBezTo>
                  <a:pt x="43" y="27"/>
                  <a:pt x="39" y="26"/>
                  <a:pt x="34" y="26"/>
                </a:cubicBezTo>
                <a:close/>
                <a:moveTo>
                  <a:pt x="123" y="40"/>
                </a:moveTo>
                <a:cubicBezTo>
                  <a:pt x="116" y="40"/>
                  <a:pt x="110" y="42"/>
                  <a:pt x="110" y="45"/>
                </a:cubicBezTo>
                <a:cubicBezTo>
                  <a:pt x="110" y="47"/>
                  <a:pt x="116" y="49"/>
                  <a:pt x="123" y="49"/>
                </a:cubicBezTo>
                <a:cubicBezTo>
                  <a:pt x="130" y="49"/>
                  <a:pt x="136" y="47"/>
                  <a:pt x="136" y="45"/>
                </a:cubicBezTo>
                <a:cubicBezTo>
                  <a:pt x="136" y="42"/>
                  <a:pt x="130" y="40"/>
                  <a:pt x="123" y="40"/>
                </a:cubicBezTo>
                <a:close/>
                <a:moveTo>
                  <a:pt x="0" y="35"/>
                </a:moveTo>
                <a:cubicBezTo>
                  <a:pt x="0" y="65"/>
                  <a:pt x="0" y="65"/>
                  <a:pt x="0" y="65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1" y="98"/>
                  <a:pt x="111" y="98"/>
                  <a:pt x="111" y="98"/>
                </a:cubicBezTo>
                <a:lnTo>
                  <a:pt x="0" y="35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" name="Freeform 371"/>
          <p:cNvSpPr>
            <a:spLocks noEditPoints="1"/>
          </p:cNvSpPr>
          <p:nvPr/>
        </p:nvSpPr>
        <p:spPr bwMode="auto">
          <a:xfrm>
            <a:off x="8385175" y="2422525"/>
            <a:ext cx="587375" cy="511175"/>
          </a:xfrm>
          <a:custGeom>
            <a:gdLst>
              <a:gd fmla="*/ 121 w 215" name="T0"/>
              <a:gd fmla="*/ 150 h 187" name="T1"/>
              <a:gd fmla="*/ 56 w 215" name="T2"/>
              <a:gd fmla="*/ 97 h 187" name="T3"/>
              <a:gd fmla="*/ 143 w 215" name="T4"/>
              <a:gd fmla="*/ 69 h 187" name="T5"/>
              <a:gd fmla="*/ 215 w 215" name="T6"/>
              <a:gd fmla="*/ 118 h 187" name="T7"/>
              <a:gd fmla="*/ 215 w 215" name="T8"/>
              <a:gd fmla="*/ 150 h 187" name="T9"/>
              <a:gd fmla="*/ 121 w 215" name="T10"/>
              <a:gd fmla="*/ 186 h 187" name="T11"/>
              <a:gd fmla="*/ 121 w 215" name="T12"/>
              <a:gd fmla="*/ 150 h 187" name="T13"/>
              <a:gd fmla="*/ 33 w 215" name="T14"/>
              <a:gd fmla="*/ 74 h 187" name="T15"/>
              <a:gd fmla="*/ 45 w 215" name="T16"/>
              <a:gd fmla="*/ 70 h 187" name="T17"/>
              <a:gd fmla="*/ 31 w 215" name="T18"/>
              <a:gd fmla="*/ 54 h 187" name="T19"/>
              <a:gd fmla="*/ 32 w 215" name="T20"/>
              <a:gd fmla="*/ 52 h 187" name="T21"/>
              <a:gd fmla="*/ 41 w 215" name="T22"/>
              <a:gd fmla="*/ 46 h 187" name="T23"/>
              <a:gd fmla="*/ 94 w 215" name="T24"/>
              <a:gd fmla="*/ 40 h 187" name="T25"/>
              <a:gd fmla="*/ 110 w 215" name="T26"/>
              <a:gd fmla="*/ 39 h 187" name="T27"/>
              <a:gd fmla="*/ 139 w 215" name="T28"/>
              <a:gd fmla="*/ 32 h 187" name="T29"/>
              <a:gd fmla="*/ 145 w 215" name="T30"/>
              <a:gd fmla="*/ 0 h 187" name="T31"/>
              <a:gd fmla="*/ 135 w 215" name="T32"/>
              <a:gd fmla="*/ 2 h 187" name="T33"/>
              <a:gd fmla="*/ 133 w 215" name="T34"/>
              <a:gd fmla="*/ 24 h 187" name="T35"/>
              <a:gd fmla="*/ 110 w 215" name="T36"/>
              <a:gd fmla="*/ 29 h 187" name="T37"/>
              <a:gd fmla="*/ 93 w 215" name="T38"/>
              <a:gd fmla="*/ 30 h 187" name="T39"/>
              <a:gd fmla="*/ 38 w 215" name="T40"/>
              <a:gd fmla="*/ 37 h 187" name="T41"/>
              <a:gd fmla="*/ 24 w 215" name="T42"/>
              <a:gd fmla="*/ 46 h 187" name="T43"/>
              <a:gd fmla="*/ 21 w 215" name="T44"/>
              <a:gd fmla="*/ 53 h 187" name="T45"/>
              <a:gd fmla="*/ 22 w 215" name="T46"/>
              <a:gd fmla="*/ 61 h 187" name="T47"/>
              <a:gd fmla="*/ 33 w 215" name="T48"/>
              <a:gd fmla="*/ 74 h 187" name="T49"/>
              <a:gd fmla="*/ 42 w 215" name="T50"/>
              <a:gd fmla="*/ 94 h 187" name="T51"/>
              <a:gd fmla="*/ 79 w 215" name="T52"/>
              <a:gd fmla="*/ 82 h 187" name="T53"/>
              <a:gd fmla="*/ 46 w 215" name="T54"/>
              <a:gd fmla="*/ 79 h 187" name="T55"/>
              <a:gd fmla="*/ 10 w 215" name="T56"/>
              <a:gd fmla="*/ 90 h 187" name="T57"/>
              <a:gd fmla="*/ 42 w 215" name="T58"/>
              <a:gd fmla="*/ 94 h 187" name="T59"/>
              <a:gd fmla="*/ 61 w 215" name="T60"/>
              <a:gd fmla="*/ 74 h 187" name="T61"/>
              <a:gd fmla="*/ 92 w 215" name="T62"/>
              <a:gd fmla="*/ 78 h 187" name="T63"/>
              <a:gd fmla="*/ 92 w 215" name="T64"/>
              <a:gd fmla="*/ 78 h 187" name="T65"/>
              <a:gd fmla="*/ 130 w 215" name="T66"/>
              <a:gd fmla="*/ 66 h 187" name="T67"/>
              <a:gd fmla="*/ 78 w 215" name="T68"/>
              <a:gd fmla="*/ 69 h 187" name="T69"/>
              <a:gd fmla="*/ 61 w 215" name="T70"/>
              <a:gd fmla="*/ 74 h 187" name="T71"/>
              <a:gd fmla="*/ 0 w 215" name="T72"/>
              <a:gd fmla="*/ 97 h 187" name="T73"/>
              <a:gd fmla="*/ 0 w 215" name="T74"/>
              <a:gd fmla="*/ 127 h 187" name="T75"/>
              <a:gd fmla="*/ 107 w 215" name="T76"/>
              <a:gd fmla="*/ 187 h 187" name="T77"/>
              <a:gd fmla="*/ 107 w 215" name="T78"/>
              <a:gd fmla="*/ 157 h 187" name="T79"/>
              <a:gd fmla="*/ 0 w 215" name="T80"/>
              <a:gd fmla="*/ 97 h 18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87" w="215">
                <a:moveTo>
                  <a:pt x="121" y="150"/>
                </a:moveTo>
                <a:cubicBezTo>
                  <a:pt x="112" y="119"/>
                  <a:pt x="87" y="104"/>
                  <a:pt x="56" y="97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78" y="78"/>
                  <a:pt x="206" y="100"/>
                  <a:pt x="215" y="118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193" y="173"/>
                  <a:pt x="160" y="183"/>
                  <a:pt x="121" y="186"/>
                </a:cubicBezTo>
                <a:cubicBezTo>
                  <a:pt x="121" y="174"/>
                  <a:pt x="121" y="162"/>
                  <a:pt x="121" y="150"/>
                </a:cubicBezTo>
                <a:close/>
                <a:moveTo>
                  <a:pt x="33" y="74"/>
                </a:moveTo>
                <a:cubicBezTo>
                  <a:pt x="45" y="70"/>
                  <a:pt x="45" y="70"/>
                  <a:pt x="45" y="70"/>
                </a:cubicBezTo>
                <a:cubicBezTo>
                  <a:pt x="42" y="68"/>
                  <a:pt x="30" y="59"/>
                  <a:pt x="31" y="54"/>
                </a:cubicBezTo>
                <a:cubicBezTo>
                  <a:pt x="31" y="54"/>
                  <a:pt x="32" y="53"/>
                  <a:pt x="32" y="52"/>
                </a:cubicBezTo>
                <a:cubicBezTo>
                  <a:pt x="34" y="50"/>
                  <a:pt x="37" y="48"/>
                  <a:pt x="41" y="46"/>
                </a:cubicBezTo>
                <a:cubicBezTo>
                  <a:pt x="52" y="42"/>
                  <a:pt x="74" y="41"/>
                  <a:pt x="94" y="40"/>
                </a:cubicBezTo>
                <a:cubicBezTo>
                  <a:pt x="100" y="40"/>
                  <a:pt x="105" y="40"/>
                  <a:pt x="110" y="39"/>
                </a:cubicBezTo>
                <a:cubicBezTo>
                  <a:pt x="123" y="39"/>
                  <a:pt x="133" y="38"/>
                  <a:pt x="139" y="32"/>
                </a:cubicBezTo>
                <a:cubicBezTo>
                  <a:pt x="146" y="27"/>
                  <a:pt x="149" y="17"/>
                  <a:pt x="14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8" y="15"/>
                  <a:pt x="137" y="21"/>
                  <a:pt x="133" y="24"/>
                </a:cubicBezTo>
                <a:cubicBezTo>
                  <a:pt x="129" y="28"/>
                  <a:pt x="120" y="28"/>
                  <a:pt x="110" y="29"/>
                </a:cubicBezTo>
                <a:cubicBezTo>
                  <a:pt x="104" y="29"/>
                  <a:pt x="99" y="30"/>
                  <a:pt x="93" y="30"/>
                </a:cubicBezTo>
                <a:cubicBezTo>
                  <a:pt x="72" y="31"/>
                  <a:pt x="49" y="32"/>
                  <a:pt x="38" y="37"/>
                </a:cubicBezTo>
                <a:cubicBezTo>
                  <a:pt x="32" y="39"/>
                  <a:pt x="27" y="42"/>
                  <a:pt x="24" y="46"/>
                </a:cubicBezTo>
                <a:cubicBezTo>
                  <a:pt x="22" y="48"/>
                  <a:pt x="21" y="50"/>
                  <a:pt x="21" y="53"/>
                </a:cubicBezTo>
                <a:cubicBezTo>
                  <a:pt x="20" y="55"/>
                  <a:pt x="21" y="58"/>
                  <a:pt x="22" y="61"/>
                </a:cubicBezTo>
                <a:cubicBezTo>
                  <a:pt x="23" y="65"/>
                  <a:pt x="27" y="69"/>
                  <a:pt x="33" y="74"/>
                </a:cubicBezTo>
                <a:close/>
                <a:moveTo>
                  <a:pt x="42" y="94"/>
                </a:moveTo>
                <a:cubicBezTo>
                  <a:pt x="79" y="82"/>
                  <a:pt x="79" y="82"/>
                  <a:pt x="79" y="82"/>
                </a:cubicBezTo>
                <a:cubicBezTo>
                  <a:pt x="46" y="79"/>
                  <a:pt x="46" y="79"/>
                  <a:pt x="46" y="79"/>
                </a:cubicBezTo>
                <a:cubicBezTo>
                  <a:pt x="10" y="90"/>
                  <a:pt x="10" y="90"/>
                  <a:pt x="10" y="90"/>
                </a:cubicBezTo>
                <a:cubicBezTo>
                  <a:pt x="21" y="91"/>
                  <a:pt x="32" y="92"/>
                  <a:pt x="42" y="94"/>
                </a:cubicBezTo>
                <a:close/>
                <a:moveTo>
                  <a:pt x="61" y="74"/>
                </a:moveTo>
                <a:cubicBezTo>
                  <a:pt x="92" y="78"/>
                  <a:pt x="92" y="78"/>
                  <a:pt x="92" y="78"/>
                </a:cubicBezTo>
                <a:cubicBezTo>
                  <a:pt x="92" y="78"/>
                  <a:pt x="92" y="78"/>
                  <a:pt x="92" y="78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13" y="63"/>
                  <a:pt x="96" y="64"/>
                  <a:pt x="78" y="69"/>
                </a:cubicBezTo>
                <a:cubicBezTo>
                  <a:pt x="61" y="74"/>
                  <a:pt x="61" y="74"/>
                  <a:pt x="61" y="74"/>
                </a:cubicBezTo>
                <a:close/>
                <a:moveTo>
                  <a:pt x="0" y="97"/>
                </a:moveTo>
                <a:cubicBezTo>
                  <a:pt x="0" y="107"/>
                  <a:pt x="0" y="117"/>
                  <a:pt x="0" y="127"/>
                </a:cubicBezTo>
                <a:cubicBezTo>
                  <a:pt x="36" y="148"/>
                  <a:pt x="71" y="166"/>
                  <a:pt x="107" y="187"/>
                </a:cubicBezTo>
                <a:cubicBezTo>
                  <a:pt x="107" y="177"/>
                  <a:pt x="107" y="167"/>
                  <a:pt x="107" y="157"/>
                </a:cubicBezTo>
                <a:cubicBezTo>
                  <a:pt x="95" y="112"/>
                  <a:pt x="50" y="104"/>
                  <a:pt x="0" y="97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4" name="Freeform 372"/>
          <p:cNvSpPr>
            <a:spLocks noEditPoints="1"/>
          </p:cNvSpPr>
          <p:nvPr/>
        </p:nvSpPr>
        <p:spPr bwMode="auto">
          <a:xfrm>
            <a:off x="9856788" y="3127375"/>
            <a:ext cx="490537" cy="550863"/>
          </a:xfrm>
          <a:custGeom>
            <a:gdLst>
              <a:gd fmla="*/ 140 w 179" name="T0"/>
              <a:gd fmla="*/ 6 h 201" name="T1"/>
              <a:gd fmla="*/ 174 w 179" name="T2"/>
              <a:gd fmla="*/ 44 h 201" name="T3"/>
              <a:gd fmla="*/ 172 w 179" name="T4"/>
              <a:gd fmla="*/ 100 h 201" name="T5"/>
              <a:gd fmla="*/ 139 w 179" name="T6"/>
              <a:gd fmla="*/ 147 h 201" name="T7"/>
              <a:gd fmla="*/ 139 w 179" name="T8"/>
              <a:gd fmla="*/ 148 h 201" name="T9"/>
              <a:gd fmla="*/ 161 w 179" name="T10"/>
              <a:gd fmla="*/ 158 h 201" name="T11"/>
              <a:gd fmla="*/ 161 w 179" name="T12"/>
              <a:gd fmla="*/ 177 h 201" name="T13"/>
              <a:gd fmla="*/ 105 w 179" name="T14"/>
              <a:gd fmla="*/ 199 h 201" name="T15"/>
              <a:gd fmla="*/ 105 w 179" name="T16"/>
              <a:gd fmla="*/ 177 h 201" name="T17"/>
              <a:gd fmla="*/ 39 w 179" name="T18"/>
              <a:gd fmla="*/ 142 h 201" name="T19"/>
              <a:gd fmla="*/ 48 w 179" name="T20"/>
              <a:gd fmla="*/ 139 h 201" name="T21"/>
              <a:gd fmla="*/ 90 w 179" name="T22"/>
              <a:gd fmla="*/ 3 h 201" name="T23"/>
              <a:gd fmla="*/ 43 w 179" name="T24"/>
              <a:gd fmla="*/ 57 h 201" name="T25"/>
              <a:gd fmla="*/ 75 w 179" name="T26"/>
              <a:gd fmla="*/ 151 h 201" name="T27"/>
              <a:gd fmla="*/ 83 w 179" name="T28"/>
              <a:gd fmla="*/ 154 h 201" name="T29"/>
              <a:gd fmla="*/ 56 w 179" name="T30"/>
              <a:gd fmla="*/ 119 h 201" name="T31"/>
              <a:gd fmla="*/ 58 w 179" name="T32"/>
              <a:gd fmla="*/ 62 h 201" name="T33"/>
              <a:gd fmla="*/ 91 w 179" name="T34"/>
              <a:gd fmla="*/ 16 h 201" name="T35"/>
              <a:gd fmla="*/ 140 w 179" name="T36"/>
              <a:gd fmla="*/ 6 h 201" name="T37"/>
              <a:gd fmla="*/ 33 w 179" name="T38"/>
              <a:gd fmla="*/ 146 h 201" name="T39"/>
              <a:gd fmla="*/ 33 w 179" name="T40"/>
              <a:gd fmla="*/ 163 h 201" name="T41"/>
              <a:gd fmla="*/ 97 w 179" name="T42"/>
              <a:gd fmla="*/ 201 h 201" name="T43"/>
              <a:gd fmla="*/ 97 w 179" name="T44"/>
              <a:gd fmla="*/ 183 h 201" name="T45"/>
              <a:gd fmla="*/ 33 w 179" name="T46"/>
              <a:gd fmla="*/ 146 h 201" name="T47"/>
              <a:gd fmla="*/ 158 w 179" name="T48"/>
              <a:gd fmla="*/ 54 h 201" name="T49"/>
              <a:gd fmla="*/ 141 w 179" name="T50"/>
              <a:gd fmla="*/ 34 h 201" name="T51"/>
              <a:gd fmla="*/ 116 w 179" name="T52"/>
              <a:gd fmla="*/ 40 h 201" name="T53"/>
              <a:gd fmla="*/ 93 w 179" name="T54"/>
              <a:gd fmla="*/ 73 h 201" name="T55"/>
              <a:gd fmla="*/ 91 w 179" name="T56"/>
              <a:gd fmla="*/ 114 h 201" name="T57"/>
              <a:gd fmla="*/ 108 w 179" name="T58"/>
              <a:gd fmla="*/ 134 h 201" name="T59"/>
              <a:gd fmla="*/ 133 w 179" name="T60"/>
              <a:gd fmla="*/ 128 h 201" name="T61"/>
              <a:gd fmla="*/ 156 w 179" name="T62"/>
              <a:gd fmla="*/ 95 h 201" name="T63"/>
              <a:gd fmla="*/ 158 w 179" name="T64"/>
              <a:gd fmla="*/ 54 h 20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01" w="179">
                <a:moveTo>
                  <a:pt x="140" y="6"/>
                </a:moveTo>
                <a:cubicBezTo>
                  <a:pt x="157" y="11"/>
                  <a:pt x="169" y="25"/>
                  <a:pt x="174" y="44"/>
                </a:cubicBezTo>
                <a:cubicBezTo>
                  <a:pt x="179" y="60"/>
                  <a:pt x="179" y="80"/>
                  <a:pt x="172" y="100"/>
                </a:cubicBezTo>
                <a:cubicBezTo>
                  <a:pt x="165" y="120"/>
                  <a:pt x="153" y="137"/>
                  <a:pt x="139" y="147"/>
                </a:cubicBezTo>
                <a:cubicBezTo>
                  <a:pt x="139" y="147"/>
                  <a:pt x="139" y="147"/>
                  <a:pt x="139" y="14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0" y="107"/>
                  <a:pt x="1" y="0"/>
                  <a:pt x="90" y="3"/>
                </a:cubicBezTo>
                <a:cubicBezTo>
                  <a:pt x="70" y="11"/>
                  <a:pt x="52" y="33"/>
                  <a:pt x="43" y="57"/>
                </a:cubicBezTo>
                <a:cubicBezTo>
                  <a:pt x="32" y="93"/>
                  <a:pt x="39" y="136"/>
                  <a:pt x="75" y="151"/>
                </a:cubicBezTo>
                <a:cubicBezTo>
                  <a:pt x="77" y="152"/>
                  <a:pt x="80" y="153"/>
                  <a:pt x="83" y="154"/>
                </a:cubicBezTo>
                <a:cubicBezTo>
                  <a:pt x="70" y="147"/>
                  <a:pt x="61" y="134"/>
                  <a:pt x="56" y="119"/>
                </a:cubicBezTo>
                <a:cubicBezTo>
                  <a:pt x="51" y="103"/>
                  <a:pt x="51" y="82"/>
                  <a:pt x="58" y="62"/>
                </a:cubicBezTo>
                <a:cubicBezTo>
                  <a:pt x="65" y="42"/>
                  <a:pt x="77" y="26"/>
                  <a:pt x="91" y="16"/>
                </a:cubicBezTo>
                <a:cubicBezTo>
                  <a:pt x="106" y="5"/>
                  <a:pt x="124" y="0"/>
                  <a:pt x="140" y="6"/>
                </a:cubicBezTo>
                <a:close/>
                <a:moveTo>
                  <a:pt x="33" y="146"/>
                </a:moveTo>
                <a:cubicBezTo>
                  <a:pt x="33" y="163"/>
                  <a:pt x="33" y="163"/>
                  <a:pt x="33" y="163"/>
                </a:cubicBezTo>
                <a:cubicBezTo>
                  <a:pt x="97" y="201"/>
                  <a:pt x="97" y="201"/>
                  <a:pt x="97" y="201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33" y="146"/>
                  <a:pt x="33" y="146"/>
                  <a:pt x="33" y="146"/>
                </a:cubicBezTo>
                <a:close/>
                <a:moveTo>
                  <a:pt x="158" y="54"/>
                </a:moveTo>
                <a:cubicBezTo>
                  <a:pt x="155" y="44"/>
                  <a:pt x="149" y="37"/>
                  <a:pt x="141" y="34"/>
                </a:cubicBezTo>
                <a:cubicBezTo>
                  <a:pt x="133" y="31"/>
                  <a:pt x="124" y="34"/>
                  <a:pt x="116" y="40"/>
                </a:cubicBezTo>
                <a:cubicBezTo>
                  <a:pt x="106" y="47"/>
                  <a:pt x="98" y="59"/>
                  <a:pt x="93" y="73"/>
                </a:cubicBezTo>
                <a:cubicBezTo>
                  <a:pt x="88" y="88"/>
                  <a:pt x="88" y="103"/>
                  <a:pt x="91" y="114"/>
                </a:cubicBezTo>
                <a:cubicBezTo>
                  <a:pt x="94" y="124"/>
                  <a:pt x="100" y="131"/>
                  <a:pt x="108" y="134"/>
                </a:cubicBezTo>
                <a:cubicBezTo>
                  <a:pt x="115" y="137"/>
                  <a:pt x="124" y="134"/>
                  <a:pt x="133" y="128"/>
                </a:cubicBezTo>
                <a:cubicBezTo>
                  <a:pt x="143" y="121"/>
                  <a:pt x="151" y="109"/>
                  <a:pt x="156" y="95"/>
                </a:cubicBezTo>
                <a:cubicBezTo>
                  <a:pt x="161" y="80"/>
                  <a:pt x="161" y="65"/>
                  <a:pt x="158" y="54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5" name="Freeform 373"/>
          <p:cNvSpPr>
            <a:spLocks noEditPoints="1"/>
          </p:cNvSpPr>
          <p:nvPr/>
        </p:nvSpPr>
        <p:spPr bwMode="auto">
          <a:xfrm>
            <a:off x="8382000" y="4641850"/>
            <a:ext cx="554038" cy="450850"/>
          </a:xfrm>
          <a:custGeom>
            <a:gdLst>
              <a:gd fmla="*/ 49 w 203" name="T0"/>
              <a:gd fmla="*/ 17 h 165" name="T1"/>
              <a:gd fmla="*/ 134 w 203" name="T2"/>
              <a:gd fmla="*/ 54 h 165" name="T3"/>
              <a:gd fmla="*/ 134 w 203" name="T4"/>
              <a:gd fmla="*/ 162 h 165" name="T5"/>
              <a:gd fmla="*/ 107 w 203" name="T6"/>
              <a:gd fmla="*/ 151 h 165" name="T7"/>
              <a:gd fmla="*/ 114 w 203" name="T8"/>
              <a:gd fmla="*/ 147 h 165" name="T9"/>
              <a:gd fmla="*/ 114 w 203" name="T10"/>
              <a:gd fmla="*/ 114 h 165" name="T11"/>
              <a:gd fmla="*/ 127 w 203" name="T12"/>
              <a:gd fmla="*/ 110 h 165" name="T13"/>
              <a:gd fmla="*/ 127 w 203" name="T14"/>
              <a:gd fmla="*/ 91 h 165" name="T15"/>
              <a:gd fmla="*/ 114 w 203" name="T16"/>
              <a:gd fmla="*/ 94 h 165" name="T17"/>
              <a:gd fmla="*/ 114 w 203" name="T18"/>
              <a:gd fmla="*/ 72 h 165" name="T19"/>
              <a:gd fmla="*/ 115 w 203" name="T20"/>
              <a:gd fmla="*/ 61 h 165" name="T21"/>
              <a:gd fmla="*/ 61 w 203" name="T22"/>
              <a:gd fmla="*/ 38 h 165" name="T23"/>
              <a:gd fmla="*/ 61 w 203" name="T24"/>
              <a:gd fmla="*/ 70 h 165" name="T25"/>
              <a:gd fmla="*/ 95 w 203" name="T26"/>
              <a:gd fmla="*/ 61 h 165" name="T27"/>
              <a:gd fmla="*/ 103 w 203" name="T28"/>
              <a:gd fmla="*/ 66 h 165" name="T29"/>
              <a:gd fmla="*/ 14 w 203" name="T30"/>
              <a:gd fmla="*/ 90 h 165" name="T31"/>
              <a:gd fmla="*/ 4 w 203" name="T32"/>
              <a:gd fmla="*/ 85 h 165" name="T33"/>
              <a:gd fmla="*/ 49 w 203" name="T34"/>
              <a:gd fmla="*/ 73 h 165" name="T35"/>
              <a:gd fmla="*/ 49 w 203" name="T36"/>
              <a:gd fmla="*/ 17 h 165" name="T37"/>
              <a:gd fmla="*/ 10 w 203" name="T38"/>
              <a:gd fmla="*/ 94 h 165" name="T39"/>
              <a:gd fmla="*/ 0 w 203" name="T40"/>
              <a:gd fmla="*/ 89 h 165" name="T41"/>
              <a:gd fmla="*/ 0 w 203" name="T42"/>
              <a:gd fmla="*/ 159 h 165" name="T43"/>
              <a:gd fmla="*/ 10 w 203" name="T44"/>
              <a:gd fmla="*/ 164 h 165" name="T45"/>
              <a:gd fmla="*/ 10 w 203" name="T46"/>
              <a:gd fmla="*/ 94 h 165" name="T47"/>
              <a:gd fmla="*/ 106 w 203" name="T48"/>
              <a:gd fmla="*/ 70 h 165" name="T49"/>
              <a:gd fmla="*/ 17 w 203" name="T50"/>
              <a:gd fmla="*/ 95 h 165" name="T51"/>
              <a:gd fmla="*/ 17 w 203" name="T52"/>
              <a:gd fmla="*/ 165 h 165" name="T53"/>
              <a:gd fmla="*/ 94 w 203" name="T54"/>
              <a:gd fmla="*/ 145 h 165" name="T55"/>
              <a:gd fmla="*/ 94 w 203" name="T56"/>
              <a:gd fmla="*/ 145 h 165" name="T57"/>
              <a:gd fmla="*/ 107 w 203" name="T58"/>
              <a:gd fmla="*/ 141 h 165" name="T59"/>
              <a:gd fmla="*/ 107 w 203" name="T60"/>
              <a:gd fmla="*/ 141 h 165" name="T61"/>
              <a:gd fmla="*/ 106 w 203" name="T62"/>
              <a:gd fmla="*/ 70 h 165" name="T63"/>
              <a:gd fmla="*/ 187 w 203" name="T64"/>
              <a:gd fmla="*/ 59 h 165" name="T65"/>
              <a:gd fmla="*/ 166 w 203" name="T66"/>
              <a:gd fmla="*/ 83 h 165" name="T67"/>
              <a:gd fmla="*/ 177 w 203" name="T68"/>
              <a:gd fmla="*/ 114 h 165" name="T69"/>
              <a:gd fmla="*/ 172 w 203" name="T70"/>
              <a:gd fmla="*/ 114 h 165" name="T71"/>
              <a:gd fmla="*/ 152 w 203" name="T72"/>
              <a:gd fmla="*/ 81 h 165" name="T73"/>
              <a:gd fmla="*/ 180 w 203" name="T74"/>
              <a:gd fmla="*/ 54 h 165" name="T75"/>
              <a:gd fmla="*/ 191 w 203" name="T76"/>
              <a:gd fmla="*/ 59 h 165" name="T77"/>
              <a:gd fmla="*/ 191 w 203" name="T78"/>
              <a:gd fmla="*/ 33 h 165" name="T79"/>
              <a:gd fmla="*/ 107 w 203" name="T80"/>
              <a:gd fmla="*/ 0 h 165" name="T81"/>
              <a:gd fmla="*/ 58 w 203" name="T82"/>
              <a:gd fmla="*/ 13 h 165" name="T83"/>
              <a:gd fmla="*/ 143 w 203" name="T84"/>
              <a:gd fmla="*/ 49 h 165" name="T85"/>
              <a:gd fmla="*/ 142 w 203" name="T86"/>
              <a:gd fmla="*/ 158 h 165" name="T87"/>
              <a:gd fmla="*/ 191 w 203" name="T88"/>
              <a:gd fmla="*/ 140 h 165" name="T89"/>
              <a:gd fmla="*/ 191 w 203" name="T90"/>
              <a:gd fmla="*/ 111 h 165" name="T91"/>
              <a:gd fmla="*/ 201 w 203" name="T92"/>
              <a:gd fmla="*/ 90 h 165" name="T93"/>
              <a:gd fmla="*/ 187 w 203" name="T94"/>
              <a:gd fmla="*/ 59 h 165" name="T95"/>
              <a:gd fmla="*/ 191 w 203" name="T96"/>
              <a:gd fmla="*/ 69 h 165" name="T97"/>
              <a:gd fmla="*/ 196 w 203" name="T98"/>
              <a:gd fmla="*/ 81 h 165" name="T99"/>
              <a:gd fmla="*/ 188 w 203" name="T100"/>
              <a:gd fmla="*/ 90 h 165" name="T101"/>
              <a:gd fmla="*/ 183 w 203" name="T102"/>
              <a:gd fmla="*/ 78 h 165" name="T103"/>
              <a:gd fmla="*/ 191 w 203" name="T104"/>
              <a:gd fmla="*/ 69 h 165" name="T105"/>
              <a:gd fmla="*/ 189 w 203" name="T106"/>
              <a:gd fmla="*/ 65 h 165" name="T107"/>
              <a:gd fmla="*/ 192 w 203" name="T108"/>
              <a:gd fmla="*/ 66 h 165" name="T109"/>
              <a:gd fmla="*/ 177 w 203" name="T110"/>
              <a:gd fmla="*/ 86 h 165" name="T111"/>
              <a:gd fmla="*/ 184 w 203" name="T112"/>
              <a:gd fmla="*/ 110 h 165" name="T113"/>
              <a:gd fmla="*/ 183 w 203" name="T114"/>
              <a:gd fmla="*/ 109 h 165" name="T115"/>
              <a:gd fmla="*/ 173 w 203" name="T116"/>
              <a:gd fmla="*/ 84 h 165" name="T117"/>
              <a:gd fmla="*/ 189 w 203" name="T118"/>
              <a:gd fmla="*/ 65 h 165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65" w="203">
                <a:moveTo>
                  <a:pt x="49" y="17"/>
                </a:moveTo>
                <a:cubicBezTo>
                  <a:pt x="134" y="54"/>
                  <a:pt x="134" y="54"/>
                  <a:pt x="134" y="5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70"/>
                  <a:pt x="61" y="70"/>
                  <a:pt x="61" y="70"/>
                </a:cubicBezTo>
                <a:cubicBezTo>
                  <a:pt x="95" y="61"/>
                  <a:pt x="95" y="61"/>
                  <a:pt x="95" y="61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14" y="90"/>
                  <a:pt x="14" y="90"/>
                  <a:pt x="14" y="90"/>
                </a:cubicBezTo>
                <a:cubicBezTo>
                  <a:pt x="4" y="85"/>
                  <a:pt x="4" y="85"/>
                  <a:pt x="4" y="8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17"/>
                  <a:pt x="49" y="17"/>
                  <a:pt x="49" y="17"/>
                </a:cubicBezTo>
                <a:close/>
                <a:moveTo>
                  <a:pt x="10" y="94"/>
                </a:moveTo>
                <a:cubicBezTo>
                  <a:pt x="0" y="89"/>
                  <a:pt x="0" y="89"/>
                  <a:pt x="0" y="89"/>
                </a:cubicBezTo>
                <a:cubicBezTo>
                  <a:pt x="0" y="159"/>
                  <a:pt x="0" y="159"/>
                  <a:pt x="0" y="159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0" y="94"/>
                  <a:pt x="10" y="94"/>
                  <a:pt x="10" y="94"/>
                </a:cubicBezTo>
                <a:close/>
                <a:moveTo>
                  <a:pt x="106" y="70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6" y="70"/>
                  <a:pt x="106" y="70"/>
                  <a:pt x="106" y="70"/>
                </a:cubicBezTo>
                <a:close/>
                <a:moveTo>
                  <a:pt x="187" y="59"/>
                </a:moveTo>
                <a:cubicBezTo>
                  <a:pt x="177" y="57"/>
                  <a:pt x="168" y="68"/>
                  <a:pt x="166" y="83"/>
                </a:cubicBezTo>
                <a:cubicBezTo>
                  <a:pt x="163" y="97"/>
                  <a:pt x="169" y="110"/>
                  <a:pt x="177" y="114"/>
                </a:cubicBezTo>
                <a:cubicBezTo>
                  <a:pt x="176" y="114"/>
                  <a:pt x="174" y="114"/>
                  <a:pt x="172" y="114"/>
                </a:cubicBezTo>
                <a:cubicBezTo>
                  <a:pt x="159" y="112"/>
                  <a:pt x="150" y="97"/>
                  <a:pt x="152" y="81"/>
                </a:cubicBezTo>
                <a:cubicBezTo>
                  <a:pt x="154" y="64"/>
                  <a:pt x="167" y="52"/>
                  <a:pt x="180" y="54"/>
                </a:cubicBezTo>
                <a:cubicBezTo>
                  <a:pt x="184" y="55"/>
                  <a:pt x="188" y="56"/>
                  <a:pt x="191" y="59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07" y="0"/>
                  <a:pt x="107" y="0"/>
                  <a:pt x="107" y="0"/>
                </a:cubicBezTo>
                <a:cubicBezTo>
                  <a:pt x="58" y="13"/>
                  <a:pt x="58" y="13"/>
                  <a:pt x="58" y="13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11"/>
                  <a:pt x="191" y="111"/>
                  <a:pt x="191" y="111"/>
                </a:cubicBezTo>
                <a:cubicBezTo>
                  <a:pt x="196" y="107"/>
                  <a:pt x="200" y="100"/>
                  <a:pt x="201" y="90"/>
                </a:cubicBezTo>
                <a:cubicBezTo>
                  <a:pt x="203" y="75"/>
                  <a:pt x="197" y="61"/>
                  <a:pt x="187" y="59"/>
                </a:cubicBezTo>
                <a:close/>
                <a:moveTo>
                  <a:pt x="191" y="69"/>
                </a:moveTo>
                <a:cubicBezTo>
                  <a:pt x="194" y="69"/>
                  <a:pt x="197" y="75"/>
                  <a:pt x="196" y="81"/>
                </a:cubicBezTo>
                <a:cubicBezTo>
                  <a:pt x="195" y="87"/>
                  <a:pt x="192" y="91"/>
                  <a:pt x="188" y="90"/>
                </a:cubicBezTo>
                <a:cubicBezTo>
                  <a:pt x="185" y="90"/>
                  <a:pt x="182" y="84"/>
                  <a:pt x="183" y="78"/>
                </a:cubicBezTo>
                <a:cubicBezTo>
                  <a:pt x="184" y="72"/>
                  <a:pt x="187" y="68"/>
                  <a:pt x="191" y="69"/>
                </a:cubicBezTo>
                <a:close/>
                <a:moveTo>
                  <a:pt x="189" y="65"/>
                </a:moveTo>
                <a:cubicBezTo>
                  <a:pt x="190" y="65"/>
                  <a:pt x="191" y="66"/>
                  <a:pt x="192" y="66"/>
                </a:cubicBezTo>
                <a:cubicBezTo>
                  <a:pt x="185" y="66"/>
                  <a:pt x="178" y="74"/>
                  <a:pt x="177" y="86"/>
                </a:cubicBezTo>
                <a:cubicBezTo>
                  <a:pt x="176" y="96"/>
                  <a:pt x="179" y="106"/>
                  <a:pt x="184" y="110"/>
                </a:cubicBezTo>
                <a:cubicBezTo>
                  <a:pt x="184" y="110"/>
                  <a:pt x="183" y="110"/>
                  <a:pt x="183" y="109"/>
                </a:cubicBezTo>
                <a:cubicBezTo>
                  <a:pt x="174" y="109"/>
                  <a:pt x="171" y="97"/>
                  <a:pt x="173" y="84"/>
                </a:cubicBezTo>
                <a:cubicBezTo>
                  <a:pt x="174" y="72"/>
                  <a:pt x="181" y="62"/>
                  <a:pt x="189" y="65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6" name="Freeform 374"/>
          <p:cNvSpPr>
            <a:spLocks noEditPoints="1"/>
          </p:cNvSpPr>
          <p:nvPr/>
        </p:nvSpPr>
        <p:spPr bwMode="auto">
          <a:xfrm>
            <a:off x="6999288" y="5300663"/>
            <a:ext cx="303212" cy="600075"/>
          </a:xfrm>
          <a:custGeom>
            <a:gdLst>
              <a:gd fmla="*/ 53 w 218" name="T0"/>
              <a:gd fmla="*/ 110 h 430" name="T1"/>
              <a:gd fmla="*/ 0 w 218" name="T2"/>
              <a:gd fmla="*/ 405 h 430" name="T3"/>
              <a:gd fmla="*/ 0 w 218" name="T4"/>
              <a:gd fmla="*/ 85 h 430" name="T5"/>
              <a:gd fmla="*/ 200 w 218" name="T6"/>
              <a:gd fmla="*/ 83 h 430" name="T7"/>
              <a:gd fmla="*/ 96 w 218" name="T8"/>
              <a:gd fmla="*/ 218 h 430" name="T9"/>
              <a:gd fmla="*/ 96 w 218" name="T10"/>
              <a:gd fmla="*/ 114 h 430" name="T11"/>
              <a:gd fmla="*/ 125 w 218" name="T12"/>
              <a:gd fmla="*/ 53 h 430" name="T13"/>
              <a:gd fmla="*/ 149 w 218" name="T14"/>
              <a:gd fmla="*/ 22 h 430" name="T15"/>
              <a:gd fmla="*/ 129 w 218" name="T16"/>
              <a:gd fmla="*/ 14 h 430" name="T17"/>
              <a:gd fmla="*/ 198 w 218" name="T18"/>
              <a:gd fmla="*/ 334 h 430" name="T19"/>
              <a:gd fmla="*/ 171 w 218" name="T20"/>
              <a:gd fmla="*/ 367 h 430" name="T21"/>
              <a:gd fmla="*/ 171 w 218" name="T22"/>
              <a:gd fmla="*/ 342 h 430" name="T23"/>
              <a:gd fmla="*/ 161 w 218" name="T24"/>
              <a:gd fmla="*/ 344 h 430" name="T25"/>
              <a:gd fmla="*/ 133 w 218" name="T26"/>
              <a:gd fmla="*/ 377 h 430" name="T27"/>
              <a:gd fmla="*/ 133 w 218" name="T28"/>
              <a:gd fmla="*/ 352 h 430" name="T29"/>
              <a:gd fmla="*/ 123 w 218" name="T30"/>
              <a:gd fmla="*/ 356 h 430" name="T31"/>
              <a:gd fmla="*/ 98 w 218" name="T32"/>
              <a:gd fmla="*/ 389 h 430" name="T33"/>
              <a:gd fmla="*/ 98 w 218" name="T34"/>
              <a:gd fmla="*/ 364 h 430" name="T35"/>
              <a:gd fmla="*/ 198 w 218" name="T36"/>
              <a:gd fmla="*/ 295 h 430" name="T37"/>
              <a:gd fmla="*/ 171 w 218" name="T38"/>
              <a:gd fmla="*/ 328 h 430" name="T39"/>
              <a:gd fmla="*/ 171 w 218" name="T40"/>
              <a:gd fmla="*/ 301 h 430" name="T41"/>
              <a:gd fmla="*/ 161 w 218" name="T42"/>
              <a:gd fmla="*/ 305 h 430" name="T43"/>
              <a:gd fmla="*/ 133 w 218" name="T44"/>
              <a:gd fmla="*/ 338 h 430" name="T45"/>
              <a:gd fmla="*/ 133 w 218" name="T46"/>
              <a:gd fmla="*/ 313 h 430" name="T47"/>
              <a:gd fmla="*/ 123 w 218" name="T48"/>
              <a:gd fmla="*/ 316 h 430" name="T49"/>
              <a:gd fmla="*/ 98 w 218" name="T50"/>
              <a:gd fmla="*/ 350 h 430" name="T51"/>
              <a:gd fmla="*/ 98 w 218" name="T52"/>
              <a:gd fmla="*/ 322 h 430" name="T53"/>
              <a:gd fmla="*/ 198 w 218" name="T54"/>
              <a:gd fmla="*/ 254 h 430" name="T55"/>
              <a:gd fmla="*/ 171 w 218" name="T56"/>
              <a:gd fmla="*/ 287 h 430" name="T57"/>
              <a:gd fmla="*/ 171 w 218" name="T58"/>
              <a:gd fmla="*/ 261 h 430" name="T59"/>
              <a:gd fmla="*/ 161 w 218" name="T60"/>
              <a:gd fmla="*/ 265 h 430" name="T61"/>
              <a:gd fmla="*/ 133 w 218" name="T62"/>
              <a:gd fmla="*/ 299 h 430" name="T63"/>
              <a:gd fmla="*/ 133 w 218" name="T64"/>
              <a:gd fmla="*/ 273 h 430" name="T65"/>
              <a:gd fmla="*/ 123 w 218" name="T66"/>
              <a:gd fmla="*/ 275 h 430" name="T67"/>
              <a:gd fmla="*/ 98 w 218" name="T68"/>
              <a:gd fmla="*/ 309 h 430" name="T69"/>
              <a:gd fmla="*/ 98 w 218" name="T70"/>
              <a:gd fmla="*/ 283 h 430" name="T71"/>
              <a:gd fmla="*/ 171 w 218" name="T72"/>
              <a:gd fmla="*/ 250 h 430" name="T73"/>
              <a:gd fmla="*/ 198 w 218" name="T74"/>
              <a:gd fmla="*/ 216 h 430" name="T75"/>
              <a:gd fmla="*/ 171 w 218" name="T76"/>
              <a:gd fmla="*/ 224 h 430" name="T77"/>
              <a:gd fmla="*/ 161 w 218" name="T78"/>
              <a:gd fmla="*/ 226 h 430" name="T79"/>
              <a:gd fmla="*/ 133 w 218" name="T80"/>
              <a:gd fmla="*/ 259 h 430" name="T81"/>
              <a:gd fmla="*/ 133 w 218" name="T82"/>
              <a:gd fmla="*/ 234 h 430" name="T83"/>
              <a:gd fmla="*/ 123 w 218" name="T84"/>
              <a:gd fmla="*/ 238 h 430" name="T85"/>
              <a:gd fmla="*/ 98 w 218" name="T86"/>
              <a:gd fmla="*/ 271 h 430" name="T87"/>
              <a:gd fmla="*/ 98 w 218" name="T88"/>
              <a:gd fmla="*/ 246 h 430" name="T89"/>
              <a:gd fmla="*/ 23 w 218" name="T90"/>
              <a:gd fmla="*/ 73 h 430" name="T91"/>
              <a:gd fmla="*/ 74 w 218" name="T92"/>
              <a:gd fmla="*/ 424 h 430" name="T93"/>
              <a:gd fmla="*/ 218 w 218" name="T94"/>
              <a:gd fmla="*/ 57 h 430" name="T95"/>
              <a:gd fmla="*/ 178 w 218" name="T96"/>
              <a:gd fmla="*/ 8 h 430" name="T97"/>
              <a:gd fmla="*/ 120 w 218" name="T98"/>
              <a:gd fmla="*/ 8 h 430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430" w="218">
                <a:moveTo>
                  <a:pt x="0" y="85"/>
                </a:moveTo>
                <a:lnTo>
                  <a:pt x="53" y="110"/>
                </a:lnTo>
                <a:lnTo>
                  <a:pt x="53" y="430"/>
                </a:lnTo>
                <a:lnTo>
                  <a:pt x="0" y="405"/>
                </a:lnTo>
                <a:lnTo>
                  <a:pt x="0" y="85"/>
                </a:lnTo>
                <a:lnTo>
                  <a:pt x="0" y="85"/>
                </a:lnTo>
                <a:close/>
                <a:moveTo>
                  <a:pt x="96" y="114"/>
                </a:moveTo>
                <a:lnTo>
                  <a:pt x="200" y="83"/>
                </a:lnTo>
                <a:lnTo>
                  <a:pt x="200" y="189"/>
                </a:lnTo>
                <a:lnTo>
                  <a:pt x="96" y="218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129" y="14"/>
                </a:moveTo>
                <a:lnTo>
                  <a:pt x="125" y="53"/>
                </a:lnTo>
                <a:lnTo>
                  <a:pt x="147" y="65"/>
                </a:lnTo>
                <a:lnTo>
                  <a:pt x="149" y="22"/>
                </a:lnTo>
                <a:lnTo>
                  <a:pt x="129" y="14"/>
                </a:lnTo>
                <a:lnTo>
                  <a:pt x="129" y="14"/>
                </a:lnTo>
                <a:close/>
                <a:moveTo>
                  <a:pt x="171" y="342"/>
                </a:moveTo>
                <a:lnTo>
                  <a:pt x="198" y="334"/>
                </a:lnTo>
                <a:lnTo>
                  <a:pt x="198" y="360"/>
                </a:lnTo>
                <a:lnTo>
                  <a:pt x="171" y="367"/>
                </a:lnTo>
                <a:lnTo>
                  <a:pt x="171" y="342"/>
                </a:lnTo>
                <a:lnTo>
                  <a:pt x="171" y="342"/>
                </a:lnTo>
                <a:close/>
                <a:moveTo>
                  <a:pt x="133" y="352"/>
                </a:moveTo>
                <a:lnTo>
                  <a:pt x="161" y="344"/>
                </a:lnTo>
                <a:lnTo>
                  <a:pt x="161" y="369"/>
                </a:lnTo>
                <a:lnTo>
                  <a:pt x="133" y="377"/>
                </a:lnTo>
                <a:lnTo>
                  <a:pt x="133" y="352"/>
                </a:lnTo>
                <a:lnTo>
                  <a:pt x="133" y="352"/>
                </a:lnTo>
                <a:close/>
                <a:moveTo>
                  <a:pt x="98" y="364"/>
                </a:moveTo>
                <a:lnTo>
                  <a:pt x="123" y="356"/>
                </a:lnTo>
                <a:lnTo>
                  <a:pt x="123" y="381"/>
                </a:lnTo>
                <a:lnTo>
                  <a:pt x="98" y="389"/>
                </a:lnTo>
                <a:lnTo>
                  <a:pt x="98" y="364"/>
                </a:lnTo>
                <a:lnTo>
                  <a:pt x="98" y="364"/>
                </a:lnTo>
                <a:close/>
                <a:moveTo>
                  <a:pt x="171" y="301"/>
                </a:moveTo>
                <a:lnTo>
                  <a:pt x="198" y="295"/>
                </a:lnTo>
                <a:lnTo>
                  <a:pt x="198" y="320"/>
                </a:lnTo>
                <a:lnTo>
                  <a:pt x="171" y="328"/>
                </a:lnTo>
                <a:lnTo>
                  <a:pt x="171" y="301"/>
                </a:lnTo>
                <a:lnTo>
                  <a:pt x="171" y="301"/>
                </a:lnTo>
                <a:close/>
                <a:moveTo>
                  <a:pt x="133" y="313"/>
                </a:moveTo>
                <a:lnTo>
                  <a:pt x="161" y="305"/>
                </a:lnTo>
                <a:lnTo>
                  <a:pt x="161" y="330"/>
                </a:lnTo>
                <a:lnTo>
                  <a:pt x="133" y="338"/>
                </a:lnTo>
                <a:lnTo>
                  <a:pt x="133" y="313"/>
                </a:lnTo>
                <a:lnTo>
                  <a:pt x="133" y="313"/>
                </a:lnTo>
                <a:close/>
                <a:moveTo>
                  <a:pt x="98" y="322"/>
                </a:moveTo>
                <a:lnTo>
                  <a:pt x="123" y="316"/>
                </a:lnTo>
                <a:lnTo>
                  <a:pt x="123" y="342"/>
                </a:lnTo>
                <a:lnTo>
                  <a:pt x="98" y="350"/>
                </a:lnTo>
                <a:lnTo>
                  <a:pt x="98" y="322"/>
                </a:lnTo>
                <a:lnTo>
                  <a:pt x="98" y="322"/>
                </a:lnTo>
                <a:close/>
                <a:moveTo>
                  <a:pt x="171" y="261"/>
                </a:moveTo>
                <a:lnTo>
                  <a:pt x="198" y="254"/>
                </a:lnTo>
                <a:lnTo>
                  <a:pt x="198" y="281"/>
                </a:lnTo>
                <a:lnTo>
                  <a:pt x="171" y="287"/>
                </a:lnTo>
                <a:lnTo>
                  <a:pt x="171" y="261"/>
                </a:lnTo>
                <a:lnTo>
                  <a:pt x="171" y="261"/>
                </a:lnTo>
                <a:close/>
                <a:moveTo>
                  <a:pt x="133" y="273"/>
                </a:moveTo>
                <a:lnTo>
                  <a:pt x="161" y="265"/>
                </a:lnTo>
                <a:lnTo>
                  <a:pt x="161" y="291"/>
                </a:lnTo>
                <a:lnTo>
                  <a:pt x="133" y="299"/>
                </a:lnTo>
                <a:lnTo>
                  <a:pt x="133" y="273"/>
                </a:lnTo>
                <a:lnTo>
                  <a:pt x="133" y="273"/>
                </a:lnTo>
                <a:close/>
                <a:moveTo>
                  <a:pt x="98" y="283"/>
                </a:moveTo>
                <a:lnTo>
                  <a:pt x="123" y="275"/>
                </a:lnTo>
                <a:lnTo>
                  <a:pt x="123" y="303"/>
                </a:lnTo>
                <a:lnTo>
                  <a:pt x="98" y="309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171" y="224"/>
                </a:moveTo>
                <a:lnTo>
                  <a:pt x="171" y="250"/>
                </a:lnTo>
                <a:lnTo>
                  <a:pt x="198" y="242"/>
                </a:lnTo>
                <a:lnTo>
                  <a:pt x="198" y="216"/>
                </a:lnTo>
                <a:lnTo>
                  <a:pt x="171" y="224"/>
                </a:lnTo>
                <a:lnTo>
                  <a:pt x="171" y="224"/>
                </a:lnTo>
                <a:close/>
                <a:moveTo>
                  <a:pt x="133" y="234"/>
                </a:moveTo>
                <a:lnTo>
                  <a:pt x="161" y="226"/>
                </a:lnTo>
                <a:lnTo>
                  <a:pt x="161" y="252"/>
                </a:lnTo>
                <a:lnTo>
                  <a:pt x="133" y="259"/>
                </a:lnTo>
                <a:lnTo>
                  <a:pt x="133" y="234"/>
                </a:lnTo>
                <a:lnTo>
                  <a:pt x="133" y="234"/>
                </a:lnTo>
                <a:close/>
                <a:moveTo>
                  <a:pt x="98" y="246"/>
                </a:moveTo>
                <a:lnTo>
                  <a:pt x="123" y="238"/>
                </a:lnTo>
                <a:lnTo>
                  <a:pt x="123" y="263"/>
                </a:lnTo>
                <a:lnTo>
                  <a:pt x="98" y="271"/>
                </a:lnTo>
                <a:lnTo>
                  <a:pt x="98" y="246"/>
                </a:lnTo>
                <a:lnTo>
                  <a:pt x="98" y="246"/>
                </a:lnTo>
                <a:close/>
                <a:moveTo>
                  <a:pt x="116" y="47"/>
                </a:moveTo>
                <a:lnTo>
                  <a:pt x="23" y="73"/>
                </a:lnTo>
                <a:lnTo>
                  <a:pt x="74" y="98"/>
                </a:lnTo>
                <a:lnTo>
                  <a:pt x="74" y="424"/>
                </a:lnTo>
                <a:lnTo>
                  <a:pt x="218" y="383"/>
                </a:lnTo>
                <a:lnTo>
                  <a:pt x="218" y="57"/>
                </a:lnTo>
                <a:lnTo>
                  <a:pt x="184" y="44"/>
                </a:lnTo>
                <a:lnTo>
                  <a:pt x="178" y="8"/>
                </a:lnTo>
                <a:lnTo>
                  <a:pt x="153" y="0"/>
                </a:lnTo>
                <a:lnTo>
                  <a:pt x="120" y="8"/>
                </a:lnTo>
                <a:lnTo>
                  <a:pt x="116" y="4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7" name="Freeform 376"/>
          <p:cNvSpPr>
            <a:spLocks noEditPoints="1"/>
          </p:cNvSpPr>
          <p:nvPr/>
        </p:nvSpPr>
        <p:spPr bwMode="auto">
          <a:xfrm>
            <a:off x="6880225" y="6103938"/>
            <a:ext cx="546100" cy="495300"/>
          </a:xfrm>
          <a:custGeom>
            <a:gdLst>
              <a:gd fmla="*/ 21 w 199" name="T0"/>
              <a:gd fmla="*/ 132 h 181" name="T1"/>
              <a:gd fmla="*/ 42 w 199" name="T2"/>
              <a:gd fmla="*/ 169 h 181" name="T3"/>
              <a:gd fmla="*/ 124 w 199" name="T4"/>
              <a:gd fmla="*/ 148 h 181" name="T5"/>
              <a:gd fmla="*/ 187 w 199" name="T6"/>
              <a:gd fmla="*/ 132 h 181" name="T7"/>
              <a:gd fmla="*/ 199 w 199" name="T8"/>
              <a:gd fmla="*/ 181 h 181" name="T9"/>
              <a:gd fmla="*/ 0 w 199" name="T10"/>
              <a:gd fmla="*/ 159 h 181" name="T11"/>
              <a:gd fmla="*/ 42 w 199" name="T12"/>
              <a:gd fmla="*/ 0 h 181" name="T13"/>
              <a:gd fmla="*/ 32 w 199" name="T14"/>
              <a:gd fmla="*/ 148 h 181" name="T15"/>
              <a:gd fmla="*/ 102 w 199" name="T16"/>
              <a:gd fmla="*/ 158 h 181" name="T17"/>
              <a:gd fmla="*/ 112 w 199" name="T18"/>
              <a:gd fmla="*/ 10 h 181" name="T19"/>
              <a:gd fmla="*/ 42 w 199" name="T20"/>
              <a:gd fmla="*/ 0 h 181" name="T21"/>
              <a:gd fmla="*/ 99 w 199" name="T22"/>
              <a:gd fmla="*/ 13 h 181" name="T23"/>
              <a:gd fmla="*/ 46 w 199" name="T24"/>
              <a:gd fmla="*/ 86 h 181" name="T25"/>
              <a:gd fmla="*/ 46 w 199" name="T26"/>
              <a:gd fmla="*/ 97 h 181" name="T27"/>
              <a:gd fmla="*/ 64 w 199" name="T28"/>
              <a:gd fmla="*/ 103 h 181" name="T29"/>
              <a:gd fmla="*/ 46 w 199" name="T30"/>
              <a:gd fmla="*/ 97 h 181" name="T31"/>
              <a:gd fmla="*/ 99 w 199" name="T32"/>
              <a:gd fmla="*/ 97 h 181" name="T33"/>
              <a:gd fmla="*/ 81 w 199" name="T34"/>
              <a:gd fmla="*/ 103 h 181" name="T35"/>
              <a:gd fmla="*/ 72 w 199" name="T36"/>
              <a:gd fmla="*/ 96 h 181" name="T37"/>
              <a:gd fmla="*/ 72 w 199" name="T38"/>
              <a:gd fmla="*/ 104 h 181" name="T39"/>
              <a:gd fmla="*/ 72 w 199" name="T40"/>
              <a:gd fmla="*/ 96 h 181" name="T41"/>
              <a:gd fmla="*/ 60 w 199" name="T42"/>
              <a:gd fmla="*/ 110 h 181" name="T43"/>
              <a:gd fmla="*/ 46 w 199" name="T44"/>
              <a:gd fmla="*/ 116 h 181" name="T45"/>
              <a:gd fmla="*/ 65 w 199" name="T46"/>
              <a:gd fmla="*/ 110 h 181" name="T47"/>
              <a:gd fmla="*/ 80 w 199" name="T48"/>
              <a:gd fmla="*/ 116 h 181" name="T49"/>
              <a:gd fmla="*/ 65 w 199" name="T50"/>
              <a:gd fmla="*/ 110 h 181" name="T51"/>
              <a:gd fmla="*/ 99 w 199" name="T52"/>
              <a:gd fmla="*/ 110 h 181" name="T53"/>
              <a:gd fmla="*/ 85 w 199" name="T54"/>
              <a:gd fmla="*/ 116 h 181" name="T55"/>
              <a:gd fmla="*/ 46 w 199" name="T56"/>
              <a:gd fmla="*/ 121 h 181" name="T57"/>
              <a:gd fmla="*/ 60 w 199" name="T58"/>
              <a:gd fmla="*/ 128 h 181" name="T59"/>
              <a:gd fmla="*/ 46 w 199" name="T60"/>
              <a:gd fmla="*/ 121 h 181" name="T61"/>
              <a:gd fmla="*/ 80 w 199" name="T62"/>
              <a:gd fmla="*/ 121 h 181" name="T63"/>
              <a:gd fmla="*/ 65 w 199" name="T64"/>
              <a:gd fmla="*/ 128 h 181" name="T65"/>
              <a:gd fmla="*/ 85 w 199" name="T66"/>
              <a:gd fmla="*/ 121 h 181" name="T67"/>
              <a:gd fmla="*/ 99 w 199" name="T68"/>
              <a:gd fmla="*/ 128 h 181" name="T69"/>
              <a:gd fmla="*/ 85 w 199" name="T70"/>
              <a:gd fmla="*/ 121 h 181" name="T71"/>
              <a:gd fmla="*/ 46 w 199" name="T72"/>
              <a:gd fmla="*/ 140 h 181" name="T73"/>
              <a:gd fmla="*/ 60 w 199" name="T74"/>
              <a:gd fmla="*/ 133 h 181" name="T75"/>
              <a:gd fmla="*/ 65 w 199" name="T76"/>
              <a:gd fmla="*/ 133 h 181" name="T77"/>
              <a:gd fmla="*/ 80 w 199" name="T78"/>
              <a:gd fmla="*/ 140 h 181" name="T79"/>
              <a:gd fmla="*/ 65 w 199" name="T80"/>
              <a:gd fmla="*/ 133 h 181" name="T81"/>
              <a:gd fmla="*/ 85 w 199" name="T82"/>
              <a:gd fmla="*/ 140 h 181" name="T83"/>
              <a:gd fmla="*/ 99 w 199" name="T84"/>
              <a:gd fmla="*/ 133 h 181" name="T85"/>
              <a:gd fmla="*/ 144 w 199" name="T86"/>
              <a:gd fmla="*/ 146 h 181" name="T87"/>
              <a:gd fmla="*/ 166 w 199" name="T88"/>
              <a:gd fmla="*/ 156 h 181" name="T89"/>
              <a:gd fmla="*/ 144 w 199" name="T90"/>
              <a:gd fmla="*/ 146 h 181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81" w="199">
                <a:moveTo>
                  <a:pt x="9" y="132"/>
                </a:moveTo>
                <a:cubicBezTo>
                  <a:pt x="21" y="132"/>
                  <a:pt x="21" y="132"/>
                  <a:pt x="21" y="132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60"/>
                  <a:pt x="30" y="169"/>
                  <a:pt x="42" y="169"/>
                </a:cubicBezTo>
                <a:cubicBezTo>
                  <a:pt x="102" y="169"/>
                  <a:pt x="102" y="169"/>
                  <a:pt x="102" y="169"/>
                </a:cubicBezTo>
                <a:cubicBezTo>
                  <a:pt x="114" y="169"/>
                  <a:pt x="124" y="160"/>
                  <a:pt x="124" y="148"/>
                </a:cubicBezTo>
                <a:cubicBezTo>
                  <a:pt x="124" y="132"/>
                  <a:pt x="124" y="132"/>
                  <a:pt x="124" y="132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99" y="160"/>
                  <a:pt x="199" y="160"/>
                  <a:pt x="199" y="160"/>
                </a:cubicBezTo>
                <a:cubicBezTo>
                  <a:pt x="199" y="181"/>
                  <a:pt x="199" y="181"/>
                  <a:pt x="199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59"/>
                  <a:pt x="0" y="159"/>
                  <a:pt x="0" y="159"/>
                </a:cubicBezTo>
                <a:cubicBezTo>
                  <a:pt x="9" y="132"/>
                  <a:pt x="9" y="132"/>
                  <a:pt x="9" y="132"/>
                </a:cubicBezTo>
                <a:close/>
                <a:moveTo>
                  <a:pt x="42" y="0"/>
                </a:moveTo>
                <a:cubicBezTo>
                  <a:pt x="36" y="0"/>
                  <a:pt x="32" y="4"/>
                  <a:pt x="32" y="1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4"/>
                  <a:pt x="36" y="158"/>
                  <a:pt x="42" y="158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108" y="158"/>
                  <a:pt x="112" y="154"/>
                  <a:pt x="112" y="148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6" y="13"/>
                </a:moveTo>
                <a:cubicBezTo>
                  <a:pt x="99" y="13"/>
                  <a:pt x="99" y="13"/>
                  <a:pt x="99" y="13"/>
                </a:cubicBezTo>
                <a:cubicBezTo>
                  <a:pt x="99" y="86"/>
                  <a:pt x="99" y="86"/>
                  <a:pt x="99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13"/>
                  <a:pt x="46" y="13"/>
                  <a:pt x="46" y="13"/>
                </a:cubicBezTo>
                <a:close/>
                <a:moveTo>
                  <a:pt x="46" y="97"/>
                </a:moveTo>
                <a:cubicBezTo>
                  <a:pt x="64" y="97"/>
                  <a:pt x="64" y="97"/>
                  <a:pt x="64" y="97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46" y="97"/>
                  <a:pt x="46" y="97"/>
                  <a:pt x="46" y="97"/>
                </a:cubicBezTo>
                <a:close/>
                <a:moveTo>
                  <a:pt x="81" y="97"/>
                </a:moveTo>
                <a:cubicBezTo>
                  <a:pt x="99" y="97"/>
                  <a:pt x="99" y="97"/>
                  <a:pt x="99" y="97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97"/>
                  <a:pt x="81" y="97"/>
                  <a:pt x="81" y="97"/>
                </a:cubicBezTo>
                <a:close/>
                <a:moveTo>
                  <a:pt x="72" y="96"/>
                </a:moveTo>
                <a:cubicBezTo>
                  <a:pt x="75" y="96"/>
                  <a:pt x="77" y="98"/>
                  <a:pt x="77" y="100"/>
                </a:cubicBezTo>
                <a:cubicBezTo>
                  <a:pt x="77" y="102"/>
                  <a:pt x="75" y="104"/>
                  <a:pt x="72" y="104"/>
                </a:cubicBezTo>
                <a:cubicBezTo>
                  <a:pt x="70" y="104"/>
                  <a:pt x="68" y="102"/>
                  <a:pt x="68" y="100"/>
                </a:cubicBezTo>
                <a:cubicBezTo>
                  <a:pt x="68" y="98"/>
                  <a:pt x="70" y="96"/>
                  <a:pt x="72" y="96"/>
                </a:cubicBezTo>
                <a:close/>
                <a:moveTo>
                  <a:pt x="46" y="110"/>
                </a:moveTo>
                <a:cubicBezTo>
                  <a:pt x="60" y="110"/>
                  <a:pt x="60" y="110"/>
                  <a:pt x="60" y="11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0"/>
                  <a:pt x="46" y="110"/>
                  <a:pt x="46" y="110"/>
                </a:cubicBezTo>
                <a:close/>
                <a:moveTo>
                  <a:pt x="65" y="110"/>
                </a:moveTo>
                <a:cubicBezTo>
                  <a:pt x="80" y="110"/>
                  <a:pt x="80" y="110"/>
                  <a:pt x="80" y="110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5" y="110"/>
                  <a:pt x="65" y="110"/>
                  <a:pt x="65" y="110"/>
                </a:cubicBezTo>
                <a:close/>
                <a:moveTo>
                  <a:pt x="85" y="110"/>
                </a:moveTo>
                <a:cubicBezTo>
                  <a:pt x="99" y="110"/>
                  <a:pt x="99" y="110"/>
                  <a:pt x="99" y="110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0"/>
                  <a:pt x="85" y="110"/>
                  <a:pt x="85" y="110"/>
                </a:cubicBezTo>
                <a:close/>
                <a:moveTo>
                  <a:pt x="46" y="121"/>
                </a:moveTo>
                <a:cubicBezTo>
                  <a:pt x="60" y="121"/>
                  <a:pt x="60" y="121"/>
                  <a:pt x="60" y="121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6" y="121"/>
                  <a:pt x="46" y="121"/>
                  <a:pt x="46" y="121"/>
                </a:cubicBezTo>
                <a:close/>
                <a:moveTo>
                  <a:pt x="65" y="121"/>
                </a:moveTo>
                <a:cubicBezTo>
                  <a:pt x="80" y="121"/>
                  <a:pt x="80" y="121"/>
                  <a:pt x="80" y="121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21"/>
                  <a:pt x="65" y="121"/>
                  <a:pt x="65" y="121"/>
                </a:cubicBezTo>
                <a:close/>
                <a:moveTo>
                  <a:pt x="85" y="121"/>
                </a:moveTo>
                <a:cubicBezTo>
                  <a:pt x="99" y="121"/>
                  <a:pt x="99" y="121"/>
                  <a:pt x="99" y="121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21"/>
                  <a:pt x="85" y="121"/>
                  <a:pt x="85" y="121"/>
                </a:cubicBezTo>
                <a:close/>
                <a:moveTo>
                  <a:pt x="46" y="133"/>
                </a:moveTo>
                <a:cubicBezTo>
                  <a:pt x="46" y="140"/>
                  <a:pt x="46" y="140"/>
                  <a:pt x="46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46" y="133"/>
                  <a:pt x="46" y="133"/>
                  <a:pt x="46" y="133"/>
                </a:cubicBezTo>
                <a:close/>
                <a:moveTo>
                  <a:pt x="65" y="133"/>
                </a:moveTo>
                <a:cubicBezTo>
                  <a:pt x="65" y="140"/>
                  <a:pt x="65" y="140"/>
                  <a:pt x="65" y="14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65" y="133"/>
                  <a:pt x="65" y="133"/>
                  <a:pt x="65" y="133"/>
                </a:cubicBezTo>
                <a:close/>
                <a:moveTo>
                  <a:pt x="85" y="133"/>
                </a:moveTo>
                <a:cubicBezTo>
                  <a:pt x="85" y="140"/>
                  <a:pt x="85" y="140"/>
                  <a:pt x="85" y="140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5" y="133"/>
                  <a:pt x="85" y="133"/>
                  <a:pt x="85" y="133"/>
                </a:cubicBezTo>
                <a:close/>
                <a:moveTo>
                  <a:pt x="144" y="146"/>
                </a:moveTo>
                <a:cubicBezTo>
                  <a:pt x="144" y="156"/>
                  <a:pt x="144" y="156"/>
                  <a:pt x="144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46"/>
                  <a:pt x="166" y="146"/>
                  <a:pt x="166" y="146"/>
                </a:cubicBezTo>
                <a:lnTo>
                  <a:pt x="144" y="14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Freeform 379"/>
          <p:cNvSpPr>
            <a:spLocks noEditPoints="1"/>
          </p:cNvSpPr>
          <p:nvPr/>
        </p:nvSpPr>
        <p:spPr bwMode="auto">
          <a:xfrm>
            <a:off x="8374063" y="3930650"/>
            <a:ext cx="571500" cy="423863"/>
          </a:xfrm>
          <a:custGeom>
            <a:gdLst>
              <a:gd fmla="*/ 44 w 209" name="T0"/>
              <a:gd fmla="*/ 99 h 155" name="T1"/>
              <a:gd fmla="*/ 24 w 209" name="T2"/>
              <a:gd fmla="*/ 87 h 155" name="T3"/>
              <a:gd fmla="*/ 28 w 209" name="T4"/>
              <a:gd fmla="*/ 4 h 155" name="T5"/>
              <a:gd fmla="*/ 179 w 209" name="T6"/>
              <a:gd fmla="*/ 4 h 155" name="T7"/>
              <a:gd fmla="*/ 182 w 209" name="T8"/>
              <a:gd fmla="*/ 87 h 155" name="T9"/>
              <a:gd fmla="*/ 161 w 209" name="T10"/>
              <a:gd fmla="*/ 99 h 155" name="T11"/>
              <a:gd fmla="*/ 209 w 209" name="T12"/>
              <a:gd fmla="*/ 141 h 155" name="T13"/>
              <a:gd fmla="*/ 7 w 209" name="T14"/>
              <a:gd fmla="*/ 155 h 155" name="T15"/>
              <a:gd fmla="*/ 63 w 209" name="T16"/>
              <a:gd fmla="*/ 102 h 155" name="T17"/>
              <a:gd fmla="*/ 63 w 209" name="T18"/>
              <a:gd fmla="*/ 99 h 155" name="T19"/>
              <a:gd fmla="*/ 36 w 209" name="T20"/>
              <a:gd fmla="*/ 12 h 155" name="T21"/>
              <a:gd fmla="*/ 36 w 209" name="T22"/>
              <a:gd fmla="*/ 12 h 155" name="T23"/>
              <a:gd fmla="*/ 36 w 209" name="T24"/>
              <a:gd fmla="*/ 87 h 155" name="T25"/>
              <a:gd fmla="*/ 170 w 209" name="T26"/>
              <a:gd fmla="*/ 87 h 155" name="T27"/>
              <a:gd fmla="*/ 170 w 209" name="T28"/>
              <a:gd fmla="*/ 12 h 155" name="T29"/>
              <a:gd fmla="*/ 27 w 209" name="T30"/>
              <a:gd fmla="*/ 133 h 155" name="T31"/>
              <a:gd fmla="*/ 31 w 209" name="T32"/>
              <a:gd fmla="*/ 126 h 155" name="T33"/>
              <a:gd fmla="*/ 61 w 209" name="T34"/>
              <a:gd fmla="*/ 115 h 155" name="T35"/>
              <a:gd fmla="*/ 157 w 209" name="T36"/>
              <a:gd fmla="*/ 110 h 155" name="T37"/>
              <a:gd fmla="*/ 170 w 209" name="T38"/>
              <a:gd fmla="*/ 110 h 155" name="T39"/>
              <a:gd fmla="*/ 140 w 209" name="T40"/>
              <a:gd fmla="*/ 115 h 155" name="T41"/>
              <a:gd fmla="*/ 139 w 209" name="T42"/>
              <a:gd fmla="*/ 110 h 155" name="T43"/>
              <a:gd fmla="*/ 136 w 209" name="T44"/>
              <a:gd fmla="*/ 115 h 155" name="T45"/>
              <a:gd fmla="*/ 103 w 209" name="T46"/>
              <a:gd fmla="*/ 110 h 155" name="T47"/>
              <a:gd fmla="*/ 117 w 209" name="T48"/>
              <a:gd fmla="*/ 110 h 155" name="T49"/>
              <a:gd fmla="*/ 84 w 209" name="T50"/>
              <a:gd fmla="*/ 115 h 155" name="T51"/>
              <a:gd fmla="*/ 85 w 209" name="T52"/>
              <a:gd fmla="*/ 110 h 155" name="T53"/>
              <a:gd fmla="*/ 80 w 209" name="T54"/>
              <a:gd fmla="*/ 115 h 155" name="T55"/>
              <a:gd fmla="*/ 152 w 209" name="T56"/>
              <a:gd fmla="*/ 117 h 155" name="T57"/>
              <a:gd fmla="*/ 175 w 209" name="T58"/>
              <a:gd fmla="*/ 117 h 155" name="T59"/>
              <a:gd fmla="*/ 134 w 209" name="T60"/>
              <a:gd fmla="*/ 123 h 155" name="T61"/>
              <a:gd fmla="*/ 132 w 209" name="T62"/>
              <a:gd fmla="*/ 117 h 155" name="T63"/>
              <a:gd fmla="*/ 129 w 209" name="T64"/>
              <a:gd fmla="*/ 123 h 155" name="T65"/>
              <a:gd fmla="*/ 94 w 209" name="T66"/>
              <a:gd fmla="*/ 117 h 155" name="T67"/>
              <a:gd fmla="*/ 109 w 209" name="T68"/>
              <a:gd fmla="*/ 117 h 155" name="T69"/>
              <a:gd fmla="*/ 73 w 209" name="T70"/>
              <a:gd fmla="*/ 123 h 155" name="T71"/>
              <a:gd fmla="*/ 75 w 209" name="T72"/>
              <a:gd fmla="*/ 117 h 155" name="T73"/>
              <a:gd fmla="*/ 68 w 209" name="T74"/>
              <a:gd fmla="*/ 123 h 155" name="T75"/>
              <a:gd fmla="*/ 37 w 209" name="T76"/>
              <a:gd fmla="*/ 117 h 155" name="T77"/>
              <a:gd fmla="*/ 51 w 209" name="T78"/>
              <a:gd fmla="*/ 117 h 155" name="T79"/>
              <a:gd fmla="*/ 163 w 209" name="T80"/>
              <a:gd fmla="*/ 133 h 155" name="T81"/>
              <a:gd fmla="*/ 160 w 209" name="T82"/>
              <a:gd fmla="*/ 126 h 155" name="T83"/>
              <a:gd fmla="*/ 158 w 209" name="T84"/>
              <a:gd fmla="*/ 133 h 155" name="T85"/>
              <a:gd fmla="*/ 119 w 209" name="T86"/>
              <a:gd fmla="*/ 126 h 155" name="T87"/>
              <a:gd fmla="*/ 135 w 209" name="T88"/>
              <a:gd fmla="*/ 126 h 155" name="T89"/>
              <a:gd fmla="*/ 98 w 209" name="T90"/>
              <a:gd fmla="*/ 133 h 155" name="T91"/>
              <a:gd fmla="*/ 98 w 209" name="T92"/>
              <a:gd fmla="*/ 126 h 155" name="T93"/>
              <a:gd fmla="*/ 92 w 209" name="T94"/>
              <a:gd fmla="*/ 133 h 155" name="T95"/>
              <a:gd fmla="*/ 57 w 209" name="T96"/>
              <a:gd fmla="*/ 126 h 155" name="T97"/>
              <a:gd fmla="*/ 73 w 209" name="T98"/>
              <a:gd fmla="*/ 126 h 155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55" w="209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9" name="Freeform 380"/>
          <p:cNvSpPr>
            <a:spLocks noEditPoints="1"/>
          </p:cNvSpPr>
          <p:nvPr/>
        </p:nvSpPr>
        <p:spPr bwMode="auto">
          <a:xfrm>
            <a:off x="10710863" y="6059488"/>
            <a:ext cx="381000" cy="569912"/>
          </a:xfrm>
          <a:custGeom>
            <a:gdLst>
              <a:gd fmla="*/ 14 w 139" name="T0"/>
              <a:gd fmla="*/ 21 h 208" name="T1"/>
              <a:gd fmla="*/ 126 w 139" name="T2"/>
              <a:gd fmla="*/ 21 h 208" name="T3"/>
              <a:gd fmla="*/ 126 w 139" name="T4"/>
              <a:gd fmla="*/ 187 h 208" name="T5"/>
              <a:gd fmla="*/ 14 w 139" name="T6"/>
              <a:gd fmla="*/ 187 h 208" name="T7"/>
              <a:gd fmla="*/ 14 w 139" name="T8"/>
              <a:gd fmla="*/ 21 h 208" name="T9"/>
              <a:gd fmla="*/ 55 w 139" name="T10"/>
              <a:gd fmla="*/ 193 h 208" name="T11"/>
              <a:gd fmla="*/ 83 w 139" name="T12"/>
              <a:gd fmla="*/ 193 h 208" name="T13"/>
              <a:gd fmla="*/ 83 w 139" name="T14"/>
              <a:gd fmla="*/ 203 h 208" name="T15"/>
              <a:gd fmla="*/ 55 w 139" name="T16"/>
              <a:gd fmla="*/ 203 h 208" name="T17"/>
              <a:gd fmla="*/ 55 w 139" name="T18"/>
              <a:gd fmla="*/ 193 h 208" name="T19"/>
              <a:gd fmla="*/ 52 w 139" name="T20"/>
              <a:gd fmla="*/ 9 h 208" name="T21"/>
              <a:gd fmla="*/ 90 w 139" name="T22"/>
              <a:gd fmla="*/ 9 h 208" name="T23"/>
              <a:gd fmla="*/ 90 w 139" name="T24"/>
              <a:gd fmla="*/ 14 h 208" name="T25"/>
              <a:gd fmla="*/ 52 w 139" name="T26"/>
              <a:gd fmla="*/ 14 h 208" name="T27"/>
              <a:gd fmla="*/ 52 w 139" name="T28"/>
              <a:gd fmla="*/ 9 h 208" name="T29"/>
              <a:gd fmla="*/ 13 w 139" name="T30"/>
              <a:gd fmla="*/ 0 h 208" name="T31"/>
              <a:gd fmla="*/ 0 w 139" name="T32"/>
              <a:gd fmla="*/ 13 h 208" name="T33"/>
              <a:gd fmla="*/ 0 w 139" name="T34"/>
              <a:gd fmla="*/ 195 h 208" name="T35"/>
              <a:gd fmla="*/ 13 w 139" name="T36"/>
              <a:gd fmla="*/ 208 h 208" name="T37"/>
              <a:gd fmla="*/ 127 w 139" name="T38"/>
              <a:gd fmla="*/ 208 h 208" name="T39"/>
              <a:gd fmla="*/ 139 w 139" name="T40"/>
              <a:gd fmla="*/ 195 h 208" name="T41"/>
              <a:gd fmla="*/ 139 w 139" name="T42"/>
              <a:gd fmla="*/ 13 h 208" name="T43"/>
              <a:gd fmla="*/ 127 w 139" name="T44"/>
              <a:gd fmla="*/ 0 h 208" name="T45"/>
              <a:gd fmla="*/ 13 w 139" name="T46"/>
              <a:gd fmla="*/ 0 h 20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08" w="139">
                <a:moveTo>
                  <a:pt x="14" y="21"/>
                </a:moveTo>
                <a:cubicBezTo>
                  <a:pt x="126" y="21"/>
                  <a:pt x="126" y="21"/>
                  <a:pt x="126" y="21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55" y="193"/>
                </a:moveTo>
                <a:cubicBezTo>
                  <a:pt x="83" y="193"/>
                  <a:pt x="83" y="193"/>
                  <a:pt x="83" y="193"/>
                </a:cubicBezTo>
                <a:cubicBezTo>
                  <a:pt x="83" y="203"/>
                  <a:pt x="83" y="203"/>
                  <a:pt x="83" y="203"/>
                </a:cubicBezTo>
                <a:cubicBezTo>
                  <a:pt x="55" y="203"/>
                  <a:pt x="55" y="203"/>
                  <a:pt x="55" y="203"/>
                </a:cubicBezTo>
                <a:cubicBezTo>
                  <a:pt x="55" y="193"/>
                  <a:pt x="55" y="193"/>
                  <a:pt x="55" y="193"/>
                </a:cubicBezTo>
                <a:close/>
                <a:moveTo>
                  <a:pt x="52" y="9"/>
                </a:moveTo>
                <a:cubicBezTo>
                  <a:pt x="90" y="9"/>
                  <a:pt x="90" y="9"/>
                  <a:pt x="90" y="9"/>
                </a:cubicBezTo>
                <a:cubicBezTo>
                  <a:pt x="90" y="14"/>
                  <a:pt x="90" y="14"/>
                  <a:pt x="90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9"/>
                  <a:pt x="52" y="9"/>
                  <a:pt x="52" y="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2"/>
                  <a:pt x="6" y="208"/>
                  <a:pt x="13" y="208"/>
                </a:cubicBezTo>
                <a:cubicBezTo>
                  <a:pt x="127" y="208"/>
                  <a:pt x="127" y="208"/>
                  <a:pt x="127" y="208"/>
                </a:cubicBezTo>
                <a:cubicBezTo>
                  <a:pt x="134" y="208"/>
                  <a:pt x="139" y="202"/>
                  <a:pt x="139" y="195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6"/>
                  <a:pt x="134" y="0"/>
                  <a:pt x="127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0" name="Freeform 381"/>
          <p:cNvSpPr>
            <a:spLocks noEditPoints="1"/>
          </p:cNvSpPr>
          <p:nvPr/>
        </p:nvSpPr>
        <p:spPr bwMode="auto">
          <a:xfrm>
            <a:off x="7618413" y="3278188"/>
            <a:ext cx="593725" cy="295275"/>
          </a:xfrm>
          <a:custGeom>
            <a:gdLst>
              <a:gd fmla="*/ 55 w 217" name="T0"/>
              <a:gd fmla="*/ 0 h 108" name="T1"/>
              <a:gd fmla="*/ 163 w 217" name="T2"/>
              <a:gd fmla="*/ 0 h 108" name="T3"/>
              <a:gd fmla="*/ 217 w 217" name="T4"/>
              <a:gd fmla="*/ 54 h 108" name="T5"/>
              <a:gd fmla="*/ 217 w 217" name="T6"/>
              <a:gd fmla="*/ 54 h 108" name="T7"/>
              <a:gd fmla="*/ 163 w 217" name="T8"/>
              <a:gd fmla="*/ 108 h 108" name="T9"/>
              <a:gd fmla="*/ 55 w 217" name="T10"/>
              <a:gd fmla="*/ 108 h 108" name="T11"/>
              <a:gd fmla="*/ 0 w 217" name="T12"/>
              <a:gd fmla="*/ 54 h 108" name="T13"/>
              <a:gd fmla="*/ 0 w 217" name="T14"/>
              <a:gd fmla="*/ 54 h 108" name="T15"/>
              <a:gd fmla="*/ 55 w 217" name="T16"/>
              <a:gd fmla="*/ 0 h 108" name="T17"/>
              <a:gd fmla="*/ 9 w 217" name="T18"/>
              <a:gd fmla="*/ 48 h 108" name="T19"/>
              <a:gd fmla="*/ 9 w 217" name="T20"/>
              <a:gd fmla="*/ 60 h 108" name="T21"/>
              <a:gd fmla="*/ 20 w 217" name="T22"/>
              <a:gd fmla="*/ 60 h 108" name="T23"/>
              <a:gd fmla="*/ 26 w 217" name="T24"/>
              <a:gd fmla="*/ 54 h 108" name="T25"/>
              <a:gd fmla="*/ 20 w 217" name="T26"/>
              <a:gd fmla="*/ 48 h 108" name="T27"/>
              <a:gd fmla="*/ 9 w 217" name="T28"/>
              <a:gd fmla="*/ 48 h 108" name="T29"/>
              <a:gd fmla="*/ 186 w 217" name="T30"/>
              <a:gd fmla="*/ 54 h 108" name="T31"/>
              <a:gd fmla="*/ 178 w 217" name="T32"/>
              <a:gd fmla="*/ 47 h 108" name="T33"/>
              <a:gd fmla="*/ 170 w 217" name="T34"/>
              <a:gd fmla="*/ 54 h 108" name="T35"/>
              <a:gd fmla="*/ 178 w 217" name="T36"/>
              <a:gd fmla="*/ 62 h 108" name="T37"/>
              <a:gd fmla="*/ 186 w 217" name="T38"/>
              <a:gd fmla="*/ 54 h 108" name="T39"/>
              <a:gd fmla="*/ 211 w 217" name="T40"/>
              <a:gd fmla="*/ 54 h 108" name="T41"/>
              <a:gd fmla="*/ 204 w 217" name="T42"/>
              <a:gd fmla="*/ 47 h 108" name="T43"/>
              <a:gd fmla="*/ 196 w 217" name="T44"/>
              <a:gd fmla="*/ 54 h 108" name="T45"/>
              <a:gd fmla="*/ 204 w 217" name="T46"/>
              <a:gd fmla="*/ 62 h 108" name="T47"/>
              <a:gd fmla="*/ 211 w 217" name="T48"/>
              <a:gd fmla="*/ 54 h 108" name="T49"/>
              <a:gd fmla="*/ 191 w 217" name="T50"/>
              <a:gd fmla="*/ 60 h 108" name="T51"/>
              <a:gd fmla="*/ 183 w 217" name="T52"/>
              <a:gd fmla="*/ 67 h 108" name="T53"/>
              <a:gd fmla="*/ 191 w 217" name="T54"/>
              <a:gd fmla="*/ 75 h 108" name="T55"/>
              <a:gd fmla="*/ 198 w 217" name="T56"/>
              <a:gd fmla="*/ 67 h 108" name="T57"/>
              <a:gd fmla="*/ 191 w 217" name="T58"/>
              <a:gd fmla="*/ 60 h 108" name="T59"/>
              <a:gd fmla="*/ 191 w 217" name="T60"/>
              <a:gd fmla="*/ 34 h 108" name="T61"/>
              <a:gd fmla="*/ 183 w 217" name="T62"/>
              <a:gd fmla="*/ 41 h 108" name="T63"/>
              <a:gd fmla="*/ 191 w 217" name="T64"/>
              <a:gd fmla="*/ 49 h 108" name="T65"/>
              <a:gd fmla="*/ 198 w 217" name="T66"/>
              <a:gd fmla="*/ 41 h 108" name="T67"/>
              <a:gd fmla="*/ 191 w 217" name="T68"/>
              <a:gd fmla="*/ 34 h 108" name="T69"/>
              <a:gd fmla="*/ 57 w 217" name="T70"/>
              <a:gd fmla="*/ 17 h 108" name="T71"/>
              <a:gd fmla="*/ 57 w 217" name="T72"/>
              <a:gd fmla="*/ 91 h 108" name="T73"/>
              <a:gd fmla="*/ 163 w 217" name="T74"/>
              <a:gd fmla="*/ 91 h 108" name="T75"/>
              <a:gd fmla="*/ 163 w 217" name="T76"/>
              <a:gd fmla="*/ 17 h 108" name="T77"/>
              <a:gd fmla="*/ 57 w 217" name="T78"/>
              <a:gd fmla="*/ 17 h 108" name="T79"/>
              <a:gd fmla="*/ 22 w 217" name="T80"/>
              <a:gd fmla="*/ 75 h 108" name="T81"/>
              <a:gd fmla="*/ 34 w 217" name="T82"/>
              <a:gd fmla="*/ 75 h 108" name="T83"/>
              <a:gd fmla="*/ 34 w 217" name="T84"/>
              <a:gd fmla="*/ 64 h 108" name="T85"/>
              <a:gd fmla="*/ 28 w 217" name="T86"/>
              <a:gd fmla="*/ 58 h 108" name="T87"/>
              <a:gd fmla="*/ 22 w 217" name="T88"/>
              <a:gd fmla="*/ 64 h 108" name="T89"/>
              <a:gd fmla="*/ 22 w 217" name="T90"/>
              <a:gd fmla="*/ 75 h 108" name="T91"/>
              <a:gd fmla="*/ 47 w 217" name="T92"/>
              <a:gd fmla="*/ 48 h 108" name="T93"/>
              <a:gd fmla="*/ 36 w 217" name="T94"/>
              <a:gd fmla="*/ 48 h 108" name="T95"/>
              <a:gd fmla="*/ 30 w 217" name="T96"/>
              <a:gd fmla="*/ 54 h 108" name="T97"/>
              <a:gd fmla="*/ 36 w 217" name="T98"/>
              <a:gd fmla="*/ 60 h 108" name="T99"/>
              <a:gd fmla="*/ 47 w 217" name="T100"/>
              <a:gd fmla="*/ 60 h 108" name="T101"/>
              <a:gd fmla="*/ 47 w 217" name="T102"/>
              <a:gd fmla="*/ 48 h 108" name="T103"/>
              <a:gd fmla="*/ 34 w 217" name="T104"/>
              <a:gd fmla="*/ 34 h 108" name="T105"/>
              <a:gd fmla="*/ 22 w 217" name="T106"/>
              <a:gd fmla="*/ 34 h 108" name="T107"/>
              <a:gd fmla="*/ 22 w 217" name="T108"/>
              <a:gd fmla="*/ 45 h 108" name="T109"/>
              <a:gd fmla="*/ 28 w 217" name="T110"/>
              <a:gd fmla="*/ 52 h 108" name="T111"/>
              <a:gd fmla="*/ 34 w 217" name="T112"/>
              <a:gd fmla="*/ 45 h 108" name="T113"/>
              <a:gd fmla="*/ 34 w 217" name="T114"/>
              <a:gd fmla="*/ 34 h 10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08" w="216">
                <a:moveTo>
                  <a:pt x="55" y="0"/>
                </a:moveTo>
                <a:cubicBezTo>
                  <a:pt x="163" y="0"/>
                  <a:pt x="163" y="0"/>
                  <a:pt x="163" y="0"/>
                </a:cubicBezTo>
                <a:cubicBezTo>
                  <a:pt x="193" y="0"/>
                  <a:pt x="217" y="24"/>
                  <a:pt x="217" y="5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17" y="84"/>
                  <a:pt x="193" y="108"/>
                  <a:pt x="163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25" y="108"/>
                  <a:pt x="0" y="8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5" y="0"/>
                  <a:pt x="55" y="0"/>
                </a:cubicBezTo>
                <a:close/>
                <a:moveTo>
                  <a:pt x="9" y="48"/>
                </a:moveTo>
                <a:cubicBezTo>
                  <a:pt x="9" y="60"/>
                  <a:pt x="9" y="60"/>
                  <a:pt x="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20" y="48"/>
                  <a:pt x="20" y="48"/>
                  <a:pt x="20" y="48"/>
                </a:cubicBezTo>
                <a:cubicBezTo>
                  <a:pt x="9" y="48"/>
                  <a:pt x="9" y="48"/>
                  <a:pt x="9" y="48"/>
                </a:cubicBezTo>
                <a:close/>
                <a:moveTo>
                  <a:pt x="186" y="54"/>
                </a:moveTo>
                <a:cubicBezTo>
                  <a:pt x="186" y="50"/>
                  <a:pt x="182" y="47"/>
                  <a:pt x="178" y="47"/>
                </a:cubicBezTo>
                <a:cubicBezTo>
                  <a:pt x="174" y="47"/>
                  <a:pt x="170" y="50"/>
                  <a:pt x="170" y="54"/>
                </a:cubicBezTo>
                <a:cubicBezTo>
                  <a:pt x="170" y="59"/>
                  <a:pt x="174" y="62"/>
                  <a:pt x="178" y="62"/>
                </a:cubicBezTo>
                <a:cubicBezTo>
                  <a:pt x="182" y="62"/>
                  <a:pt x="186" y="59"/>
                  <a:pt x="186" y="54"/>
                </a:cubicBezTo>
                <a:close/>
                <a:moveTo>
                  <a:pt x="211" y="54"/>
                </a:moveTo>
                <a:cubicBezTo>
                  <a:pt x="211" y="50"/>
                  <a:pt x="208" y="47"/>
                  <a:pt x="204" y="47"/>
                </a:cubicBezTo>
                <a:cubicBezTo>
                  <a:pt x="199" y="47"/>
                  <a:pt x="196" y="50"/>
                  <a:pt x="196" y="54"/>
                </a:cubicBezTo>
                <a:cubicBezTo>
                  <a:pt x="196" y="59"/>
                  <a:pt x="199" y="62"/>
                  <a:pt x="204" y="62"/>
                </a:cubicBezTo>
                <a:cubicBezTo>
                  <a:pt x="208" y="62"/>
                  <a:pt x="211" y="59"/>
                  <a:pt x="211" y="54"/>
                </a:cubicBezTo>
                <a:close/>
                <a:moveTo>
                  <a:pt x="191" y="60"/>
                </a:moveTo>
                <a:cubicBezTo>
                  <a:pt x="187" y="60"/>
                  <a:pt x="183" y="63"/>
                  <a:pt x="183" y="67"/>
                </a:cubicBezTo>
                <a:cubicBezTo>
                  <a:pt x="183" y="71"/>
                  <a:pt x="187" y="75"/>
                  <a:pt x="191" y="75"/>
                </a:cubicBezTo>
                <a:cubicBezTo>
                  <a:pt x="195" y="75"/>
                  <a:pt x="198" y="71"/>
                  <a:pt x="198" y="67"/>
                </a:cubicBezTo>
                <a:cubicBezTo>
                  <a:pt x="198" y="63"/>
                  <a:pt x="195" y="60"/>
                  <a:pt x="191" y="60"/>
                </a:cubicBezTo>
                <a:close/>
                <a:moveTo>
                  <a:pt x="191" y="34"/>
                </a:moveTo>
                <a:cubicBezTo>
                  <a:pt x="187" y="34"/>
                  <a:pt x="183" y="37"/>
                  <a:pt x="183" y="41"/>
                </a:cubicBezTo>
                <a:cubicBezTo>
                  <a:pt x="183" y="46"/>
                  <a:pt x="187" y="49"/>
                  <a:pt x="191" y="49"/>
                </a:cubicBezTo>
                <a:cubicBezTo>
                  <a:pt x="195" y="49"/>
                  <a:pt x="198" y="46"/>
                  <a:pt x="198" y="41"/>
                </a:cubicBezTo>
                <a:cubicBezTo>
                  <a:pt x="198" y="37"/>
                  <a:pt x="195" y="34"/>
                  <a:pt x="191" y="34"/>
                </a:cubicBezTo>
                <a:close/>
                <a:moveTo>
                  <a:pt x="57" y="17"/>
                </a:moveTo>
                <a:cubicBezTo>
                  <a:pt x="57" y="91"/>
                  <a:pt x="57" y="91"/>
                  <a:pt x="57" y="91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17"/>
                  <a:pt x="163" y="17"/>
                  <a:pt x="163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22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4" y="64"/>
                  <a:pt x="34" y="64"/>
                  <a:pt x="34" y="64"/>
                </a:cubicBezTo>
                <a:cubicBezTo>
                  <a:pt x="28" y="58"/>
                  <a:pt x="28" y="58"/>
                  <a:pt x="28" y="5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5"/>
                  <a:pt x="22" y="75"/>
                  <a:pt x="22" y="75"/>
                </a:cubicBezTo>
                <a:close/>
                <a:moveTo>
                  <a:pt x="47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0" y="54"/>
                  <a:pt x="30" y="54"/>
                  <a:pt x="30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48"/>
                  <a:pt x="47" y="48"/>
                  <a:pt x="47" y="48"/>
                </a:cubicBezTo>
                <a:close/>
                <a:moveTo>
                  <a:pt x="34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45"/>
                  <a:pt x="22" y="45"/>
                  <a:pt x="22" y="45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45"/>
                  <a:pt x="34" y="45"/>
                  <a:pt x="34" y="45"/>
                </a:cubicBezTo>
                <a:lnTo>
                  <a:pt x="34" y="3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" name="Freeform 382"/>
          <p:cNvSpPr>
            <a:spLocks noEditPoints="1"/>
          </p:cNvSpPr>
          <p:nvPr/>
        </p:nvSpPr>
        <p:spPr bwMode="auto">
          <a:xfrm>
            <a:off x="7724775" y="3871913"/>
            <a:ext cx="365125" cy="555625"/>
          </a:xfrm>
          <a:custGeom>
            <a:gdLst>
              <a:gd fmla="*/ 116 w 134" name="T0"/>
              <a:gd fmla="*/ 0 h 203" name="T1"/>
              <a:gd fmla="*/ 134 w 134" name="T2"/>
              <a:gd fmla="*/ 185 h 203" name="T3"/>
              <a:gd fmla="*/ 18 w 134" name="T4"/>
              <a:gd fmla="*/ 203 h 203" name="T5"/>
              <a:gd fmla="*/ 0 w 134" name="T6"/>
              <a:gd fmla="*/ 18 h 203" name="T7"/>
              <a:gd fmla="*/ 15 w 134" name="T8"/>
              <a:gd fmla="*/ 29 h 203" name="T9"/>
              <a:gd fmla="*/ 119 w 134" name="T10"/>
              <a:gd fmla="*/ 100 h 203" name="T11"/>
              <a:gd fmla="*/ 15 w 134" name="T12"/>
              <a:gd fmla="*/ 29 h 203" name="T13"/>
              <a:gd fmla="*/ 42 w 134" name="T14"/>
              <a:gd fmla="*/ 17 h 203" name="T15"/>
              <a:gd fmla="*/ 89 w 134" name="T16"/>
              <a:gd fmla="*/ 9 h 203" name="T17"/>
              <a:gd fmla="*/ 57 w 134" name="T18"/>
              <a:gd fmla="*/ 108 h 203" name="T19"/>
              <a:gd fmla="*/ 50 w 134" name="T20"/>
              <a:gd fmla="*/ 124 h 203" name="T21"/>
              <a:gd fmla="*/ 76 w 134" name="T22"/>
              <a:gd fmla="*/ 130 h 203" name="T23"/>
              <a:gd fmla="*/ 82 w 134" name="T24"/>
              <a:gd fmla="*/ 114 h 203" name="T25"/>
              <a:gd fmla="*/ 57 w 134" name="T26"/>
              <a:gd fmla="*/ 108 h 203" name="T27"/>
              <a:gd fmla="*/ 17 w 134" name="T28"/>
              <a:gd fmla="*/ 116 h 203" name="T29"/>
              <a:gd fmla="*/ 46 w 134" name="T30"/>
              <a:gd fmla="*/ 123 h 203" name="T31"/>
              <a:gd fmla="*/ 115 w 134" name="T32"/>
              <a:gd fmla="*/ 116 h 203" name="T33"/>
              <a:gd fmla="*/ 87 w 134" name="T34"/>
              <a:gd fmla="*/ 123 h 203" name="T35"/>
              <a:gd fmla="*/ 115 w 134" name="T36"/>
              <a:gd fmla="*/ 116 h 203" name="T37"/>
              <a:gd fmla="*/ 17 w 134" name="T38"/>
              <a:gd fmla="*/ 136 h 203" name="T39"/>
              <a:gd fmla="*/ 46 w 134" name="T40"/>
              <a:gd fmla="*/ 150 h 203" name="T41"/>
              <a:gd fmla="*/ 80 w 134" name="T42"/>
              <a:gd fmla="*/ 136 h 203" name="T43"/>
              <a:gd fmla="*/ 52 w 134" name="T44"/>
              <a:gd fmla="*/ 150 h 203" name="T45"/>
              <a:gd fmla="*/ 80 w 134" name="T46"/>
              <a:gd fmla="*/ 136 h 203" name="T47"/>
              <a:gd fmla="*/ 86 w 134" name="T48"/>
              <a:gd fmla="*/ 136 h 203" name="T49"/>
              <a:gd fmla="*/ 115 w 134" name="T50"/>
              <a:gd fmla="*/ 150 h 203" name="T51"/>
              <a:gd fmla="*/ 46 w 134" name="T52"/>
              <a:gd fmla="*/ 154 h 203" name="T53"/>
              <a:gd fmla="*/ 17 w 134" name="T54"/>
              <a:gd fmla="*/ 167 h 203" name="T55"/>
              <a:gd fmla="*/ 46 w 134" name="T56"/>
              <a:gd fmla="*/ 154 h 203" name="T57"/>
              <a:gd fmla="*/ 52 w 134" name="T58"/>
              <a:gd fmla="*/ 154 h 203" name="T59"/>
              <a:gd fmla="*/ 80 w 134" name="T60"/>
              <a:gd fmla="*/ 167 h 203" name="T61"/>
              <a:gd fmla="*/ 115 w 134" name="T62"/>
              <a:gd fmla="*/ 154 h 203" name="T63"/>
              <a:gd fmla="*/ 86 w 134" name="T64"/>
              <a:gd fmla="*/ 167 h 203" name="T65"/>
              <a:gd fmla="*/ 115 w 134" name="T66"/>
              <a:gd fmla="*/ 154 h 203" name="T67"/>
              <a:gd fmla="*/ 17 w 134" name="T68"/>
              <a:gd fmla="*/ 173 h 203" name="T69"/>
              <a:gd fmla="*/ 46 w 134" name="T70"/>
              <a:gd fmla="*/ 186 h 203" name="T71"/>
              <a:gd fmla="*/ 80 w 134" name="T72"/>
              <a:gd fmla="*/ 173 h 203" name="T73"/>
              <a:gd fmla="*/ 52 w 134" name="T74"/>
              <a:gd fmla="*/ 186 h 203" name="T75"/>
              <a:gd fmla="*/ 80 w 134" name="T76"/>
              <a:gd fmla="*/ 173 h 203" name="T77"/>
              <a:gd fmla="*/ 86 w 134" name="T78"/>
              <a:gd fmla="*/ 173 h 203" name="T79"/>
              <a:gd fmla="*/ 115 w 134" name="T80"/>
              <a:gd fmla="*/ 186 h 203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03" w="134">
                <a:moveTo>
                  <a:pt x="18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26" y="0"/>
                  <a:pt x="134" y="8"/>
                  <a:pt x="134" y="18"/>
                </a:cubicBezTo>
                <a:cubicBezTo>
                  <a:pt x="134" y="185"/>
                  <a:pt x="134" y="185"/>
                  <a:pt x="134" y="185"/>
                </a:cubicBezTo>
                <a:cubicBezTo>
                  <a:pt x="134" y="195"/>
                  <a:pt x="126" y="203"/>
                  <a:pt x="116" y="203"/>
                </a:cubicBezTo>
                <a:cubicBezTo>
                  <a:pt x="18" y="203"/>
                  <a:pt x="18" y="203"/>
                  <a:pt x="18" y="203"/>
                </a:cubicBezTo>
                <a:cubicBezTo>
                  <a:pt x="8" y="203"/>
                  <a:pt x="0" y="195"/>
                  <a:pt x="0" y="18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  <a:moveTo>
                  <a:pt x="15" y="29"/>
                </a:moveTo>
                <a:cubicBezTo>
                  <a:pt x="15" y="100"/>
                  <a:pt x="15" y="100"/>
                  <a:pt x="15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5" y="29"/>
                  <a:pt x="15" y="29"/>
                  <a:pt x="15" y="29"/>
                </a:cubicBezTo>
                <a:close/>
                <a:moveTo>
                  <a:pt x="42" y="9"/>
                </a:moveTo>
                <a:cubicBezTo>
                  <a:pt x="42" y="17"/>
                  <a:pt x="42" y="17"/>
                  <a:pt x="42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9"/>
                  <a:pt x="89" y="9"/>
                  <a:pt x="89" y="9"/>
                </a:cubicBezTo>
                <a:cubicBezTo>
                  <a:pt x="42" y="9"/>
                  <a:pt x="42" y="9"/>
                  <a:pt x="42" y="9"/>
                </a:cubicBezTo>
                <a:close/>
                <a:moveTo>
                  <a:pt x="57" y="108"/>
                </a:moveTo>
                <a:cubicBezTo>
                  <a:pt x="53" y="108"/>
                  <a:pt x="50" y="111"/>
                  <a:pt x="50" y="114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8"/>
                  <a:pt x="53" y="130"/>
                  <a:pt x="57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79" y="130"/>
                  <a:pt x="82" y="128"/>
                  <a:pt x="82" y="12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11"/>
                  <a:pt x="79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lose/>
                <a:moveTo>
                  <a:pt x="46" y="116"/>
                </a:moveTo>
                <a:cubicBezTo>
                  <a:pt x="17" y="116"/>
                  <a:pt x="17" y="116"/>
                  <a:pt x="17" y="116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16"/>
                  <a:pt x="46" y="116"/>
                  <a:pt x="46" y="116"/>
                </a:cubicBezTo>
                <a:close/>
                <a:moveTo>
                  <a:pt x="115" y="116"/>
                </a:moveTo>
                <a:cubicBezTo>
                  <a:pt x="87" y="116"/>
                  <a:pt x="87" y="116"/>
                  <a:pt x="87" y="116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16"/>
                  <a:pt x="115" y="116"/>
                  <a:pt x="115" y="116"/>
                </a:cubicBezTo>
                <a:close/>
                <a:moveTo>
                  <a:pt x="46" y="136"/>
                </a:moveTo>
                <a:cubicBezTo>
                  <a:pt x="17" y="136"/>
                  <a:pt x="17" y="136"/>
                  <a:pt x="17" y="136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6"/>
                  <a:pt x="46" y="136"/>
                  <a:pt x="46" y="136"/>
                </a:cubicBezTo>
                <a:close/>
                <a:moveTo>
                  <a:pt x="80" y="136"/>
                </a:moveTo>
                <a:cubicBezTo>
                  <a:pt x="52" y="136"/>
                  <a:pt x="52" y="136"/>
                  <a:pt x="52" y="136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36"/>
                  <a:pt x="80" y="136"/>
                  <a:pt x="80" y="136"/>
                </a:cubicBezTo>
                <a:close/>
                <a:moveTo>
                  <a:pt x="115" y="136"/>
                </a:moveTo>
                <a:cubicBezTo>
                  <a:pt x="86" y="136"/>
                  <a:pt x="86" y="136"/>
                  <a:pt x="86" y="136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36"/>
                  <a:pt x="115" y="136"/>
                  <a:pt x="115" y="136"/>
                </a:cubicBezTo>
                <a:close/>
                <a:moveTo>
                  <a:pt x="46" y="154"/>
                </a:moveTo>
                <a:cubicBezTo>
                  <a:pt x="17" y="154"/>
                  <a:pt x="17" y="154"/>
                  <a:pt x="17" y="154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6" y="154"/>
                  <a:pt x="46" y="154"/>
                  <a:pt x="46" y="154"/>
                </a:cubicBezTo>
                <a:close/>
                <a:moveTo>
                  <a:pt x="80" y="154"/>
                </a:moveTo>
                <a:cubicBezTo>
                  <a:pt x="52" y="154"/>
                  <a:pt x="52" y="154"/>
                  <a:pt x="52" y="154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54"/>
                  <a:pt x="80" y="154"/>
                  <a:pt x="80" y="154"/>
                </a:cubicBezTo>
                <a:close/>
                <a:moveTo>
                  <a:pt x="115" y="154"/>
                </a:moveTo>
                <a:cubicBezTo>
                  <a:pt x="86" y="154"/>
                  <a:pt x="86" y="154"/>
                  <a:pt x="86" y="154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115" y="167"/>
                  <a:pt x="115" y="167"/>
                  <a:pt x="115" y="167"/>
                </a:cubicBezTo>
                <a:cubicBezTo>
                  <a:pt x="115" y="154"/>
                  <a:pt x="115" y="154"/>
                  <a:pt x="115" y="154"/>
                </a:cubicBezTo>
                <a:close/>
                <a:moveTo>
                  <a:pt x="46" y="173"/>
                </a:moveTo>
                <a:cubicBezTo>
                  <a:pt x="17" y="173"/>
                  <a:pt x="17" y="173"/>
                  <a:pt x="17" y="173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6" y="173"/>
                  <a:pt x="46" y="173"/>
                  <a:pt x="46" y="173"/>
                </a:cubicBezTo>
                <a:close/>
                <a:moveTo>
                  <a:pt x="80" y="173"/>
                </a:moveTo>
                <a:cubicBezTo>
                  <a:pt x="52" y="173"/>
                  <a:pt x="52" y="173"/>
                  <a:pt x="52" y="173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73"/>
                  <a:pt x="80" y="173"/>
                  <a:pt x="80" y="173"/>
                </a:cubicBezTo>
                <a:close/>
                <a:moveTo>
                  <a:pt x="115" y="173"/>
                </a:moveTo>
                <a:cubicBezTo>
                  <a:pt x="86" y="173"/>
                  <a:pt x="86" y="173"/>
                  <a:pt x="86" y="173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5" y="186"/>
                  <a:pt x="115" y="186"/>
                  <a:pt x="115" y="186"/>
                </a:cubicBezTo>
                <a:lnTo>
                  <a:pt x="115" y="17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2" name="Freeform 383"/>
          <p:cNvSpPr>
            <a:spLocks noEditPoints="1"/>
          </p:cNvSpPr>
          <p:nvPr/>
        </p:nvSpPr>
        <p:spPr bwMode="auto">
          <a:xfrm>
            <a:off x="6145213" y="3198813"/>
            <a:ext cx="533400" cy="479425"/>
          </a:xfrm>
          <a:custGeom>
            <a:gdLst>
              <a:gd fmla="*/ 0 w 383" name="T0"/>
              <a:gd fmla="*/ 0 h 344" name="T1"/>
              <a:gd fmla="*/ 383 w 383" name="T2"/>
              <a:gd fmla="*/ 0 h 344" name="T3"/>
              <a:gd fmla="*/ 383 w 383" name="T4"/>
              <a:gd fmla="*/ 252 h 344" name="T5"/>
              <a:gd fmla="*/ 269 w 383" name="T6"/>
              <a:gd fmla="*/ 283 h 344" name="T7"/>
              <a:gd fmla="*/ 269 w 383" name="T8"/>
              <a:gd fmla="*/ 313 h 344" name="T9"/>
              <a:gd fmla="*/ 316 w 383" name="T10"/>
              <a:gd fmla="*/ 313 h 344" name="T11"/>
              <a:gd fmla="*/ 316 w 383" name="T12"/>
              <a:gd fmla="*/ 344 h 344" name="T13"/>
              <a:gd fmla="*/ 69 w 383" name="T14"/>
              <a:gd fmla="*/ 344 h 344" name="T15"/>
              <a:gd fmla="*/ 69 w 383" name="T16"/>
              <a:gd fmla="*/ 313 h 344" name="T17"/>
              <a:gd fmla="*/ 124 w 383" name="T18"/>
              <a:gd fmla="*/ 313 h 344" name="T19"/>
              <a:gd fmla="*/ 124 w 383" name="T20"/>
              <a:gd fmla="*/ 287 h 344" name="T21"/>
              <a:gd fmla="*/ 0 w 383" name="T22"/>
              <a:gd fmla="*/ 252 h 344" name="T23"/>
              <a:gd fmla="*/ 0 w 383" name="T24"/>
              <a:gd fmla="*/ 0 h 344" name="T25"/>
              <a:gd fmla="*/ 0 w 383" name="T26"/>
              <a:gd fmla="*/ 0 h 344" name="T27"/>
              <a:gd fmla="*/ 43 w 383" name="T28"/>
              <a:gd fmla="*/ 42 h 344" name="T29"/>
              <a:gd fmla="*/ 43 w 383" name="T30"/>
              <a:gd fmla="*/ 220 h 344" name="T31"/>
              <a:gd fmla="*/ 342 w 383" name="T32"/>
              <a:gd fmla="*/ 220 h 344" name="T33"/>
              <a:gd fmla="*/ 342 w 383" name="T34"/>
              <a:gd fmla="*/ 42 h 344" name="T35"/>
              <a:gd fmla="*/ 43 w 383" name="T36"/>
              <a:gd fmla="*/ 42 h 34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44" w="383">
                <a:moveTo>
                  <a:pt x="0" y="0"/>
                </a:moveTo>
                <a:lnTo>
                  <a:pt x="383" y="0"/>
                </a:lnTo>
                <a:lnTo>
                  <a:pt x="383" y="252"/>
                </a:lnTo>
                <a:lnTo>
                  <a:pt x="269" y="283"/>
                </a:lnTo>
                <a:lnTo>
                  <a:pt x="269" y="313"/>
                </a:lnTo>
                <a:lnTo>
                  <a:pt x="316" y="313"/>
                </a:lnTo>
                <a:lnTo>
                  <a:pt x="316" y="344"/>
                </a:lnTo>
                <a:lnTo>
                  <a:pt x="69" y="344"/>
                </a:lnTo>
                <a:lnTo>
                  <a:pt x="69" y="313"/>
                </a:lnTo>
                <a:lnTo>
                  <a:pt x="124" y="313"/>
                </a:lnTo>
                <a:lnTo>
                  <a:pt x="124" y="287"/>
                </a:lnTo>
                <a:lnTo>
                  <a:pt x="0" y="25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3" y="42"/>
                </a:moveTo>
                <a:lnTo>
                  <a:pt x="43" y="220"/>
                </a:lnTo>
                <a:lnTo>
                  <a:pt x="342" y="220"/>
                </a:lnTo>
                <a:lnTo>
                  <a:pt x="342" y="42"/>
                </a:lnTo>
                <a:lnTo>
                  <a:pt x="43" y="42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3" name="Freeform 384"/>
          <p:cNvSpPr>
            <a:spLocks noEditPoints="1"/>
          </p:cNvSpPr>
          <p:nvPr/>
        </p:nvSpPr>
        <p:spPr bwMode="auto">
          <a:xfrm>
            <a:off x="6113463" y="5413375"/>
            <a:ext cx="592137" cy="434975"/>
          </a:xfrm>
          <a:custGeom>
            <a:gdLst>
              <a:gd fmla="*/ 110 w 425" name="T0"/>
              <a:gd fmla="*/ 63 h 312" name="T1"/>
              <a:gd fmla="*/ 97 w 425" name="T2"/>
              <a:gd fmla="*/ 76 h 312" name="T3"/>
              <a:gd fmla="*/ 97 w 425" name="T4"/>
              <a:gd fmla="*/ 261 h 312" name="T5"/>
              <a:gd fmla="*/ 411 w 425" name="T6"/>
              <a:gd fmla="*/ 261 h 312" name="T7"/>
              <a:gd fmla="*/ 425 w 425" name="T8"/>
              <a:gd fmla="*/ 247 h 312" name="T9"/>
              <a:gd fmla="*/ 425 w 425" name="T10"/>
              <a:gd fmla="*/ 63 h 312" name="T11"/>
              <a:gd fmla="*/ 411 w 425" name="T12"/>
              <a:gd fmla="*/ 63 h 312" name="T13"/>
              <a:gd fmla="*/ 0 w 425" name="T14"/>
              <a:gd fmla="*/ 312 h 312" name="T15"/>
              <a:gd fmla="*/ 144 w 425" name="T16"/>
              <a:gd fmla="*/ 0 h 312" name="T17"/>
              <a:gd fmla="*/ 103 w 425" name="T18"/>
              <a:gd fmla="*/ 43 h 312" name="T19"/>
              <a:gd fmla="*/ 20 w 425" name="T20"/>
              <a:gd fmla="*/ 43 h 312" name="T21"/>
              <a:gd fmla="*/ 12 w 425" name="T22"/>
              <a:gd fmla="*/ 49 h 312" name="T23"/>
              <a:gd fmla="*/ 12 w 425" name="T24"/>
              <a:gd fmla="*/ 94 h 312" name="T25"/>
              <a:gd fmla="*/ 77 w 425" name="T26"/>
              <a:gd fmla="*/ 94 h 312" name="T27"/>
              <a:gd fmla="*/ 20 w 425" name="T28"/>
              <a:gd fmla="*/ 106 h 312" name="T29"/>
              <a:gd fmla="*/ 12 w 425" name="T30"/>
              <a:gd fmla="*/ 112 h 312" name="T31"/>
              <a:gd fmla="*/ 12 w 425" name="T32"/>
              <a:gd fmla="*/ 157 h 312" name="T33"/>
              <a:gd fmla="*/ 77 w 425" name="T34"/>
              <a:gd fmla="*/ 157 h 312" name="T35"/>
              <a:gd fmla="*/ 144 w 425" name="T36"/>
              <a:gd fmla="*/ 283 h 312" name="T37"/>
              <a:gd fmla="*/ 144 w 425" name="T38"/>
              <a:gd fmla="*/ 312 h 312" name="T39"/>
              <a:gd fmla="*/ 14 w 425" name="T40"/>
              <a:gd fmla="*/ 177 h 312" name="T41"/>
              <a:gd fmla="*/ 42 w 425" name="T42"/>
              <a:gd fmla="*/ 190 h 312" name="T43"/>
              <a:gd fmla="*/ 42 w 425" name="T44"/>
              <a:gd fmla="*/ 177 h 312" name="T45"/>
              <a:gd fmla="*/ 14 w 425" name="T46"/>
              <a:gd fmla="*/ 200 h 312" name="T47"/>
              <a:gd fmla="*/ 42 w 425" name="T48"/>
              <a:gd fmla="*/ 216 h 312" name="T49"/>
              <a:gd fmla="*/ 42 w 425" name="T50"/>
              <a:gd fmla="*/ 200 h 312" name="T51"/>
              <a:gd fmla="*/ 26 w 425" name="T52"/>
              <a:gd fmla="*/ 57 h 312" name="T53"/>
              <a:gd fmla="*/ 77 w 425" name="T54"/>
              <a:gd fmla="*/ 82 h 312" name="T55"/>
              <a:gd fmla="*/ 77 w 425" name="T56"/>
              <a:gd fmla="*/ 57 h 312" name="T57"/>
              <a:gd fmla="*/ 26 w 425" name="T58"/>
              <a:gd fmla="*/ 120 h 312" name="T59"/>
              <a:gd fmla="*/ 77 w 425" name="T60"/>
              <a:gd fmla="*/ 145 h 312" name="T61"/>
              <a:gd fmla="*/ 77 w 425" name="T62"/>
              <a:gd fmla="*/ 120 h 312" name="T63"/>
              <a:gd fmla="*/ 315 w 425" name="T64"/>
              <a:gd fmla="*/ 296 h 312" name="T65"/>
              <a:gd fmla="*/ 209 w 425" name="T66"/>
              <a:gd fmla="*/ 271 h 312" name="T67"/>
              <a:gd fmla="*/ 189 w 425" name="T68"/>
              <a:gd fmla="*/ 296 h 312" name="T69"/>
              <a:gd fmla="*/ 338 w 425" name="T70"/>
              <a:gd fmla="*/ 312 h 312" name="T71"/>
              <a:gd fmla="*/ 338 w 425" name="T72"/>
              <a:gd fmla="*/ 296 h 312" name="T73"/>
              <a:gd fmla="*/ 387 w 425" name="T74"/>
              <a:gd fmla="*/ 98 h 312" name="T75"/>
              <a:gd fmla="*/ 134 w 425" name="T76"/>
              <a:gd fmla="*/ 228 h 312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12" w="425">
                <a:moveTo>
                  <a:pt x="411" y="63"/>
                </a:moveTo>
                <a:lnTo>
                  <a:pt x="110" y="63"/>
                </a:lnTo>
                <a:lnTo>
                  <a:pt x="97" y="63"/>
                </a:lnTo>
                <a:lnTo>
                  <a:pt x="97" y="76"/>
                </a:lnTo>
                <a:lnTo>
                  <a:pt x="97" y="247"/>
                </a:lnTo>
                <a:lnTo>
                  <a:pt x="97" y="261"/>
                </a:lnTo>
                <a:lnTo>
                  <a:pt x="110" y="261"/>
                </a:lnTo>
                <a:lnTo>
                  <a:pt x="411" y="261"/>
                </a:lnTo>
                <a:lnTo>
                  <a:pt x="425" y="261"/>
                </a:lnTo>
                <a:lnTo>
                  <a:pt x="425" y="247"/>
                </a:lnTo>
                <a:lnTo>
                  <a:pt x="425" y="76"/>
                </a:lnTo>
                <a:lnTo>
                  <a:pt x="425" y="63"/>
                </a:lnTo>
                <a:lnTo>
                  <a:pt x="411" y="63"/>
                </a:lnTo>
                <a:lnTo>
                  <a:pt x="411" y="63"/>
                </a:lnTo>
                <a:close/>
                <a:moveTo>
                  <a:pt x="144" y="312"/>
                </a:moveTo>
                <a:lnTo>
                  <a:pt x="0" y="312"/>
                </a:lnTo>
                <a:lnTo>
                  <a:pt x="0" y="0"/>
                </a:lnTo>
                <a:lnTo>
                  <a:pt x="144" y="0"/>
                </a:lnTo>
                <a:lnTo>
                  <a:pt x="144" y="43"/>
                </a:lnTo>
                <a:lnTo>
                  <a:pt x="103" y="43"/>
                </a:lnTo>
                <a:lnTo>
                  <a:pt x="77" y="43"/>
                </a:lnTo>
                <a:lnTo>
                  <a:pt x="20" y="43"/>
                </a:lnTo>
                <a:lnTo>
                  <a:pt x="12" y="43"/>
                </a:lnTo>
                <a:lnTo>
                  <a:pt x="12" y="49"/>
                </a:lnTo>
                <a:lnTo>
                  <a:pt x="12" y="88"/>
                </a:lnTo>
                <a:lnTo>
                  <a:pt x="12" y="94"/>
                </a:lnTo>
                <a:lnTo>
                  <a:pt x="20" y="94"/>
                </a:lnTo>
                <a:lnTo>
                  <a:pt x="77" y="94"/>
                </a:lnTo>
                <a:lnTo>
                  <a:pt x="77" y="106"/>
                </a:lnTo>
                <a:lnTo>
                  <a:pt x="20" y="106"/>
                </a:lnTo>
                <a:lnTo>
                  <a:pt x="12" y="106"/>
                </a:lnTo>
                <a:lnTo>
                  <a:pt x="12" y="112"/>
                </a:lnTo>
                <a:lnTo>
                  <a:pt x="12" y="151"/>
                </a:lnTo>
                <a:lnTo>
                  <a:pt x="12" y="157"/>
                </a:lnTo>
                <a:lnTo>
                  <a:pt x="20" y="157"/>
                </a:lnTo>
                <a:lnTo>
                  <a:pt x="77" y="157"/>
                </a:lnTo>
                <a:lnTo>
                  <a:pt x="77" y="283"/>
                </a:lnTo>
                <a:lnTo>
                  <a:pt x="144" y="283"/>
                </a:lnTo>
                <a:lnTo>
                  <a:pt x="144" y="312"/>
                </a:lnTo>
                <a:lnTo>
                  <a:pt x="144" y="312"/>
                </a:lnTo>
                <a:close/>
                <a:moveTo>
                  <a:pt x="42" y="177"/>
                </a:moveTo>
                <a:lnTo>
                  <a:pt x="14" y="177"/>
                </a:lnTo>
                <a:lnTo>
                  <a:pt x="14" y="190"/>
                </a:lnTo>
                <a:lnTo>
                  <a:pt x="42" y="190"/>
                </a:lnTo>
                <a:lnTo>
                  <a:pt x="42" y="177"/>
                </a:lnTo>
                <a:lnTo>
                  <a:pt x="42" y="177"/>
                </a:lnTo>
                <a:close/>
                <a:moveTo>
                  <a:pt x="42" y="200"/>
                </a:moveTo>
                <a:lnTo>
                  <a:pt x="14" y="200"/>
                </a:lnTo>
                <a:lnTo>
                  <a:pt x="14" y="216"/>
                </a:lnTo>
                <a:lnTo>
                  <a:pt x="42" y="216"/>
                </a:lnTo>
                <a:lnTo>
                  <a:pt x="42" y="200"/>
                </a:lnTo>
                <a:lnTo>
                  <a:pt x="42" y="200"/>
                </a:lnTo>
                <a:close/>
                <a:moveTo>
                  <a:pt x="77" y="57"/>
                </a:moveTo>
                <a:lnTo>
                  <a:pt x="26" y="57"/>
                </a:lnTo>
                <a:lnTo>
                  <a:pt x="26" y="82"/>
                </a:lnTo>
                <a:lnTo>
                  <a:pt x="77" y="82"/>
                </a:lnTo>
                <a:lnTo>
                  <a:pt x="77" y="57"/>
                </a:lnTo>
                <a:lnTo>
                  <a:pt x="77" y="57"/>
                </a:lnTo>
                <a:close/>
                <a:moveTo>
                  <a:pt x="77" y="120"/>
                </a:moveTo>
                <a:lnTo>
                  <a:pt x="26" y="120"/>
                </a:lnTo>
                <a:lnTo>
                  <a:pt x="26" y="145"/>
                </a:lnTo>
                <a:lnTo>
                  <a:pt x="77" y="145"/>
                </a:lnTo>
                <a:lnTo>
                  <a:pt x="77" y="120"/>
                </a:lnTo>
                <a:lnTo>
                  <a:pt x="77" y="120"/>
                </a:lnTo>
                <a:close/>
                <a:moveTo>
                  <a:pt x="338" y="296"/>
                </a:moveTo>
                <a:lnTo>
                  <a:pt x="315" y="296"/>
                </a:lnTo>
                <a:lnTo>
                  <a:pt x="315" y="271"/>
                </a:lnTo>
                <a:lnTo>
                  <a:pt x="209" y="271"/>
                </a:lnTo>
                <a:lnTo>
                  <a:pt x="209" y="296"/>
                </a:lnTo>
                <a:lnTo>
                  <a:pt x="189" y="296"/>
                </a:lnTo>
                <a:lnTo>
                  <a:pt x="189" y="312"/>
                </a:lnTo>
                <a:lnTo>
                  <a:pt x="338" y="312"/>
                </a:lnTo>
                <a:lnTo>
                  <a:pt x="338" y="296"/>
                </a:lnTo>
                <a:lnTo>
                  <a:pt x="338" y="296"/>
                </a:lnTo>
                <a:close/>
                <a:moveTo>
                  <a:pt x="134" y="98"/>
                </a:moveTo>
                <a:lnTo>
                  <a:pt x="387" y="98"/>
                </a:lnTo>
                <a:lnTo>
                  <a:pt x="387" y="228"/>
                </a:lnTo>
                <a:lnTo>
                  <a:pt x="134" y="228"/>
                </a:lnTo>
                <a:lnTo>
                  <a:pt x="134" y="9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4" name="Freeform 385"/>
          <p:cNvSpPr>
            <a:spLocks noEditPoints="1"/>
          </p:cNvSpPr>
          <p:nvPr/>
        </p:nvSpPr>
        <p:spPr bwMode="auto">
          <a:xfrm>
            <a:off x="6916738" y="3217863"/>
            <a:ext cx="495300" cy="446087"/>
          </a:xfrm>
          <a:custGeom>
            <a:gdLst>
              <a:gd fmla="*/ 180 w 181" name="T0"/>
              <a:gd fmla="*/ 149 h 163" name="T1"/>
              <a:gd fmla="*/ 14 w 181" name="T2"/>
              <a:gd fmla="*/ 163 h 163" name="T3"/>
              <a:gd fmla="*/ 1 w 181" name="T4"/>
              <a:gd fmla="*/ 122 h 163" name="T5"/>
              <a:gd fmla="*/ 15 w 181" name="T6"/>
              <a:gd fmla="*/ 133 h 163" name="T7"/>
              <a:gd fmla="*/ 34 w 181" name="T8"/>
              <a:gd fmla="*/ 122 h 163" name="T9"/>
              <a:gd fmla="*/ 42 w 181" name="T10"/>
              <a:gd fmla="*/ 133 h 163" name="T11"/>
              <a:gd fmla="*/ 61 w 181" name="T12"/>
              <a:gd fmla="*/ 122 h 163" name="T13"/>
              <a:gd fmla="*/ 70 w 181" name="T14"/>
              <a:gd fmla="*/ 133 h 163" name="T15"/>
              <a:gd fmla="*/ 89 w 181" name="T16"/>
              <a:gd fmla="*/ 122 h 163" name="T17"/>
              <a:gd fmla="*/ 98 w 181" name="T18"/>
              <a:gd fmla="*/ 133 h 163" name="T19"/>
              <a:gd fmla="*/ 116 w 181" name="T20"/>
              <a:gd fmla="*/ 122 h 163" name="T21"/>
              <a:gd fmla="*/ 124 w 181" name="T22"/>
              <a:gd fmla="*/ 133 h 163" name="T23"/>
              <a:gd fmla="*/ 142 w 181" name="T24"/>
              <a:gd fmla="*/ 122 h 163" name="T25"/>
              <a:gd fmla="*/ 151 w 181" name="T26"/>
              <a:gd fmla="*/ 133 h 163" name="T27"/>
              <a:gd fmla="*/ 170 w 181" name="T28"/>
              <a:gd fmla="*/ 122 h 163" name="T29"/>
              <a:gd fmla="*/ 0 w 181" name="T30"/>
              <a:gd fmla="*/ 0 h 163" name="T31"/>
              <a:gd fmla="*/ 181 w 181" name="T32"/>
              <a:gd fmla="*/ 114 h 163" name="T33"/>
              <a:gd fmla="*/ 0 w 181" name="T34"/>
              <a:gd fmla="*/ 0 h 163" name="T35"/>
              <a:gd fmla="*/ 169 w 181" name="T36"/>
              <a:gd fmla="*/ 75 h 163" name="T37"/>
              <a:gd fmla="*/ 174 w 181" name="T38"/>
              <a:gd fmla="*/ 40 h 163" name="T39"/>
              <a:gd fmla="*/ 11 w 181" name="T40"/>
              <a:gd fmla="*/ 72 h 163" name="T41"/>
              <a:gd fmla="*/ 18 w 181" name="T42"/>
              <a:gd fmla="*/ 89 h 163" name="T43"/>
              <a:gd fmla="*/ 11 w 181" name="T44"/>
              <a:gd fmla="*/ 72 h 163" name="T45"/>
              <a:gd fmla="*/ 6 w 181" name="T46"/>
              <a:gd fmla="*/ 66 h 163" name="T47"/>
              <a:gd fmla="*/ 24 w 181" name="T48"/>
              <a:gd fmla="*/ 49 h 163" name="T49"/>
              <a:gd fmla="*/ 11 w 181" name="T50"/>
              <a:gd fmla="*/ 28 h 163" name="T51"/>
              <a:gd fmla="*/ 18 w 181" name="T52"/>
              <a:gd fmla="*/ 46 h 163" name="T53"/>
              <a:gd fmla="*/ 11 w 181" name="T54"/>
              <a:gd fmla="*/ 28 h 163" name="T55"/>
              <a:gd fmla="*/ 29 w 181" name="T56"/>
              <a:gd fmla="*/ 103 h 163" name="T57"/>
              <a:gd fmla="*/ 164 w 181" name="T58"/>
              <a:gd fmla="*/ 10 h 163" name="T59"/>
              <a:gd fmla="*/ 151 w 181" name="T60"/>
              <a:gd fmla="*/ 138 h 163" name="T61"/>
              <a:gd fmla="*/ 170 w 181" name="T62"/>
              <a:gd fmla="*/ 150 h 163" name="T63"/>
              <a:gd fmla="*/ 151 w 181" name="T64"/>
              <a:gd fmla="*/ 138 h 163" name="T65"/>
              <a:gd fmla="*/ 42 w 181" name="T66"/>
              <a:gd fmla="*/ 150 h 163" name="T67"/>
              <a:gd fmla="*/ 142 w 181" name="T68"/>
              <a:gd fmla="*/ 138 h 163" name="T69"/>
              <a:gd fmla="*/ 15 w 181" name="T70"/>
              <a:gd fmla="*/ 138 h 163" name="T71"/>
              <a:gd fmla="*/ 34 w 181" name="T72"/>
              <a:gd fmla="*/ 150 h 163" name="T73"/>
              <a:gd fmla="*/ 15 w 181" name="T74"/>
              <a:gd fmla="*/ 138 h 16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63" w="181">
                <a:moveTo>
                  <a:pt x="180" y="122"/>
                </a:moveTo>
                <a:cubicBezTo>
                  <a:pt x="180" y="149"/>
                  <a:pt x="180" y="149"/>
                  <a:pt x="180" y="149"/>
                </a:cubicBezTo>
                <a:cubicBezTo>
                  <a:pt x="180" y="157"/>
                  <a:pt x="174" y="163"/>
                  <a:pt x="167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7" y="163"/>
                  <a:pt x="1" y="157"/>
                  <a:pt x="1" y="149"/>
                </a:cubicBezTo>
                <a:cubicBezTo>
                  <a:pt x="1" y="122"/>
                  <a:pt x="1" y="122"/>
                  <a:pt x="1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24" y="122"/>
                  <a:pt x="124" y="122"/>
                  <a:pt x="124" y="122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70" y="133"/>
                  <a:pt x="170" y="133"/>
                  <a:pt x="170" y="133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80" y="122"/>
                  <a:pt x="180" y="122"/>
                  <a:pt x="180" y="122"/>
                </a:cubicBezTo>
                <a:close/>
                <a:moveTo>
                  <a:pt x="0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69" y="40"/>
                </a:moveTo>
                <a:cubicBezTo>
                  <a:pt x="169" y="75"/>
                  <a:pt x="169" y="75"/>
                  <a:pt x="169" y="75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69" y="40"/>
                  <a:pt x="169" y="40"/>
                  <a:pt x="169" y="40"/>
                </a:cubicBezTo>
                <a:close/>
                <a:moveTo>
                  <a:pt x="11" y="72"/>
                </a:moveTo>
                <a:cubicBezTo>
                  <a:pt x="11" y="89"/>
                  <a:pt x="11" y="89"/>
                  <a:pt x="11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72"/>
                  <a:pt x="18" y="72"/>
                  <a:pt x="18" y="72"/>
                </a:cubicBezTo>
                <a:cubicBezTo>
                  <a:pt x="11" y="72"/>
                  <a:pt x="11" y="72"/>
                  <a:pt x="11" y="72"/>
                </a:cubicBezTo>
                <a:close/>
                <a:moveTo>
                  <a:pt x="6" y="49"/>
                </a:moveTo>
                <a:cubicBezTo>
                  <a:pt x="6" y="66"/>
                  <a:pt x="6" y="66"/>
                  <a:pt x="6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49"/>
                  <a:pt x="24" y="49"/>
                  <a:pt x="24" y="49"/>
                </a:cubicBezTo>
                <a:cubicBezTo>
                  <a:pt x="6" y="49"/>
                  <a:pt x="6" y="49"/>
                  <a:pt x="6" y="49"/>
                </a:cubicBezTo>
                <a:close/>
                <a:moveTo>
                  <a:pt x="11" y="28"/>
                </a:moveTo>
                <a:cubicBezTo>
                  <a:pt x="11" y="46"/>
                  <a:pt x="11" y="46"/>
                  <a:pt x="11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28"/>
                  <a:pt x="18" y="28"/>
                  <a:pt x="18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29" y="10"/>
                </a:moveTo>
                <a:cubicBezTo>
                  <a:pt x="29" y="103"/>
                  <a:pt x="29" y="103"/>
                  <a:pt x="29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"/>
                  <a:pt x="164" y="10"/>
                  <a:pt x="164" y="10"/>
                </a:cubicBezTo>
                <a:cubicBezTo>
                  <a:pt x="29" y="10"/>
                  <a:pt x="29" y="10"/>
                  <a:pt x="29" y="10"/>
                </a:cubicBezTo>
                <a:close/>
                <a:moveTo>
                  <a:pt x="151" y="138"/>
                </a:moveTo>
                <a:cubicBezTo>
                  <a:pt x="151" y="150"/>
                  <a:pt x="151" y="150"/>
                  <a:pt x="151" y="150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51" y="138"/>
                  <a:pt x="151" y="138"/>
                  <a:pt x="151" y="138"/>
                </a:cubicBezTo>
                <a:close/>
                <a:moveTo>
                  <a:pt x="42" y="138"/>
                </a:moveTo>
                <a:cubicBezTo>
                  <a:pt x="42" y="150"/>
                  <a:pt x="42" y="150"/>
                  <a:pt x="42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42" y="138"/>
                  <a:pt x="42" y="138"/>
                  <a:pt x="42" y="138"/>
                </a:cubicBezTo>
                <a:close/>
                <a:moveTo>
                  <a:pt x="15" y="138"/>
                </a:moveTo>
                <a:cubicBezTo>
                  <a:pt x="15" y="150"/>
                  <a:pt x="15" y="150"/>
                  <a:pt x="15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38"/>
                  <a:pt x="34" y="138"/>
                  <a:pt x="34" y="138"/>
                </a:cubicBezTo>
                <a:lnTo>
                  <a:pt x="15" y="138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5" name="Freeform 386"/>
          <p:cNvSpPr>
            <a:spLocks noEditPoints="1"/>
          </p:cNvSpPr>
          <p:nvPr/>
        </p:nvSpPr>
        <p:spPr bwMode="auto">
          <a:xfrm>
            <a:off x="6119813" y="6189663"/>
            <a:ext cx="569912" cy="354012"/>
          </a:xfrm>
          <a:custGeom>
            <a:gdLst>
              <a:gd fmla="*/ 25 w 208" name="T0"/>
              <a:gd fmla="*/ 0 h 129" name="T1"/>
              <a:gd fmla="*/ 183 w 208" name="T2"/>
              <a:gd fmla="*/ 0 h 129" name="T3"/>
              <a:gd fmla="*/ 208 w 208" name="T4"/>
              <a:gd fmla="*/ 25 h 129" name="T5"/>
              <a:gd fmla="*/ 208 w 208" name="T6"/>
              <a:gd fmla="*/ 104 h 129" name="T7"/>
              <a:gd fmla="*/ 183 w 208" name="T8"/>
              <a:gd fmla="*/ 129 h 129" name="T9"/>
              <a:gd fmla="*/ 25 w 208" name="T10"/>
              <a:gd fmla="*/ 129 h 129" name="T11"/>
              <a:gd fmla="*/ 0 w 208" name="T12"/>
              <a:gd fmla="*/ 104 h 129" name="T13"/>
              <a:gd fmla="*/ 0 w 208" name="T14"/>
              <a:gd fmla="*/ 25 h 129" name="T15"/>
              <a:gd fmla="*/ 25 w 208" name="T16"/>
              <a:gd fmla="*/ 0 h 129" name="T17"/>
              <a:gd fmla="*/ 26 w 208" name="T18"/>
              <a:gd fmla="*/ 20 h 129" name="T19"/>
              <a:gd fmla="*/ 26 w 208" name="T20"/>
              <a:gd fmla="*/ 109 h 129" name="T21"/>
              <a:gd fmla="*/ 184 w 208" name="T22"/>
              <a:gd fmla="*/ 109 h 129" name="T23"/>
              <a:gd fmla="*/ 184 w 208" name="T24"/>
              <a:gd fmla="*/ 20 h 129" name="T25"/>
              <a:gd fmla="*/ 26 w 208" name="T26"/>
              <a:gd fmla="*/ 20 h 129" name="T27"/>
              <a:gd fmla="*/ 6 w 208" name="T28"/>
              <a:gd fmla="*/ 51 h 129" name="T29"/>
              <a:gd fmla="*/ 6 w 208" name="T30"/>
              <a:gd fmla="*/ 76 h 129" name="T31"/>
              <a:gd fmla="*/ 21 w 208" name="T32"/>
              <a:gd fmla="*/ 76 h 129" name="T33"/>
              <a:gd fmla="*/ 21 w 208" name="T34"/>
              <a:gd fmla="*/ 51 h 129" name="T35"/>
              <a:gd fmla="*/ 6 w 208" name="T36"/>
              <a:gd fmla="*/ 51 h 129" name="T37"/>
              <a:gd fmla="*/ 193 w 208" name="T38"/>
              <a:gd fmla="*/ 51 h 129" name="T39"/>
              <a:gd fmla="*/ 193 w 208" name="T40"/>
              <a:gd fmla="*/ 76 h 129" name="T41"/>
              <a:gd fmla="*/ 200 w 208" name="T42"/>
              <a:gd fmla="*/ 76 h 129" name="T43"/>
              <a:gd fmla="*/ 200 w 208" name="T44"/>
              <a:gd fmla="*/ 51 h 129" name="T45"/>
              <a:gd fmla="*/ 193 w 208" name="T46"/>
              <a:gd fmla="*/ 51 h 129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9" w="208">
                <a:moveTo>
                  <a:pt x="25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97" y="0"/>
                  <a:pt x="208" y="11"/>
                  <a:pt x="208" y="25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17"/>
                  <a:pt x="197" y="129"/>
                  <a:pt x="183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12" y="129"/>
                  <a:pt x="0" y="117"/>
                  <a:pt x="0" y="10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6" y="20"/>
                </a:moveTo>
                <a:cubicBezTo>
                  <a:pt x="26" y="109"/>
                  <a:pt x="26" y="109"/>
                  <a:pt x="26" y="109"/>
                </a:cubicBezTo>
                <a:cubicBezTo>
                  <a:pt x="184" y="109"/>
                  <a:pt x="184" y="109"/>
                  <a:pt x="184" y="109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6" y="51"/>
                </a:moveTo>
                <a:cubicBezTo>
                  <a:pt x="6" y="76"/>
                  <a:pt x="6" y="76"/>
                  <a:pt x="6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1" y="51"/>
                  <a:pt x="21" y="51"/>
                  <a:pt x="21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93" y="51"/>
                </a:moveTo>
                <a:cubicBezTo>
                  <a:pt x="193" y="76"/>
                  <a:pt x="193" y="76"/>
                  <a:pt x="193" y="7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51"/>
                  <a:pt x="200" y="51"/>
                  <a:pt x="200" y="51"/>
                </a:cubicBezTo>
                <a:lnTo>
                  <a:pt x="193" y="51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6" name="Freeform 387"/>
          <p:cNvSpPr>
            <a:spLocks noEditPoints="1"/>
          </p:cNvSpPr>
          <p:nvPr/>
        </p:nvSpPr>
        <p:spPr bwMode="auto">
          <a:xfrm>
            <a:off x="9161463" y="3135313"/>
            <a:ext cx="465137" cy="534987"/>
          </a:xfrm>
          <a:custGeom>
            <a:gdLst>
              <a:gd fmla="*/ 111 w 170" name="T0"/>
              <a:gd fmla="*/ 146 h 195" name="T1"/>
              <a:gd fmla="*/ 101 w 170" name="T2"/>
              <a:gd fmla="*/ 131 h 195" name="T3"/>
              <a:gd fmla="*/ 164 w 170" name="T4"/>
              <a:gd fmla="*/ 131 h 195" name="T5"/>
              <a:gd fmla="*/ 153 w 170" name="T6"/>
              <a:gd fmla="*/ 146 h 195" name="T7"/>
              <a:gd fmla="*/ 167 w 170" name="T8"/>
              <a:gd fmla="*/ 195 h 195" name="T9"/>
              <a:gd fmla="*/ 132 w 170" name="T10"/>
              <a:gd fmla="*/ 81 h 195" name="T11"/>
              <a:gd fmla="*/ 117 w 170" name="T12"/>
              <a:gd fmla="*/ 87 h 195" name="T13"/>
              <a:gd fmla="*/ 117 w 170" name="T14"/>
              <a:gd fmla="*/ 118 h 195" name="T15"/>
              <a:gd fmla="*/ 154 w 170" name="T16"/>
              <a:gd fmla="*/ 103 h 195" name="T17"/>
              <a:gd fmla="*/ 132 w 170" name="T18"/>
              <a:gd fmla="*/ 81 h 195" name="T19"/>
              <a:gd fmla="*/ 44 w 170" name="T20"/>
              <a:gd fmla="*/ 10 h 195" name="T21"/>
              <a:gd fmla="*/ 37 w 170" name="T22"/>
              <a:gd fmla="*/ 27 h 195" name="T23"/>
              <a:gd fmla="*/ 27 w 170" name="T24"/>
              <a:gd fmla="*/ 17 h 195" name="T25"/>
              <a:gd fmla="*/ 30 w 170" name="T26"/>
              <a:gd fmla="*/ 10 h 195" name="T27"/>
              <a:gd fmla="*/ 52 w 170" name="T28"/>
              <a:gd fmla="*/ 38 h 195" name="T29"/>
              <a:gd fmla="*/ 52 w 170" name="T30"/>
              <a:gd fmla="*/ 69 h 195" name="T31"/>
              <a:gd fmla="*/ 21 w 170" name="T32"/>
              <a:gd fmla="*/ 69 h 195" name="T33"/>
              <a:gd fmla="*/ 21 w 170" name="T34"/>
              <a:gd fmla="*/ 38 h 195" name="T35"/>
              <a:gd fmla="*/ 45 w 170" name="T36"/>
              <a:gd fmla="*/ 46 h 195" name="T37"/>
              <a:gd fmla="*/ 29 w 170" name="T38"/>
              <a:gd fmla="*/ 46 h 195" name="T39"/>
              <a:gd fmla="*/ 29 w 170" name="T40"/>
              <a:gd fmla="*/ 61 h 195" name="T41"/>
              <a:gd fmla="*/ 48 w 170" name="T42"/>
              <a:gd fmla="*/ 53 h 195" name="T43"/>
              <a:gd fmla="*/ 37 w 170" name="T44"/>
              <a:gd fmla="*/ 81 h 195" name="T45"/>
              <a:gd fmla="*/ 59 w 170" name="T46"/>
              <a:gd fmla="*/ 103 h 195" name="T47"/>
              <a:gd fmla="*/ 21 w 170" name="T48"/>
              <a:gd fmla="*/ 118 h 195" name="T49"/>
              <a:gd fmla="*/ 21 w 170" name="T50"/>
              <a:gd fmla="*/ 87 h 195" name="T51"/>
              <a:gd fmla="*/ 37 w 170" name="T52"/>
              <a:gd fmla="*/ 81 h 195" name="T53"/>
              <a:gd fmla="*/ 29 w 170" name="T54"/>
              <a:gd fmla="*/ 95 h 195" name="T55"/>
              <a:gd fmla="*/ 29 w 170" name="T56"/>
              <a:gd fmla="*/ 111 h 195" name="T57"/>
              <a:gd fmla="*/ 45 w 170" name="T58"/>
              <a:gd fmla="*/ 111 h 195" name="T59"/>
              <a:gd fmla="*/ 45 w 170" name="T60"/>
              <a:gd fmla="*/ 95 h 195" name="T61"/>
              <a:gd fmla="*/ 33 w 170" name="T62"/>
              <a:gd fmla="*/ 13 h 195" name="T63"/>
              <a:gd fmla="*/ 33 w 170" name="T64"/>
              <a:gd fmla="*/ 21 h 195" name="T65"/>
              <a:gd fmla="*/ 41 w 170" name="T66"/>
              <a:gd fmla="*/ 21 h 195" name="T67"/>
              <a:gd fmla="*/ 41 w 170" name="T68"/>
              <a:gd fmla="*/ 13 h 195" name="T69"/>
              <a:gd fmla="*/ 125 w 170" name="T70"/>
              <a:gd fmla="*/ 10 h 195" name="T71"/>
              <a:gd fmla="*/ 125 w 170" name="T72"/>
              <a:gd fmla="*/ 24 h 195" name="T73"/>
              <a:gd fmla="*/ 139 w 170" name="T74"/>
              <a:gd fmla="*/ 24 h 195" name="T75"/>
              <a:gd fmla="*/ 139 w 170" name="T76"/>
              <a:gd fmla="*/ 10 h 195" name="T77"/>
              <a:gd fmla="*/ 132 w 170" name="T78"/>
              <a:gd fmla="*/ 12 h 195" name="T79"/>
              <a:gd fmla="*/ 127 w 170" name="T80"/>
              <a:gd fmla="*/ 17 h 195" name="T81"/>
              <a:gd fmla="*/ 132 w 170" name="T82"/>
              <a:gd fmla="*/ 22 h 195" name="T83"/>
              <a:gd fmla="*/ 136 w 170" name="T84"/>
              <a:gd fmla="*/ 13 h 195" name="T85"/>
              <a:gd fmla="*/ 117 w 170" name="T86"/>
              <a:gd fmla="*/ 38 h 195" name="T87"/>
              <a:gd fmla="*/ 110 w 170" name="T88"/>
              <a:gd fmla="*/ 53 h 195" name="T89"/>
              <a:gd fmla="*/ 132 w 170" name="T90"/>
              <a:gd fmla="*/ 75 h 195" name="T91"/>
              <a:gd fmla="*/ 147 w 170" name="T92"/>
              <a:gd fmla="*/ 38 h 195" name="T93"/>
              <a:gd fmla="*/ 140 w 170" name="T94"/>
              <a:gd fmla="*/ 46 h 195" name="T95"/>
              <a:gd fmla="*/ 124 w 170" name="T96"/>
              <a:gd fmla="*/ 46 h 195" name="T97"/>
              <a:gd fmla="*/ 124 w 170" name="T98"/>
              <a:gd fmla="*/ 61 h 195" name="T99"/>
              <a:gd fmla="*/ 143 w 170" name="T100"/>
              <a:gd fmla="*/ 53 h 195" name="T101"/>
              <a:gd fmla="*/ 140 w 170" name="T102"/>
              <a:gd fmla="*/ 95 h 195" name="T103"/>
              <a:gd fmla="*/ 124 w 170" name="T104"/>
              <a:gd fmla="*/ 95 h 195" name="T105"/>
              <a:gd fmla="*/ 124 w 170" name="T106"/>
              <a:gd fmla="*/ 111 h 195" name="T107"/>
              <a:gd fmla="*/ 143 w 170" name="T108"/>
              <a:gd fmla="*/ 103 h 195" name="T109"/>
              <a:gd fmla="*/ 5 w 170" name="T110"/>
              <a:gd fmla="*/ 0 h 195" name="T111"/>
              <a:gd fmla="*/ 0 w 170" name="T112"/>
              <a:gd fmla="*/ 146 h 195" name="T113"/>
              <a:gd fmla="*/ 6 w 170" name="T114"/>
              <a:gd fmla="*/ 175 h 195" name="T115"/>
              <a:gd fmla="*/ 72 w 170" name="T116"/>
              <a:gd fmla="*/ 175 h 195" name="T117"/>
              <a:gd fmla="*/ 75 w 170" name="T118"/>
              <a:gd fmla="*/ 146 h 195" name="T119"/>
              <a:gd fmla="*/ 69 w 170" name="T120"/>
              <a:gd fmla="*/ 0 h 19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95" w="170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7" name="Freeform 388"/>
          <p:cNvSpPr>
            <a:spLocks noEditPoints="1"/>
          </p:cNvSpPr>
          <p:nvPr/>
        </p:nvSpPr>
        <p:spPr bwMode="auto">
          <a:xfrm>
            <a:off x="9928225" y="3825875"/>
            <a:ext cx="415925" cy="611188"/>
          </a:xfrm>
          <a:custGeom>
            <a:gdLst>
              <a:gd fmla="*/ 94 w 152" name="T0"/>
              <a:gd fmla="*/ 149 h 223" name="T1"/>
              <a:gd fmla="*/ 124 w 152" name="T2"/>
              <a:gd fmla="*/ 223 h 223" name="T3"/>
              <a:gd fmla="*/ 139 w 152" name="T4"/>
              <a:gd fmla="*/ 223 h 223" name="T5"/>
              <a:gd fmla="*/ 120 w 152" name="T6"/>
              <a:gd fmla="*/ 149 h 223" name="T7"/>
              <a:gd fmla="*/ 152 w 152" name="T8"/>
              <a:gd fmla="*/ 149 h 223" name="T9"/>
              <a:gd fmla="*/ 152 w 152" name="T10"/>
              <a:gd fmla="*/ 41 h 223" name="T11"/>
              <a:gd fmla="*/ 64 w 152" name="T12"/>
              <a:gd fmla="*/ 41 h 223" name="T13"/>
              <a:gd fmla="*/ 78 w 152" name="T14"/>
              <a:gd fmla="*/ 26 h 223" name="T15"/>
              <a:gd fmla="*/ 69 w 152" name="T16"/>
              <a:gd fmla="*/ 18 h 223" name="T17"/>
              <a:gd fmla="*/ 54 w 152" name="T18"/>
              <a:gd fmla="*/ 35 h 223" name="T19"/>
              <a:gd fmla="*/ 27 w 152" name="T20"/>
              <a:gd fmla="*/ 0 h 223" name="T21"/>
              <a:gd fmla="*/ 18 w 152" name="T22"/>
              <a:gd fmla="*/ 8 h 223" name="T23"/>
              <a:gd fmla="*/ 44 w 152" name="T24"/>
              <a:gd fmla="*/ 41 h 223" name="T25"/>
              <a:gd fmla="*/ 0 w 152" name="T26"/>
              <a:gd fmla="*/ 41 h 223" name="T27"/>
              <a:gd fmla="*/ 0 w 152" name="T28"/>
              <a:gd fmla="*/ 149 h 223" name="T29"/>
              <a:gd fmla="*/ 31 w 152" name="T30"/>
              <a:gd fmla="*/ 149 h 223" name="T31"/>
              <a:gd fmla="*/ 12 w 152" name="T32"/>
              <a:gd fmla="*/ 223 h 223" name="T33"/>
              <a:gd fmla="*/ 26 w 152" name="T34"/>
              <a:gd fmla="*/ 223 h 223" name="T35"/>
              <a:gd fmla="*/ 57 w 152" name="T36"/>
              <a:gd fmla="*/ 149 h 223" name="T37"/>
              <a:gd fmla="*/ 94 w 152" name="T38"/>
              <a:gd fmla="*/ 149 h 223" name="T39"/>
              <a:gd fmla="*/ 31 w 152" name="T40"/>
              <a:gd fmla="*/ 56 h 223" name="T41"/>
              <a:gd fmla="*/ 100 w 152" name="T42"/>
              <a:gd fmla="*/ 56 h 223" name="T43"/>
              <a:gd fmla="*/ 115 w 152" name="T44"/>
              <a:gd fmla="*/ 71 h 223" name="T45"/>
              <a:gd fmla="*/ 115 w 152" name="T46"/>
              <a:gd fmla="*/ 118 h 223" name="T47"/>
              <a:gd fmla="*/ 100 w 152" name="T48"/>
              <a:gd fmla="*/ 133 h 223" name="T49"/>
              <a:gd fmla="*/ 31 w 152" name="T50"/>
              <a:gd fmla="*/ 133 h 223" name="T51"/>
              <a:gd fmla="*/ 16 w 152" name="T52"/>
              <a:gd fmla="*/ 118 h 223" name="T53"/>
              <a:gd fmla="*/ 16 w 152" name="T54"/>
              <a:gd fmla="*/ 71 h 223" name="T55"/>
              <a:gd fmla="*/ 31 w 152" name="T56"/>
              <a:gd fmla="*/ 56 h 223" name="T57"/>
              <a:gd fmla="*/ 122 w 152" name="T58"/>
              <a:gd fmla="*/ 56 h 223" name="T59"/>
              <a:gd fmla="*/ 144 w 152" name="T60"/>
              <a:gd fmla="*/ 56 h 223" name="T61"/>
              <a:gd fmla="*/ 144 w 152" name="T62"/>
              <a:gd fmla="*/ 62 h 223" name="T63"/>
              <a:gd fmla="*/ 122 w 152" name="T64"/>
              <a:gd fmla="*/ 62 h 223" name="T65"/>
              <a:gd fmla="*/ 122 w 152" name="T66"/>
              <a:gd fmla="*/ 56 h 223" name="T67"/>
              <a:gd fmla="*/ 122 w 152" name="T68"/>
              <a:gd fmla="*/ 66 h 223" name="T69"/>
              <a:gd fmla="*/ 144 w 152" name="T70"/>
              <a:gd fmla="*/ 66 h 223" name="T71"/>
              <a:gd fmla="*/ 144 w 152" name="T72"/>
              <a:gd fmla="*/ 71 h 223" name="T73"/>
              <a:gd fmla="*/ 122 w 152" name="T74"/>
              <a:gd fmla="*/ 71 h 223" name="T75"/>
              <a:gd fmla="*/ 122 w 152" name="T76"/>
              <a:gd fmla="*/ 66 h 223" name="T77"/>
              <a:gd fmla="*/ 122 w 152" name="T78"/>
              <a:gd fmla="*/ 76 h 223" name="T79"/>
              <a:gd fmla="*/ 144 w 152" name="T80"/>
              <a:gd fmla="*/ 76 h 223" name="T81"/>
              <a:gd fmla="*/ 144 w 152" name="T82"/>
              <a:gd fmla="*/ 81 h 223" name="T83"/>
              <a:gd fmla="*/ 122 w 152" name="T84"/>
              <a:gd fmla="*/ 81 h 223" name="T85"/>
              <a:gd fmla="*/ 122 w 152" name="T86"/>
              <a:gd fmla="*/ 76 h 223" name="T87"/>
              <a:gd fmla="*/ 122 w 152" name="T88"/>
              <a:gd fmla="*/ 85 h 223" name="T89"/>
              <a:gd fmla="*/ 144 w 152" name="T90"/>
              <a:gd fmla="*/ 85 h 223" name="T91"/>
              <a:gd fmla="*/ 144 w 152" name="T92"/>
              <a:gd fmla="*/ 91 h 223" name="T93"/>
              <a:gd fmla="*/ 122 w 152" name="T94"/>
              <a:gd fmla="*/ 91 h 223" name="T95"/>
              <a:gd fmla="*/ 122 w 152" name="T96"/>
              <a:gd fmla="*/ 85 h 223" name="T97"/>
              <a:gd fmla="*/ 131 w 152" name="T98"/>
              <a:gd fmla="*/ 99 h 223" name="T99"/>
              <a:gd fmla="*/ 138 w 152" name="T100"/>
              <a:gd fmla="*/ 106 h 223" name="T101"/>
              <a:gd fmla="*/ 131 w 152" name="T102"/>
              <a:gd fmla="*/ 113 h 223" name="T103"/>
              <a:gd fmla="*/ 124 w 152" name="T104"/>
              <a:gd fmla="*/ 106 h 223" name="T105"/>
              <a:gd fmla="*/ 131 w 152" name="T106"/>
              <a:gd fmla="*/ 99 h 223" name="T107"/>
              <a:gd fmla="*/ 131 w 152" name="T108"/>
              <a:gd fmla="*/ 118 h 223" name="T109"/>
              <a:gd fmla="*/ 138 w 152" name="T110"/>
              <a:gd fmla="*/ 125 h 223" name="T111"/>
              <a:gd fmla="*/ 131 w 152" name="T112"/>
              <a:gd fmla="*/ 132 h 223" name="T113"/>
              <a:gd fmla="*/ 124 w 152" name="T114"/>
              <a:gd fmla="*/ 125 h 223" name="T115"/>
              <a:gd fmla="*/ 131 w 152" name="T116"/>
              <a:gd fmla="*/ 118 h 223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23" w="152">
                <a:moveTo>
                  <a:pt x="94" y="149"/>
                </a:moveTo>
                <a:cubicBezTo>
                  <a:pt x="124" y="223"/>
                  <a:pt x="124" y="223"/>
                  <a:pt x="124" y="223"/>
                </a:cubicBezTo>
                <a:cubicBezTo>
                  <a:pt x="139" y="223"/>
                  <a:pt x="139" y="223"/>
                  <a:pt x="139" y="223"/>
                </a:cubicBezTo>
                <a:cubicBezTo>
                  <a:pt x="120" y="149"/>
                  <a:pt x="120" y="149"/>
                  <a:pt x="120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78" y="26"/>
                  <a:pt x="78" y="26"/>
                  <a:pt x="78" y="26"/>
                </a:cubicBezTo>
                <a:cubicBezTo>
                  <a:pt x="69" y="18"/>
                  <a:pt x="69" y="18"/>
                  <a:pt x="69" y="18"/>
                </a:cubicBezTo>
                <a:cubicBezTo>
                  <a:pt x="54" y="35"/>
                  <a:pt x="54" y="35"/>
                  <a:pt x="54" y="35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8"/>
                  <a:pt x="18" y="8"/>
                  <a:pt x="18" y="8"/>
                </a:cubicBezTo>
                <a:cubicBezTo>
                  <a:pt x="44" y="41"/>
                  <a:pt x="44" y="41"/>
                  <a:pt x="44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49"/>
                  <a:pt x="0" y="149"/>
                  <a:pt x="0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12" y="223"/>
                  <a:pt x="12" y="223"/>
                  <a:pt x="12" y="223"/>
                </a:cubicBezTo>
                <a:cubicBezTo>
                  <a:pt x="26" y="223"/>
                  <a:pt x="26" y="223"/>
                  <a:pt x="26" y="223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94" y="149"/>
                  <a:pt x="94" y="149"/>
                  <a:pt x="94" y="149"/>
                </a:cubicBezTo>
                <a:close/>
                <a:moveTo>
                  <a:pt x="31" y="56"/>
                </a:moveTo>
                <a:cubicBezTo>
                  <a:pt x="100" y="56"/>
                  <a:pt x="100" y="56"/>
                  <a:pt x="100" y="56"/>
                </a:cubicBezTo>
                <a:cubicBezTo>
                  <a:pt x="108" y="56"/>
                  <a:pt x="115" y="63"/>
                  <a:pt x="115" y="71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6"/>
                  <a:pt x="108" y="133"/>
                  <a:pt x="100" y="133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3" y="133"/>
                  <a:pt x="16" y="126"/>
                  <a:pt x="16" y="118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3"/>
                  <a:pt x="23" y="56"/>
                  <a:pt x="31" y="56"/>
                </a:cubicBezTo>
                <a:close/>
                <a:moveTo>
                  <a:pt x="122" y="56"/>
                </a:moveTo>
                <a:cubicBezTo>
                  <a:pt x="144" y="56"/>
                  <a:pt x="144" y="56"/>
                  <a:pt x="144" y="56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56"/>
                  <a:pt x="122" y="56"/>
                  <a:pt x="122" y="56"/>
                </a:cubicBezTo>
                <a:close/>
                <a:moveTo>
                  <a:pt x="122" y="66"/>
                </a:moveTo>
                <a:cubicBezTo>
                  <a:pt x="144" y="66"/>
                  <a:pt x="144" y="66"/>
                  <a:pt x="144" y="66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2" y="66"/>
                  <a:pt x="122" y="66"/>
                  <a:pt x="122" y="66"/>
                </a:cubicBezTo>
                <a:close/>
                <a:moveTo>
                  <a:pt x="122" y="76"/>
                </a:moveTo>
                <a:cubicBezTo>
                  <a:pt x="144" y="76"/>
                  <a:pt x="144" y="76"/>
                  <a:pt x="144" y="76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76"/>
                  <a:pt x="122" y="76"/>
                  <a:pt x="122" y="76"/>
                </a:cubicBezTo>
                <a:close/>
                <a:moveTo>
                  <a:pt x="122" y="85"/>
                </a:moveTo>
                <a:cubicBezTo>
                  <a:pt x="144" y="85"/>
                  <a:pt x="144" y="85"/>
                  <a:pt x="144" y="85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2" y="85"/>
                  <a:pt x="122" y="85"/>
                  <a:pt x="122" y="85"/>
                </a:cubicBezTo>
                <a:close/>
                <a:moveTo>
                  <a:pt x="131" y="99"/>
                </a:moveTo>
                <a:cubicBezTo>
                  <a:pt x="135" y="99"/>
                  <a:pt x="138" y="102"/>
                  <a:pt x="138" y="106"/>
                </a:cubicBezTo>
                <a:cubicBezTo>
                  <a:pt x="138" y="110"/>
                  <a:pt x="135" y="113"/>
                  <a:pt x="131" y="113"/>
                </a:cubicBezTo>
                <a:cubicBezTo>
                  <a:pt x="127" y="113"/>
                  <a:pt x="124" y="110"/>
                  <a:pt x="124" y="106"/>
                </a:cubicBezTo>
                <a:cubicBezTo>
                  <a:pt x="124" y="102"/>
                  <a:pt x="127" y="99"/>
                  <a:pt x="131" y="99"/>
                </a:cubicBezTo>
                <a:close/>
                <a:moveTo>
                  <a:pt x="131" y="118"/>
                </a:moveTo>
                <a:cubicBezTo>
                  <a:pt x="135" y="118"/>
                  <a:pt x="138" y="121"/>
                  <a:pt x="138" y="125"/>
                </a:cubicBezTo>
                <a:cubicBezTo>
                  <a:pt x="138" y="129"/>
                  <a:pt x="135" y="132"/>
                  <a:pt x="131" y="132"/>
                </a:cubicBezTo>
                <a:cubicBezTo>
                  <a:pt x="127" y="132"/>
                  <a:pt x="124" y="129"/>
                  <a:pt x="124" y="125"/>
                </a:cubicBezTo>
                <a:cubicBezTo>
                  <a:pt x="124" y="121"/>
                  <a:pt x="127" y="118"/>
                  <a:pt x="131" y="11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8" name="Freeform 389"/>
          <p:cNvSpPr>
            <a:spLocks noEditPoints="1"/>
          </p:cNvSpPr>
          <p:nvPr/>
        </p:nvSpPr>
        <p:spPr bwMode="auto">
          <a:xfrm>
            <a:off x="9144000" y="4578350"/>
            <a:ext cx="527050" cy="614363"/>
          </a:xfrm>
          <a:custGeom>
            <a:gdLst>
              <a:gd fmla="*/ 70 w 192" name="T0"/>
              <a:gd fmla="*/ 16 h 224" name="T1"/>
              <a:gd fmla="*/ 127 w 192" name="T2"/>
              <a:gd fmla="*/ 128 h 224" name="T3"/>
              <a:gd fmla="*/ 84 w 192" name="T4"/>
              <a:gd fmla="*/ 108 h 224" name="T5"/>
              <a:gd fmla="*/ 95 w 192" name="T6"/>
              <a:gd fmla="*/ 182 h 224" name="T7"/>
              <a:gd fmla="*/ 0 w 192" name="T8"/>
              <a:gd fmla="*/ 57 h 224" name="T9"/>
              <a:gd fmla="*/ 10 w 192" name="T10"/>
              <a:gd fmla="*/ 25 h 224" name="T11"/>
              <a:gd fmla="*/ 21 w 192" name="T12"/>
              <a:gd fmla="*/ 9 h 224" name="T13"/>
              <a:gd fmla="*/ 39 w 192" name="T14"/>
              <a:gd fmla="*/ 8 h 224" name="T15"/>
              <a:gd fmla="*/ 39 w 192" name="T16"/>
              <a:gd fmla="*/ 2 h 224" name="T17"/>
              <a:gd fmla="*/ 5 w 192" name="T18"/>
              <a:gd fmla="*/ 22 h 224" name="T19"/>
              <a:gd fmla="*/ 15 w 192" name="T20"/>
              <a:gd fmla="*/ 27 h 224" name="T21"/>
              <a:gd fmla="*/ 20 w 192" name="T22"/>
              <a:gd fmla="*/ 28 h 224" name="T23"/>
              <a:gd fmla="*/ 37 w 192" name="T24"/>
              <a:gd fmla="*/ 18 h 224" name="T25"/>
              <a:gd fmla="*/ 39 w 192" name="T26"/>
              <a:gd fmla="*/ 13 h 224" name="T27"/>
              <a:gd fmla="*/ 24 w 192" name="T28"/>
              <a:gd fmla="*/ 14 h 224" name="T29"/>
              <a:gd fmla="*/ 15 w 192" name="T30"/>
              <a:gd fmla="*/ 27 h 224" name="T31"/>
              <a:gd fmla="*/ 110 w 192" name="T32"/>
              <a:gd fmla="*/ 186 h 224" name="T33"/>
              <a:gd fmla="*/ 150 w 192" name="T34"/>
              <a:gd fmla="*/ 224 h 224" name="T35"/>
              <a:gd fmla="*/ 177 w 192" name="T36"/>
              <a:gd fmla="*/ 169 h 224" name="T37"/>
              <a:gd fmla="*/ 117 w 192" name="T38"/>
              <a:gd fmla="*/ 76 h 224" name="T39"/>
              <a:gd fmla="*/ 137 w 192" name="T40"/>
              <a:gd fmla="*/ 133 h 224" name="T41"/>
              <a:gd fmla="*/ 85 w 192" name="T42"/>
              <a:gd fmla="*/ 121 h 224" name="T43"/>
              <a:gd fmla="*/ 13 w 192" name="T44"/>
              <a:gd fmla="*/ 59 h 224" name="T45"/>
              <a:gd fmla="*/ 41 w 192" name="T46"/>
              <a:gd fmla="*/ 59 h 224" name="T47"/>
              <a:gd fmla="*/ 13 w 192" name="T48"/>
              <a:gd fmla="*/ 59 h 224" name="T49"/>
              <a:gd fmla="*/ 89 w 192" name="T50"/>
              <a:gd fmla="*/ 100 h 224" name="T51"/>
              <a:gd fmla="*/ 99 w 192" name="T52"/>
              <a:gd fmla="*/ 83 h 224" name="T53"/>
              <a:gd fmla="*/ 64 w 192" name="T54"/>
              <a:gd fmla="*/ 103 h 224" name="T55"/>
              <a:gd fmla="*/ 84 w 192" name="T56"/>
              <a:gd fmla="*/ 103 h 224" name="T57"/>
              <a:gd fmla="*/ 64 w 192" name="T58"/>
              <a:gd fmla="*/ 103 h 224" name="T59"/>
              <a:gd fmla="*/ 49 w 192" name="T60"/>
              <a:gd fmla="*/ 124 h 224" name="T61"/>
              <a:gd fmla="*/ 59 w 192" name="T62"/>
              <a:gd fmla="*/ 106 h 224" name="T63"/>
              <a:gd fmla="*/ 75 w 192" name="T64"/>
              <a:gd fmla="*/ 76 h 224" name="T65"/>
              <a:gd fmla="*/ 95 w 192" name="T66"/>
              <a:gd fmla="*/ 75 h 224" name="T67"/>
              <a:gd fmla="*/ 75 w 192" name="T68"/>
              <a:gd fmla="*/ 76 h 224" name="T69"/>
              <a:gd fmla="*/ 60 w 192" name="T70"/>
              <a:gd fmla="*/ 96 h 224" name="T71"/>
              <a:gd fmla="*/ 70 w 192" name="T72"/>
              <a:gd fmla="*/ 78 h 224" name="T73"/>
              <a:gd fmla="*/ 34 w 192" name="T74"/>
              <a:gd fmla="*/ 99 h 224" name="T75"/>
              <a:gd fmla="*/ 55 w 192" name="T76"/>
              <a:gd fmla="*/ 99 h 224" name="T77"/>
              <a:gd fmla="*/ 34 w 192" name="T78"/>
              <a:gd fmla="*/ 99 h 224" name="T79"/>
              <a:gd fmla="*/ 71 w 192" name="T80"/>
              <a:gd fmla="*/ 69 h 224" name="T81"/>
              <a:gd fmla="*/ 82 w 192" name="T82"/>
              <a:gd fmla="*/ 52 h 224" name="T83"/>
              <a:gd fmla="*/ 46 w 192" name="T84"/>
              <a:gd fmla="*/ 72 h 224" name="T85"/>
              <a:gd fmla="*/ 67 w 192" name="T86"/>
              <a:gd fmla="*/ 72 h 224" name="T87"/>
              <a:gd fmla="*/ 46 w 192" name="T88"/>
              <a:gd fmla="*/ 72 h 224" name="T89"/>
              <a:gd fmla="*/ 31 w 192" name="T90"/>
              <a:gd fmla="*/ 93 h 224" name="T91"/>
              <a:gd fmla="*/ 41 w 192" name="T92"/>
              <a:gd fmla="*/ 75 h 224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24" w="192">
                <a:moveTo>
                  <a:pt x="0" y="57"/>
                </a:moveTo>
                <a:cubicBezTo>
                  <a:pt x="19" y="31"/>
                  <a:pt x="43" y="19"/>
                  <a:pt x="70" y="16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28"/>
                  <a:pt x="127" y="128"/>
                  <a:pt x="127" y="128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52" y="147"/>
                  <a:pt x="26" y="102"/>
                  <a:pt x="0" y="57"/>
                </a:cubicBezTo>
                <a:close/>
                <a:moveTo>
                  <a:pt x="5" y="23"/>
                </a:move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10" y="24"/>
                  <a:pt x="10" y="23"/>
                </a:cubicBezTo>
                <a:cubicBezTo>
                  <a:pt x="11" y="17"/>
                  <a:pt x="15" y="12"/>
                  <a:pt x="21" y="9"/>
                </a:cubicBezTo>
                <a:cubicBezTo>
                  <a:pt x="26" y="6"/>
                  <a:pt x="32" y="5"/>
                  <a:pt x="38" y="7"/>
                </a:cubicBezTo>
                <a:cubicBezTo>
                  <a:pt x="39" y="7"/>
                  <a:pt x="39" y="8"/>
                  <a:pt x="39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39" y="2"/>
                  <a:pt x="39" y="2"/>
                </a:cubicBezTo>
                <a:cubicBezTo>
                  <a:pt x="32" y="0"/>
                  <a:pt x="24" y="1"/>
                  <a:pt x="18" y="4"/>
                </a:cubicBezTo>
                <a:cubicBezTo>
                  <a:pt x="12" y="8"/>
                  <a:pt x="7" y="14"/>
                  <a:pt x="5" y="22"/>
                </a:cubicBezTo>
                <a:cubicBezTo>
                  <a:pt x="5" y="22"/>
                  <a:pt x="5" y="23"/>
                  <a:pt x="5" y="23"/>
                </a:cubicBezTo>
                <a:close/>
                <a:moveTo>
                  <a:pt x="15" y="27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4"/>
                  <a:pt x="23" y="21"/>
                  <a:pt x="26" y="19"/>
                </a:cubicBezTo>
                <a:cubicBezTo>
                  <a:pt x="29" y="18"/>
                  <a:pt x="33" y="17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3" y="12"/>
                  <a:pt x="28" y="12"/>
                  <a:pt x="24" y="14"/>
                </a:cubicBezTo>
                <a:cubicBezTo>
                  <a:pt x="19" y="17"/>
                  <a:pt x="16" y="21"/>
                  <a:pt x="15" y="26"/>
                </a:cubicBezTo>
                <a:cubicBezTo>
                  <a:pt x="15" y="26"/>
                  <a:pt x="15" y="27"/>
                  <a:pt x="15" y="27"/>
                </a:cubicBezTo>
                <a:close/>
                <a:moveTo>
                  <a:pt x="72" y="131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50" y="224"/>
                  <a:pt x="150" y="224"/>
                  <a:pt x="150" y="224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77" y="169"/>
                  <a:pt x="177" y="169"/>
                  <a:pt x="177" y="169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72" y="131"/>
                  <a:pt x="72" y="131"/>
                  <a:pt x="72" y="131"/>
                </a:cubicBezTo>
                <a:close/>
                <a:moveTo>
                  <a:pt x="13" y="59"/>
                </a:moveTo>
                <a:cubicBezTo>
                  <a:pt x="20" y="71"/>
                  <a:pt x="20" y="71"/>
                  <a:pt x="20" y="71"/>
                </a:cubicBezTo>
                <a:cubicBezTo>
                  <a:pt x="41" y="59"/>
                  <a:pt x="41" y="59"/>
                  <a:pt x="41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84" y="92"/>
                </a:moveTo>
                <a:cubicBezTo>
                  <a:pt x="89" y="100"/>
                  <a:pt x="89" y="100"/>
                  <a:pt x="89" y="100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9" y="83"/>
                  <a:pt x="99" y="83"/>
                  <a:pt x="99" y="83"/>
                </a:cubicBezTo>
                <a:cubicBezTo>
                  <a:pt x="84" y="92"/>
                  <a:pt x="84" y="92"/>
                  <a:pt x="84" y="92"/>
                </a:cubicBezTo>
                <a:close/>
                <a:moveTo>
                  <a:pt x="64" y="103"/>
                </a:moveTo>
                <a:cubicBezTo>
                  <a:pt x="69" y="112"/>
                  <a:pt x="69" y="112"/>
                  <a:pt x="69" y="112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79" y="94"/>
                  <a:pt x="79" y="94"/>
                  <a:pt x="79" y="94"/>
                </a:cubicBezTo>
                <a:cubicBezTo>
                  <a:pt x="64" y="103"/>
                  <a:pt x="64" y="103"/>
                  <a:pt x="64" y="103"/>
                </a:cubicBezTo>
                <a:close/>
                <a:moveTo>
                  <a:pt x="44" y="115"/>
                </a:moveTo>
                <a:cubicBezTo>
                  <a:pt x="49" y="124"/>
                  <a:pt x="49" y="124"/>
                  <a:pt x="49" y="12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44" y="115"/>
                  <a:pt x="44" y="115"/>
                  <a:pt x="44" y="115"/>
                </a:cubicBezTo>
                <a:close/>
                <a:moveTo>
                  <a:pt x="75" y="76"/>
                </a:moveTo>
                <a:cubicBezTo>
                  <a:pt x="80" y="84"/>
                  <a:pt x="80" y="84"/>
                  <a:pt x="80" y="84"/>
                </a:cubicBezTo>
                <a:cubicBezTo>
                  <a:pt x="95" y="75"/>
                  <a:pt x="95" y="75"/>
                  <a:pt x="95" y="75"/>
                </a:cubicBezTo>
                <a:cubicBezTo>
                  <a:pt x="90" y="67"/>
                  <a:pt x="90" y="67"/>
                  <a:pt x="90" y="67"/>
                </a:cubicBezTo>
                <a:cubicBezTo>
                  <a:pt x="75" y="76"/>
                  <a:pt x="75" y="76"/>
                  <a:pt x="75" y="76"/>
                </a:cubicBezTo>
                <a:close/>
                <a:moveTo>
                  <a:pt x="55" y="87"/>
                </a:moveTo>
                <a:cubicBezTo>
                  <a:pt x="60" y="96"/>
                  <a:pt x="60" y="96"/>
                  <a:pt x="60" y="96"/>
                </a:cubicBezTo>
                <a:cubicBezTo>
                  <a:pt x="75" y="87"/>
                  <a:pt x="75" y="87"/>
                  <a:pt x="75" y="87"/>
                </a:cubicBezTo>
                <a:cubicBezTo>
                  <a:pt x="70" y="78"/>
                  <a:pt x="70" y="78"/>
                  <a:pt x="70" y="78"/>
                </a:cubicBezTo>
                <a:cubicBezTo>
                  <a:pt x="55" y="87"/>
                  <a:pt x="55" y="87"/>
                  <a:pt x="55" y="87"/>
                </a:cubicBezTo>
                <a:close/>
                <a:moveTo>
                  <a:pt x="34" y="99"/>
                </a:moveTo>
                <a:cubicBezTo>
                  <a:pt x="39" y="108"/>
                  <a:pt x="39" y="108"/>
                  <a:pt x="39" y="108"/>
                </a:cubicBezTo>
                <a:cubicBezTo>
                  <a:pt x="55" y="99"/>
                  <a:pt x="55" y="99"/>
                  <a:pt x="55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34" y="99"/>
                  <a:pt x="34" y="99"/>
                  <a:pt x="34" y="99"/>
                </a:cubicBezTo>
                <a:close/>
                <a:moveTo>
                  <a:pt x="66" y="61"/>
                </a:moveTo>
                <a:cubicBezTo>
                  <a:pt x="71" y="69"/>
                  <a:pt x="71" y="69"/>
                  <a:pt x="71" y="69"/>
                </a:cubicBezTo>
                <a:cubicBezTo>
                  <a:pt x="86" y="60"/>
                  <a:pt x="86" y="60"/>
                  <a:pt x="86" y="60"/>
                </a:cubicBezTo>
                <a:cubicBezTo>
                  <a:pt x="82" y="52"/>
                  <a:pt x="82" y="52"/>
                  <a:pt x="82" y="52"/>
                </a:cubicBezTo>
                <a:cubicBezTo>
                  <a:pt x="66" y="61"/>
                  <a:pt x="66" y="61"/>
                  <a:pt x="66" y="61"/>
                </a:cubicBezTo>
                <a:close/>
                <a:moveTo>
                  <a:pt x="46" y="72"/>
                </a:moveTo>
                <a:cubicBezTo>
                  <a:pt x="51" y="81"/>
                  <a:pt x="51" y="81"/>
                  <a:pt x="51" y="81"/>
                </a:cubicBezTo>
                <a:cubicBezTo>
                  <a:pt x="67" y="72"/>
                  <a:pt x="67" y="72"/>
                  <a:pt x="67" y="72"/>
                </a:cubicBezTo>
                <a:cubicBezTo>
                  <a:pt x="62" y="63"/>
                  <a:pt x="62" y="63"/>
                  <a:pt x="62" y="63"/>
                </a:cubicBezTo>
                <a:cubicBezTo>
                  <a:pt x="46" y="72"/>
                  <a:pt x="46" y="72"/>
                  <a:pt x="46" y="72"/>
                </a:cubicBezTo>
                <a:close/>
                <a:moveTo>
                  <a:pt x="26" y="84"/>
                </a:moveTo>
                <a:cubicBezTo>
                  <a:pt x="31" y="93"/>
                  <a:pt x="31" y="93"/>
                  <a:pt x="31" y="93"/>
                </a:cubicBezTo>
                <a:cubicBezTo>
                  <a:pt x="46" y="84"/>
                  <a:pt x="46" y="84"/>
                  <a:pt x="46" y="84"/>
                </a:cubicBezTo>
                <a:cubicBezTo>
                  <a:pt x="41" y="75"/>
                  <a:pt x="41" y="75"/>
                  <a:pt x="41" y="75"/>
                </a:cubicBezTo>
                <a:lnTo>
                  <a:pt x="26" y="84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9" name="Freeform 390"/>
          <p:cNvSpPr>
            <a:spLocks noEditPoints="1"/>
          </p:cNvSpPr>
          <p:nvPr/>
        </p:nvSpPr>
        <p:spPr bwMode="auto">
          <a:xfrm>
            <a:off x="9856788" y="2522538"/>
            <a:ext cx="600075" cy="365125"/>
          </a:xfrm>
          <a:custGeom>
            <a:gdLst>
              <a:gd fmla="*/ 53 w 219" name="T0"/>
              <a:gd fmla="*/ 133 h 133" name="T1"/>
              <a:gd fmla="*/ 60 w 219" name="T2"/>
              <a:gd fmla="*/ 133 h 133" name="T3"/>
              <a:gd fmla="*/ 60 w 219" name="T4"/>
              <a:gd fmla="*/ 98 h 133" name="T5"/>
              <a:gd fmla="*/ 158 w 219" name="T6"/>
              <a:gd fmla="*/ 91 h 133" name="T7"/>
              <a:gd fmla="*/ 60 w 219" name="T8"/>
              <a:gd fmla="*/ 91 h 133" name="T9"/>
              <a:gd fmla="*/ 132 w 219" name="T10"/>
              <a:gd fmla="*/ 116 h 133" name="T11"/>
              <a:gd fmla="*/ 71 w 219" name="T12"/>
              <a:gd fmla="*/ 64 h 133" name="T13"/>
              <a:gd fmla="*/ 71 w 219" name="T14"/>
              <a:gd fmla="*/ 83 h 133" name="T15"/>
              <a:gd fmla="*/ 125 w 219" name="T16"/>
              <a:gd fmla="*/ 70 h 133" name="T17"/>
              <a:gd fmla="*/ 118 w 219" name="T18"/>
              <a:gd fmla="*/ 63 h 133" name="T19"/>
              <a:gd fmla="*/ 138 w 219" name="T20"/>
              <a:gd fmla="*/ 76 h 133" name="T21"/>
              <a:gd fmla="*/ 135 w 219" name="T22"/>
              <a:gd fmla="*/ 107 h 133" name="T23"/>
              <a:gd fmla="*/ 135 w 219" name="T24"/>
              <a:gd fmla="*/ 111 h 133" name="T25"/>
              <a:gd fmla="*/ 79 w 219" name="T26"/>
              <a:gd fmla="*/ 123 h 133" name="T27"/>
              <a:gd fmla="*/ 70 w 219" name="T28"/>
              <a:gd fmla="*/ 123 h 133" name="T29"/>
              <a:gd fmla="*/ 91 w 219" name="T30"/>
              <a:gd fmla="*/ 128 h 133" name="T31"/>
              <a:gd fmla="*/ 95 w 219" name="T32"/>
              <a:gd fmla="*/ 123 h 133" name="T33"/>
              <a:gd fmla="*/ 95 w 219" name="T34"/>
              <a:gd fmla="*/ 128 h 133" name="T35"/>
              <a:gd fmla="*/ 117 w 219" name="T36"/>
              <a:gd fmla="*/ 123 h 133" name="T37"/>
              <a:gd fmla="*/ 107 w 219" name="T38"/>
              <a:gd fmla="*/ 123 h 133" name="T39"/>
              <a:gd fmla="*/ 129 w 219" name="T40"/>
              <a:gd fmla="*/ 128 h 133" name="T41"/>
              <a:gd fmla="*/ 132 w 219" name="T42"/>
              <a:gd fmla="*/ 123 h 133" name="T43"/>
              <a:gd fmla="*/ 132 w 219" name="T44"/>
              <a:gd fmla="*/ 128 h 133" name="T45"/>
              <a:gd fmla="*/ 219 w 219" name="T46"/>
              <a:gd fmla="*/ 0 h 133" name="T47"/>
              <a:gd fmla="*/ 166 w 219" name="T48"/>
              <a:gd fmla="*/ 0 h 133" name="T49"/>
              <a:gd fmla="*/ 182 w 219" name="T50"/>
              <a:gd fmla="*/ 22 h 133" name="T51"/>
              <a:gd fmla="*/ 200 w 219" name="T52"/>
              <a:gd fmla="*/ 30 h 133" name="T53"/>
              <a:gd fmla="*/ 192 w 219" name="T54"/>
              <a:gd fmla="*/ 12 h 133" name="T55"/>
              <a:gd fmla="*/ 172 w 219" name="T56"/>
              <a:gd fmla="*/ 60 h 133" name="T57"/>
              <a:gd fmla="*/ 207 w 219" name="T58"/>
              <a:gd fmla="*/ 75 h 133" name="T59"/>
              <a:gd fmla="*/ 192 w 219" name="T60"/>
              <a:gd fmla="*/ 40 h 133" name="T61"/>
              <a:gd fmla="*/ 186 w 219" name="T62"/>
              <a:gd fmla="*/ 53 h 133" name="T63"/>
              <a:gd fmla="*/ 192 w 219" name="T64"/>
              <a:gd fmla="*/ 70 h 133" name="T65"/>
              <a:gd fmla="*/ 199 w 219" name="T66"/>
              <a:gd fmla="*/ 53 h 133" name="T67"/>
              <a:gd fmla="*/ 172 w 219" name="T68"/>
              <a:gd fmla="*/ 106 h 133" name="T69"/>
              <a:gd fmla="*/ 207 w 219" name="T70"/>
              <a:gd fmla="*/ 121 h 133" name="T71"/>
              <a:gd fmla="*/ 192 w 219" name="T72"/>
              <a:gd fmla="*/ 85 h 133" name="T73"/>
              <a:gd fmla="*/ 186 w 219" name="T74"/>
              <a:gd fmla="*/ 99 h 133" name="T75"/>
              <a:gd fmla="*/ 192 w 219" name="T76"/>
              <a:gd fmla="*/ 116 h 133" name="T77"/>
              <a:gd fmla="*/ 199 w 219" name="T78"/>
              <a:gd fmla="*/ 99 h 133" name="T79"/>
              <a:gd fmla="*/ 189 w 219" name="T80"/>
              <a:gd fmla="*/ 19 h 133" name="T81"/>
              <a:gd fmla="*/ 192 w 219" name="T82"/>
              <a:gd fmla="*/ 27 h 133" name="T83"/>
              <a:gd fmla="*/ 196 w 219" name="T84"/>
              <a:gd fmla="*/ 19 h 133" name="T85"/>
              <a:gd fmla="*/ 16 w 219" name="T86"/>
              <a:gd fmla="*/ 22 h 133" name="T87"/>
              <a:gd fmla="*/ 33 w 219" name="T88"/>
              <a:gd fmla="*/ 30 h 133" name="T89"/>
              <a:gd fmla="*/ 26 w 219" name="T90"/>
              <a:gd fmla="*/ 12 h 133" name="T91"/>
              <a:gd fmla="*/ 5 w 219" name="T92"/>
              <a:gd fmla="*/ 60 h 133" name="T93"/>
              <a:gd fmla="*/ 41 w 219" name="T94"/>
              <a:gd fmla="*/ 75 h 133" name="T95"/>
              <a:gd fmla="*/ 26 w 219" name="T96"/>
              <a:gd fmla="*/ 40 h 133" name="T97"/>
              <a:gd fmla="*/ 19 w 219" name="T98"/>
              <a:gd fmla="*/ 53 h 133" name="T99"/>
              <a:gd fmla="*/ 26 w 219" name="T100"/>
              <a:gd fmla="*/ 70 h 133" name="T101"/>
              <a:gd fmla="*/ 33 w 219" name="T102"/>
              <a:gd fmla="*/ 53 h 133" name="T103"/>
              <a:gd fmla="*/ 5 w 219" name="T104"/>
              <a:gd fmla="*/ 106 h 133" name="T105"/>
              <a:gd fmla="*/ 41 w 219" name="T106"/>
              <a:gd fmla="*/ 121 h 133" name="T107"/>
              <a:gd fmla="*/ 26 w 219" name="T108"/>
              <a:gd fmla="*/ 85 h 133" name="T109"/>
              <a:gd fmla="*/ 19 w 219" name="T110"/>
              <a:gd fmla="*/ 99 h 133" name="T111"/>
              <a:gd fmla="*/ 26 w 219" name="T112"/>
              <a:gd fmla="*/ 116 h 133" name="T113"/>
              <a:gd fmla="*/ 33 w 219" name="T114"/>
              <a:gd fmla="*/ 99 h 133" name="T115"/>
              <a:gd fmla="*/ 22 w 219" name="T116"/>
              <a:gd fmla="*/ 19 h 133" name="T117"/>
              <a:gd fmla="*/ 26 w 219" name="T118"/>
              <a:gd fmla="*/ 27 h 133" name="T119"/>
              <a:gd fmla="*/ 29 w 219" name="T120"/>
              <a:gd fmla="*/ 19 h 13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33" w="219">
                <a:moveTo>
                  <a:pt x="0" y="0"/>
                </a:moveTo>
                <a:cubicBezTo>
                  <a:pt x="53" y="0"/>
                  <a:pt x="53" y="0"/>
                  <a:pt x="53" y="0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60" y="133"/>
                </a:moveTo>
                <a:cubicBezTo>
                  <a:pt x="158" y="133"/>
                  <a:pt x="158" y="133"/>
                  <a:pt x="158" y="133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133"/>
                  <a:pt x="60" y="133"/>
                  <a:pt x="60" y="133"/>
                </a:cubicBezTo>
                <a:close/>
                <a:moveTo>
                  <a:pt x="60" y="91"/>
                </a:moveTo>
                <a:cubicBezTo>
                  <a:pt x="158" y="91"/>
                  <a:pt x="158" y="91"/>
                  <a:pt x="158" y="91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81" y="107"/>
                </a:moveTo>
                <a:cubicBezTo>
                  <a:pt x="132" y="107"/>
                  <a:pt x="132" y="107"/>
                  <a:pt x="132" y="107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1" y="107"/>
                  <a:pt x="81" y="107"/>
                  <a:pt x="81" y="107"/>
                </a:cubicBezTo>
                <a:close/>
                <a:moveTo>
                  <a:pt x="71" y="64"/>
                </a:moveTo>
                <a:cubicBezTo>
                  <a:pt x="105" y="64"/>
                  <a:pt x="105" y="64"/>
                  <a:pt x="105" y="6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64"/>
                  <a:pt x="71" y="64"/>
                  <a:pt x="71" y="64"/>
                </a:cubicBezTo>
                <a:close/>
                <a:moveTo>
                  <a:pt x="118" y="63"/>
                </a:moveTo>
                <a:cubicBezTo>
                  <a:pt x="122" y="63"/>
                  <a:pt x="125" y="66"/>
                  <a:pt x="125" y="70"/>
                </a:cubicBezTo>
                <a:cubicBezTo>
                  <a:pt x="125" y="73"/>
                  <a:pt x="122" y="76"/>
                  <a:pt x="118" y="76"/>
                </a:cubicBezTo>
                <a:cubicBezTo>
                  <a:pt x="115" y="76"/>
                  <a:pt x="112" y="73"/>
                  <a:pt x="112" y="70"/>
                </a:cubicBezTo>
                <a:cubicBezTo>
                  <a:pt x="112" y="66"/>
                  <a:pt x="115" y="63"/>
                  <a:pt x="118" y="63"/>
                </a:cubicBezTo>
                <a:close/>
                <a:moveTo>
                  <a:pt x="138" y="63"/>
                </a:moveTo>
                <a:cubicBezTo>
                  <a:pt x="141" y="63"/>
                  <a:pt x="144" y="66"/>
                  <a:pt x="144" y="70"/>
                </a:cubicBezTo>
                <a:cubicBezTo>
                  <a:pt x="144" y="73"/>
                  <a:pt x="141" y="76"/>
                  <a:pt x="138" y="76"/>
                </a:cubicBezTo>
                <a:cubicBezTo>
                  <a:pt x="134" y="76"/>
                  <a:pt x="131" y="73"/>
                  <a:pt x="131" y="70"/>
                </a:cubicBezTo>
                <a:cubicBezTo>
                  <a:pt x="131" y="66"/>
                  <a:pt x="134" y="63"/>
                  <a:pt x="138" y="63"/>
                </a:cubicBezTo>
                <a:close/>
                <a:moveTo>
                  <a:pt x="135" y="107"/>
                </a:moveTo>
                <a:cubicBezTo>
                  <a:pt x="145" y="107"/>
                  <a:pt x="145" y="107"/>
                  <a:pt x="145" y="107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35" y="107"/>
                  <a:pt x="135" y="107"/>
                  <a:pt x="135" y="107"/>
                </a:cubicBezTo>
                <a:close/>
                <a:moveTo>
                  <a:pt x="70" y="123"/>
                </a:moveTo>
                <a:cubicBezTo>
                  <a:pt x="79" y="123"/>
                  <a:pt x="79" y="123"/>
                  <a:pt x="79" y="123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3"/>
                  <a:pt x="70" y="123"/>
                  <a:pt x="70" y="123"/>
                </a:cubicBezTo>
                <a:close/>
                <a:moveTo>
                  <a:pt x="82" y="123"/>
                </a:moveTo>
                <a:cubicBezTo>
                  <a:pt x="91" y="123"/>
                  <a:pt x="91" y="123"/>
                  <a:pt x="91" y="123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2" y="123"/>
                  <a:pt x="82" y="123"/>
                  <a:pt x="82" y="123"/>
                </a:cubicBezTo>
                <a:close/>
                <a:moveTo>
                  <a:pt x="95" y="123"/>
                </a:moveTo>
                <a:cubicBezTo>
                  <a:pt x="104" y="123"/>
                  <a:pt x="104" y="123"/>
                  <a:pt x="104" y="123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123"/>
                  <a:pt x="95" y="123"/>
                  <a:pt x="95" y="123"/>
                </a:cubicBezTo>
                <a:close/>
                <a:moveTo>
                  <a:pt x="107" y="123"/>
                </a:moveTo>
                <a:cubicBezTo>
                  <a:pt x="117" y="123"/>
                  <a:pt x="117" y="123"/>
                  <a:pt x="117" y="123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123"/>
                  <a:pt x="107" y="123"/>
                  <a:pt x="107" y="123"/>
                </a:cubicBezTo>
                <a:close/>
                <a:moveTo>
                  <a:pt x="120" y="123"/>
                </a:moveTo>
                <a:cubicBezTo>
                  <a:pt x="129" y="123"/>
                  <a:pt x="129" y="123"/>
                  <a:pt x="129" y="123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3"/>
                  <a:pt x="120" y="123"/>
                  <a:pt x="120" y="123"/>
                </a:cubicBezTo>
                <a:close/>
                <a:moveTo>
                  <a:pt x="132" y="123"/>
                </a:moveTo>
                <a:cubicBezTo>
                  <a:pt x="141" y="123"/>
                  <a:pt x="141" y="123"/>
                  <a:pt x="141" y="123"/>
                </a:cubicBezTo>
                <a:cubicBezTo>
                  <a:pt x="141" y="128"/>
                  <a:pt x="141" y="128"/>
                  <a:pt x="141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3"/>
                  <a:pt x="132" y="123"/>
                  <a:pt x="132" y="123"/>
                </a:cubicBezTo>
                <a:close/>
                <a:moveTo>
                  <a:pt x="166" y="0"/>
                </a:moveTo>
                <a:cubicBezTo>
                  <a:pt x="219" y="0"/>
                  <a:pt x="219" y="0"/>
                  <a:pt x="219" y="0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192" y="12"/>
                </a:moveTo>
                <a:cubicBezTo>
                  <a:pt x="189" y="12"/>
                  <a:pt x="187" y="13"/>
                  <a:pt x="185" y="15"/>
                </a:cubicBezTo>
                <a:cubicBezTo>
                  <a:pt x="183" y="17"/>
                  <a:pt x="182" y="20"/>
                  <a:pt x="182" y="22"/>
                </a:cubicBezTo>
                <a:cubicBezTo>
                  <a:pt x="182" y="25"/>
                  <a:pt x="183" y="28"/>
                  <a:pt x="185" y="30"/>
                </a:cubicBezTo>
                <a:cubicBezTo>
                  <a:pt x="187" y="32"/>
                  <a:pt x="189" y="33"/>
                  <a:pt x="192" y="33"/>
                </a:cubicBezTo>
                <a:cubicBezTo>
                  <a:pt x="195" y="33"/>
                  <a:pt x="198" y="32"/>
                  <a:pt x="200" y="30"/>
                </a:cubicBezTo>
                <a:cubicBezTo>
                  <a:pt x="201" y="28"/>
                  <a:pt x="203" y="25"/>
                  <a:pt x="203" y="22"/>
                </a:cubicBezTo>
                <a:cubicBezTo>
                  <a:pt x="203" y="20"/>
                  <a:pt x="201" y="17"/>
                  <a:pt x="200" y="15"/>
                </a:cubicBezTo>
                <a:cubicBezTo>
                  <a:pt x="198" y="13"/>
                  <a:pt x="195" y="12"/>
                  <a:pt x="192" y="12"/>
                </a:cubicBezTo>
                <a:close/>
                <a:moveTo>
                  <a:pt x="192" y="40"/>
                </a:moveTo>
                <a:cubicBezTo>
                  <a:pt x="187" y="40"/>
                  <a:pt x="182" y="42"/>
                  <a:pt x="178" y="46"/>
                </a:cubicBezTo>
                <a:cubicBezTo>
                  <a:pt x="174" y="49"/>
                  <a:pt x="172" y="55"/>
                  <a:pt x="172" y="60"/>
                </a:cubicBezTo>
                <a:cubicBezTo>
                  <a:pt x="172" y="66"/>
                  <a:pt x="174" y="71"/>
                  <a:pt x="178" y="75"/>
                </a:cubicBezTo>
                <a:cubicBezTo>
                  <a:pt x="182" y="79"/>
                  <a:pt x="187" y="81"/>
                  <a:pt x="192" y="81"/>
                </a:cubicBezTo>
                <a:cubicBezTo>
                  <a:pt x="198" y="81"/>
                  <a:pt x="203" y="79"/>
                  <a:pt x="207" y="75"/>
                </a:cubicBezTo>
                <a:cubicBezTo>
                  <a:pt x="211" y="71"/>
                  <a:pt x="213" y="66"/>
                  <a:pt x="213" y="60"/>
                </a:cubicBezTo>
                <a:cubicBezTo>
                  <a:pt x="213" y="55"/>
                  <a:pt x="211" y="49"/>
                  <a:pt x="207" y="46"/>
                </a:cubicBezTo>
                <a:cubicBezTo>
                  <a:pt x="203" y="42"/>
                  <a:pt x="198" y="40"/>
                  <a:pt x="192" y="40"/>
                </a:cubicBezTo>
                <a:close/>
                <a:moveTo>
                  <a:pt x="199" y="53"/>
                </a:moveTo>
                <a:cubicBezTo>
                  <a:pt x="198" y="52"/>
                  <a:pt x="195" y="51"/>
                  <a:pt x="192" y="51"/>
                </a:cubicBezTo>
                <a:cubicBezTo>
                  <a:pt x="190" y="51"/>
                  <a:pt x="187" y="52"/>
                  <a:pt x="186" y="53"/>
                </a:cubicBezTo>
                <a:cubicBezTo>
                  <a:pt x="184" y="55"/>
                  <a:pt x="183" y="58"/>
                  <a:pt x="183" y="60"/>
                </a:cubicBezTo>
                <a:cubicBezTo>
                  <a:pt x="183" y="63"/>
                  <a:pt x="184" y="65"/>
                  <a:pt x="186" y="67"/>
                </a:cubicBezTo>
                <a:cubicBezTo>
                  <a:pt x="187" y="69"/>
                  <a:pt x="190" y="70"/>
                  <a:pt x="192" y="70"/>
                </a:cubicBezTo>
                <a:cubicBezTo>
                  <a:pt x="195" y="70"/>
                  <a:pt x="198" y="69"/>
                  <a:pt x="199" y="67"/>
                </a:cubicBezTo>
                <a:cubicBezTo>
                  <a:pt x="201" y="65"/>
                  <a:pt x="202" y="63"/>
                  <a:pt x="202" y="60"/>
                </a:cubicBezTo>
                <a:cubicBezTo>
                  <a:pt x="202" y="58"/>
                  <a:pt x="201" y="55"/>
                  <a:pt x="199" y="53"/>
                </a:cubicBezTo>
                <a:close/>
                <a:moveTo>
                  <a:pt x="192" y="85"/>
                </a:moveTo>
                <a:cubicBezTo>
                  <a:pt x="187" y="85"/>
                  <a:pt x="182" y="88"/>
                  <a:pt x="178" y="91"/>
                </a:cubicBezTo>
                <a:cubicBezTo>
                  <a:pt x="174" y="95"/>
                  <a:pt x="172" y="100"/>
                  <a:pt x="172" y="106"/>
                </a:cubicBezTo>
                <a:cubicBezTo>
                  <a:pt x="172" y="112"/>
                  <a:pt x="174" y="117"/>
                  <a:pt x="178" y="121"/>
                </a:cubicBezTo>
                <a:cubicBezTo>
                  <a:pt x="182" y="124"/>
                  <a:pt x="187" y="127"/>
                  <a:pt x="192" y="127"/>
                </a:cubicBezTo>
                <a:cubicBezTo>
                  <a:pt x="198" y="127"/>
                  <a:pt x="203" y="124"/>
                  <a:pt x="207" y="121"/>
                </a:cubicBezTo>
                <a:cubicBezTo>
                  <a:pt x="211" y="117"/>
                  <a:pt x="213" y="112"/>
                  <a:pt x="213" y="106"/>
                </a:cubicBezTo>
                <a:cubicBezTo>
                  <a:pt x="213" y="100"/>
                  <a:pt x="211" y="95"/>
                  <a:pt x="207" y="91"/>
                </a:cubicBezTo>
                <a:cubicBezTo>
                  <a:pt x="203" y="88"/>
                  <a:pt x="198" y="85"/>
                  <a:pt x="192" y="85"/>
                </a:cubicBezTo>
                <a:close/>
                <a:moveTo>
                  <a:pt x="199" y="99"/>
                </a:moveTo>
                <a:cubicBezTo>
                  <a:pt x="198" y="97"/>
                  <a:pt x="195" y="96"/>
                  <a:pt x="192" y="96"/>
                </a:cubicBezTo>
                <a:cubicBezTo>
                  <a:pt x="190" y="96"/>
                  <a:pt x="187" y="97"/>
                  <a:pt x="186" y="99"/>
                </a:cubicBezTo>
                <a:cubicBezTo>
                  <a:pt x="184" y="101"/>
                  <a:pt x="183" y="103"/>
                  <a:pt x="183" y="106"/>
                </a:cubicBezTo>
                <a:cubicBezTo>
                  <a:pt x="183" y="109"/>
                  <a:pt x="184" y="111"/>
                  <a:pt x="186" y="113"/>
                </a:cubicBezTo>
                <a:cubicBezTo>
                  <a:pt x="187" y="115"/>
                  <a:pt x="190" y="116"/>
                  <a:pt x="192" y="116"/>
                </a:cubicBezTo>
                <a:cubicBezTo>
                  <a:pt x="195" y="116"/>
                  <a:pt x="198" y="115"/>
                  <a:pt x="199" y="113"/>
                </a:cubicBezTo>
                <a:cubicBezTo>
                  <a:pt x="201" y="111"/>
                  <a:pt x="202" y="109"/>
                  <a:pt x="202" y="106"/>
                </a:cubicBezTo>
                <a:cubicBezTo>
                  <a:pt x="202" y="103"/>
                  <a:pt x="201" y="101"/>
                  <a:pt x="199" y="99"/>
                </a:cubicBezTo>
                <a:close/>
                <a:moveTo>
                  <a:pt x="196" y="19"/>
                </a:moveTo>
                <a:cubicBezTo>
                  <a:pt x="195" y="18"/>
                  <a:pt x="194" y="18"/>
                  <a:pt x="192" y="18"/>
                </a:cubicBezTo>
                <a:cubicBezTo>
                  <a:pt x="191" y="18"/>
                  <a:pt x="190" y="18"/>
                  <a:pt x="189" y="19"/>
                </a:cubicBezTo>
                <a:cubicBezTo>
                  <a:pt x="188" y="20"/>
                  <a:pt x="187" y="21"/>
                  <a:pt x="187" y="22"/>
                </a:cubicBezTo>
                <a:cubicBezTo>
                  <a:pt x="187" y="24"/>
                  <a:pt x="188" y="25"/>
                  <a:pt x="189" y="26"/>
                </a:cubicBezTo>
                <a:cubicBezTo>
                  <a:pt x="190" y="27"/>
                  <a:pt x="191" y="27"/>
                  <a:pt x="192" y="27"/>
                </a:cubicBezTo>
                <a:cubicBezTo>
                  <a:pt x="194" y="27"/>
                  <a:pt x="195" y="27"/>
                  <a:pt x="196" y="26"/>
                </a:cubicBezTo>
                <a:cubicBezTo>
                  <a:pt x="197" y="25"/>
                  <a:pt x="197" y="24"/>
                  <a:pt x="197" y="22"/>
                </a:cubicBezTo>
                <a:cubicBezTo>
                  <a:pt x="197" y="21"/>
                  <a:pt x="197" y="20"/>
                  <a:pt x="196" y="19"/>
                </a:cubicBezTo>
                <a:close/>
                <a:moveTo>
                  <a:pt x="26" y="12"/>
                </a:moveTo>
                <a:cubicBezTo>
                  <a:pt x="23" y="12"/>
                  <a:pt x="20" y="13"/>
                  <a:pt x="19" y="15"/>
                </a:cubicBezTo>
                <a:cubicBezTo>
                  <a:pt x="17" y="17"/>
                  <a:pt x="16" y="20"/>
                  <a:pt x="16" y="22"/>
                </a:cubicBezTo>
                <a:cubicBezTo>
                  <a:pt x="16" y="25"/>
                  <a:pt x="17" y="28"/>
                  <a:pt x="19" y="30"/>
                </a:cubicBezTo>
                <a:cubicBezTo>
                  <a:pt x="20" y="32"/>
                  <a:pt x="23" y="33"/>
                  <a:pt x="26" y="33"/>
                </a:cubicBezTo>
                <a:cubicBezTo>
                  <a:pt x="29" y="33"/>
                  <a:pt x="31" y="32"/>
                  <a:pt x="33" y="30"/>
                </a:cubicBezTo>
                <a:cubicBezTo>
                  <a:pt x="35" y="28"/>
                  <a:pt x="36" y="25"/>
                  <a:pt x="36" y="22"/>
                </a:cubicBezTo>
                <a:cubicBezTo>
                  <a:pt x="36" y="20"/>
                  <a:pt x="35" y="17"/>
                  <a:pt x="33" y="15"/>
                </a:cubicBezTo>
                <a:cubicBezTo>
                  <a:pt x="31" y="13"/>
                  <a:pt x="29" y="12"/>
                  <a:pt x="26" y="12"/>
                </a:cubicBezTo>
                <a:close/>
                <a:moveTo>
                  <a:pt x="26" y="40"/>
                </a:moveTo>
                <a:cubicBezTo>
                  <a:pt x="20" y="40"/>
                  <a:pt x="15" y="42"/>
                  <a:pt x="11" y="46"/>
                </a:cubicBezTo>
                <a:cubicBezTo>
                  <a:pt x="8" y="49"/>
                  <a:pt x="5" y="55"/>
                  <a:pt x="5" y="60"/>
                </a:cubicBezTo>
                <a:cubicBezTo>
                  <a:pt x="5" y="66"/>
                  <a:pt x="8" y="71"/>
                  <a:pt x="11" y="75"/>
                </a:cubicBezTo>
                <a:cubicBezTo>
                  <a:pt x="15" y="79"/>
                  <a:pt x="20" y="81"/>
                  <a:pt x="26" y="81"/>
                </a:cubicBezTo>
                <a:cubicBezTo>
                  <a:pt x="32" y="81"/>
                  <a:pt x="37" y="79"/>
                  <a:pt x="41" y="75"/>
                </a:cubicBezTo>
                <a:cubicBezTo>
                  <a:pt x="44" y="71"/>
                  <a:pt x="47" y="66"/>
                  <a:pt x="47" y="60"/>
                </a:cubicBezTo>
                <a:cubicBezTo>
                  <a:pt x="47" y="55"/>
                  <a:pt x="44" y="49"/>
                  <a:pt x="41" y="46"/>
                </a:cubicBezTo>
                <a:cubicBezTo>
                  <a:pt x="37" y="42"/>
                  <a:pt x="32" y="40"/>
                  <a:pt x="26" y="40"/>
                </a:cubicBezTo>
                <a:close/>
                <a:moveTo>
                  <a:pt x="33" y="53"/>
                </a:moveTo>
                <a:cubicBezTo>
                  <a:pt x="31" y="52"/>
                  <a:pt x="29" y="51"/>
                  <a:pt x="26" y="51"/>
                </a:cubicBezTo>
                <a:cubicBezTo>
                  <a:pt x="23" y="51"/>
                  <a:pt x="21" y="52"/>
                  <a:pt x="19" y="53"/>
                </a:cubicBezTo>
                <a:cubicBezTo>
                  <a:pt x="17" y="55"/>
                  <a:pt x="16" y="58"/>
                  <a:pt x="16" y="60"/>
                </a:cubicBezTo>
                <a:cubicBezTo>
                  <a:pt x="16" y="63"/>
                  <a:pt x="17" y="65"/>
                  <a:pt x="19" y="67"/>
                </a:cubicBezTo>
                <a:cubicBezTo>
                  <a:pt x="21" y="69"/>
                  <a:pt x="23" y="70"/>
                  <a:pt x="26" y="70"/>
                </a:cubicBezTo>
                <a:cubicBezTo>
                  <a:pt x="29" y="70"/>
                  <a:pt x="31" y="69"/>
                  <a:pt x="33" y="67"/>
                </a:cubicBezTo>
                <a:cubicBezTo>
                  <a:pt x="35" y="65"/>
                  <a:pt x="36" y="63"/>
                  <a:pt x="36" y="60"/>
                </a:cubicBezTo>
                <a:cubicBezTo>
                  <a:pt x="36" y="58"/>
                  <a:pt x="35" y="55"/>
                  <a:pt x="33" y="53"/>
                </a:cubicBezTo>
                <a:close/>
                <a:moveTo>
                  <a:pt x="26" y="85"/>
                </a:moveTo>
                <a:cubicBezTo>
                  <a:pt x="20" y="85"/>
                  <a:pt x="15" y="88"/>
                  <a:pt x="11" y="91"/>
                </a:cubicBezTo>
                <a:cubicBezTo>
                  <a:pt x="8" y="95"/>
                  <a:pt x="5" y="100"/>
                  <a:pt x="5" y="106"/>
                </a:cubicBezTo>
                <a:cubicBezTo>
                  <a:pt x="5" y="112"/>
                  <a:pt x="8" y="117"/>
                  <a:pt x="11" y="121"/>
                </a:cubicBezTo>
                <a:cubicBezTo>
                  <a:pt x="15" y="124"/>
                  <a:pt x="20" y="127"/>
                  <a:pt x="26" y="127"/>
                </a:cubicBezTo>
                <a:cubicBezTo>
                  <a:pt x="32" y="127"/>
                  <a:pt x="37" y="124"/>
                  <a:pt x="41" y="121"/>
                </a:cubicBezTo>
                <a:cubicBezTo>
                  <a:pt x="44" y="117"/>
                  <a:pt x="47" y="112"/>
                  <a:pt x="47" y="106"/>
                </a:cubicBezTo>
                <a:cubicBezTo>
                  <a:pt x="47" y="100"/>
                  <a:pt x="44" y="95"/>
                  <a:pt x="41" y="91"/>
                </a:cubicBezTo>
                <a:cubicBezTo>
                  <a:pt x="37" y="88"/>
                  <a:pt x="32" y="85"/>
                  <a:pt x="26" y="85"/>
                </a:cubicBezTo>
                <a:close/>
                <a:moveTo>
                  <a:pt x="33" y="99"/>
                </a:moveTo>
                <a:cubicBezTo>
                  <a:pt x="31" y="97"/>
                  <a:pt x="29" y="96"/>
                  <a:pt x="26" y="96"/>
                </a:cubicBezTo>
                <a:cubicBezTo>
                  <a:pt x="23" y="96"/>
                  <a:pt x="21" y="97"/>
                  <a:pt x="19" y="99"/>
                </a:cubicBezTo>
                <a:cubicBezTo>
                  <a:pt x="17" y="101"/>
                  <a:pt x="16" y="103"/>
                  <a:pt x="16" y="106"/>
                </a:cubicBezTo>
                <a:cubicBezTo>
                  <a:pt x="16" y="109"/>
                  <a:pt x="17" y="111"/>
                  <a:pt x="19" y="113"/>
                </a:cubicBezTo>
                <a:cubicBezTo>
                  <a:pt x="21" y="115"/>
                  <a:pt x="23" y="116"/>
                  <a:pt x="26" y="116"/>
                </a:cubicBezTo>
                <a:cubicBezTo>
                  <a:pt x="29" y="116"/>
                  <a:pt x="31" y="115"/>
                  <a:pt x="33" y="113"/>
                </a:cubicBezTo>
                <a:cubicBezTo>
                  <a:pt x="35" y="111"/>
                  <a:pt x="36" y="109"/>
                  <a:pt x="36" y="106"/>
                </a:cubicBezTo>
                <a:cubicBezTo>
                  <a:pt x="36" y="103"/>
                  <a:pt x="35" y="101"/>
                  <a:pt x="33" y="99"/>
                </a:cubicBezTo>
                <a:close/>
                <a:moveTo>
                  <a:pt x="29" y="19"/>
                </a:moveTo>
                <a:cubicBezTo>
                  <a:pt x="28" y="18"/>
                  <a:pt x="27" y="18"/>
                  <a:pt x="26" y="18"/>
                </a:cubicBezTo>
                <a:cubicBezTo>
                  <a:pt x="25" y="18"/>
                  <a:pt x="23" y="18"/>
                  <a:pt x="22" y="19"/>
                </a:cubicBezTo>
                <a:cubicBezTo>
                  <a:pt x="22" y="20"/>
                  <a:pt x="21" y="21"/>
                  <a:pt x="21" y="22"/>
                </a:cubicBezTo>
                <a:cubicBezTo>
                  <a:pt x="21" y="24"/>
                  <a:pt x="22" y="25"/>
                  <a:pt x="22" y="26"/>
                </a:cubicBezTo>
                <a:cubicBezTo>
                  <a:pt x="23" y="27"/>
                  <a:pt x="25" y="27"/>
                  <a:pt x="26" y="27"/>
                </a:cubicBezTo>
                <a:cubicBezTo>
                  <a:pt x="27" y="27"/>
                  <a:pt x="28" y="27"/>
                  <a:pt x="29" y="26"/>
                </a:cubicBezTo>
                <a:cubicBezTo>
                  <a:pt x="30" y="25"/>
                  <a:pt x="31" y="24"/>
                  <a:pt x="31" y="22"/>
                </a:cubicBezTo>
                <a:cubicBezTo>
                  <a:pt x="31" y="21"/>
                  <a:pt x="30" y="20"/>
                  <a:pt x="29" y="1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0" name="Freeform 392"/>
          <p:cNvSpPr>
            <a:spLocks noEditPoints="1"/>
          </p:cNvSpPr>
          <p:nvPr/>
        </p:nvSpPr>
        <p:spPr bwMode="auto">
          <a:xfrm>
            <a:off x="6153150" y="2490788"/>
            <a:ext cx="533400" cy="409575"/>
          </a:xfrm>
          <a:custGeom>
            <a:gdLst>
              <a:gd fmla="*/ 74 w 195" name="T0"/>
              <a:gd fmla="*/ 38 h 150" name="T1"/>
              <a:gd fmla="*/ 151 w 195" name="T2"/>
              <a:gd fmla="*/ 23 h 150" name="T3"/>
              <a:gd fmla="*/ 187 w 195" name="T4"/>
              <a:gd fmla="*/ 73 h 150" name="T5"/>
              <a:gd fmla="*/ 165 w 195" name="T6"/>
              <a:gd fmla="*/ 150 h 150" name="T7"/>
              <a:gd fmla="*/ 124 w 195" name="T8"/>
              <a:gd fmla="*/ 87 h 150" name="T9"/>
              <a:gd fmla="*/ 63 w 195" name="T10"/>
              <a:gd fmla="*/ 95 h 150" name="T11"/>
              <a:gd fmla="*/ 1 w 195" name="T12"/>
              <a:gd fmla="*/ 139 h 150" name="T13"/>
              <a:gd fmla="*/ 6 w 195" name="T14"/>
              <a:gd fmla="*/ 60 h 150" name="T15"/>
              <a:gd fmla="*/ 81 w 195" name="T16"/>
              <a:gd fmla="*/ 57 h 150" name="T17"/>
              <a:gd fmla="*/ 95 w 195" name="T18"/>
              <a:gd fmla="*/ 66 h 150" name="T19"/>
              <a:gd fmla="*/ 81 w 195" name="T20"/>
              <a:gd fmla="*/ 57 h 150" name="T21"/>
              <a:gd fmla="*/ 149 w 195" name="T22"/>
              <a:gd fmla="*/ 73 h 150" name="T23"/>
              <a:gd fmla="*/ 164 w 195" name="T24"/>
              <a:gd fmla="*/ 70 h 150" name="T25"/>
              <a:gd fmla="*/ 137 w 195" name="T26"/>
              <a:gd fmla="*/ 52 h 150" name="T27"/>
              <a:gd fmla="*/ 141 w 195" name="T28"/>
              <a:gd fmla="*/ 67 h 150" name="T29"/>
              <a:gd fmla="*/ 137 w 195" name="T30"/>
              <a:gd fmla="*/ 52 h 150" name="T31"/>
              <a:gd fmla="*/ 142 w 195" name="T32"/>
              <a:gd fmla="*/ 44 h 150" name="T33"/>
              <a:gd fmla="*/ 157 w 195" name="T34"/>
              <a:gd fmla="*/ 41 h 150" name="T35"/>
              <a:gd fmla="*/ 166 w 195" name="T36"/>
              <a:gd fmla="*/ 45 h 150" name="T37"/>
              <a:gd fmla="*/ 169 w 195" name="T38"/>
              <a:gd fmla="*/ 60 h 150" name="T39"/>
              <a:gd fmla="*/ 166 w 195" name="T40"/>
              <a:gd fmla="*/ 45 h 150" name="T41"/>
              <a:gd fmla="*/ 49 w 195" name="T42"/>
              <a:gd fmla="*/ 58 h 150" name="T43"/>
              <a:gd fmla="*/ 62 w 195" name="T44"/>
              <a:gd fmla="*/ 48 h 150" name="T45"/>
              <a:gd fmla="*/ 41 w 195" name="T46"/>
              <a:gd fmla="*/ 64 h 150" name="T47"/>
              <a:gd fmla="*/ 51 w 195" name="T48"/>
              <a:gd fmla="*/ 77 h 150" name="T49"/>
              <a:gd fmla="*/ 34 w 195" name="T50"/>
              <a:gd fmla="*/ 55 h 150" name="T51"/>
              <a:gd fmla="*/ 22 w 195" name="T52"/>
              <a:gd fmla="*/ 64 h 150" name="T53"/>
              <a:gd fmla="*/ 43 w 195" name="T54"/>
              <a:gd fmla="*/ 49 h 150" name="T55"/>
              <a:gd fmla="*/ 34 w 195" name="T56"/>
              <a:gd fmla="*/ 37 h 150" name="T57"/>
              <a:gd fmla="*/ 99 w 195" name="T58"/>
              <a:gd fmla="*/ 66 h 150" name="T59"/>
              <a:gd fmla="*/ 113 w 195" name="T60"/>
              <a:gd fmla="*/ 57 h 150" name="T61"/>
              <a:gd fmla="*/ 178 w 195" name="T62"/>
              <a:gd fmla="*/ 6 h 150" name="T63"/>
              <a:gd fmla="*/ 137 w 195" name="T64"/>
              <a:gd fmla="*/ 17 h 150" name="T65"/>
              <a:gd fmla="*/ 178 w 195" name="T66"/>
              <a:gd fmla="*/ 25 h 150" name="T67"/>
              <a:gd fmla="*/ 15 w 195" name="T68"/>
              <a:gd fmla="*/ 6 h 150" name="T69"/>
              <a:gd fmla="*/ 41 w 195" name="T70"/>
              <a:gd fmla="*/ 15 h 150" name="T71"/>
              <a:gd fmla="*/ 56 w 195" name="T72"/>
              <a:gd fmla="*/ 6 h 15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50" w="195">
                <a:moveTo>
                  <a:pt x="44" y="23"/>
                </a:moveTo>
                <a:cubicBezTo>
                  <a:pt x="56" y="23"/>
                  <a:pt x="68" y="29"/>
                  <a:pt x="74" y="38"/>
                </a:cubicBezTo>
                <a:cubicBezTo>
                  <a:pt x="121" y="38"/>
                  <a:pt x="121" y="38"/>
                  <a:pt x="121" y="38"/>
                </a:cubicBezTo>
                <a:cubicBezTo>
                  <a:pt x="128" y="29"/>
                  <a:pt x="139" y="23"/>
                  <a:pt x="151" y="23"/>
                </a:cubicBezTo>
                <a:cubicBezTo>
                  <a:pt x="172" y="23"/>
                  <a:pt x="189" y="40"/>
                  <a:pt x="189" y="61"/>
                </a:cubicBezTo>
                <a:cubicBezTo>
                  <a:pt x="189" y="65"/>
                  <a:pt x="189" y="69"/>
                  <a:pt x="187" y="73"/>
                </a:cubicBezTo>
                <a:cubicBezTo>
                  <a:pt x="193" y="93"/>
                  <a:pt x="195" y="115"/>
                  <a:pt x="194" y="139"/>
                </a:cubicBezTo>
                <a:cubicBezTo>
                  <a:pt x="185" y="149"/>
                  <a:pt x="175" y="150"/>
                  <a:pt x="165" y="150"/>
                </a:cubicBezTo>
                <a:cubicBezTo>
                  <a:pt x="152" y="134"/>
                  <a:pt x="142" y="116"/>
                  <a:pt x="133" y="95"/>
                </a:cubicBezTo>
                <a:cubicBezTo>
                  <a:pt x="129" y="94"/>
                  <a:pt x="125" y="90"/>
                  <a:pt x="124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69" y="92"/>
                  <a:pt x="66" y="94"/>
                  <a:pt x="63" y="95"/>
                </a:cubicBezTo>
                <a:cubicBezTo>
                  <a:pt x="53" y="117"/>
                  <a:pt x="43" y="134"/>
                  <a:pt x="30" y="150"/>
                </a:cubicBezTo>
                <a:cubicBezTo>
                  <a:pt x="20" y="150"/>
                  <a:pt x="11" y="149"/>
                  <a:pt x="1" y="139"/>
                </a:cubicBezTo>
                <a:cubicBezTo>
                  <a:pt x="0" y="115"/>
                  <a:pt x="2" y="93"/>
                  <a:pt x="8" y="73"/>
                </a:cubicBezTo>
                <a:cubicBezTo>
                  <a:pt x="7" y="69"/>
                  <a:pt x="6" y="65"/>
                  <a:pt x="6" y="60"/>
                </a:cubicBezTo>
                <a:cubicBezTo>
                  <a:pt x="6" y="39"/>
                  <a:pt x="23" y="23"/>
                  <a:pt x="44" y="23"/>
                </a:cubicBezTo>
                <a:close/>
                <a:moveTo>
                  <a:pt x="81" y="57"/>
                </a:moveTo>
                <a:cubicBezTo>
                  <a:pt x="81" y="66"/>
                  <a:pt x="81" y="66"/>
                  <a:pt x="81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57"/>
                  <a:pt x="95" y="57"/>
                  <a:pt x="95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155" y="64"/>
                </a:moveTo>
                <a:cubicBezTo>
                  <a:pt x="151" y="65"/>
                  <a:pt x="148" y="69"/>
                  <a:pt x="149" y="73"/>
                </a:cubicBezTo>
                <a:cubicBezTo>
                  <a:pt x="150" y="78"/>
                  <a:pt x="154" y="80"/>
                  <a:pt x="158" y="79"/>
                </a:cubicBezTo>
                <a:cubicBezTo>
                  <a:pt x="163" y="78"/>
                  <a:pt x="165" y="74"/>
                  <a:pt x="164" y="70"/>
                </a:cubicBezTo>
                <a:cubicBezTo>
                  <a:pt x="163" y="66"/>
                  <a:pt x="159" y="64"/>
                  <a:pt x="155" y="64"/>
                </a:cubicBezTo>
                <a:close/>
                <a:moveTo>
                  <a:pt x="137" y="52"/>
                </a:moveTo>
                <a:cubicBezTo>
                  <a:pt x="133" y="53"/>
                  <a:pt x="131" y="57"/>
                  <a:pt x="132" y="61"/>
                </a:cubicBezTo>
                <a:cubicBezTo>
                  <a:pt x="132" y="65"/>
                  <a:pt x="136" y="68"/>
                  <a:pt x="141" y="67"/>
                </a:cubicBezTo>
                <a:cubicBezTo>
                  <a:pt x="145" y="66"/>
                  <a:pt x="147" y="62"/>
                  <a:pt x="146" y="58"/>
                </a:cubicBezTo>
                <a:cubicBezTo>
                  <a:pt x="145" y="54"/>
                  <a:pt x="141" y="51"/>
                  <a:pt x="137" y="52"/>
                </a:cubicBezTo>
                <a:close/>
                <a:moveTo>
                  <a:pt x="148" y="35"/>
                </a:moveTo>
                <a:cubicBezTo>
                  <a:pt x="144" y="36"/>
                  <a:pt x="141" y="40"/>
                  <a:pt x="142" y="44"/>
                </a:cubicBezTo>
                <a:cubicBezTo>
                  <a:pt x="143" y="48"/>
                  <a:pt x="147" y="51"/>
                  <a:pt x="151" y="50"/>
                </a:cubicBezTo>
                <a:cubicBezTo>
                  <a:pt x="156" y="49"/>
                  <a:pt x="158" y="45"/>
                  <a:pt x="157" y="41"/>
                </a:cubicBezTo>
                <a:cubicBezTo>
                  <a:pt x="156" y="37"/>
                  <a:pt x="152" y="34"/>
                  <a:pt x="148" y="35"/>
                </a:cubicBezTo>
                <a:close/>
                <a:moveTo>
                  <a:pt x="166" y="45"/>
                </a:moveTo>
                <a:cubicBezTo>
                  <a:pt x="162" y="46"/>
                  <a:pt x="159" y="50"/>
                  <a:pt x="160" y="54"/>
                </a:cubicBezTo>
                <a:cubicBezTo>
                  <a:pt x="161" y="58"/>
                  <a:pt x="165" y="61"/>
                  <a:pt x="169" y="60"/>
                </a:cubicBezTo>
                <a:cubicBezTo>
                  <a:pt x="173" y="59"/>
                  <a:pt x="176" y="55"/>
                  <a:pt x="175" y="51"/>
                </a:cubicBezTo>
                <a:cubicBezTo>
                  <a:pt x="174" y="47"/>
                  <a:pt x="170" y="44"/>
                  <a:pt x="166" y="45"/>
                </a:cubicBezTo>
                <a:close/>
                <a:moveTo>
                  <a:pt x="62" y="48"/>
                </a:moveTo>
                <a:cubicBezTo>
                  <a:pt x="49" y="58"/>
                  <a:pt x="49" y="58"/>
                  <a:pt x="49" y="58"/>
                </a:cubicBezTo>
                <a:cubicBezTo>
                  <a:pt x="59" y="71"/>
                  <a:pt x="59" y="71"/>
                  <a:pt x="59" y="71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77"/>
                </a:moveTo>
                <a:cubicBezTo>
                  <a:pt x="41" y="64"/>
                  <a:pt x="41" y="64"/>
                  <a:pt x="41" y="64"/>
                </a:cubicBezTo>
                <a:cubicBezTo>
                  <a:pt x="28" y="74"/>
                  <a:pt x="28" y="74"/>
                  <a:pt x="28" y="74"/>
                </a:cubicBezTo>
                <a:cubicBezTo>
                  <a:pt x="51" y="77"/>
                  <a:pt x="51" y="77"/>
                  <a:pt x="51" y="77"/>
                </a:cubicBezTo>
                <a:close/>
                <a:moveTo>
                  <a:pt x="22" y="64"/>
                </a:moveTo>
                <a:cubicBezTo>
                  <a:pt x="34" y="55"/>
                  <a:pt x="34" y="55"/>
                  <a:pt x="34" y="55"/>
                </a:cubicBezTo>
                <a:cubicBezTo>
                  <a:pt x="25" y="43"/>
                  <a:pt x="25" y="43"/>
                  <a:pt x="25" y="43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34" y="37"/>
                </a:moveTo>
                <a:cubicBezTo>
                  <a:pt x="43" y="49"/>
                  <a:pt x="43" y="49"/>
                  <a:pt x="43" y="49"/>
                </a:cubicBezTo>
                <a:cubicBezTo>
                  <a:pt x="54" y="40"/>
                  <a:pt x="54" y="40"/>
                  <a:pt x="54" y="40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99" y="57"/>
                </a:moveTo>
                <a:cubicBezTo>
                  <a:pt x="99" y="66"/>
                  <a:pt x="99" y="66"/>
                  <a:pt x="99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99" y="57"/>
                  <a:pt x="99" y="57"/>
                  <a:pt x="99" y="57"/>
                </a:cubicBezTo>
                <a:close/>
                <a:moveTo>
                  <a:pt x="178" y="6"/>
                </a:moveTo>
                <a:cubicBezTo>
                  <a:pt x="164" y="0"/>
                  <a:pt x="151" y="1"/>
                  <a:pt x="137" y="6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42" y="16"/>
                  <a:pt x="147" y="15"/>
                  <a:pt x="152" y="15"/>
                </a:cubicBezTo>
                <a:cubicBezTo>
                  <a:pt x="162" y="15"/>
                  <a:pt x="171" y="19"/>
                  <a:pt x="178" y="25"/>
                </a:cubicBezTo>
                <a:cubicBezTo>
                  <a:pt x="178" y="6"/>
                  <a:pt x="178" y="6"/>
                  <a:pt x="178" y="6"/>
                </a:cubicBezTo>
                <a:close/>
                <a:moveTo>
                  <a:pt x="15" y="6"/>
                </a:moveTo>
                <a:cubicBezTo>
                  <a:pt x="15" y="25"/>
                  <a:pt x="15" y="25"/>
                  <a:pt x="15" y="25"/>
                </a:cubicBezTo>
                <a:cubicBezTo>
                  <a:pt x="22" y="19"/>
                  <a:pt x="31" y="15"/>
                  <a:pt x="41" y="15"/>
                </a:cubicBezTo>
                <a:cubicBezTo>
                  <a:pt x="46" y="15"/>
                  <a:pt x="51" y="16"/>
                  <a:pt x="56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42" y="1"/>
                  <a:pt x="29" y="0"/>
                  <a:pt x="15" y="6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1" name="Freeform 393"/>
          <p:cNvSpPr>
            <a:spLocks noEditPoints="1"/>
          </p:cNvSpPr>
          <p:nvPr/>
        </p:nvSpPr>
        <p:spPr bwMode="auto">
          <a:xfrm>
            <a:off x="8385175" y="5343525"/>
            <a:ext cx="519113" cy="565150"/>
          </a:xfrm>
          <a:custGeom>
            <a:gdLst>
              <a:gd fmla="*/ 150 w 190" name="T0"/>
              <a:gd fmla="*/ 4 h 207" name="T1"/>
              <a:gd fmla="*/ 176 w 190" name="T2"/>
              <a:gd fmla="*/ 22 h 207" name="T3"/>
              <a:gd fmla="*/ 176 w 190" name="T4"/>
              <a:gd fmla="*/ 41 h 207" name="T5"/>
              <a:gd fmla="*/ 190 w 190" name="T6"/>
              <a:gd fmla="*/ 55 h 207" name="T7"/>
              <a:gd fmla="*/ 190 w 190" name="T8"/>
              <a:gd fmla="*/ 64 h 207" name="T9"/>
              <a:gd fmla="*/ 186 w 190" name="T10"/>
              <a:gd fmla="*/ 95 h 207" name="T11"/>
              <a:gd fmla="*/ 190 w 190" name="T12"/>
              <a:gd fmla="*/ 185 h 207" name="T13"/>
              <a:gd fmla="*/ 190 w 190" name="T14"/>
              <a:gd fmla="*/ 187 h 207" name="T15"/>
              <a:gd fmla="*/ 190 w 190" name="T16"/>
              <a:gd fmla="*/ 187 h 207" name="T17"/>
              <a:gd fmla="*/ 101 w 190" name="T18"/>
              <a:gd fmla="*/ 207 h 207" name="T19"/>
              <a:gd fmla="*/ 12 w 190" name="T20"/>
              <a:gd fmla="*/ 186 h 207" name="T21"/>
              <a:gd fmla="*/ 12 w 190" name="T22"/>
              <a:gd fmla="*/ 138 h 207" name="T23"/>
              <a:gd fmla="*/ 4 w 190" name="T24"/>
              <a:gd fmla="*/ 126 h 207" name="T25"/>
              <a:gd fmla="*/ 0 w 190" name="T26"/>
              <a:gd fmla="*/ 110 h 207" name="T27"/>
              <a:gd fmla="*/ 4 w 190" name="T28"/>
              <a:gd fmla="*/ 102 h 207" name="T29"/>
              <a:gd fmla="*/ 12 w 190" name="T30"/>
              <a:gd fmla="*/ 93 h 207" name="T31"/>
              <a:gd fmla="*/ 16 w 190" name="T32"/>
              <a:gd fmla="*/ 65 h 207" name="T33"/>
              <a:gd fmla="*/ 12 w 190" name="T34"/>
              <a:gd fmla="*/ 55 h 207" name="T35"/>
              <a:gd fmla="*/ 26 w 190" name="T36"/>
              <a:gd fmla="*/ 41 h 207" name="T37"/>
              <a:gd fmla="*/ 26 w 190" name="T38"/>
              <a:gd fmla="*/ 22 h 207" name="T39"/>
              <a:gd fmla="*/ 52 w 190" name="T40"/>
              <a:gd fmla="*/ 4 h 207" name="T41"/>
              <a:gd fmla="*/ 183 w 190" name="T42"/>
              <a:gd fmla="*/ 66 h 207" name="T43"/>
              <a:gd fmla="*/ 175 w 190" name="T44"/>
              <a:gd fmla="*/ 97 h 207" name="T45"/>
              <a:gd fmla="*/ 183 w 190" name="T46"/>
              <a:gd fmla="*/ 66 h 207" name="T47"/>
              <a:gd fmla="*/ 162 w 190" name="T48"/>
              <a:gd fmla="*/ 71 h 207" name="T49"/>
              <a:gd fmla="*/ 169 w 190" name="T50"/>
              <a:gd fmla="*/ 99 h 207" name="T51"/>
              <a:gd fmla="*/ 154 w 190" name="T52"/>
              <a:gd fmla="*/ 72 h 207" name="T53"/>
              <a:gd fmla="*/ 146 w 190" name="T54"/>
              <a:gd fmla="*/ 101 h 207" name="T55"/>
              <a:gd fmla="*/ 154 w 190" name="T56"/>
              <a:gd fmla="*/ 72 h 207" name="T57"/>
              <a:gd fmla="*/ 128 w 190" name="T58"/>
              <a:gd fmla="*/ 74 h 207" name="T59"/>
              <a:gd fmla="*/ 137 w 190" name="T60"/>
              <a:gd fmla="*/ 102 h 207" name="T61"/>
              <a:gd fmla="*/ 117 w 190" name="T62"/>
              <a:gd fmla="*/ 74 h 207" name="T63"/>
              <a:gd fmla="*/ 108 w 190" name="T64"/>
              <a:gd fmla="*/ 103 h 207" name="T65"/>
              <a:gd fmla="*/ 117 w 190" name="T66"/>
              <a:gd fmla="*/ 74 h 207" name="T67"/>
              <a:gd fmla="*/ 27 w 190" name="T68"/>
              <a:gd fmla="*/ 96 h 207" name="T69"/>
              <a:gd fmla="*/ 19 w 190" name="T70"/>
              <a:gd fmla="*/ 66 h 207" name="T71"/>
              <a:gd fmla="*/ 33 w 190" name="T72"/>
              <a:gd fmla="*/ 98 h 207" name="T73"/>
              <a:gd fmla="*/ 40 w 190" name="T74"/>
              <a:gd fmla="*/ 70 h 207" name="T75"/>
              <a:gd fmla="*/ 33 w 190" name="T76"/>
              <a:gd fmla="*/ 98 h 207" name="T77"/>
              <a:gd fmla="*/ 55 w 190" name="T78"/>
              <a:gd fmla="*/ 100 h 207" name="T79"/>
              <a:gd fmla="*/ 48 w 190" name="T80"/>
              <a:gd fmla="*/ 71 h 207" name="T81"/>
              <a:gd fmla="*/ 65 w 190" name="T82"/>
              <a:gd fmla="*/ 101 h 207" name="T83"/>
              <a:gd fmla="*/ 74 w 190" name="T84"/>
              <a:gd fmla="*/ 73 h 207" name="T85"/>
              <a:gd fmla="*/ 65 w 190" name="T86"/>
              <a:gd fmla="*/ 101 h 207" name="T87"/>
              <a:gd fmla="*/ 94 w 190" name="T88"/>
              <a:gd fmla="*/ 103 h 207" name="T89"/>
              <a:gd fmla="*/ 85 w 190" name="T90"/>
              <a:gd fmla="*/ 74 h 207" name="T91"/>
              <a:gd fmla="*/ 147 w 190" name="T92"/>
              <a:gd fmla="*/ 18 h 207" name="T93"/>
              <a:gd fmla="*/ 55 w 190" name="T94"/>
              <a:gd fmla="*/ 18 h 207" name="T95"/>
              <a:gd fmla="*/ 55 w 190" name="T96"/>
              <a:gd fmla="*/ 24 h 207" name="T97"/>
              <a:gd fmla="*/ 147 w 190" name="T98"/>
              <a:gd fmla="*/ 24 h 207" name="T99"/>
              <a:gd fmla="*/ 147 w 190" name="T100"/>
              <a:gd fmla="*/ 18 h 2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06" w="190">
                <a:moveTo>
                  <a:pt x="101" y="0"/>
                </a:moveTo>
                <a:cubicBezTo>
                  <a:pt x="120" y="0"/>
                  <a:pt x="137" y="2"/>
                  <a:pt x="150" y="4"/>
                </a:cubicBezTo>
                <a:cubicBezTo>
                  <a:pt x="166" y="8"/>
                  <a:pt x="176" y="14"/>
                  <a:pt x="176" y="21"/>
                </a:cubicBezTo>
                <a:cubicBezTo>
                  <a:pt x="176" y="21"/>
                  <a:pt x="176" y="22"/>
                  <a:pt x="176" y="22"/>
                </a:cubicBezTo>
                <a:cubicBezTo>
                  <a:pt x="176" y="22"/>
                  <a:pt x="176" y="22"/>
                  <a:pt x="176" y="22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5" y="44"/>
                  <a:pt x="190" y="48"/>
                  <a:pt x="190" y="54"/>
                </a:cubicBezTo>
                <a:cubicBezTo>
                  <a:pt x="190" y="54"/>
                  <a:pt x="190" y="54"/>
                  <a:pt x="190" y="55"/>
                </a:cubicBezTo>
                <a:cubicBezTo>
                  <a:pt x="190" y="55"/>
                  <a:pt x="190" y="55"/>
                  <a:pt x="190" y="55"/>
                </a:cubicBezTo>
                <a:cubicBezTo>
                  <a:pt x="190" y="64"/>
                  <a:pt x="190" y="64"/>
                  <a:pt x="190" y="64"/>
                </a:cubicBezTo>
                <a:cubicBezTo>
                  <a:pt x="188" y="64"/>
                  <a:pt x="187" y="65"/>
                  <a:pt x="186" y="65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7" y="95"/>
                  <a:pt x="188" y="94"/>
                  <a:pt x="190" y="94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90" y="185"/>
                  <a:pt x="190" y="185"/>
                  <a:pt x="190" y="186"/>
                </a:cubicBezTo>
                <a:cubicBezTo>
                  <a:pt x="190" y="186"/>
                  <a:pt x="190" y="186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89" y="194"/>
                  <a:pt x="178" y="199"/>
                  <a:pt x="160" y="202"/>
                </a:cubicBezTo>
                <a:cubicBezTo>
                  <a:pt x="145" y="205"/>
                  <a:pt x="124" y="207"/>
                  <a:pt x="101" y="207"/>
                </a:cubicBezTo>
                <a:cubicBezTo>
                  <a:pt x="78" y="207"/>
                  <a:pt x="57" y="205"/>
                  <a:pt x="42" y="202"/>
                </a:cubicBezTo>
                <a:cubicBezTo>
                  <a:pt x="23" y="199"/>
                  <a:pt x="12" y="193"/>
                  <a:pt x="12" y="186"/>
                </a:cubicBezTo>
                <a:cubicBezTo>
                  <a:pt x="12" y="185"/>
                  <a:pt x="12" y="184"/>
                  <a:pt x="12" y="184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26"/>
                  <a:pt x="4" y="126"/>
                  <a:pt x="4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10"/>
                  <a:pt x="0" y="110"/>
                  <a:pt x="0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02"/>
                  <a:pt x="4" y="102"/>
                  <a:pt x="4" y="102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3"/>
                  <a:pt x="12" y="93"/>
                  <a:pt x="12" y="93"/>
                </a:cubicBezTo>
                <a:cubicBezTo>
                  <a:pt x="14" y="94"/>
                  <a:pt x="15" y="94"/>
                  <a:pt x="16" y="94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5"/>
                  <a:pt x="14" y="64"/>
                  <a:pt x="12" y="6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4"/>
                  <a:pt x="12" y="54"/>
                </a:cubicBezTo>
                <a:cubicBezTo>
                  <a:pt x="12" y="48"/>
                  <a:pt x="17" y="44"/>
                  <a:pt x="26" y="4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4"/>
                  <a:pt x="36" y="8"/>
                  <a:pt x="52" y="4"/>
                </a:cubicBezTo>
                <a:cubicBezTo>
                  <a:pt x="64" y="2"/>
                  <a:pt x="82" y="0"/>
                  <a:pt x="101" y="0"/>
                </a:cubicBezTo>
                <a:close/>
                <a:moveTo>
                  <a:pt x="183" y="66"/>
                </a:moveTo>
                <a:cubicBezTo>
                  <a:pt x="180" y="67"/>
                  <a:pt x="178" y="68"/>
                  <a:pt x="175" y="68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7" y="97"/>
                  <a:pt x="180" y="96"/>
                  <a:pt x="183" y="96"/>
                </a:cubicBezTo>
                <a:cubicBezTo>
                  <a:pt x="183" y="66"/>
                  <a:pt x="183" y="66"/>
                  <a:pt x="183" y="66"/>
                </a:cubicBezTo>
                <a:close/>
                <a:moveTo>
                  <a:pt x="169" y="70"/>
                </a:moveTo>
                <a:cubicBezTo>
                  <a:pt x="167" y="70"/>
                  <a:pt x="164" y="71"/>
                  <a:pt x="162" y="71"/>
                </a:cubicBezTo>
                <a:cubicBezTo>
                  <a:pt x="162" y="100"/>
                  <a:pt x="162" y="100"/>
                  <a:pt x="162" y="100"/>
                </a:cubicBezTo>
                <a:cubicBezTo>
                  <a:pt x="164" y="99"/>
                  <a:pt x="167" y="99"/>
                  <a:pt x="169" y="99"/>
                </a:cubicBezTo>
                <a:cubicBezTo>
                  <a:pt x="169" y="70"/>
                  <a:pt x="169" y="70"/>
                  <a:pt x="169" y="70"/>
                </a:cubicBezTo>
                <a:close/>
                <a:moveTo>
                  <a:pt x="154" y="72"/>
                </a:moveTo>
                <a:cubicBezTo>
                  <a:pt x="152" y="72"/>
                  <a:pt x="149" y="73"/>
                  <a:pt x="146" y="73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9" y="101"/>
                  <a:pt x="152" y="101"/>
                  <a:pt x="154" y="101"/>
                </a:cubicBezTo>
                <a:cubicBezTo>
                  <a:pt x="154" y="72"/>
                  <a:pt x="154" y="72"/>
                  <a:pt x="154" y="72"/>
                </a:cubicBezTo>
                <a:close/>
                <a:moveTo>
                  <a:pt x="137" y="74"/>
                </a:moveTo>
                <a:cubicBezTo>
                  <a:pt x="134" y="74"/>
                  <a:pt x="131" y="74"/>
                  <a:pt x="128" y="74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31" y="102"/>
                  <a:pt x="134" y="102"/>
                  <a:pt x="137" y="102"/>
                </a:cubicBezTo>
                <a:cubicBezTo>
                  <a:pt x="137" y="74"/>
                  <a:pt x="137" y="74"/>
                  <a:pt x="137" y="74"/>
                </a:cubicBezTo>
                <a:close/>
                <a:moveTo>
                  <a:pt x="117" y="74"/>
                </a:moveTo>
                <a:cubicBezTo>
                  <a:pt x="114" y="74"/>
                  <a:pt x="111" y="74"/>
                  <a:pt x="108" y="74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11" y="103"/>
                  <a:pt x="114" y="103"/>
                  <a:pt x="117" y="103"/>
                </a:cubicBezTo>
                <a:cubicBezTo>
                  <a:pt x="117" y="74"/>
                  <a:pt x="117" y="74"/>
                  <a:pt x="117" y="74"/>
                </a:cubicBezTo>
                <a:close/>
                <a:moveTo>
                  <a:pt x="19" y="95"/>
                </a:moveTo>
                <a:cubicBezTo>
                  <a:pt x="22" y="96"/>
                  <a:pt x="24" y="96"/>
                  <a:pt x="27" y="96"/>
                </a:cubicBezTo>
                <a:cubicBezTo>
                  <a:pt x="27" y="68"/>
                  <a:pt x="27" y="68"/>
                  <a:pt x="27" y="68"/>
                </a:cubicBezTo>
                <a:cubicBezTo>
                  <a:pt x="24" y="67"/>
                  <a:pt x="22" y="66"/>
                  <a:pt x="19" y="66"/>
                </a:cubicBezTo>
                <a:cubicBezTo>
                  <a:pt x="19" y="95"/>
                  <a:pt x="19" y="95"/>
                  <a:pt x="19" y="95"/>
                </a:cubicBezTo>
                <a:close/>
                <a:moveTo>
                  <a:pt x="33" y="98"/>
                </a:moveTo>
                <a:cubicBezTo>
                  <a:pt x="35" y="98"/>
                  <a:pt x="38" y="98"/>
                  <a:pt x="40" y="98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69"/>
                  <a:pt x="35" y="69"/>
                  <a:pt x="33" y="69"/>
                </a:cubicBezTo>
                <a:cubicBezTo>
                  <a:pt x="33" y="98"/>
                  <a:pt x="33" y="98"/>
                  <a:pt x="33" y="98"/>
                </a:cubicBezTo>
                <a:close/>
                <a:moveTo>
                  <a:pt x="48" y="100"/>
                </a:moveTo>
                <a:cubicBezTo>
                  <a:pt x="50" y="100"/>
                  <a:pt x="53" y="100"/>
                  <a:pt x="55" y="100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1"/>
                  <a:pt x="50" y="71"/>
                  <a:pt x="48" y="71"/>
                </a:cubicBezTo>
                <a:cubicBezTo>
                  <a:pt x="48" y="100"/>
                  <a:pt x="48" y="100"/>
                  <a:pt x="48" y="100"/>
                </a:cubicBezTo>
                <a:close/>
                <a:moveTo>
                  <a:pt x="65" y="101"/>
                </a:moveTo>
                <a:cubicBezTo>
                  <a:pt x="68" y="102"/>
                  <a:pt x="71" y="102"/>
                  <a:pt x="74" y="102"/>
                </a:cubicBezTo>
                <a:cubicBezTo>
                  <a:pt x="74" y="73"/>
                  <a:pt x="74" y="73"/>
                  <a:pt x="74" y="73"/>
                </a:cubicBezTo>
                <a:cubicBezTo>
                  <a:pt x="71" y="73"/>
                  <a:pt x="68" y="73"/>
                  <a:pt x="65" y="73"/>
                </a:cubicBezTo>
                <a:cubicBezTo>
                  <a:pt x="65" y="101"/>
                  <a:pt x="65" y="101"/>
                  <a:pt x="65" y="101"/>
                </a:cubicBezTo>
                <a:close/>
                <a:moveTo>
                  <a:pt x="85" y="103"/>
                </a:moveTo>
                <a:cubicBezTo>
                  <a:pt x="88" y="103"/>
                  <a:pt x="91" y="103"/>
                  <a:pt x="94" y="103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4"/>
                  <a:pt x="88" y="74"/>
                  <a:pt x="85" y="74"/>
                </a:cubicBezTo>
                <a:cubicBezTo>
                  <a:pt x="85" y="103"/>
                  <a:pt x="85" y="103"/>
                  <a:pt x="85" y="103"/>
                </a:cubicBezTo>
                <a:close/>
                <a:moveTo>
                  <a:pt x="147" y="18"/>
                </a:moveTo>
                <a:cubicBezTo>
                  <a:pt x="136" y="16"/>
                  <a:pt x="119" y="15"/>
                  <a:pt x="101" y="15"/>
                </a:cubicBezTo>
                <a:cubicBezTo>
                  <a:pt x="83" y="15"/>
                  <a:pt x="66" y="16"/>
                  <a:pt x="55" y="18"/>
                </a:cubicBezTo>
                <a:cubicBezTo>
                  <a:pt x="46" y="20"/>
                  <a:pt x="40" y="21"/>
                  <a:pt x="40" y="21"/>
                </a:cubicBezTo>
                <a:cubicBezTo>
                  <a:pt x="40" y="21"/>
                  <a:pt x="46" y="22"/>
                  <a:pt x="55" y="24"/>
                </a:cubicBezTo>
                <a:cubicBezTo>
                  <a:pt x="66" y="26"/>
                  <a:pt x="83" y="28"/>
                  <a:pt x="101" y="28"/>
                </a:cubicBezTo>
                <a:cubicBezTo>
                  <a:pt x="119" y="28"/>
                  <a:pt x="136" y="26"/>
                  <a:pt x="147" y="24"/>
                </a:cubicBezTo>
                <a:cubicBezTo>
                  <a:pt x="156" y="22"/>
                  <a:pt x="161" y="21"/>
                  <a:pt x="161" y="21"/>
                </a:cubicBezTo>
                <a:cubicBezTo>
                  <a:pt x="161" y="21"/>
                  <a:pt x="156" y="20"/>
                  <a:pt x="147" y="18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2" name="Freeform 394"/>
          <p:cNvSpPr>
            <a:spLocks noEditPoints="1"/>
          </p:cNvSpPr>
          <p:nvPr/>
        </p:nvSpPr>
        <p:spPr bwMode="auto">
          <a:xfrm>
            <a:off x="9166225" y="2462213"/>
            <a:ext cx="501650" cy="434975"/>
          </a:xfrm>
          <a:custGeom>
            <a:gdLst>
              <a:gd fmla="*/ 39 w 183" name="T0"/>
              <a:gd fmla="*/ 1 h 159" name="T1"/>
              <a:gd fmla="*/ 57 w 183" name="T2"/>
              <a:gd fmla="*/ 16 h 159" name="T3"/>
              <a:gd fmla="*/ 22 w 183" name="T4"/>
              <a:gd fmla="*/ 16 h 159" name="T5"/>
              <a:gd fmla="*/ 39 w 183" name="T6"/>
              <a:gd fmla="*/ 1 h 159" name="T7"/>
              <a:gd fmla="*/ 106 w 183" name="T8"/>
              <a:gd fmla="*/ 32 h 159" name="T9"/>
              <a:gd fmla="*/ 147 w 183" name="T10"/>
              <a:gd fmla="*/ 49 h 159" name="T11"/>
              <a:gd fmla="*/ 163 w 183" name="T12"/>
              <a:gd fmla="*/ 90 h 159" name="T13"/>
              <a:gd fmla="*/ 147 w 183" name="T14"/>
              <a:gd fmla="*/ 130 h 159" name="T15"/>
              <a:gd fmla="*/ 106 w 183" name="T16"/>
              <a:gd fmla="*/ 147 h 159" name="T17"/>
              <a:gd fmla="*/ 66 w 183" name="T18"/>
              <a:gd fmla="*/ 130 h 159" name="T19"/>
              <a:gd fmla="*/ 49 w 183" name="T20"/>
              <a:gd fmla="*/ 90 h 159" name="T21"/>
              <a:gd fmla="*/ 66 w 183" name="T22"/>
              <a:gd fmla="*/ 49 h 159" name="T23"/>
              <a:gd fmla="*/ 106 w 183" name="T24"/>
              <a:gd fmla="*/ 32 h 159" name="T25"/>
              <a:gd fmla="*/ 99 w 183" name="T26"/>
              <a:gd fmla="*/ 62 h 159" name="T27"/>
              <a:gd fmla="*/ 76 w 183" name="T28"/>
              <a:gd fmla="*/ 71 h 159" name="T29"/>
              <a:gd fmla="*/ 79 w 183" name="T30"/>
              <a:gd fmla="*/ 96 h 159" name="T31"/>
              <a:gd fmla="*/ 95 w 183" name="T32"/>
              <a:gd fmla="*/ 82 h 159" name="T33"/>
              <a:gd fmla="*/ 99 w 183" name="T34"/>
              <a:gd fmla="*/ 62 h 159" name="T35"/>
              <a:gd fmla="*/ 134 w 183" name="T36"/>
              <a:gd fmla="*/ 62 h 159" name="T37"/>
              <a:gd fmla="*/ 106 w 183" name="T38"/>
              <a:gd fmla="*/ 50 h 159" name="T39"/>
              <a:gd fmla="*/ 79 w 183" name="T40"/>
              <a:gd fmla="*/ 62 h 159" name="T41"/>
              <a:gd fmla="*/ 67 w 183" name="T42"/>
              <a:gd fmla="*/ 90 h 159" name="T43"/>
              <a:gd fmla="*/ 79 w 183" name="T44"/>
              <a:gd fmla="*/ 117 h 159" name="T45"/>
              <a:gd fmla="*/ 106 w 183" name="T46"/>
              <a:gd fmla="*/ 129 h 159" name="T47"/>
              <a:gd fmla="*/ 134 w 183" name="T48"/>
              <a:gd fmla="*/ 117 h 159" name="T49"/>
              <a:gd fmla="*/ 145 w 183" name="T50"/>
              <a:gd fmla="*/ 90 h 159" name="T51"/>
              <a:gd fmla="*/ 134 w 183" name="T52"/>
              <a:gd fmla="*/ 62 h 159" name="T53"/>
              <a:gd fmla="*/ 77 w 183" name="T54"/>
              <a:gd fmla="*/ 0 h 159" name="T55"/>
              <a:gd fmla="*/ 64 w 183" name="T56"/>
              <a:gd fmla="*/ 24 h 159" name="T57"/>
              <a:gd fmla="*/ 21 w 183" name="T58"/>
              <a:gd fmla="*/ 24 h 159" name="T59"/>
              <a:gd fmla="*/ 0 w 183" name="T60"/>
              <a:gd fmla="*/ 45 h 159" name="T61"/>
              <a:gd fmla="*/ 0 w 183" name="T62"/>
              <a:gd fmla="*/ 137 h 159" name="T63"/>
              <a:gd fmla="*/ 21 w 183" name="T64"/>
              <a:gd fmla="*/ 159 h 159" name="T65"/>
              <a:gd fmla="*/ 161 w 183" name="T66"/>
              <a:gd fmla="*/ 159 h 159" name="T67"/>
              <a:gd fmla="*/ 183 w 183" name="T68"/>
              <a:gd fmla="*/ 137 h 159" name="T69"/>
              <a:gd fmla="*/ 183 w 183" name="T70"/>
              <a:gd fmla="*/ 45 h 159" name="T71"/>
              <a:gd fmla="*/ 161 w 183" name="T72"/>
              <a:gd fmla="*/ 24 h 159" name="T73"/>
              <a:gd fmla="*/ 154 w 183" name="T74"/>
              <a:gd fmla="*/ 24 h 159" name="T75"/>
              <a:gd fmla="*/ 140 w 183" name="T76"/>
              <a:gd fmla="*/ 0 h 159" name="T77"/>
              <a:gd fmla="*/ 77 w 183" name="T78"/>
              <a:gd fmla="*/ 0 h 159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9" w="183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3" name="Freeform 395"/>
          <p:cNvSpPr>
            <a:spLocks noEditPoints="1"/>
          </p:cNvSpPr>
          <p:nvPr/>
        </p:nvSpPr>
        <p:spPr bwMode="auto">
          <a:xfrm>
            <a:off x="8447088" y="3130550"/>
            <a:ext cx="434975" cy="536575"/>
          </a:xfrm>
          <a:custGeom>
            <a:gdLst>
              <a:gd fmla="*/ 17 w 159" name="T0"/>
              <a:gd fmla="*/ 0 h 196" name="T1"/>
              <a:gd fmla="*/ 142 w 159" name="T2"/>
              <a:gd fmla="*/ 0 h 196" name="T3"/>
              <a:gd fmla="*/ 150 w 159" name="T4"/>
              <a:gd fmla="*/ 0 h 196" name="T5"/>
              <a:gd fmla="*/ 152 w 159" name="T6"/>
              <a:gd fmla="*/ 7 h 196" name="T7"/>
              <a:gd fmla="*/ 158 w 159" name="T8"/>
              <a:gd fmla="*/ 52 h 196" name="T9"/>
              <a:gd fmla="*/ 152 w 159" name="T10"/>
              <a:gd fmla="*/ 95 h 196" name="T11"/>
              <a:gd fmla="*/ 150 w 159" name="T12"/>
              <a:gd fmla="*/ 103 h 196" name="T13"/>
              <a:gd fmla="*/ 142 w 159" name="T14"/>
              <a:gd fmla="*/ 103 h 196" name="T15"/>
              <a:gd fmla="*/ 128 w 159" name="T16"/>
              <a:gd fmla="*/ 103 h 196" name="T17"/>
              <a:gd fmla="*/ 121 w 159" name="T18"/>
              <a:gd fmla="*/ 174 h 196" name="T19"/>
              <a:gd fmla="*/ 103 w 159" name="T20"/>
              <a:gd fmla="*/ 174 h 196" name="T21"/>
              <a:gd fmla="*/ 103 w 159" name="T22"/>
              <a:gd fmla="*/ 196 h 196" name="T23"/>
              <a:gd fmla="*/ 56 w 159" name="T24"/>
              <a:gd fmla="*/ 196 h 196" name="T25"/>
              <a:gd fmla="*/ 56 w 159" name="T26"/>
              <a:gd fmla="*/ 174 h 196" name="T27"/>
              <a:gd fmla="*/ 38 w 159" name="T28"/>
              <a:gd fmla="*/ 174 h 196" name="T29"/>
              <a:gd fmla="*/ 32 w 159" name="T30"/>
              <a:gd fmla="*/ 103 h 196" name="T31"/>
              <a:gd fmla="*/ 17 w 159" name="T32"/>
              <a:gd fmla="*/ 103 h 196" name="T33"/>
              <a:gd fmla="*/ 9 w 159" name="T34"/>
              <a:gd fmla="*/ 103 h 196" name="T35"/>
              <a:gd fmla="*/ 7 w 159" name="T36"/>
              <a:gd fmla="*/ 95 h 196" name="T37"/>
              <a:gd fmla="*/ 1 w 159" name="T38"/>
              <a:gd fmla="*/ 51 h 196" name="T39"/>
              <a:gd fmla="*/ 7 w 159" name="T40"/>
              <a:gd fmla="*/ 7 h 196" name="T41"/>
              <a:gd fmla="*/ 9 w 159" name="T42"/>
              <a:gd fmla="*/ 0 h 196" name="T43"/>
              <a:gd fmla="*/ 17 w 159" name="T44"/>
              <a:gd fmla="*/ 0 h 196" name="T45"/>
              <a:gd fmla="*/ 131 w 159" name="T46"/>
              <a:gd fmla="*/ 54 h 196" name="T47"/>
              <a:gd fmla="*/ 98 w 159" name="T48"/>
              <a:gd fmla="*/ 76 h 196" name="T49"/>
              <a:gd fmla="*/ 129 w 159" name="T50"/>
              <a:gd fmla="*/ 76 h 196" name="T51"/>
              <a:gd fmla="*/ 131 w 159" name="T52"/>
              <a:gd fmla="*/ 54 h 196" name="T53"/>
              <a:gd fmla="*/ 30 w 159" name="T54"/>
              <a:gd fmla="*/ 57 h 196" name="T55"/>
              <a:gd fmla="*/ 76 w 159" name="T56"/>
              <a:gd fmla="*/ 26 h 196" name="T57"/>
              <a:gd fmla="*/ 33 w 159" name="T58"/>
              <a:gd fmla="*/ 26 h 196" name="T59"/>
              <a:gd fmla="*/ 30 w 159" name="T60"/>
              <a:gd fmla="*/ 57 h 196" name="T61"/>
              <a:gd fmla="*/ 134 w 159" name="T62"/>
              <a:gd fmla="*/ 20 h 196" name="T63"/>
              <a:gd fmla="*/ 25 w 159" name="T64"/>
              <a:gd fmla="*/ 20 h 196" name="T65"/>
              <a:gd fmla="*/ 21 w 159" name="T66"/>
              <a:gd fmla="*/ 51 h 196" name="T67"/>
              <a:gd fmla="*/ 25 w 159" name="T68"/>
              <a:gd fmla="*/ 82 h 196" name="T69"/>
              <a:gd fmla="*/ 134 w 159" name="T70"/>
              <a:gd fmla="*/ 82 h 196" name="T71"/>
              <a:gd fmla="*/ 138 w 159" name="T72"/>
              <a:gd fmla="*/ 52 h 196" name="T73"/>
              <a:gd fmla="*/ 134 w 159" name="T74"/>
              <a:gd fmla="*/ 20 h 19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96" w="159">
                <a:moveTo>
                  <a:pt x="17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2" y="7"/>
                  <a:pt x="152" y="7"/>
                  <a:pt x="152" y="7"/>
                </a:cubicBezTo>
                <a:cubicBezTo>
                  <a:pt x="157" y="22"/>
                  <a:pt x="159" y="37"/>
                  <a:pt x="158" y="52"/>
                </a:cubicBezTo>
                <a:cubicBezTo>
                  <a:pt x="158" y="66"/>
                  <a:pt x="156" y="81"/>
                  <a:pt x="152" y="95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7" y="95"/>
                  <a:pt x="7" y="95"/>
                  <a:pt x="7" y="95"/>
                </a:cubicBezTo>
                <a:cubicBezTo>
                  <a:pt x="3" y="81"/>
                  <a:pt x="1" y="66"/>
                  <a:pt x="1" y="51"/>
                </a:cubicBezTo>
                <a:cubicBezTo>
                  <a:pt x="0" y="37"/>
                  <a:pt x="2" y="22"/>
                  <a:pt x="7" y="7"/>
                </a:cubicBezTo>
                <a:cubicBezTo>
                  <a:pt x="9" y="0"/>
                  <a:pt x="9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131" y="54"/>
                </a:moveTo>
                <a:cubicBezTo>
                  <a:pt x="124" y="65"/>
                  <a:pt x="112" y="72"/>
                  <a:pt x="98" y="76"/>
                </a:cubicBezTo>
                <a:cubicBezTo>
                  <a:pt x="109" y="76"/>
                  <a:pt x="119" y="76"/>
                  <a:pt x="129" y="76"/>
                </a:cubicBezTo>
                <a:cubicBezTo>
                  <a:pt x="132" y="69"/>
                  <a:pt x="132" y="62"/>
                  <a:pt x="131" y="54"/>
                </a:cubicBezTo>
                <a:close/>
                <a:moveTo>
                  <a:pt x="30" y="57"/>
                </a:moveTo>
                <a:cubicBezTo>
                  <a:pt x="40" y="41"/>
                  <a:pt x="57" y="32"/>
                  <a:pt x="76" y="26"/>
                </a:cubicBezTo>
                <a:cubicBezTo>
                  <a:pt x="62" y="26"/>
                  <a:pt x="47" y="26"/>
                  <a:pt x="33" y="26"/>
                </a:cubicBezTo>
                <a:cubicBezTo>
                  <a:pt x="29" y="36"/>
                  <a:pt x="29" y="46"/>
                  <a:pt x="30" y="57"/>
                </a:cubicBezTo>
                <a:close/>
                <a:moveTo>
                  <a:pt x="134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31"/>
                  <a:pt x="21" y="41"/>
                  <a:pt x="21" y="51"/>
                </a:cubicBezTo>
                <a:cubicBezTo>
                  <a:pt x="21" y="62"/>
                  <a:pt x="23" y="72"/>
                  <a:pt x="25" y="82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6" y="72"/>
                  <a:pt x="138" y="62"/>
                  <a:pt x="138" y="52"/>
                </a:cubicBezTo>
                <a:cubicBezTo>
                  <a:pt x="138" y="41"/>
                  <a:pt x="137" y="31"/>
                  <a:pt x="134" y="20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4" name="Freeform 396"/>
          <p:cNvSpPr>
            <a:spLocks noEditPoints="1"/>
          </p:cNvSpPr>
          <p:nvPr/>
        </p:nvSpPr>
        <p:spPr bwMode="auto">
          <a:xfrm>
            <a:off x="9210675" y="6073775"/>
            <a:ext cx="449263" cy="558800"/>
          </a:xfrm>
          <a:custGeom>
            <a:gdLst>
              <a:gd fmla="*/ 93 w 164" name="T0"/>
              <a:gd fmla="*/ 103 h 204" name="T1"/>
              <a:gd fmla="*/ 86 w 164" name="T2"/>
              <a:gd fmla="*/ 151 h 204" name="T3"/>
              <a:gd fmla="*/ 78 w 164" name="T4"/>
              <a:gd fmla="*/ 192 h 204" name="T5"/>
              <a:gd fmla="*/ 72 w 164" name="T6"/>
              <a:gd fmla="*/ 151 h 204" name="T7"/>
              <a:gd fmla="*/ 59 w 164" name="T8"/>
              <a:gd fmla="*/ 1 h 204" name="T9"/>
              <a:gd fmla="*/ 52 w 164" name="T10"/>
              <a:gd fmla="*/ 7 h 204" name="T11"/>
              <a:gd fmla="*/ 87 w 164" name="T12"/>
              <a:gd fmla="*/ 14 h 204" name="T13"/>
              <a:gd fmla="*/ 111 w 164" name="T14"/>
              <a:gd fmla="*/ 38 h 204" name="T15"/>
              <a:gd fmla="*/ 87 w 164" name="T16"/>
              <a:gd fmla="*/ 61 h 204" name="T17"/>
              <a:gd fmla="*/ 64 w 164" name="T18"/>
              <a:gd fmla="*/ 38 h 204" name="T19"/>
              <a:gd fmla="*/ 87 w 164" name="T20"/>
              <a:gd fmla="*/ 14 h 204" name="T21"/>
              <a:gd fmla="*/ 75 w 164" name="T22"/>
              <a:gd fmla="*/ 30 h 204" name="T23"/>
              <a:gd fmla="*/ 83 w 164" name="T24"/>
              <a:gd fmla="*/ 35 h 204" name="T25"/>
              <a:gd fmla="*/ 99 w 164" name="T26"/>
              <a:gd fmla="*/ 26 h 204" name="T27"/>
              <a:gd fmla="*/ 76 w 164" name="T28"/>
              <a:gd fmla="*/ 26 h 204" name="T29"/>
              <a:gd fmla="*/ 76 w 164" name="T30"/>
              <a:gd fmla="*/ 49 h 204" name="T31"/>
              <a:gd fmla="*/ 99 w 164" name="T32"/>
              <a:gd fmla="*/ 49 h 204" name="T33"/>
              <a:gd fmla="*/ 99 w 164" name="T34"/>
              <a:gd fmla="*/ 26 h 204" name="T35"/>
              <a:gd fmla="*/ 70 w 164" name="T36"/>
              <a:gd fmla="*/ 10 h 204" name="T37"/>
              <a:gd fmla="*/ 43 w 164" name="T38"/>
              <a:gd fmla="*/ 19 h 204" name="T39"/>
              <a:gd fmla="*/ 52 w 164" name="T40"/>
              <a:gd fmla="*/ 67 h 204" name="T41"/>
              <a:gd fmla="*/ 119 w 164" name="T42"/>
              <a:gd fmla="*/ 58 h 204" name="T43"/>
              <a:gd fmla="*/ 110 w 164" name="T44"/>
              <a:gd fmla="*/ 10 h 204" name="T45"/>
              <a:gd fmla="*/ 101 w 164" name="T46"/>
              <a:gd fmla="*/ 0 h 204" name="T47"/>
              <a:gd fmla="*/ 115 w 164" name="T48"/>
              <a:gd fmla="*/ 77 h 204" name="T49"/>
              <a:gd fmla="*/ 10 w 164" name="T50"/>
              <a:gd fmla="*/ 192 h 204" name="T51"/>
              <a:gd fmla="*/ 0 w 164" name="T52"/>
              <a:gd fmla="*/ 204 h 204" name="T53"/>
              <a:gd fmla="*/ 20 w 164" name="T54"/>
              <a:gd fmla="*/ 194 h 204" name="T55"/>
              <a:gd fmla="*/ 43 w 164" name="T56"/>
              <a:gd fmla="*/ 152 h 204" name="T57"/>
              <a:gd fmla="*/ 98 w 164" name="T58"/>
              <a:gd fmla="*/ 94 h 204" name="T59"/>
              <a:gd fmla="*/ 128 w 164" name="T60"/>
              <a:gd fmla="*/ 152 h 204" name="T61"/>
              <a:gd fmla="*/ 144 w 164" name="T62"/>
              <a:gd fmla="*/ 204 h 204" name="T63"/>
              <a:gd fmla="*/ 164 w 164" name="T64"/>
              <a:gd fmla="*/ 192 h 204" name="T65"/>
              <a:gd fmla="*/ 115 w 164" name="T66"/>
              <a:gd fmla="*/ 77 h 20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04" w="164">
                <a:moveTo>
                  <a:pt x="70" y="103"/>
                </a:moveTo>
                <a:cubicBezTo>
                  <a:pt x="93" y="103"/>
                  <a:pt x="93" y="103"/>
                  <a:pt x="93" y="103"/>
                </a:cubicBezTo>
                <a:cubicBezTo>
                  <a:pt x="91" y="151"/>
                  <a:pt x="91" y="151"/>
                  <a:pt x="91" y="151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5" y="192"/>
                  <a:pt x="85" y="192"/>
                  <a:pt x="85" y="192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0" y="103"/>
                  <a:pt x="70" y="103"/>
                  <a:pt x="70" y="103"/>
                </a:cubicBezTo>
                <a:close/>
                <a:moveTo>
                  <a:pt x="59" y="1"/>
                </a:moveTo>
                <a:cubicBezTo>
                  <a:pt x="63" y="1"/>
                  <a:pt x="66" y="4"/>
                  <a:pt x="67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4"/>
                  <a:pt x="56" y="1"/>
                  <a:pt x="59" y="1"/>
                </a:cubicBezTo>
                <a:close/>
                <a:moveTo>
                  <a:pt x="87" y="14"/>
                </a:moveTo>
                <a:cubicBezTo>
                  <a:pt x="94" y="14"/>
                  <a:pt x="100" y="16"/>
                  <a:pt x="104" y="21"/>
                </a:cubicBezTo>
                <a:cubicBezTo>
                  <a:pt x="109" y="25"/>
                  <a:pt x="111" y="31"/>
                  <a:pt x="111" y="38"/>
                </a:cubicBezTo>
                <a:cubicBezTo>
                  <a:pt x="111" y="44"/>
                  <a:pt x="109" y="50"/>
                  <a:pt x="104" y="54"/>
                </a:cubicBezTo>
                <a:cubicBezTo>
                  <a:pt x="100" y="59"/>
                  <a:pt x="94" y="61"/>
                  <a:pt x="87" y="61"/>
                </a:cubicBezTo>
                <a:cubicBezTo>
                  <a:pt x="81" y="61"/>
                  <a:pt x="75" y="59"/>
                  <a:pt x="71" y="54"/>
                </a:cubicBezTo>
                <a:cubicBezTo>
                  <a:pt x="66" y="50"/>
                  <a:pt x="64" y="44"/>
                  <a:pt x="64" y="38"/>
                </a:cubicBezTo>
                <a:cubicBezTo>
                  <a:pt x="64" y="31"/>
                  <a:pt x="66" y="25"/>
                  <a:pt x="71" y="21"/>
                </a:cubicBezTo>
                <a:cubicBezTo>
                  <a:pt x="75" y="16"/>
                  <a:pt x="81" y="14"/>
                  <a:pt x="87" y="14"/>
                </a:cubicBezTo>
                <a:close/>
                <a:moveTo>
                  <a:pt x="84" y="26"/>
                </a:moveTo>
                <a:cubicBezTo>
                  <a:pt x="81" y="24"/>
                  <a:pt x="77" y="26"/>
                  <a:pt x="75" y="30"/>
                </a:cubicBezTo>
                <a:cubicBezTo>
                  <a:pt x="73" y="34"/>
                  <a:pt x="73" y="38"/>
                  <a:pt x="76" y="40"/>
                </a:cubicBezTo>
                <a:cubicBezTo>
                  <a:pt x="79" y="42"/>
                  <a:pt x="81" y="39"/>
                  <a:pt x="83" y="35"/>
                </a:cubicBezTo>
                <a:cubicBezTo>
                  <a:pt x="85" y="31"/>
                  <a:pt x="87" y="28"/>
                  <a:pt x="84" y="26"/>
                </a:cubicBezTo>
                <a:close/>
                <a:moveTo>
                  <a:pt x="99" y="26"/>
                </a:moveTo>
                <a:cubicBezTo>
                  <a:pt x="96" y="23"/>
                  <a:pt x="92" y="21"/>
                  <a:pt x="87" y="21"/>
                </a:cubicBezTo>
                <a:cubicBezTo>
                  <a:pt x="83" y="21"/>
                  <a:pt x="79" y="23"/>
                  <a:pt x="76" y="26"/>
                </a:cubicBezTo>
                <a:cubicBezTo>
                  <a:pt x="73" y="29"/>
                  <a:pt x="71" y="33"/>
                  <a:pt x="71" y="38"/>
                </a:cubicBezTo>
                <a:cubicBezTo>
                  <a:pt x="71" y="42"/>
                  <a:pt x="73" y="46"/>
                  <a:pt x="76" y="49"/>
                </a:cubicBezTo>
                <a:cubicBezTo>
                  <a:pt x="79" y="52"/>
                  <a:pt x="83" y="54"/>
                  <a:pt x="87" y="54"/>
                </a:cubicBezTo>
                <a:cubicBezTo>
                  <a:pt x="92" y="54"/>
                  <a:pt x="96" y="52"/>
                  <a:pt x="99" y="49"/>
                </a:cubicBezTo>
                <a:cubicBezTo>
                  <a:pt x="102" y="46"/>
                  <a:pt x="104" y="42"/>
                  <a:pt x="104" y="38"/>
                </a:cubicBezTo>
                <a:cubicBezTo>
                  <a:pt x="104" y="33"/>
                  <a:pt x="102" y="29"/>
                  <a:pt x="99" y="26"/>
                </a:cubicBezTo>
                <a:close/>
                <a:moveTo>
                  <a:pt x="75" y="0"/>
                </a:moveTo>
                <a:cubicBezTo>
                  <a:pt x="70" y="10"/>
                  <a:pt x="70" y="10"/>
                  <a:pt x="70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47" y="10"/>
                  <a:pt x="43" y="14"/>
                  <a:pt x="43" y="1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2"/>
                  <a:pt x="47" y="67"/>
                  <a:pt x="52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5" y="67"/>
                  <a:pt x="119" y="62"/>
                  <a:pt x="119" y="58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4"/>
                  <a:pt x="115" y="10"/>
                  <a:pt x="110" y="10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1" y="0"/>
                  <a:pt x="101" y="0"/>
                  <a:pt x="101" y="0"/>
                </a:cubicBezTo>
                <a:cubicBezTo>
                  <a:pt x="75" y="0"/>
                  <a:pt x="75" y="0"/>
                  <a:pt x="75" y="0"/>
                </a:cubicBezTo>
                <a:close/>
                <a:moveTo>
                  <a:pt x="115" y="77"/>
                </a:moveTo>
                <a:cubicBezTo>
                  <a:pt x="48" y="77"/>
                  <a:pt x="48" y="77"/>
                  <a:pt x="48" y="77"/>
                </a:cubicBezTo>
                <a:cubicBezTo>
                  <a:pt x="10" y="192"/>
                  <a:pt x="10" y="192"/>
                  <a:pt x="1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4"/>
                  <a:pt x="0" y="204"/>
                  <a:pt x="0" y="204"/>
                </a:cubicBezTo>
                <a:cubicBezTo>
                  <a:pt x="20" y="204"/>
                  <a:pt x="20" y="204"/>
                  <a:pt x="20" y="20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66" y="94"/>
                  <a:pt x="66" y="94"/>
                  <a:pt x="66" y="94"/>
                </a:cubicBezTo>
                <a:cubicBezTo>
                  <a:pt x="98" y="94"/>
                  <a:pt x="98" y="94"/>
                  <a:pt x="98" y="94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4" y="192"/>
                  <a:pt x="164" y="192"/>
                  <a:pt x="164" y="192"/>
                </a:cubicBezTo>
                <a:cubicBezTo>
                  <a:pt x="154" y="192"/>
                  <a:pt x="154" y="192"/>
                  <a:pt x="154" y="192"/>
                </a:cubicBezTo>
                <a:lnTo>
                  <a:pt x="115" y="77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5" name="Freeform 397"/>
          <p:cNvSpPr>
            <a:spLocks noEditPoints="1"/>
          </p:cNvSpPr>
          <p:nvPr/>
        </p:nvSpPr>
        <p:spPr bwMode="auto">
          <a:xfrm>
            <a:off x="9129713" y="5326063"/>
            <a:ext cx="582612" cy="577850"/>
          </a:xfrm>
          <a:custGeom>
            <a:gdLst>
              <a:gd fmla="*/ 296 w 418" name="T0"/>
              <a:gd fmla="*/ 10 h 414" name="T1"/>
              <a:gd fmla="*/ 408 w 418" name="T2"/>
              <a:gd fmla="*/ 122 h 414" name="T3"/>
              <a:gd fmla="*/ 418 w 418" name="T4"/>
              <a:gd fmla="*/ 132 h 414" name="T5"/>
              <a:gd fmla="*/ 408 w 418" name="T6"/>
              <a:gd fmla="*/ 143 h 414" name="T7"/>
              <a:gd fmla="*/ 334 w 418" name="T8"/>
              <a:gd fmla="*/ 216 h 414" name="T9"/>
              <a:gd fmla="*/ 343 w 418" name="T10"/>
              <a:gd fmla="*/ 226 h 414" name="T11"/>
              <a:gd fmla="*/ 198 w 418" name="T12"/>
              <a:gd fmla="*/ 371 h 414" name="T13"/>
              <a:gd fmla="*/ 133 w 418" name="T14"/>
              <a:gd fmla="*/ 389 h 414" name="T15"/>
              <a:gd fmla="*/ 108 w 418" name="T16"/>
              <a:gd fmla="*/ 363 h 414" name="T17"/>
              <a:gd fmla="*/ 70 w 418" name="T18"/>
              <a:gd fmla="*/ 401 h 414" name="T19"/>
              <a:gd fmla="*/ 61 w 418" name="T20"/>
              <a:gd fmla="*/ 391 h 414" name="T21"/>
              <a:gd fmla="*/ 35 w 418" name="T22"/>
              <a:gd fmla="*/ 414 h 414" name="T23"/>
              <a:gd fmla="*/ 0 w 418" name="T24"/>
              <a:gd fmla="*/ 381 h 414" name="T25"/>
              <a:gd fmla="*/ 25 w 418" name="T26"/>
              <a:gd fmla="*/ 355 h 414" name="T27"/>
              <a:gd fmla="*/ 17 w 418" name="T28"/>
              <a:gd fmla="*/ 346 h 414" name="T29"/>
              <a:gd fmla="*/ 55 w 418" name="T30"/>
              <a:gd fmla="*/ 310 h 414" name="T31"/>
              <a:gd fmla="*/ 25 w 418" name="T32"/>
              <a:gd fmla="*/ 281 h 414" name="T33"/>
              <a:gd fmla="*/ 45 w 418" name="T34"/>
              <a:gd fmla="*/ 218 h 414" name="T35"/>
              <a:gd fmla="*/ 190 w 418" name="T36"/>
              <a:gd fmla="*/ 73 h 414" name="T37"/>
              <a:gd fmla="*/ 200 w 418" name="T38"/>
              <a:gd fmla="*/ 84 h 414" name="T39"/>
              <a:gd fmla="*/ 275 w 418" name="T40"/>
              <a:gd fmla="*/ 10 h 414" name="T41"/>
              <a:gd fmla="*/ 284 w 418" name="T42"/>
              <a:gd fmla="*/ 0 h 414" name="T43"/>
              <a:gd fmla="*/ 296 w 418" name="T44"/>
              <a:gd fmla="*/ 10 h 414" name="T45"/>
              <a:gd fmla="*/ 296 w 418" name="T46"/>
              <a:gd fmla="*/ 10 h 414" name="T47"/>
              <a:gd fmla="*/ 310 w 418" name="T48"/>
              <a:gd fmla="*/ 122 h 414" name="T49"/>
              <a:gd fmla="*/ 296 w 418" name="T50"/>
              <a:gd fmla="*/ 134 h 414" name="T51"/>
              <a:gd fmla="*/ 320 w 418" name="T52"/>
              <a:gd fmla="*/ 157 h 414" name="T53"/>
              <a:gd fmla="*/ 334 w 418" name="T54"/>
              <a:gd fmla="*/ 143 h 414" name="T55"/>
              <a:gd fmla="*/ 310 w 418" name="T56"/>
              <a:gd fmla="*/ 122 h 414" name="T57"/>
              <a:gd fmla="*/ 310 w 418" name="T58"/>
              <a:gd fmla="*/ 122 h 414" name="T59"/>
              <a:gd fmla="*/ 273 w 418" name="T60"/>
              <a:gd fmla="*/ 82 h 414" name="T61"/>
              <a:gd fmla="*/ 259 w 418" name="T62"/>
              <a:gd fmla="*/ 96 h 414" name="T63"/>
              <a:gd fmla="*/ 281 w 418" name="T64"/>
              <a:gd fmla="*/ 118 h 414" name="T65"/>
              <a:gd fmla="*/ 294 w 418" name="T66"/>
              <a:gd fmla="*/ 104 h 414" name="T67"/>
              <a:gd fmla="*/ 273 w 418" name="T68"/>
              <a:gd fmla="*/ 82 h 414" name="T69"/>
              <a:gd fmla="*/ 273 w 418" name="T70"/>
              <a:gd fmla="*/ 82 h 414" name="T71"/>
              <a:gd fmla="*/ 222 w 418" name="T72"/>
              <a:gd fmla="*/ 106 h 414" name="T73"/>
              <a:gd fmla="*/ 312 w 418" name="T74"/>
              <a:gd fmla="*/ 196 h 414" name="T75"/>
              <a:gd fmla="*/ 375 w 418" name="T76"/>
              <a:gd fmla="*/ 132 h 414" name="T77"/>
              <a:gd fmla="*/ 284 w 418" name="T78"/>
              <a:gd fmla="*/ 41 h 414" name="T79"/>
              <a:gd fmla="*/ 222 w 418" name="T80"/>
              <a:gd fmla="*/ 106 h 414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412" w="418">
                <a:moveTo>
                  <a:pt x="296" y="10"/>
                </a:moveTo>
                <a:lnTo>
                  <a:pt x="408" y="122"/>
                </a:lnTo>
                <a:lnTo>
                  <a:pt x="418" y="132"/>
                </a:lnTo>
                <a:lnTo>
                  <a:pt x="408" y="143"/>
                </a:lnTo>
                <a:lnTo>
                  <a:pt x="334" y="216"/>
                </a:lnTo>
                <a:lnTo>
                  <a:pt x="343" y="226"/>
                </a:lnTo>
                <a:lnTo>
                  <a:pt x="198" y="371"/>
                </a:lnTo>
                <a:lnTo>
                  <a:pt x="133" y="389"/>
                </a:lnTo>
                <a:lnTo>
                  <a:pt x="108" y="363"/>
                </a:lnTo>
                <a:lnTo>
                  <a:pt x="70" y="401"/>
                </a:lnTo>
                <a:lnTo>
                  <a:pt x="61" y="391"/>
                </a:lnTo>
                <a:lnTo>
                  <a:pt x="35" y="414"/>
                </a:lnTo>
                <a:lnTo>
                  <a:pt x="0" y="381"/>
                </a:lnTo>
                <a:lnTo>
                  <a:pt x="25" y="355"/>
                </a:lnTo>
                <a:lnTo>
                  <a:pt x="17" y="346"/>
                </a:lnTo>
                <a:lnTo>
                  <a:pt x="55" y="310"/>
                </a:lnTo>
                <a:lnTo>
                  <a:pt x="25" y="281"/>
                </a:lnTo>
                <a:lnTo>
                  <a:pt x="45" y="218"/>
                </a:lnTo>
                <a:lnTo>
                  <a:pt x="190" y="73"/>
                </a:lnTo>
                <a:lnTo>
                  <a:pt x="200" y="84"/>
                </a:lnTo>
                <a:lnTo>
                  <a:pt x="275" y="10"/>
                </a:lnTo>
                <a:lnTo>
                  <a:pt x="284" y="0"/>
                </a:lnTo>
                <a:lnTo>
                  <a:pt x="296" y="10"/>
                </a:lnTo>
                <a:lnTo>
                  <a:pt x="296" y="10"/>
                </a:lnTo>
                <a:close/>
                <a:moveTo>
                  <a:pt x="310" y="122"/>
                </a:moveTo>
                <a:lnTo>
                  <a:pt x="296" y="134"/>
                </a:lnTo>
                <a:lnTo>
                  <a:pt x="320" y="157"/>
                </a:lnTo>
                <a:lnTo>
                  <a:pt x="334" y="143"/>
                </a:lnTo>
                <a:lnTo>
                  <a:pt x="310" y="122"/>
                </a:lnTo>
                <a:lnTo>
                  <a:pt x="310" y="122"/>
                </a:lnTo>
                <a:close/>
                <a:moveTo>
                  <a:pt x="273" y="82"/>
                </a:moveTo>
                <a:lnTo>
                  <a:pt x="259" y="96"/>
                </a:lnTo>
                <a:lnTo>
                  <a:pt x="281" y="118"/>
                </a:lnTo>
                <a:lnTo>
                  <a:pt x="294" y="104"/>
                </a:lnTo>
                <a:lnTo>
                  <a:pt x="273" y="82"/>
                </a:lnTo>
                <a:lnTo>
                  <a:pt x="273" y="82"/>
                </a:lnTo>
                <a:close/>
                <a:moveTo>
                  <a:pt x="222" y="106"/>
                </a:moveTo>
                <a:lnTo>
                  <a:pt x="312" y="196"/>
                </a:lnTo>
                <a:lnTo>
                  <a:pt x="375" y="132"/>
                </a:lnTo>
                <a:lnTo>
                  <a:pt x="284" y="41"/>
                </a:lnTo>
                <a:lnTo>
                  <a:pt x="222" y="106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6" name="Freeform 398"/>
          <p:cNvSpPr>
            <a:spLocks noEditPoints="1"/>
          </p:cNvSpPr>
          <p:nvPr/>
        </p:nvSpPr>
        <p:spPr bwMode="auto">
          <a:xfrm>
            <a:off x="10593388" y="5337175"/>
            <a:ext cx="563562" cy="542925"/>
          </a:xfrm>
          <a:custGeom>
            <a:gdLst>
              <a:gd fmla="*/ 183 w 206" name="T0"/>
              <a:gd fmla="*/ 19 h 198" name="T1"/>
              <a:gd fmla="*/ 206 w 206" name="T2"/>
              <a:gd fmla="*/ 175 h 198" name="T3"/>
              <a:gd fmla="*/ 104 w 206" name="T4"/>
              <a:gd fmla="*/ 198 h 198" name="T5"/>
              <a:gd fmla="*/ 82 w 206" name="T6"/>
              <a:gd fmla="*/ 181 h 198" name="T7"/>
              <a:gd fmla="*/ 13 w 206" name="T8"/>
              <a:gd fmla="*/ 117 h 198" name="T9"/>
              <a:gd fmla="*/ 21 w 206" name="T10"/>
              <a:gd fmla="*/ 90 h 198" name="T11"/>
              <a:gd fmla="*/ 14 w 206" name="T12"/>
              <a:gd fmla="*/ 32 h 198" name="T13"/>
              <a:gd fmla="*/ 53 w 206" name="T14"/>
              <a:gd fmla="*/ 4 h 198" name="T15"/>
              <a:gd fmla="*/ 44 w 206" name="T16"/>
              <a:gd fmla="*/ 34 h 198" name="T17"/>
              <a:gd fmla="*/ 30 w 206" name="T18"/>
              <a:gd fmla="*/ 42 h 198" name="T19"/>
              <a:gd fmla="*/ 28 w 206" name="T20"/>
              <a:gd fmla="*/ 78 h 198" name="T21"/>
              <a:gd fmla="*/ 46 w 206" name="T22"/>
              <a:gd fmla="*/ 48 h 198" name="T23"/>
              <a:gd fmla="*/ 51 w 206" name="T24"/>
              <a:gd fmla="*/ 36 h 198" name="T25"/>
              <a:gd fmla="*/ 63 w 206" name="T26"/>
              <a:gd fmla="*/ 31 h 198" name="T27"/>
              <a:gd fmla="*/ 75 w 206" name="T28"/>
              <a:gd fmla="*/ 36 h 198" name="T29"/>
              <a:gd fmla="*/ 75 w 206" name="T30"/>
              <a:gd fmla="*/ 60 h 198" name="T31"/>
              <a:gd fmla="*/ 57 w 206" name="T32"/>
              <a:gd fmla="*/ 63 h 198" name="T33"/>
              <a:gd fmla="*/ 38 w 206" name="T34"/>
              <a:gd fmla="*/ 87 h 198" name="T35"/>
              <a:gd fmla="*/ 54 w 206" name="T36"/>
              <a:gd fmla="*/ 98 h 198" name="T37"/>
              <a:gd fmla="*/ 81 w 206" name="T38"/>
              <a:gd fmla="*/ 42 h 198" name="T39"/>
              <a:gd fmla="*/ 68 w 206" name="T40"/>
              <a:gd fmla="*/ 43 h 198" name="T41"/>
              <a:gd fmla="*/ 58 w 206" name="T42"/>
              <a:gd fmla="*/ 43 h 198" name="T43"/>
              <a:gd fmla="*/ 56 w 206" name="T44"/>
              <a:gd fmla="*/ 48 h 198" name="T45"/>
              <a:gd fmla="*/ 58 w 206" name="T46"/>
              <a:gd fmla="*/ 53 h 198" name="T47"/>
              <a:gd fmla="*/ 68 w 206" name="T48"/>
              <a:gd fmla="*/ 53 h 198" name="T49"/>
              <a:gd fmla="*/ 68 w 206" name="T50"/>
              <a:gd fmla="*/ 43 h 198" name="T51"/>
              <a:gd fmla="*/ 81 w 206" name="T52"/>
              <a:gd fmla="*/ 167 h 198" name="T53"/>
              <a:gd fmla="*/ 48 w 206" name="T54"/>
              <a:gd fmla="*/ 109 h 198" name="T55"/>
              <a:gd fmla="*/ 26 w 206" name="T56"/>
              <a:gd fmla="*/ 115 h 198" name="T57"/>
              <a:gd fmla="*/ 41 w 206" name="T58"/>
              <a:gd fmla="*/ 151 h 198" name="T59"/>
              <a:gd fmla="*/ 104 w 206" name="T60"/>
              <a:gd fmla="*/ 43 h 198" name="T61"/>
              <a:gd fmla="*/ 185 w 206" name="T62"/>
              <a:gd fmla="*/ 119 h 198" name="T63"/>
              <a:gd fmla="*/ 104 w 206" name="T64"/>
              <a:gd fmla="*/ 43 h 198" name="T65"/>
              <a:gd fmla="*/ 129 w 206" name="T66"/>
              <a:gd fmla="*/ 136 h 198" name="T67"/>
              <a:gd fmla="*/ 159 w 206" name="T68"/>
              <a:gd fmla="*/ 136 h 198" name="T69"/>
              <a:gd fmla="*/ 164 w 206" name="T70"/>
              <a:gd fmla="*/ 142 h 198" name="T71"/>
              <a:gd fmla="*/ 165 w 206" name="T72"/>
              <a:gd fmla="*/ 172 h 198" name="T73"/>
              <a:gd fmla="*/ 164 w 206" name="T74"/>
              <a:gd fmla="*/ 142 h 198" name="T75"/>
              <a:gd fmla="*/ 144 w 206" name="T76"/>
              <a:gd fmla="*/ 163 h 198" name="T77"/>
              <a:gd fmla="*/ 143 w 206" name="T78"/>
              <a:gd fmla="*/ 183 h 198" name="T79"/>
              <a:gd fmla="*/ 123 w 206" name="T80"/>
              <a:gd fmla="*/ 172 h 198" name="T81"/>
              <a:gd fmla="*/ 123 w 206" name="T82"/>
              <a:gd fmla="*/ 142 h 198" name="T83"/>
              <a:gd fmla="*/ 123 w 206" name="T84"/>
              <a:gd fmla="*/ 172 h 19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98" w="206">
                <a:moveTo>
                  <a:pt x="104" y="19"/>
                </a:moveTo>
                <a:cubicBezTo>
                  <a:pt x="183" y="19"/>
                  <a:pt x="183" y="19"/>
                  <a:pt x="183" y="19"/>
                </a:cubicBezTo>
                <a:cubicBezTo>
                  <a:pt x="196" y="19"/>
                  <a:pt x="206" y="30"/>
                  <a:pt x="206" y="42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206" y="187"/>
                  <a:pt x="196" y="198"/>
                  <a:pt x="183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94" y="198"/>
                  <a:pt x="85" y="191"/>
                  <a:pt x="82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62" y="178"/>
                  <a:pt x="44" y="171"/>
                  <a:pt x="32" y="161"/>
                </a:cubicBezTo>
                <a:cubicBezTo>
                  <a:pt x="19" y="150"/>
                  <a:pt x="12" y="135"/>
                  <a:pt x="13" y="117"/>
                </a:cubicBezTo>
                <a:cubicBezTo>
                  <a:pt x="13" y="116"/>
                  <a:pt x="13" y="115"/>
                  <a:pt x="13" y="113"/>
                </a:cubicBezTo>
                <a:cubicBezTo>
                  <a:pt x="14" y="106"/>
                  <a:pt x="17" y="98"/>
                  <a:pt x="21" y="90"/>
                </a:cubicBezTo>
                <a:cubicBezTo>
                  <a:pt x="6" y="77"/>
                  <a:pt x="0" y="60"/>
                  <a:pt x="16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47" y="0"/>
                  <a:pt x="53" y="4"/>
                </a:cubicBezTo>
                <a:cubicBezTo>
                  <a:pt x="59" y="7"/>
                  <a:pt x="64" y="13"/>
                  <a:pt x="64" y="13"/>
                </a:cubicBezTo>
                <a:cubicBezTo>
                  <a:pt x="44" y="34"/>
                  <a:pt x="44" y="34"/>
                  <a:pt x="44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0"/>
                  <a:pt x="27" y="40"/>
                  <a:pt x="27" y="40"/>
                </a:cubicBezTo>
                <a:cubicBezTo>
                  <a:pt x="17" y="58"/>
                  <a:pt x="19" y="69"/>
                  <a:pt x="28" y="78"/>
                </a:cubicBezTo>
                <a:cubicBezTo>
                  <a:pt x="33" y="71"/>
                  <a:pt x="39" y="63"/>
                  <a:pt x="47" y="54"/>
                </a:cubicBezTo>
                <a:cubicBezTo>
                  <a:pt x="46" y="52"/>
                  <a:pt x="46" y="50"/>
                  <a:pt x="46" y="48"/>
                </a:cubicBezTo>
                <a:cubicBezTo>
                  <a:pt x="46" y="43"/>
                  <a:pt x="48" y="39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4" y="32"/>
                  <a:pt x="58" y="31"/>
                  <a:pt x="63" y="31"/>
                </a:cubicBezTo>
                <a:cubicBezTo>
                  <a:pt x="67" y="31"/>
                  <a:pt x="72" y="32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8" y="39"/>
                  <a:pt x="80" y="43"/>
                  <a:pt x="80" y="48"/>
                </a:cubicBezTo>
                <a:cubicBezTo>
                  <a:pt x="80" y="52"/>
                  <a:pt x="78" y="56"/>
                  <a:pt x="75" y="60"/>
                </a:cubicBezTo>
                <a:cubicBezTo>
                  <a:pt x="72" y="63"/>
                  <a:pt x="67" y="65"/>
                  <a:pt x="63" y="65"/>
                </a:cubicBezTo>
                <a:cubicBezTo>
                  <a:pt x="61" y="65"/>
                  <a:pt x="59" y="64"/>
                  <a:pt x="57" y="63"/>
                </a:cubicBezTo>
                <a:cubicBezTo>
                  <a:pt x="49" y="71"/>
                  <a:pt x="43" y="79"/>
                  <a:pt x="38" y="86"/>
                </a:cubicBezTo>
                <a:cubicBezTo>
                  <a:pt x="38" y="86"/>
                  <a:pt x="38" y="87"/>
                  <a:pt x="38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43" y="90"/>
                  <a:pt x="48" y="94"/>
                  <a:pt x="54" y="98"/>
                </a:cubicBezTo>
                <a:cubicBezTo>
                  <a:pt x="64" y="103"/>
                  <a:pt x="73" y="109"/>
                  <a:pt x="81" y="116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30"/>
                  <a:pt x="92" y="19"/>
                  <a:pt x="104" y="19"/>
                </a:cubicBezTo>
                <a:close/>
                <a:moveTo>
                  <a:pt x="68" y="43"/>
                </a:moveTo>
                <a:cubicBezTo>
                  <a:pt x="66" y="41"/>
                  <a:pt x="65" y="40"/>
                  <a:pt x="63" y="40"/>
                </a:cubicBezTo>
                <a:cubicBezTo>
                  <a:pt x="61" y="40"/>
                  <a:pt x="59" y="41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6" y="44"/>
                  <a:pt x="56" y="46"/>
                  <a:pt x="56" y="48"/>
                </a:cubicBezTo>
                <a:cubicBezTo>
                  <a:pt x="56" y="50"/>
                  <a:pt x="56" y="51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61" y="55"/>
                  <a:pt x="63" y="55"/>
                </a:cubicBezTo>
                <a:cubicBezTo>
                  <a:pt x="65" y="55"/>
                  <a:pt x="66" y="54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6"/>
                  <a:pt x="69" y="44"/>
                  <a:pt x="68" y="43"/>
                </a:cubicBezTo>
                <a:cubicBezTo>
                  <a:pt x="68" y="43"/>
                  <a:pt x="68" y="43"/>
                  <a:pt x="68" y="43"/>
                </a:cubicBezTo>
                <a:close/>
                <a:moveTo>
                  <a:pt x="81" y="167"/>
                </a:moveTo>
                <a:cubicBezTo>
                  <a:pt x="81" y="134"/>
                  <a:pt x="81" y="134"/>
                  <a:pt x="81" y="134"/>
                </a:cubicBezTo>
                <a:cubicBezTo>
                  <a:pt x="72" y="124"/>
                  <a:pt x="60" y="116"/>
                  <a:pt x="48" y="109"/>
                </a:cubicBezTo>
                <a:cubicBezTo>
                  <a:pt x="42" y="106"/>
                  <a:pt x="36" y="102"/>
                  <a:pt x="31" y="99"/>
                </a:cubicBezTo>
                <a:cubicBezTo>
                  <a:pt x="29" y="104"/>
                  <a:pt x="27" y="110"/>
                  <a:pt x="26" y="115"/>
                </a:cubicBezTo>
                <a:cubicBezTo>
                  <a:pt x="26" y="116"/>
                  <a:pt x="26" y="117"/>
                  <a:pt x="26" y="118"/>
                </a:cubicBezTo>
                <a:cubicBezTo>
                  <a:pt x="25" y="131"/>
                  <a:pt x="31" y="142"/>
                  <a:pt x="41" y="151"/>
                </a:cubicBezTo>
                <a:cubicBezTo>
                  <a:pt x="51" y="159"/>
                  <a:pt x="65" y="165"/>
                  <a:pt x="81" y="167"/>
                </a:cubicBezTo>
                <a:close/>
                <a:moveTo>
                  <a:pt x="104" y="43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04" y="43"/>
                  <a:pt x="104" y="43"/>
                  <a:pt x="104" y="43"/>
                </a:cubicBezTo>
                <a:close/>
                <a:moveTo>
                  <a:pt x="143" y="131"/>
                </a:moveTo>
                <a:cubicBezTo>
                  <a:pt x="138" y="131"/>
                  <a:pt x="133" y="133"/>
                  <a:pt x="129" y="136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4" y="133"/>
                  <a:pt x="149" y="131"/>
                  <a:pt x="143" y="131"/>
                </a:cubicBezTo>
                <a:close/>
                <a:moveTo>
                  <a:pt x="164" y="142"/>
                </a:moveTo>
                <a:cubicBezTo>
                  <a:pt x="150" y="157"/>
                  <a:pt x="150" y="157"/>
                  <a:pt x="150" y="15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7" y="167"/>
                  <a:pt x="169" y="162"/>
                  <a:pt x="169" y="157"/>
                </a:cubicBezTo>
                <a:cubicBezTo>
                  <a:pt x="169" y="152"/>
                  <a:pt x="167" y="147"/>
                  <a:pt x="164" y="142"/>
                </a:cubicBezTo>
                <a:close/>
                <a:moveTo>
                  <a:pt x="159" y="178"/>
                </a:moveTo>
                <a:cubicBezTo>
                  <a:pt x="144" y="163"/>
                  <a:pt x="144" y="163"/>
                  <a:pt x="144" y="163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3" y="181"/>
                  <a:pt x="138" y="183"/>
                  <a:pt x="143" y="183"/>
                </a:cubicBezTo>
                <a:cubicBezTo>
                  <a:pt x="149" y="183"/>
                  <a:pt x="154" y="181"/>
                  <a:pt x="159" y="178"/>
                </a:cubicBezTo>
                <a:close/>
                <a:moveTo>
                  <a:pt x="123" y="172"/>
                </a:moveTo>
                <a:cubicBezTo>
                  <a:pt x="138" y="157"/>
                  <a:pt x="138" y="157"/>
                  <a:pt x="138" y="157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0" y="146"/>
                  <a:pt x="118" y="151"/>
                  <a:pt x="118" y="157"/>
                </a:cubicBezTo>
                <a:cubicBezTo>
                  <a:pt x="118" y="163"/>
                  <a:pt x="120" y="168"/>
                  <a:pt x="123" y="17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7" name="Freeform 399"/>
          <p:cNvSpPr>
            <a:spLocks noEditPoints="1"/>
          </p:cNvSpPr>
          <p:nvPr/>
        </p:nvSpPr>
        <p:spPr bwMode="auto">
          <a:xfrm>
            <a:off x="9890125" y="5337175"/>
            <a:ext cx="542925" cy="539750"/>
          </a:xfrm>
          <a:custGeom>
            <a:gdLst>
              <a:gd fmla="*/ 182 w 198" name="T0"/>
              <a:gd fmla="*/ 197 h 197" name="T1"/>
              <a:gd fmla="*/ 161 w 198" name="T2"/>
              <a:gd fmla="*/ 183 h 197" name="T3"/>
              <a:gd fmla="*/ 42 w 198" name="T4"/>
              <a:gd fmla="*/ 197 h 197" name="T5"/>
              <a:gd fmla="*/ 21 w 198" name="T6"/>
              <a:gd fmla="*/ 181 h 197" name="T7"/>
              <a:gd fmla="*/ 0 w 198" name="T8"/>
              <a:gd fmla="*/ 150 h 197" name="T9"/>
              <a:gd fmla="*/ 10 w 198" name="T10"/>
              <a:gd fmla="*/ 53 h 197" name="T11"/>
              <a:gd fmla="*/ 38 w 198" name="T12"/>
              <a:gd fmla="*/ 14 h 197" name="T13"/>
              <a:gd fmla="*/ 33 w 198" name="T14"/>
              <a:gd fmla="*/ 0 h 197" name="T15"/>
              <a:gd fmla="*/ 56 w 198" name="T16"/>
              <a:gd fmla="*/ 14 h 197" name="T17"/>
              <a:gd fmla="*/ 55 w 198" name="T18"/>
              <a:gd fmla="*/ 43 h 197" name="T19"/>
              <a:gd fmla="*/ 188 w 198" name="T20"/>
              <a:gd fmla="*/ 53 h 197" name="T21"/>
              <a:gd fmla="*/ 198 w 198" name="T22"/>
              <a:gd fmla="*/ 150 h 197" name="T23"/>
              <a:gd fmla="*/ 182 w 198" name="T24"/>
              <a:gd fmla="*/ 178 h 197" name="T25"/>
              <a:gd fmla="*/ 22 w 198" name="T26"/>
              <a:gd fmla="*/ 96 h 197" name="T27"/>
              <a:gd fmla="*/ 49 w 198" name="T28"/>
              <a:gd fmla="*/ 96 h 197" name="T29"/>
              <a:gd fmla="*/ 95 w 198" name="T30"/>
              <a:gd fmla="*/ 144 h 197" name="T31"/>
              <a:gd fmla="*/ 97 w 198" name="T32"/>
              <a:gd fmla="*/ 162 h 197" name="T33"/>
              <a:gd fmla="*/ 132 w 198" name="T34"/>
              <a:gd fmla="*/ 161 h 197" name="T35"/>
              <a:gd fmla="*/ 168 w 198" name="T36"/>
              <a:gd fmla="*/ 162 h 197" name="T37"/>
              <a:gd fmla="*/ 170 w 198" name="T38"/>
              <a:gd fmla="*/ 143 h 197" name="T39"/>
              <a:gd fmla="*/ 170 w 198" name="T40"/>
              <a:gd fmla="*/ 81 h 197" name="T41"/>
              <a:gd fmla="*/ 168 w 198" name="T42"/>
              <a:gd fmla="*/ 63 h 197" name="T43"/>
              <a:gd fmla="*/ 132 w 198" name="T44"/>
              <a:gd fmla="*/ 63 h 197" name="T45"/>
              <a:gd fmla="*/ 97 w 198" name="T46"/>
              <a:gd fmla="*/ 63 h 197" name="T47"/>
              <a:gd fmla="*/ 95 w 198" name="T48"/>
              <a:gd fmla="*/ 80 h 197" name="T49"/>
              <a:gd fmla="*/ 95 w 198" name="T50"/>
              <a:gd fmla="*/ 144 h 197" name="T51"/>
              <a:gd fmla="*/ 132 w 198" name="T52"/>
              <a:gd fmla="*/ 76 h 197" name="T53"/>
              <a:gd fmla="*/ 96 w 198" name="T54"/>
              <a:gd fmla="*/ 112 h 197" name="T55"/>
              <a:gd fmla="*/ 132 w 198" name="T56"/>
              <a:gd fmla="*/ 148 h 197" name="T57"/>
              <a:gd fmla="*/ 168 w 198" name="T58"/>
              <a:gd fmla="*/ 112 h 197" name="T59"/>
              <a:gd fmla="*/ 132 w 198" name="T60"/>
              <a:gd fmla="*/ 96 h 197" name="T61"/>
              <a:gd fmla="*/ 132 w 198" name="T62"/>
              <a:gd fmla="*/ 127 h 197" name="T63"/>
              <a:gd fmla="*/ 132 w 198" name="T64"/>
              <a:gd fmla="*/ 96 h 197" name="T65"/>
              <a:gd fmla="*/ 22 w 198" name="T66"/>
              <a:gd fmla="*/ 133 h 197" name="T67"/>
              <a:gd fmla="*/ 49 w 198" name="T68"/>
              <a:gd fmla="*/ 133 h 197" name="T69"/>
              <a:gd fmla="*/ 27 w 198" name="T70"/>
              <a:gd fmla="*/ 73 h 197" name="T71"/>
              <a:gd fmla="*/ 70 w 198" name="T72"/>
              <a:gd fmla="*/ 94 h 197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97" w="198">
                <a:moveTo>
                  <a:pt x="182" y="178"/>
                </a:moveTo>
                <a:cubicBezTo>
                  <a:pt x="182" y="197"/>
                  <a:pt x="182" y="197"/>
                  <a:pt x="182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83"/>
                  <a:pt x="161" y="183"/>
                  <a:pt x="161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97"/>
                  <a:pt x="42" y="197"/>
                  <a:pt x="42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17" y="179"/>
                  <a:pt x="13" y="177"/>
                  <a:pt x="10" y="174"/>
                </a:cubicBezTo>
                <a:cubicBezTo>
                  <a:pt x="4" y="168"/>
                  <a:pt x="0" y="159"/>
                  <a:pt x="0" y="15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7"/>
                  <a:pt x="4" y="59"/>
                  <a:pt x="10" y="53"/>
                </a:cubicBezTo>
                <a:cubicBezTo>
                  <a:pt x="16" y="47"/>
                  <a:pt x="24" y="43"/>
                  <a:pt x="33" y="43"/>
                </a:cubicBezTo>
                <a:cubicBezTo>
                  <a:pt x="38" y="14"/>
                  <a:pt x="38" y="14"/>
                  <a:pt x="38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0"/>
                  <a:pt x="33" y="0"/>
                  <a:pt x="3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14"/>
                  <a:pt x="56" y="14"/>
                  <a:pt x="56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5" y="43"/>
                  <a:pt x="55" y="43"/>
                  <a:pt x="55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4" y="43"/>
                  <a:pt x="182" y="46"/>
                  <a:pt x="188" y="53"/>
                </a:cubicBezTo>
                <a:cubicBezTo>
                  <a:pt x="194" y="59"/>
                  <a:pt x="198" y="67"/>
                  <a:pt x="198" y="76"/>
                </a:cubicBezTo>
                <a:cubicBezTo>
                  <a:pt x="198" y="150"/>
                  <a:pt x="198" y="150"/>
                  <a:pt x="198" y="150"/>
                </a:cubicBezTo>
                <a:cubicBezTo>
                  <a:pt x="198" y="159"/>
                  <a:pt x="194" y="168"/>
                  <a:pt x="188" y="174"/>
                </a:cubicBezTo>
                <a:cubicBezTo>
                  <a:pt x="186" y="175"/>
                  <a:pt x="184" y="177"/>
                  <a:pt x="182" y="178"/>
                </a:cubicBezTo>
                <a:close/>
                <a:moveTo>
                  <a:pt x="36" y="82"/>
                </a:moveTo>
                <a:cubicBezTo>
                  <a:pt x="28" y="82"/>
                  <a:pt x="22" y="88"/>
                  <a:pt x="22" y="96"/>
                </a:cubicBezTo>
                <a:cubicBezTo>
                  <a:pt x="22" y="103"/>
                  <a:pt x="28" y="110"/>
                  <a:pt x="36" y="110"/>
                </a:cubicBezTo>
                <a:cubicBezTo>
                  <a:pt x="43" y="110"/>
                  <a:pt x="49" y="103"/>
                  <a:pt x="49" y="96"/>
                </a:cubicBezTo>
                <a:cubicBezTo>
                  <a:pt x="49" y="88"/>
                  <a:pt x="43" y="82"/>
                  <a:pt x="36" y="82"/>
                </a:cubicBezTo>
                <a:close/>
                <a:moveTo>
                  <a:pt x="95" y="144"/>
                </a:moveTo>
                <a:cubicBezTo>
                  <a:pt x="89" y="155"/>
                  <a:pt x="89" y="155"/>
                  <a:pt x="89" y="155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16" y="159"/>
                  <a:pt x="124" y="161"/>
                  <a:pt x="132" y="161"/>
                </a:cubicBezTo>
                <a:cubicBezTo>
                  <a:pt x="141" y="161"/>
                  <a:pt x="150" y="158"/>
                  <a:pt x="157" y="154"/>
                </a:cubicBezTo>
                <a:cubicBezTo>
                  <a:pt x="168" y="162"/>
                  <a:pt x="168" y="162"/>
                  <a:pt x="168" y="162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77" y="135"/>
                  <a:pt x="182" y="124"/>
                  <a:pt x="182" y="112"/>
                </a:cubicBezTo>
                <a:cubicBezTo>
                  <a:pt x="182" y="100"/>
                  <a:pt x="177" y="89"/>
                  <a:pt x="170" y="81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1" y="65"/>
                  <a:pt x="142" y="63"/>
                  <a:pt x="132" y="63"/>
                </a:cubicBezTo>
                <a:cubicBezTo>
                  <a:pt x="123" y="63"/>
                  <a:pt x="114" y="65"/>
                  <a:pt x="107" y="70"/>
                </a:cubicBezTo>
                <a:cubicBezTo>
                  <a:pt x="97" y="63"/>
                  <a:pt x="97" y="63"/>
                  <a:pt x="97" y="63"/>
                </a:cubicBezTo>
                <a:cubicBezTo>
                  <a:pt x="89" y="70"/>
                  <a:pt x="89" y="70"/>
                  <a:pt x="89" y="70"/>
                </a:cubicBezTo>
                <a:cubicBezTo>
                  <a:pt x="95" y="80"/>
                  <a:pt x="95" y="80"/>
                  <a:pt x="95" y="80"/>
                </a:cubicBezTo>
                <a:cubicBezTo>
                  <a:pt x="88" y="89"/>
                  <a:pt x="83" y="100"/>
                  <a:pt x="83" y="112"/>
                </a:cubicBezTo>
                <a:cubicBezTo>
                  <a:pt x="83" y="124"/>
                  <a:pt x="88" y="135"/>
                  <a:pt x="95" y="144"/>
                </a:cubicBezTo>
                <a:close/>
                <a:moveTo>
                  <a:pt x="158" y="86"/>
                </a:moveTo>
                <a:cubicBezTo>
                  <a:pt x="151" y="80"/>
                  <a:pt x="142" y="76"/>
                  <a:pt x="132" y="76"/>
                </a:cubicBezTo>
                <a:cubicBezTo>
                  <a:pt x="122" y="76"/>
                  <a:pt x="113" y="80"/>
                  <a:pt x="107" y="86"/>
                </a:cubicBezTo>
                <a:cubicBezTo>
                  <a:pt x="100" y="93"/>
                  <a:pt x="96" y="102"/>
                  <a:pt x="96" y="112"/>
                </a:cubicBezTo>
                <a:cubicBezTo>
                  <a:pt x="96" y="122"/>
                  <a:pt x="100" y="131"/>
                  <a:pt x="107" y="137"/>
                </a:cubicBezTo>
                <a:cubicBezTo>
                  <a:pt x="113" y="144"/>
                  <a:pt x="122" y="148"/>
                  <a:pt x="132" y="148"/>
                </a:cubicBezTo>
                <a:cubicBezTo>
                  <a:pt x="142" y="148"/>
                  <a:pt x="151" y="144"/>
                  <a:pt x="158" y="137"/>
                </a:cubicBezTo>
                <a:cubicBezTo>
                  <a:pt x="164" y="131"/>
                  <a:pt x="168" y="122"/>
                  <a:pt x="168" y="112"/>
                </a:cubicBezTo>
                <a:cubicBezTo>
                  <a:pt x="168" y="102"/>
                  <a:pt x="164" y="93"/>
                  <a:pt x="158" y="86"/>
                </a:cubicBezTo>
                <a:close/>
                <a:moveTo>
                  <a:pt x="132" y="96"/>
                </a:moveTo>
                <a:cubicBezTo>
                  <a:pt x="124" y="96"/>
                  <a:pt x="117" y="103"/>
                  <a:pt x="117" y="112"/>
                </a:cubicBezTo>
                <a:cubicBezTo>
                  <a:pt x="117" y="120"/>
                  <a:pt x="124" y="127"/>
                  <a:pt x="132" y="127"/>
                </a:cubicBezTo>
                <a:cubicBezTo>
                  <a:pt x="141" y="127"/>
                  <a:pt x="148" y="120"/>
                  <a:pt x="148" y="112"/>
                </a:cubicBezTo>
                <a:cubicBezTo>
                  <a:pt x="148" y="103"/>
                  <a:pt x="141" y="96"/>
                  <a:pt x="132" y="96"/>
                </a:cubicBezTo>
                <a:close/>
                <a:moveTo>
                  <a:pt x="36" y="119"/>
                </a:moveTo>
                <a:cubicBezTo>
                  <a:pt x="28" y="119"/>
                  <a:pt x="22" y="125"/>
                  <a:pt x="22" y="133"/>
                </a:cubicBezTo>
                <a:cubicBezTo>
                  <a:pt x="22" y="140"/>
                  <a:pt x="28" y="146"/>
                  <a:pt x="36" y="146"/>
                </a:cubicBezTo>
                <a:cubicBezTo>
                  <a:pt x="43" y="146"/>
                  <a:pt x="49" y="140"/>
                  <a:pt x="49" y="133"/>
                </a:cubicBezTo>
                <a:cubicBezTo>
                  <a:pt x="49" y="125"/>
                  <a:pt x="43" y="119"/>
                  <a:pt x="36" y="119"/>
                </a:cubicBezTo>
                <a:close/>
                <a:moveTo>
                  <a:pt x="27" y="73"/>
                </a:moveTo>
                <a:cubicBezTo>
                  <a:pt x="44" y="70"/>
                  <a:pt x="60" y="81"/>
                  <a:pt x="58" y="97"/>
                </a:cubicBezTo>
                <a:cubicBezTo>
                  <a:pt x="63" y="96"/>
                  <a:pt x="66" y="95"/>
                  <a:pt x="70" y="94"/>
                </a:cubicBezTo>
                <a:cubicBezTo>
                  <a:pt x="68" y="73"/>
                  <a:pt x="46" y="65"/>
                  <a:pt x="27" y="73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" name="Freeform 400"/>
          <p:cNvSpPr>
            <a:spLocks noEditPoints="1"/>
          </p:cNvSpPr>
          <p:nvPr/>
        </p:nvSpPr>
        <p:spPr bwMode="auto">
          <a:xfrm>
            <a:off x="6889750" y="2457450"/>
            <a:ext cx="560388" cy="484188"/>
          </a:xfrm>
          <a:custGeom>
            <a:gdLst>
              <a:gd fmla="*/ 193 w 205" name="T0"/>
              <a:gd fmla="*/ 0 h 177" name="T1"/>
              <a:gd fmla="*/ 205 w 205" name="T2"/>
              <a:gd fmla="*/ 115 h 177" name="T3"/>
              <a:gd fmla="*/ 171 w 205" name="T4"/>
              <a:gd fmla="*/ 128 h 177" name="T5"/>
              <a:gd fmla="*/ 45 w 205" name="T6"/>
              <a:gd fmla="*/ 89 h 177" name="T7"/>
              <a:gd fmla="*/ 12 w 205" name="T8"/>
              <a:gd fmla="*/ 128 h 177" name="T9"/>
              <a:gd fmla="*/ 0 w 205" name="T10"/>
              <a:gd fmla="*/ 13 h 177" name="T11"/>
              <a:gd fmla="*/ 64 w 205" name="T12"/>
              <a:gd fmla="*/ 128 h 177" name="T13"/>
              <a:gd fmla="*/ 63 w 205" name="T14"/>
              <a:gd fmla="*/ 144 h 177" name="T15"/>
              <a:gd fmla="*/ 67 w 205" name="T16"/>
              <a:gd fmla="*/ 156 h 177" name="T17"/>
              <a:gd fmla="*/ 86 w 205" name="T18"/>
              <a:gd fmla="*/ 176 h 177" name="T19"/>
              <a:gd fmla="*/ 105 w 205" name="T20"/>
              <a:gd fmla="*/ 160 h 177" name="T21"/>
              <a:gd fmla="*/ 108 w 205" name="T22"/>
              <a:gd fmla="*/ 146 h 177" name="T23"/>
              <a:gd fmla="*/ 118 w 205" name="T24"/>
              <a:gd fmla="*/ 128 h 177" name="T25"/>
              <a:gd fmla="*/ 99 w 205" name="T26"/>
              <a:gd fmla="*/ 139 h 177" name="T27"/>
              <a:gd fmla="*/ 97 w 205" name="T28"/>
              <a:gd fmla="*/ 151 h 177" name="T29"/>
              <a:gd fmla="*/ 90 w 205" name="T30"/>
              <a:gd fmla="*/ 165 h 177" name="T31"/>
              <a:gd fmla="*/ 83 w 205" name="T32"/>
              <a:gd fmla="*/ 165 h 177" name="T33"/>
              <a:gd fmla="*/ 76 w 205" name="T34"/>
              <a:gd fmla="*/ 153 h 177" name="T35"/>
              <a:gd fmla="*/ 64 w 205" name="T36"/>
              <a:gd fmla="*/ 128 h 177" name="T37"/>
              <a:gd fmla="*/ 170 w 205" name="T38"/>
              <a:gd fmla="*/ 52 h 177" name="T39"/>
              <a:gd fmla="*/ 185 w 205" name="T40"/>
              <a:gd fmla="*/ 68 h 177" name="T41"/>
              <a:gd fmla="*/ 165 w 205" name="T42"/>
              <a:gd fmla="*/ 36 h 177" name="T43"/>
              <a:gd fmla="*/ 109 w 205" name="T44"/>
              <a:gd fmla="*/ 52 h 177" name="T45"/>
              <a:gd fmla="*/ 95 w 205" name="T46"/>
              <a:gd fmla="*/ 36 h 177" name="T47"/>
              <a:gd fmla="*/ 96 w 205" name="T48"/>
              <a:gd fmla="*/ 68 h 177" name="T49"/>
              <a:gd fmla="*/ 147 w 205" name="T50"/>
              <a:gd fmla="*/ 45 h 177" name="T51"/>
              <a:gd fmla="*/ 132 w 205" name="T52"/>
              <a:gd fmla="*/ 45 h 177" name="T53"/>
              <a:gd fmla="*/ 129 w 205" name="T54"/>
              <a:gd fmla="*/ 52 h 177" name="T55"/>
              <a:gd fmla="*/ 139 w 205" name="T56"/>
              <a:gd fmla="*/ 62 h 177" name="T57"/>
              <a:gd fmla="*/ 147 w 205" name="T58"/>
              <a:gd fmla="*/ 59 h 177" name="T59"/>
              <a:gd fmla="*/ 147 w 205" name="T60"/>
              <a:gd fmla="*/ 45 h 177" name="T61"/>
              <a:gd fmla="*/ 28 w 205" name="T62"/>
              <a:gd fmla="*/ 52 h 177" name="T63"/>
              <a:gd fmla="*/ 18 w 205" name="T64"/>
              <a:gd fmla="*/ 36 h 177" name="T65"/>
              <a:gd fmla="*/ 32 w 205" name="T66"/>
              <a:gd fmla="*/ 68 h 177" name="T67"/>
              <a:gd fmla="*/ 64 w 205" name="T68"/>
              <a:gd fmla="*/ 41 h 177" name="T69"/>
              <a:gd fmla="*/ 56 w 205" name="T70"/>
              <a:gd fmla="*/ 45 h 177" name="T71"/>
              <a:gd fmla="*/ 56 w 205" name="T72"/>
              <a:gd fmla="*/ 60 h 177" name="T73"/>
              <a:gd fmla="*/ 64 w 205" name="T74"/>
              <a:gd fmla="*/ 63 h 177" name="T75"/>
              <a:gd fmla="*/ 71 w 205" name="T76"/>
              <a:gd fmla="*/ 60 h 177" name="T77"/>
              <a:gd fmla="*/ 71 w 205" name="T78"/>
              <a:gd fmla="*/ 45 h 177" name="T79"/>
              <a:gd fmla="*/ 143 w 205" name="T80"/>
              <a:gd fmla="*/ 94 h 177" name="T81"/>
              <a:gd fmla="*/ 143 w 205" name="T82"/>
              <a:gd fmla="*/ 107 h 177" name="T83"/>
              <a:gd fmla="*/ 143 w 205" name="T84"/>
              <a:gd fmla="*/ 94 h 177" name="T85"/>
              <a:gd fmla="*/ 148 w 205" name="T86"/>
              <a:gd fmla="*/ 116 h 177" name="T87"/>
              <a:gd fmla="*/ 161 w 205" name="T88"/>
              <a:gd fmla="*/ 116 h 177" name="T89"/>
              <a:gd fmla="*/ 64 w 205" name="T90"/>
              <a:gd fmla="*/ 94 h 177" name="T91"/>
              <a:gd fmla="*/ 64 w 205" name="T92"/>
              <a:gd fmla="*/ 107 h 177" name="T93"/>
              <a:gd fmla="*/ 64 w 205" name="T94"/>
              <a:gd fmla="*/ 94 h 177" name="T95"/>
              <a:gd fmla="*/ 46 w 205" name="T96"/>
              <a:gd fmla="*/ 116 h 177" name="T97"/>
              <a:gd fmla="*/ 59 w 205" name="T98"/>
              <a:gd fmla="*/ 116 h 177" name="T99"/>
              <a:gd fmla="*/ 13 w 205" name="T100"/>
              <a:gd fmla="*/ 109 h 177" name="T101"/>
              <a:gd fmla="*/ 13 w 205" name="T102"/>
              <a:gd fmla="*/ 120 h 177" name="T103"/>
              <a:gd fmla="*/ 13 w 205" name="T104"/>
              <a:gd fmla="*/ 109 h 177" name="T105"/>
              <a:gd fmla="*/ 7 w 205" name="T106"/>
              <a:gd fmla="*/ 12 h 177" name="T107"/>
              <a:gd fmla="*/ 19 w 205" name="T108"/>
              <a:gd fmla="*/ 12 h 177" name="T109"/>
              <a:gd fmla="*/ 193 w 205" name="T110"/>
              <a:gd fmla="*/ 7 h 177" name="T111"/>
              <a:gd fmla="*/ 193 w 205" name="T112"/>
              <a:gd fmla="*/ 18 h 177" name="T113"/>
              <a:gd fmla="*/ 193 w 205" name="T114"/>
              <a:gd fmla="*/ 7 h 177" name="T115"/>
              <a:gd fmla="*/ 187 w 205" name="T116"/>
              <a:gd fmla="*/ 114 h 177" name="T117"/>
              <a:gd fmla="*/ 199 w 205" name="T118"/>
              <a:gd fmla="*/ 114 h 17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77" w="205">
                <a:moveTo>
                  <a:pt x="12" y="0"/>
                </a:moveTo>
                <a:cubicBezTo>
                  <a:pt x="193" y="0"/>
                  <a:pt x="193" y="0"/>
                  <a:pt x="193" y="0"/>
                </a:cubicBezTo>
                <a:cubicBezTo>
                  <a:pt x="200" y="0"/>
                  <a:pt x="205" y="6"/>
                  <a:pt x="205" y="13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05" y="122"/>
                  <a:pt x="200" y="128"/>
                  <a:pt x="193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5" y="128"/>
                  <a:pt x="0" y="122"/>
                  <a:pt x="0" y="1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lose/>
                <a:moveTo>
                  <a:pt x="64" y="128"/>
                </a:moveTo>
                <a:cubicBezTo>
                  <a:pt x="50" y="128"/>
                  <a:pt x="50" y="128"/>
                  <a:pt x="50" y="128"/>
                </a:cubicBezTo>
                <a:cubicBezTo>
                  <a:pt x="54" y="131"/>
                  <a:pt x="60" y="136"/>
                  <a:pt x="63" y="144"/>
                </a:cubicBezTo>
                <a:cubicBezTo>
                  <a:pt x="65" y="148"/>
                  <a:pt x="66" y="152"/>
                  <a:pt x="67" y="156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9" y="164"/>
                  <a:pt x="72" y="169"/>
                  <a:pt x="76" y="173"/>
                </a:cubicBezTo>
                <a:cubicBezTo>
                  <a:pt x="79" y="175"/>
                  <a:pt x="82" y="176"/>
                  <a:pt x="86" y="176"/>
                </a:cubicBezTo>
                <a:cubicBezTo>
                  <a:pt x="89" y="177"/>
                  <a:pt x="92" y="176"/>
                  <a:pt x="95" y="174"/>
                </a:cubicBezTo>
                <a:cubicBezTo>
                  <a:pt x="99" y="171"/>
                  <a:pt x="103" y="166"/>
                  <a:pt x="105" y="160"/>
                </a:cubicBezTo>
                <a:cubicBezTo>
                  <a:pt x="105" y="158"/>
                  <a:pt x="106" y="155"/>
                  <a:pt x="106" y="153"/>
                </a:cubicBezTo>
                <a:cubicBezTo>
                  <a:pt x="107" y="151"/>
                  <a:pt x="107" y="148"/>
                  <a:pt x="108" y="146"/>
                </a:cubicBezTo>
                <a:cubicBezTo>
                  <a:pt x="108" y="144"/>
                  <a:pt x="108" y="142"/>
                  <a:pt x="109" y="140"/>
                </a:cubicBezTo>
                <a:cubicBezTo>
                  <a:pt x="109" y="133"/>
                  <a:pt x="110" y="129"/>
                  <a:pt x="118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0" y="131"/>
                  <a:pt x="99" y="134"/>
                  <a:pt x="99" y="139"/>
                </a:cubicBezTo>
                <a:cubicBezTo>
                  <a:pt x="99" y="141"/>
                  <a:pt x="98" y="142"/>
                  <a:pt x="98" y="145"/>
                </a:cubicBezTo>
                <a:cubicBezTo>
                  <a:pt x="98" y="147"/>
                  <a:pt x="97" y="149"/>
                  <a:pt x="97" y="151"/>
                </a:cubicBezTo>
                <a:cubicBezTo>
                  <a:pt x="96" y="153"/>
                  <a:pt x="96" y="155"/>
                  <a:pt x="95" y="157"/>
                </a:cubicBezTo>
                <a:cubicBezTo>
                  <a:pt x="94" y="161"/>
                  <a:pt x="92" y="164"/>
                  <a:pt x="90" y="165"/>
                </a:cubicBezTo>
                <a:cubicBezTo>
                  <a:pt x="89" y="166"/>
                  <a:pt x="87" y="167"/>
                  <a:pt x="86" y="167"/>
                </a:cubicBezTo>
                <a:cubicBezTo>
                  <a:pt x="85" y="166"/>
                  <a:pt x="84" y="166"/>
                  <a:pt x="83" y="165"/>
                </a:cubicBezTo>
                <a:cubicBezTo>
                  <a:pt x="80" y="163"/>
                  <a:pt x="78" y="159"/>
                  <a:pt x="77" y="154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5" y="149"/>
                  <a:pt x="74" y="145"/>
                  <a:pt x="73" y="140"/>
                </a:cubicBezTo>
                <a:cubicBezTo>
                  <a:pt x="70" y="135"/>
                  <a:pt x="67" y="131"/>
                  <a:pt x="64" y="128"/>
                </a:cubicBezTo>
                <a:close/>
                <a:moveTo>
                  <a:pt x="165" y="36"/>
                </a:moveTo>
                <a:cubicBezTo>
                  <a:pt x="168" y="40"/>
                  <a:pt x="170" y="46"/>
                  <a:pt x="170" y="52"/>
                </a:cubicBezTo>
                <a:cubicBezTo>
                  <a:pt x="170" y="58"/>
                  <a:pt x="168" y="63"/>
                  <a:pt x="16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36"/>
                  <a:pt x="185" y="36"/>
                  <a:pt x="185" y="36"/>
                </a:cubicBezTo>
                <a:cubicBezTo>
                  <a:pt x="165" y="36"/>
                  <a:pt x="165" y="36"/>
                  <a:pt x="165" y="36"/>
                </a:cubicBezTo>
                <a:close/>
                <a:moveTo>
                  <a:pt x="114" y="68"/>
                </a:moveTo>
                <a:cubicBezTo>
                  <a:pt x="111" y="63"/>
                  <a:pt x="109" y="58"/>
                  <a:pt x="109" y="52"/>
                </a:cubicBezTo>
                <a:cubicBezTo>
                  <a:pt x="109" y="46"/>
                  <a:pt x="111" y="40"/>
                  <a:pt x="114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8" y="41"/>
                  <a:pt x="99" y="46"/>
                  <a:pt x="99" y="52"/>
                </a:cubicBezTo>
                <a:cubicBezTo>
                  <a:pt x="99" y="58"/>
                  <a:pt x="98" y="63"/>
                  <a:pt x="96" y="68"/>
                </a:cubicBezTo>
                <a:cubicBezTo>
                  <a:pt x="114" y="68"/>
                  <a:pt x="114" y="68"/>
                  <a:pt x="114" y="68"/>
                </a:cubicBezTo>
                <a:close/>
                <a:moveTo>
                  <a:pt x="147" y="45"/>
                </a:moveTo>
                <a:cubicBezTo>
                  <a:pt x="145" y="43"/>
                  <a:pt x="142" y="42"/>
                  <a:pt x="139" y="42"/>
                </a:cubicBezTo>
                <a:cubicBezTo>
                  <a:pt x="137" y="42"/>
                  <a:pt x="134" y="43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0" y="47"/>
                  <a:pt x="129" y="49"/>
                  <a:pt x="129" y="52"/>
                </a:cubicBezTo>
                <a:cubicBezTo>
                  <a:pt x="129" y="55"/>
                  <a:pt x="130" y="57"/>
                  <a:pt x="132" y="59"/>
                </a:cubicBezTo>
                <a:cubicBezTo>
                  <a:pt x="134" y="61"/>
                  <a:pt x="137" y="62"/>
                  <a:pt x="139" y="62"/>
                </a:cubicBezTo>
                <a:cubicBezTo>
                  <a:pt x="142" y="62"/>
                  <a:pt x="145" y="61"/>
                  <a:pt x="147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9" y="57"/>
                  <a:pt x="150" y="55"/>
                  <a:pt x="150" y="52"/>
                </a:cubicBezTo>
                <a:cubicBezTo>
                  <a:pt x="150" y="49"/>
                  <a:pt x="149" y="47"/>
                  <a:pt x="147" y="45"/>
                </a:cubicBezTo>
                <a:close/>
                <a:moveTo>
                  <a:pt x="32" y="68"/>
                </a:moveTo>
                <a:cubicBezTo>
                  <a:pt x="30" y="63"/>
                  <a:pt x="28" y="58"/>
                  <a:pt x="28" y="52"/>
                </a:cubicBezTo>
                <a:cubicBezTo>
                  <a:pt x="28" y="46"/>
                  <a:pt x="30" y="41"/>
                  <a:pt x="3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68"/>
                  <a:pt x="18" y="68"/>
                  <a:pt x="18" y="68"/>
                </a:cubicBezTo>
                <a:cubicBezTo>
                  <a:pt x="32" y="68"/>
                  <a:pt x="32" y="68"/>
                  <a:pt x="32" y="68"/>
                </a:cubicBezTo>
                <a:close/>
                <a:moveTo>
                  <a:pt x="71" y="44"/>
                </a:moveTo>
                <a:cubicBezTo>
                  <a:pt x="69" y="43"/>
                  <a:pt x="67" y="41"/>
                  <a:pt x="64" y="41"/>
                </a:cubicBezTo>
                <a:cubicBezTo>
                  <a:pt x="61" y="41"/>
                  <a:pt x="58" y="43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6"/>
                  <a:pt x="53" y="49"/>
                  <a:pt x="53" y="52"/>
                </a:cubicBezTo>
                <a:cubicBezTo>
                  <a:pt x="53" y="55"/>
                  <a:pt x="54" y="58"/>
                  <a:pt x="56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1"/>
                  <a:pt x="61" y="63"/>
                  <a:pt x="64" y="63"/>
                </a:cubicBezTo>
                <a:cubicBezTo>
                  <a:pt x="67" y="63"/>
                  <a:pt x="69" y="61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3" y="58"/>
                  <a:pt x="74" y="55"/>
                  <a:pt x="74" y="52"/>
                </a:cubicBezTo>
                <a:cubicBezTo>
                  <a:pt x="74" y="49"/>
                  <a:pt x="73" y="46"/>
                  <a:pt x="71" y="45"/>
                </a:cubicBezTo>
                <a:cubicBezTo>
                  <a:pt x="71" y="44"/>
                  <a:pt x="71" y="44"/>
                  <a:pt x="71" y="44"/>
                </a:cubicBezTo>
                <a:close/>
                <a:moveTo>
                  <a:pt x="143" y="94"/>
                </a:moveTo>
                <a:cubicBezTo>
                  <a:pt x="140" y="94"/>
                  <a:pt x="137" y="97"/>
                  <a:pt x="137" y="101"/>
                </a:cubicBezTo>
                <a:cubicBezTo>
                  <a:pt x="137" y="104"/>
                  <a:pt x="140" y="107"/>
                  <a:pt x="143" y="107"/>
                </a:cubicBezTo>
                <a:cubicBezTo>
                  <a:pt x="147" y="107"/>
                  <a:pt x="149" y="104"/>
                  <a:pt x="149" y="101"/>
                </a:cubicBezTo>
                <a:cubicBezTo>
                  <a:pt x="149" y="97"/>
                  <a:pt x="147" y="94"/>
                  <a:pt x="143" y="94"/>
                </a:cubicBezTo>
                <a:close/>
                <a:moveTo>
                  <a:pt x="154" y="110"/>
                </a:moveTo>
                <a:cubicBezTo>
                  <a:pt x="151" y="110"/>
                  <a:pt x="148" y="113"/>
                  <a:pt x="148" y="116"/>
                </a:cubicBezTo>
                <a:cubicBezTo>
                  <a:pt x="148" y="119"/>
                  <a:pt x="151" y="122"/>
                  <a:pt x="154" y="122"/>
                </a:cubicBezTo>
                <a:cubicBezTo>
                  <a:pt x="158" y="122"/>
                  <a:pt x="161" y="119"/>
                  <a:pt x="161" y="116"/>
                </a:cubicBezTo>
                <a:cubicBezTo>
                  <a:pt x="161" y="113"/>
                  <a:pt x="158" y="110"/>
                  <a:pt x="154" y="110"/>
                </a:cubicBezTo>
                <a:close/>
                <a:moveTo>
                  <a:pt x="64" y="94"/>
                </a:moveTo>
                <a:cubicBezTo>
                  <a:pt x="60" y="94"/>
                  <a:pt x="58" y="97"/>
                  <a:pt x="58" y="101"/>
                </a:cubicBezTo>
                <a:cubicBezTo>
                  <a:pt x="58" y="104"/>
                  <a:pt x="60" y="107"/>
                  <a:pt x="64" y="107"/>
                </a:cubicBezTo>
                <a:cubicBezTo>
                  <a:pt x="67" y="107"/>
                  <a:pt x="70" y="104"/>
                  <a:pt x="70" y="101"/>
                </a:cubicBezTo>
                <a:cubicBezTo>
                  <a:pt x="70" y="97"/>
                  <a:pt x="67" y="94"/>
                  <a:pt x="64" y="94"/>
                </a:cubicBezTo>
                <a:close/>
                <a:moveTo>
                  <a:pt x="53" y="110"/>
                </a:moveTo>
                <a:cubicBezTo>
                  <a:pt x="49" y="110"/>
                  <a:pt x="46" y="113"/>
                  <a:pt x="46" y="116"/>
                </a:cubicBezTo>
                <a:cubicBezTo>
                  <a:pt x="46" y="119"/>
                  <a:pt x="49" y="122"/>
                  <a:pt x="53" y="122"/>
                </a:cubicBezTo>
                <a:cubicBezTo>
                  <a:pt x="56" y="122"/>
                  <a:pt x="59" y="119"/>
                  <a:pt x="59" y="116"/>
                </a:cubicBezTo>
                <a:cubicBezTo>
                  <a:pt x="59" y="113"/>
                  <a:pt x="56" y="110"/>
                  <a:pt x="53" y="110"/>
                </a:cubicBezTo>
                <a:close/>
                <a:moveTo>
                  <a:pt x="13" y="109"/>
                </a:moveTo>
                <a:cubicBezTo>
                  <a:pt x="10" y="109"/>
                  <a:pt x="7" y="111"/>
                  <a:pt x="7" y="114"/>
                </a:cubicBezTo>
                <a:cubicBezTo>
                  <a:pt x="7" y="118"/>
                  <a:pt x="10" y="120"/>
                  <a:pt x="13" y="120"/>
                </a:cubicBezTo>
                <a:cubicBezTo>
                  <a:pt x="16" y="120"/>
                  <a:pt x="19" y="118"/>
                  <a:pt x="19" y="114"/>
                </a:cubicBezTo>
                <a:cubicBezTo>
                  <a:pt x="19" y="111"/>
                  <a:pt x="16" y="109"/>
                  <a:pt x="13" y="109"/>
                </a:cubicBezTo>
                <a:close/>
                <a:moveTo>
                  <a:pt x="13" y="7"/>
                </a:moveTo>
                <a:cubicBezTo>
                  <a:pt x="10" y="7"/>
                  <a:pt x="7" y="9"/>
                  <a:pt x="7" y="12"/>
                </a:cubicBezTo>
                <a:cubicBezTo>
                  <a:pt x="7" y="16"/>
                  <a:pt x="10" y="18"/>
                  <a:pt x="13" y="18"/>
                </a:cubicBezTo>
                <a:cubicBezTo>
                  <a:pt x="16" y="18"/>
                  <a:pt x="19" y="16"/>
                  <a:pt x="19" y="12"/>
                </a:cubicBezTo>
                <a:cubicBezTo>
                  <a:pt x="19" y="9"/>
                  <a:pt x="16" y="7"/>
                  <a:pt x="13" y="7"/>
                </a:cubicBezTo>
                <a:close/>
                <a:moveTo>
                  <a:pt x="193" y="7"/>
                </a:moveTo>
                <a:cubicBezTo>
                  <a:pt x="190" y="7"/>
                  <a:pt x="187" y="9"/>
                  <a:pt x="187" y="12"/>
                </a:cubicBezTo>
                <a:cubicBezTo>
                  <a:pt x="187" y="16"/>
                  <a:pt x="190" y="18"/>
                  <a:pt x="193" y="18"/>
                </a:cubicBezTo>
                <a:cubicBezTo>
                  <a:pt x="196" y="18"/>
                  <a:pt x="199" y="16"/>
                  <a:pt x="199" y="12"/>
                </a:cubicBezTo>
                <a:cubicBezTo>
                  <a:pt x="199" y="9"/>
                  <a:pt x="196" y="7"/>
                  <a:pt x="193" y="7"/>
                </a:cubicBezTo>
                <a:close/>
                <a:moveTo>
                  <a:pt x="193" y="109"/>
                </a:moveTo>
                <a:cubicBezTo>
                  <a:pt x="190" y="109"/>
                  <a:pt x="187" y="111"/>
                  <a:pt x="187" y="114"/>
                </a:cubicBezTo>
                <a:cubicBezTo>
                  <a:pt x="187" y="118"/>
                  <a:pt x="190" y="120"/>
                  <a:pt x="193" y="120"/>
                </a:cubicBezTo>
                <a:cubicBezTo>
                  <a:pt x="196" y="120"/>
                  <a:pt x="199" y="118"/>
                  <a:pt x="199" y="114"/>
                </a:cubicBezTo>
                <a:cubicBezTo>
                  <a:pt x="199" y="111"/>
                  <a:pt x="196" y="109"/>
                  <a:pt x="193" y="109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9" name="Freeform 401"/>
          <p:cNvSpPr>
            <a:spLocks noEditPoints="1"/>
          </p:cNvSpPr>
          <p:nvPr/>
        </p:nvSpPr>
        <p:spPr bwMode="auto">
          <a:xfrm>
            <a:off x="9906000" y="4598988"/>
            <a:ext cx="454025" cy="538162"/>
          </a:xfrm>
          <a:custGeom>
            <a:gdLst>
              <a:gd fmla="*/ 83 w 166" name="T0"/>
              <a:gd fmla="*/ 0 h 197" name="T1"/>
              <a:gd fmla="*/ 124 w 166" name="T2"/>
              <a:gd fmla="*/ 41 h 197" name="T3"/>
              <a:gd fmla="*/ 136 w 166" name="T4"/>
              <a:gd fmla="*/ 59 h 197" name="T5"/>
              <a:gd fmla="*/ 156 w 166" name="T6"/>
              <a:gd fmla="*/ 42 h 197" name="T7"/>
              <a:gd fmla="*/ 166 w 166" name="T8"/>
              <a:gd fmla="*/ 59 h 197" name="T9"/>
              <a:gd fmla="*/ 156 w 166" name="T10"/>
              <a:gd fmla="*/ 73 h 197" name="T11"/>
              <a:gd fmla="*/ 135 w 166" name="T12"/>
              <a:gd fmla="*/ 138 h 197" name="T13"/>
              <a:gd fmla="*/ 94 w 166" name="T14"/>
              <a:gd fmla="*/ 174 h 197" name="T15"/>
              <a:gd fmla="*/ 135 w 166" name="T16"/>
              <a:gd fmla="*/ 197 h 197" name="T17"/>
              <a:gd fmla="*/ 33 w 166" name="T18"/>
              <a:gd fmla="*/ 174 h 197" name="T19"/>
              <a:gd fmla="*/ 71 w 166" name="T20"/>
              <a:gd fmla="*/ 158 h 197" name="T21"/>
              <a:gd fmla="*/ 11 w 166" name="T22"/>
              <a:gd fmla="*/ 86 h 197" name="T23"/>
              <a:gd fmla="*/ 0 w 166" name="T24"/>
              <a:gd fmla="*/ 73 h 197" name="T25"/>
              <a:gd fmla="*/ 11 w 166" name="T26"/>
              <a:gd fmla="*/ 59 h 197" name="T27"/>
              <a:gd fmla="*/ 31 w 166" name="T28"/>
              <a:gd fmla="*/ 42 h 197" name="T29"/>
              <a:gd fmla="*/ 42 w 166" name="T30"/>
              <a:gd fmla="*/ 59 h 197" name="T31"/>
              <a:gd fmla="*/ 54 w 166" name="T32"/>
              <a:gd fmla="*/ 12 h 197" name="T33"/>
              <a:gd fmla="*/ 101 w 166" name="T34"/>
              <a:gd fmla="*/ 26 h 197" name="T35"/>
              <a:gd fmla="*/ 90 w 166" name="T36"/>
              <a:gd fmla="*/ 26 h 197" name="T37"/>
              <a:gd fmla="*/ 83 w 166" name="T38"/>
              <a:gd fmla="*/ 19 h 197" name="T39"/>
              <a:gd fmla="*/ 71 w 166" name="T40"/>
              <a:gd fmla="*/ 22 h 197" name="T41"/>
              <a:gd fmla="*/ 68 w 166" name="T42"/>
              <a:gd fmla="*/ 31 h 197" name="T43"/>
              <a:gd fmla="*/ 62 w 166" name="T44"/>
              <a:gd fmla="*/ 33 h 197" name="T45"/>
              <a:gd fmla="*/ 68 w 166" name="T46"/>
              <a:gd fmla="*/ 38 h 197" name="T47"/>
              <a:gd fmla="*/ 61 w 166" name="T48"/>
              <a:gd fmla="*/ 43 h 197" name="T49"/>
              <a:gd fmla="*/ 106 w 166" name="T50"/>
              <a:gd fmla="*/ 59 h 197" name="T51"/>
              <a:gd fmla="*/ 103 w 166" name="T52"/>
              <a:gd fmla="*/ 44 h 197" name="T53"/>
              <a:gd fmla="*/ 103 w 166" name="T54"/>
              <a:gd fmla="*/ 33 h 197" name="T55"/>
              <a:gd fmla="*/ 101 w 166" name="T56"/>
              <a:gd fmla="*/ 26 h 197" name="T57"/>
              <a:gd fmla="*/ 76 w 166" name="T58"/>
              <a:gd fmla="*/ 26 h 197" name="T59"/>
              <a:gd fmla="*/ 87 w 166" name="T60"/>
              <a:gd fmla="*/ 26 h 197" name="T61"/>
              <a:gd fmla="*/ 89 w 166" name="T62"/>
              <a:gd fmla="*/ 33 h 197" name="T63"/>
              <a:gd fmla="*/ 89 w 166" name="T64"/>
              <a:gd fmla="*/ 44 h 197" name="T65"/>
              <a:gd fmla="*/ 89 w 166" name="T66"/>
              <a:gd fmla="*/ 33 h 197" name="T67"/>
              <a:gd fmla="*/ 70 w 166" name="T68"/>
              <a:gd fmla="*/ 38 h 197" name="T69"/>
              <a:gd fmla="*/ 80 w 166" name="T70"/>
              <a:gd fmla="*/ 38 h 197" name="T71"/>
              <a:gd fmla="*/ 97 w 166" name="T72"/>
              <a:gd fmla="*/ 45 h 197" name="T73"/>
              <a:gd fmla="*/ 97 w 166" name="T74"/>
              <a:gd fmla="*/ 56 h 197" name="T75"/>
              <a:gd fmla="*/ 97 w 166" name="T76"/>
              <a:gd fmla="*/ 45 h 197" name="T77"/>
              <a:gd fmla="*/ 78 w 166" name="T78"/>
              <a:gd fmla="*/ 50 h 197" name="T79"/>
              <a:gd fmla="*/ 88 w 166" name="T80"/>
              <a:gd fmla="*/ 50 h 197" name="T81"/>
              <a:gd fmla="*/ 69 w 166" name="T82"/>
              <a:gd fmla="*/ 45 h 197" name="T83"/>
              <a:gd fmla="*/ 69 w 166" name="T84"/>
              <a:gd fmla="*/ 56 h 197" name="T85"/>
              <a:gd fmla="*/ 69 w 166" name="T86"/>
              <a:gd fmla="*/ 45 h 197" name="T87"/>
              <a:gd fmla="*/ 124 w 166" name="T88"/>
              <a:gd fmla="*/ 84 h 197" name="T89"/>
              <a:gd fmla="*/ 83 w 166" name="T90"/>
              <a:gd fmla="*/ 124 h 197" name="T91"/>
              <a:gd fmla="*/ 54 w 166" name="T92"/>
              <a:gd fmla="*/ 112 h 197" name="T93"/>
              <a:gd fmla="*/ 42 w 166" name="T94"/>
              <a:gd fmla="*/ 73 h 197" name="T95"/>
              <a:gd fmla="*/ 31 w 166" name="T96"/>
              <a:gd fmla="*/ 86 h 197" name="T97"/>
              <a:gd fmla="*/ 83 w 166" name="T98"/>
              <a:gd fmla="*/ 139 h 197" name="T99"/>
              <a:gd fmla="*/ 121 w 166" name="T100"/>
              <a:gd fmla="*/ 124 h 197" name="T101"/>
              <a:gd fmla="*/ 136 w 166" name="T102"/>
              <a:gd fmla="*/ 73 h 19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97" w="166"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95" y="0"/>
                  <a:pt x="105" y="5"/>
                  <a:pt x="112" y="12"/>
                </a:cubicBezTo>
                <a:cubicBezTo>
                  <a:pt x="120" y="20"/>
                  <a:pt x="124" y="30"/>
                  <a:pt x="124" y="4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106"/>
                  <a:pt x="148" y="125"/>
                  <a:pt x="135" y="138"/>
                </a:cubicBezTo>
                <a:cubicBezTo>
                  <a:pt x="124" y="148"/>
                  <a:pt x="110" y="156"/>
                  <a:pt x="94" y="158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35" y="174"/>
                  <a:pt x="135" y="174"/>
                  <a:pt x="135" y="174"/>
                </a:cubicBezTo>
                <a:cubicBezTo>
                  <a:pt x="135" y="197"/>
                  <a:pt x="135" y="197"/>
                  <a:pt x="135" y="197"/>
                </a:cubicBezTo>
                <a:cubicBezTo>
                  <a:pt x="33" y="197"/>
                  <a:pt x="33" y="197"/>
                  <a:pt x="33" y="197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58"/>
                  <a:pt x="71" y="158"/>
                  <a:pt x="71" y="158"/>
                </a:cubicBezTo>
                <a:cubicBezTo>
                  <a:pt x="56" y="155"/>
                  <a:pt x="43" y="148"/>
                  <a:pt x="32" y="138"/>
                </a:cubicBezTo>
                <a:cubicBezTo>
                  <a:pt x="19" y="125"/>
                  <a:pt x="11" y="106"/>
                  <a:pt x="11" y="86"/>
                </a:cubicBezTo>
                <a:cubicBezTo>
                  <a:pt x="11" y="73"/>
                  <a:pt x="11" y="73"/>
                  <a:pt x="1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59"/>
                  <a:pt x="0" y="59"/>
                  <a:pt x="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42"/>
                  <a:pt x="11" y="42"/>
                  <a:pt x="1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59"/>
                  <a:pt x="31" y="59"/>
                  <a:pt x="3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30"/>
                  <a:pt x="47" y="20"/>
                  <a:pt x="54" y="12"/>
                </a:cubicBezTo>
                <a:cubicBezTo>
                  <a:pt x="62" y="5"/>
                  <a:pt x="72" y="0"/>
                  <a:pt x="83" y="0"/>
                </a:cubicBezTo>
                <a:close/>
                <a:moveTo>
                  <a:pt x="101" y="26"/>
                </a:moveTo>
                <a:cubicBezTo>
                  <a:pt x="100" y="29"/>
                  <a:pt x="98" y="31"/>
                  <a:pt x="95" y="31"/>
                </a:cubicBezTo>
                <a:cubicBezTo>
                  <a:pt x="93" y="31"/>
                  <a:pt x="90" y="29"/>
                  <a:pt x="90" y="26"/>
                </a:cubicBezTo>
                <a:cubicBezTo>
                  <a:pt x="90" y="24"/>
                  <a:pt x="92" y="22"/>
                  <a:pt x="94" y="21"/>
                </a:cubicBezTo>
                <a:cubicBezTo>
                  <a:pt x="91" y="19"/>
                  <a:pt x="87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79" y="19"/>
                  <a:pt x="75" y="20"/>
                  <a:pt x="71" y="22"/>
                </a:cubicBezTo>
                <a:cubicBezTo>
                  <a:pt x="72" y="23"/>
                  <a:pt x="73" y="24"/>
                  <a:pt x="73" y="26"/>
                </a:cubicBezTo>
                <a:cubicBezTo>
                  <a:pt x="73" y="29"/>
                  <a:pt x="71" y="31"/>
                  <a:pt x="68" y="31"/>
                </a:cubicBezTo>
                <a:cubicBezTo>
                  <a:pt x="66" y="31"/>
                  <a:pt x="65" y="30"/>
                  <a:pt x="64" y="29"/>
                </a:cubicBezTo>
                <a:cubicBezTo>
                  <a:pt x="63" y="31"/>
                  <a:pt x="63" y="32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6" y="33"/>
                  <a:pt x="68" y="35"/>
                  <a:pt x="68" y="38"/>
                </a:cubicBezTo>
                <a:cubicBezTo>
                  <a:pt x="68" y="41"/>
                  <a:pt x="66" y="44"/>
                  <a:pt x="63" y="44"/>
                </a:cubicBezTo>
                <a:cubicBezTo>
                  <a:pt x="62" y="44"/>
                  <a:pt x="61" y="43"/>
                  <a:pt x="61" y="43"/>
                </a:cubicBezTo>
                <a:cubicBezTo>
                  <a:pt x="61" y="59"/>
                  <a:pt x="61" y="59"/>
                  <a:pt x="61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5" y="43"/>
                  <a:pt x="104" y="44"/>
                  <a:pt x="103" y="44"/>
                </a:cubicBezTo>
                <a:cubicBezTo>
                  <a:pt x="100" y="44"/>
                  <a:pt x="98" y="41"/>
                  <a:pt x="98" y="38"/>
                </a:cubicBezTo>
                <a:cubicBezTo>
                  <a:pt x="98" y="35"/>
                  <a:pt x="100" y="33"/>
                  <a:pt x="103" y="33"/>
                </a:cubicBezTo>
                <a:cubicBezTo>
                  <a:pt x="104" y="33"/>
                  <a:pt x="104" y="33"/>
                  <a:pt x="105" y="33"/>
                </a:cubicBezTo>
                <a:cubicBezTo>
                  <a:pt x="104" y="31"/>
                  <a:pt x="102" y="29"/>
                  <a:pt x="101" y="26"/>
                </a:cubicBezTo>
                <a:close/>
                <a:moveTo>
                  <a:pt x="82" y="21"/>
                </a:moveTo>
                <a:cubicBezTo>
                  <a:pt x="79" y="21"/>
                  <a:pt x="76" y="23"/>
                  <a:pt x="76" y="26"/>
                </a:cubicBezTo>
                <a:cubicBezTo>
                  <a:pt x="76" y="29"/>
                  <a:pt x="79" y="31"/>
                  <a:pt x="82" y="31"/>
                </a:cubicBezTo>
                <a:cubicBezTo>
                  <a:pt x="85" y="31"/>
                  <a:pt x="87" y="29"/>
                  <a:pt x="87" y="26"/>
                </a:cubicBezTo>
                <a:cubicBezTo>
                  <a:pt x="87" y="23"/>
                  <a:pt x="85" y="21"/>
                  <a:pt x="82" y="21"/>
                </a:cubicBezTo>
                <a:close/>
                <a:moveTo>
                  <a:pt x="89" y="33"/>
                </a:moveTo>
                <a:cubicBezTo>
                  <a:pt x="86" y="33"/>
                  <a:pt x="84" y="35"/>
                  <a:pt x="84" y="38"/>
                </a:cubicBezTo>
                <a:cubicBezTo>
                  <a:pt x="84" y="41"/>
                  <a:pt x="86" y="44"/>
                  <a:pt x="89" y="44"/>
                </a:cubicBezTo>
                <a:cubicBezTo>
                  <a:pt x="92" y="44"/>
                  <a:pt x="94" y="41"/>
                  <a:pt x="94" y="38"/>
                </a:cubicBezTo>
                <a:cubicBezTo>
                  <a:pt x="94" y="35"/>
                  <a:pt x="92" y="33"/>
                  <a:pt x="89" y="33"/>
                </a:cubicBezTo>
                <a:close/>
                <a:moveTo>
                  <a:pt x="75" y="33"/>
                </a:moveTo>
                <a:cubicBezTo>
                  <a:pt x="72" y="33"/>
                  <a:pt x="70" y="35"/>
                  <a:pt x="70" y="38"/>
                </a:cubicBezTo>
                <a:cubicBezTo>
                  <a:pt x="70" y="41"/>
                  <a:pt x="72" y="44"/>
                  <a:pt x="75" y="44"/>
                </a:cubicBezTo>
                <a:cubicBezTo>
                  <a:pt x="78" y="44"/>
                  <a:pt x="80" y="41"/>
                  <a:pt x="80" y="38"/>
                </a:cubicBezTo>
                <a:cubicBezTo>
                  <a:pt x="80" y="35"/>
                  <a:pt x="78" y="33"/>
                  <a:pt x="75" y="33"/>
                </a:cubicBezTo>
                <a:close/>
                <a:moveTo>
                  <a:pt x="97" y="45"/>
                </a:moveTo>
                <a:cubicBezTo>
                  <a:pt x="94" y="45"/>
                  <a:pt x="92" y="47"/>
                  <a:pt x="92" y="50"/>
                </a:cubicBezTo>
                <a:cubicBezTo>
                  <a:pt x="92" y="53"/>
                  <a:pt x="94" y="56"/>
                  <a:pt x="97" y="56"/>
                </a:cubicBezTo>
                <a:cubicBezTo>
                  <a:pt x="100" y="56"/>
                  <a:pt x="102" y="53"/>
                  <a:pt x="102" y="50"/>
                </a:cubicBezTo>
                <a:cubicBezTo>
                  <a:pt x="102" y="47"/>
                  <a:pt x="100" y="45"/>
                  <a:pt x="97" y="45"/>
                </a:cubicBezTo>
                <a:close/>
                <a:moveTo>
                  <a:pt x="83" y="45"/>
                </a:moveTo>
                <a:cubicBezTo>
                  <a:pt x="80" y="45"/>
                  <a:pt x="78" y="47"/>
                  <a:pt x="78" y="50"/>
                </a:cubicBezTo>
                <a:cubicBezTo>
                  <a:pt x="78" y="53"/>
                  <a:pt x="80" y="56"/>
                  <a:pt x="83" y="56"/>
                </a:cubicBezTo>
                <a:cubicBezTo>
                  <a:pt x="86" y="56"/>
                  <a:pt x="88" y="53"/>
                  <a:pt x="88" y="50"/>
                </a:cubicBezTo>
                <a:cubicBezTo>
                  <a:pt x="88" y="47"/>
                  <a:pt x="86" y="45"/>
                  <a:pt x="83" y="45"/>
                </a:cubicBezTo>
                <a:close/>
                <a:moveTo>
                  <a:pt x="69" y="45"/>
                </a:moveTo>
                <a:cubicBezTo>
                  <a:pt x="66" y="45"/>
                  <a:pt x="64" y="47"/>
                  <a:pt x="64" y="50"/>
                </a:cubicBezTo>
                <a:cubicBezTo>
                  <a:pt x="64" y="53"/>
                  <a:pt x="66" y="56"/>
                  <a:pt x="69" y="56"/>
                </a:cubicBezTo>
                <a:cubicBezTo>
                  <a:pt x="72" y="56"/>
                  <a:pt x="74" y="53"/>
                  <a:pt x="74" y="50"/>
                </a:cubicBezTo>
                <a:cubicBezTo>
                  <a:pt x="74" y="47"/>
                  <a:pt x="72" y="45"/>
                  <a:pt x="69" y="45"/>
                </a:cubicBezTo>
                <a:close/>
                <a:moveTo>
                  <a:pt x="124" y="73"/>
                </a:moveTo>
                <a:cubicBezTo>
                  <a:pt x="124" y="84"/>
                  <a:pt x="124" y="84"/>
                  <a:pt x="124" y="84"/>
                </a:cubicBezTo>
                <a:cubicBezTo>
                  <a:pt x="124" y="95"/>
                  <a:pt x="120" y="105"/>
                  <a:pt x="112" y="112"/>
                </a:cubicBezTo>
                <a:cubicBezTo>
                  <a:pt x="105" y="120"/>
                  <a:pt x="95" y="124"/>
                  <a:pt x="83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2" y="124"/>
                  <a:pt x="62" y="120"/>
                  <a:pt x="54" y="112"/>
                </a:cubicBezTo>
                <a:cubicBezTo>
                  <a:pt x="47" y="105"/>
                  <a:pt x="42" y="95"/>
                  <a:pt x="42" y="84"/>
                </a:cubicBezTo>
                <a:cubicBezTo>
                  <a:pt x="42" y="73"/>
                  <a:pt x="42" y="73"/>
                  <a:pt x="42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101"/>
                  <a:pt x="37" y="114"/>
                  <a:pt x="46" y="124"/>
                </a:cubicBezTo>
                <a:cubicBezTo>
                  <a:pt x="56" y="133"/>
                  <a:pt x="69" y="139"/>
                  <a:pt x="83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98" y="139"/>
                  <a:pt x="111" y="133"/>
                  <a:pt x="121" y="124"/>
                </a:cubicBezTo>
                <a:cubicBezTo>
                  <a:pt x="130" y="114"/>
                  <a:pt x="136" y="101"/>
                  <a:pt x="136" y="86"/>
                </a:cubicBezTo>
                <a:cubicBezTo>
                  <a:pt x="136" y="73"/>
                  <a:pt x="136" y="73"/>
                  <a:pt x="136" y="73"/>
                </a:cubicBezTo>
                <a:lnTo>
                  <a:pt x="124" y="73"/>
                </a:ln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0" name="Freeform 402"/>
          <p:cNvSpPr>
            <a:spLocks noEditPoints="1"/>
          </p:cNvSpPr>
          <p:nvPr/>
        </p:nvSpPr>
        <p:spPr bwMode="auto">
          <a:xfrm>
            <a:off x="9852025" y="6056313"/>
            <a:ext cx="571500" cy="558800"/>
          </a:xfrm>
          <a:custGeom>
            <a:gdLst>
              <a:gd fmla="*/ 63 w 209" name="T0"/>
              <a:gd fmla="*/ 86 h 204" name="T1"/>
              <a:gd fmla="*/ 63 w 209" name="T2"/>
              <a:gd fmla="*/ 60 h 204" name="T3"/>
              <a:gd fmla="*/ 95 w 209" name="T4"/>
              <a:gd fmla="*/ 59 h 204" name="T5"/>
              <a:gd fmla="*/ 95 w 209" name="T6"/>
              <a:gd fmla="*/ 70 h 204" name="T7"/>
              <a:gd fmla="*/ 95 w 209" name="T8"/>
              <a:gd fmla="*/ 90 h 204" name="T9"/>
              <a:gd fmla="*/ 76 w 209" name="T10"/>
              <a:gd fmla="*/ 97 h 204" name="T11"/>
              <a:gd fmla="*/ 89 w 209" name="T12"/>
              <a:gd fmla="*/ 86 h 204" name="T13"/>
              <a:gd fmla="*/ 69 w 209" name="T14"/>
              <a:gd fmla="*/ 70 h 204" name="T15"/>
              <a:gd fmla="*/ 69 w 209" name="T16"/>
              <a:gd fmla="*/ 89 h 204" name="T17"/>
              <a:gd fmla="*/ 50 w 209" name="T18"/>
              <a:gd fmla="*/ 97 h 204" name="T19"/>
              <a:gd fmla="*/ 160 w 209" name="T20"/>
              <a:gd fmla="*/ 170 h 204" name="T21"/>
              <a:gd fmla="*/ 195 w 209" name="T22"/>
              <a:gd fmla="*/ 101 h 204" name="T23"/>
              <a:gd fmla="*/ 191 w 209" name="T24"/>
              <a:gd fmla="*/ 90 h 204" name="T25"/>
              <a:gd fmla="*/ 101 w 209" name="T26"/>
              <a:gd fmla="*/ 0 h 204" name="T27"/>
              <a:gd fmla="*/ 12 w 209" name="T28"/>
              <a:gd fmla="*/ 90 h 204" name="T29"/>
              <a:gd fmla="*/ 2 w 209" name="T30"/>
              <a:gd fmla="*/ 101 h 204" name="T31"/>
              <a:gd fmla="*/ 44 w 209" name="T32"/>
              <a:gd fmla="*/ 168 h 204" name="T33"/>
              <a:gd fmla="*/ 55 w 209" name="T34"/>
              <a:gd fmla="*/ 145 h 204" name="T35"/>
              <a:gd fmla="*/ 34 w 209" name="T36"/>
              <a:gd fmla="*/ 97 h 204" name="T37"/>
              <a:gd fmla="*/ 53 w 209" name="T38"/>
              <a:gd fmla="*/ 42 h 204" name="T39"/>
              <a:gd fmla="*/ 149 w 209" name="T40"/>
              <a:gd fmla="*/ 42 h 204" name="T41"/>
              <a:gd fmla="*/ 169 w 209" name="T42"/>
              <a:gd fmla="*/ 94 h 204" name="T43"/>
              <a:gd fmla="*/ 142 w 209" name="T44"/>
              <a:gd fmla="*/ 145 h 204" name="T45"/>
              <a:gd fmla="*/ 156 w 209" name="T46"/>
              <a:gd fmla="*/ 199 h 204" name="T47"/>
              <a:gd fmla="*/ 194 w 209" name="T48"/>
              <a:gd fmla="*/ 188 h 204" name="T49"/>
              <a:gd fmla="*/ 209 w 209" name="T50"/>
              <a:gd fmla="*/ 183 h 204" name="T51"/>
              <a:gd fmla="*/ 183 w 209" name="T52"/>
              <a:gd fmla="*/ 183 h 204" name="T53"/>
              <a:gd fmla="*/ 160 w 209" name="T54"/>
              <a:gd fmla="*/ 170 h 204" name="T55"/>
              <a:gd fmla="*/ 72 w 209" name="T56"/>
              <a:gd fmla="*/ 133 h 204" name="T57"/>
              <a:gd fmla="*/ 115 w 209" name="T58"/>
              <a:gd fmla="*/ 116 h 204" name="T59"/>
              <a:gd fmla="*/ 128 w 209" name="T60"/>
              <a:gd fmla="*/ 100 h 204" name="T61"/>
              <a:gd fmla="*/ 136 w 209" name="T62"/>
              <a:gd fmla="*/ 75 h 204" name="T63"/>
              <a:gd fmla="*/ 115 w 209" name="T64"/>
              <a:gd fmla="*/ 47 h 204" name="T65"/>
              <a:gd fmla="*/ 104 w 209" name="T66"/>
              <a:gd fmla="*/ 47 h 204" name="T67"/>
              <a:gd fmla="*/ 88 w 209" name="T68"/>
              <a:gd fmla="*/ 112 h 20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04" w="209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055AA3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58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4650" y="192088"/>
            <a:ext cx="11380788" cy="1649412"/>
          </a:xfrm>
          <a:prstGeom prst="rect">
            <a:avLst/>
          </a:prstGeom>
          <a:solidFill>
            <a:srgbClr val="06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3894" name="文本框 101"/>
          <p:cNvSpPr txBox="1">
            <a:spLocks noChangeArrowheads="1"/>
          </p:cNvSpPr>
          <p:nvPr/>
        </p:nvSpPr>
        <p:spPr bwMode="auto">
          <a:xfrm>
            <a:off x="2862263" y="566738"/>
            <a:ext cx="698023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最后有彩蛋赠送呦~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7172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项目概况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pic>
          <p:nvPicPr>
            <p:cNvPr id="7176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14762" y="1639887"/>
              <a:ext cx="4559300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380"/>
          <a:stretch>
            <a:fillRect/>
          </a:stretch>
        </p:blipFill>
        <p:spPr bwMode="auto">
          <a:xfrm>
            <a:off x="6415088" y="1363663"/>
            <a:ext cx="49593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8381"/>
          <a:stretch>
            <a:fillRect/>
          </a:stretch>
        </p:blipFill>
        <p:spPr bwMode="auto">
          <a:xfrm>
            <a:off x="868363" y="1360488"/>
            <a:ext cx="49545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050925" y="5040313"/>
            <a:ext cx="4772025" cy="1101725"/>
            <a:chOff x="1051017" y="5040330"/>
            <a:chExt cx="4771279" cy="1101704"/>
          </a:xfrm>
        </p:grpSpPr>
        <p:sp>
          <p:nvSpPr>
            <p:cNvPr id="8202" name="文本框 6"/>
            <p:cNvSpPr txBox="1">
              <a:spLocks noChangeArrowheads="1"/>
            </p:cNvSpPr>
            <p:nvPr/>
          </p:nvSpPr>
          <p:spPr bwMode="auto">
            <a:xfrm>
              <a:off x="2154013" y="5040330"/>
              <a:ext cx="2377440" cy="39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3CBDD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8203" name="文本框 7"/>
            <p:cNvSpPr txBox="1">
              <a:spLocks noChangeArrowheads="1"/>
            </p:cNvSpPr>
            <p:nvPr/>
          </p:nvSpPr>
          <p:spPr bwMode="auto">
            <a:xfrm>
              <a:off x="1051017" y="5557259"/>
              <a:ext cx="4771279" cy="57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02413" y="5040313"/>
            <a:ext cx="4772025" cy="1101725"/>
            <a:chOff x="6602731" y="5040330"/>
            <a:chExt cx="4771279" cy="1101704"/>
          </a:xfrm>
        </p:grpSpPr>
        <p:sp>
          <p:nvSpPr>
            <p:cNvPr id="8200" name="文本框 9"/>
            <p:cNvSpPr txBox="1">
              <a:spLocks noChangeArrowheads="1"/>
            </p:cNvSpPr>
            <p:nvPr/>
          </p:nvSpPr>
          <p:spPr bwMode="auto">
            <a:xfrm>
              <a:off x="7705728" y="5040330"/>
              <a:ext cx="2377440" cy="39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solidFill>
                    <a:srgbClr val="3CBDD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8201" name="文本框 10"/>
            <p:cNvSpPr txBox="1">
              <a:spLocks noChangeArrowheads="1"/>
            </p:cNvSpPr>
            <p:nvPr/>
          </p:nvSpPr>
          <p:spPr bwMode="auto">
            <a:xfrm>
              <a:off x="6602732" y="5557259"/>
              <a:ext cx="4771279" cy="57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单击此处添加您的文字内容。本模板的所有素材和逻辑图表，均可自由编辑替换和移动。。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solidFill>
            <a:srgbClr val="0605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任意多边形 19"/>
          <p:cNvSpPr/>
          <p:nvPr/>
        </p:nvSpPr>
        <p:spPr>
          <a:xfrm>
            <a:off x="0" y="0"/>
            <a:ext cx="7240588" cy="6858000"/>
          </a:xfrm>
          <a:custGeom>
            <a:gdLst>
              <a:gd fmla="*/ 460357 w 7239909" name="connsiteX0"/>
              <a:gd fmla="*/ 0 h 6857999" name="connsiteY0"/>
              <a:gd fmla="*/ 5545840 w 7239909" name="connsiteX1"/>
              <a:gd fmla="*/ 0 h 6857999" name="connsiteY1"/>
              <a:gd fmla="*/ 5698103 w 7239909" name="connsiteX2"/>
              <a:gd fmla="*/ 113861 h 6857999" name="connsiteY2"/>
              <a:gd fmla="*/ 7239909 w 7239909" name="connsiteX3"/>
              <a:gd fmla="*/ 3383190 h 6857999" name="connsiteY3"/>
              <a:gd fmla="*/ 5698104 w 7239909" name="connsiteX4"/>
              <a:gd fmla="*/ 6652520 h 6857999" name="connsiteY4"/>
              <a:gd fmla="*/ 5423320 w 7239909" name="connsiteX5"/>
              <a:gd fmla="*/ 6857999 h 6857999" name="connsiteY5"/>
              <a:gd fmla="*/ 582877 w 7239909" name="connsiteX6"/>
              <a:gd fmla="*/ 6857999 h 6857999" name="connsiteY6"/>
              <a:gd fmla="*/ 308093 w 7239909" name="connsiteX7"/>
              <a:gd fmla="*/ 6652520 h 6857999" name="connsiteY7"/>
              <a:gd fmla="*/ 7220 w 7239909" name="connsiteX8"/>
              <a:gd fmla="*/ 6379068 h 6857999" name="connsiteY8"/>
              <a:gd fmla="*/ 0 w 7239909" name="connsiteX9"/>
              <a:gd fmla="*/ 6371124 h 6857999" name="connsiteY9"/>
              <a:gd fmla="*/ 0 w 7239909" name="connsiteX10"/>
              <a:gd fmla="*/ 395257 h 6857999" name="connsiteY10"/>
              <a:gd fmla="*/ 7220 w 7239909" name="connsiteX11"/>
              <a:gd fmla="*/ 387313 h 6857999" name="connsiteY11"/>
              <a:gd fmla="*/ 308093 w 7239909" name="connsiteX12"/>
              <a:gd fmla="*/ 113861 h 685799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857999" w="7239909">
                <a:moveTo>
                  <a:pt x="460357" y="0"/>
                </a:moveTo>
                <a:lnTo>
                  <a:pt x="5545840" y="0"/>
                </a:lnTo>
                <a:lnTo>
                  <a:pt x="5698103" y="113861"/>
                </a:lnTo>
                <a:cubicBezTo>
                  <a:pt x="6639723" y="890954"/>
                  <a:pt x="7239909" y="2066982"/>
                  <a:pt x="7239909" y="3383190"/>
                </a:cubicBezTo>
                <a:cubicBezTo>
                  <a:pt x="7239909" y="4699399"/>
                  <a:pt x="6639723" y="5875426"/>
                  <a:pt x="5698104" y="6652520"/>
                </a:cubicBezTo>
                <a:lnTo>
                  <a:pt x="5423320" y="6857999"/>
                </a:lnTo>
                <a:lnTo>
                  <a:pt x="582877" y="6857999"/>
                </a:lnTo>
                <a:lnTo>
                  <a:pt x="308093" y="6652520"/>
                </a:lnTo>
                <a:cubicBezTo>
                  <a:pt x="203468" y="6566176"/>
                  <a:pt x="103059" y="6474907"/>
                  <a:pt x="7220" y="6379068"/>
                </a:cubicBezTo>
                <a:lnTo>
                  <a:pt x="0" y="6371124"/>
                </a:lnTo>
                <a:lnTo>
                  <a:pt x="0" y="395257"/>
                </a:lnTo>
                <a:lnTo>
                  <a:pt x="7220" y="387313"/>
                </a:lnTo>
                <a:cubicBezTo>
                  <a:pt x="103059" y="291474"/>
                  <a:pt x="203469" y="200205"/>
                  <a:pt x="308093" y="113861"/>
                </a:cubicBezTo>
                <a:close/>
              </a:path>
            </a:pathLst>
          </a:custGeom>
          <a:solidFill>
            <a:srgbClr val="06051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0338" y="1603375"/>
            <a:ext cx="6088062" cy="5254625"/>
            <a:chOff x="159658" y="1603721"/>
            <a:chExt cx="6088692" cy="5254279"/>
          </a:xfrm>
        </p:grpSpPr>
        <p:sp>
          <p:nvSpPr>
            <p:cNvPr id="14" name="任意多边形 13"/>
            <p:cNvSpPr/>
            <p:nvPr/>
          </p:nvSpPr>
          <p:spPr>
            <a:xfrm>
              <a:off x="159658" y="1603721"/>
              <a:ext cx="6088692" cy="5254279"/>
            </a:xfrm>
            <a:custGeom>
              <a:gdLst>
                <a:gd fmla="*/ 2184400 w 4368800" name="connsiteX0"/>
                <a:gd fmla="*/ 0 h 3770086" name="connsiteY0"/>
                <a:gd fmla="*/ 4368800 w 4368800" name="connsiteX1"/>
                <a:gd fmla="*/ 2184400 h 3770086" name="connsiteY1"/>
                <a:gd fmla="*/ 3729004 w 4368800" name="connsiteX2"/>
                <a:gd fmla="*/ 3729004 h 3770086" name="connsiteY2"/>
                <a:gd fmla="*/ 3683803 w 4368800" name="connsiteX3"/>
                <a:gd fmla="*/ 3770086 h 3770086" name="connsiteY3"/>
                <a:gd fmla="*/ 684998 w 4368800" name="connsiteX4"/>
                <a:gd fmla="*/ 3770086 h 3770086" name="connsiteY4"/>
                <a:gd fmla="*/ 639796 w 4368800" name="connsiteX5"/>
                <a:gd fmla="*/ 3729004 h 3770086" name="connsiteY5"/>
                <a:gd fmla="*/ 0 w 4368800" name="connsiteX6"/>
                <a:gd fmla="*/ 2184400 h 3770086" name="connsiteY6"/>
                <a:gd fmla="*/ 2184400 w 4368800" name="connsiteX7"/>
                <a:gd fmla="*/ 0 h 377008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770086" w="4368800">
                  <a:moveTo>
                    <a:pt x="2184400" y="0"/>
                  </a:moveTo>
                  <a:cubicBezTo>
                    <a:pt x="3390811" y="0"/>
                    <a:pt x="4368800" y="977989"/>
                    <a:pt x="4368800" y="2184400"/>
                  </a:cubicBezTo>
                  <a:cubicBezTo>
                    <a:pt x="4368800" y="2787606"/>
                    <a:pt x="4124303" y="3333706"/>
                    <a:pt x="3729004" y="3729004"/>
                  </a:cubicBezTo>
                  <a:lnTo>
                    <a:pt x="3683803" y="3770086"/>
                  </a:lnTo>
                  <a:lnTo>
                    <a:pt x="684998" y="3770086"/>
                  </a:lnTo>
                  <a:lnTo>
                    <a:pt x="639796" y="3729004"/>
                  </a:lnTo>
                  <a:cubicBezTo>
                    <a:pt x="244497" y="3333706"/>
                    <a:pt x="0" y="2787606"/>
                    <a:pt x="0" y="2184400"/>
                  </a:cubicBezTo>
                  <a:cubicBezTo>
                    <a:pt x="0" y="977989"/>
                    <a:pt x="977989" y="0"/>
                    <a:pt x="2184400" y="0"/>
                  </a:cubicBez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9222" name="组合 12"/>
            <p:cNvGrpSpPr/>
            <p:nvPr/>
          </p:nvGrpSpPr>
          <p:grpSpPr>
            <a:xfrm>
              <a:off x="4542972" y="1727200"/>
              <a:ext cx="1074057" cy="1074057"/>
              <a:chOff x="4542972" y="1727200"/>
              <a:chExt cx="1074057" cy="107405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543199" y="1727538"/>
                <a:ext cx="1073261" cy="1073079"/>
              </a:xfrm>
              <a:prstGeom prst="ellipse">
                <a:avLst/>
              </a:prstGeom>
              <a:solidFill>
                <a:srgbClr val="3CB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843462" y="2046740"/>
                <a:ext cx="473075" cy="434975"/>
                <a:chOff x="2830513" y="3594100"/>
                <a:chExt cx="473075" cy="434975"/>
              </a:xfrm>
              <a:solidFill>
                <a:schemeClr val="bg1"/>
              </a:solidFill>
            </p:grpSpPr>
            <p:sp>
              <p:nvSpPr>
                <p:cNvPr id="22" name="Freeform 42"/>
                <p:cNvSpPr>
                  <a:spLocks noEditPoints="1"/>
                </p:cNvSpPr>
                <p:nvPr/>
              </p:nvSpPr>
              <p:spPr bwMode="auto">
                <a:xfrm>
                  <a:off x="2830513" y="3594100"/>
                  <a:ext cx="473075" cy="434975"/>
                </a:xfrm>
                <a:custGeom>
                  <a:gdLst>
                    <a:gd fmla="*/ 188 w 192" name="T0"/>
                    <a:gd fmla="*/ 0 h 176" name="T1"/>
                    <a:gd fmla="*/ 4 w 192" name="T2"/>
                    <a:gd fmla="*/ 0 h 176" name="T3"/>
                    <a:gd fmla="*/ 0 w 192" name="T4"/>
                    <a:gd fmla="*/ 4 h 176" name="T5"/>
                    <a:gd fmla="*/ 0 w 192" name="T6"/>
                    <a:gd fmla="*/ 172 h 176" name="T7"/>
                    <a:gd fmla="*/ 4 w 192" name="T8"/>
                    <a:gd fmla="*/ 176 h 176" name="T9"/>
                    <a:gd fmla="*/ 188 w 192" name="T10"/>
                    <a:gd fmla="*/ 176 h 176" name="T11"/>
                    <a:gd fmla="*/ 192 w 192" name="T12"/>
                    <a:gd fmla="*/ 172 h 176" name="T13"/>
                    <a:gd fmla="*/ 192 w 192" name="T14"/>
                    <a:gd fmla="*/ 4 h 176" name="T15"/>
                    <a:gd fmla="*/ 188 w 192" name="T16"/>
                    <a:gd fmla="*/ 0 h 176" name="T17"/>
                    <a:gd fmla="*/ 176 w 192" name="T18"/>
                    <a:gd fmla="*/ 132 h 176" name="T19"/>
                    <a:gd fmla="*/ 172 w 192" name="T20"/>
                    <a:gd fmla="*/ 136 h 176" name="T21"/>
                    <a:gd fmla="*/ 20 w 192" name="T22"/>
                    <a:gd fmla="*/ 136 h 176" name="T23"/>
                    <a:gd fmla="*/ 16 w 192" name="T24"/>
                    <a:gd fmla="*/ 132 h 176" name="T25"/>
                    <a:gd fmla="*/ 16 w 192" name="T26"/>
                    <a:gd fmla="*/ 20 h 176" name="T27"/>
                    <a:gd fmla="*/ 20 w 192" name="T28"/>
                    <a:gd fmla="*/ 16 h 176" name="T29"/>
                    <a:gd fmla="*/ 172 w 192" name="T30"/>
                    <a:gd fmla="*/ 16 h 176" name="T31"/>
                    <a:gd fmla="*/ 176 w 192" name="T32"/>
                    <a:gd fmla="*/ 20 h 176" name="T33"/>
                    <a:gd fmla="*/ 176 w 192" name="T34"/>
                    <a:gd fmla="*/ 132 h 176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76" w="192">
                      <a:moveTo>
                        <a:pt x="18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4"/>
                        <a:pt x="2" y="176"/>
                        <a:pt x="4" y="176"/>
                      </a:cubicBezTo>
                      <a:cubicBezTo>
                        <a:pt x="188" y="176"/>
                        <a:pt x="188" y="176"/>
                        <a:pt x="188" y="176"/>
                      </a:cubicBezTo>
                      <a:cubicBezTo>
                        <a:pt x="190" y="176"/>
                        <a:pt x="192" y="174"/>
                        <a:pt x="192" y="172"/>
                      </a:cubicBezTo>
                      <a:cubicBezTo>
                        <a:pt x="192" y="4"/>
                        <a:pt x="192" y="4"/>
                        <a:pt x="192" y="4"/>
                      </a:cubicBezTo>
                      <a:cubicBezTo>
                        <a:pt x="192" y="2"/>
                        <a:pt x="190" y="0"/>
                        <a:pt x="188" y="0"/>
                      </a:cubicBezTo>
                      <a:close/>
                      <a:moveTo>
                        <a:pt x="176" y="132"/>
                      </a:moveTo>
                      <a:cubicBezTo>
                        <a:pt x="176" y="134"/>
                        <a:pt x="174" y="136"/>
                        <a:pt x="172" y="136"/>
                      </a:cubicBezTo>
                      <a:cubicBezTo>
                        <a:pt x="20" y="136"/>
                        <a:pt x="20" y="136"/>
                        <a:pt x="20" y="136"/>
                      </a:cubicBezTo>
                      <a:cubicBezTo>
                        <a:pt x="18" y="136"/>
                        <a:pt x="16" y="134"/>
                        <a:pt x="16" y="13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74" y="16"/>
                        <a:pt x="176" y="18"/>
                        <a:pt x="176" y="20"/>
                      </a:cubicBezTo>
                      <a:lnTo>
                        <a:pt x="176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bIns="40148" lIns="80296" rIns="80296" tIns="40148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Oval 43"/>
                <p:cNvSpPr>
                  <a:spLocks noChangeArrowheads="1"/>
                </p:cNvSpPr>
                <p:nvPr/>
              </p:nvSpPr>
              <p:spPr bwMode="auto">
                <a:xfrm>
                  <a:off x="2968625" y="3673475"/>
                  <a:ext cx="79375" cy="793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bIns="40148" lIns="80296" rIns="80296" tIns="40148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Freeform 44"/>
                <p:cNvSpPr>
                  <a:spLocks noEditPoints="1"/>
                </p:cNvSpPr>
                <p:nvPr/>
              </p:nvSpPr>
              <p:spPr bwMode="auto">
                <a:xfrm>
                  <a:off x="2889250" y="3727450"/>
                  <a:ext cx="355600" cy="182563"/>
                </a:xfrm>
                <a:custGeom>
                  <a:gdLst>
                    <a:gd fmla="*/ 77 w 144" name="T0"/>
                    <a:gd fmla="*/ 7 h 74" name="T1"/>
                    <a:gd fmla="*/ 77 w 144" name="T2"/>
                    <a:gd fmla="*/ 8 h 74" name="T3"/>
                    <a:gd fmla="*/ 49 w 144" name="T4"/>
                    <a:gd fmla="*/ 36 h 74" name="T5"/>
                    <a:gd fmla="*/ 43 w 144" name="T6"/>
                    <a:gd fmla="*/ 31 h 74" name="T7"/>
                    <a:gd fmla="*/ 13 w 144" name="T8"/>
                    <a:gd fmla="*/ 32 h 74" name="T9"/>
                    <a:gd fmla="*/ 0 w 144" name="T10"/>
                    <a:gd fmla="*/ 45 h 74" name="T11"/>
                    <a:gd fmla="*/ 0 w 144" name="T12"/>
                    <a:gd fmla="*/ 56 h 74" name="T13"/>
                    <a:gd fmla="*/ 0 w 144" name="T14"/>
                    <a:gd fmla="*/ 74 h 74" name="T15"/>
                    <a:gd fmla="*/ 144 w 144" name="T16"/>
                    <a:gd fmla="*/ 74 h 74" name="T17"/>
                    <a:gd fmla="*/ 144 w 144" name="T18"/>
                    <a:gd fmla="*/ 50 h 74" name="T19"/>
                    <a:gd fmla="*/ 144 w 144" name="T20"/>
                    <a:gd fmla="*/ 40 h 74" name="T21"/>
                    <a:gd fmla="*/ 107 w 144" name="T22"/>
                    <a:gd fmla="*/ 7 h 74" name="T23"/>
                    <a:gd fmla="*/ 77 w 144" name="T24"/>
                    <a:gd fmla="*/ 7 h 74" name="T25"/>
                    <a:gd fmla="*/ 104 w 144" name="T26"/>
                    <a:gd fmla="*/ 33 h 74" name="T27"/>
                    <a:gd fmla="*/ 94 w 144" name="T28"/>
                    <a:gd fmla="*/ 27 h 74" name="T29"/>
                    <a:gd fmla="*/ 90 w 144" name="T30"/>
                    <a:gd fmla="*/ 27 h 74" name="T31"/>
                    <a:gd fmla="*/ 80 w 144" name="T32"/>
                    <a:gd fmla="*/ 33 h 74" name="T33"/>
                    <a:gd fmla="*/ 70 w 144" name="T34"/>
                    <a:gd fmla="*/ 27 h 74" name="T35"/>
                    <a:gd fmla="*/ 70 w 144" name="T36"/>
                    <a:gd fmla="*/ 26 h 74" name="T37"/>
                    <a:gd fmla="*/ 83 w 144" name="T38"/>
                    <a:gd fmla="*/ 13 h 74" name="T39"/>
                    <a:gd fmla="*/ 102 w 144" name="T40"/>
                    <a:gd fmla="*/ 13 h 74" name="T41"/>
                    <a:gd fmla="*/ 118 w 144" name="T42"/>
                    <a:gd fmla="*/ 27 h 74" name="T43"/>
                    <a:gd fmla="*/ 104 w 144" name="T44"/>
                    <a:gd fmla="*/ 33 h 74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74" w="144">
                      <a:moveTo>
                        <a:pt x="77" y="7"/>
                      </a:moveTo>
                      <a:cubicBezTo>
                        <a:pt x="77" y="7"/>
                        <a:pt x="77" y="7"/>
                        <a:pt x="77" y="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35" y="24"/>
                        <a:pt x="22" y="24"/>
                        <a:pt x="13" y="32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44" y="74"/>
                        <a:pt x="144" y="74"/>
                        <a:pt x="144" y="74"/>
                      </a:cubicBezTo>
                      <a:cubicBezTo>
                        <a:pt x="144" y="50"/>
                        <a:pt x="144" y="50"/>
                        <a:pt x="144" y="50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07" y="7"/>
                        <a:pt x="107" y="7"/>
                        <a:pt x="107" y="7"/>
                      </a:cubicBezTo>
                      <a:cubicBezTo>
                        <a:pt x="99" y="0"/>
                        <a:pt x="85" y="0"/>
                        <a:pt x="77" y="7"/>
                      </a:cubicBezTo>
                      <a:close/>
                      <a:moveTo>
                        <a:pt x="104" y="33"/>
                      </a:moveTo>
                      <a:cubicBezTo>
                        <a:pt x="94" y="27"/>
                        <a:pt x="94" y="27"/>
                        <a:pt x="94" y="27"/>
                      </a:cubicBezTo>
                      <a:cubicBezTo>
                        <a:pt x="93" y="26"/>
                        <a:pt x="91" y="26"/>
                        <a:pt x="90" y="27"/>
                      </a:cubicBezTo>
                      <a:cubicBezTo>
                        <a:pt x="80" y="33"/>
                        <a:pt x="80" y="33"/>
                        <a:pt x="80" y="33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83" y="13"/>
                        <a:pt x="83" y="13"/>
                        <a:pt x="83" y="13"/>
                      </a:cubicBezTo>
                      <a:cubicBezTo>
                        <a:pt x="88" y="9"/>
                        <a:pt x="97" y="9"/>
                        <a:pt x="102" y="13"/>
                      </a:cubicBezTo>
                      <a:cubicBezTo>
                        <a:pt x="118" y="27"/>
                        <a:pt x="118" y="27"/>
                        <a:pt x="118" y="27"/>
                      </a:cubicBezTo>
                      <a:lnTo>
                        <a:pt x="10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bIns="40148" lIns="80296" rIns="80296" tIns="40148"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80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9223" name="矩形 26"/>
            <p:cNvSpPr>
              <a:spLocks noChangeArrowheads="1"/>
            </p:cNvSpPr>
            <p:nvPr/>
          </p:nvSpPr>
          <p:spPr bwMode="auto">
            <a:xfrm>
              <a:off x="1056762" y="4085436"/>
              <a:ext cx="4294483" cy="9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/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  <p:sp>
          <p:nvSpPr>
            <p:cNvPr id="9224" name="文本框 27"/>
            <p:cNvSpPr txBox="1">
              <a:spLocks noChangeArrowheads="1"/>
            </p:cNvSpPr>
            <p:nvPr/>
          </p:nvSpPr>
          <p:spPr bwMode="auto">
            <a:xfrm>
              <a:off x="1056762" y="3646269"/>
              <a:ext cx="2813098" cy="45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150"/>
          <a:stretch>
            <a:fillRect/>
          </a:stretch>
        </p:blipFill>
        <p:spPr bwMode="auto">
          <a:xfrm>
            <a:off x="0" y="1914525"/>
            <a:ext cx="47736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73849" y="1915370"/>
            <a:ext cx="7433388" cy="3355037"/>
            <a:chOff x="4773849" y="1915370"/>
            <a:chExt cx="7433388" cy="3355037"/>
          </a:xfrm>
          <a:solidFill>
            <a:srgbClr val="055AA3"/>
          </a:solidFill>
        </p:grpSpPr>
        <p:sp>
          <p:nvSpPr>
            <p:cNvPr id="4" name="矩形 3"/>
            <p:cNvSpPr/>
            <p:nvPr/>
          </p:nvSpPr>
          <p:spPr>
            <a:xfrm>
              <a:off x="4773849" y="1915370"/>
              <a:ext cx="7433388" cy="3355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" name="六边形 4"/>
            <p:cNvSpPr/>
            <p:nvPr/>
          </p:nvSpPr>
          <p:spPr>
            <a:xfrm>
              <a:off x="5231053" y="2342947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Freeform 93"/>
            <p:cNvSpPr>
              <a:spLocks noEditPoints="1"/>
            </p:cNvSpPr>
            <p:nvPr/>
          </p:nvSpPr>
          <p:spPr bwMode="auto">
            <a:xfrm>
              <a:off x="5443399" y="2459415"/>
              <a:ext cx="207532" cy="278978"/>
            </a:xfrm>
            <a:custGeom>
              <a:gdLst>
                <a:gd fmla="*/ 188 w 216" name="T0"/>
                <a:gd fmla="*/ 126 h 288" name="T1"/>
                <a:gd fmla="*/ 188 w 216" name="T2"/>
                <a:gd fmla="*/ 79 h 288" name="T3"/>
                <a:gd fmla="*/ 109 w 216" name="T4"/>
                <a:gd fmla="*/ 0 h 288" name="T5"/>
                <a:gd fmla="*/ 108 w 216" name="T6"/>
                <a:gd fmla="*/ 0 h 288" name="T7"/>
                <a:gd fmla="*/ 106 w 216" name="T8"/>
                <a:gd fmla="*/ 0 h 288" name="T9"/>
                <a:gd fmla="*/ 28 w 216" name="T10"/>
                <a:gd fmla="*/ 79 h 288" name="T11"/>
                <a:gd fmla="*/ 28 w 216" name="T12"/>
                <a:gd fmla="*/ 126 h 288" name="T13"/>
                <a:gd fmla="*/ 0 w 216" name="T14"/>
                <a:gd fmla="*/ 126 h 288" name="T15"/>
                <a:gd fmla="*/ 0 w 216" name="T16"/>
                <a:gd fmla="*/ 288 h 288" name="T17"/>
                <a:gd fmla="*/ 216 w 216" name="T18"/>
                <a:gd fmla="*/ 288 h 288" name="T19"/>
                <a:gd fmla="*/ 216 w 216" name="T20"/>
                <a:gd fmla="*/ 126 h 288" name="T21"/>
                <a:gd fmla="*/ 188 w 216" name="T22"/>
                <a:gd fmla="*/ 126 h 288" name="T23"/>
                <a:gd fmla="*/ 133 w 216" name="T24"/>
                <a:gd fmla="*/ 259 h 288" name="T25"/>
                <a:gd fmla="*/ 84 w 216" name="T26"/>
                <a:gd fmla="*/ 259 h 288" name="T27"/>
                <a:gd fmla="*/ 96 w 216" name="T28"/>
                <a:gd fmla="*/ 206 h 288" name="T29"/>
                <a:gd fmla="*/ 84 w 216" name="T30"/>
                <a:gd fmla="*/ 185 h 288" name="T31"/>
                <a:gd fmla="*/ 108 w 216" name="T32"/>
                <a:gd fmla="*/ 161 h 288" name="T33"/>
                <a:gd fmla="*/ 133 w 216" name="T34"/>
                <a:gd fmla="*/ 185 h 288" name="T35"/>
                <a:gd fmla="*/ 120 w 216" name="T36"/>
                <a:gd fmla="*/ 206 h 288" name="T37"/>
                <a:gd fmla="*/ 133 w 216" name="T38"/>
                <a:gd fmla="*/ 259 h 288" name="T39"/>
                <a:gd fmla="*/ 148 w 216" name="T40"/>
                <a:gd fmla="*/ 126 h 288" name="T41"/>
                <a:gd fmla="*/ 67 w 216" name="T42"/>
                <a:gd fmla="*/ 126 h 288" name="T43"/>
                <a:gd fmla="*/ 67 w 216" name="T44"/>
                <a:gd fmla="*/ 79 h 288" name="T45"/>
                <a:gd fmla="*/ 106 w 216" name="T46"/>
                <a:gd fmla="*/ 40 h 288" name="T47"/>
                <a:gd fmla="*/ 108 w 216" name="T48"/>
                <a:gd fmla="*/ 40 h 288" name="T49"/>
                <a:gd fmla="*/ 109 w 216" name="T50"/>
                <a:gd fmla="*/ 40 h 288" name="T51"/>
                <a:gd fmla="*/ 148 w 216" name="T52"/>
                <a:gd fmla="*/ 79 h 288" name="T53"/>
                <a:gd fmla="*/ 148 w 216" name="T54"/>
                <a:gd fmla="*/ 126 h 28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88" w="216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6756" y="2342947"/>
              <a:ext cx="2377440" cy="3352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3CBDD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96756" y="2681501"/>
              <a:ext cx="6073636" cy="3048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编辑标题致力于专业PPT模板的发布，并为您提供专业的PPT定制服务。</a:t>
              </a:r>
            </a:p>
          </p:txBody>
        </p:sp>
        <p:sp>
          <p:nvSpPr>
            <p:cNvPr id="9" name="六边形 8"/>
            <p:cNvSpPr/>
            <p:nvPr/>
          </p:nvSpPr>
          <p:spPr>
            <a:xfrm>
              <a:off x="5231053" y="3232394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96756" y="3232394"/>
              <a:ext cx="2377440" cy="3352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3CBDD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96756" y="3570948"/>
              <a:ext cx="6073636" cy="3048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编辑标题致力于专业PPT模板的发布，并为您提供专业的PPT定制服务。</a:t>
              </a:r>
            </a:p>
          </p:txBody>
        </p:sp>
        <p:sp>
          <p:nvSpPr>
            <p:cNvPr id="12" name="Freeform 94"/>
            <p:cNvSpPr>
              <a:spLocks noEditPoints="1"/>
            </p:cNvSpPr>
            <p:nvPr/>
          </p:nvSpPr>
          <p:spPr bwMode="auto">
            <a:xfrm>
              <a:off x="5427114" y="3379118"/>
              <a:ext cx="258763" cy="241300"/>
            </a:xfrm>
            <a:custGeom>
              <a:gdLst>
                <a:gd fmla="*/ 215 w 288" name="T0"/>
                <a:gd fmla="*/ 0 h 269" name="T1"/>
                <a:gd fmla="*/ 213 w 288" name="T2"/>
                <a:gd fmla="*/ 0 h 269" name="T3"/>
                <a:gd fmla="*/ 212 w 288" name="T4"/>
                <a:gd fmla="*/ 0 h 269" name="T5"/>
                <a:gd fmla="*/ 139 w 288" name="T6"/>
                <a:gd fmla="*/ 73 h 269" name="T7"/>
                <a:gd fmla="*/ 139 w 288" name="T8"/>
                <a:gd fmla="*/ 117 h 269" name="T9"/>
                <a:gd fmla="*/ 0 w 288" name="T10"/>
                <a:gd fmla="*/ 117 h 269" name="T11"/>
                <a:gd fmla="*/ 0 w 288" name="T12"/>
                <a:gd fmla="*/ 269 h 269" name="T13"/>
                <a:gd fmla="*/ 202 w 288" name="T14"/>
                <a:gd fmla="*/ 269 h 269" name="T15"/>
                <a:gd fmla="*/ 202 w 288" name="T16"/>
                <a:gd fmla="*/ 117 h 269" name="T17"/>
                <a:gd fmla="*/ 175 w 288" name="T18"/>
                <a:gd fmla="*/ 117 h 269" name="T19"/>
                <a:gd fmla="*/ 175 w 288" name="T20"/>
                <a:gd fmla="*/ 73 h 269" name="T21"/>
                <a:gd fmla="*/ 212 w 288" name="T22"/>
                <a:gd fmla="*/ 36 h 269" name="T23"/>
                <a:gd fmla="*/ 214 w 288" name="T24"/>
                <a:gd fmla="*/ 36 h 269" name="T25"/>
                <a:gd fmla="*/ 215 w 288" name="T26"/>
                <a:gd fmla="*/ 36 h 269" name="T27"/>
                <a:gd fmla="*/ 251 w 288" name="T28"/>
                <a:gd fmla="*/ 73 h 269" name="T29"/>
                <a:gd fmla="*/ 251 w 288" name="T30"/>
                <a:gd fmla="*/ 91 h 269" name="T31"/>
                <a:gd fmla="*/ 264 w 288" name="T32"/>
                <a:gd fmla="*/ 91 h 269" name="T33"/>
                <a:gd fmla="*/ 264 w 288" name="T34"/>
                <a:gd fmla="*/ 95 h 269" name="T35"/>
                <a:gd fmla="*/ 251 w 288" name="T36"/>
                <a:gd fmla="*/ 107 h 269" name="T37"/>
                <a:gd fmla="*/ 251 w 288" name="T38"/>
                <a:gd fmla="*/ 117 h 269" name="T39"/>
                <a:gd fmla="*/ 288 w 288" name="T40"/>
                <a:gd fmla="*/ 117 h 269" name="T41"/>
                <a:gd fmla="*/ 288 w 288" name="T42"/>
                <a:gd fmla="*/ 73 h 269" name="T43"/>
                <a:gd fmla="*/ 215 w 288" name="T44"/>
                <a:gd fmla="*/ 0 h 269" name="T45"/>
                <a:gd fmla="*/ 124 w 288" name="T46"/>
                <a:gd fmla="*/ 241 h 269" name="T47"/>
                <a:gd fmla="*/ 78 w 288" name="T48"/>
                <a:gd fmla="*/ 241 h 269" name="T49"/>
                <a:gd fmla="*/ 89 w 288" name="T50"/>
                <a:gd fmla="*/ 192 h 269" name="T51"/>
                <a:gd fmla="*/ 78 w 288" name="T52"/>
                <a:gd fmla="*/ 172 h 269" name="T53"/>
                <a:gd fmla="*/ 101 w 288" name="T54"/>
                <a:gd fmla="*/ 149 h 269" name="T55"/>
                <a:gd fmla="*/ 124 w 288" name="T56"/>
                <a:gd fmla="*/ 172 h 269" name="T57"/>
                <a:gd fmla="*/ 112 w 288" name="T58"/>
                <a:gd fmla="*/ 192 h 269" name="T59"/>
                <a:gd fmla="*/ 124 w 288" name="T60"/>
                <a:gd fmla="*/ 241 h 26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69" w="288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31053" y="4148145"/>
              <a:ext cx="616940" cy="531845"/>
            </a:xfrm>
            <a:prstGeom prst="hexagon">
              <a:avLst/>
            </a:prstGeom>
            <a:solidFill>
              <a:srgbClr val="060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6756" y="4148145"/>
              <a:ext cx="2377440" cy="3352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3CBDD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96756" y="4486699"/>
              <a:ext cx="6073636" cy="3048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编辑标题致力于专业PPT模板的发布，并为您提供专业的PPT定制服务。</a:t>
              </a:r>
            </a:p>
          </p:txBody>
        </p:sp>
        <p:sp>
          <p:nvSpPr>
            <p:cNvPr id="16" name="Freeform 112"/>
            <p:cNvSpPr>
              <a:spLocks noEditPoints="1"/>
            </p:cNvSpPr>
            <p:nvPr/>
          </p:nvSpPr>
          <p:spPr bwMode="auto">
            <a:xfrm>
              <a:off x="5427113" y="4283892"/>
              <a:ext cx="258763" cy="260350"/>
            </a:xfrm>
            <a:custGeom>
              <a:gdLst>
                <a:gd fmla="*/ 179 w 288" name="T0"/>
                <a:gd fmla="*/ 120 h 288" name="T1"/>
                <a:gd fmla="*/ 183 w 288" name="T2"/>
                <a:gd fmla="*/ 92 h 288" name="T3"/>
                <a:gd fmla="*/ 92 w 288" name="T4"/>
                <a:gd fmla="*/ 0 h 288" name="T5"/>
                <a:gd fmla="*/ 0 w 288" name="T6"/>
                <a:gd fmla="*/ 92 h 288" name="T7"/>
                <a:gd fmla="*/ 92 w 288" name="T8"/>
                <a:gd fmla="*/ 183 h 288" name="T9"/>
                <a:gd fmla="*/ 121 w 288" name="T10"/>
                <a:gd fmla="*/ 178 h 288" name="T11"/>
                <a:gd fmla="*/ 142 w 288" name="T12"/>
                <a:gd fmla="*/ 199 h 288" name="T13"/>
                <a:gd fmla="*/ 186 w 288" name="T14"/>
                <a:gd fmla="*/ 199 h 288" name="T15"/>
                <a:gd fmla="*/ 186 w 288" name="T16"/>
                <a:gd fmla="*/ 244 h 288" name="T17"/>
                <a:gd fmla="*/ 186 w 288" name="T18"/>
                <a:gd fmla="*/ 244 h 288" name="T19"/>
                <a:gd fmla="*/ 230 w 288" name="T20"/>
                <a:gd fmla="*/ 244 h 288" name="T21"/>
                <a:gd fmla="*/ 230 w 288" name="T22"/>
                <a:gd fmla="*/ 288 h 288" name="T23"/>
                <a:gd fmla="*/ 230 w 288" name="T24"/>
                <a:gd fmla="*/ 288 h 288" name="T25"/>
                <a:gd fmla="*/ 288 w 288" name="T26"/>
                <a:gd fmla="*/ 288 h 288" name="T27"/>
                <a:gd fmla="*/ 288 w 288" name="T28"/>
                <a:gd fmla="*/ 288 h 288" name="T29"/>
                <a:gd fmla="*/ 288 w 288" name="T30"/>
                <a:gd fmla="*/ 288 h 288" name="T31"/>
                <a:gd fmla="*/ 288 w 288" name="T32"/>
                <a:gd fmla="*/ 230 h 288" name="T33"/>
                <a:gd fmla="*/ 179 w 288" name="T34"/>
                <a:gd fmla="*/ 120 h 288" name="T35"/>
                <a:gd fmla="*/ 73 w 288" name="T36"/>
                <a:gd fmla="*/ 103 h 288" name="T37"/>
                <a:gd fmla="*/ 42 w 288" name="T38"/>
                <a:gd fmla="*/ 72 h 288" name="T39"/>
                <a:gd fmla="*/ 73 w 288" name="T40"/>
                <a:gd fmla="*/ 41 h 288" name="T41"/>
                <a:gd fmla="*/ 104 w 288" name="T42"/>
                <a:gd fmla="*/ 72 h 288" name="T43"/>
                <a:gd fmla="*/ 73 w 288" name="T44"/>
                <a:gd fmla="*/ 103 h 28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8" w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828675" y="925513"/>
            <a:ext cx="1032668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itle 13"/>
          <p:cNvSpPr txBox="1"/>
          <p:nvPr/>
        </p:nvSpPr>
        <p:spPr bwMode="auto">
          <a:xfrm>
            <a:off x="706438" y="339725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993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454400" y="823913"/>
            <a:ext cx="5283200" cy="5283200"/>
            <a:chOff x="3454400" y="823913"/>
            <a:chExt cx="5283200" cy="5283200"/>
          </a:xfrm>
        </p:grpSpPr>
        <p:grpSp>
          <p:nvGrpSpPr>
            <p:cNvPr id="11268" name="组合 39"/>
            <p:cNvGrpSpPr/>
            <p:nvPr/>
          </p:nvGrpSpPr>
          <p:grpSpPr>
            <a:xfrm>
              <a:off x="3454400" y="823913"/>
              <a:ext cx="5283200" cy="5283200"/>
              <a:chOff x="4562384" y="836762"/>
              <a:chExt cx="2898642" cy="2898641"/>
            </a:xfrm>
          </p:grpSpPr>
          <p:sp>
            <p:nvSpPr>
              <p:cNvPr id="12" name="菱形 11"/>
              <p:cNvSpPr/>
              <p:nvPr/>
            </p:nvSpPr>
            <p:spPr>
              <a:xfrm>
                <a:off x="4694774" y="969152"/>
                <a:ext cx="2633862" cy="2633861"/>
              </a:xfrm>
              <a:prstGeom prst="diamond">
                <a:avLst/>
              </a:prstGeom>
              <a:solidFill>
                <a:srgbClr val="060517"/>
              </a:solidFill>
              <a:ln w="698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4562384" y="836762"/>
                <a:ext cx="2898642" cy="2898641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4352925" y="3476625"/>
              <a:ext cx="348297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4740275" y="3683000"/>
              <a:ext cx="271145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关于我们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17938" y="1993900"/>
              <a:ext cx="4556125" cy="1554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6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206500"/>
            <a:ext cx="12201525" cy="2016125"/>
          </a:xfrm>
          <a:prstGeom prst="rect">
            <a:avLst/>
          </a:prstGeom>
          <a:solidFill>
            <a:srgbClr val="05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04325" y="1633538"/>
            <a:ext cx="2238375" cy="4105275"/>
            <a:chOff x="9203808" y="1633851"/>
            <a:chExt cx="2238241" cy="4104326"/>
          </a:xfrm>
        </p:grpSpPr>
        <p:sp>
          <p:nvSpPr>
            <p:cNvPr id="12308" name="矩形 3"/>
            <p:cNvSpPr>
              <a:spLocks noChangeArrowheads="1"/>
            </p:cNvSpPr>
            <p:nvPr/>
          </p:nvSpPr>
          <p:spPr bwMode="auto">
            <a:xfrm>
              <a:off x="9439473" y="1633851"/>
              <a:ext cx="1766611" cy="59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1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  <p:sp>
          <p:nvSpPr>
            <p:cNvPr id="12309" name="矩形 4"/>
            <p:cNvSpPr>
              <a:spLocks noChangeArrowheads="1"/>
            </p:cNvSpPr>
            <p:nvPr/>
          </p:nvSpPr>
          <p:spPr bwMode="auto">
            <a:xfrm>
              <a:off x="9203808" y="4907180"/>
              <a:ext cx="2238241" cy="82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2310" name="文本框 5"/>
            <p:cNvSpPr txBox="1">
              <a:spLocks noChangeArrowheads="1"/>
            </p:cNvSpPr>
            <p:nvPr/>
          </p:nvSpPr>
          <p:spPr bwMode="auto">
            <a:xfrm>
              <a:off x="9807942" y="4369446"/>
              <a:ext cx="1368152" cy="33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同事姓名</a:t>
              </a:r>
            </a:p>
          </p:txBody>
        </p:sp>
        <p:pic>
          <p:nvPicPr>
            <p:cNvPr id="12311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15799"/>
            <a:stretch>
              <a:fillRect/>
            </a:stretch>
          </p:blipFill>
          <p:spPr bwMode="auto">
            <a:xfrm>
              <a:off x="9439473" y="2381513"/>
              <a:ext cx="1762222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6365875" y="1633538"/>
            <a:ext cx="2238375" cy="4105275"/>
            <a:chOff x="6365952" y="1633274"/>
            <a:chExt cx="2238241" cy="4104903"/>
          </a:xfrm>
        </p:grpSpPr>
        <p:sp>
          <p:nvSpPr>
            <p:cNvPr id="12303" name="矩形 8"/>
            <p:cNvSpPr>
              <a:spLocks noChangeArrowheads="1"/>
            </p:cNvSpPr>
            <p:nvPr/>
          </p:nvSpPr>
          <p:spPr bwMode="auto">
            <a:xfrm>
              <a:off x="6365952" y="4907180"/>
              <a:ext cx="2238241" cy="82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grpSp>
          <p:nvGrpSpPr>
            <p:cNvPr id="12304" name="组合 9"/>
            <p:cNvGrpSpPr/>
            <p:nvPr/>
          </p:nvGrpSpPr>
          <p:grpSpPr>
            <a:xfrm>
              <a:off x="6601768" y="1633274"/>
              <a:ext cx="1788286" cy="3074726"/>
              <a:chOff x="6601768" y="1633274"/>
              <a:chExt cx="1788286" cy="3074726"/>
            </a:xfrm>
          </p:grpSpPr>
          <p:sp>
            <p:nvSpPr>
              <p:cNvPr id="12305" name="矩形 10"/>
              <p:cNvSpPr>
                <a:spLocks noChangeArrowheads="1"/>
              </p:cNvSpPr>
              <p:nvPr/>
            </p:nvSpPr>
            <p:spPr bwMode="auto">
              <a:xfrm>
                <a:off x="6601770" y="1633274"/>
                <a:ext cx="1766611" cy="59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r>
                  <a:rPr altLang="en-US" lang="zh-CN" sz="11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我们工作室致力于专业PPT模板的发布，课件及汇报PPT的美化</a:t>
                </a:r>
              </a:p>
            </p:txBody>
          </p:sp>
          <p:sp>
            <p:nvSpPr>
              <p:cNvPr id="12306" name="文本框 11"/>
              <p:cNvSpPr txBox="1">
                <a:spLocks noChangeArrowheads="1"/>
              </p:cNvSpPr>
              <p:nvPr/>
            </p:nvSpPr>
            <p:spPr bwMode="auto">
              <a:xfrm>
                <a:off x="6976210" y="4369446"/>
                <a:ext cx="1368152" cy="33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同事姓名</a:t>
                </a:r>
              </a:p>
            </p:txBody>
          </p:sp>
          <p:pic>
            <p:nvPicPr>
              <p:cNvPr id="12307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b="1059" t="2"/>
              <a:stretch>
                <a:fillRect/>
              </a:stretch>
            </p:blipFill>
            <p:spPr bwMode="auto">
              <a:xfrm>
                <a:off x="6601768" y="2391062"/>
                <a:ext cx="1788286" cy="178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/>
          <p:cNvGrpSpPr/>
          <p:nvPr/>
        </p:nvGrpSpPr>
        <p:grpSpPr>
          <a:xfrm>
            <a:off x="3419475" y="1620838"/>
            <a:ext cx="2238375" cy="4117975"/>
            <a:chOff x="3420261" y="1620158"/>
            <a:chExt cx="2238241" cy="4118019"/>
          </a:xfrm>
        </p:grpSpPr>
        <p:sp>
          <p:nvSpPr>
            <p:cNvPr id="12299" name="矩形 14"/>
            <p:cNvSpPr>
              <a:spLocks noChangeArrowheads="1"/>
            </p:cNvSpPr>
            <p:nvPr/>
          </p:nvSpPr>
          <p:spPr bwMode="auto">
            <a:xfrm>
              <a:off x="3674780" y="1620158"/>
              <a:ext cx="1766611" cy="59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1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  <p:sp>
          <p:nvSpPr>
            <p:cNvPr id="12300" name="矩形 15"/>
            <p:cNvSpPr>
              <a:spLocks noChangeArrowheads="1"/>
            </p:cNvSpPr>
            <p:nvPr/>
          </p:nvSpPr>
          <p:spPr bwMode="auto">
            <a:xfrm>
              <a:off x="3420261" y="4907180"/>
              <a:ext cx="2238241" cy="82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2301" name="文本框 16"/>
            <p:cNvSpPr txBox="1">
              <a:spLocks noChangeArrowheads="1"/>
            </p:cNvSpPr>
            <p:nvPr/>
          </p:nvSpPr>
          <p:spPr bwMode="auto">
            <a:xfrm>
              <a:off x="4073239" y="4369446"/>
              <a:ext cx="1368152" cy="335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同事姓名</a:t>
              </a:r>
            </a:p>
          </p:txBody>
        </p:sp>
        <p:pic>
          <p:nvPicPr>
            <p:cNvPr id="1230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13145"/>
            <a:stretch>
              <a:fillRect/>
            </a:stretch>
          </p:blipFill>
          <p:spPr bwMode="auto">
            <a:xfrm>
              <a:off x="3674780" y="2403053"/>
              <a:ext cx="1785265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92150" y="1620838"/>
            <a:ext cx="2238375" cy="4117975"/>
            <a:chOff x="692403" y="1620158"/>
            <a:chExt cx="2238241" cy="4118020"/>
          </a:xfrm>
        </p:grpSpPr>
        <p:sp>
          <p:nvSpPr>
            <p:cNvPr id="12295" name="矩形 19"/>
            <p:cNvSpPr>
              <a:spLocks noChangeArrowheads="1"/>
            </p:cNvSpPr>
            <p:nvPr/>
          </p:nvSpPr>
          <p:spPr bwMode="auto">
            <a:xfrm>
              <a:off x="837075" y="1620158"/>
              <a:ext cx="1766611" cy="59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</a:t>
              </a:r>
            </a:p>
          </p:txBody>
        </p:sp>
        <p:sp>
          <p:nvSpPr>
            <p:cNvPr id="12296" name="文本框 20"/>
            <p:cNvSpPr txBox="1">
              <a:spLocks noChangeArrowheads="1"/>
            </p:cNvSpPr>
            <p:nvPr/>
          </p:nvSpPr>
          <p:spPr bwMode="auto">
            <a:xfrm>
              <a:off x="1127448" y="4369445"/>
              <a:ext cx="1368152" cy="335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同事姓名</a:t>
              </a:r>
            </a:p>
          </p:txBody>
        </p:sp>
        <p:sp>
          <p:nvSpPr>
            <p:cNvPr id="12297" name="矩形 21"/>
            <p:cNvSpPr>
              <a:spLocks noChangeArrowheads="1"/>
            </p:cNvSpPr>
            <p:nvPr/>
          </p:nvSpPr>
          <p:spPr bwMode="auto">
            <a:xfrm>
              <a:off x="692403" y="4907181"/>
              <a:ext cx="2238241" cy="82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我们工作室致力于专业PPT模板的发布，课件及汇报PPT的美化，并为您提供专业的PPT个性定制服务。</a:t>
              </a:r>
            </a:p>
          </p:txBody>
        </p:sp>
        <p:pic>
          <p:nvPicPr>
            <p:cNvPr id="12298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r="18117"/>
            <a:stretch>
              <a:fillRect/>
            </a:stretch>
          </p:blipFill>
          <p:spPr bwMode="auto">
            <a:xfrm>
              <a:off x="783108" y="2400908"/>
              <a:ext cx="1785263" cy="17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44575" y="2035175"/>
            <a:ext cx="3108325" cy="3460750"/>
            <a:chOff x="1045241" y="2035205"/>
            <a:chExt cx="3107373" cy="3461355"/>
          </a:xfrm>
        </p:grpSpPr>
        <p:pic>
          <p:nvPicPr>
            <p:cNvPr id="13325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45241" y="2035205"/>
              <a:ext cx="3107373" cy="18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045241" y="3881791"/>
              <a:ext cx="3107373" cy="1614769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3327" name="组合 4"/>
            <p:cNvGrpSpPr/>
            <p:nvPr/>
          </p:nvGrpSpPr>
          <p:grpSpPr>
            <a:xfrm>
              <a:off x="1500244" y="4146394"/>
              <a:ext cx="2367687" cy="1320654"/>
              <a:chOff x="559886" y="3078191"/>
              <a:chExt cx="2367687" cy="1320654"/>
            </a:xfrm>
          </p:grpSpPr>
          <p:sp>
            <p:nvSpPr>
              <p:cNvPr id="13328" name="文本框 5"/>
              <p:cNvSpPr txBox="1">
                <a:spLocks noChangeArrowheads="1"/>
              </p:cNvSpPr>
              <p:nvPr/>
            </p:nvSpPr>
            <p:spPr bwMode="auto">
              <a:xfrm>
                <a:off x="972672" y="3078191"/>
                <a:ext cx="1439054" cy="335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  <p:sp>
            <p:nvSpPr>
              <p:cNvPr id="13329" name="文本框 6"/>
              <p:cNvSpPr txBox="1">
                <a:spLocks noChangeArrowheads="1"/>
              </p:cNvSpPr>
              <p:nvPr/>
            </p:nvSpPr>
            <p:spPr bwMode="auto">
              <a:xfrm>
                <a:off x="559886" y="3444739"/>
                <a:ext cx="2367687" cy="945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just" eaLnBrk="1" hangingPunct="1"/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606925" y="2035175"/>
            <a:ext cx="3108325" cy="3460750"/>
            <a:chOff x="4607616" y="2035204"/>
            <a:chExt cx="3107374" cy="3461356"/>
          </a:xfrm>
        </p:grpSpPr>
        <p:pic>
          <p:nvPicPr>
            <p:cNvPr id="13322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607616" y="2035204"/>
              <a:ext cx="3107373" cy="18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4607616" y="3881790"/>
              <a:ext cx="3107374" cy="1614770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062620" y="4146394"/>
              <a:ext cx="2367687" cy="1320654"/>
              <a:chOff x="559886" y="3078191"/>
              <a:chExt cx="2367687" cy="1320654"/>
            </a:xfrm>
            <a:solidFill>
              <a:srgbClr val="3CBDDC"/>
            </a:solidFill>
          </p:grpSpPr>
          <p:sp>
            <p:nvSpPr>
              <p:cNvPr id="12" name="文本框 11"/>
              <p:cNvSpPr txBox="1"/>
              <p:nvPr/>
            </p:nvSpPr>
            <p:spPr>
              <a:xfrm>
                <a:off x="972672" y="3078192"/>
                <a:ext cx="1439054" cy="335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59886" y="3444738"/>
                <a:ext cx="2367687" cy="945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169275" y="2046288"/>
            <a:ext cx="3108325" cy="3449637"/>
            <a:chOff x="8169990" y="2046930"/>
            <a:chExt cx="3107376" cy="3449630"/>
          </a:xfrm>
        </p:grpSpPr>
        <p:pic>
          <p:nvPicPr>
            <p:cNvPr id="13319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69990" y="2046930"/>
              <a:ext cx="3107375" cy="18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8169990" y="3880488"/>
              <a:ext cx="3107376" cy="1616072"/>
            </a:xfrm>
            <a:prstGeom prst="rect">
              <a:avLst/>
            </a:prstGeom>
            <a:solidFill>
              <a:srgbClr val="055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24996" y="4146394"/>
              <a:ext cx="2367687" cy="1320654"/>
              <a:chOff x="559886" y="3078191"/>
              <a:chExt cx="2367687" cy="1320654"/>
            </a:xfrm>
            <a:solidFill>
              <a:srgbClr val="3CBDDC"/>
            </a:solidFill>
          </p:grpSpPr>
          <p:sp>
            <p:nvSpPr>
              <p:cNvPr id="18" name="文本框 17"/>
              <p:cNvSpPr txBox="1"/>
              <p:nvPr/>
            </p:nvSpPr>
            <p:spPr>
              <a:xfrm>
                <a:off x="972674" y="3078191"/>
                <a:ext cx="1439054" cy="3352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单击添加标题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59886" y="3444739"/>
                <a:ext cx="2367687" cy="944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1074738" y="1006475"/>
            <a:ext cx="1032827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itle 13"/>
          <p:cNvSpPr txBox="1"/>
          <p:nvPr/>
        </p:nvSpPr>
        <p:spPr bwMode="auto">
          <a:xfrm>
            <a:off x="954088" y="419100"/>
            <a:ext cx="2517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055A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165</Paragraphs>
  <Slides>28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5">
      <vt:lpstr>Arial</vt:lpstr>
      <vt:lpstr>Calibri Light</vt:lpstr>
      <vt:lpstr>Calibri</vt:lpstr>
      <vt:lpstr>宋体</vt:lpstr>
      <vt:lpstr>微软雅黑</vt:lpstr>
      <vt:lpstr>Helvetica Light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2021-08-22T12:04:41Z</dcterms:created>
  <cp:lastPrinted>2021-08-22T12:04:41Z</cp:lastPrinted>
  <dcterms:modified xsi:type="dcterms:W3CDTF">2021-08-22T05:50:18Z</dcterms:modified>
  <cp:revision>1</cp:revision>
</cp:coreProperties>
</file>